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Oswald" panose="020B0604020202020204" charset="0"/>
      <p:regular r:id="rId20"/>
      <p:bold r:id="rId21"/>
    </p:embeddedFont>
    <p:embeddedFont>
      <p:font typeface="맑은 고딕" panose="020B0503020000020004" pitchFamily="34" charset="-127"/>
      <p:regular r:id="rId22"/>
      <p:bold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Cordia New" panose="020B0304020202020204" pitchFamily="34" charset="-34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 Light" panose="020B0306030504020204" pitchFamily="34" charset="0"/>
      <p:regular r:id="rId36"/>
      <p: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62"/>
    <a:srgbClr val="2E394D"/>
    <a:srgbClr val="FC8563"/>
    <a:srgbClr val="ED394B"/>
    <a:srgbClr val="2D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96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39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40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6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22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74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1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0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371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420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62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C66B-2F6A-4FAA-8725-06B8F538DB71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0E7F-2FD5-488C-BA28-B557B96FC2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00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1" b="8717"/>
          <a:stretch/>
        </p:blipFill>
        <p:spPr>
          <a:xfrm>
            <a:off x="0" y="36576"/>
            <a:ext cx="12192000" cy="682142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74562">
                  <a:alpha val="86000"/>
                </a:srgbClr>
              </a:gs>
              <a:gs pos="100000">
                <a:srgbClr val="2E394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orma libre 7"/>
          <p:cNvSpPr/>
          <p:nvPr/>
        </p:nvSpPr>
        <p:spPr>
          <a:xfrm>
            <a:off x="838200" y="768096"/>
            <a:ext cx="10515600" cy="5321808"/>
          </a:xfrm>
          <a:custGeom>
            <a:avLst/>
            <a:gdLst>
              <a:gd name="connsiteX0" fmla="*/ 256032 w 10515600"/>
              <a:gd name="connsiteY0" fmla="*/ 256032 h 5321808"/>
              <a:gd name="connsiteX1" fmla="*/ 256032 w 10515600"/>
              <a:gd name="connsiteY1" fmla="*/ 5084064 h 5321808"/>
              <a:gd name="connsiteX2" fmla="*/ 10262616 w 10515600"/>
              <a:gd name="connsiteY2" fmla="*/ 5084064 h 5321808"/>
              <a:gd name="connsiteX3" fmla="*/ 10262616 w 10515600"/>
              <a:gd name="connsiteY3" fmla="*/ 256032 h 5321808"/>
              <a:gd name="connsiteX4" fmla="*/ 0 w 10515600"/>
              <a:gd name="connsiteY4" fmla="*/ 0 h 5321808"/>
              <a:gd name="connsiteX5" fmla="*/ 10515600 w 10515600"/>
              <a:gd name="connsiteY5" fmla="*/ 0 h 5321808"/>
              <a:gd name="connsiteX6" fmla="*/ 10515600 w 10515600"/>
              <a:gd name="connsiteY6" fmla="*/ 5321808 h 5321808"/>
              <a:gd name="connsiteX7" fmla="*/ 0 w 10515600"/>
              <a:gd name="connsiteY7" fmla="*/ 5321808 h 53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600" h="5321808">
                <a:moveTo>
                  <a:pt x="256032" y="256032"/>
                </a:moveTo>
                <a:lnTo>
                  <a:pt x="256032" y="5084064"/>
                </a:lnTo>
                <a:lnTo>
                  <a:pt x="10262616" y="5084064"/>
                </a:lnTo>
                <a:lnTo>
                  <a:pt x="10262616" y="256032"/>
                </a:lnTo>
                <a:close/>
                <a:moveTo>
                  <a:pt x="0" y="0"/>
                </a:moveTo>
                <a:lnTo>
                  <a:pt x="10515600" y="0"/>
                </a:lnTo>
                <a:lnTo>
                  <a:pt x="10515600" y="5321808"/>
                </a:lnTo>
                <a:lnTo>
                  <a:pt x="0" y="5321808"/>
                </a:lnTo>
                <a:close/>
              </a:path>
            </a:pathLst>
          </a:cu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22924" y="2304871"/>
            <a:ext cx="9601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ctr"/>
            <a:r>
              <a:rPr lang="es-CO" altLang="es-CO" sz="7200" b="0" dirty="0" smtClean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rPr>
              <a:t>TITLE PRESENTATION</a:t>
            </a:r>
            <a:endParaRPr lang="es-CO" altLang="es-CO" sz="7200" b="0" dirty="0">
              <a:gradFill>
                <a:gsLst>
                  <a:gs pos="0">
                    <a:srgbClr val="FC8563"/>
                  </a:gs>
                  <a:gs pos="100000">
                    <a:srgbClr val="ED394B"/>
                  </a:gs>
                </a:gsLst>
                <a:lin ang="0" scaled="1"/>
              </a:gradFill>
              <a:latin typeface="Oswald" panose="02000303000000000000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32481" y="3384591"/>
            <a:ext cx="6181992" cy="888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 fontAlgn="auto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Aileron" panose="00000500000000000000" pitchFamily="50" charset="0"/>
                <a:cs typeface="Cordia New" panose="020B0304020202020204" pitchFamily="34" charset="-34"/>
              </a:defRPr>
            </a:lvl1pPr>
          </a:lstStyle>
          <a:p>
            <a:r>
              <a:rPr lang="es-CO" altLang="es-CO" sz="3200" dirty="0" err="1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Include</a:t>
            </a:r>
            <a:r>
              <a:rPr lang="es-CO" altLang="es-CO" sz="32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3200" dirty="0" err="1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CO" altLang="es-CO" sz="32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personal </a:t>
            </a:r>
            <a:r>
              <a:rPr lang="es-CO" altLang="es-CO" sz="3200" dirty="0" err="1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r>
              <a:rPr lang="es-CO" altLang="es-CO" sz="32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3200" dirty="0" err="1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s-CO" altLang="es-CO" sz="32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altLang="es-CO" sz="3200" dirty="0" err="1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necessary</a:t>
            </a:r>
            <a:r>
              <a:rPr lang="es-CO" altLang="es-CO" sz="32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59822" y="4376132"/>
            <a:ext cx="1927309" cy="7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7BFD70E9-CC4E-45ED-B03E-2701918CD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14" y="4310395"/>
            <a:ext cx="908528" cy="1435985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58A78548-D138-413A-9193-A1E8A472FF00}"/>
              </a:ext>
            </a:extLst>
          </p:cNvPr>
          <p:cNvSpPr/>
          <p:nvPr/>
        </p:nvSpPr>
        <p:spPr>
          <a:xfrm>
            <a:off x="4435054" y="2510709"/>
            <a:ext cx="1802618" cy="17996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2F62A57A-D2E2-4712-ABD5-7B719B0113D8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2387D3-4DE7-40C7-84D2-0F1AF6F125A9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2063817-860E-4682-B91E-815215B9C8E1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72BBE77-B1F1-4BC6-A246-49CBEF0FB147}"/>
              </a:ext>
            </a:extLst>
          </p:cNvPr>
          <p:cNvGrpSpPr/>
          <p:nvPr/>
        </p:nvGrpSpPr>
        <p:grpSpPr>
          <a:xfrm>
            <a:off x="6491839" y="2167567"/>
            <a:ext cx="2303451" cy="2001159"/>
            <a:chOff x="4070449" y="2766517"/>
            <a:chExt cx="2346599" cy="2038644"/>
          </a:xfrm>
        </p:grpSpPr>
        <p:sp>
          <p:nvSpPr>
            <p:cNvPr id="8" name="Diagonal Stripe 18">
              <a:extLst>
                <a:ext uri="{FF2B5EF4-FFF2-40B4-BE49-F238E27FC236}">
                  <a16:creationId xmlns="" xmlns:a16="http://schemas.microsoft.com/office/drawing/2014/main" id="{BA357741-1909-4BBC-9A4E-DD6F24701083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Diagonal Stripe 18">
              <a:extLst>
                <a:ext uri="{FF2B5EF4-FFF2-40B4-BE49-F238E27FC236}">
                  <a16:creationId xmlns="" xmlns:a16="http://schemas.microsoft.com/office/drawing/2014/main" id="{8A9D72A3-6FB5-4809-942B-7737C5364641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D684AAC-BF84-4A5A-BE47-08B78A11AFC1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11" name="Freeform 20">
                <a:extLst>
                  <a:ext uri="{FF2B5EF4-FFF2-40B4-BE49-F238E27FC236}">
                    <a16:creationId xmlns="" xmlns:a16="http://schemas.microsoft.com/office/drawing/2014/main" id="{DB1D86DD-0872-4FB1-A8B7-F92B8A80F67A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970D3EB5-6D19-4AA7-97B2-CE2D0301C757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692E80B-8CB0-4CD9-9CC3-EBCCCCD5C82D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A90165A2-C510-433E-A97B-5EC3499981D7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79E2A07-6F9C-4917-BBC9-ECBA8FBE5B87}"/>
              </a:ext>
            </a:extLst>
          </p:cNvPr>
          <p:cNvGrpSpPr/>
          <p:nvPr/>
        </p:nvGrpSpPr>
        <p:grpSpPr>
          <a:xfrm>
            <a:off x="3215054" y="4089970"/>
            <a:ext cx="2928145" cy="735499"/>
            <a:chOff x="2499805" y="4719592"/>
            <a:chExt cx="2694742" cy="677103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B0980BFE-9FD4-40DC-9CE1-0A5B6EF9D046}"/>
                </a:ext>
              </a:extLst>
            </p:cNvPr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63B33D0F-FB47-4C9A-8BF9-9EAC8CB17DCC}"/>
                </a:ext>
              </a:extLst>
            </p:cNvPr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5459061F-5EAB-490A-96D7-943B4AA0D02C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E0E897D6-AD18-4FDD-8A3A-90C792FBB09E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FAC8701B-6199-4637-9C10-0294C8E9FB26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C1AFD4-2886-439A-B757-F3E7682A7694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7516685-A9AF-4CF8-AFED-1DCB98FE7E1D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FD909FE-937B-45CD-A006-F34B8AE295E2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1BE9CD4-4130-4B6A-9D4C-B82F9EDAB948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1">
            <a:extLst>
              <a:ext uri="{FF2B5EF4-FFF2-40B4-BE49-F238E27FC236}">
                <a16:creationId xmlns="" xmlns:a16="http://schemas.microsoft.com/office/drawing/2014/main" id="{5EB6E333-D192-484D-A02C-8ABE8B4BB669}"/>
              </a:ext>
            </a:extLst>
          </p:cNvPr>
          <p:cNvSpPr/>
          <p:nvPr/>
        </p:nvSpPr>
        <p:spPr>
          <a:xfrm rot="20700000">
            <a:off x="1686449" y="1633085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Donut 15">
            <a:extLst>
              <a:ext uri="{FF2B5EF4-FFF2-40B4-BE49-F238E27FC236}">
                <a16:creationId xmlns="" xmlns:a16="http://schemas.microsoft.com/office/drawing/2014/main" id="{96E8124C-151B-49E3-B88D-2D91A65394FF}"/>
              </a:ext>
            </a:extLst>
          </p:cNvPr>
          <p:cNvSpPr/>
          <p:nvPr/>
        </p:nvSpPr>
        <p:spPr>
          <a:xfrm>
            <a:off x="10087632" y="1613112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E54669D-57FE-4C85-9770-F0A46ADF3B99}"/>
              </a:ext>
            </a:extLst>
          </p:cNvPr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4C5D03-9123-4B45-B751-0AD439AC6E8D}"/>
              </a:ext>
            </a:extLst>
          </p:cNvPr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A8ED03-E015-431C-9578-6AB48DA845F3}"/>
              </a:ext>
            </a:extLst>
          </p:cNvPr>
          <p:cNvSpPr txBox="1"/>
          <p:nvPr/>
        </p:nvSpPr>
        <p:spPr>
          <a:xfrm>
            <a:off x="4998113" y="5931516"/>
            <a:ext cx="2195775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8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" name="Snip Single Corner Rectangle 1">
            <a:extLst>
              <a:ext uri="{FF2B5EF4-FFF2-40B4-BE49-F238E27FC236}">
                <a16:creationId xmlns="" xmlns:a16="http://schemas.microsoft.com/office/drawing/2014/main" id="{81137DEF-22DF-4E4F-94D8-F6E61DC597D4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="" xmlns:a16="http://schemas.microsoft.com/office/drawing/2014/main" id="{6E1E9BF7-603F-4889-85C9-C9DE8BA3A5B2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="" xmlns:a16="http://schemas.microsoft.com/office/drawing/2014/main" id="{07C06604-9826-43DA-BDAB-3C6D1D9A4F66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="" xmlns:a16="http://schemas.microsoft.com/office/drawing/2014/main" id="{F7C13A5F-C26B-451E-A141-61BB4B9653BE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E3E9C9AF-1D0F-4272-BB6E-38941271D3A8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="" xmlns:a16="http://schemas.microsoft.com/office/drawing/2014/main" id="{AA3AEF30-BDC8-45C5-99EA-FE049C0BB458}"/>
              </a:ext>
            </a:extLst>
          </p:cNvPr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="" xmlns:a16="http://schemas.microsoft.com/office/drawing/2014/main" id="{AAC31557-E3D5-4A78-8020-28B69A25D86F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="" xmlns:a16="http://schemas.microsoft.com/office/drawing/2014/main" id="{E134B302-8B07-46A3-9514-525392F622C7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="" xmlns:a16="http://schemas.microsoft.com/office/drawing/2014/main" id="{64E7414C-F994-4632-A06F-32CA0CD4994F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="" xmlns:a16="http://schemas.microsoft.com/office/drawing/2014/main" id="{A2AB3F52-46D8-455D-ADA4-6266568A1F0B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="" xmlns:a16="http://schemas.microsoft.com/office/drawing/2014/main" id="{44933342-1AE3-4002-BAAD-A871756A58E9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="" xmlns:a16="http://schemas.microsoft.com/office/drawing/2014/main" id="{F6610333-B10D-4066-961C-21F898BF8EE6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="" xmlns:a16="http://schemas.microsoft.com/office/drawing/2014/main" id="{3925DF22-7BCB-415E-8C5F-FC249E561F2B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6" name="TextBox 17">
              <a:extLst>
                <a:ext uri="{FF2B5EF4-FFF2-40B4-BE49-F238E27FC236}">
                  <a16:creationId xmlns="" xmlns:a16="http://schemas.microsoft.com/office/drawing/2014/main" id="{4A43D61E-61BA-463A-A292-D539EA245A5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="" xmlns:a16="http://schemas.microsoft.com/office/drawing/2014/main" id="{45D02C78-B123-4621-9CB5-B3DEA00D775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="" xmlns:a16="http://schemas.microsoft.com/office/drawing/2014/main" id="{A4DFC738-8031-452B-8701-668FCCC4263C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19" name="TextBox 20">
              <a:extLst>
                <a:ext uri="{FF2B5EF4-FFF2-40B4-BE49-F238E27FC236}">
                  <a16:creationId xmlns="" xmlns:a16="http://schemas.microsoft.com/office/drawing/2014/main" id="{B5158FB6-25BC-496A-9C11-D2F095F5E6B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21">
              <a:extLst>
                <a:ext uri="{FF2B5EF4-FFF2-40B4-BE49-F238E27FC236}">
                  <a16:creationId xmlns="" xmlns:a16="http://schemas.microsoft.com/office/drawing/2014/main" id="{10397B98-F3A5-4764-BC6D-325F72FFCE3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="" xmlns:a16="http://schemas.microsoft.com/office/drawing/2014/main" id="{91B02555-40DE-484D-A7AC-05018CFDBA36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2" name="TextBox 23">
              <a:extLst>
                <a:ext uri="{FF2B5EF4-FFF2-40B4-BE49-F238E27FC236}">
                  <a16:creationId xmlns="" xmlns:a16="http://schemas.microsoft.com/office/drawing/2014/main" id="{4DCE5233-0D12-4A30-B22B-D6C4B35AD2C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="" xmlns:a16="http://schemas.microsoft.com/office/drawing/2014/main" id="{F3AF67D6-8A8B-45A7-8281-79F99B6A8FE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="" xmlns:a16="http://schemas.microsoft.com/office/drawing/2014/main" id="{E0ECEA75-50FF-4EE5-8BC7-C845DA6C5C2C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5" name="TextBox 26">
              <a:extLst>
                <a:ext uri="{FF2B5EF4-FFF2-40B4-BE49-F238E27FC236}">
                  <a16:creationId xmlns="" xmlns:a16="http://schemas.microsoft.com/office/drawing/2014/main" id="{F984D6AD-D573-467D-983D-14087380E79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="" xmlns:a16="http://schemas.microsoft.com/office/drawing/2014/main" id="{D4CB6202-BDB1-469A-9AB6-92FF7F7E85B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="" xmlns:a16="http://schemas.microsoft.com/office/drawing/2014/main" id="{1888BBB4-CF8E-4A5E-8A44-BD1A28211AAA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="" xmlns:a16="http://schemas.microsoft.com/office/drawing/2014/main" id="{66C7D24F-DD13-4329-9F77-54BE6CB7D95C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="" xmlns:a16="http://schemas.microsoft.com/office/drawing/2014/main" id="{2BECDA0A-BCC0-4861-930C-BE058D7FD1FB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BF3F23E8-4CF0-494D-B484-D158D1464974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93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FE4A4B79-BCDD-4F53-B429-4E0015AFB7D2}"/>
              </a:ext>
            </a:extLst>
          </p:cNvPr>
          <p:cNvGrpSpPr/>
          <p:nvPr/>
        </p:nvGrpSpPr>
        <p:grpSpPr>
          <a:xfrm>
            <a:off x="1906340" y="4033971"/>
            <a:ext cx="1278139" cy="1100338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="" xmlns:a16="http://schemas.microsoft.com/office/drawing/2014/main" id="{E1F9039D-7255-497C-AD4F-8B3BB69C8A41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="" xmlns:a16="http://schemas.microsoft.com/office/drawing/2014/main" id="{20271309-28F5-4604-A4CB-1C304E58DF44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="" xmlns:a16="http://schemas.microsoft.com/office/drawing/2014/main" id="{9A16C6B1-4094-4AA7-A5A8-0ECBCB5B007D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="" xmlns:a16="http://schemas.microsoft.com/office/drawing/2014/main" id="{7AB55BC5-3DF4-48F6-9EA3-4BE8ADFC597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="" xmlns:a16="http://schemas.microsoft.com/office/drawing/2014/main" id="{B06F7D46-E8A5-4453-B8F2-D58BC8DF8F2E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71">
            <a:extLst>
              <a:ext uri="{FF2B5EF4-FFF2-40B4-BE49-F238E27FC236}">
                <a16:creationId xmlns="" xmlns:a16="http://schemas.microsoft.com/office/drawing/2014/main" id="{A2EF3136-0248-470A-8AED-E4DADBDB6CCD}"/>
              </a:ext>
            </a:extLst>
          </p:cNvPr>
          <p:cNvGrpSpPr/>
          <p:nvPr/>
        </p:nvGrpSpPr>
        <p:grpSpPr>
          <a:xfrm>
            <a:off x="1253499" y="5353759"/>
            <a:ext cx="2230129" cy="911409"/>
            <a:chOff x="4965552" y="1736224"/>
            <a:chExt cx="3484978" cy="91140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0A1B84A-8195-4EFB-B4D9-507318C1B3C1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1384C7B-E226-4D6D-9C60-F07FBFDB5B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3">
            <a:extLst>
              <a:ext uri="{FF2B5EF4-FFF2-40B4-BE49-F238E27FC236}">
                <a16:creationId xmlns="" xmlns:a16="http://schemas.microsoft.com/office/drawing/2014/main" id="{6DF5C207-4E9F-4443-A6C8-630E86FF12AB}"/>
              </a:ext>
            </a:extLst>
          </p:cNvPr>
          <p:cNvSpPr/>
          <p:nvPr/>
        </p:nvSpPr>
        <p:spPr>
          <a:xfrm>
            <a:off x="3929721" y="3761755"/>
            <a:ext cx="4592249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4">
            <a:extLst>
              <a:ext uri="{FF2B5EF4-FFF2-40B4-BE49-F238E27FC236}">
                <a16:creationId xmlns="" xmlns:a16="http://schemas.microsoft.com/office/drawing/2014/main" id="{1D8E4C5A-BA54-46B2-8370-A8BBDFAE9D0E}"/>
              </a:ext>
            </a:extLst>
          </p:cNvPr>
          <p:cNvSpPr/>
          <p:nvPr/>
        </p:nvSpPr>
        <p:spPr>
          <a:xfrm>
            <a:off x="3929721" y="5139375"/>
            <a:ext cx="459224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39">
            <a:extLst>
              <a:ext uri="{FF2B5EF4-FFF2-40B4-BE49-F238E27FC236}">
                <a16:creationId xmlns="" xmlns:a16="http://schemas.microsoft.com/office/drawing/2014/main" id="{9DF3E906-CE47-43AB-B731-A71C64B991A3}"/>
              </a:ext>
            </a:extLst>
          </p:cNvPr>
          <p:cNvSpPr txBox="1"/>
          <p:nvPr/>
        </p:nvSpPr>
        <p:spPr>
          <a:xfrm>
            <a:off x="6025456" y="37655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40">
            <a:extLst>
              <a:ext uri="{FF2B5EF4-FFF2-40B4-BE49-F238E27FC236}">
                <a16:creationId xmlns="" xmlns:a16="http://schemas.microsoft.com/office/drawing/2014/main" id="{820BA2B5-A2C1-4982-A59E-82D83DA85D55}"/>
              </a:ext>
            </a:extLst>
          </p:cNvPr>
          <p:cNvSpPr txBox="1"/>
          <p:nvPr/>
        </p:nvSpPr>
        <p:spPr>
          <a:xfrm>
            <a:off x="6025456" y="512449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41">
            <a:extLst>
              <a:ext uri="{FF2B5EF4-FFF2-40B4-BE49-F238E27FC236}">
                <a16:creationId xmlns="" xmlns:a16="http://schemas.microsoft.com/office/drawing/2014/main" id="{F102D27A-6F9A-4B8E-AAAD-2CC810B89371}"/>
              </a:ext>
            </a:extLst>
          </p:cNvPr>
          <p:cNvSpPr txBox="1"/>
          <p:nvPr/>
        </p:nvSpPr>
        <p:spPr>
          <a:xfrm>
            <a:off x="4097425" y="4376812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42">
            <a:extLst>
              <a:ext uri="{FF2B5EF4-FFF2-40B4-BE49-F238E27FC236}">
                <a16:creationId xmlns="" xmlns:a16="http://schemas.microsoft.com/office/drawing/2014/main" id="{66ECDB95-F155-4258-A69E-DCBAC232DBFC}"/>
              </a:ext>
            </a:extLst>
          </p:cNvPr>
          <p:cNvSpPr txBox="1"/>
          <p:nvPr/>
        </p:nvSpPr>
        <p:spPr>
          <a:xfrm>
            <a:off x="4097425" y="5799096"/>
            <a:ext cx="42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1785BBA3-D85C-4E08-9858-E34F5AF65A77}"/>
              </a:ext>
            </a:extLst>
          </p:cNvPr>
          <p:cNvSpPr/>
          <p:nvPr/>
        </p:nvSpPr>
        <p:spPr>
          <a:xfrm>
            <a:off x="3870378" y="1472618"/>
            <a:ext cx="4726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9" name="TextBox 51">
            <a:extLst>
              <a:ext uri="{FF2B5EF4-FFF2-40B4-BE49-F238E27FC236}">
                <a16:creationId xmlns="" xmlns:a16="http://schemas.microsoft.com/office/drawing/2014/main" id="{498B76D7-B9A9-48E1-8F4F-FB3154775BB0}"/>
              </a:ext>
            </a:extLst>
          </p:cNvPr>
          <p:cNvSpPr txBox="1"/>
          <p:nvPr/>
        </p:nvSpPr>
        <p:spPr>
          <a:xfrm>
            <a:off x="3870378" y="1810005"/>
            <a:ext cx="4726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grpSp>
        <p:nvGrpSpPr>
          <p:cNvPr id="20" name="그룹 12">
            <a:extLst>
              <a:ext uri="{FF2B5EF4-FFF2-40B4-BE49-F238E27FC236}">
                <a16:creationId xmlns="" xmlns:a16="http://schemas.microsoft.com/office/drawing/2014/main" id="{0D503159-BC57-441F-A1D3-12B3515C2A14}"/>
              </a:ext>
            </a:extLst>
          </p:cNvPr>
          <p:cNvGrpSpPr/>
          <p:nvPr/>
        </p:nvGrpSpPr>
        <p:grpSpPr>
          <a:xfrm rot="914251">
            <a:off x="-335378" y="2151777"/>
            <a:ext cx="3392473" cy="1975550"/>
            <a:chOff x="4094747" y="2381166"/>
            <a:chExt cx="4510139" cy="2626405"/>
          </a:xfrm>
        </p:grpSpPr>
        <p:grpSp>
          <p:nvGrpSpPr>
            <p:cNvPr id="21" name="그룹 13">
              <a:extLst>
                <a:ext uri="{FF2B5EF4-FFF2-40B4-BE49-F238E27FC236}">
                  <a16:creationId xmlns="" xmlns:a16="http://schemas.microsoft.com/office/drawing/2014/main" id="{9459020B-35DA-4077-8736-2016B48624BD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27" name="자유형: 도형 19">
                <a:extLst>
                  <a:ext uri="{FF2B5EF4-FFF2-40B4-BE49-F238E27FC236}">
                    <a16:creationId xmlns="" xmlns:a16="http://schemas.microsoft.com/office/drawing/2014/main" id="{E2F22429-5CDB-4DAB-87F2-7846908A3E47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자유형: 도형 20">
                <a:extLst>
                  <a:ext uri="{FF2B5EF4-FFF2-40B4-BE49-F238E27FC236}">
                    <a16:creationId xmlns="" xmlns:a16="http://schemas.microsoft.com/office/drawing/2014/main" id="{13E7836E-EB04-4C06-83D6-72D51036C588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1">
                <a:extLst>
                  <a:ext uri="{FF2B5EF4-FFF2-40B4-BE49-F238E27FC236}">
                    <a16:creationId xmlns="" xmlns:a16="http://schemas.microsoft.com/office/drawing/2014/main" id="{382ACEE8-16B5-47E4-837C-411B95113EAF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그룹 14">
              <a:extLst>
                <a:ext uri="{FF2B5EF4-FFF2-40B4-BE49-F238E27FC236}">
                  <a16:creationId xmlns="" xmlns:a16="http://schemas.microsoft.com/office/drawing/2014/main" id="{F11281C1-AC8E-469A-8A3A-773DEDAFDDB0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23" name="원호 15">
                <a:extLst>
                  <a:ext uri="{FF2B5EF4-FFF2-40B4-BE49-F238E27FC236}">
                    <a16:creationId xmlns="" xmlns:a16="http://schemas.microsoft.com/office/drawing/2014/main" id="{3E8E26FA-9DFA-4A14-B655-09BC922ED6CC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원호 16">
                <a:extLst>
                  <a:ext uri="{FF2B5EF4-FFF2-40B4-BE49-F238E27FC236}">
                    <a16:creationId xmlns="" xmlns:a16="http://schemas.microsoft.com/office/drawing/2014/main" id="{0BCD3A29-67CF-433C-A485-D828D9292458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원호 17">
                <a:extLst>
                  <a:ext uri="{FF2B5EF4-FFF2-40B4-BE49-F238E27FC236}">
                    <a16:creationId xmlns="" xmlns:a16="http://schemas.microsoft.com/office/drawing/2014/main" id="{AB4E1BC8-D77B-4B9A-B101-76A9B7D693E2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원호 18">
                <a:extLst>
                  <a:ext uri="{FF2B5EF4-FFF2-40B4-BE49-F238E27FC236}">
                    <a16:creationId xmlns="" xmlns:a16="http://schemas.microsoft.com/office/drawing/2014/main" id="{70336293-9708-488B-A3FE-DE77CE67A47C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Group 63">
            <a:extLst>
              <a:ext uri="{FF2B5EF4-FFF2-40B4-BE49-F238E27FC236}">
                <a16:creationId xmlns="" xmlns:a16="http://schemas.microsoft.com/office/drawing/2014/main" id="{35792987-D803-4488-BA79-AB55E8305938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8806864" y="1668164"/>
            <a:chExt cx="2250102" cy="3927083"/>
          </a:xfrm>
        </p:grpSpPr>
        <p:grpSp>
          <p:nvGrpSpPr>
            <p:cNvPr id="31" name="그룹 48">
              <a:extLst>
                <a:ext uri="{FF2B5EF4-FFF2-40B4-BE49-F238E27FC236}">
                  <a16:creationId xmlns="" xmlns:a16="http://schemas.microsoft.com/office/drawing/2014/main" id="{CDF00607-62C3-4893-8288-627F1EF954DD}"/>
                </a:ext>
              </a:extLst>
            </p:cNvPr>
            <p:cNvGrpSpPr/>
            <p:nvPr/>
          </p:nvGrpSpPr>
          <p:grpSpPr>
            <a:xfrm>
              <a:off x="8806864" y="1668164"/>
              <a:ext cx="2250102" cy="3927083"/>
              <a:chOff x="6900650" y="1819712"/>
              <a:chExt cx="1858036" cy="3242814"/>
            </a:xfrm>
          </p:grpSpPr>
          <p:grpSp>
            <p:nvGrpSpPr>
              <p:cNvPr id="33" name="그룹 22">
                <a:extLst>
                  <a:ext uri="{FF2B5EF4-FFF2-40B4-BE49-F238E27FC236}">
                    <a16:creationId xmlns="" xmlns:a16="http://schemas.microsoft.com/office/drawing/2014/main" id="{A1E3FAE4-5DDE-45FB-9AD7-1450B3DE1DFE}"/>
                  </a:ext>
                </a:extLst>
              </p:cNvPr>
              <p:cNvGrpSpPr/>
              <p:nvPr/>
            </p:nvGrpSpPr>
            <p:grpSpPr>
              <a:xfrm>
                <a:off x="7215127" y="3101758"/>
                <a:ext cx="1271173" cy="1960768"/>
                <a:chOff x="7311137" y="4298740"/>
                <a:chExt cx="1360941" cy="1965858"/>
              </a:xfrm>
            </p:grpSpPr>
            <p:grpSp>
              <p:nvGrpSpPr>
                <p:cNvPr id="40" name="그룹 23">
                  <a:extLst>
                    <a:ext uri="{FF2B5EF4-FFF2-40B4-BE49-F238E27FC236}">
                      <a16:creationId xmlns="" xmlns:a16="http://schemas.microsoft.com/office/drawing/2014/main" id="{32511D6D-1CBA-4AC5-9254-E6FE5B6E39FA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46" name="Group 7">
                    <a:extLst>
                      <a:ext uri="{FF2B5EF4-FFF2-40B4-BE49-F238E27FC236}">
                        <a16:creationId xmlns="" xmlns:a16="http://schemas.microsoft.com/office/drawing/2014/main" id="{C9AE7B08-C86A-4CCC-9D32-E7DFAA868553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48" name="Trapezoid 1">
                      <a:extLst>
                        <a:ext uri="{FF2B5EF4-FFF2-40B4-BE49-F238E27FC236}">
                          <a16:creationId xmlns="" xmlns:a16="http://schemas.microsoft.com/office/drawing/2014/main" id="{A96C5488-7B06-47DC-BC5F-8BFAE9952D1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49" name="Trapezoid 6">
                      <a:extLst>
                        <a:ext uri="{FF2B5EF4-FFF2-40B4-BE49-F238E27FC236}">
                          <a16:creationId xmlns="" xmlns:a16="http://schemas.microsoft.com/office/drawing/2014/main" id="{22CA7F47-5A2D-4E9F-B3AD-7F22353AFAA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50" name="Oval 5">
                      <a:extLst>
                        <a:ext uri="{FF2B5EF4-FFF2-40B4-BE49-F238E27FC236}">
                          <a16:creationId xmlns="" xmlns:a16="http://schemas.microsoft.com/office/drawing/2014/main" id="{FA2B7740-0123-4A3C-ABC7-D40162AC5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47" name="Chord 23">
                    <a:extLst>
                      <a:ext uri="{FF2B5EF4-FFF2-40B4-BE49-F238E27FC236}">
                        <a16:creationId xmlns="" xmlns:a16="http://schemas.microsoft.com/office/drawing/2014/main" id="{85FFA26F-C039-484E-B6E0-3E40EBA9D7C9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41" name="그룹 24">
                  <a:extLst>
                    <a:ext uri="{FF2B5EF4-FFF2-40B4-BE49-F238E27FC236}">
                      <a16:creationId xmlns="" xmlns:a16="http://schemas.microsoft.com/office/drawing/2014/main" id="{389A4DF1-EFA6-49F4-B495-9E3AF21D9F3D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42" name="Freeform 9">
                    <a:extLst>
                      <a:ext uri="{FF2B5EF4-FFF2-40B4-BE49-F238E27FC236}">
                        <a16:creationId xmlns="" xmlns:a16="http://schemas.microsoft.com/office/drawing/2014/main" id="{9153544B-8166-445D-9AE4-69CCF772513F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Freeform 13">
                    <a:extLst>
                      <a:ext uri="{FF2B5EF4-FFF2-40B4-BE49-F238E27FC236}">
                        <a16:creationId xmlns="" xmlns:a16="http://schemas.microsoft.com/office/drawing/2014/main" id="{51EFD8F1-CC84-4EEF-BF8D-B80C4F648CC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4" name="Freeform 19">
                    <a:extLst>
                      <a:ext uri="{FF2B5EF4-FFF2-40B4-BE49-F238E27FC236}">
                        <a16:creationId xmlns="" xmlns:a16="http://schemas.microsoft.com/office/drawing/2014/main" id="{4BB86B63-79D4-40FF-91D8-435CFC7D75A5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5" name="Freeform 20">
                    <a:extLst>
                      <a:ext uri="{FF2B5EF4-FFF2-40B4-BE49-F238E27FC236}">
                        <a16:creationId xmlns="" xmlns:a16="http://schemas.microsoft.com/office/drawing/2014/main" id="{D0D2BF42-B5D8-4946-BFF6-52F787156B12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34" name="타원 4">
                <a:extLst>
                  <a:ext uri="{FF2B5EF4-FFF2-40B4-BE49-F238E27FC236}">
                    <a16:creationId xmlns="" xmlns:a16="http://schemas.microsoft.com/office/drawing/2014/main" id="{077B7899-3735-4629-9126-CCA27BB393ED}"/>
                  </a:ext>
                </a:extLst>
              </p:cNvPr>
              <p:cNvSpPr/>
              <p:nvPr/>
            </p:nvSpPr>
            <p:spPr>
              <a:xfrm>
                <a:off x="7557781" y="2499960"/>
                <a:ext cx="617392" cy="61739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21">
                <a:extLst>
                  <a:ext uri="{FF2B5EF4-FFF2-40B4-BE49-F238E27FC236}">
                    <a16:creationId xmlns="" xmlns:a16="http://schemas.microsoft.com/office/drawing/2014/main" id="{3B47C26A-D7A8-47E0-9E4A-49AE97D6790A}"/>
                  </a:ext>
                </a:extLst>
              </p:cNvPr>
              <p:cNvSpPr/>
              <p:nvPr/>
            </p:nvSpPr>
            <p:spPr>
              <a:xfrm rot="15759340">
                <a:off x="7438742" y="195543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Rectangle 21">
                <a:extLst>
                  <a:ext uri="{FF2B5EF4-FFF2-40B4-BE49-F238E27FC236}">
                    <a16:creationId xmlns="" xmlns:a16="http://schemas.microsoft.com/office/drawing/2014/main" id="{75C7BF6C-CA3B-4394-9695-83FFAC360A7E}"/>
                  </a:ext>
                </a:extLst>
              </p:cNvPr>
              <p:cNvSpPr/>
              <p:nvPr/>
            </p:nvSpPr>
            <p:spPr>
              <a:xfrm rot="11980498">
                <a:off x="6900650" y="240254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Rectangle 21">
                <a:extLst>
                  <a:ext uri="{FF2B5EF4-FFF2-40B4-BE49-F238E27FC236}">
                    <a16:creationId xmlns="" xmlns:a16="http://schemas.microsoft.com/office/drawing/2014/main" id="{F6A1864C-032F-4A24-A514-79B68EBD985E}"/>
                  </a:ext>
                </a:extLst>
              </p:cNvPr>
              <p:cNvSpPr/>
              <p:nvPr/>
            </p:nvSpPr>
            <p:spPr>
              <a:xfrm rot="19265083">
                <a:off x="7027522" y="3061057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Rectangle 21">
                <a:extLst>
                  <a:ext uri="{FF2B5EF4-FFF2-40B4-BE49-F238E27FC236}">
                    <a16:creationId xmlns="" xmlns:a16="http://schemas.microsoft.com/office/drawing/2014/main" id="{E39D2C66-5BE6-41B3-A08A-AD666AF0510C}"/>
                  </a:ext>
                </a:extLst>
              </p:cNvPr>
              <p:cNvSpPr/>
              <p:nvPr/>
            </p:nvSpPr>
            <p:spPr>
              <a:xfrm rot="9071228" flipH="1">
                <a:off x="8136495" y="2287450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Rectangle 21">
                <a:extLst>
                  <a:ext uri="{FF2B5EF4-FFF2-40B4-BE49-F238E27FC236}">
                    <a16:creationId xmlns="" xmlns:a16="http://schemas.microsoft.com/office/drawing/2014/main" id="{9695BB98-99AF-47A2-99E9-3DC90AFF6BFB}"/>
                  </a:ext>
                </a:extLst>
              </p:cNvPr>
              <p:cNvSpPr/>
              <p:nvPr/>
            </p:nvSpPr>
            <p:spPr>
              <a:xfrm rot="2334917" flipH="1">
                <a:off x="8141497" y="298876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Block Arc 11">
              <a:extLst>
                <a:ext uri="{FF2B5EF4-FFF2-40B4-BE49-F238E27FC236}">
                  <a16:creationId xmlns="" xmlns:a16="http://schemas.microsoft.com/office/drawing/2014/main" id="{39A1D621-9090-42A8-A602-3ABC0F03AEEA}"/>
                </a:ext>
              </a:extLst>
            </p:cNvPr>
            <p:cNvSpPr/>
            <p:nvPr/>
          </p:nvSpPr>
          <p:spPr>
            <a:xfrm rot="10800000">
              <a:off x="9816631" y="2617433"/>
              <a:ext cx="299692" cy="48763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그룹 49">
            <a:extLst>
              <a:ext uri="{FF2B5EF4-FFF2-40B4-BE49-F238E27FC236}">
                <a16:creationId xmlns="" xmlns:a16="http://schemas.microsoft.com/office/drawing/2014/main" id="{C19C9BD7-DC01-407C-A359-889D06BDFEC4}"/>
              </a:ext>
            </a:extLst>
          </p:cNvPr>
          <p:cNvGrpSpPr/>
          <p:nvPr/>
        </p:nvGrpSpPr>
        <p:grpSpPr>
          <a:xfrm rot="10800000" flipV="1">
            <a:off x="8999254" y="5171446"/>
            <a:ext cx="2523434" cy="1065203"/>
            <a:chOff x="1682410" y="2217893"/>
            <a:chExt cx="2019261" cy="852379"/>
          </a:xfrm>
        </p:grpSpPr>
        <p:grpSp>
          <p:nvGrpSpPr>
            <p:cNvPr id="52" name="그룹 50">
              <a:extLst>
                <a:ext uri="{FF2B5EF4-FFF2-40B4-BE49-F238E27FC236}">
                  <a16:creationId xmlns="" xmlns:a16="http://schemas.microsoft.com/office/drawing/2014/main" id="{87539F9C-B74F-4DF2-9688-3808CABC79B4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54" name="Freeform 18">
                <a:extLst>
                  <a:ext uri="{FF2B5EF4-FFF2-40B4-BE49-F238E27FC236}">
                    <a16:creationId xmlns="" xmlns:a16="http://schemas.microsoft.com/office/drawing/2014/main" id="{5A67393A-885C-41FF-8221-A59800112F61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="" xmlns:a16="http://schemas.microsoft.com/office/drawing/2014/main" id="{B4BD080F-0FCA-40DF-AB6F-C02E3B5B269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3" name="직사각형 51">
              <a:extLst>
                <a:ext uri="{FF2B5EF4-FFF2-40B4-BE49-F238E27FC236}">
                  <a16:creationId xmlns="" xmlns:a16="http://schemas.microsoft.com/office/drawing/2014/main" id="{01CA68AA-C9A6-42B9-98BB-83BFC22A0EF0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6" name="Trapezoid 13">
            <a:extLst>
              <a:ext uri="{FF2B5EF4-FFF2-40B4-BE49-F238E27FC236}">
                <a16:creationId xmlns="" xmlns:a16="http://schemas.microsoft.com/office/drawing/2014/main" id="{AFC9F445-F5C7-453E-8BD3-E22CEC48B08D}"/>
              </a:ext>
            </a:extLst>
          </p:cNvPr>
          <p:cNvSpPr/>
          <p:nvPr/>
        </p:nvSpPr>
        <p:spPr>
          <a:xfrm>
            <a:off x="5136332" y="3919136"/>
            <a:ext cx="436405" cy="36900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6">
            <a:extLst>
              <a:ext uri="{FF2B5EF4-FFF2-40B4-BE49-F238E27FC236}">
                <a16:creationId xmlns="" xmlns:a16="http://schemas.microsoft.com/office/drawing/2014/main" id="{D019F87B-C184-4527-8F7B-C6A545DA36A4}"/>
              </a:ext>
            </a:extLst>
          </p:cNvPr>
          <p:cNvSpPr/>
          <p:nvPr/>
        </p:nvSpPr>
        <p:spPr>
          <a:xfrm>
            <a:off x="5174601" y="5298438"/>
            <a:ext cx="418539" cy="42552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1977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그룹 8">
            <a:extLst>
              <a:ext uri="{FF2B5EF4-FFF2-40B4-BE49-F238E27FC236}">
                <a16:creationId xmlns="" xmlns:a16="http://schemas.microsoft.com/office/drawing/2014/main" id="{8F7CF1C4-EF35-48F2-93E9-E60CEB25C700}"/>
              </a:ext>
            </a:extLst>
          </p:cNvPr>
          <p:cNvGrpSpPr/>
          <p:nvPr/>
        </p:nvGrpSpPr>
        <p:grpSpPr>
          <a:xfrm>
            <a:off x="5" y="1569320"/>
            <a:ext cx="12191999" cy="1160647"/>
            <a:chOff x="1" y="1412530"/>
            <a:chExt cx="12191999" cy="1160647"/>
          </a:xfrm>
        </p:grpSpPr>
        <p:sp>
          <p:nvSpPr>
            <p:cNvPr id="4" name="Rectangle 35">
              <a:extLst>
                <a:ext uri="{FF2B5EF4-FFF2-40B4-BE49-F238E27FC236}">
                  <a16:creationId xmlns="" xmlns:a16="http://schemas.microsoft.com/office/drawing/2014/main" id="{B6C7D413-79A6-41AA-B322-4CD1CBF2BD90}"/>
                </a:ext>
              </a:extLst>
            </p:cNvPr>
            <p:cNvSpPr/>
            <p:nvPr/>
          </p:nvSpPr>
          <p:spPr>
            <a:xfrm>
              <a:off x="1" y="1412530"/>
              <a:ext cx="3032161" cy="1160647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28183"/>
                <a:gd name="connsiteY0" fmla="*/ 0 h 1160647"/>
                <a:gd name="connsiteX1" fmla="*/ 162135 w 3028183"/>
                <a:gd name="connsiteY1" fmla="*/ 246443 h 1160647"/>
                <a:gd name="connsiteX2" fmla="*/ 200642 w 3028183"/>
                <a:gd name="connsiteY2" fmla="*/ 326429 h 1160647"/>
                <a:gd name="connsiteX3" fmla="*/ 202669 w 3028183"/>
                <a:gd name="connsiteY3" fmla="*/ 326429 h 1160647"/>
                <a:gd name="connsiteX4" fmla="*/ 216856 w 3028183"/>
                <a:gd name="connsiteY4" fmla="*/ 326429 h 1160647"/>
                <a:gd name="connsiteX5" fmla="*/ 216856 w 3028183"/>
                <a:gd name="connsiteY5" fmla="*/ 350208 h 1160647"/>
                <a:gd name="connsiteX6" fmla="*/ 217363 w 3028183"/>
                <a:gd name="connsiteY6" fmla="*/ 351019 h 1160647"/>
                <a:gd name="connsiteX7" fmla="*/ 220909 w 3028183"/>
                <a:gd name="connsiteY7" fmla="*/ 356694 h 1160647"/>
                <a:gd name="connsiteX8" fmla="*/ 220909 w 3028183"/>
                <a:gd name="connsiteY8" fmla="*/ 471268 h 1160647"/>
                <a:gd name="connsiteX9" fmla="*/ 223189 w 3028183"/>
                <a:gd name="connsiteY9" fmla="*/ 471268 h 1160647"/>
                <a:gd name="connsiteX10" fmla="*/ 239150 w 3028183"/>
                <a:gd name="connsiteY10" fmla="*/ 471268 h 1160647"/>
                <a:gd name="connsiteX11" fmla="*/ 239150 w 3028183"/>
                <a:gd name="connsiteY11" fmla="*/ 611783 h 1160647"/>
                <a:gd name="connsiteX12" fmla="*/ 240670 w 3028183"/>
                <a:gd name="connsiteY12" fmla="*/ 611513 h 1160647"/>
                <a:gd name="connsiteX13" fmla="*/ 251310 w 3028183"/>
                <a:gd name="connsiteY13" fmla="*/ 609622 h 1160647"/>
                <a:gd name="connsiteX14" fmla="*/ 249283 w 3028183"/>
                <a:gd name="connsiteY14" fmla="*/ 698254 h 1160647"/>
                <a:gd name="connsiteX15" fmla="*/ 250803 w 3028183"/>
                <a:gd name="connsiteY15" fmla="*/ 698525 h 1160647"/>
                <a:gd name="connsiteX16" fmla="*/ 261443 w 3028183"/>
                <a:gd name="connsiteY16" fmla="*/ 700416 h 1160647"/>
                <a:gd name="connsiteX17" fmla="*/ 261696 w 3028183"/>
                <a:gd name="connsiteY17" fmla="*/ 701227 h 1160647"/>
                <a:gd name="connsiteX18" fmla="*/ 263470 w 3028183"/>
                <a:gd name="connsiteY18" fmla="*/ 706902 h 1160647"/>
                <a:gd name="connsiteX19" fmla="*/ 264230 w 3028183"/>
                <a:gd name="connsiteY19" fmla="*/ 704470 h 1160647"/>
                <a:gd name="connsiteX20" fmla="*/ 269550 w 3028183"/>
                <a:gd name="connsiteY20" fmla="*/ 687446 h 1160647"/>
                <a:gd name="connsiteX21" fmla="*/ 271323 w 3028183"/>
                <a:gd name="connsiteY21" fmla="*/ 687446 h 1160647"/>
                <a:gd name="connsiteX22" fmla="*/ 283737 w 3028183"/>
                <a:gd name="connsiteY22" fmla="*/ 687446 h 1160647"/>
                <a:gd name="connsiteX23" fmla="*/ 283737 w 3028183"/>
                <a:gd name="connsiteY23" fmla="*/ 719872 h 1160647"/>
                <a:gd name="connsiteX24" fmla="*/ 284750 w 3028183"/>
                <a:gd name="connsiteY24" fmla="*/ 720413 h 1160647"/>
                <a:gd name="connsiteX25" fmla="*/ 291844 w 3028183"/>
                <a:gd name="connsiteY25" fmla="*/ 724196 h 1160647"/>
                <a:gd name="connsiteX26" fmla="*/ 291844 w 3028183"/>
                <a:gd name="connsiteY26" fmla="*/ 725547 h 1160647"/>
                <a:gd name="connsiteX27" fmla="*/ 291844 w 3028183"/>
                <a:gd name="connsiteY27" fmla="*/ 735005 h 1160647"/>
                <a:gd name="connsiteX28" fmla="*/ 336431 w 3028183"/>
                <a:gd name="connsiteY28" fmla="*/ 735005 h 1160647"/>
                <a:gd name="connsiteX29" fmla="*/ 336431 w 3028183"/>
                <a:gd name="connsiteY29" fmla="*/ 736086 h 1160647"/>
                <a:gd name="connsiteX30" fmla="*/ 336431 w 3028183"/>
                <a:gd name="connsiteY30" fmla="*/ 743652 h 1160647"/>
                <a:gd name="connsiteX31" fmla="*/ 338457 w 3028183"/>
                <a:gd name="connsiteY31" fmla="*/ 743652 h 1160647"/>
                <a:gd name="connsiteX32" fmla="*/ 352644 w 3028183"/>
                <a:gd name="connsiteY32" fmla="*/ 743652 h 1160647"/>
                <a:gd name="connsiteX33" fmla="*/ 352644 w 3028183"/>
                <a:gd name="connsiteY33" fmla="*/ 713387 h 1160647"/>
                <a:gd name="connsiteX34" fmla="*/ 397231 w 3028183"/>
                <a:gd name="connsiteY34" fmla="*/ 713387 h 1160647"/>
                <a:gd name="connsiteX35" fmla="*/ 397231 w 3028183"/>
                <a:gd name="connsiteY35" fmla="*/ 712036 h 1160647"/>
                <a:gd name="connsiteX36" fmla="*/ 397231 w 3028183"/>
                <a:gd name="connsiteY36" fmla="*/ 702578 h 1160647"/>
                <a:gd name="connsiteX37" fmla="*/ 398245 w 3028183"/>
                <a:gd name="connsiteY37" fmla="*/ 702578 h 1160647"/>
                <a:gd name="connsiteX38" fmla="*/ 405338 w 3028183"/>
                <a:gd name="connsiteY38" fmla="*/ 702578 h 1160647"/>
                <a:gd name="connsiteX39" fmla="*/ 405338 w 3028183"/>
                <a:gd name="connsiteY39" fmla="*/ 700687 h 1160647"/>
                <a:gd name="connsiteX40" fmla="*/ 405338 w 3028183"/>
                <a:gd name="connsiteY40" fmla="*/ 687446 h 1160647"/>
                <a:gd name="connsiteX41" fmla="*/ 406098 w 3028183"/>
                <a:gd name="connsiteY41" fmla="*/ 687446 h 1160647"/>
                <a:gd name="connsiteX42" fmla="*/ 411418 w 3028183"/>
                <a:gd name="connsiteY42" fmla="*/ 687446 h 1160647"/>
                <a:gd name="connsiteX43" fmla="*/ 411418 w 3028183"/>
                <a:gd name="connsiteY43" fmla="*/ 686365 h 1160647"/>
                <a:gd name="connsiteX44" fmla="*/ 411418 w 3028183"/>
                <a:gd name="connsiteY44" fmla="*/ 678798 h 1160647"/>
                <a:gd name="connsiteX45" fmla="*/ 413445 w 3028183"/>
                <a:gd name="connsiteY45" fmla="*/ 678798 h 1160647"/>
                <a:gd name="connsiteX46" fmla="*/ 427632 w 3028183"/>
                <a:gd name="connsiteY46" fmla="*/ 678798 h 1160647"/>
                <a:gd name="connsiteX47" fmla="*/ 427632 w 3028183"/>
                <a:gd name="connsiteY47" fmla="*/ 679879 h 1160647"/>
                <a:gd name="connsiteX48" fmla="*/ 427632 w 3028183"/>
                <a:gd name="connsiteY48" fmla="*/ 687446 h 1160647"/>
                <a:gd name="connsiteX49" fmla="*/ 449925 w 3028183"/>
                <a:gd name="connsiteY49" fmla="*/ 687446 h 1160647"/>
                <a:gd name="connsiteX50" fmla="*/ 449925 w 3028183"/>
                <a:gd name="connsiteY50" fmla="*/ 685554 h 1160647"/>
                <a:gd name="connsiteX51" fmla="*/ 449925 w 3028183"/>
                <a:gd name="connsiteY51" fmla="*/ 672313 h 1160647"/>
                <a:gd name="connsiteX52" fmla="*/ 451699 w 3028183"/>
                <a:gd name="connsiteY52" fmla="*/ 672313 h 1160647"/>
                <a:gd name="connsiteX53" fmla="*/ 464112 w 3028183"/>
                <a:gd name="connsiteY53" fmla="*/ 672313 h 1160647"/>
                <a:gd name="connsiteX54" fmla="*/ 464112 w 3028183"/>
                <a:gd name="connsiteY54" fmla="*/ 696093 h 1160647"/>
                <a:gd name="connsiteX55" fmla="*/ 465126 w 3028183"/>
                <a:gd name="connsiteY55" fmla="*/ 696093 h 1160647"/>
                <a:gd name="connsiteX56" fmla="*/ 472219 w 3028183"/>
                <a:gd name="connsiteY56" fmla="*/ 696093 h 1160647"/>
                <a:gd name="connsiteX57" fmla="*/ 472219 w 3028183"/>
                <a:gd name="connsiteY57" fmla="*/ 695012 h 1160647"/>
                <a:gd name="connsiteX58" fmla="*/ 472219 w 3028183"/>
                <a:gd name="connsiteY58" fmla="*/ 687446 h 1160647"/>
                <a:gd name="connsiteX59" fmla="*/ 473992 w 3028183"/>
                <a:gd name="connsiteY59" fmla="*/ 687446 h 1160647"/>
                <a:gd name="connsiteX60" fmla="*/ 486406 w 3028183"/>
                <a:gd name="connsiteY60" fmla="*/ 687446 h 1160647"/>
                <a:gd name="connsiteX61" fmla="*/ 486406 w 3028183"/>
                <a:gd name="connsiteY61" fmla="*/ 713387 h 1160647"/>
                <a:gd name="connsiteX62" fmla="*/ 488433 w 3028183"/>
                <a:gd name="connsiteY62" fmla="*/ 713387 h 1160647"/>
                <a:gd name="connsiteX63" fmla="*/ 502619 w 3028183"/>
                <a:gd name="connsiteY63" fmla="*/ 713387 h 1160647"/>
                <a:gd name="connsiteX64" fmla="*/ 502619 w 3028183"/>
                <a:gd name="connsiteY64" fmla="*/ 715008 h 1160647"/>
                <a:gd name="connsiteX65" fmla="*/ 502619 w 3028183"/>
                <a:gd name="connsiteY65" fmla="*/ 726358 h 1160647"/>
                <a:gd name="connsiteX66" fmla="*/ 503379 w 3028183"/>
                <a:gd name="connsiteY66" fmla="*/ 726358 h 1160647"/>
                <a:gd name="connsiteX67" fmla="*/ 508700 w 3028183"/>
                <a:gd name="connsiteY67" fmla="*/ 726358 h 1160647"/>
                <a:gd name="connsiteX68" fmla="*/ 508700 w 3028183"/>
                <a:gd name="connsiteY68" fmla="*/ 725547 h 1160647"/>
                <a:gd name="connsiteX69" fmla="*/ 508700 w 3028183"/>
                <a:gd name="connsiteY69" fmla="*/ 719872 h 1160647"/>
                <a:gd name="connsiteX70" fmla="*/ 539100 w 3028183"/>
                <a:gd name="connsiteY70" fmla="*/ 719872 h 1160647"/>
                <a:gd name="connsiteX71" fmla="*/ 539100 w 3028183"/>
                <a:gd name="connsiteY71" fmla="*/ 743652 h 1160647"/>
                <a:gd name="connsiteX72" fmla="*/ 540113 w 3028183"/>
                <a:gd name="connsiteY72" fmla="*/ 743652 h 1160647"/>
                <a:gd name="connsiteX73" fmla="*/ 547207 w 3028183"/>
                <a:gd name="connsiteY73" fmla="*/ 743652 h 1160647"/>
                <a:gd name="connsiteX74" fmla="*/ 547207 w 3028183"/>
                <a:gd name="connsiteY74" fmla="*/ 744733 h 1160647"/>
                <a:gd name="connsiteX75" fmla="*/ 547207 w 3028183"/>
                <a:gd name="connsiteY75" fmla="*/ 752299 h 1160647"/>
                <a:gd name="connsiteX76" fmla="*/ 547967 w 3028183"/>
                <a:gd name="connsiteY76" fmla="*/ 752299 h 1160647"/>
                <a:gd name="connsiteX77" fmla="*/ 553287 w 3028183"/>
                <a:gd name="connsiteY77" fmla="*/ 752299 h 1160647"/>
                <a:gd name="connsiteX78" fmla="*/ 553287 w 3028183"/>
                <a:gd name="connsiteY78" fmla="*/ 750137 h 1160647"/>
                <a:gd name="connsiteX79" fmla="*/ 553287 w 3028183"/>
                <a:gd name="connsiteY79" fmla="*/ 735005 h 1160647"/>
                <a:gd name="connsiteX80" fmla="*/ 554300 w 3028183"/>
                <a:gd name="connsiteY80" fmla="*/ 735005 h 1160647"/>
                <a:gd name="connsiteX81" fmla="*/ 561394 w 3028183"/>
                <a:gd name="connsiteY81" fmla="*/ 735005 h 1160647"/>
                <a:gd name="connsiteX82" fmla="*/ 561394 w 3028183"/>
                <a:gd name="connsiteY82" fmla="*/ 736086 h 1160647"/>
                <a:gd name="connsiteX83" fmla="*/ 561394 w 3028183"/>
                <a:gd name="connsiteY83" fmla="*/ 743652 h 1160647"/>
                <a:gd name="connsiteX84" fmla="*/ 566714 w 3028183"/>
                <a:gd name="connsiteY84" fmla="*/ 741659 h 1160647"/>
                <a:gd name="connsiteX85" fmla="*/ 567474 w 3028183"/>
                <a:gd name="connsiteY85" fmla="*/ 740679 h 1160647"/>
                <a:gd name="connsiteX86" fmla="*/ 567474 w 3028183"/>
                <a:gd name="connsiteY86" fmla="*/ 735005 h 1160647"/>
                <a:gd name="connsiteX87" fmla="*/ 605981 w 3028183"/>
                <a:gd name="connsiteY87" fmla="*/ 735005 h 1160647"/>
                <a:gd name="connsiteX88" fmla="*/ 605981 w 3028183"/>
                <a:gd name="connsiteY88" fmla="*/ 758784 h 1160647"/>
                <a:gd name="connsiteX89" fmla="*/ 608007 w 3028183"/>
                <a:gd name="connsiteY89" fmla="*/ 758784 h 1160647"/>
                <a:gd name="connsiteX90" fmla="*/ 622194 w 3028183"/>
                <a:gd name="connsiteY90" fmla="*/ 758784 h 1160647"/>
                <a:gd name="connsiteX91" fmla="*/ 622194 w 3028183"/>
                <a:gd name="connsiteY91" fmla="*/ 759865 h 1160647"/>
                <a:gd name="connsiteX92" fmla="*/ 622194 w 3028183"/>
                <a:gd name="connsiteY92" fmla="*/ 767431 h 1160647"/>
                <a:gd name="connsiteX93" fmla="*/ 623968 w 3028183"/>
                <a:gd name="connsiteY93" fmla="*/ 767431 h 1160647"/>
                <a:gd name="connsiteX94" fmla="*/ 636381 w 3028183"/>
                <a:gd name="connsiteY94" fmla="*/ 767431 h 1160647"/>
                <a:gd name="connsiteX95" fmla="*/ 636381 w 3028183"/>
                <a:gd name="connsiteY95" fmla="*/ 743652 h 1160647"/>
                <a:gd name="connsiteX96" fmla="*/ 637394 w 3028183"/>
                <a:gd name="connsiteY96" fmla="*/ 743652 h 1160647"/>
                <a:gd name="connsiteX97" fmla="*/ 644488 w 3028183"/>
                <a:gd name="connsiteY97" fmla="*/ 743652 h 1160647"/>
                <a:gd name="connsiteX98" fmla="*/ 644488 w 3028183"/>
                <a:gd name="connsiteY98" fmla="*/ 711225 h 1160647"/>
                <a:gd name="connsiteX99" fmla="*/ 645501 w 3028183"/>
                <a:gd name="connsiteY99" fmla="*/ 711225 h 1160647"/>
                <a:gd name="connsiteX100" fmla="*/ 652595 w 3028183"/>
                <a:gd name="connsiteY100" fmla="*/ 711225 h 1160647"/>
                <a:gd name="connsiteX101" fmla="*/ 652595 w 3028183"/>
                <a:gd name="connsiteY101" fmla="*/ 709334 h 1160647"/>
                <a:gd name="connsiteX102" fmla="*/ 652595 w 3028183"/>
                <a:gd name="connsiteY102" fmla="*/ 696093 h 1160647"/>
                <a:gd name="connsiteX103" fmla="*/ 651328 w 3028183"/>
                <a:gd name="connsiteY103" fmla="*/ 694471 h 1160647"/>
                <a:gd name="connsiteX104" fmla="*/ 656648 w 3028183"/>
                <a:gd name="connsiteY104" fmla="*/ 683122 h 1160647"/>
                <a:gd name="connsiteX105" fmla="*/ 664755 w 3028183"/>
                <a:gd name="connsiteY105" fmla="*/ 711225 h 1160647"/>
                <a:gd name="connsiteX106" fmla="*/ 665515 w 3028183"/>
                <a:gd name="connsiteY106" fmla="*/ 711225 h 1160647"/>
                <a:gd name="connsiteX107" fmla="*/ 670835 w 3028183"/>
                <a:gd name="connsiteY107" fmla="*/ 711225 h 1160647"/>
                <a:gd name="connsiteX108" fmla="*/ 670835 w 3028183"/>
                <a:gd name="connsiteY108" fmla="*/ 605298 h 1160647"/>
                <a:gd name="connsiteX109" fmla="*/ 672355 w 3028183"/>
                <a:gd name="connsiteY109" fmla="*/ 605298 h 1160647"/>
                <a:gd name="connsiteX110" fmla="*/ 682995 w 3028183"/>
                <a:gd name="connsiteY110" fmla="*/ 605298 h 1160647"/>
                <a:gd name="connsiteX111" fmla="*/ 682995 w 3028183"/>
                <a:gd name="connsiteY111" fmla="*/ 557739 h 1160647"/>
                <a:gd name="connsiteX112" fmla="*/ 709342 w 3028183"/>
                <a:gd name="connsiteY112" fmla="*/ 557739 h 1160647"/>
                <a:gd name="connsiteX113" fmla="*/ 709342 w 3028183"/>
                <a:gd name="connsiteY113" fmla="*/ 536121 h 1160647"/>
                <a:gd name="connsiteX114" fmla="*/ 743796 w 3028183"/>
                <a:gd name="connsiteY114" fmla="*/ 536121 h 1160647"/>
                <a:gd name="connsiteX115" fmla="*/ 743796 w 3028183"/>
                <a:gd name="connsiteY115" fmla="*/ 538553 h 1160647"/>
                <a:gd name="connsiteX116" fmla="*/ 743796 w 3028183"/>
                <a:gd name="connsiteY116" fmla="*/ 555577 h 1160647"/>
                <a:gd name="connsiteX117" fmla="*/ 746076 w 3028183"/>
                <a:gd name="connsiteY117" fmla="*/ 555577 h 1160647"/>
                <a:gd name="connsiteX118" fmla="*/ 762036 w 3028183"/>
                <a:gd name="connsiteY118" fmla="*/ 555577 h 1160647"/>
                <a:gd name="connsiteX119" fmla="*/ 762036 w 3028183"/>
                <a:gd name="connsiteY119" fmla="*/ 603136 h 1160647"/>
                <a:gd name="connsiteX120" fmla="*/ 763049 w 3028183"/>
                <a:gd name="connsiteY120" fmla="*/ 603136 h 1160647"/>
                <a:gd name="connsiteX121" fmla="*/ 770143 w 3028183"/>
                <a:gd name="connsiteY121" fmla="*/ 603136 h 1160647"/>
                <a:gd name="connsiteX122" fmla="*/ 784330 w 3028183"/>
                <a:gd name="connsiteY122" fmla="*/ 607460 h 1160647"/>
                <a:gd name="connsiteX123" fmla="*/ 784330 w 3028183"/>
                <a:gd name="connsiteY123" fmla="*/ 646372 h 1160647"/>
                <a:gd name="connsiteX124" fmla="*/ 785343 w 3028183"/>
                <a:gd name="connsiteY124" fmla="*/ 646372 h 1160647"/>
                <a:gd name="connsiteX125" fmla="*/ 792436 w 3028183"/>
                <a:gd name="connsiteY125" fmla="*/ 646372 h 1160647"/>
                <a:gd name="connsiteX126" fmla="*/ 792436 w 3028183"/>
                <a:gd name="connsiteY126" fmla="*/ 647993 h 1160647"/>
                <a:gd name="connsiteX127" fmla="*/ 792436 w 3028183"/>
                <a:gd name="connsiteY127" fmla="*/ 659342 h 1160647"/>
                <a:gd name="connsiteX128" fmla="*/ 794463 w 3028183"/>
                <a:gd name="connsiteY128" fmla="*/ 659342 h 1160647"/>
                <a:gd name="connsiteX129" fmla="*/ 808650 w 3028183"/>
                <a:gd name="connsiteY129" fmla="*/ 659342 h 1160647"/>
                <a:gd name="connsiteX130" fmla="*/ 814730 w 3028183"/>
                <a:gd name="connsiteY130" fmla="*/ 665828 h 1160647"/>
                <a:gd name="connsiteX131" fmla="*/ 814730 w 3028183"/>
                <a:gd name="connsiteY131" fmla="*/ 687446 h 1160647"/>
                <a:gd name="connsiteX132" fmla="*/ 817010 w 3028183"/>
                <a:gd name="connsiteY132" fmla="*/ 687446 h 1160647"/>
                <a:gd name="connsiteX133" fmla="*/ 832970 w 3028183"/>
                <a:gd name="connsiteY133" fmla="*/ 687446 h 1160647"/>
                <a:gd name="connsiteX134" fmla="*/ 832970 w 3028183"/>
                <a:gd name="connsiteY134" fmla="*/ 688526 h 1160647"/>
                <a:gd name="connsiteX135" fmla="*/ 832970 w 3028183"/>
                <a:gd name="connsiteY135" fmla="*/ 696093 h 1160647"/>
                <a:gd name="connsiteX136" fmla="*/ 834237 w 3028183"/>
                <a:gd name="connsiteY136" fmla="*/ 696093 h 1160647"/>
                <a:gd name="connsiteX137" fmla="*/ 843104 w 3028183"/>
                <a:gd name="connsiteY137" fmla="*/ 696093 h 1160647"/>
                <a:gd name="connsiteX138" fmla="*/ 843104 w 3028183"/>
                <a:gd name="connsiteY138" fmla="*/ 698254 h 1160647"/>
                <a:gd name="connsiteX139" fmla="*/ 843104 w 3028183"/>
                <a:gd name="connsiteY139" fmla="*/ 713387 h 1160647"/>
                <a:gd name="connsiteX140" fmla="*/ 847157 w 3028183"/>
                <a:gd name="connsiteY140" fmla="*/ 711495 h 1160647"/>
                <a:gd name="connsiteX141" fmla="*/ 847157 w 3028183"/>
                <a:gd name="connsiteY141" fmla="*/ 698254 h 1160647"/>
                <a:gd name="connsiteX142" fmla="*/ 848170 w 3028183"/>
                <a:gd name="connsiteY142" fmla="*/ 698254 h 1160647"/>
                <a:gd name="connsiteX143" fmla="*/ 855264 w 3028183"/>
                <a:gd name="connsiteY143" fmla="*/ 698254 h 1160647"/>
                <a:gd name="connsiteX144" fmla="*/ 855264 w 3028183"/>
                <a:gd name="connsiteY144" fmla="*/ 699876 h 1160647"/>
                <a:gd name="connsiteX145" fmla="*/ 855264 w 3028183"/>
                <a:gd name="connsiteY145" fmla="*/ 711225 h 1160647"/>
                <a:gd name="connsiteX146" fmla="*/ 856024 w 3028183"/>
                <a:gd name="connsiteY146" fmla="*/ 711225 h 1160647"/>
                <a:gd name="connsiteX147" fmla="*/ 861344 w 3028183"/>
                <a:gd name="connsiteY147" fmla="*/ 711225 h 1160647"/>
                <a:gd name="connsiteX148" fmla="*/ 909984 w 3028183"/>
                <a:gd name="connsiteY148" fmla="*/ 706902 h 1160647"/>
                <a:gd name="connsiteX149" fmla="*/ 909984 w 3028183"/>
                <a:gd name="connsiteY149" fmla="*/ 708253 h 1160647"/>
                <a:gd name="connsiteX150" fmla="*/ 909984 w 3028183"/>
                <a:gd name="connsiteY150" fmla="*/ 717710 h 1160647"/>
                <a:gd name="connsiteX151" fmla="*/ 910744 w 3028183"/>
                <a:gd name="connsiteY151" fmla="*/ 717710 h 1160647"/>
                <a:gd name="connsiteX152" fmla="*/ 916065 w 3028183"/>
                <a:gd name="connsiteY152" fmla="*/ 717710 h 1160647"/>
                <a:gd name="connsiteX153" fmla="*/ 916065 w 3028183"/>
                <a:gd name="connsiteY153" fmla="*/ 719872 h 1160647"/>
                <a:gd name="connsiteX154" fmla="*/ 916065 w 3028183"/>
                <a:gd name="connsiteY154" fmla="*/ 735005 h 1160647"/>
                <a:gd name="connsiteX155" fmla="*/ 918091 w 3028183"/>
                <a:gd name="connsiteY155" fmla="*/ 733654 h 1160647"/>
                <a:gd name="connsiteX156" fmla="*/ 932278 w 3028183"/>
                <a:gd name="connsiteY156" fmla="*/ 724196 h 1160647"/>
                <a:gd name="connsiteX157" fmla="*/ 938358 w 3028183"/>
                <a:gd name="connsiteY157" fmla="*/ 683122 h 1160647"/>
                <a:gd name="connsiteX158" fmla="*/ 939118 w 3028183"/>
                <a:gd name="connsiteY158" fmla="*/ 682852 h 1160647"/>
                <a:gd name="connsiteX159" fmla="*/ 944438 w 3028183"/>
                <a:gd name="connsiteY159" fmla="*/ 680960 h 1160647"/>
                <a:gd name="connsiteX160" fmla="*/ 946465 w 3028183"/>
                <a:gd name="connsiteY160" fmla="*/ 611783 h 1160647"/>
                <a:gd name="connsiteX161" fmla="*/ 948492 w 3028183"/>
                <a:gd name="connsiteY161" fmla="*/ 680960 h 1160647"/>
                <a:gd name="connsiteX162" fmla="*/ 949252 w 3028183"/>
                <a:gd name="connsiteY162" fmla="*/ 681230 h 1160647"/>
                <a:gd name="connsiteX163" fmla="*/ 954572 w 3028183"/>
                <a:gd name="connsiteY163" fmla="*/ 683122 h 1160647"/>
                <a:gd name="connsiteX164" fmla="*/ 954572 w 3028183"/>
                <a:gd name="connsiteY164" fmla="*/ 596651 h 1160647"/>
                <a:gd name="connsiteX165" fmla="*/ 958625 w 3028183"/>
                <a:gd name="connsiteY165" fmla="*/ 564224 h 1160647"/>
                <a:gd name="connsiteX166" fmla="*/ 997132 w 3028183"/>
                <a:gd name="connsiteY166" fmla="*/ 564224 h 1160647"/>
                <a:gd name="connsiteX167" fmla="*/ 997132 w 3028183"/>
                <a:gd name="connsiteY167" fmla="*/ 596651 h 1160647"/>
                <a:gd name="connsiteX168" fmla="*/ 997892 w 3028183"/>
                <a:gd name="connsiteY168" fmla="*/ 596651 h 1160647"/>
                <a:gd name="connsiteX169" fmla="*/ 1003212 w 3028183"/>
                <a:gd name="connsiteY169" fmla="*/ 596651 h 1160647"/>
                <a:gd name="connsiteX170" fmla="*/ 1003212 w 3028183"/>
                <a:gd name="connsiteY170" fmla="*/ 514503 h 1160647"/>
                <a:gd name="connsiteX171" fmla="*/ 1004986 w 3028183"/>
                <a:gd name="connsiteY171" fmla="*/ 514503 h 1160647"/>
                <a:gd name="connsiteX172" fmla="*/ 1017399 w 3028183"/>
                <a:gd name="connsiteY172" fmla="*/ 514503 h 1160647"/>
                <a:gd name="connsiteX173" fmla="*/ 1017399 w 3028183"/>
                <a:gd name="connsiteY173" fmla="*/ 512612 h 1160647"/>
                <a:gd name="connsiteX174" fmla="*/ 1017399 w 3028183"/>
                <a:gd name="connsiteY174" fmla="*/ 499371 h 1160647"/>
                <a:gd name="connsiteX175" fmla="*/ 1039693 w 3028183"/>
                <a:gd name="connsiteY175" fmla="*/ 499371 h 1160647"/>
                <a:gd name="connsiteX176" fmla="*/ 1039693 w 3028183"/>
                <a:gd name="connsiteY176" fmla="*/ 498290 h 1160647"/>
                <a:gd name="connsiteX177" fmla="*/ 1039693 w 3028183"/>
                <a:gd name="connsiteY177" fmla="*/ 490724 h 1160647"/>
                <a:gd name="connsiteX178" fmla="*/ 1041466 w 3028183"/>
                <a:gd name="connsiteY178" fmla="*/ 490724 h 1160647"/>
                <a:gd name="connsiteX179" fmla="*/ 1053880 w 3028183"/>
                <a:gd name="connsiteY179" fmla="*/ 490724 h 1160647"/>
                <a:gd name="connsiteX180" fmla="*/ 1053880 w 3028183"/>
                <a:gd name="connsiteY180" fmla="*/ 491805 h 1160647"/>
                <a:gd name="connsiteX181" fmla="*/ 1053880 w 3028183"/>
                <a:gd name="connsiteY181" fmla="*/ 499371 h 1160647"/>
                <a:gd name="connsiteX182" fmla="*/ 1054640 w 3028183"/>
                <a:gd name="connsiteY182" fmla="*/ 499371 h 1160647"/>
                <a:gd name="connsiteX183" fmla="*/ 1059960 w 3028183"/>
                <a:gd name="connsiteY183" fmla="*/ 499371 h 1160647"/>
                <a:gd name="connsiteX184" fmla="*/ 1070093 w 3028183"/>
                <a:gd name="connsiteY184" fmla="*/ 495047 h 1160647"/>
                <a:gd name="connsiteX185" fmla="*/ 1074146 w 3028183"/>
                <a:gd name="connsiteY185" fmla="*/ 498290 h 1160647"/>
                <a:gd name="connsiteX186" fmla="*/ 1074146 w 3028183"/>
                <a:gd name="connsiteY186" fmla="*/ 490724 h 1160647"/>
                <a:gd name="connsiteX187" fmla="*/ 1076426 w 3028183"/>
                <a:gd name="connsiteY187" fmla="*/ 490724 h 1160647"/>
                <a:gd name="connsiteX188" fmla="*/ 1092387 w 3028183"/>
                <a:gd name="connsiteY188" fmla="*/ 490724 h 1160647"/>
                <a:gd name="connsiteX189" fmla="*/ 1092387 w 3028183"/>
                <a:gd name="connsiteY189" fmla="*/ 491805 h 1160647"/>
                <a:gd name="connsiteX190" fmla="*/ 1092387 w 3028183"/>
                <a:gd name="connsiteY190" fmla="*/ 499371 h 1160647"/>
                <a:gd name="connsiteX191" fmla="*/ 1122787 w 3028183"/>
                <a:gd name="connsiteY191" fmla="*/ 499371 h 1160647"/>
                <a:gd name="connsiteX192" fmla="*/ 1122787 w 3028183"/>
                <a:gd name="connsiteY192" fmla="*/ 500992 h 1160647"/>
                <a:gd name="connsiteX193" fmla="*/ 1122787 w 3028183"/>
                <a:gd name="connsiteY193" fmla="*/ 512342 h 1160647"/>
                <a:gd name="connsiteX194" fmla="*/ 1149134 w 3028183"/>
                <a:gd name="connsiteY194" fmla="*/ 512342 h 1160647"/>
                <a:gd name="connsiteX195" fmla="*/ 1149134 w 3028183"/>
                <a:gd name="connsiteY195" fmla="*/ 542606 h 1160647"/>
                <a:gd name="connsiteX196" fmla="*/ 1149894 w 3028183"/>
                <a:gd name="connsiteY196" fmla="*/ 542606 h 1160647"/>
                <a:gd name="connsiteX197" fmla="*/ 1155214 w 3028183"/>
                <a:gd name="connsiteY197" fmla="*/ 542606 h 1160647"/>
                <a:gd name="connsiteX198" fmla="*/ 1155214 w 3028183"/>
                <a:gd name="connsiteY198" fmla="*/ 543687 h 1160647"/>
                <a:gd name="connsiteX199" fmla="*/ 1155214 w 3028183"/>
                <a:gd name="connsiteY199" fmla="*/ 551254 h 1160647"/>
                <a:gd name="connsiteX200" fmla="*/ 1159268 w 3028183"/>
                <a:gd name="connsiteY200" fmla="*/ 581518 h 1160647"/>
                <a:gd name="connsiteX201" fmla="*/ 1160028 w 3028183"/>
                <a:gd name="connsiteY201" fmla="*/ 581518 h 1160647"/>
                <a:gd name="connsiteX202" fmla="*/ 1165348 w 3028183"/>
                <a:gd name="connsiteY202" fmla="*/ 581518 h 1160647"/>
                <a:gd name="connsiteX203" fmla="*/ 1165348 w 3028183"/>
                <a:gd name="connsiteY203" fmla="*/ 582329 h 1160647"/>
                <a:gd name="connsiteX204" fmla="*/ 1165348 w 3028183"/>
                <a:gd name="connsiteY204" fmla="*/ 588004 h 1160647"/>
                <a:gd name="connsiteX205" fmla="*/ 1166361 w 3028183"/>
                <a:gd name="connsiteY205" fmla="*/ 588004 h 1160647"/>
                <a:gd name="connsiteX206" fmla="*/ 1173454 w 3028183"/>
                <a:gd name="connsiteY206" fmla="*/ 588004 h 1160647"/>
                <a:gd name="connsiteX207" fmla="*/ 1173454 w 3028183"/>
                <a:gd name="connsiteY207" fmla="*/ 618269 h 1160647"/>
                <a:gd name="connsiteX208" fmla="*/ 1175481 w 3028183"/>
                <a:gd name="connsiteY208" fmla="*/ 618269 h 1160647"/>
                <a:gd name="connsiteX209" fmla="*/ 1189668 w 3028183"/>
                <a:gd name="connsiteY209" fmla="*/ 618269 h 1160647"/>
                <a:gd name="connsiteX210" fmla="*/ 1189668 w 3028183"/>
                <a:gd name="connsiteY210" fmla="*/ 642048 h 1160647"/>
                <a:gd name="connsiteX211" fmla="*/ 1191695 w 3028183"/>
                <a:gd name="connsiteY211" fmla="*/ 643669 h 1160647"/>
                <a:gd name="connsiteX212" fmla="*/ 1191695 w 3028183"/>
                <a:gd name="connsiteY212" fmla="*/ 655019 h 1160647"/>
                <a:gd name="connsiteX213" fmla="*/ 1192455 w 3028183"/>
                <a:gd name="connsiteY213" fmla="*/ 655019 h 1160647"/>
                <a:gd name="connsiteX214" fmla="*/ 1197775 w 3028183"/>
                <a:gd name="connsiteY214" fmla="*/ 655019 h 1160647"/>
                <a:gd name="connsiteX215" fmla="*/ 1197775 w 3028183"/>
                <a:gd name="connsiteY215" fmla="*/ 678798 h 1160647"/>
                <a:gd name="connsiteX216" fmla="*/ 1199041 w 3028183"/>
                <a:gd name="connsiteY216" fmla="*/ 678798 h 1160647"/>
                <a:gd name="connsiteX217" fmla="*/ 1207908 w 3028183"/>
                <a:gd name="connsiteY217" fmla="*/ 678798 h 1160647"/>
                <a:gd name="connsiteX218" fmla="*/ 1209935 w 3028183"/>
                <a:gd name="connsiteY218" fmla="*/ 682852 h 1160647"/>
                <a:gd name="connsiteX219" fmla="*/ 1209935 w 3028183"/>
                <a:gd name="connsiteY219" fmla="*/ 696093 h 1160647"/>
                <a:gd name="connsiteX220" fmla="*/ 1211455 w 3028183"/>
                <a:gd name="connsiteY220" fmla="*/ 694201 h 1160647"/>
                <a:gd name="connsiteX221" fmla="*/ 1222095 w 3028183"/>
                <a:gd name="connsiteY221" fmla="*/ 680960 h 1160647"/>
                <a:gd name="connsiteX222" fmla="*/ 1250469 w 3028183"/>
                <a:gd name="connsiteY222" fmla="*/ 680960 h 1160647"/>
                <a:gd name="connsiteX223" fmla="*/ 1250469 w 3028183"/>
                <a:gd name="connsiteY223" fmla="*/ 767431 h 1160647"/>
                <a:gd name="connsiteX224" fmla="*/ 1251229 w 3028183"/>
                <a:gd name="connsiteY224" fmla="*/ 767431 h 1160647"/>
                <a:gd name="connsiteX225" fmla="*/ 1256549 w 3028183"/>
                <a:gd name="connsiteY225" fmla="*/ 767431 h 1160647"/>
                <a:gd name="connsiteX226" fmla="*/ 1257309 w 3028183"/>
                <a:gd name="connsiteY226" fmla="*/ 766080 h 1160647"/>
                <a:gd name="connsiteX227" fmla="*/ 1262629 w 3028183"/>
                <a:gd name="connsiteY227" fmla="*/ 756622 h 1160647"/>
                <a:gd name="connsiteX228" fmla="*/ 1262629 w 3028183"/>
                <a:gd name="connsiteY228" fmla="*/ 758514 h 1160647"/>
                <a:gd name="connsiteX229" fmla="*/ 1262629 w 3028183"/>
                <a:gd name="connsiteY229" fmla="*/ 771755 h 1160647"/>
                <a:gd name="connsiteX230" fmla="*/ 1266682 w 3028183"/>
                <a:gd name="connsiteY230" fmla="*/ 726358 h 1160647"/>
                <a:gd name="connsiteX231" fmla="*/ 1267442 w 3028183"/>
                <a:gd name="connsiteY231" fmla="*/ 726358 h 1160647"/>
                <a:gd name="connsiteX232" fmla="*/ 1272762 w 3028183"/>
                <a:gd name="connsiteY232" fmla="*/ 726358 h 1160647"/>
                <a:gd name="connsiteX233" fmla="*/ 1272762 w 3028183"/>
                <a:gd name="connsiteY233" fmla="*/ 661504 h 1160647"/>
                <a:gd name="connsiteX234" fmla="*/ 1273776 w 3028183"/>
                <a:gd name="connsiteY234" fmla="*/ 661504 h 1160647"/>
                <a:gd name="connsiteX235" fmla="*/ 1280869 w 3028183"/>
                <a:gd name="connsiteY235" fmla="*/ 661504 h 1160647"/>
                <a:gd name="connsiteX236" fmla="*/ 1293029 w 3028183"/>
                <a:gd name="connsiteY236" fmla="*/ 618269 h 1160647"/>
                <a:gd name="connsiteX237" fmla="*/ 1294296 w 3028183"/>
                <a:gd name="connsiteY237" fmla="*/ 618269 h 1160647"/>
                <a:gd name="connsiteX238" fmla="*/ 1303163 w 3028183"/>
                <a:gd name="connsiteY238" fmla="*/ 618269 h 1160647"/>
                <a:gd name="connsiteX239" fmla="*/ 1313296 w 3028183"/>
                <a:gd name="connsiteY239" fmla="*/ 661504 h 1160647"/>
                <a:gd name="connsiteX240" fmla="*/ 1314309 w 3028183"/>
                <a:gd name="connsiteY240" fmla="*/ 661504 h 1160647"/>
                <a:gd name="connsiteX241" fmla="*/ 1321403 w 3028183"/>
                <a:gd name="connsiteY241" fmla="*/ 661504 h 1160647"/>
                <a:gd name="connsiteX242" fmla="*/ 1321403 w 3028183"/>
                <a:gd name="connsiteY242" fmla="*/ 700416 h 1160647"/>
                <a:gd name="connsiteX243" fmla="*/ 1323176 w 3028183"/>
                <a:gd name="connsiteY243" fmla="*/ 700416 h 1160647"/>
                <a:gd name="connsiteX244" fmla="*/ 1335590 w 3028183"/>
                <a:gd name="connsiteY244" fmla="*/ 700416 h 1160647"/>
                <a:gd name="connsiteX245" fmla="*/ 1335590 w 3028183"/>
                <a:gd name="connsiteY245" fmla="*/ 702578 h 1160647"/>
                <a:gd name="connsiteX246" fmla="*/ 1335590 w 3028183"/>
                <a:gd name="connsiteY246" fmla="*/ 717710 h 1160647"/>
                <a:gd name="connsiteX247" fmla="*/ 1339643 w 3028183"/>
                <a:gd name="connsiteY247" fmla="*/ 715549 h 1160647"/>
                <a:gd name="connsiteX248" fmla="*/ 1339643 w 3028183"/>
                <a:gd name="connsiteY248" fmla="*/ 700416 h 1160647"/>
                <a:gd name="connsiteX249" fmla="*/ 1341163 w 3028183"/>
                <a:gd name="connsiteY249" fmla="*/ 700416 h 1160647"/>
                <a:gd name="connsiteX250" fmla="*/ 1351803 w 3028183"/>
                <a:gd name="connsiteY250" fmla="*/ 700416 h 1160647"/>
                <a:gd name="connsiteX251" fmla="*/ 1351803 w 3028183"/>
                <a:gd name="connsiteY251" fmla="*/ 702037 h 1160647"/>
                <a:gd name="connsiteX252" fmla="*/ 1351803 w 3028183"/>
                <a:gd name="connsiteY252" fmla="*/ 713387 h 1160647"/>
                <a:gd name="connsiteX253" fmla="*/ 1382204 w 3028183"/>
                <a:gd name="connsiteY253" fmla="*/ 713387 h 1160647"/>
                <a:gd name="connsiteX254" fmla="*/ 1382204 w 3028183"/>
                <a:gd name="connsiteY254" fmla="*/ 676637 h 1160647"/>
                <a:gd name="connsiteX255" fmla="*/ 1383470 w 3028183"/>
                <a:gd name="connsiteY255" fmla="*/ 676637 h 1160647"/>
                <a:gd name="connsiteX256" fmla="*/ 1392337 w 3028183"/>
                <a:gd name="connsiteY256" fmla="*/ 676637 h 1160647"/>
                <a:gd name="connsiteX257" fmla="*/ 1392337 w 3028183"/>
                <a:gd name="connsiteY257" fmla="*/ 698254 h 1160647"/>
                <a:gd name="connsiteX258" fmla="*/ 1394364 w 3028183"/>
                <a:gd name="connsiteY258" fmla="*/ 665828 h 1160647"/>
                <a:gd name="connsiteX259" fmla="*/ 1416657 w 3028183"/>
                <a:gd name="connsiteY259" fmla="*/ 665828 h 1160647"/>
                <a:gd name="connsiteX260" fmla="*/ 1416657 w 3028183"/>
                <a:gd name="connsiteY260" fmla="*/ 664206 h 1160647"/>
                <a:gd name="connsiteX261" fmla="*/ 1416657 w 3028183"/>
                <a:gd name="connsiteY261" fmla="*/ 652857 h 1160647"/>
                <a:gd name="connsiteX262" fmla="*/ 1417417 w 3028183"/>
                <a:gd name="connsiteY262" fmla="*/ 652857 h 1160647"/>
                <a:gd name="connsiteX263" fmla="*/ 1422737 w 3028183"/>
                <a:gd name="connsiteY263" fmla="*/ 652857 h 1160647"/>
                <a:gd name="connsiteX264" fmla="*/ 1422737 w 3028183"/>
                <a:gd name="connsiteY264" fmla="*/ 650966 h 1160647"/>
                <a:gd name="connsiteX265" fmla="*/ 1422737 w 3028183"/>
                <a:gd name="connsiteY265" fmla="*/ 637725 h 1160647"/>
                <a:gd name="connsiteX266" fmla="*/ 1426791 w 3028183"/>
                <a:gd name="connsiteY266" fmla="*/ 644210 h 1160647"/>
                <a:gd name="connsiteX267" fmla="*/ 1429071 w 3028183"/>
                <a:gd name="connsiteY267" fmla="*/ 644210 h 1160647"/>
                <a:gd name="connsiteX268" fmla="*/ 1445031 w 3028183"/>
                <a:gd name="connsiteY268" fmla="*/ 644210 h 1160647"/>
                <a:gd name="connsiteX269" fmla="*/ 1445031 w 3028183"/>
                <a:gd name="connsiteY269" fmla="*/ 643399 h 1160647"/>
                <a:gd name="connsiteX270" fmla="*/ 1445031 w 3028183"/>
                <a:gd name="connsiteY270" fmla="*/ 637725 h 1160647"/>
                <a:gd name="connsiteX271" fmla="*/ 1445791 w 3028183"/>
                <a:gd name="connsiteY271" fmla="*/ 637725 h 1160647"/>
                <a:gd name="connsiteX272" fmla="*/ 1451111 w 3028183"/>
                <a:gd name="connsiteY272" fmla="*/ 637725 h 1160647"/>
                <a:gd name="connsiteX273" fmla="*/ 1451111 w 3028183"/>
                <a:gd name="connsiteY273" fmla="*/ 639076 h 1160647"/>
                <a:gd name="connsiteX274" fmla="*/ 1451111 w 3028183"/>
                <a:gd name="connsiteY274" fmla="*/ 648534 h 1160647"/>
                <a:gd name="connsiteX275" fmla="*/ 1489618 w 3028183"/>
                <a:gd name="connsiteY275" fmla="*/ 648534 h 1160647"/>
                <a:gd name="connsiteX276" fmla="*/ 1489618 w 3028183"/>
                <a:gd name="connsiteY276" fmla="*/ 786887 h 1160647"/>
                <a:gd name="connsiteX277" fmla="*/ 1491138 w 3028183"/>
                <a:gd name="connsiteY277" fmla="*/ 786887 h 1160647"/>
                <a:gd name="connsiteX278" fmla="*/ 1501778 w 3028183"/>
                <a:gd name="connsiteY278" fmla="*/ 786887 h 1160647"/>
                <a:gd name="connsiteX279" fmla="*/ 1501778 w 3028183"/>
                <a:gd name="connsiteY279" fmla="*/ 773917 h 1160647"/>
                <a:gd name="connsiteX280" fmla="*/ 1505832 w 3028183"/>
                <a:gd name="connsiteY280" fmla="*/ 773917 h 1160647"/>
                <a:gd name="connsiteX281" fmla="*/ 1505832 w 3028183"/>
                <a:gd name="connsiteY281" fmla="*/ 786887 h 1160647"/>
                <a:gd name="connsiteX282" fmla="*/ 1536232 w 3028183"/>
                <a:gd name="connsiteY282" fmla="*/ 786887 h 1160647"/>
                <a:gd name="connsiteX283" fmla="*/ 1536232 w 3028183"/>
                <a:gd name="connsiteY283" fmla="*/ 756622 h 1160647"/>
                <a:gd name="connsiteX284" fmla="*/ 1548392 w 3028183"/>
                <a:gd name="connsiteY284" fmla="*/ 756622 h 1160647"/>
                <a:gd name="connsiteX285" fmla="*/ 1560552 w 3028183"/>
                <a:gd name="connsiteY285" fmla="*/ 754461 h 1160647"/>
                <a:gd name="connsiteX286" fmla="*/ 1564606 w 3028183"/>
                <a:gd name="connsiteY286" fmla="*/ 756622 h 1160647"/>
                <a:gd name="connsiteX287" fmla="*/ 1574739 w 3028183"/>
                <a:gd name="connsiteY287" fmla="*/ 756622 h 1160647"/>
                <a:gd name="connsiteX288" fmla="*/ 1574739 w 3028183"/>
                <a:gd name="connsiteY288" fmla="*/ 786887 h 1160647"/>
                <a:gd name="connsiteX289" fmla="*/ 1582846 w 3028183"/>
                <a:gd name="connsiteY289" fmla="*/ 786887 h 1160647"/>
                <a:gd name="connsiteX290" fmla="*/ 1582846 w 3028183"/>
                <a:gd name="connsiteY290" fmla="*/ 804182 h 1160647"/>
                <a:gd name="connsiteX291" fmla="*/ 1592182 w 3028183"/>
                <a:gd name="connsiteY291" fmla="*/ 805087 h 1160647"/>
                <a:gd name="connsiteX292" fmla="*/ 1605140 w 3028183"/>
                <a:gd name="connsiteY292" fmla="*/ 805087 h 1160647"/>
                <a:gd name="connsiteX293" fmla="*/ 1605140 w 3028183"/>
                <a:gd name="connsiteY293" fmla="*/ 789049 h 1160647"/>
                <a:gd name="connsiteX294" fmla="*/ 1673096 w 3028183"/>
                <a:gd name="connsiteY294" fmla="*/ 789049 h 1160647"/>
                <a:gd name="connsiteX295" fmla="*/ 1673096 w 3028183"/>
                <a:gd name="connsiteY295" fmla="*/ 703796 h 1160647"/>
                <a:gd name="connsiteX296" fmla="*/ 1745104 w 3028183"/>
                <a:gd name="connsiteY296" fmla="*/ 703796 h 1160647"/>
                <a:gd name="connsiteX297" fmla="*/ 1745104 w 3028183"/>
                <a:gd name="connsiteY297" fmla="*/ 782564 h 1160647"/>
                <a:gd name="connsiteX298" fmla="*/ 1747008 w 3028183"/>
                <a:gd name="connsiteY298" fmla="*/ 782564 h 1160647"/>
                <a:gd name="connsiteX299" fmla="*/ 1748250 w 3028183"/>
                <a:gd name="connsiteY299" fmla="*/ 805087 h 1160647"/>
                <a:gd name="connsiteX300" fmla="*/ 1757926 w 3028183"/>
                <a:gd name="connsiteY300" fmla="*/ 805087 h 1160647"/>
                <a:gd name="connsiteX301" fmla="*/ 1759168 w 3028183"/>
                <a:gd name="connsiteY301" fmla="*/ 782564 h 1160647"/>
                <a:gd name="connsiteX302" fmla="*/ 1765248 w 3028183"/>
                <a:gd name="connsiteY302" fmla="*/ 782564 h 1160647"/>
                <a:gd name="connsiteX303" fmla="*/ 1766490 w 3028183"/>
                <a:gd name="connsiteY303" fmla="*/ 805087 h 1160647"/>
                <a:gd name="connsiteX304" fmla="*/ 1817112 w 3028183"/>
                <a:gd name="connsiteY304" fmla="*/ 805087 h 1160647"/>
                <a:gd name="connsiteX305" fmla="*/ 1817112 w 3028183"/>
                <a:gd name="connsiteY305" fmla="*/ 642059 h 1160647"/>
                <a:gd name="connsiteX306" fmla="*/ 2014439 w 3028183"/>
                <a:gd name="connsiteY306" fmla="*/ 642059 h 1160647"/>
                <a:gd name="connsiteX307" fmla="*/ 2014439 w 3028183"/>
                <a:gd name="connsiteY307" fmla="*/ 805087 h 1160647"/>
                <a:gd name="connsiteX308" fmla="*/ 2033136 w 3028183"/>
                <a:gd name="connsiteY308" fmla="*/ 805087 h 1160647"/>
                <a:gd name="connsiteX309" fmla="*/ 2033136 w 3028183"/>
                <a:gd name="connsiteY309" fmla="*/ 722394 h 1160647"/>
                <a:gd name="connsiteX310" fmla="*/ 2128256 w 3028183"/>
                <a:gd name="connsiteY310" fmla="*/ 722394 h 1160647"/>
                <a:gd name="connsiteX311" fmla="*/ 2140186 w 3028183"/>
                <a:gd name="connsiteY311" fmla="*/ 404253 h 1160647"/>
                <a:gd name="connsiteX312" fmla="*/ 2128026 w 3028183"/>
                <a:gd name="connsiteY312" fmla="*/ 382635 h 1160647"/>
                <a:gd name="connsiteX313" fmla="*/ 2121946 w 3028183"/>
                <a:gd name="connsiteY313" fmla="*/ 378311 h 1160647"/>
                <a:gd name="connsiteX314" fmla="*/ 2130053 w 3028183"/>
                <a:gd name="connsiteY314" fmla="*/ 354532 h 1160647"/>
                <a:gd name="connsiteX315" fmla="*/ 2130053 w 3028183"/>
                <a:gd name="connsiteY315" fmla="*/ 337238 h 1160647"/>
                <a:gd name="connsiteX316" fmla="*/ 2144240 w 3028183"/>
                <a:gd name="connsiteY316" fmla="*/ 337238 h 1160647"/>
                <a:gd name="connsiteX317" fmla="*/ 2144240 w 3028183"/>
                <a:gd name="connsiteY317" fmla="*/ 315620 h 1160647"/>
                <a:gd name="connsiteX318" fmla="*/ 2146266 w 3028183"/>
                <a:gd name="connsiteY318" fmla="*/ 311296 h 1160647"/>
                <a:gd name="connsiteX319" fmla="*/ 2146266 w 3028183"/>
                <a:gd name="connsiteY319" fmla="*/ 233472 h 1160647"/>
                <a:gd name="connsiteX320" fmla="*/ 2144240 w 3028183"/>
                <a:gd name="connsiteY320" fmla="*/ 226987 h 1160647"/>
                <a:gd name="connsiteX321" fmla="*/ 2150320 w 3028183"/>
                <a:gd name="connsiteY321" fmla="*/ 220501 h 1160647"/>
                <a:gd name="connsiteX322" fmla="*/ 2150320 w 3028183"/>
                <a:gd name="connsiteY322" fmla="*/ 162133 h 1160647"/>
                <a:gd name="connsiteX323" fmla="*/ 2152346 w 3028183"/>
                <a:gd name="connsiteY323" fmla="*/ 157810 h 1160647"/>
                <a:gd name="connsiteX324" fmla="*/ 2152346 w 3028183"/>
                <a:gd name="connsiteY324" fmla="*/ 101604 h 1160647"/>
                <a:gd name="connsiteX325" fmla="*/ 2154373 w 3028183"/>
                <a:gd name="connsiteY325" fmla="*/ 82148 h 1160647"/>
                <a:gd name="connsiteX326" fmla="*/ 2158427 w 3028183"/>
                <a:gd name="connsiteY326" fmla="*/ 99442 h 1160647"/>
                <a:gd name="connsiteX327" fmla="*/ 2160453 w 3028183"/>
                <a:gd name="connsiteY327" fmla="*/ 157810 h 1160647"/>
                <a:gd name="connsiteX328" fmla="*/ 2162480 w 3028183"/>
                <a:gd name="connsiteY328" fmla="*/ 220501 h 1160647"/>
                <a:gd name="connsiteX329" fmla="*/ 2168560 w 3028183"/>
                <a:gd name="connsiteY329" fmla="*/ 226987 h 1160647"/>
                <a:gd name="connsiteX330" fmla="*/ 2166533 w 3028183"/>
                <a:gd name="connsiteY330" fmla="*/ 233472 h 1160647"/>
                <a:gd name="connsiteX331" fmla="*/ 2166533 w 3028183"/>
                <a:gd name="connsiteY331" fmla="*/ 311296 h 1160647"/>
                <a:gd name="connsiteX332" fmla="*/ 2168560 w 3028183"/>
                <a:gd name="connsiteY332" fmla="*/ 315620 h 1160647"/>
                <a:gd name="connsiteX333" fmla="*/ 2168560 w 3028183"/>
                <a:gd name="connsiteY333" fmla="*/ 337238 h 1160647"/>
                <a:gd name="connsiteX334" fmla="*/ 2182747 w 3028183"/>
                <a:gd name="connsiteY334" fmla="*/ 337238 h 1160647"/>
                <a:gd name="connsiteX335" fmla="*/ 2182747 w 3028183"/>
                <a:gd name="connsiteY335" fmla="*/ 354532 h 1160647"/>
                <a:gd name="connsiteX336" fmla="*/ 2190854 w 3028183"/>
                <a:gd name="connsiteY336" fmla="*/ 378311 h 1160647"/>
                <a:gd name="connsiteX337" fmla="*/ 2184774 w 3028183"/>
                <a:gd name="connsiteY337" fmla="*/ 382635 h 1160647"/>
                <a:gd name="connsiteX338" fmla="*/ 2172613 w 3028183"/>
                <a:gd name="connsiteY338" fmla="*/ 404253 h 1160647"/>
                <a:gd name="connsiteX339" fmla="*/ 2180720 w 3028183"/>
                <a:gd name="connsiteY339" fmla="*/ 657181 h 1160647"/>
                <a:gd name="connsiteX340" fmla="*/ 2245574 w 3028183"/>
                <a:gd name="connsiteY340" fmla="*/ 657181 h 1160647"/>
                <a:gd name="connsiteX341" fmla="*/ 2245574 w 3028183"/>
                <a:gd name="connsiteY341" fmla="*/ 732843 h 1160647"/>
                <a:gd name="connsiteX342" fmla="*/ 2253681 w 3028183"/>
                <a:gd name="connsiteY342" fmla="*/ 732843 h 1160647"/>
                <a:gd name="connsiteX343" fmla="*/ 2255708 w 3028183"/>
                <a:gd name="connsiteY343" fmla="*/ 726358 h 1160647"/>
                <a:gd name="connsiteX344" fmla="*/ 2261788 w 3028183"/>
                <a:gd name="connsiteY344" fmla="*/ 726358 h 1160647"/>
                <a:gd name="connsiteX345" fmla="*/ 2263815 w 3028183"/>
                <a:gd name="connsiteY345" fmla="*/ 735005 h 1160647"/>
                <a:gd name="connsiteX346" fmla="*/ 2275975 w 3028183"/>
                <a:gd name="connsiteY346" fmla="*/ 735005 h 1160647"/>
                <a:gd name="connsiteX347" fmla="*/ 2275975 w 3028183"/>
                <a:gd name="connsiteY347" fmla="*/ 728519 h 1160647"/>
                <a:gd name="connsiteX348" fmla="*/ 2298268 w 3028183"/>
                <a:gd name="connsiteY348" fmla="*/ 728519 h 1160647"/>
                <a:gd name="connsiteX349" fmla="*/ 2298268 w 3028183"/>
                <a:gd name="connsiteY349" fmla="*/ 735005 h 1160647"/>
                <a:gd name="connsiteX350" fmla="*/ 2318535 w 3028183"/>
                <a:gd name="connsiteY350" fmla="*/ 735005 h 1160647"/>
                <a:gd name="connsiteX351" fmla="*/ 2318535 w 3028183"/>
                <a:gd name="connsiteY351" fmla="*/ 780402 h 1160647"/>
                <a:gd name="connsiteX352" fmla="*/ 2332722 w 3028183"/>
                <a:gd name="connsiteY352" fmla="*/ 780402 h 1160647"/>
                <a:gd name="connsiteX353" fmla="*/ 2332722 w 3028183"/>
                <a:gd name="connsiteY353" fmla="*/ 767431 h 1160647"/>
                <a:gd name="connsiteX354" fmla="*/ 2348936 w 3028183"/>
                <a:gd name="connsiteY354" fmla="*/ 767431 h 1160647"/>
                <a:gd name="connsiteX355" fmla="*/ 2348936 w 3028183"/>
                <a:gd name="connsiteY355" fmla="*/ 588004 h 1160647"/>
                <a:gd name="connsiteX356" fmla="*/ 2355016 w 3028183"/>
                <a:gd name="connsiteY356" fmla="*/ 581518 h 1160647"/>
                <a:gd name="connsiteX357" fmla="*/ 2427977 w 3028183"/>
                <a:gd name="connsiteY357" fmla="*/ 581518 h 1160647"/>
                <a:gd name="connsiteX358" fmla="*/ 2427977 w 3028183"/>
                <a:gd name="connsiteY358" fmla="*/ 590166 h 1160647"/>
                <a:gd name="connsiteX359" fmla="*/ 2438110 w 3028183"/>
                <a:gd name="connsiteY359" fmla="*/ 590166 h 1160647"/>
                <a:gd name="connsiteX360" fmla="*/ 2438110 w 3028183"/>
                <a:gd name="connsiteY360" fmla="*/ 704740 h 1160647"/>
                <a:gd name="connsiteX361" fmla="*/ 2460404 w 3028183"/>
                <a:gd name="connsiteY361" fmla="*/ 704740 h 1160647"/>
                <a:gd name="connsiteX362" fmla="*/ 2460404 w 3028183"/>
                <a:gd name="connsiteY362" fmla="*/ 637725 h 1160647"/>
                <a:gd name="connsiteX363" fmla="*/ 2486751 w 3028183"/>
                <a:gd name="connsiteY363" fmla="*/ 637725 h 1160647"/>
                <a:gd name="connsiteX364" fmla="*/ 2490804 w 3028183"/>
                <a:gd name="connsiteY364" fmla="*/ 633401 h 1160647"/>
                <a:gd name="connsiteX365" fmla="*/ 2498911 w 3028183"/>
                <a:gd name="connsiteY365" fmla="*/ 633401 h 1160647"/>
                <a:gd name="connsiteX366" fmla="*/ 2502964 w 3028183"/>
                <a:gd name="connsiteY366" fmla="*/ 637725 h 1160647"/>
                <a:gd name="connsiteX367" fmla="*/ 2525258 w 3028183"/>
                <a:gd name="connsiteY367" fmla="*/ 637725 h 1160647"/>
                <a:gd name="connsiteX368" fmla="*/ 2525258 w 3028183"/>
                <a:gd name="connsiteY368" fmla="*/ 520989 h 1160647"/>
                <a:gd name="connsiteX369" fmla="*/ 2582005 w 3028183"/>
                <a:gd name="connsiteY369" fmla="*/ 510180 h 1160647"/>
                <a:gd name="connsiteX370" fmla="*/ 2582005 w 3028183"/>
                <a:gd name="connsiteY370" fmla="*/ 511261 h 1160647"/>
                <a:gd name="connsiteX371" fmla="*/ 2582005 w 3028183"/>
                <a:gd name="connsiteY371" fmla="*/ 518827 h 1160647"/>
                <a:gd name="connsiteX372" fmla="*/ 2608352 w 3028183"/>
                <a:gd name="connsiteY372" fmla="*/ 518827 h 1160647"/>
                <a:gd name="connsiteX373" fmla="*/ 2608352 w 3028183"/>
                <a:gd name="connsiteY373" fmla="*/ 773917 h 1160647"/>
                <a:gd name="connsiteX374" fmla="*/ 2630646 w 3028183"/>
                <a:gd name="connsiteY374" fmla="*/ 773917 h 1160647"/>
                <a:gd name="connsiteX375" fmla="*/ 2630646 w 3028183"/>
                <a:gd name="connsiteY375" fmla="*/ 769593 h 1160647"/>
                <a:gd name="connsiteX376" fmla="*/ 2642806 w 3028183"/>
                <a:gd name="connsiteY376" fmla="*/ 769593 h 1160647"/>
                <a:gd name="connsiteX377" fmla="*/ 2642806 w 3028183"/>
                <a:gd name="connsiteY377" fmla="*/ 773917 h 1160647"/>
                <a:gd name="connsiteX378" fmla="*/ 2667126 w 3028183"/>
                <a:gd name="connsiteY378" fmla="*/ 773917 h 1160647"/>
                <a:gd name="connsiteX379" fmla="*/ 2667126 w 3028183"/>
                <a:gd name="connsiteY379" fmla="*/ 760946 h 1160647"/>
                <a:gd name="connsiteX380" fmla="*/ 2695500 w 3028183"/>
                <a:gd name="connsiteY380" fmla="*/ 760946 h 1160647"/>
                <a:gd name="connsiteX381" fmla="*/ 2707660 w 3028183"/>
                <a:gd name="connsiteY381" fmla="*/ 756622 h 1160647"/>
                <a:gd name="connsiteX382" fmla="*/ 2727927 w 3028183"/>
                <a:gd name="connsiteY382" fmla="*/ 760946 h 1160647"/>
                <a:gd name="connsiteX383" fmla="*/ 2727927 w 3028183"/>
                <a:gd name="connsiteY383" fmla="*/ 743652 h 1160647"/>
                <a:gd name="connsiteX384" fmla="*/ 2736034 w 3028183"/>
                <a:gd name="connsiteY384" fmla="*/ 743652 h 1160647"/>
                <a:gd name="connsiteX385" fmla="*/ 2736034 w 3028183"/>
                <a:gd name="connsiteY385" fmla="*/ 730681 h 1160647"/>
                <a:gd name="connsiteX386" fmla="*/ 2792781 w 3028183"/>
                <a:gd name="connsiteY386" fmla="*/ 730681 h 1160647"/>
                <a:gd name="connsiteX387" fmla="*/ 2792781 w 3028183"/>
                <a:gd name="connsiteY387" fmla="*/ 700416 h 1160647"/>
                <a:gd name="connsiteX388" fmla="*/ 2811021 w 3028183"/>
                <a:gd name="connsiteY388" fmla="*/ 700416 h 1160647"/>
                <a:gd name="connsiteX389" fmla="*/ 2811021 w 3028183"/>
                <a:gd name="connsiteY389" fmla="*/ 693931 h 1160647"/>
                <a:gd name="connsiteX390" fmla="*/ 2823181 w 3028183"/>
                <a:gd name="connsiteY390" fmla="*/ 693931 h 1160647"/>
                <a:gd name="connsiteX391" fmla="*/ 2823181 w 3028183"/>
                <a:gd name="connsiteY391" fmla="*/ 700416 h 1160647"/>
                <a:gd name="connsiteX392" fmla="*/ 2839395 w 3028183"/>
                <a:gd name="connsiteY392" fmla="*/ 700416 h 1160647"/>
                <a:gd name="connsiteX393" fmla="*/ 2839395 w 3028183"/>
                <a:gd name="connsiteY393" fmla="*/ 750137 h 1160647"/>
                <a:gd name="connsiteX394" fmla="*/ 2871822 w 3028183"/>
                <a:gd name="connsiteY394" fmla="*/ 750137 h 1160647"/>
                <a:gd name="connsiteX395" fmla="*/ 2871822 w 3028183"/>
                <a:gd name="connsiteY395" fmla="*/ 724196 h 1160647"/>
                <a:gd name="connsiteX396" fmla="*/ 2910329 w 3028183"/>
                <a:gd name="connsiteY396" fmla="*/ 724196 h 1160647"/>
                <a:gd name="connsiteX397" fmla="*/ 2910329 w 3028183"/>
                <a:gd name="connsiteY397" fmla="*/ 693931 h 1160647"/>
                <a:gd name="connsiteX398" fmla="*/ 2958970 w 3028183"/>
                <a:gd name="connsiteY398" fmla="*/ 693931 h 1160647"/>
                <a:gd name="connsiteX399" fmla="*/ 2958970 w 3028183"/>
                <a:gd name="connsiteY399" fmla="*/ 805087 h 1160647"/>
                <a:gd name="connsiteX400" fmla="*/ 2958970 w 3028183"/>
                <a:gd name="connsiteY400" fmla="*/ 818866 h 1160647"/>
                <a:gd name="connsiteX401" fmla="*/ 3024845 w 3028183"/>
                <a:gd name="connsiteY401" fmla="*/ 818866 h 1160647"/>
                <a:gd name="connsiteX402" fmla="*/ 3028183 w 3028183"/>
                <a:gd name="connsiteY402" fmla="*/ 1160647 h 1160647"/>
                <a:gd name="connsiteX403" fmla="*/ 2054 w 3028183"/>
                <a:gd name="connsiteY403" fmla="*/ 1158314 h 1160647"/>
                <a:gd name="connsiteX404" fmla="*/ 0 w 3028183"/>
                <a:gd name="connsiteY404" fmla="*/ 724196 h 1160647"/>
                <a:gd name="connsiteX405" fmla="*/ 20267 w 3028183"/>
                <a:gd name="connsiteY405" fmla="*/ 724196 h 1160647"/>
                <a:gd name="connsiteX406" fmla="*/ 20774 w 3028183"/>
                <a:gd name="connsiteY406" fmla="*/ 723115 h 1160647"/>
                <a:gd name="connsiteX407" fmla="*/ 24320 w 3028183"/>
                <a:gd name="connsiteY407" fmla="*/ 715549 h 1160647"/>
                <a:gd name="connsiteX408" fmla="*/ 26094 w 3028183"/>
                <a:gd name="connsiteY408" fmla="*/ 715819 h 1160647"/>
                <a:gd name="connsiteX409" fmla="*/ 38507 w 3028183"/>
                <a:gd name="connsiteY409" fmla="*/ 717710 h 1160647"/>
                <a:gd name="connsiteX410" fmla="*/ 39014 w 3028183"/>
                <a:gd name="connsiteY410" fmla="*/ 719062 h 1160647"/>
                <a:gd name="connsiteX411" fmla="*/ 42560 w 3028183"/>
                <a:gd name="connsiteY411" fmla="*/ 728519 h 1160647"/>
                <a:gd name="connsiteX412" fmla="*/ 68907 w 3028183"/>
                <a:gd name="connsiteY412" fmla="*/ 730681 h 1160647"/>
                <a:gd name="connsiteX413" fmla="*/ 68907 w 3028183"/>
                <a:gd name="connsiteY413" fmla="*/ 607460 h 1160647"/>
                <a:gd name="connsiteX414" fmla="*/ 70934 w 3028183"/>
                <a:gd name="connsiteY414" fmla="*/ 607460 h 1160647"/>
                <a:gd name="connsiteX415" fmla="*/ 85121 w 3028183"/>
                <a:gd name="connsiteY415" fmla="*/ 607460 h 1160647"/>
                <a:gd name="connsiteX416" fmla="*/ 85121 w 3028183"/>
                <a:gd name="connsiteY416" fmla="*/ 471268 h 1160647"/>
                <a:gd name="connsiteX417" fmla="*/ 86894 w 3028183"/>
                <a:gd name="connsiteY417" fmla="*/ 471268 h 1160647"/>
                <a:gd name="connsiteX418" fmla="*/ 99308 w 3028183"/>
                <a:gd name="connsiteY418" fmla="*/ 471268 h 1160647"/>
                <a:gd name="connsiteX419" fmla="*/ 99308 w 3028183"/>
                <a:gd name="connsiteY419" fmla="*/ 356694 h 1160647"/>
                <a:gd name="connsiteX420" fmla="*/ 103361 w 3028183"/>
                <a:gd name="connsiteY420" fmla="*/ 328590 h 1160647"/>
                <a:gd name="connsiteX421" fmla="*/ 105388 w 3028183"/>
                <a:gd name="connsiteY421" fmla="*/ 328590 h 1160647"/>
                <a:gd name="connsiteX422" fmla="*/ 119575 w 3028183"/>
                <a:gd name="connsiteY422" fmla="*/ 328590 h 1160647"/>
                <a:gd name="connsiteX423" fmla="*/ 156055 w 3028183"/>
                <a:gd name="connsiteY423" fmla="*/ 246443 h 1160647"/>
                <a:gd name="connsiteX424" fmla="*/ 160109 w 3028183"/>
                <a:gd name="connsiteY424" fmla="*/ 0 h 1160647"/>
                <a:gd name="connsiteX0" fmla="*/ 160109 w 3031519"/>
                <a:gd name="connsiteY0" fmla="*/ 0 h 1160647"/>
                <a:gd name="connsiteX1" fmla="*/ 162135 w 3031519"/>
                <a:gd name="connsiteY1" fmla="*/ 246443 h 1160647"/>
                <a:gd name="connsiteX2" fmla="*/ 200642 w 3031519"/>
                <a:gd name="connsiteY2" fmla="*/ 326429 h 1160647"/>
                <a:gd name="connsiteX3" fmla="*/ 202669 w 3031519"/>
                <a:gd name="connsiteY3" fmla="*/ 326429 h 1160647"/>
                <a:gd name="connsiteX4" fmla="*/ 216856 w 3031519"/>
                <a:gd name="connsiteY4" fmla="*/ 326429 h 1160647"/>
                <a:gd name="connsiteX5" fmla="*/ 216856 w 3031519"/>
                <a:gd name="connsiteY5" fmla="*/ 350208 h 1160647"/>
                <a:gd name="connsiteX6" fmla="*/ 217363 w 3031519"/>
                <a:gd name="connsiteY6" fmla="*/ 351019 h 1160647"/>
                <a:gd name="connsiteX7" fmla="*/ 220909 w 3031519"/>
                <a:gd name="connsiteY7" fmla="*/ 356694 h 1160647"/>
                <a:gd name="connsiteX8" fmla="*/ 220909 w 3031519"/>
                <a:gd name="connsiteY8" fmla="*/ 471268 h 1160647"/>
                <a:gd name="connsiteX9" fmla="*/ 223189 w 3031519"/>
                <a:gd name="connsiteY9" fmla="*/ 471268 h 1160647"/>
                <a:gd name="connsiteX10" fmla="*/ 239150 w 3031519"/>
                <a:gd name="connsiteY10" fmla="*/ 471268 h 1160647"/>
                <a:gd name="connsiteX11" fmla="*/ 239150 w 3031519"/>
                <a:gd name="connsiteY11" fmla="*/ 611783 h 1160647"/>
                <a:gd name="connsiteX12" fmla="*/ 240670 w 3031519"/>
                <a:gd name="connsiteY12" fmla="*/ 611513 h 1160647"/>
                <a:gd name="connsiteX13" fmla="*/ 251310 w 3031519"/>
                <a:gd name="connsiteY13" fmla="*/ 609622 h 1160647"/>
                <a:gd name="connsiteX14" fmla="*/ 249283 w 3031519"/>
                <a:gd name="connsiteY14" fmla="*/ 698254 h 1160647"/>
                <a:gd name="connsiteX15" fmla="*/ 250803 w 3031519"/>
                <a:gd name="connsiteY15" fmla="*/ 698525 h 1160647"/>
                <a:gd name="connsiteX16" fmla="*/ 261443 w 3031519"/>
                <a:gd name="connsiteY16" fmla="*/ 700416 h 1160647"/>
                <a:gd name="connsiteX17" fmla="*/ 261696 w 3031519"/>
                <a:gd name="connsiteY17" fmla="*/ 701227 h 1160647"/>
                <a:gd name="connsiteX18" fmla="*/ 263470 w 3031519"/>
                <a:gd name="connsiteY18" fmla="*/ 706902 h 1160647"/>
                <a:gd name="connsiteX19" fmla="*/ 264230 w 3031519"/>
                <a:gd name="connsiteY19" fmla="*/ 704470 h 1160647"/>
                <a:gd name="connsiteX20" fmla="*/ 269550 w 3031519"/>
                <a:gd name="connsiteY20" fmla="*/ 687446 h 1160647"/>
                <a:gd name="connsiteX21" fmla="*/ 271323 w 3031519"/>
                <a:gd name="connsiteY21" fmla="*/ 687446 h 1160647"/>
                <a:gd name="connsiteX22" fmla="*/ 283737 w 3031519"/>
                <a:gd name="connsiteY22" fmla="*/ 687446 h 1160647"/>
                <a:gd name="connsiteX23" fmla="*/ 283737 w 3031519"/>
                <a:gd name="connsiteY23" fmla="*/ 719872 h 1160647"/>
                <a:gd name="connsiteX24" fmla="*/ 284750 w 3031519"/>
                <a:gd name="connsiteY24" fmla="*/ 720413 h 1160647"/>
                <a:gd name="connsiteX25" fmla="*/ 291844 w 3031519"/>
                <a:gd name="connsiteY25" fmla="*/ 724196 h 1160647"/>
                <a:gd name="connsiteX26" fmla="*/ 291844 w 3031519"/>
                <a:gd name="connsiteY26" fmla="*/ 725547 h 1160647"/>
                <a:gd name="connsiteX27" fmla="*/ 291844 w 3031519"/>
                <a:gd name="connsiteY27" fmla="*/ 735005 h 1160647"/>
                <a:gd name="connsiteX28" fmla="*/ 336431 w 3031519"/>
                <a:gd name="connsiteY28" fmla="*/ 735005 h 1160647"/>
                <a:gd name="connsiteX29" fmla="*/ 336431 w 3031519"/>
                <a:gd name="connsiteY29" fmla="*/ 736086 h 1160647"/>
                <a:gd name="connsiteX30" fmla="*/ 336431 w 3031519"/>
                <a:gd name="connsiteY30" fmla="*/ 743652 h 1160647"/>
                <a:gd name="connsiteX31" fmla="*/ 338457 w 3031519"/>
                <a:gd name="connsiteY31" fmla="*/ 743652 h 1160647"/>
                <a:gd name="connsiteX32" fmla="*/ 352644 w 3031519"/>
                <a:gd name="connsiteY32" fmla="*/ 743652 h 1160647"/>
                <a:gd name="connsiteX33" fmla="*/ 352644 w 3031519"/>
                <a:gd name="connsiteY33" fmla="*/ 713387 h 1160647"/>
                <a:gd name="connsiteX34" fmla="*/ 397231 w 3031519"/>
                <a:gd name="connsiteY34" fmla="*/ 713387 h 1160647"/>
                <a:gd name="connsiteX35" fmla="*/ 397231 w 3031519"/>
                <a:gd name="connsiteY35" fmla="*/ 712036 h 1160647"/>
                <a:gd name="connsiteX36" fmla="*/ 397231 w 3031519"/>
                <a:gd name="connsiteY36" fmla="*/ 702578 h 1160647"/>
                <a:gd name="connsiteX37" fmla="*/ 398245 w 3031519"/>
                <a:gd name="connsiteY37" fmla="*/ 702578 h 1160647"/>
                <a:gd name="connsiteX38" fmla="*/ 405338 w 3031519"/>
                <a:gd name="connsiteY38" fmla="*/ 702578 h 1160647"/>
                <a:gd name="connsiteX39" fmla="*/ 405338 w 3031519"/>
                <a:gd name="connsiteY39" fmla="*/ 700687 h 1160647"/>
                <a:gd name="connsiteX40" fmla="*/ 405338 w 3031519"/>
                <a:gd name="connsiteY40" fmla="*/ 687446 h 1160647"/>
                <a:gd name="connsiteX41" fmla="*/ 406098 w 3031519"/>
                <a:gd name="connsiteY41" fmla="*/ 687446 h 1160647"/>
                <a:gd name="connsiteX42" fmla="*/ 411418 w 3031519"/>
                <a:gd name="connsiteY42" fmla="*/ 687446 h 1160647"/>
                <a:gd name="connsiteX43" fmla="*/ 411418 w 3031519"/>
                <a:gd name="connsiteY43" fmla="*/ 686365 h 1160647"/>
                <a:gd name="connsiteX44" fmla="*/ 411418 w 3031519"/>
                <a:gd name="connsiteY44" fmla="*/ 678798 h 1160647"/>
                <a:gd name="connsiteX45" fmla="*/ 413445 w 3031519"/>
                <a:gd name="connsiteY45" fmla="*/ 678798 h 1160647"/>
                <a:gd name="connsiteX46" fmla="*/ 427632 w 3031519"/>
                <a:gd name="connsiteY46" fmla="*/ 678798 h 1160647"/>
                <a:gd name="connsiteX47" fmla="*/ 427632 w 3031519"/>
                <a:gd name="connsiteY47" fmla="*/ 679879 h 1160647"/>
                <a:gd name="connsiteX48" fmla="*/ 427632 w 3031519"/>
                <a:gd name="connsiteY48" fmla="*/ 687446 h 1160647"/>
                <a:gd name="connsiteX49" fmla="*/ 449925 w 3031519"/>
                <a:gd name="connsiteY49" fmla="*/ 687446 h 1160647"/>
                <a:gd name="connsiteX50" fmla="*/ 449925 w 3031519"/>
                <a:gd name="connsiteY50" fmla="*/ 685554 h 1160647"/>
                <a:gd name="connsiteX51" fmla="*/ 449925 w 3031519"/>
                <a:gd name="connsiteY51" fmla="*/ 672313 h 1160647"/>
                <a:gd name="connsiteX52" fmla="*/ 451699 w 3031519"/>
                <a:gd name="connsiteY52" fmla="*/ 672313 h 1160647"/>
                <a:gd name="connsiteX53" fmla="*/ 464112 w 3031519"/>
                <a:gd name="connsiteY53" fmla="*/ 672313 h 1160647"/>
                <a:gd name="connsiteX54" fmla="*/ 464112 w 3031519"/>
                <a:gd name="connsiteY54" fmla="*/ 696093 h 1160647"/>
                <a:gd name="connsiteX55" fmla="*/ 465126 w 3031519"/>
                <a:gd name="connsiteY55" fmla="*/ 696093 h 1160647"/>
                <a:gd name="connsiteX56" fmla="*/ 472219 w 3031519"/>
                <a:gd name="connsiteY56" fmla="*/ 696093 h 1160647"/>
                <a:gd name="connsiteX57" fmla="*/ 472219 w 3031519"/>
                <a:gd name="connsiteY57" fmla="*/ 695012 h 1160647"/>
                <a:gd name="connsiteX58" fmla="*/ 472219 w 3031519"/>
                <a:gd name="connsiteY58" fmla="*/ 687446 h 1160647"/>
                <a:gd name="connsiteX59" fmla="*/ 473992 w 3031519"/>
                <a:gd name="connsiteY59" fmla="*/ 687446 h 1160647"/>
                <a:gd name="connsiteX60" fmla="*/ 486406 w 3031519"/>
                <a:gd name="connsiteY60" fmla="*/ 687446 h 1160647"/>
                <a:gd name="connsiteX61" fmla="*/ 486406 w 3031519"/>
                <a:gd name="connsiteY61" fmla="*/ 713387 h 1160647"/>
                <a:gd name="connsiteX62" fmla="*/ 488433 w 3031519"/>
                <a:gd name="connsiteY62" fmla="*/ 713387 h 1160647"/>
                <a:gd name="connsiteX63" fmla="*/ 502619 w 3031519"/>
                <a:gd name="connsiteY63" fmla="*/ 713387 h 1160647"/>
                <a:gd name="connsiteX64" fmla="*/ 502619 w 3031519"/>
                <a:gd name="connsiteY64" fmla="*/ 715008 h 1160647"/>
                <a:gd name="connsiteX65" fmla="*/ 502619 w 3031519"/>
                <a:gd name="connsiteY65" fmla="*/ 726358 h 1160647"/>
                <a:gd name="connsiteX66" fmla="*/ 503379 w 3031519"/>
                <a:gd name="connsiteY66" fmla="*/ 726358 h 1160647"/>
                <a:gd name="connsiteX67" fmla="*/ 508700 w 3031519"/>
                <a:gd name="connsiteY67" fmla="*/ 726358 h 1160647"/>
                <a:gd name="connsiteX68" fmla="*/ 508700 w 3031519"/>
                <a:gd name="connsiteY68" fmla="*/ 725547 h 1160647"/>
                <a:gd name="connsiteX69" fmla="*/ 508700 w 3031519"/>
                <a:gd name="connsiteY69" fmla="*/ 719872 h 1160647"/>
                <a:gd name="connsiteX70" fmla="*/ 539100 w 3031519"/>
                <a:gd name="connsiteY70" fmla="*/ 719872 h 1160647"/>
                <a:gd name="connsiteX71" fmla="*/ 539100 w 3031519"/>
                <a:gd name="connsiteY71" fmla="*/ 743652 h 1160647"/>
                <a:gd name="connsiteX72" fmla="*/ 540113 w 3031519"/>
                <a:gd name="connsiteY72" fmla="*/ 743652 h 1160647"/>
                <a:gd name="connsiteX73" fmla="*/ 547207 w 3031519"/>
                <a:gd name="connsiteY73" fmla="*/ 743652 h 1160647"/>
                <a:gd name="connsiteX74" fmla="*/ 547207 w 3031519"/>
                <a:gd name="connsiteY74" fmla="*/ 744733 h 1160647"/>
                <a:gd name="connsiteX75" fmla="*/ 547207 w 3031519"/>
                <a:gd name="connsiteY75" fmla="*/ 752299 h 1160647"/>
                <a:gd name="connsiteX76" fmla="*/ 547967 w 3031519"/>
                <a:gd name="connsiteY76" fmla="*/ 752299 h 1160647"/>
                <a:gd name="connsiteX77" fmla="*/ 553287 w 3031519"/>
                <a:gd name="connsiteY77" fmla="*/ 752299 h 1160647"/>
                <a:gd name="connsiteX78" fmla="*/ 553287 w 3031519"/>
                <a:gd name="connsiteY78" fmla="*/ 750137 h 1160647"/>
                <a:gd name="connsiteX79" fmla="*/ 553287 w 3031519"/>
                <a:gd name="connsiteY79" fmla="*/ 735005 h 1160647"/>
                <a:gd name="connsiteX80" fmla="*/ 554300 w 3031519"/>
                <a:gd name="connsiteY80" fmla="*/ 735005 h 1160647"/>
                <a:gd name="connsiteX81" fmla="*/ 561394 w 3031519"/>
                <a:gd name="connsiteY81" fmla="*/ 735005 h 1160647"/>
                <a:gd name="connsiteX82" fmla="*/ 561394 w 3031519"/>
                <a:gd name="connsiteY82" fmla="*/ 736086 h 1160647"/>
                <a:gd name="connsiteX83" fmla="*/ 561394 w 3031519"/>
                <a:gd name="connsiteY83" fmla="*/ 743652 h 1160647"/>
                <a:gd name="connsiteX84" fmla="*/ 566714 w 3031519"/>
                <a:gd name="connsiteY84" fmla="*/ 741659 h 1160647"/>
                <a:gd name="connsiteX85" fmla="*/ 567474 w 3031519"/>
                <a:gd name="connsiteY85" fmla="*/ 740679 h 1160647"/>
                <a:gd name="connsiteX86" fmla="*/ 567474 w 3031519"/>
                <a:gd name="connsiteY86" fmla="*/ 735005 h 1160647"/>
                <a:gd name="connsiteX87" fmla="*/ 605981 w 3031519"/>
                <a:gd name="connsiteY87" fmla="*/ 735005 h 1160647"/>
                <a:gd name="connsiteX88" fmla="*/ 605981 w 3031519"/>
                <a:gd name="connsiteY88" fmla="*/ 758784 h 1160647"/>
                <a:gd name="connsiteX89" fmla="*/ 608007 w 3031519"/>
                <a:gd name="connsiteY89" fmla="*/ 758784 h 1160647"/>
                <a:gd name="connsiteX90" fmla="*/ 622194 w 3031519"/>
                <a:gd name="connsiteY90" fmla="*/ 758784 h 1160647"/>
                <a:gd name="connsiteX91" fmla="*/ 622194 w 3031519"/>
                <a:gd name="connsiteY91" fmla="*/ 759865 h 1160647"/>
                <a:gd name="connsiteX92" fmla="*/ 622194 w 3031519"/>
                <a:gd name="connsiteY92" fmla="*/ 767431 h 1160647"/>
                <a:gd name="connsiteX93" fmla="*/ 623968 w 3031519"/>
                <a:gd name="connsiteY93" fmla="*/ 767431 h 1160647"/>
                <a:gd name="connsiteX94" fmla="*/ 636381 w 3031519"/>
                <a:gd name="connsiteY94" fmla="*/ 767431 h 1160647"/>
                <a:gd name="connsiteX95" fmla="*/ 636381 w 3031519"/>
                <a:gd name="connsiteY95" fmla="*/ 743652 h 1160647"/>
                <a:gd name="connsiteX96" fmla="*/ 637394 w 3031519"/>
                <a:gd name="connsiteY96" fmla="*/ 743652 h 1160647"/>
                <a:gd name="connsiteX97" fmla="*/ 644488 w 3031519"/>
                <a:gd name="connsiteY97" fmla="*/ 743652 h 1160647"/>
                <a:gd name="connsiteX98" fmla="*/ 644488 w 3031519"/>
                <a:gd name="connsiteY98" fmla="*/ 711225 h 1160647"/>
                <a:gd name="connsiteX99" fmla="*/ 645501 w 3031519"/>
                <a:gd name="connsiteY99" fmla="*/ 711225 h 1160647"/>
                <a:gd name="connsiteX100" fmla="*/ 652595 w 3031519"/>
                <a:gd name="connsiteY100" fmla="*/ 711225 h 1160647"/>
                <a:gd name="connsiteX101" fmla="*/ 652595 w 3031519"/>
                <a:gd name="connsiteY101" fmla="*/ 709334 h 1160647"/>
                <a:gd name="connsiteX102" fmla="*/ 652595 w 3031519"/>
                <a:gd name="connsiteY102" fmla="*/ 696093 h 1160647"/>
                <a:gd name="connsiteX103" fmla="*/ 651328 w 3031519"/>
                <a:gd name="connsiteY103" fmla="*/ 694471 h 1160647"/>
                <a:gd name="connsiteX104" fmla="*/ 656648 w 3031519"/>
                <a:gd name="connsiteY104" fmla="*/ 683122 h 1160647"/>
                <a:gd name="connsiteX105" fmla="*/ 664755 w 3031519"/>
                <a:gd name="connsiteY105" fmla="*/ 711225 h 1160647"/>
                <a:gd name="connsiteX106" fmla="*/ 665515 w 3031519"/>
                <a:gd name="connsiteY106" fmla="*/ 711225 h 1160647"/>
                <a:gd name="connsiteX107" fmla="*/ 670835 w 3031519"/>
                <a:gd name="connsiteY107" fmla="*/ 711225 h 1160647"/>
                <a:gd name="connsiteX108" fmla="*/ 670835 w 3031519"/>
                <a:gd name="connsiteY108" fmla="*/ 605298 h 1160647"/>
                <a:gd name="connsiteX109" fmla="*/ 672355 w 3031519"/>
                <a:gd name="connsiteY109" fmla="*/ 605298 h 1160647"/>
                <a:gd name="connsiteX110" fmla="*/ 682995 w 3031519"/>
                <a:gd name="connsiteY110" fmla="*/ 605298 h 1160647"/>
                <a:gd name="connsiteX111" fmla="*/ 682995 w 3031519"/>
                <a:gd name="connsiteY111" fmla="*/ 557739 h 1160647"/>
                <a:gd name="connsiteX112" fmla="*/ 709342 w 3031519"/>
                <a:gd name="connsiteY112" fmla="*/ 557739 h 1160647"/>
                <a:gd name="connsiteX113" fmla="*/ 709342 w 3031519"/>
                <a:gd name="connsiteY113" fmla="*/ 536121 h 1160647"/>
                <a:gd name="connsiteX114" fmla="*/ 743796 w 3031519"/>
                <a:gd name="connsiteY114" fmla="*/ 536121 h 1160647"/>
                <a:gd name="connsiteX115" fmla="*/ 743796 w 3031519"/>
                <a:gd name="connsiteY115" fmla="*/ 538553 h 1160647"/>
                <a:gd name="connsiteX116" fmla="*/ 743796 w 3031519"/>
                <a:gd name="connsiteY116" fmla="*/ 555577 h 1160647"/>
                <a:gd name="connsiteX117" fmla="*/ 746076 w 3031519"/>
                <a:gd name="connsiteY117" fmla="*/ 555577 h 1160647"/>
                <a:gd name="connsiteX118" fmla="*/ 762036 w 3031519"/>
                <a:gd name="connsiteY118" fmla="*/ 555577 h 1160647"/>
                <a:gd name="connsiteX119" fmla="*/ 762036 w 3031519"/>
                <a:gd name="connsiteY119" fmla="*/ 603136 h 1160647"/>
                <a:gd name="connsiteX120" fmla="*/ 763049 w 3031519"/>
                <a:gd name="connsiteY120" fmla="*/ 603136 h 1160647"/>
                <a:gd name="connsiteX121" fmla="*/ 770143 w 3031519"/>
                <a:gd name="connsiteY121" fmla="*/ 603136 h 1160647"/>
                <a:gd name="connsiteX122" fmla="*/ 784330 w 3031519"/>
                <a:gd name="connsiteY122" fmla="*/ 607460 h 1160647"/>
                <a:gd name="connsiteX123" fmla="*/ 784330 w 3031519"/>
                <a:gd name="connsiteY123" fmla="*/ 646372 h 1160647"/>
                <a:gd name="connsiteX124" fmla="*/ 785343 w 3031519"/>
                <a:gd name="connsiteY124" fmla="*/ 646372 h 1160647"/>
                <a:gd name="connsiteX125" fmla="*/ 792436 w 3031519"/>
                <a:gd name="connsiteY125" fmla="*/ 646372 h 1160647"/>
                <a:gd name="connsiteX126" fmla="*/ 792436 w 3031519"/>
                <a:gd name="connsiteY126" fmla="*/ 647993 h 1160647"/>
                <a:gd name="connsiteX127" fmla="*/ 792436 w 3031519"/>
                <a:gd name="connsiteY127" fmla="*/ 659342 h 1160647"/>
                <a:gd name="connsiteX128" fmla="*/ 794463 w 3031519"/>
                <a:gd name="connsiteY128" fmla="*/ 659342 h 1160647"/>
                <a:gd name="connsiteX129" fmla="*/ 808650 w 3031519"/>
                <a:gd name="connsiteY129" fmla="*/ 659342 h 1160647"/>
                <a:gd name="connsiteX130" fmla="*/ 814730 w 3031519"/>
                <a:gd name="connsiteY130" fmla="*/ 665828 h 1160647"/>
                <a:gd name="connsiteX131" fmla="*/ 814730 w 3031519"/>
                <a:gd name="connsiteY131" fmla="*/ 687446 h 1160647"/>
                <a:gd name="connsiteX132" fmla="*/ 817010 w 3031519"/>
                <a:gd name="connsiteY132" fmla="*/ 687446 h 1160647"/>
                <a:gd name="connsiteX133" fmla="*/ 832970 w 3031519"/>
                <a:gd name="connsiteY133" fmla="*/ 687446 h 1160647"/>
                <a:gd name="connsiteX134" fmla="*/ 832970 w 3031519"/>
                <a:gd name="connsiteY134" fmla="*/ 688526 h 1160647"/>
                <a:gd name="connsiteX135" fmla="*/ 832970 w 3031519"/>
                <a:gd name="connsiteY135" fmla="*/ 696093 h 1160647"/>
                <a:gd name="connsiteX136" fmla="*/ 834237 w 3031519"/>
                <a:gd name="connsiteY136" fmla="*/ 696093 h 1160647"/>
                <a:gd name="connsiteX137" fmla="*/ 843104 w 3031519"/>
                <a:gd name="connsiteY137" fmla="*/ 696093 h 1160647"/>
                <a:gd name="connsiteX138" fmla="*/ 843104 w 3031519"/>
                <a:gd name="connsiteY138" fmla="*/ 698254 h 1160647"/>
                <a:gd name="connsiteX139" fmla="*/ 843104 w 3031519"/>
                <a:gd name="connsiteY139" fmla="*/ 713387 h 1160647"/>
                <a:gd name="connsiteX140" fmla="*/ 847157 w 3031519"/>
                <a:gd name="connsiteY140" fmla="*/ 711495 h 1160647"/>
                <a:gd name="connsiteX141" fmla="*/ 847157 w 3031519"/>
                <a:gd name="connsiteY141" fmla="*/ 698254 h 1160647"/>
                <a:gd name="connsiteX142" fmla="*/ 848170 w 3031519"/>
                <a:gd name="connsiteY142" fmla="*/ 698254 h 1160647"/>
                <a:gd name="connsiteX143" fmla="*/ 855264 w 3031519"/>
                <a:gd name="connsiteY143" fmla="*/ 698254 h 1160647"/>
                <a:gd name="connsiteX144" fmla="*/ 855264 w 3031519"/>
                <a:gd name="connsiteY144" fmla="*/ 699876 h 1160647"/>
                <a:gd name="connsiteX145" fmla="*/ 855264 w 3031519"/>
                <a:gd name="connsiteY145" fmla="*/ 711225 h 1160647"/>
                <a:gd name="connsiteX146" fmla="*/ 856024 w 3031519"/>
                <a:gd name="connsiteY146" fmla="*/ 711225 h 1160647"/>
                <a:gd name="connsiteX147" fmla="*/ 861344 w 3031519"/>
                <a:gd name="connsiteY147" fmla="*/ 711225 h 1160647"/>
                <a:gd name="connsiteX148" fmla="*/ 909984 w 3031519"/>
                <a:gd name="connsiteY148" fmla="*/ 706902 h 1160647"/>
                <a:gd name="connsiteX149" fmla="*/ 909984 w 3031519"/>
                <a:gd name="connsiteY149" fmla="*/ 708253 h 1160647"/>
                <a:gd name="connsiteX150" fmla="*/ 909984 w 3031519"/>
                <a:gd name="connsiteY150" fmla="*/ 717710 h 1160647"/>
                <a:gd name="connsiteX151" fmla="*/ 910744 w 3031519"/>
                <a:gd name="connsiteY151" fmla="*/ 717710 h 1160647"/>
                <a:gd name="connsiteX152" fmla="*/ 916065 w 3031519"/>
                <a:gd name="connsiteY152" fmla="*/ 717710 h 1160647"/>
                <a:gd name="connsiteX153" fmla="*/ 916065 w 3031519"/>
                <a:gd name="connsiteY153" fmla="*/ 719872 h 1160647"/>
                <a:gd name="connsiteX154" fmla="*/ 916065 w 3031519"/>
                <a:gd name="connsiteY154" fmla="*/ 735005 h 1160647"/>
                <a:gd name="connsiteX155" fmla="*/ 918091 w 3031519"/>
                <a:gd name="connsiteY155" fmla="*/ 733654 h 1160647"/>
                <a:gd name="connsiteX156" fmla="*/ 932278 w 3031519"/>
                <a:gd name="connsiteY156" fmla="*/ 724196 h 1160647"/>
                <a:gd name="connsiteX157" fmla="*/ 938358 w 3031519"/>
                <a:gd name="connsiteY157" fmla="*/ 683122 h 1160647"/>
                <a:gd name="connsiteX158" fmla="*/ 939118 w 3031519"/>
                <a:gd name="connsiteY158" fmla="*/ 682852 h 1160647"/>
                <a:gd name="connsiteX159" fmla="*/ 944438 w 3031519"/>
                <a:gd name="connsiteY159" fmla="*/ 680960 h 1160647"/>
                <a:gd name="connsiteX160" fmla="*/ 946465 w 3031519"/>
                <a:gd name="connsiteY160" fmla="*/ 611783 h 1160647"/>
                <a:gd name="connsiteX161" fmla="*/ 948492 w 3031519"/>
                <a:gd name="connsiteY161" fmla="*/ 680960 h 1160647"/>
                <a:gd name="connsiteX162" fmla="*/ 949252 w 3031519"/>
                <a:gd name="connsiteY162" fmla="*/ 681230 h 1160647"/>
                <a:gd name="connsiteX163" fmla="*/ 954572 w 3031519"/>
                <a:gd name="connsiteY163" fmla="*/ 683122 h 1160647"/>
                <a:gd name="connsiteX164" fmla="*/ 954572 w 3031519"/>
                <a:gd name="connsiteY164" fmla="*/ 596651 h 1160647"/>
                <a:gd name="connsiteX165" fmla="*/ 958625 w 3031519"/>
                <a:gd name="connsiteY165" fmla="*/ 564224 h 1160647"/>
                <a:gd name="connsiteX166" fmla="*/ 997132 w 3031519"/>
                <a:gd name="connsiteY166" fmla="*/ 564224 h 1160647"/>
                <a:gd name="connsiteX167" fmla="*/ 997132 w 3031519"/>
                <a:gd name="connsiteY167" fmla="*/ 596651 h 1160647"/>
                <a:gd name="connsiteX168" fmla="*/ 997892 w 3031519"/>
                <a:gd name="connsiteY168" fmla="*/ 596651 h 1160647"/>
                <a:gd name="connsiteX169" fmla="*/ 1003212 w 3031519"/>
                <a:gd name="connsiteY169" fmla="*/ 596651 h 1160647"/>
                <a:gd name="connsiteX170" fmla="*/ 1003212 w 3031519"/>
                <a:gd name="connsiteY170" fmla="*/ 514503 h 1160647"/>
                <a:gd name="connsiteX171" fmla="*/ 1004986 w 3031519"/>
                <a:gd name="connsiteY171" fmla="*/ 514503 h 1160647"/>
                <a:gd name="connsiteX172" fmla="*/ 1017399 w 3031519"/>
                <a:gd name="connsiteY172" fmla="*/ 514503 h 1160647"/>
                <a:gd name="connsiteX173" fmla="*/ 1017399 w 3031519"/>
                <a:gd name="connsiteY173" fmla="*/ 512612 h 1160647"/>
                <a:gd name="connsiteX174" fmla="*/ 1017399 w 3031519"/>
                <a:gd name="connsiteY174" fmla="*/ 499371 h 1160647"/>
                <a:gd name="connsiteX175" fmla="*/ 1039693 w 3031519"/>
                <a:gd name="connsiteY175" fmla="*/ 499371 h 1160647"/>
                <a:gd name="connsiteX176" fmla="*/ 1039693 w 3031519"/>
                <a:gd name="connsiteY176" fmla="*/ 498290 h 1160647"/>
                <a:gd name="connsiteX177" fmla="*/ 1039693 w 3031519"/>
                <a:gd name="connsiteY177" fmla="*/ 490724 h 1160647"/>
                <a:gd name="connsiteX178" fmla="*/ 1041466 w 3031519"/>
                <a:gd name="connsiteY178" fmla="*/ 490724 h 1160647"/>
                <a:gd name="connsiteX179" fmla="*/ 1053880 w 3031519"/>
                <a:gd name="connsiteY179" fmla="*/ 490724 h 1160647"/>
                <a:gd name="connsiteX180" fmla="*/ 1053880 w 3031519"/>
                <a:gd name="connsiteY180" fmla="*/ 491805 h 1160647"/>
                <a:gd name="connsiteX181" fmla="*/ 1053880 w 3031519"/>
                <a:gd name="connsiteY181" fmla="*/ 499371 h 1160647"/>
                <a:gd name="connsiteX182" fmla="*/ 1054640 w 3031519"/>
                <a:gd name="connsiteY182" fmla="*/ 499371 h 1160647"/>
                <a:gd name="connsiteX183" fmla="*/ 1059960 w 3031519"/>
                <a:gd name="connsiteY183" fmla="*/ 499371 h 1160647"/>
                <a:gd name="connsiteX184" fmla="*/ 1070093 w 3031519"/>
                <a:gd name="connsiteY184" fmla="*/ 495047 h 1160647"/>
                <a:gd name="connsiteX185" fmla="*/ 1074146 w 3031519"/>
                <a:gd name="connsiteY185" fmla="*/ 498290 h 1160647"/>
                <a:gd name="connsiteX186" fmla="*/ 1074146 w 3031519"/>
                <a:gd name="connsiteY186" fmla="*/ 490724 h 1160647"/>
                <a:gd name="connsiteX187" fmla="*/ 1076426 w 3031519"/>
                <a:gd name="connsiteY187" fmla="*/ 490724 h 1160647"/>
                <a:gd name="connsiteX188" fmla="*/ 1092387 w 3031519"/>
                <a:gd name="connsiteY188" fmla="*/ 490724 h 1160647"/>
                <a:gd name="connsiteX189" fmla="*/ 1092387 w 3031519"/>
                <a:gd name="connsiteY189" fmla="*/ 491805 h 1160647"/>
                <a:gd name="connsiteX190" fmla="*/ 1092387 w 3031519"/>
                <a:gd name="connsiteY190" fmla="*/ 499371 h 1160647"/>
                <a:gd name="connsiteX191" fmla="*/ 1122787 w 3031519"/>
                <a:gd name="connsiteY191" fmla="*/ 499371 h 1160647"/>
                <a:gd name="connsiteX192" fmla="*/ 1122787 w 3031519"/>
                <a:gd name="connsiteY192" fmla="*/ 500992 h 1160647"/>
                <a:gd name="connsiteX193" fmla="*/ 1122787 w 3031519"/>
                <a:gd name="connsiteY193" fmla="*/ 512342 h 1160647"/>
                <a:gd name="connsiteX194" fmla="*/ 1149134 w 3031519"/>
                <a:gd name="connsiteY194" fmla="*/ 512342 h 1160647"/>
                <a:gd name="connsiteX195" fmla="*/ 1149134 w 3031519"/>
                <a:gd name="connsiteY195" fmla="*/ 542606 h 1160647"/>
                <a:gd name="connsiteX196" fmla="*/ 1149894 w 3031519"/>
                <a:gd name="connsiteY196" fmla="*/ 542606 h 1160647"/>
                <a:gd name="connsiteX197" fmla="*/ 1155214 w 3031519"/>
                <a:gd name="connsiteY197" fmla="*/ 542606 h 1160647"/>
                <a:gd name="connsiteX198" fmla="*/ 1155214 w 3031519"/>
                <a:gd name="connsiteY198" fmla="*/ 543687 h 1160647"/>
                <a:gd name="connsiteX199" fmla="*/ 1155214 w 3031519"/>
                <a:gd name="connsiteY199" fmla="*/ 551254 h 1160647"/>
                <a:gd name="connsiteX200" fmla="*/ 1159268 w 3031519"/>
                <a:gd name="connsiteY200" fmla="*/ 581518 h 1160647"/>
                <a:gd name="connsiteX201" fmla="*/ 1160028 w 3031519"/>
                <a:gd name="connsiteY201" fmla="*/ 581518 h 1160647"/>
                <a:gd name="connsiteX202" fmla="*/ 1165348 w 3031519"/>
                <a:gd name="connsiteY202" fmla="*/ 581518 h 1160647"/>
                <a:gd name="connsiteX203" fmla="*/ 1165348 w 3031519"/>
                <a:gd name="connsiteY203" fmla="*/ 582329 h 1160647"/>
                <a:gd name="connsiteX204" fmla="*/ 1165348 w 3031519"/>
                <a:gd name="connsiteY204" fmla="*/ 588004 h 1160647"/>
                <a:gd name="connsiteX205" fmla="*/ 1166361 w 3031519"/>
                <a:gd name="connsiteY205" fmla="*/ 588004 h 1160647"/>
                <a:gd name="connsiteX206" fmla="*/ 1173454 w 3031519"/>
                <a:gd name="connsiteY206" fmla="*/ 588004 h 1160647"/>
                <a:gd name="connsiteX207" fmla="*/ 1173454 w 3031519"/>
                <a:gd name="connsiteY207" fmla="*/ 618269 h 1160647"/>
                <a:gd name="connsiteX208" fmla="*/ 1175481 w 3031519"/>
                <a:gd name="connsiteY208" fmla="*/ 618269 h 1160647"/>
                <a:gd name="connsiteX209" fmla="*/ 1189668 w 3031519"/>
                <a:gd name="connsiteY209" fmla="*/ 618269 h 1160647"/>
                <a:gd name="connsiteX210" fmla="*/ 1189668 w 3031519"/>
                <a:gd name="connsiteY210" fmla="*/ 642048 h 1160647"/>
                <a:gd name="connsiteX211" fmla="*/ 1191695 w 3031519"/>
                <a:gd name="connsiteY211" fmla="*/ 643669 h 1160647"/>
                <a:gd name="connsiteX212" fmla="*/ 1191695 w 3031519"/>
                <a:gd name="connsiteY212" fmla="*/ 655019 h 1160647"/>
                <a:gd name="connsiteX213" fmla="*/ 1192455 w 3031519"/>
                <a:gd name="connsiteY213" fmla="*/ 655019 h 1160647"/>
                <a:gd name="connsiteX214" fmla="*/ 1197775 w 3031519"/>
                <a:gd name="connsiteY214" fmla="*/ 655019 h 1160647"/>
                <a:gd name="connsiteX215" fmla="*/ 1197775 w 3031519"/>
                <a:gd name="connsiteY215" fmla="*/ 678798 h 1160647"/>
                <a:gd name="connsiteX216" fmla="*/ 1199041 w 3031519"/>
                <a:gd name="connsiteY216" fmla="*/ 678798 h 1160647"/>
                <a:gd name="connsiteX217" fmla="*/ 1207908 w 3031519"/>
                <a:gd name="connsiteY217" fmla="*/ 678798 h 1160647"/>
                <a:gd name="connsiteX218" fmla="*/ 1209935 w 3031519"/>
                <a:gd name="connsiteY218" fmla="*/ 682852 h 1160647"/>
                <a:gd name="connsiteX219" fmla="*/ 1209935 w 3031519"/>
                <a:gd name="connsiteY219" fmla="*/ 696093 h 1160647"/>
                <a:gd name="connsiteX220" fmla="*/ 1211455 w 3031519"/>
                <a:gd name="connsiteY220" fmla="*/ 694201 h 1160647"/>
                <a:gd name="connsiteX221" fmla="*/ 1222095 w 3031519"/>
                <a:gd name="connsiteY221" fmla="*/ 680960 h 1160647"/>
                <a:gd name="connsiteX222" fmla="*/ 1250469 w 3031519"/>
                <a:gd name="connsiteY222" fmla="*/ 680960 h 1160647"/>
                <a:gd name="connsiteX223" fmla="*/ 1250469 w 3031519"/>
                <a:gd name="connsiteY223" fmla="*/ 767431 h 1160647"/>
                <a:gd name="connsiteX224" fmla="*/ 1251229 w 3031519"/>
                <a:gd name="connsiteY224" fmla="*/ 767431 h 1160647"/>
                <a:gd name="connsiteX225" fmla="*/ 1256549 w 3031519"/>
                <a:gd name="connsiteY225" fmla="*/ 767431 h 1160647"/>
                <a:gd name="connsiteX226" fmla="*/ 1257309 w 3031519"/>
                <a:gd name="connsiteY226" fmla="*/ 766080 h 1160647"/>
                <a:gd name="connsiteX227" fmla="*/ 1262629 w 3031519"/>
                <a:gd name="connsiteY227" fmla="*/ 756622 h 1160647"/>
                <a:gd name="connsiteX228" fmla="*/ 1262629 w 3031519"/>
                <a:gd name="connsiteY228" fmla="*/ 758514 h 1160647"/>
                <a:gd name="connsiteX229" fmla="*/ 1262629 w 3031519"/>
                <a:gd name="connsiteY229" fmla="*/ 771755 h 1160647"/>
                <a:gd name="connsiteX230" fmla="*/ 1266682 w 3031519"/>
                <a:gd name="connsiteY230" fmla="*/ 726358 h 1160647"/>
                <a:gd name="connsiteX231" fmla="*/ 1267442 w 3031519"/>
                <a:gd name="connsiteY231" fmla="*/ 726358 h 1160647"/>
                <a:gd name="connsiteX232" fmla="*/ 1272762 w 3031519"/>
                <a:gd name="connsiteY232" fmla="*/ 726358 h 1160647"/>
                <a:gd name="connsiteX233" fmla="*/ 1272762 w 3031519"/>
                <a:gd name="connsiteY233" fmla="*/ 661504 h 1160647"/>
                <a:gd name="connsiteX234" fmla="*/ 1273776 w 3031519"/>
                <a:gd name="connsiteY234" fmla="*/ 661504 h 1160647"/>
                <a:gd name="connsiteX235" fmla="*/ 1280869 w 3031519"/>
                <a:gd name="connsiteY235" fmla="*/ 661504 h 1160647"/>
                <a:gd name="connsiteX236" fmla="*/ 1293029 w 3031519"/>
                <a:gd name="connsiteY236" fmla="*/ 618269 h 1160647"/>
                <a:gd name="connsiteX237" fmla="*/ 1294296 w 3031519"/>
                <a:gd name="connsiteY237" fmla="*/ 618269 h 1160647"/>
                <a:gd name="connsiteX238" fmla="*/ 1303163 w 3031519"/>
                <a:gd name="connsiteY238" fmla="*/ 618269 h 1160647"/>
                <a:gd name="connsiteX239" fmla="*/ 1313296 w 3031519"/>
                <a:gd name="connsiteY239" fmla="*/ 661504 h 1160647"/>
                <a:gd name="connsiteX240" fmla="*/ 1314309 w 3031519"/>
                <a:gd name="connsiteY240" fmla="*/ 661504 h 1160647"/>
                <a:gd name="connsiteX241" fmla="*/ 1321403 w 3031519"/>
                <a:gd name="connsiteY241" fmla="*/ 661504 h 1160647"/>
                <a:gd name="connsiteX242" fmla="*/ 1321403 w 3031519"/>
                <a:gd name="connsiteY242" fmla="*/ 700416 h 1160647"/>
                <a:gd name="connsiteX243" fmla="*/ 1323176 w 3031519"/>
                <a:gd name="connsiteY243" fmla="*/ 700416 h 1160647"/>
                <a:gd name="connsiteX244" fmla="*/ 1335590 w 3031519"/>
                <a:gd name="connsiteY244" fmla="*/ 700416 h 1160647"/>
                <a:gd name="connsiteX245" fmla="*/ 1335590 w 3031519"/>
                <a:gd name="connsiteY245" fmla="*/ 702578 h 1160647"/>
                <a:gd name="connsiteX246" fmla="*/ 1335590 w 3031519"/>
                <a:gd name="connsiteY246" fmla="*/ 717710 h 1160647"/>
                <a:gd name="connsiteX247" fmla="*/ 1339643 w 3031519"/>
                <a:gd name="connsiteY247" fmla="*/ 715549 h 1160647"/>
                <a:gd name="connsiteX248" fmla="*/ 1339643 w 3031519"/>
                <a:gd name="connsiteY248" fmla="*/ 700416 h 1160647"/>
                <a:gd name="connsiteX249" fmla="*/ 1341163 w 3031519"/>
                <a:gd name="connsiteY249" fmla="*/ 700416 h 1160647"/>
                <a:gd name="connsiteX250" fmla="*/ 1351803 w 3031519"/>
                <a:gd name="connsiteY250" fmla="*/ 700416 h 1160647"/>
                <a:gd name="connsiteX251" fmla="*/ 1351803 w 3031519"/>
                <a:gd name="connsiteY251" fmla="*/ 702037 h 1160647"/>
                <a:gd name="connsiteX252" fmla="*/ 1351803 w 3031519"/>
                <a:gd name="connsiteY252" fmla="*/ 713387 h 1160647"/>
                <a:gd name="connsiteX253" fmla="*/ 1382204 w 3031519"/>
                <a:gd name="connsiteY253" fmla="*/ 713387 h 1160647"/>
                <a:gd name="connsiteX254" fmla="*/ 1382204 w 3031519"/>
                <a:gd name="connsiteY254" fmla="*/ 676637 h 1160647"/>
                <a:gd name="connsiteX255" fmla="*/ 1383470 w 3031519"/>
                <a:gd name="connsiteY255" fmla="*/ 676637 h 1160647"/>
                <a:gd name="connsiteX256" fmla="*/ 1392337 w 3031519"/>
                <a:gd name="connsiteY256" fmla="*/ 676637 h 1160647"/>
                <a:gd name="connsiteX257" fmla="*/ 1392337 w 3031519"/>
                <a:gd name="connsiteY257" fmla="*/ 698254 h 1160647"/>
                <a:gd name="connsiteX258" fmla="*/ 1394364 w 3031519"/>
                <a:gd name="connsiteY258" fmla="*/ 665828 h 1160647"/>
                <a:gd name="connsiteX259" fmla="*/ 1416657 w 3031519"/>
                <a:gd name="connsiteY259" fmla="*/ 665828 h 1160647"/>
                <a:gd name="connsiteX260" fmla="*/ 1416657 w 3031519"/>
                <a:gd name="connsiteY260" fmla="*/ 664206 h 1160647"/>
                <a:gd name="connsiteX261" fmla="*/ 1416657 w 3031519"/>
                <a:gd name="connsiteY261" fmla="*/ 652857 h 1160647"/>
                <a:gd name="connsiteX262" fmla="*/ 1417417 w 3031519"/>
                <a:gd name="connsiteY262" fmla="*/ 652857 h 1160647"/>
                <a:gd name="connsiteX263" fmla="*/ 1422737 w 3031519"/>
                <a:gd name="connsiteY263" fmla="*/ 652857 h 1160647"/>
                <a:gd name="connsiteX264" fmla="*/ 1422737 w 3031519"/>
                <a:gd name="connsiteY264" fmla="*/ 650966 h 1160647"/>
                <a:gd name="connsiteX265" fmla="*/ 1422737 w 3031519"/>
                <a:gd name="connsiteY265" fmla="*/ 637725 h 1160647"/>
                <a:gd name="connsiteX266" fmla="*/ 1426791 w 3031519"/>
                <a:gd name="connsiteY266" fmla="*/ 644210 h 1160647"/>
                <a:gd name="connsiteX267" fmla="*/ 1429071 w 3031519"/>
                <a:gd name="connsiteY267" fmla="*/ 644210 h 1160647"/>
                <a:gd name="connsiteX268" fmla="*/ 1445031 w 3031519"/>
                <a:gd name="connsiteY268" fmla="*/ 644210 h 1160647"/>
                <a:gd name="connsiteX269" fmla="*/ 1445031 w 3031519"/>
                <a:gd name="connsiteY269" fmla="*/ 643399 h 1160647"/>
                <a:gd name="connsiteX270" fmla="*/ 1445031 w 3031519"/>
                <a:gd name="connsiteY270" fmla="*/ 637725 h 1160647"/>
                <a:gd name="connsiteX271" fmla="*/ 1445791 w 3031519"/>
                <a:gd name="connsiteY271" fmla="*/ 637725 h 1160647"/>
                <a:gd name="connsiteX272" fmla="*/ 1451111 w 3031519"/>
                <a:gd name="connsiteY272" fmla="*/ 637725 h 1160647"/>
                <a:gd name="connsiteX273" fmla="*/ 1451111 w 3031519"/>
                <a:gd name="connsiteY273" fmla="*/ 639076 h 1160647"/>
                <a:gd name="connsiteX274" fmla="*/ 1451111 w 3031519"/>
                <a:gd name="connsiteY274" fmla="*/ 648534 h 1160647"/>
                <a:gd name="connsiteX275" fmla="*/ 1489618 w 3031519"/>
                <a:gd name="connsiteY275" fmla="*/ 648534 h 1160647"/>
                <a:gd name="connsiteX276" fmla="*/ 1489618 w 3031519"/>
                <a:gd name="connsiteY276" fmla="*/ 786887 h 1160647"/>
                <a:gd name="connsiteX277" fmla="*/ 1491138 w 3031519"/>
                <a:gd name="connsiteY277" fmla="*/ 786887 h 1160647"/>
                <a:gd name="connsiteX278" fmla="*/ 1501778 w 3031519"/>
                <a:gd name="connsiteY278" fmla="*/ 786887 h 1160647"/>
                <a:gd name="connsiteX279" fmla="*/ 1501778 w 3031519"/>
                <a:gd name="connsiteY279" fmla="*/ 773917 h 1160647"/>
                <a:gd name="connsiteX280" fmla="*/ 1505832 w 3031519"/>
                <a:gd name="connsiteY280" fmla="*/ 773917 h 1160647"/>
                <a:gd name="connsiteX281" fmla="*/ 1505832 w 3031519"/>
                <a:gd name="connsiteY281" fmla="*/ 786887 h 1160647"/>
                <a:gd name="connsiteX282" fmla="*/ 1536232 w 3031519"/>
                <a:gd name="connsiteY282" fmla="*/ 786887 h 1160647"/>
                <a:gd name="connsiteX283" fmla="*/ 1536232 w 3031519"/>
                <a:gd name="connsiteY283" fmla="*/ 756622 h 1160647"/>
                <a:gd name="connsiteX284" fmla="*/ 1548392 w 3031519"/>
                <a:gd name="connsiteY284" fmla="*/ 756622 h 1160647"/>
                <a:gd name="connsiteX285" fmla="*/ 1560552 w 3031519"/>
                <a:gd name="connsiteY285" fmla="*/ 754461 h 1160647"/>
                <a:gd name="connsiteX286" fmla="*/ 1564606 w 3031519"/>
                <a:gd name="connsiteY286" fmla="*/ 756622 h 1160647"/>
                <a:gd name="connsiteX287" fmla="*/ 1574739 w 3031519"/>
                <a:gd name="connsiteY287" fmla="*/ 756622 h 1160647"/>
                <a:gd name="connsiteX288" fmla="*/ 1574739 w 3031519"/>
                <a:gd name="connsiteY288" fmla="*/ 786887 h 1160647"/>
                <a:gd name="connsiteX289" fmla="*/ 1582846 w 3031519"/>
                <a:gd name="connsiteY289" fmla="*/ 786887 h 1160647"/>
                <a:gd name="connsiteX290" fmla="*/ 1582846 w 3031519"/>
                <a:gd name="connsiteY290" fmla="*/ 804182 h 1160647"/>
                <a:gd name="connsiteX291" fmla="*/ 1592182 w 3031519"/>
                <a:gd name="connsiteY291" fmla="*/ 805087 h 1160647"/>
                <a:gd name="connsiteX292" fmla="*/ 1605140 w 3031519"/>
                <a:gd name="connsiteY292" fmla="*/ 805087 h 1160647"/>
                <a:gd name="connsiteX293" fmla="*/ 1605140 w 3031519"/>
                <a:gd name="connsiteY293" fmla="*/ 789049 h 1160647"/>
                <a:gd name="connsiteX294" fmla="*/ 1673096 w 3031519"/>
                <a:gd name="connsiteY294" fmla="*/ 789049 h 1160647"/>
                <a:gd name="connsiteX295" fmla="*/ 1673096 w 3031519"/>
                <a:gd name="connsiteY295" fmla="*/ 703796 h 1160647"/>
                <a:gd name="connsiteX296" fmla="*/ 1745104 w 3031519"/>
                <a:gd name="connsiteY296" fmla="*/ 703796 h 1160647"/>
                <a:gd name="connsiteX297" fmla="*/ 1745104 w 3031519"/>
                <a:gd name="connsiteY297" fmla="*/ 782564 h 1160647"/>
                <a:gd name="connsiteX298" fmla="*/ 1747008 w 3031519"/>
                <a:gd name="connsiteY298" fmla="*/ 782564 h 1160647"/>
                <a:gd name="connsiteX299" fmla="*/ 1748250 w 3031519"/>
                <a:gd name="connsiteY299" fmla="*/ 805087 h 1160647"/>
                <a:gd name="connsiteX300" fmla="*/ 1757926 w 3031519"/>
                <a:gd name="connsiteY300" fmla="*/ 805087 h 1160647"/>
                <a:gd name="connsiteX301" fmla="*/ 1759168 w 3031519"/>
                <a:gd name="connsiteY301" fmla="*/ 782564 h 1160647"/>
                <a:gd name="connsiteX302" fmla="*/ 1765248 w 3031519"/>
                <a:gd name="connsiteY302" fmla="*/ 782564 h 1160647"/>
                <a:gd name="connsiteX303" fmla="*/ 1766490 w 3031519"/>
                <a:gd name="connsiteY303" fmla="*/ 805087 h 1160647"/>
                <a:gd name="connsiteX304" fmla="*/ 1817112 w 3031519"/>
                <a:gd name="connsiteY304" fmla="*/ 805087 h 1160647"/>
                <a:gd name="connsiteX305" fmla="*/ 1817112 w 3031519"/>
                <a:gd name="connsiteY305" fmla="*/ 642059 h 1160647"/>
                <a:gd name="connsiteX306" fmla="*/ 2014439 w 3031519"/>
                <a:gd name="connsiteY306" fmla="*/ 642059 h 1160647"/>
                <a:gd name="connsiteX307" fmla="*/ 2014439 w 3031519"/>
                <a:gd name="connsiteY307" fmla="*/ 805087 h 1160647"/>
                <a:gd name="connsiteX308" fmla="*/ 2033136 w 3031519"/>
                <a:gd name="connsiteY308" fmla="*/ 805087 h 1160647"/>
                <a:gd name="connsiteX309" fmla="*/ 2033136 w 3031519"/>
                <a:gd name="connsiteY309" fmla="*/ 722394 h 1160647"/>
                <a:gd name="connsiteX310" fmla="*/ 2128256 w 3031519"/>
                <a:gd name="connsiteY310" fmla="*/ 722394 h 1160647"/>
                <a:gd name="connsiteX311" fmla="*/ 2140186 w 3031519"/>
                <a:gd name="connsiteY311" fmla="*/ 404253 h 1160647"/>
                <a:gd name="connsiteX312" fmla="*/ 2128026 w 3031519"/>
                <a:gd name="connsiteY312" fmla="*/ 382635 h 1160647"/>
                <a:gd name="connsiteX313" fmla="*/ 2121946 w 3031519"/>
                <a:gd name="connsiteY313" fmla="*/ 378311 h 1160647"/>
                <a:gd name="connsiteX314" fmla="*/ 2130053 w 3031519"/>
                <a:gd name="connsiteY314" fmla="*/ 354532 h 1160647"/>
                <a:gd name="connsiteX315" fmla="*/ 2130053 w 3031519"/>
                <a:gd name="connsiteY315" fmla="*/ 337238 h 1160647"/>
                <a:gd name="connsiteX316" fmla="*/ 2144240 w 3031519"/>
                <a:gd name="connsiteY316" fmla="*/ 337238 h 1160647"/>
                <a:gd name="connsiteX317" fmla="*/ 2144240 w 3031519"/>
                <a:gd name="connsiteY317" fmla="*/ 315620 h 1160647"/>
                <a:gd name="connsiteX318" fmla="*/ 2146266 w 3031519"/>
                <a:gd name="connsiteY318" fmla="*/ 311296 h 1160647"/>
                <a:gd name="connsiteX319" fmla="*/ 2146266 w 3031519"/>
                <a:gd name="connsiteY319" fmla="*/ 233472 h 1160647"/>
                <a:gd name="connsiteX320" fmla="*/ 2144240 w 3031519"/>
                <a:gd name="connsiteY320" fmla="*/ 226987 h 1160647"/>
                <a:gd name="connsiteX321" fmla="*/ 2150320 w 3031519"/>
                <a:gd name="connsiteY321" fmla="*/ 220501 h 1160647"/>
                <a:gd name="connsiteX322" fmla="*/ 2150320 w 3031519"/>
                <a:gd name="connsiteY322" fmla="*/ 162133 h 1160647"/>
                <a:gd name="connsiteX323" fmla="*/ 2152346 w 3031519"/>
                <a:gd name="connsiteY323" fmla="*/ 157810 h 1160647"/>
                <a:gd name="connsiteX324" fmla="*/ 2152346 w 3031519"/>
                <a:gd name="connsiteY324" fmla="*/ 101604 h 1160647"/>
                <a:gd name="connsiteX325" fmla="*/ 2154373 w 3031519"/>
                <a:gd name="connsiteY325" fmla="*/ 82148 h 1160647"/>
                <a:gd name="connsiteX326" fmla="*/ 2158427 w 3031519"/>
                <a:gd name="connsiteY326" fmla="*/ 99442 h 1160647"/>
                <a:gd name="connsiteX327" fmla="*/ 2160453 w 3031519"/>
                <a:gd name="connsiteY327" fmla="*/ 157810 h 1160647"/>
                <a:gd name="connsiteX328" fmla="*/ 2162480 w 3031519"/>
                <a:gd name="connsiteY328" fmla="*/ 220501 h 1160647"/>
                <a:gd name="connsiteX329" fmla="*/ 2168560 w 3031519"/>
                <a:gd name="connsiteY329" fmla="*/ 226987 h 1160647"/>
                <a:gd name="connsiteX330" fmla="*/ 2166533 w 3031519"/>
                <a:gd name="connsiteY330" fmla="*/ 233472 h 1160647"/>
                <a:gd name="connsiteX331" fmla="*/ 2166533 w 3031519"/>
                <a:gd name="connsiteY331" fmla="*/ 311296 h 1160647"/>
                <a:gd name="connsiteX332" fmla="*/ 2168560 w 3031519"/>
                <a:gd name="connsiteY332" fmla="*/ 315620 h 1160647"/>
                <a:gd name="connsiteX333" fmla="*/ 2168560 w 3031519"/>
                <a:gd name="connsiteY333" fmla="*/ 337238 h 1160647"/>
                <a:gd name="connsiteX334" fmla="*/ 2182747 w 3031519"/>
                <a:gd name="connsiteY334" fmla="*/ 337238 h 1160647"/>
                <a:gd name="connsiteX335" fmla="*/ 2182747 w 3031519"/>
                <a:gd name="connsiteY335" fmla="*/ 354532 h 1160647"/>
                <a:gd name="connsiteX336" fmla="*/ 2190854 w 3031519"/>
                <a:gd name="connsiteY336" fmla="*/ 378311 h 1160647"/>
                <a:gd name="connsiteX337" fmla="*/ 2184774 w 3031519"/>
                <a:gd name="connsiteY337" fmla="*/ 382635 h 1160647"/>
                <a:gd name="connsiteX338" fmla="*/ 2172613 w 3031519"/>
                <a:gd name="connsiteY338" fmla="*/ 404253 h 1160647"/>
                <a:gd name="connsiteX339" fmla="*/ 2180720 w 3031519"/>
                <a:gd name="connsiteY339" fmla="*/ 657181 h 1160647"/>
                <a:gd name="connsiteX340" fmla="*/ 2245574 w 3031519"/>
                <a:gd name="connsiteY340" fmla="*/ 657181 h 1160647"/>
                <a:gd name="connsiteX341" fmla="*/ 2245574 w 3031519"/>
                <a:gd name="connsiteY341" fmla="*/ 732843 h 1160647"/>
                <a:gd name="connsiteX342" fmla="*/ 2253681 w 3031519"/>
                <a:gd name="connsiteY342" fmla="*/ 732843 h 1160647"/>
                <a:gd name="connsiteX343" fmla="*/ 2255708 w 3031519"/>
                <a:gd name="connsiteY343" fmla="*/ 726358 h 1160647"/>
                <a:gd name="connsiteX344" fmla="*/ 2261788 w 3031519"/>
                <a:gd name="connsiteY344" fmla="*/ 726358 h 1160647"/>
                <a:gd name="connsiteX345" fmla="*/ 2263815 w 3031519"/>
                <a:gd name="connsiteY345" fmla="*/ 735005 h 1160647"/>
                <a:gd name="connsiteX346" fmla="*/ 2275975 w 3031519"/>
                <a:gd name="connsiteY346" fmla="*/ 735005 h 1160647"/>
                <a:gd name="connsiteX347" fmla="*/ 2275975 w 3031519"/>
                <a:gd name="connsiteY347" fmla="*/ 728519 h 1160647"/>
                <a:gd name="connsiteX348" fmla="*/ 2298268 w 3031519"/>
                <a:gd name="connsiteY348" fmla="*/ 728519 h 1160647"/>
                <a:gd name="connsiteX349" fmla="*/ 2298268 w 3031519"/>
                <a:gd name="connsiteY349" fmla="*/ 735005 h 1160647"/>
                <a:gd name="connsiteX350" fmla="*/ 2318535 w 3031519"/>
                <a:gd name="connsiteY350" fmla="*/ 735005 h 1160647"/>
                <a:gd name="connsiteX351" fmla="*/ 2318535 w 3031519"/>
                <a:gd name="connsiteY351" fmla="*/ 780402 h 1160647"/>
                <a:gd name="connsiteX352" fmla="*/ 2332722 w 3031519"/>
                <a:gd name="connsiteY352" fmla="*/ 780402 h 1160647"/>
                <a:gd name="connsiteX353" fmla="*/ 2332722 w 3031519"/>
                <a:gd name="connsiteY353" fmla="*/ 767431 h 1160647"/>
                <a:gd name="connsiteX354" fmla="*/ 2348936 w 3031519"/>
                <a:gd name="connsiteY354" fmla="*/ 767431 h 1160647"/>
                <a:gd name="connsiteX355" fmla="*/ 2348936 w 3031519"/>
                <a:gd name="connsiteY355" fmla="*/ 588004 h 1160647"/>
                <a:gd name="connsiteX356" fmla="*/ 2355016 w 3031519"/>
                <a:gd name="connsiteY356" fmla="*/ 581518 h 1160647"/>
                <a:gd name="connsiteX357" fmla="*/ 2427977 w 3031519"/>
                <a:gd name="connsiteY357" fmla="*/ 581518 h 1160647"/>
                <a:gd name="connsiteX358" fmla="*/ 2427977 w 3031519"/>
                <a:gd name="connsiteY358" fmla="*/ 590166 h 1160647"/>
                <a:gd name="connsiteX359" fmla="*/ 2438110 w 3031519"/>
                <a:gd name="connsiteY359" fmla="*/ 590166 h 1160647"/>
                <a:gd name="connsiteX360" fmla="*/ 2438110 w 3031519"/>
                <a:gd name="connsiteY360" fmla="*/ 704740 h 1160647"/>
                <a:gd name="connsiteX361" fmla="*/ 2460404 w 3031519"/>
                <a:gd name="connsiteY361" fmla="*/ 704740 h 1160647"/>
                <a:gd name="connsiteX362" fmla="*/ 2460404 w 3031519"/>
                <a:gd name="connsiteY362" fmla="*/ 637725 h 1160647"/>
                <a:gd name="connsiteX363" fmla="*/ 2486751 w 3031519"/>
                <a:gd name="connsiteY363" fmla="*/ 637725 h 1160647"/>
                <a:gd name="connsiteX364" fmla="*/ 2490804 w 3031519"/>
                <a:gd name="connsiteY364" fmla="*/ 633401 h 1160647"/>
                <a:gd name="connsiteX365" fmla="*/ 2498911 w 3031519"/>
                <a:gd name="connsiteY365" fmla="*/ 633401 h 1160647"/>
                <a:gd name="connsiteX366" fmla="*/ 2502964 w 3031519"/>
                <a:gd name="connsiteY366" fmla="*/ 637725 h 1160647"/>
                <a:gd name="connsiteX367" fmla="*/ 2525258 w 3031519"/>
                <a:gd name="connsiteY367" fmla="*/ 637725 h 1160647"/>
                <a:gd name="connsiteX368" fmla="*/ 2525258 w 3031519"/>
                <a:gd name="connsiteY368" fmla="*/ 520989 h 1160647"/>
                <a:gd name="connsiteX369" fmla="*/ 2582005 w 3031519"/>
                <a:gd name="connsiteY369" fmla="*/ 510180 h 1160647"/>
                <a:gd name="connsiteX370" fmla="*/ 2582005 w 3031519"/>
                <a:gd name="connsiteY370" fmla="*/ 511261 h 1160647"/>
                <a:gd name="connsiteX371" fmla="*/ 2582005 w 3031519"/>
                <a:gd name="connsiteY371" fmla="*/ 518827 h 1160647"/>
                <a:gd name="connsiteX372" fmla="*/ 2608352 w 3031519"/>
                <a:gd name="connsiteY372" fmla="*/ 518827 h 1160647"/>
                <a:gd name="connsiteX373" fmla="*/ 2608352 w 3031519"/>
                <a:gd name="connsiteY373" fmla="*/ 773917 h 1160647"/>
                <a:gd name="connsiteX374" fmla="*/ 2630646 w 3031519"/>
                <a:gd name="connsiteY374" fmla="*/ 773917 h 1160647"/>
                <a:gd name="connsiteX375" fmla="*/ 2630646 w 3031519"/>
                <a:gd name="connsiteY375" fmla="*/ 769593 h 1160647"/>
                <a:gd name="connsiteX376" fmla="*/ 2642806 w 3031519"/>
                <a:gd name="connsiteY376" fmla="*/ 769593 h 1160647"/>
                <a:gd name="connsiteX377" fmla="*/ 2642806 w 3031519"/>
                <a:gd name="connsiteY377" fmla="*/ 773917 h 1160647"/>
                <a:gd name="connsiteX378" fmla="*/ 2667126 w 3031519"/>
                <a:gd name="connsiteY378" fmla="*/ 773917 h 1160647"/>
                <a:gd name="connsiteX379" fmla="*/ 2667126 w 3031519"/>
                <a:gd name="connsiteY379" fmla="*/ 760946 h 1160647"/>
                <a:gd name="connsiteX380" fmla="*/ 2695500 w 3031519"/>
                <a:gd name="connsiteY380" fmla="*/ 760946 h 1160647"/>
                <a:gd name="connsiteX381" fmla="*/ 2707660 w 3031519"/>
                <a:gd name="connsiteY381" fmla="*/ 756622 h 1160647"/>
                <a:gd name="connsiteX382" fmla="*/ 2727927 w 3031519"/>
                <a:gd name="connsiteY382" fmla="*/ 760946 h 1160647"/>
                <a:gd name="connsiteX383" fmla="*/ 2727927 w 3031519"/>
                <a:gd name="connsiteY383" fmla="*/ 743652 h 1160647"/>
                <a:gd name="connsiteX384" fmla="*/ 2736034 w 3031519"/>
                <a:gd name="connsiteY384" fmla="*/ 743652 h 1160647"/>
                <a:gd name="connsiteX385" fmla="*/ 2736034 w 3031519"/>
                <a:gd name="connsiteY385" fmla="*/ 730681 h 1160647"/>
                <a:gd name="connsiteX386" fmla="*/ 2792781 w 3031519"/>
                <a:gd name="connsiteY386" fmla="*/ 730681 h 1160647"/>
                <a:gd name="connsiteX387" fmla="*/ 2792781 w 3031519"/>
                <a:gd name="connsiteY387" fmla="*/ 700416 h 1160647"/>
                <a:gd name="connsiteX388" fmla="*/ 2811021 w 3031519"/>
                <a:gd name="connsiteY388" fmla="*/ 700416 h 1160647"/>
                <a:gd name="connsiteX389" fmla="*/ 2811021 w 3031519"/>
                <a:gd name="connsiteY389" fmla="*/ 693931 h 1160647"/>
                <a:gd name="connsiteX390" fmla="*/ 2823181 w 3031519"/>
                <a:gd name="connsiteY390" fmla="*/ 693931 h 1160647"/>
                <a:gd name="connsiteX391" fmla="*/ 2823181 w 3031519"/>
                <a:gd name="connsiteY391" fmla="*/ 700416 h 1160647"/>
                <a:gd name="connsiteX392" fmla="*/ 2839395 w 3031519"/>
                <a:gd name="connsiteY392" fmla="*/ 700416 h 1160647"/>
                <a:gd name="connsiteX393" fmla="*/ 2839395 w 3031519"/>
                <a:gd name="connsiteY393" fmla="*/ 750137 h 1160647"/>
                <a:gd name="connsiteX394" fmla="*/ 2871822 w 3031519"/>
                <a:gd name="connsiteY394" fmla="*/ 750137 h 1160647"/>
                <a:gd name="connsiteX395" fmla="*/ 2871822 w 3031519"/>
                <a:gd name="connsiteY395" fmla="*/ 724196 h 1160647"/>
                <a:gd name="connsiteX396" fmla="*/ 2910329 w 3031519"/>
                <a:gd name="connsiteY396" fmla="*/ 724196 h 1160647"/>
                <a:gd name="connsiteX397" fmla="*/ 2910329 w 3031519"/>
                <a:gd name="connsiteY397" fmla="*/ 693931 h 1160647"/>
                <a:gd name="connsiteX398" fmla="*/ 2958970 w 3031519"/>
                <a:gd name="connsiteY398" fmla="*/ 693931 h 1160647"/>
                <a:gd name="connsiteX399" fmla="*/ 2958970 w 3031519"/>
                <a:gd name="connsiteY399" fmla="*/ 805087 h 1160647"/>
                <a:gd name="connsiteX400" fmla="*/ 2958970 w 3031519"/>
                <a:gd name="connsiteY400" fmla="*/ 818866 h 1160647"/>
                <a:gd name="connsiteX401" fmla="*/ 3031519 w 3031519"/>
                <a:gd name="connsiteY401" fmla="*/ 818866 h 1160647"/>
                <a:gd name="connsiteX402" fmla="*/ 3028183 w 3031519"/>
                <a:gd name="connsiteY402" fmla="*/ 1160647 h 1160647"/>
                <a:gd name="connsiteX403" fmla="*/ 2054 w 3031519"/>
                <a:gd name="connsiteY403" fmla="*/ 1158314 h 1160647"/>
                <a:gd name="connsiteX404" fmla="*/ 0 w 3031519"/>
                <a:gd name="connsiteY404" fmla="*/ 724196 h 1160647"/>
                <a:gd name="connsiteX405" fmla="*/ 20267 w 3031519"/>
                <a:gd name="connsiteY405" fmla="*/ 724196 h 1160647"/>
                <a:gd name="connsiteX406" fmla="*/ 20774 w 3031519"/>
                <a:gd name="connsiteY406" fmla="*/ 723115 h 1160647"/>
                <a:gd name="connsiteX407" fmla="*/ 24320 w 3031519"/>
                <a:gd name="connsiteY407" fmla="*/ 715549 h 1160647"/>
                <a:gd name="connsiteX408" fmla="*/ 26094 w 3031519"/>
                <a:gd name="connsiteY408" fmla="*/ 715819 h 1160647"/>
                <a:gd name="connsiteX409" fmla="*/ 38507 w 3031519"/>
                <a:gd name="connsiteY409" fmla="*/ 717710 h 1160647"/>
                <a:gd name="connsiteX410" fmla="*/ 39014 w 3031519"/>
                <a:gd name="connsiteY410" fmla="*/ 719062 h 1160647"/>
                <a:gd name="connsiteX411" fmla="*/ 42560 w 3031519"/>
                <a:gd name="connsiteY411" fmla="*/ 728519 h 1160647"/>
                <a:gd name="connsiteX412" fmla="*/ 68907 w 3031519"/>
                <a:gd name="connsiteY412" fmla="*/ 730681 h 1160647"/>
                <a:gd name="connsiteX413" fmla="*/ 68907 w 3031519"/>
                <a:gd name="connsiteY413" fmla="*/ 607460 h 1160647"/>
                <a:gd name="connsiteX414" fmla="*/ 70934 w 3031519"/>
                <a:gd name="connsiteY414" fmla="*/ 607460 h 1160647"/>
                <a:gd name="connsiteX415" fmla="*/ 85121 w 3031519"/>
                <a:gd name="connsiteY415" fmla="*/ 607460 h 1160647"/>
                <a:gd name="connsiteX416" fmla="*/ 85121 w 3031519"/>
                <a:gd name="connsiteY416" fmla="*/ 471268 h 1160647"/>
                <a:gd name="connsiteX417" fmla="*/ 86894 w 3031519"/>
                <a:gd name="connsiteY417" fmla="*/ 471268 h 1160647"/>
                <a:gd name="connsiteX418" fmla="*/ 99308 w 3031519"/>
                <a:gd name="connsiteY418" fmla="*/ 471268 h 1160647"/>
                <a:gd name="connsiteX419" fmla="*/ 99308 w 3031519"/>
                <a:gd name="connsiteY419" fmla="*/ 356694 h 1160647"/>
                <a:gd name="connsiteX420" fmla="*/ 103361 w 3031519"/>
                <a:gd name="connsiteY420" fmla="*/ 328590 h 1160647"/>
                <a:gd name="connsiteX421" fmla="*/ 105388 w 3031519"/>
                <a:gd name="connsiteY421" fmla="*/ 328590 h 1160647"/>
                <a:gd name="connsiteX422" fmla="*/ 119575 w 3031519"/>
                <a:gd name="connsiteY422" fmla="*/ 328590 h 1160647"/>
                <a:gd name="connsiteX423" fmla="*/ 156055 w 3031519"/>
                <a:gd name="connsiteY423" fmla="*/ 246443 h 1160647"/>
                <a:gd name="connsiteX424" fmla="*/ 160109 w 3031519"/>
                <a:gd name="connsiteY424" fmla="*/ 0 h 1160647"/>
                <a:gd name="connsiteX0" fmla="*/ 160109 w 3031520"/>
                <a:gd name="connsiteY0" fmla="*/ 0 h 1160647"/>
                <a:gd name="connsiteX1" fmla="*/ 162135 w 3031520"/>
                <a:gd name="connsiteY1" fmla="*/ 246443 h 1160647"/>
                <a:gd name="connsiteX2" fmla="*/ 200642 w 3031520"/>
                <a:gd name="connsiteY2" fmla="*/ 326429 h 1160647"/>
                <a:gd name="connsiteX3" fmla="*/ 202669 w 3031520"/>
                <a:gd name="connsiteY3" fmla="*/ 326429 h 1160647"/>
                <a:gd name="connsiteX4" fmla="*/ 216856 w 3031520"/>
                <a:gd name="connsiteY4" fmla="*/ 326429 h 1160647"/>
                <a:gd name="connsiteX5" fmla="*/ 216856 w 3031520"/>
                <a:gd name="connsiteY5" fmla="*/ 350208 h 1160647"/>
                <a:gd name="connsiteX6" fmla="*/ 217363 w 3031520"/>
                <a:gd name="connsiteY6" fmla="*/ 351019 h 1160647"/>
                <a:gd name="connsiteX7" fmla="*/ 220909 w 3031520"/>
                <a:gd name="connsiteY7" fmla="*/ 356694 h 1160647"/>
                <a:gd name="connsiteX8" fmla="*/ 220909 w 3031520"/>
                <a:gd name="connsiteY8" fmla="*/ 471268 h 1160647"/>
                <a:gd name="connsiteX9" fmla="*/ 223189 w 3031520"/>
                <a:gd name="connsiteY9" fmla="*/ 471268 h 1160647"/>
                <a:gd name="connsiteX10" fmla="*/ 239150 w 3031520"/>
                <a:gd name="connsiteY10" fmla="*/ 471268 h 1160647"/>
                <a:gd name="connsiteX11" fmla="*/ 239150 w 3031520"/>
                <a:gd name="connsiteY11" fmla="*/ 611783 h 1160647"/>
                <a:gd name="connsiteX12" fmla="*/ 240670 w 3031520"/>
                <a:gd name="connsiteY12" fmla="*/ 611513 h 1160647"/>
                <a:gd name="connsiteX13" fmla="*/ 251310 w 3031520"/>
                <a:gd name="connsiteY13" fmla="*/ 609622 h 1160647"/>
                <a:gd name="connsiteX14" fmla="*/ 249283 w 3031520"/>
                <a:gd name="connsiteY14" fmla="*/ 698254 h 1160647"/>
                <a:gd name="connsiteX15" fmla="*/ 250803 w 3031520"/>
                <a:gd name="connsiteY15" fmla="*/ 698525 h 1160647"/>
                <a:gd name="connsiteX16" fmla="*/ 261443 w 3031520"/>
                <a:gd name="connsiteY16" fmla="*/ 700416 h 1160647"/>
                <a:gd name="connsiteX17" fmla="*/ 261696 w 3031520"/>
                <a:gd name="connsiteY17" fmla="*/ 701227 h 1160647"/>
                <a:gd name="connsiteX18" fmla="*/ 263470 w 3031520"/>
                <a:gd name="connsiteY18" fmla="*/ 706902 h 1160647"/>
                <a:gd name="connsiteX19" fmla="*/ 264230 w 3031520"/>
                <a:gd name="connsiteY19" fmla="*/ 704470 h 1160647"/>
                <a:gd name="connsiteX20" fmla="*/ 269550 w 3031520"/>
                <a:gd name="connsiteY20" fmla="*/ 687446 h 1160647"/>
                <a:gd name="connsiteX21" fmla="*/ 271323 w 3031520"/>
                <a:gd name="connsiteY21" fmla="*/ 687446 h 1160647"/>
                <a:gd name="connsiteX22" fmla="*/ 283737 w 3031520"/>
                <a:gd name="connsiteY22" fmla="*/ 687446 h 1160647"/>
                <a:gd name="connsiteX23" fmla="*/ 283737 w 3031520"/>
                <a:gd name="connsiteY23" fmla="*/ 719872 h 1160647"/>
                <a:gd name="connsiteX24" fmla="*/ 284750 w 3031520"/>
                <a:gd name="connsiteY24" fmla="*/ 720413 h 1160647"/>
                <a:gd name="connsiteX25" fmla="*/ 291844 w 3031520"/>
                <a:gd name="connsiteY25" fmla="*/ 724196 h 1160647"/>
                <a:gd name="connsiteX26" fmla="*/ 291844 w 3031520"/>
                <a:gd name="connsiteY26" fmla="*/ 725547 h 1160647"/>
                <a:gd name="connsiteX27" fmla="*/ 291844 w 3031520"/>
                <a:gd name="connsiteY27" fmla="*/ 735005 h 1160647"/>
                <a:gd name="connsiteX28" fmla="*/ 336431 w 3031520"/>
                <a:gd name="connsiteY28" fmla="*/ 735005 h 1160647"/>
                <a:gd name="connsiteX29" fmla="*/ 336431 w 3031520"/>
                <a:gd name="connsiteY29" fmla="*/ 736086 h 1160647"/>
                <a:gd name="connsiteX30" fmla="*/ 336431 w 3031520"/>
                <a:gd name="connsiteY30" fmla="*/ 743652 h 1160647"/>
                <a:gd name="connsiteX31" fmla="*/ 338457 w 3031520"/>
                <a:gd name="connsiteY31" fmla="*/ 743652 h 1160647"/>
                <a:gd name="connsiteX32" fmla="*/ 352644 w 3031520"/>
                <a:gd name="connsiteY32" fmla="*/ 743652 h 1160647"/>
                <a:gd name="connsiteX33" fmla="*/ 352644 w 3031520"/>
                <a:gd name="connsiteY33" fmla="*/ 713387 h 1160647"/>
                <a:gd name="connsiteX34" fmla="*/ 397231 w 3031520"/>
                <a:gd name="connsiteY34" fmla="*/ 713387 h 1160647"/>
                <a:gd name="connsiteX35" fmla="*/ 397231 w 3031520"/>
                <a:gd name="connsiteY35" fmla="*/ 712036 h 1160647"/>
                <a:gd name="connsiteX36" fmla="*/ 397231 w 3031520"/>
                <a:gd name="connsiteY36" fmla="*/ 702578 h 1160647"/>
                <a:gd name="connsiteX37" fmla="*/ 398245 w 3031520"/>
                <a:gd name="connsiteY37" fmla="*/ 702578 h 1160647"/>
                <a:gd name="connsiteX38" fmla="*/ 405338 w 3031520"/>
                <a:gd name="connsiteY38" fmla="*/ 702578 h 1160647"/>
                <a:gd name="connsiteX39" fmla="*/ 405338 w 3031520"/>
                <a:gd name="connsiteY39" fmla="*/ 700687 h 1160647"/>
                <a:gd name="connsiteX40" fmla="*/ 405338 w 3031520"/>
                <a:gd name="connsiteY40" fmla="*/ 687446 h 1160647"/>
                <a:gd name="connsiteX41" fmla="*/ 406098 w 3031520"/>
                <a:gd name="connsiteY41" fmla="*/ 687446 h 1160647"/>
                <a:gd name="connsiteX42" fmla="*/ 411418 w 3031520"/>
                <a:gd name="connsiteY42" fmla="*/ 687446 h 1160647"/>
                <a:gd name="connsiteX43" fmla="*/ 411418 w 3031520"/>
                <a:gd name="connsiteY43" fmla="*/ 686365 h 1160647"/>
                <a:gd name="connsiteX44" fmla="*/ 411418 w 3031520"/>
                <a:gd name="connsiteY44" fmla="*/ 678798 h 1160647"/>
                <a:gd name="connsiteX45" fmla="*/ 413445 w 3031520"/>
                <a:gd name="connsiteY45" fmla="*/ 678798 h 1160647"/>
                <a:gd name="connsiteX46" fmla="*/ 427632 w 3031520"/>
                <a:gd name="connsiteY46" fmla="*/ 678798 h 1160647"/>
                <a:gd name="connsiteX47" fmla="*/ 427632 w 3031520"/>
                <a:gd name="connsiteY47" fmla="*/ 679879 h 1160647"/>
                <a:gd name="connsiteX48" fmla="*/ 427632 w 3031520"/>
                <a:gd name="connsiteY48" fmla="*/ 687446 h 1160647"/>
                <a:gd name="connsiteX49" fmla="*/ 449925 w 3031520"/>
                <a:gd name="connsiteY49" fmla="*/ 687446 h 1160647"/>
                <a:gd name="connsiteX50" fmla="*/ 449925 w 3031520"/>
                <a:gd name="connsiteY50" fmla="*/ 685554 h 1160647"/>
                <a:gd name="connsiteX51" fmla="*/ 449925 w 3031520"/>
                <a:gd name="connsiteY51" fmla="*/ 672313 h 1160647"/>
                <a:gd name="connsiteX52" fmla="*/ 451699 w 3031520"/>
                <a:gd name="connsiteY52" fmla="*/ 672313 h 1160647"/>
                <a:gd name="connsiteX53" fmla="*/ 464112 w 3031520"/>
                <a:gd name="connsiteY53" fmla="*/ 672313 h 1160647"/>
                <a:gd name="connsiteX54" fmla="*/ 464112 w 3031520"/>
                <a:gd name="connsiteY54" fmla="*/ 696093 h 1160647"/>
                <a:gd name="connsiteX55" fmla="*/ 465126 w 3031520"/>
                <a:gd name="connsiteY55" fmla="*/ 696093 h 1160647"/>
                <a:gd name="connsiteX56" fmla="*/ 472219 w 3031520"/>
                <a:gd name="connsiteY56" fmla="*/ 696093 h 1160647"/>
                <a:gd name="connsiteX57" fmla="*/ 472219 w 3031520"/>
                <a:gd name="connsiteY57" fmla="*/ 695012 h 1160647"/>
                <a:gd name="connsiteX58" fmla="*/ 472219 w 3031520"/>
                <a:gd name="connsiteY58" fmla="*/ 687446 h 1160647"/>
                <a:gd name="connsiteX59" fmla="*/ 473992 w 3031520"/>
                <a:gd name="connsiteY59" fmla="*/ 687446 h 1160647"/>
                <a:gd name="connsiteX60" fmla="*/ 486406 w 3031520"/>
                <a:gd name="connsiteY60" fmla="*/ 687446 h 1160647"/>
                <a:gd name="connsiteX61" fmla="*/ 486406 w 3031520"/>
                <a:gd name="connsiteY61" fmla="*/ 713387 h 1160647"/>
                <a:gd name="connsiteX62" fmla="*/ 488433 w 3031520"/>
                <a:gd name="connsiteY62" fmla="*/ 713387 h 1160647"/>
                <a:gd name="connsiteX63" fmla="*/ 502619 w 3031520"/>
                <a:gd name="connsiteY63" fmla="*/ 713387 h 1160647"/>
                <a:gd name="connsiteX64" fmla="*/ 502619 w 3031520"/>
                <a:gd name="connsiteY64" fmla="*/ 715008 h 1160647"/>
                <a:gd name="connsiteX65" fmla="*/ 502619 w 3031520"/>
                <a:gd name="connsiteY65" fmla="*/ 726358 h 1160647"/>
                <a:gd name="connsiteX66" fmla="*/ 503379 w 3031520"/>
                <a:gd name="connsiteY66" fmla="*/ 726358 h 1160647"/>
                <a:gd name="connsiteX67" fmla="*/ 508700 w 3031520"/>
                <a:gd name="connsiteY67" fmla="*/ 726358 h 1160647"/>
                <a:gd name="connsiteX68" fmla="*/ 508700 w 3031520"/>
                <a:gd name="connsiteY68" fmla="*/ 725547 h 1160647"/>
                <a:gd name="connsiteX69" fmla="*/ 508700 w 3031520"/>
                <a:gd name="connsiteY69" fmla="*/ 719872 h 1160647"/>
                <a:gd name="connsiteX70" fmla="*/ 539100 w 3031520"/>
                <a:gd name="connsiteY70" fmla="*/ 719872 h 1160647"/>
                <a:gd name="connsiteX71" fmla="*/ 539100 w 3031520"/>
                <a:gd name="connsiteY71" fmla="*/ 743652 h 1160647"/>
                <a:gd name="connsiteX72" fmla="*/ 540113 w 3031520"/>
                <a:gd name="connsiteY72" fmla="*/ 743652 h 1160647"/>
                <a:gd name="connsiteX73" fmla="*/ 547207 w 3031520"/>
                <a:gd name="connsiteY73" fmla="*/ 743652 h 1160647"/>
                <a:gd name="connsiteX74" fmla="*/ 547207 w 3031520"/>
                <a:gd name="connsiteY74" fmla="*/ 744733 h 1160647"/>
                <a:gd name="connsiteX75" fmla="*/ 547207 w 3031520"/>
                <a:gd name="connsiteY75" fmla="*/ 752299 h 1160647"/>
                <a:gd name="connsiteX76" fmla="*/ 547967 w 3031520"/>
                <a:gd name="connsiteY76" fmla="*/ 752299 h 1160647"/>
                <a:gd name="connsiteX77" fmla="*/ 553287 w 3031520"/>
                <a:gd name="connsiteY77" fmla="*/ 752299 h 1160647"/>
                <a:gd name="connsiteX78" fmla="*/ 553287 w 3031520"/>
                <a:gd name="connsiteY78" fmla="*/ 750137 h 1160647"/>
                <a:gd name="connsiteX79" fmla="*/ 553287 w 3031520"/>
                <a:gd name="connsiteY79" fmla="*/ 735005 h 1160647"/>
                <a:gd name="connsiteX80" fmla="*/ 554300 w 3031520"/>
                <a:gd name="connsiteY80" fmla="*/ 735005 h 1160647"/>
                <a:gd name="connsiteX81" fmla="*/ 561394 w 3031520"/>
                <a:gd name="connsiteY81" fmla="*/ 735005 h 1160647"/>
                <a:gd name="connsiteX82" fmla="*/ 561394 w 3031520"/>
                <a:gd name="connsiteY82" fmla="*/ 736086 h 1160647"/>
                <a:gd name="connsiteX83" fmla="*/ 561394 w 3031520"/>
                <a:gd name="connsiteY83" fmla="*/ 743652 h 1160647"/>
                <a:gd name="connsiteX84" fmla="*/ 566714 w 3031520"/>
                <a:gd name="connsiteY84" fmla="*/ 741659 h 1160647"/>
                <a:gd name="connsiteX85" fmla="*/ 567474 w 3031520"/>
                <a:gd name="connsiteY85" fmla="*/ 740679 h 1160647"/>
                <a:gd name="connsiteX86" fmla="*/ 567474 w 3031520"/>
                <a:gd name="connsiteY86" fmla="*/ 735005 h 1160647"/>
                <a:gd name="connsiteX87" fmla="*/ 605981 w 3031520"/>
                <a:gd name="connsiteY87" fmla="*/ 735005 h 1160647"/>
                <a:gd name="connsiteX88" fmla="*/ 605981 w 3031520"/>
                <a:gd name="connsiteY88" fmla="*/ 758784 h 1160647"/>
                <a:gd name="connsiteX89" fmla="*/ 608007 w 3031520"/>
                <a:gd name="connsiteY89" fmla="*/ 758784 h 1160647"/>
                <a:gd name="connsiteX90" fmla="*/ 622194 w 3031520"/>
                <a:gd name="connsiteY90" fmla="*/ 758784 h 1160647"/>
                <a:gd name="connsiteX91" fmla="*/ 622194 w 3031520"/>
                <a:gd name="connsiteY91" fmla="*/ 759865 h 1160647"/>
                <a:gd name="connsiteX92" fmla="*/ 622194 w 3031520"/>
                <a:gd name="connsiteY92" fmla="*/ 767431 h 1160647"/>
                <a:gd name="connsiteX93" fmla="*/ 623968 w 3031520"/>
                <a:gd name="connsiteY93" fmla="*/ 767431 h 1160647"/>
                <a:gd name="connsiteX94" fmla="*/ 636381 w 3031520"/>
                <a:gd name="connsiteY94" fmla="*/ 767431 h 1160647"/>
                <a:gd name="connsiteX95" fmla="*/ 636381 w 3031520"/>
                <a:gd name="connsiteY95" fmla="*/ 743652 h 1160647"/>
                <a:gd name="connsiteX96" fmla="*/ 637394 w 3031520"/>
                <a:gd name="connsiteY96" fmla="*/ 743652 h 1160647"/>
                <a:gd name="connsiteX97" fmla="*/ 644488 w 3031520"/>
                <a:gd name="connsiteY97" fmla="*/ 743652 h 1160647"/>
                <a:gd name="connsiteX98" fmla="*/ 644488 w 3031520"/>
                <a:gd name="connsiteY98" fmla="*/ 711225 h 1160647"/>
                <a:gd name="connsiteX99" fmla="*/ 645501 w 3031520"/>
                <a:gd name="connsiteY99" fmla="*/ 711225 h 1160647"/>
                <a:gd name="connsiteX100" fmla="*/ 652595 w 3031520"/>
                <a:gd name="connsiteY100" fmla="*/ 711225 h 1160647"/>
                <a:gd name="connsiteX101" fmla="*/ 652595 w 3031520"/>
                <a:gd name="connsiteY101" fmla="*/ 709334 h 1160647"/>
                <a:gd name="connsiteX102" fmla="*/ 652595 w 3031520"/>
                <a:gd name="connsiteY102" fmla="*/ 696093 h 1160647"/>
                <a:gd name="connsiteX103" fmla="*/ 651328 w 3031520"/>
                <a:gd name="connsiteY103" fmla="*/ 694471 h 1160647"/>
                <a:gd name="connsiteX104" fmla="*/ 656648 w 3031520"/>
                <a:gd name="connsiteY104" fmla="*/ 683122 h 1160647"/>
                <a:gd name="connsiteX105" fmla="*/ 664755 w 3031520"/>
                <a:gd name="connsiteY105" fmla="*/ 711225 h 1160647"/>
                <a:gd name="connsiteX106" fmla="*/ 665515 w 3031520"/>
                <a:gd name="connsiteY106" fmla="*/ 711225 h 1160647"/>
                <a:gd name="connsiteX107" fmla="*/ 670835 w 3031520"/>
                <a:gd name="connsiteY107" fmla="*/ 711225 h 1160647"/>
                <a:gd name="connsiteX108" fmla="*/ 670835 w 3031520"/>
                <a:gd name="connsiteY108" fmla="*/ 605298 h 1160647"/>
                <a:gd name="connsiteX109" fmla="*/ 672355 w 3031520"/>
                <a:gd name="connsiteY109" fmla="*/ 605298 h 1160647"/>
                <a:gd name="connsiteX110" fmla="*/ 682995 w 3031520"/>
                <a:gd name="connsiteY110" fmla="*/ 605298 h 1160647"/>
                <a:gd name="connsiteX111" fmla="*/ 682995 w 3031520"/>
                <a:gd name="connsiteY111" fmla="*/ 557739 h 1160647"/>
                <a:gd name="connsiteX112" fmla="*/ 709342 w 3031520"/>
                <a:gd name="connsiteY112" fmla="*/ 557739 h 1160647"/>
                <a:gd name="connsiteX113" fmla="*/ 709342 w 3031520"/>
                <a:gd name="connsiteY113" fmla="*/ 536121 h 1160647"/>
                <a:gd name="connsiteX114" fmla="*/ 743796 w 3031520"/>
                <a:gd name="connsiteY114" fmla="*/ 536121 h 1160647"/>
                <a:gd name="connsiteX115" fmla="*/ 743796 w 3031520"/>
                <a:gd name="connsiteY115" fmla="*/ 538553 h 1160647"/>
                <a:gd name="connsiteX116" fmla="*/ 743796 w 3031520"/>
                <a:gd name="connsiteY116" fmla="*/ 555577 h 1160647"/>
                <a:gd name="connsiteX117" fmla="*/ 746076 w 3031520"/>
                <a:gd name="connsiteY117" fmla="*/ 555577 h 1160647"/>
                <a:gd name="connsiteX118" fmla="*/ 762036 w 3031520"/>
                <a:gd name="connsiteY118" fmla="*/ 555577 h 1160647"/>
                <a:gd name="connsiteX119" fmla="*/ 762036 w 3031520"/>
                <a:gd name="connsiteY119" fmla="*/ 603136 h 1160647"/>
                <a:gd name="connsiteX120" fmla="*/ 763049 w 3031520"/>
                <a:gd name="connsiteY120" fmla="*/ 603136 h 1160647"/>
                <a:gd name="connsiteX121" fmla="*/ 770143 w 3031520"/>
                <a:gd name="connsiteY121" fmla="*/ 603136 h 1160647"/>
                <a:gd name="connsiteX122" fmla="*/ 784330 w 3031520"/>
                <a:gd name="connsiteY122" fmla="*/ 607460 h 1160647"/>
                <a:gd name="connsiteX123" fmla="*/ 784330 w 3031520"/>
                <a:gd name="connsiteY123" fmla="*/ 646372 h 1160647"/>
                <a:gd name="connsiteX124" fmla="*/ 785343 w 3031520"/>
                <a:gd name="connsiteY124" fmla="*/ 646372 h 1160647"/>
                <a:gd name="connsiteX125" fmla="*/ 792436 w 3031520"/>
                <a:gd name="connsiteY125" fmla="*/ 646372 h 1160647"/>
                <a:gd name="connsiteX126" fmla="*/ 792436 w 3031520"/>
                <a:gd name="connsiteY126" fmla="*/ 647993 h 1160647"/>
                <a:gd name="connsiteX127" fmla="*/ 792436 w 3031520"/>
                <a:gd name="connsiteY127" fmla="*/ 659342 h 1160647"/>
                <a:gd name="connsiteX128" fmla="*/ 794463 w 3031520"/>
                <a:gd name="connsiteY128" fmla="*/ 659342 h 1160647"/>
                <a:gd name="connsiteX129" fmla="*/ 808650 w 3031520"/>
                <a:gd name="connsiteY129" fmla="*/ 659342 h 1160647"/>
                <a:gd name="connsiteX130" fmla="*/ 814730 w 3031520"/>
                <a:gd name="connsiteY130" fmla="*/ 665828 h 1160647"/>
                <a:gd name="connsiteX131" fmla="*/ 814730 w 3031520"/>
                <a:gd name="connsiteY131" fmla="*/ 687446 h 1160647"/>
                <a:gd name="connsiteX132" fmla="*/ 817010 w 3031520"/>
                <a:gd name="connsiteY132" fmla="*/ 687446 h 1160647"/>
                <a:gd name="connsiteX133" fmla="*/ 832970 w 3031520"/>
                <a:gd name="connsiteY133" fmla="*/ 687446 h 1160647"/>
                <a:gd name="connsiteX134" fmla="*/ 832970 w 3031520"/>
                <a:gd name="connsiteY134" fmla="*/ 688526 h 1160647"/>
                <a:gd name="connsiteX135" fmla="*/ 832970 w 3031520"/>
                <a:gd name="connsiteY135" fmla="*/ 696093 h 1160647"/>
                <a:gd name="connsiteX136" fmla="*/ 834237 w 3031520"/>
                <a:gd name="connsiteY136" fmla="*/ 696093 h 1160647"/>
                <a:gd name="connsiteX137" fmla="*/ 843104 w 3031520"/>
                <a:gd name="connsiteY137" fmla="*/ 696093 h 1160647"/>
                <a:gd name="connsiteX138" fmla="*/ 843104 w 3031520"/>
                <a:gd name="connsiteY138" fmla="*/ 698254 h 1160647"/>
                <a:gd name="connsiteX139" fmla="*/ 843104 w 3031520"/>
                <a:gd name="connsiteY139" fmla="*/ 713387 h 1160647"/>
                <a:gd name="connsiteX140" fmla="*/ 847157 w 3031520"/>
                <a:gd name="connsiteY140" fmla="*/ 711495 h 1160647"/>
                <a:gd name="connsiteX141" fmla="*/ 847157 w 3031520"/>
                <a:gd name="connsiteY141" fmla="*/ 698254 h 1160647"/>
                <a:gd name="connsiteX142" fmla="*/ 848170 w 3031520"/>
                <a:gd name="connsiteY142" fmla="*/ 698254 h 1160647"/>
                <a:gd name="connsiteX143" fmla="*/ 855264 w 3031520"/>
                <a:gd name="connsiteY143" fmla="*/ 698254 h 1160647"/>
                <a:gd name="connsiteX144" fmla="*/ 855264 w 3031520"/>
                <a:gd name="connsiteY144" fmla="*/ 699876 h 1160647"/>
                <a:gd name="connsiteX145" fmla="*/ 855264 w 3031520"/>
                <a:gd name="connsiteY145" fmla="*/ 711225 h 1160647"/>
                <a:gd name="connsiteX146" fmla="*/ 856024 w 3031520"/>
                <a:gd name="connsiteY146" fmla="*/ 711225 h 1160647"/>
                <a:gd name="connsiteX147" fmla="*/ 861344 w 3031520"/>
                <a:gd name="connsiteY147" fmla="*/ 711225 h 1160647"/>
                <a:gd name="connsiteX148" fmla="*/ 909984 w 3031520"/>
                <a:gd name="connsiteY148" fmla="*/ 706902 h 1160647"/>
                <a:gd name="connsiteX149" fmla="*/ 909984 w 3031520"/>
                <a:gd name="connsiteY149" fmla="*/ 708253 h 1160647"/>
                <a:gd name="connsiteX150" fmla="*/ 909984 w 3031520"/>
                <a:gd name="connsiteY150" fmla="*/ 717710 h 1160647"/>
                <a:gd name="connsiteX151" fmla="*/ 910744 w 3031520"/>
                <a:gd name="connsiteY151" fmla="*/ 717710 h 1160647"/>
                <a:gd name="connsiteX152" fmla="*/ 916065 w 3031520"/>
                <a:gd name="connsiteY152" fmla="*/ 717710 h 1160647"/>
                <a:gd name="connsiteX153" fmla="*/ 916065 w 3031520"/>
                <a:gd name="connsiteY153" fmla="*/ 719872 h 1160647"/>
                <a:gd name="connsiteX154" fmla="*/ 916065 w 3031520"/>
                <a:gd name="connsiteY154" fmla="*/ 735005 h 1160647"/>
                <a:gd name="connsiteX155" fmla="*/ 918091 w 3031520"/>
                <a:gd name="connsiteY155" fmla="*/ 733654 h 1160647"/>
                <a:gd name="connsiteX156" fmla="*/ 932278 w 3031520"/>
                <a:gd name="connsiteY156" fmla="*/ 724196 h 1160647"/>
                <a:gd name="connsiteX157" fmla="*/ 938358 w 3031520"/>
                <a:gd name="connsiteY157" fmla="*/ 683122 h 1160647"/>
                <a:gd name="connsiteX158" fmla="*/ 939118 w 3031520"/>
                <a:gd name="connsiteY158" fmla="*/ 682852 h 1160647"/>
                <a:gd name="connsiteX159" fmla="*/ 944438 w 3031520"/>
                <a:gd name="connsiteY159" fmla="*/ 680960 h 1160647"/>
                <a:gd name="connsiteX160" fmla="*/ 946465 w 3031520"/>
                <a:gd name="connsiteY160" fmla="*/ 611783 h 1160647"/>
                <a:gd name="connsiteX161" fmla="*/ 948492 w 3031520"/>
                <a:gd name="connsiteY161" fmla="*/ 680960 h 1160647"/>
                <a:gd name="connsiteX162" fmla="*/ 949252 w 3031520"/>
                <a:gd name="connsiteY162" fmla="*/ 681230 h 1160647"/>
                <a:gd name="connsiteX163" fmla="*/ 954572 w 3031520"/>
                <a:gd name="connsiteY163" fmla="*/ 683122 h 1160647"/>
                <a:gd name="connsiteX164" fmla="*/ 954572 w 3031520"/>
                <a:gd name="connsiteY164" fmla="*/ 596651 h 1160647"/>
                <a:gd name="connsiteX165" fmla="*/ 958625 w 3031520"/>
                <a:gd name="connsiteY165" fmla="*/ 564224 h 1160647"/>
                <a:gd name="connsiteX166" fmla="*/ 997132 w 3031520"/>
                <a:gd name="connsiteY166" fmla="*/ 564224 h 1160647"/>
                <a:gd name="connsiteX167" fmla="*/ 997132 w 3031520"/>
                <a:gd name="connsiteY167" fmla="*/ 596651 h 1160647"/>
                <a:gd name="connsiteX168" fmla="*/ 997892 w 3031520"/>
                <a:gd name="connsiteY168" fmla="*/ 596651 h 1160647"/>
                <a:gd name="connsiteX169" fmla="*/ 1003212 w 3031520"/>
                <a:gd name="connsiteY169" fmla="*/ 596651 h 1160647"/>
                <a:gd name="connsiteX170" fmla="*/ 1003212 w 3031520"/>
                <a:gd name="connsiteY170" fmla="*/ 514503 h 1160647"/>
                <a:gd name="connsiteX171" fmla="*/ 1004986 w 3031520"/>
                <a:gd name="connsiteY171" fmla="*/ 514503 h 1160647"/>
                <a:gd name="connsiteX172" fmla="*/ 1017399 w 3031520"/>
                <a:gd name="connsiteY172" fmla="*/ 514503 h 1160647"/>
                <a:gd name="connsiteX173" fmla="*/ 1017399 w 3031520"/>
                <a:gd name="connsiteY173" fmla="*/ 512612 h 1160647"/>
                <a:gd name="connsiteX174" fmla="*/ 1017399 w 3031520"/>
                <a:gd name="connsiteY174" fmla="*/ 499371 h 1160647"/>
                <a:gd name="connsiteX175" fmla="*/ 1039693 w 3031520"/>
                <a:gd name="connsiteY175" fmla="*/ 499371 h 1160647"/>
                <a:gd name="connsiteX176" fmla="*/ 1039693 w 3031520"/>
                <a:gd name="connsiteY176" fmla="*/ 498290 h 1160647"/>
                <a:gd name="connsiteX177" fmla="*/ 1039693 w 3031520"/>
                <a:gd name="connsiteY177" fmla="*/ 490724 h 1160647"/>
                <a:gd name="connsiteX178" fmla="*/ 1041466 w 3031520"/>
                <a:gd name="connsiteY178" fmla="*/ 490724 h 1160647"/>
                <a:gd name="connsiteX179" fmla="*/ 1053880 w 3031520"/>
                <a:gd name="connsiteY179" fmla="*/ 490724 h 1160647"/>
                <a:gd name="connsiteX180" fmla="*/ 1053880 w 3031520"/>
                <a:gd name="connsiteY180" fmla="*/ 491805 h 1160647"/>
                <a:gd name="connsiteX181" fmla="*/ 1053880 w 3031520"/>
                <a:gd name="connsiteY181" fmla="*/ 499371 h 1160647"/>
                <a:gd name="connsiteX182" fmla="*/ 1054640 w 3031520"/>
                <a:gd name="connsiteY182" fmla="*/ 499371 h 1160647"/>
                <a:gd name="connsiteX183" fmla="*/ 1059960 w 3031520"/>
                <a:gd name="connsiteY183" fmla="*/ 499371 h 1160647"/>
                <a:gd name="connsiteX184" fmla="*/ 1070093 w 3031520"/>
                <a:gd name="connsiteY184" fmla="*/ 495047 h 1160647"/>
                <a:gd name="connsiteX185" fmla="*/ 1074146 w 3031520"/>
                <a:gd name="connsiteY185" fmla="*/ 498290 h 1160647"/>
                <a:gd name="connsiteX186" fmla="*/ 1074146 w 3031520"/>
                <a:gd name="connsiteY186" fmla="*/ 490724 h 1160647"/>
                <a:gd name="connsiteX187" fmla="*/ 1076426 w 3031520"/>
                <a:gd name="connsiteY187" fmla="*/ 490724 h 1160647"/>
                <a:gd name="connsiteX188" fmla="*/ 1092387 w 3031520"/>
                <a:gd name="connsiteY188" fmla="*/ 490724 h 1160647"/>
                <a:gd name="connsiteX189" fmla="*/ 1092387 w 3031520"/>
                <a:gd name="connsiteY189" fmla="*/ 491805 h 1160647"/>
                <a:gd name="connsiteX190" fmla="*/ 1092387 w 3031520"/>
                <a:gd name="connsiteY190" fmla="*/ 499371 h 1160647"/>
                <a:gd name="connsiteX191" fmla="*/ 1122787 w 3031520"/>
                <a:gd name="connsiteY191" fmla="*/ 499371 h 1160647"/>
                <a:gd name="connsiteX192" fmla="*/ 1122787 w 3031520"/>
                <a:gd name="connsiteY192" fmla="*/ 500992 h 1160647"/>
                <a:gd name="connsiteX193" fmla="*/ 1122787 w 3031520"/>
                <a:gd name="connsiteY193" fmla="*/ 512342 h 1160647"/>
                <a:gd name="connsiteX194" fmla="*/ 1149134 w 3031520"/>
                <a:gd name="connsiteY194" fmla="*/ 512342 h 1160647"/>
                <a:gd name="connsiteX195" fmla="*/ 1149134 w 3031520"/>
                <a:gd name="connsiteY195" fmla="*/ 542606 h 1160647"/>
                <a:gd name="connsiteX196" fmla="*/ 1149894 w 3031520"/>
                <a:gd name="connsiteY196" fmla="*/ 542606 h 1160647"/>
                <a:gd name="connsiteX197" fmla="*/ 1155214 w 3031520"/>
                <a:gd name="connsiteY197" fmla="*/ 542606 h 1160647"/>
                <a:gd name="connsiteX198" fmla="*/ 1155214 w 3031520"/>
                <a:gd name="connsiteY198" fmla="*/ 543687 h 1160647"/>
                <a:gd name="connsiteX199" fmla="*/ 1155214 w 3031520"/>
                <a:gd name="connsiteY199" fmla="*/ 551254 h 1160647"/>
                <a:gd name="connsiteX200" fmla="*/ 1159268 w 3031520"/>
                <a:gd name="connsiteY200" fmla="*/ 581518 h 1160647"/>
                <a:gd name="connsiteX201" fmla="*/ 1160028 w 3031520"/>
                <a:gd name="connsiteY201" fmla="*/ 581518 h 1160647"/>
                <a:gd name="connsiteX202" fmla="*/ 1165348 w 3031520"/>
                <a:gd name="connsiteY202" fmla="*/ 581518 h 1160647"/>
                <a:gd name="connsiteX203" fmla="*/ 1165348 w 3031520"/>
                <a:gd name="connsiteY203" fmla="*/ 582329 h 1160647"/>
                <a:gd name="connsiteX204" fmla="*/ 1165348 w 3031520"/>
                <a:gd name="connsiteY204" fmla="*/ 588004 h 1160647"/>
                <a:gd name="connsiteX205" fmla="*/ 1166361 w 3031520"/>
                <a:gd name="connsiteY205" fmla="*/ 588004 h 1160647"/>
                <a:gd name="connsiteX206" fmla="*/ 1173454 w 3031520"/>
                <a:gd name="connsiteY206" fmla="*/ 588004 h 1160647"/>
                <a:gd name="connsiteX207" fmla="*/ 1173454 w 3031520"/>
                <a:gd name="connsiteY207" fmla="*/ 618269 h 1160647"/>
                <a:gd name="connsiteX208" fmla="*/ 1175481 w 3031520"/>
                <a:gd name="connsiteY208" fmla="*/ 618269 h 1160647"/>
                <a:gd name="connsiteX209" fmla="*/ 1189668 w 3031520"/>
                <a:gd name="connsiteY209" fmla="*/ 618269 h 1160647"/>
                <a:gd name="connsiteX210" fmla="*/ 1189668 w 3031520"/>
                <a:gd name="connsiteY210" fmla="*/ 642048 h 1160647"/>
                <a:gd name="connsiteX211" fmla="*/ 1191695 w 3031520"/>
                <a:gd name="connsiteY211" fmla="*/ 643669 h 1160647"/>
                <a:gd name="connsiteX212" fmla="*/ 1191695 w 3031520"/>
                <a:gd name="connsiteY212" fmla="*/ 655019 h 1160647"/>
                <a:gd name="connsiteX213" fmla="*/ 1192455 w 3031520"/>
                <a:gd name="connsiteY213" fmla="*/ 655019 h 1160647"/>
                <a:gd name="connsiteX214" fmla="*/ 1197775 w 3031520"/>
                <a:gd name="connsiteY214" fmla="*/ 655019 h 1160647"/>
                <a:gd name="connsiteX215" fmla="*/ 1197775 w 3031520"/>
                <a:gd name="connsiteY215" fmla="*/ 678798 h 1160647"/>
                <a:gd name="connsiteX216" fmla="*/ 1199041 w 3031520"/>
                <a:gd name="connsiteY216" fmla="*/ 678798 h 1160647"/>
                <a:gd name="connsiteX217" fmla="*/ 1207908 w 3031520"/>
                <a:gd name="connsiteY217" fmla="*/ 678798 h 1160647"/>
                <a:gd name="connsiteX218" fmla="*/ 1209935 w 3031520"/>
                <a:gd name="connsiteY218" fmla="*/ 682852 h 1160647"/>
                <a:gd name="connsiteX219" fmla="*/ 1209935 w 3031520"/>
                <a:gd name="connsiteY219" fmla="*/ 696093 h 1160647"/>
                <a:gd name="connsiteX220" fmla="*/ 1211455 w 3031520"/>
                <a:gd name="connsiteY220" fmla="*/ 694201 h 1160647"/>
                <a:gd name="connsiteX221" fmla="*/ 1222095 w 3031520"/>
                <a:gd name="connsiteY221" fmla="*/ 680960 h 1160647"/>
                <a:gd name="connsiteX222" fmla="*/ 1250469 w 3031520"/>
                <a:gd name="connsiteY222" fmla="*/ 680960 h 1160647"/>
                <a:gd name="connsiteX223" fmla="*/ 1250469 w 3031520"/>
                <a:gd name="connsiteY223" fmla="*/ 767431 h 1160647"/>
                <a:gd name="connsiteX224" fmla="*/ 1251229 w 3031520"/>
                <a:gd name="connsiteY224" fmla="*/ 767431 h 1160647"/>
                <a:gd name="connsiteX225" fmla="*/ 1256549 w 3031520"/>
                <a:gd name="connsiteY225" fmla="*/ 767431 h 1160647"/>
                <a:gd name="connsiteX226" fmla="*/ 1257309 w 3031520"/>
                <a:gd name="connsiteY226" fmla="*/ 766080 h 1160647"/>
                <a:gd name="connsiteX227" fmla="*/ 1262629 w 3031520"/>
                <a:gd name="connsiteY227" fmla="*/ 756622 h 1160647"/>
                <a:gd name="connsiteX228" fmla="*/ 1262629 w 3031520"/>
                <a:gd name="connsiteY228" fmla="*/ 758514 h 1160647"/>
                <a:gd name="connsiteX229" fmla="*/ 1262629 w 3031520"/>
                <a:gd name="connsiteY229" fmla="*/ 771755 h 1160647"/>
                <a:gd name="connsiteX230" fmla="*/ 1266682 w 3031520"/>
                <a:gd name="connsiteY230" fmla="*/ 726358 h 1160647"/>
                <a:gd name="connsiteX231" fmla="*/ 1267442 w 3031520"/>
                <a:gd name="connsiteY231" fmla="*/ 726358 h 1160647"/>
                <a:gd name="connsiteX232" fmla="*/ 1272762 w 3031520"/>
                <a:gd name="connsiteY232" fmla="*/ 726358 h 1160647"/>
                <a:gd name="connsiteX233" fmla="*/ 1272762 w 3031520"/>
                <a:gd name="connsiteY233" fmla="*/ 661504 h 1160647"/>
                <a:gd name="connsiteX234" fmla="*/ 1273776 w 3031520"/>
                <a:gd name="connsiteY234" fmla="*/ 661504 h 1160647"/>
                <a:gd name="connsiteX235" fmla="*/ 1280869 w 3031520"/>
                <a:gd name="connsiteY235" fmla="*/ 661504 h 1160647"/>
                <a:gd name="connsiteX236" fmla="*/ 1293029 w 3031520"/>
                <a:gd name="connsiteY236" fmla="*/ 618269 h 1160647"/>
                <a:gd name="connsiteX237" fmla="*/ 1294296 w 3031520"/>
                <a:gd name="connsiteY237" fmla="*/ 618269 h 1160647"/>
                <a:gd name="connsiteX238" fmla="*/ 1303163 w 3031520"/>
                <a:gd name="connsiteY238" fmla="*/ 618269 h 1160647"/>
                <a:gd name="connsiteX239" fmla="*/ 1313296 w 3031520"/>
                <a:gd name="connsiteY239" fmla="*/ 661504 h 1160647"/>
                <a:gd name="connsiteX240" fmla="*/ 1314309 w 3031520"/>
                <a:gd name="connsiteY240" fmla="*/ 661504 h 1160647"/>
                <a:gd name="connsiteX241" fmla="*/ 1321403 w 3031520"/>
                <a:gd name="connsiteY241" fmla="*/ 661504 h 1160647"/>
                <a:gd name="connsiteX242" fmla="*/ 1321403 w 3031520"/>
                <a:gd name="connsiteY242" fmla="*/ 700416 h 1160647"/>
                <a:gd name="connsiteX243" fmla="*/ 1323176 w 3031520"/>
                <a:gd name="connsiteY243" fmla="*/ 700416 h 1160647"/>
                <a:gd name="connsiteX244" fmla="*/ 1335590 w 3031520"/>
                <a:gd name="connsiteY244" fmla="*/ 700416 h 1160647"/>
                <a:gd name="connsiteX245" fmla="*/ 1335590 w 3031520"/>
                <a:gd name="connsiteY245" fmla="*/ 702578 h 1160647"/>
                <a:gd name="connsiteX246" fmla="*/ 1335590 w 3031520"/>
                <a:gd name="connsiteY246" fmla="*/ 717710 h 1160647"/>
                <a:gd name="connsiteX247" fmla="*/ 1339643 w 3031520"/>
                <a:gd name="connsiteY247" fmla="*/ 715549 h 1160647"/>
                <a:gd name="connsiteX248" fmla="*/ 1339643 w 3031520"/>
                <a:gd name="connsiteY248" fmla="*/ 700416 h 1160647"/>
                <a:gd name="connsiteX249" fmla="*/ 1341163 w 3031520"/>
                <a:gd name="connsiteY249" fmla="*/ 700416 h 1160647"/>
                <a:gd name="connsiteX250" fmla="*/ 1351803 w 3031520"/>
                <a:gd name="connsiteY250" fmla="*/ 700416 h 1160647"/>
                <a:gd name="connsiteX251" fmla="*/ 1351803 w 3031520"/>
                <a:gd name="connsiteY251" fmla="*/ 702037 h 1160647"/>
                <a:gd name="connsiteX252" fmla="*/ 1351803 w 3031520"/>
                <a:gd name="connsiteY252" fmla="*/ 713387 h 1160647"/>
                <a:gd name="connsiteX253" fmla="*/ 1382204 w 3031520"/>
                <a:gd name="connsiteY253" fmla="*/ 713387 h 1160647"/>
                <a:gd name="connsiteX254" fmla="*/ 1382204 w 3031520"/>
                <a:gd name="connsiteY254" fmla="*/ 676637 h 1160647"/>
                <a:gd name="connsiteX255" fmla="*/ 1383470 w 3031520"/>
                <a:gd name="connsiteY255" fmla="*/ 676637 h 1160647"/>
                <a:gd name="connsiteX256" fmla="*/ 1392337 w 3031520"/>
                <a:gd name="connsiteY256" fmla="*/ 676637 h 1160647"/>
                <a:gd name="connsiteX257" fmla="*/ 1392337 w 3031520"/>
                <a:gd name="connsiteY257" fmla="*/ 698254 h 1160647"/>
                <a:gd name="connsiteX258" fmla="*/ 1394364 w 3031520"/>
                <a:gd name="connsiteY258" fmla="*/ 665828 h 1160647"/>
                <a:gd name="connsiteX259" fmla="*/ 1416657 w 3031520"/>
                <a:gd name="connsiteY259" fmla="*/ 665828 h 1160647"/>
                <a:gd name="connsiteX260" fmla="*/ 1416657 w 3031520"/>
                <a:gd name="connsiteY260" fmla="*/ 664206 h 1160647"/>
                <a:gd name="connsiteX261" fmla="*/ 1416657 w 3031520"/>
                <a:gd name="connsiteY261" fmla="*/ 652857 h 1160647"/>
                <a:gd name="connsiteX262" fmla="*/ 1417417 w 3031520"/>
                <a:gd name="connsiteY262" fmla="*/ 652857 h 1160647"/>
                <a:gd name="connsiteX263" fmla="*/ 1422737 w 3031520"/>
                <a:gd name="connsiteY263" fmla="*/ 652857 h 1160647"/>
                <a:gd name="connsiteX264" fmla="*/ 1422737 w 3031520"/>
                <a:gd name="connsiteY264" fmla="*/ 650966 h 1160647"/>
                <a:gd name="connsiteX265" fmla="*/ 1422737 w 3031520"/>
                <a:gd name="connsiteY265" fmla="*/ 637725 h 1160647"/>
                <a:gd name="connsiteX266" fmla="*/ 1426791 w 3031520"/>
                <a:gd name="connsiteY266" fmla="*/ 644210 h 1160647"/>
                <a:gd name="connsiteX267" fmla="*/ 1429071 w 3031520"/>
                <a:gd name="connsiteY267" fmla="*/ 644210 h 1160647"/>
                <a:gd name="connsiteX268" fmla="*/ 1445031 w 3031520"/>
                <a:gd name="connsiteY268" fmla="*/ 644210 h 1160647"/>
                <a:gd name="connsiteX269" fmla="*/ 1445031 w 3031520"/>
                <a:gd name="connsiteY269" fmla="*/ 643399 h 1160647"/>
                <a:gd name="connsiteX270" fmla="*/ 1445031 w 3031520"/>
                <a:gd name="connsiteY270" fmla="*/ 637725 h 1160647"/>
                <a:gd name="connsiteX271" fmla="*/ 1445791 w 3031520"/>
                <a:gd name="connsiteY271" fmla="*/ 637725 h 1160647"/>
                <a:gd name="connsiteX272" fmla="*/ 1451111 w 3031520"/>
                <a:gd name="connsiteY272" fmla="*/ 637725 h 1160647"/>
                <a:gd name="connsiteX273" fmla="*/ 1451111 w 3031520"/>
                <a:gd name="connsiteY273" fmla="*/ 639076 h 1160647"/>
                <a:gd name="connsiteX274" fmla="*/ 1451111 w 3031520"/>
                <a:gd name="connsiteY274" fmla="*/ 648534 h 1160647"/>
                <a:gd name="connsiteX275" fmla="*/ 1489618 w 3031520"/>
                <a:gd name="connsiteY275" fmla="*/ 648534 h 1160647"/>
                <a:gd name="connsiteX276" fmla="*/ 1489618 w 3031520"/>
                <a:gd name="connsiteY276" fmla="*/ 786887 h 1160647"/>
                <a:gd name="connsiteX277" fmla="*/ 1491138 w 3031520"/>
                <a:gd name="connsiteY277" fmla="*/ 786887 h 1160647"/>
                <a:gd name="connsiteX278" fmla="*/ 1501778 w 3031520"/>
                <a:gd name="connsiteY278" fmla="*/ 786887 h 1160647"/>
                <a:gd name="connsiteX279" fmla="*/ 1501778 w 3031520"/>
                <a:gd name="connsiteY279" fmla="*/ 773917 h 1160647"/>
                <a:gd name="connsiteX280" fmla="*/ 1505832 w 3031520"/>
                <a:gd name="connsiteY280" fmla="*/ 773917 h 1160647"/>
                <a:gd name="connsiteX281" fmla="*/ 1505832 w 3031520"/>
                <a:gd name="connsiteY281" fmla="*/ 786887 h 1160647"/>
                <a:gd name="connsiteX282" fmla="*/ 1536232 w 3031520"/>
                <a:gd name="connsiteY282" fmla="*/ 786887 h 1160647"/>
                <a:gd name="connsiteX283" fmla="*/ 1536232 w 3031520"/>
                <a:gd name="connsiteY283" fmla="*/ 756622 h 1160647"/>
                <a:gd name="connsiteX284" fmla="*/ 1548392 w 3031520"/>
                <a:gd name="connsiteY284" fmla="*/ 756622 h 1160647"/>
                <a:gd name="connsiteX285" fmla="*/ 1560552 w 3031520"/>
                <a:gd name="connsiteY285" fmla="*/ 754461 h 1160647"/>
                <a:gd name="connsiteX286" fmla="*/ 1564606 w 3031520"/>
                <a:gd name="connsiteY286" fmla="*/ 756622 h 1160647"/>
                <a:gd name="connsiteX287" fmla="*/ 1574739 w 3031520"/>
                <a:gd name="connsiteY287" fmla="*/ 756622 h 1160647"/>
                <a:gd name="connsiteX288" fmla="*/ 1574739 w 3031520"/>
                <a:gd name="connsiteY288" fmla="*/ 786887 h 1160647"/>
                <a:gd name="connsiteX289" fmla="*/ 1582846 w 3031520"/>
                <a:gd name="connsiteY289" fmla="*/ 786887 h 1160647"/>
                <a:gd name="connsiteX290" fmla="*/ 1582846 w 3031520"/>
                <a:gd name="connsiteY290" fmla="*/ 804182 h 1160647"/>
                <a:gd name="connsiteX291" fmla="*/ 1592182 w 3031520"/>
                <a:gd name="connsiteY291" fmla="*/ 805087 h 1160647"/>
                <a:gd name="connsiteX292" fmla="*/ 1605140 w 3031520"/>
                <a:gd name="connsiteY292" fmla="*/ 805087 h 1160647"/>
                <a:gd name="connsiteX293" fmla="*/ 1605140 w 3031520"/>
                <a:gd name="connsiteY293" fmla="*/ 789049 h 1160647"/>
                <a:gd name="connsiteX294" fmla="*/ 1673096 w 3031520"/>
                <a:gd name="connsiteY294" fmla="*/ 789049 h 1160647"/>
                <a:gd name="connsiteX295" fmla="*/ 1673096 w 3031520"/>
                <a:gd name="connsiteY295" fmla="*/ 703796 h 1160647"/>
                <a:gd name="connsiteX296" fmla="*/ 1745104 w 3031520"/>
                <a:gd name="connsiteY296" fmla="*/ 703796 h 1160647"/>
                <a:gd name="connsiteX297" fmla="*/ 1745104 w 3031520"/>
                <a:gd name="connsiteY297" fmla="*/ 782564 h 1160647"/>
                <a:gd name="connsiteX298" fmla="*/ 1747008 w 3031520"/>
                <a:gd name="connsiteY298" fmla="*/ 782564 h 1160647"/>
                <a:gd name="connsiteX299" fmla="*/ 1748250 w 3031520"/>
                <a:gd name="connsiteY299" fmla="*/ 805087 h 1160647"/>
                <a:gd name="connsiteX300" fmla="*/ 1757926 w 3031520"/>
                <a:gd name="connsiteY300" fmla="*/ 805087 h 1160647"/>
                <a:gd name="connsiteX301" fmla="*/ 1759168 w 3031520"/>
                <a:gd name="connsiteY301" fmla="*/ 782564 h 1160647"/>
                <a:gd name="connsiteX302" fmla="*/ 1765248 w 3031520"/>
                <a:gd name="connsiteY302" fmla="*/ 782564 h 1160647"/>
                <a:gd name="connsiteX303" fmla="*/ 1766490 w 3031520"/>
                <a:gd name="connsiteY303" fmla="*/ 805087 h 1160647"/>
                <a:gd name="connsiteX304" fmla="*/ 1817112 w 3031520"/>
                <a:gd name="connsiteY304" fmla="*/ 805087 h 1160647"/>
                <a:gd name="connsiteX305" fmla="*/ 1817112 w 3031520"/>
                <a:gd name="connsiteY305" fmla="*/ 642059 h 1160647"/>
                <a:gd name="connsiteX306" fmla="*/ 2014439 w 3031520"/>
                <a:gd name="connsiteY306" fmla="*/ 642059 h 1160647"/>
                <a:gd name="connsiteX307" fmla="*/ 2014439 w 3031520"/>
                <a:gd name="connsiteY307" fmla="*/ 805087 h 1160647"/>
                <a:gd name="connsiteX308" fmla="*/ 2033136 w 3031520"/>
                <a:gd name="connsiteY308" fmla="*/ 805087 h 1160647"/>
                <a:gd name="connsiteX309" fmla="*/ 2033136 w 3031520"/>
                <a:gd name="connsiteY309" fmla="*/ 722394 h 1160647"/>
                <a:gd name="connsiteX310" fmla="*/ 2128256 w 3031520"/>
                <a:gd name="connsiteY310" fmla="*/ 722394 h 1160647"/>
                <a:gd name="connsiteX311" fmla="*/ 2140186 w 3031520"/>
                <a:gd name="connsiteY311" fmla="*/ 404253 h 1160647"/>
                <a:gd name="connsiteX312" fmla="*/ 2128026 w 3031520"/>
                <a:gd name="connsiteY312" fmla="*/ 382635 h 1160647"/>
                <a:gd name="connsiteX313" fmla="*/ 2121946 w 3031520"/>
                <a:gd name="connsiteY313" fmla="*/ 378311 h 1160647"/>
                <a:gd name="connsiteX314" fmla="*/ 2130053 w 3031520"/>
                <a:gd name="connsiteY314" fmla="*/ 354532 h 1160647"/>
                <a:gd name="connsiteX315" fmla="*/ 2130053 w 3031520"/>
                <a:gd name="connsiteY315" fmla="*/ 337238 h 1160647"/>
                <a:gd name="connsiteX316" fmla="*/ 2144240 w 3031520"/>
                <a:gd name="connsiteY316" fmla="*/ 337238 h 1160647"/>
                <a:gd name="connsiteX317" fmla="*/ 2144240 w 3031520"/>
                <a:gd name="connsiteY317" fmla="*/ 315620 h 1160647"/>
                <a:gd name="connsiteX318" fmla="*/ 2146266 w 3031520"/>
                <a:gd name="connsiteY318" fmla="*/ 311296 h 1160647"/>
                <a:gd name="connsiteX319" fmla="*/ 2146266 w 3031520"/>
                <a:gd name="connsiteY319" fmla="*/ 233472 h 1160647"/>
                <a:gd name="connsiteX320" fmla="*/ 2144240 w 3031520"/>
                <a:gd name="connsiteY320" fmla="*/ 226987 h 1160647"/>
                <a:gd name="connsiteX321" fmla="*/ 2150320 w 3031520"/>
                <a:gd name="connsiteY321" fmla="*/ 220501 h 1160647"/>
                <a:gd name="connsiteX322" fmla="*/ 2150320 w 3031520"/>
                <a:gd name="connsiteY322" fmla="*/ 162133 h 1160647"/>
                <a:gd name="connsiteX323" fmla="*/ 2152346 w 3031520"/>
                <a:gd name="connsiteY323" fmla="*/ 157810 h 1160647"/>
                <a:gd name="connsiteX324" fmla="*/ 2152346 w 3031520"/>
                <a:gd name="connsiteY324" fmla="*/ 101604 h 1160647"/>
                <a:gd name="connsiteX325" fmla="*/ 2154373 w 3031520"/>
                <a:gd name="connsiteY325" fmla="*/ 82148 h 1160647"/>
                <a:gd name="connsiteX326" fmla="*/ 2158427 w 3031520"/>
                <a:gd name="connsiteY326" fmla="*/ 99442 h 1160647"/>
                <a:gd name="connsiteX327" fmla="*/ 2160453 w 3031520"/>
                <a:gd name="connsiteY327" fmla="*/ 157810 h 1160647"/>
                <a:gd name="connsiteX328" fmla="*/ 2162480 w 3031520"/>
                <a:gd name="connsiteY328" fmla="*/ 220501 h 1160647"/>
                <a:gd name="connsiteX329" fmla="*/ 2168560 w 3031520"/>
                <a:gd name="connsiteY329" fmla="*/ 226987 h 1160647"/>
                <a:gd name="connsiteX330" fmla="*/ 2166533 w 3031520"/>
                <a:gd name="connsiteY330" fmla="*/ 233472 h 1160647"/>
                <a:gd name="connsiteX331" fmla="*/ 2166533 w 3031520"/>
                <a:gd name="connsiteY331" fmla="*/ 311296 h 1160647"/>
                <a:gd name="connsiteX332" fmla="*/ 2168560 w 3031520"/>
                <a:gd name="connsiteY332" fmla="*/ 315620 h 1160647"/>
                <a:gd name="connsiteX333" fmla="*/ 2168560 w 3031520"/>
                <a:gd name="connsiteY333" fmla="*/ 337238 h 1160647"/>
                <a:gd name="connsiteX334" fmla="*/ 2182747 w 3031520"/>
                <a:gd name="connsiteY334" fmla="*/ 337238 h 1160647"/>
                <a:gd name="connsiteX335" fmla="*/ 2182747 w 3031520"/>
                <a:gd name="connsiteY335" fmla="*/ 354532 h 1160647"/>
                <a:gd name="connsiteX336" fmla="*/ 2190854 w 3031520"/>
                <a:gd name="connsiteY336" fmla="*/ 378311 h 1160647"/>
                <a:gd name="connsiteX337" fmla="*/ 2184774 w 3031520"/>
                <a:gd name="connsiteY337" fmla="*/ 382635 h 1160647"/>
                <a:gd name="connsiteX338" fmla="*/ 2172613 w 3031520"/>
                <a:gd name="connsiteY338" fmla="*/ 404253 h 1160647"/>
                <a:gd name="connsiteX339" fmla="*/ 2180720 w 3031520"/>
                <a:gd name="connsiteY339" fmla="*/ 657181 h 1160647"/>
                <a:gd name="connsiteX340" fmla="*/ 2245574 w 3031520"/>
                <a:gd name="connsiteY340" fmla="*/ 657181 h 1160647"/>
                <a:gd name="connsiteX341" fmla="*/ 2245574 w 3031520"/>
                <a:gd name="connsiteY341" fmla="*/ 732843 h 1160647"/>
                <a:gd name="connsiteX342" fmla="*/ 2253681 w 3031520"/>
                <a:gd name="connsiteY342" fmla="*/ 732843 h 1160647"/>
                <a:gd name="connsiteX343" fmla="*/ 2255708 w 3031520"/>
                <a:gd name="connsiteY343" fmla="*/ 726358 h 1160647"/>
                <a:gd name="connsiteX344" fmla="*/ 2261788 w 3031520"/>
                <a:gd name="connsiteY344" fmla="*/ 726358 h 1160647"/>
                <a:gd name="connsiteX345" fmla="*/ 2263815 w 3031520"/>
                <a:gd name="connsiteY345" fmla="*/ 735005 h 1160647"/>
                <a:gd name="connsiteX346" fmla="*/ 2275975 w 3031520"/>
                <a:gd name="connsiteY346" fmla="*/ 735005 h 1160647"/>
                <a:gd name="connsiteX347" fmla="*/ 2275975 w 3031520"/>
                <a:gd name="connsiteY347" fmla="*/ 728519 h 1160647"/>
                <a:gd name="connsiteX348" fmla="*/ 2298268 w 3031520"/>
                <a:gd name="connsiteY348" fmla="*/ 728519 h 1160647"/>
                <a:gd name="connsiteX349" fmla="*/ 2298268 w 3031520"/>
                <a:gd name="connsiteY349" fmla="*/ 735005 h 1160647"/>
                <a:gd name="connsiteX350" fmla="*/ 2318535 w 3031520"/>
                <a:gd name="connsiteY350" fmla="*/ 735005 h 1160647"/>
                <a:gd name="connsiteX351" fmla="*/ 2318535 w 3031520"/>
                <a:gd name="connsiteY351" fmla="*/ 780402 h 1160647"/>
                <a:gd name="connsiteX352" fmla="*/ 2332722 w 3031520"/>
                <a:gd name="connsiteY352" fmla="*/ 780402 h 1160647"/>
                <a:gd name="connsiteX353" fmla="*/ 2332722 w 3031520"/>
                <a:gd name="connsiteY353" fmla="*/ 767431 h 1160647"/>
                <a:gd name="connsiteX354" fmla="*/ 2348936 w 3031520"/>
                <a:gd name="connsiteY354" fmla="*/ 767431 h 1160647"/>
                <a:gd name="connsiteX355" fmla="*/ 2348936 w 3031520"/>
                <a:gd name="connsiteY355" fmla="*/ 588004 h 1160647"/>
                <a:gd name="connsiteX356" fmla="*/ 2355016 w 3031520"/>
                <a:gd name="connsiteY356" fmla="*/ 581518 h 1160647"/>
                <a:gd name="connsiteX357" fmla="*/ 2427977 w 3031520"/>
                <a:gd name="connsiteY357" fmla="*/ 581518 h 1160647"/>
                <a:gd name="connsiteX358" fmla="*/ 2427977 w 3031520"/>
                <a:gd name="connsiteY358" fmla="*/ 590166 h 1160647"/>
                <a:gd name="connsiteX359" fmla="*/ 2438110 w 3031520"/>
                <a:gd name="connsiteY359" fmla="*/ 590166 h 1160647"/>
                <a:gd name="connsiteX360" fmla="*/ 2438110 w 3031520"/>
                <a:gd name="connsiteY360" fmla="*/ 704740 h 1160647"/>
                <a:gd name="connsiteX361" fmla="*/ 2460404 w 3031520"/>
                <a:gd name="connsiteY361" fmla="*/ 704740 h 1160647"/>
                <a:gd name="connsiteX362" fmla="*/ 2460404 w 3031520"/>
                <a:gd name="connsiteY362" fmla="*/ 637725 h 1160647"/>
                <a:gd name="connsiteX363" fmla="*/ 2486751 w 3031520"/>
                <a:gd name="connsiteY363" fmla="*/ 637725 h 1160647"/>
                <a:gd name="connsiteX364" fmla="*/ 2490804 w 3031520"/>
                <a:gd name="connsiteY364" fmla="*/ 633401 h 1160647"/>
                <a:gd name="connsiteX365" fmla="*/ 2498911 w 3031520"/>
                <a:gd name="connsiteY365" fmla="*/ 633401 h 1160647"/>
                <a:gd name="connsiteX366" fmla="*/ 2502964 w 3031520"/>
                <a:gd name="connsiteY366" fmla="*/ 637725 h 1160647"/>
                <a:gd name="connsiteX367" fmla="*/ 2525258 w 3031520"/>
                <a:gd name="connsiteY367" fmla="*/ 637725 h 1160647"/>
                <a:gd name="connsiteX368" fmla="*/ 2525258 w 3031520"/>
                <a:gd name="connsiteY368" fmla="*/ 520989 h 1160647"/>
                <a:gd name="connsiteX369" fmla="*/ 2582005 w 3031520"/>
                <a:gd name="connsiteY369" fmla="*/ 510180 h 1160647"/>
                <a:gd name="connsiteX370" fmla="*/ 2582005 w 3031520"/>
                <a:gd name="connsiteY370" fmla="*/ 511261 h 1160647"/>
                <a:gd name="connsiteX371" fmla="*/ 2582005 w 3031520"/>
                <a:gd name="connsiteY371" fmla="*/ 518827 h 1160647"/>
                <a:gd name="connsiteX372" fmla="*/ 2608352 w 3031520"/>
                <a:gd name="connsiteY372" fmla="*/ 518827 h 1160647"/>
                <a:gd name="connsiteX373" fmla="*/ 2608352 w 3031520"/>
                <a:gd name="connsiteY373" fmla="*/ 773917 h 1160647"/>
                <a:gd name="connsiteX374" fmla="*/ 2630646 w 3031520"/>
                <a:gd name="connsiteY374" fmla="*/ 773917 h 1160647"/>
                <a:gd name="connsiteX375" fmla="*/ 2630646 w 3031520"/>
                <a:gd name="connsiteY375" fmla="*/ 769593 h 1160647"/>
                <a:gd name="connsiteX376" fmla="*/ 2642806 w 3031520"/>
                <a:gd name="connsiteY376" fmla="*/ 769593 h 1160647"/>
                <a:gd name="connsiteX377" fmla="*/ 2642806 w 3031520"/>
                <a:gd name="connsiteY377" fmla="*/ 773917 h 1160647"/>
                <a:gd name="connsiteX378" fmla="*/ 2667126 w 3031520"/>
                <a:gd name="connsiteY378" fmla="*/ 773917 h 1160647"/>
                <a:gd name="connsiteX379" fmla="*/ 2667126 w 3031520"/>
                <a:gd name="connsiteY379" fmla="*/ 760946 h 1160647"/>
                <a:gd name="connsiteX380" fmla="*/ 2695500 w 3031520"/>
                <a:gd name="connsiteY380" fmla="*/ 760946 h 1160647"/>
                <a:gd name="connsiteX381" fmla="*/ 2707660 w 3031520"/>
                <a:gd name="connsiteY381" fmla="*/ 756622 h 1160647"/>
                <a:gd name="connsiteX382" fmla="*/ 2727927 w 3031520"/>
                <a:gd name="connsiteY382" fmla="*/ 760946 h 1160647"/>
                <a:gd name="connsiteX383" fmla="*/ 2727927 w 3031520"/>
                <a:gd name="connsiteY383" fmla="*/ 743652 h 1160647"/>
                <a:gd name="connsiteX384" fmla="*/ 2736034 w 3031520"/>
                <a:gd name="connsiteY384" fmla="*/ 743652 h 1160647"/>
                <a:gd name="connsiteX385" fmla="*/ 2736034 w 3031520"/>
                <a:gd name="connsiteY385" fmla="*/ 730681 h 1160647"/>
                <a:gd name="connsiteX386" fmla="*/ 2792781 w 3031520"/>
                <a:gd name="connsiteY386" fmla="*/ 730681 h 1160647"/>
                <a:gd name="connsiteX387" fmla="*/ 2792781 w 3031520"/>
                <a:gd name="connsiteY387" fmla="*/ 700416 h 1160647"/>
                <a:gd name="connsiteX388" fmla="*/ 2811021 w 3031520"/>
                <a:gd name="connsiteY388" fmla="*/ 700416 h 1160647"/>
                <a:gd name="connsiteX389" fmla="*/ 2811021 w 3031520"/>
                <a:gd name="connsiteY389" fmla="*/ 693931 h 1160647"/>
                <a:gd name="connsiteX390" fmla="*/ 2823181 w 3031520"/>
                <a:gd name="connsiteY390" fmla="*/ 693931 h 1160647"/>
                <a:gd name="connsiteX391" fmla="*/ 2823181 w 3031520"/>
                <a:gd name="connsiteY391" fmla="*/ 700416 h 1160647"/>
                <a:gd name="connsiteX392" fmla="*/ 2839395 w 3031520"/>
                <a:gd name="connsiteY392" fmla="*/ 700416 h 1160647"/>
                <a:gd name="connsiteX393" fmla="*/ 2839395 w 3031520"/>
                <a:gd name="connsiteY393" fmla="*/ 750137 h 1160647"/>
                <a:gd name="connsiteX394" fmla="*/ 2871822 w 3031520"/>
                <a:gd name="connsiteY394" fmla="*/ 750137 h 1160647"/>
                <a:gd name="connsiteX395" fmla="*/ 2871822 w 3031520"/>
                <a:gd name="connsiteY395" fmla="*/ 724196 h 1160647"/>
                <a:gd name="connsiteX396" fmla="*/ 2910329 w 3031520"/>
                <a:gd name="connsiteY396" fmla="*/ 724196 h 1160647"/>
                <a:gd name="connsiteX397" fmla="*/ 2910329 w 3031520"/>
                <a:gd name="connsiteY397" fmla="*/ 693931 h 1160647"/>
                <a:gd name="connsiteX398" fmla="*/ 2958970 w 3031520"/>
                <a:gd name="connsiteY398" fmla="*/ 693931 h 1160647"/>
                <a:gd name="connsiteX399" fmla="*/ 2958970 w 3031520"/>
                <a:gd name="connsiteY399" fmla="*/ 805087 h 1160647"/>
                <a:gd name="connsiteX400" fmla="*/ 2958970 w 3031520"/>
                <a:gd name="connsiteY400" fmla="*/ 818866 h 1160647"/>
                <a:gd name="connsiteX401" fmla="*/ 3031519 w 3031520"/>
                <a:gd name="connsiteY401" fmla="*/ 818866 h 1160647"/>
                <a:gd name="connsiteX402" fmla="*/ 3031520 w 3031520"/>
                <a:gd name="connsiteY402" fmla="*/ 1160647 h 1160647"/>
                <a:gd name="connsiteX403" fmla="*/ 2054 w 3031520"/>
                <a:gd name="connsiteY403" fmla="*/ 1158314 h 1160647"/>
                <a:gd name="connsiteX404" fmla="*/ 0 w 3031520"/>
                <a:gd name="connsiteY404" fmla="*/ 724196 h 1160647"/>
                <a:gd name="connsiteX405" fmla="*/ 20267 w 3031520"/>
                <a:gd name="connsiteY405" fmla="*/ 724196 h 1160647"/>
                <a:gd name="connsiteX406" fmla="*/ 20774 w 3031520"/>
                <a:gd name="connsiteY406" fmla="*/ 723115 h 1160647"/>
                <a:gd name="connsiteX407" fmla="*/ 24320 w 3031520"/>
                <a:gd name="connsiteY407" fmla="*/ 715549 h 1160647"/>
                <a:gd name="connsiteX408" fmla="*/ 26094 w 3031520"/>
                <a:gd name="connsiteY408" fmla="*/ 715819 h 1160647"/>
                <a:gd name="connsiteX409" fmla="*/ 38507 w 3031520"/>
                <a:gd name="connsiteY409" fmla="*/ 717710 h 1160647"/>
                <a:gd name="connsiteX410" fmla="*/ 39014 w 3031520"/>
                <a:gd name="connsiteY410" fmla="*/ 719062 h 1160647"/>
                <a:gd name="connsiteX411" fmla="*/ 42560 w 3031520"/>
                <a:gd name="connsiteY411" fmla="*/ 728519 h 1160647"/>
                <a:gd name="connsiteX412" fmla="*/ 68907 w 3031520"/>
                <a:gd name="connsiteY412" fmla="*/ 730681 h 1160647"/>
                <a:gd name="connsiteX413" fmla="*/ 68907 w 3031520"/>
                <a:gd name="connsiteY413" fmla="*/ 607460 h 1160647"/>
                <a:gd name="connsiteX414" fmla="*/ 70934 w 3031520"/>
                <a:gd name="connsiteY414" fmla="*/ 607460 h 1160647"/>
                <a:gd name="connsiteX415" fmla="*/ 85121 w 3031520"/>
                <a:gd name="connsiteY415" fmla="*/ 607460 h 1160647"/>
                <a:gd name="connsiteX416" fmla="*/ 85121 w 3031520"/>
                <a:gd name="connsiteY416" fmla="*/ 471268 h 1160647"/>
                <a:gd name="connsiteX417" fmla="*/ 86894 w 3031520"/>
                <a:gd name="connsiteY417" fmla="*/ 471268 h 1160647"/>
                <a:gd name="connsiteX418" fmla="*/ 99308 w 3031520"/>
                <a:gd name="connsiteY418" fmla="*/ 471268 h 1160647"/>
                <a:gd name="connsiteX419" fmla="*/ 99308 w 3031520"/>
                <a:gd name="connsiteY419" fmla="*/ 356694 h 1160647"/>
                <a:gd name="connsiteX420" fmla="*/ 103361 w 3031520"/>
                <a:gd name="connsiteY420" fmla="*/ 328590 h 1160647"/>
                <a:gd name="connsiteX421" fmla="*/ 105388 w 3031520"/>
                <a:gd name="connsiteY421" fmla="*/ 328590 h 1160647"/>
                <a:gd name="connsiteX422" fmla="*/ 119575 w 3031520"/>
                <a:gd name="connsiteY422" fmla="*/ 328590 h 1160647"/>
                <a:gd name="connsiteX423" fmla="*/ 156055 w 3031520"/>
                <a:gd name="connsiteY423" fmla="*/ 246443 h 1160647"/>
                <a:gd name="connsiteX424" fmla="*/ 160109 w 3031520"/>
                <a:gd name="connsiteY424" fmla="*/ 0 h 1160647"/>
                <a:gd name="connsiteX0" fmla="*/ 160109 w 3032161"/>
                <a:gd name="connsiteY0" fmla="*/ 0 h 1160647"/>
                <a:gd name="connsiteX1" fmla="*/ 162135 w 3032161"/>
                <a:gd name="connsiteY1" fmla="*/ 246443 h 1160647"/>
                <a:gd name="connsiteX2" fmla="*/ 200642 w 3032161"/>
                <a:gd name="connsiteY2" fmla="*/ 326429 h 1160647"/>
                <a:gd name="connsiteX3" fmla="*/ 202669 w 3032161"/>
                <a:gd name="connsiteY3" fmla="*/ 326429 h 1160647"/>
                <a:gd name="connsiteX4" fmla="*/ 216856 w 3032161"/>
                <a:gd name="connsiteY4" fmla="*/ 326429 h 1160647"/>
                <a:gd name="connsiteX5" fmla="*/ 216856 w 3032161"/>
                <a:gd name="connsiteY5" fmla="*/ 350208 h 1160647"/>
                <a:gd name="connsiteX6" fmla="*/ 217363 w 3032161"/>
                <a:gd name="connsiteY6" fmla="*/ 351019 h 1160647"/>
                <a:gd name="connsiteX7" fmla="*/ 220909 w 3032161"/>
                <a:gd name="connsiteY7" fmla="*/ 356694 h 1160647"/>
                <a:gd name="connsiteX8" fmla="*/ 220909 w 3032161"/>
                <a:gd name="connsiteY8" fmla="*/ 471268 h 1160647"/>
                <a:gd name="connsiteX9" fmla="*/ 223189 w 3032161"/>
                <a:gd name="connsiteY9" fmla="*/ 471268 h 1160647"/>
                <a:gd name="connsiteX10" fmla="*/ 239150 w 3032161"/>
                <a:gd name="connsiteY10" fmla="*/ 471268 h 1160647"/>
                <a:gd name="connsiteX11" fmla="*/ 239150 w 3032161"/>
                <a:gd name="connsiteY11" fmla="*/ 611783 h 1160647"/>
                <a:gd name="connsiteX12" fmla="*/ 240670 w 3032161"/>
                <a:gd name="connsiteY12" fmla="*/ 611513 h 1160647"/>
                <a:gd name="connsiteX13" fmla="*/ 251310 w 3032161"/>
                <a:gd name="connsiteY13" fmla="*/ 609622 h 1160647"/>
                <a:gd name="connsiteX14" fmla="*/ 249283 w 3032161"/>
                <a:gd name="connsiteY14" fmla="*/ 698254 h 1160647"/>
                <a:gd name="connsiteX15" fmla="*/ 250803 w 3032161"/>
                <a:gd name="connsiteY15" fmla="*/ 698525 h 1160647"/>
                <a:gd name="connsiteX16" fmla="*/ 261443 w 3032161"/>
                <a:gd name="connsiteY16" fmla="*/ 700416 h 1160647"/>
                <a:gd name="connsiteX17" fmla="*/ 261696 w 3032161"/>
                <a:gd name="connsiteY17" fmla="*/ 701227 h 1160647"/>
                <a:gd name="connsiteX18" fmla="*/ 263470 w 3032161"/>
                <a:gd name="connsiteY18" fmla="*/ 706902 h 1160647"/>
                <a:gd name="connsiteX19" fmla="*/ 264230 w 3032161"/>
                <a:gd name="connsiteY19" fmla="*/ 704470 h 1160647"/>
                <a:gd name="connsiteX20" fmla="*/ 269550 w 3032161"/>
                <a:gd name="connsiteY20" fmla="*/ 687446 h 1160647"/>
                <a:gd name="connsiteX21" fmla="*/ 271323 w 3032161"/>
                <a:gd name="connsiteY21" fmla="*/ 687446 h 1160647"/>
                <a:gd name="connsiteX22" fmla="*/ 283737 w 3032161"/>
                <a:gd name="connsiteY22" fmla="*/ 687446 h 1160647"/>
                <a:gd name="connsiteX23" fmla="*/ 283737 w 3032161"/>
                <a:gd name="connsiteY23" fmla="*/ 719872 h 1160647"/>
                <a:gd name="connsiteX24" fmla="*/ 284750 w 3032161"/>
                <a:gd name="connsiteY24" fmla="*/ 720413 h 1160647"/>
                <a:gd name="connsiteX25" fmla="*/ 291844 w 3032161"/>
                <a:gd name="connsiteY25" fmla="*/ 724196 h 1160647"/>
                <a:gd name="connsiteX26" fmla="*/ 291844 w 3032161"/>
                <a:gd name="connsiteY26" fmla="*/ 725547 h 1160647"/>
                <a:gd name="connsiteX27" fmla="*/ 291844 w 3032161"/>
                <a:gd name="connsiteY27" fmla="*/ 735005 h 1160647"/>
                <a:gd name="connsiteX28" fmla="*/ 336431 w 3032161"/>
                <a:gd name="connsiteY28" fmla="*/ 735005 h 1160647"/>
                <a:gd name="connsiteX29" fmla="*/ 336431 w 3032161"/>
                <a:gd name="connsiteY29" fmla="*/ 736086 h 1160647"/>
                <a:gd name="connsiteX30" fmla="*/ 336431 w 3032161"/>
                <a:gd name="connsiteY30" fmla="*/ 743652 h 1160647"/>
                <a:gd name="connsiteX31" fmla="*/ 338457 w 3032161"/>
                <a:gd name="connsiteY31" fmla="*/ 743652 h 1160647"/>
                <a:gd name="connsiteX32" fmla="*/ 352644 w 3032161"/>
                <a:gd name="connsiteY32" fmla="*/ 743652 h 1160647"/>
                <a:gd name="connsiteX33" fmla="*/ 352644 w 3032161"/>
                <a:gd name="connsiteY33" fmla="*/ 713387 h 1160647"/>
                <a:gd name="connsiteX34" fmla="*/ 397231 w 3032161"/>
                <a:gd name="connsiteY34" fmla="*/ 713387 h 1160647"/>
                <a:gd name="connsiteX35" fmla="*/ 397231 w 3032161"/>
                <a:gd name="connsiteY35" fmla="*/ 712036 h 1160647"/>
                <a:gd name="connsiteX36" fmla="*/ 397231 w 3032161"/>
                <a:gd name="connsiteY36" fmla="*/ 702578 h 1160647"/>
                <a:gd name="connsiteX37" fmla="*/ 398245 w 3032161"/>
                <a:gd name="connsiteY37" fmla="*/ 702578 h 1160647"/>
                <a:gd name="connsiteX38" fmla="*/ 405338 w 3032161"/>
                <a:gd name="connsiteY38" fmla="*/ 702578 h 1160647"/>
                <a:gd name="connsiteX39" fmla="*/ 405338 w 3032161"/>
                <a:gd name="connsiteY39" fmla="*/ 700687 h 1160647"/>
                <a:gd name="connsiteX40" fmla="*/ 405338 w 3032161"/>
                <a:gd name="connsiteY40" fmla="*/ 687446 h 1160647"/>
                <a:gd name="connsiteX41" fmla="*/ 406098 w 3032161"/>
                <a:gd name="connsiteY41" fmla="*/ 687446 h 1160647"/>
                <a:gd name="connsiteX42" fmla="*/ 411418 w 3032161"/>
                <a:gd name="connsiteY42" fmla="*/ 687446 h 1160647"/>
                <a:gd name="connsiteX43" fmla="*/ 411418 w 3032161"/>
                <a:gd name="connsiteY43" fmla="*/ 686365 h 1160647"/>
                <a:gd name="connsiteX44" fmla="*/ 411418 w 3032161"/>
                <a:gd name="connsiteY44" fmla="*/ 678798 h 1160647"/>
                <a:gd name="connsiteX45" fmla="*/ 413445 w 3032161"/>
                <a:gd name="connsiteY45" fmla="*/ 678798 h 1160647"/>
                <a:gd name="connsiteX46" fmla="*/ 427632 w 3032161"/>
                <a:gd name="connsiteY46" fmla="*/ 678798 h 1160647"/>
                <a:gd name="connsiteX47" fmla="*/ 427632 w 3032161"/>
                <a:gd name="connsiteY47" fmla="*/ 679879 h 1160647"/>
                <a:gd name="connsiteX48" fmla="*/ 427632 w 3032161"/>
                <a:gd name="connsiteY48" fmla="*/ 687446 h 1160647"/>
                <a:gd name="connsiteX49" fmla="*/ 449925 w 3032161"/>
                <a:gd name="connsiteY49" fmla="*/ 687446 h 1160647"/>
                <a:gd name="connsiteX50" fmla="*/ 449925 w 3032161"/>
                <a:gd name="connsiteY50" fmla="*/ 685554 h 1160647"/>
                <a:gd name="connsiteX51" fmla="*/ 449925 w 3032161"/>
                <a:gd name="connsiteY51" fmla="*/ 672313 h 1160647"/>
                <a:gd name="connsiteX52" fmla="*/ 451699 w 3032161"/>
                <a:gd name="connsiteY52" fmla="*/ 672313 h 1160647"/>
                <a:gd name="connsiteX53" fmla="*/ 464112 w 3032161"/>
                <a:gd name="connsiteY53" fmla="*/ 672313 h 1160647"/>
                <a:gd name="connsiteX54" fmla="*/ 464112 w 3032161"/>
                <a:gd name="connsiteY54" fmla="*/ 696093 h 1160647"/>
                <a:gd name="connsiteX55" fmla="*/ 465126 w 3032161"/>
                <a:gd name="connsiteY55" fmla="*/ 696093 h 1160647"/>
                <a:gd name="connsiteX56" fmla="*/ 472219 w 3032161"/>
                <a:gd name="connsiteY56" fmla="*/ 696093 h 1160647"/>
                <a:gd name="connsiteX57" fmla="*/ 472219 w 3032161"/>
                <a:gd name="connsiteY57" fmla="*/ 695012 h 1160647"/>
                <a:gd name="connsiteX58" fmla="*/ 472219 w 3032161"/>
                <a:gd name="connsiteY58" fmla="*/ 687446 h 1160647"/>
                <a:gd name="connsiteX59" fmla="*/ 473992 w 3032161"/>
                <a:gd name="connsiteY59" fmla="*/ 687446 h 1160647"/>
                <a:gd name="connsiteX60" fmla="*/ 486406 w 3032161"/>
                <a:gd name="connsiteY60" fmla="*/ 687446 h 1160647"/>
                <a:gd name="connsiteX61" fmla="*/ 486406 w 3032161"/>
                <a:gd name="connsiteY61" fmla="*/ 713387 h 1160647"/>
                <a:gd name="connsiteX62" fmla="*/ 488433 w 3032161"/>
                <a:gd name="connsiteY62" fmla="*/ 713387 h 1160647"/>
                <a:gd name="connsiteX63" fmla="*/ 502619 w 3032161"/>
                <a:gd name="connsiteY63" fmla="*/ 713387 h 1160647"/>
                <a:gd name="connsiteX64" fmla="*/ 502619 w 3032161"/>
                <a:gd name="connsiteY64" fmla="*/ 715008 h 1160647"/>
                <a:gd name="connsiteX65" fmla="*/ 502619 w 3032161"/>
                <a:gd name="connsiteY65" fmla="*/ 726358 h 1160647"/>
                <a:gd name="connsiteX66" fmla="*/ 503379 w 3032161"/>
                <a:gd name="connsiteY66" fmla="*/ 726358 h 1160647"/>
                <a:gd name="connsiteX67" fmla="*/ 508700 w 3032161"/>
                <a:gd name="connsiteY67" fmla="*/ 726358 h 1160647"/>
                <a:gd name="connsiteX68" fmla="*/ 508700 w 3032161"/>
                <a:gd name="connsiteY68" fmla="*/ 725547 h 1160647"/>
                <a:gd name="connsiteX69" fmla="*/ 508700 w 3032161"/>
                <a:gd name="connsiteY69" fmla="*/ 719872 h 1160647"/>
                <a:gd name="connsiteX70" fmla="*/ 539100 w 3032161"/>
                <a:gd name="connsiteY70" fmla="*/ 719872 h 1160647"/>
                <a:gd name="connsiteX71" fmla="*/ 539100 w 3032161"/>
                <a:gd name="connsiteY71" fmla="*/ 743652 h 1160647"/>
                <a:gd name="connsiteX72" fmla="*/ 540113 w 3032161"/>
                <a:gd name="connsiteY72" fmla="*/ 743652 h 1160647"/>
                <a:gd name="connsiteX73" fmla="*/ 547207 w 3032161"/>
                <a:gd name="connsiteY73" fmla="*/ 743652 h 1160647"/>
                <a:gd name="connsiteX74" fmla="*/ 547207 w 3032161"/>
                <a:gd name="connsiteY74" fmla="*/ 744733 h 1160647"/>
                <a:gd name="connsiteX75" fmla="*/ 547207 w 3032161"/>
                <a:gd name="connsiteY75" fmla="*/ 752299 h 1160647"/>
                <a:gd name="connsiteX76" fmla="*/ 547967 w 3032161"/>
                <a:gd name="connsiteY76" fmla="*/ 752299 h 1160647"/>
                <a:gd name="connsiteX77" fmla="*/ 553287 w 3032161"/>
                <a:gd name="connsiteY77" fmla="*/ 752299 h 1160647"/>
                <a:gd name="connsiteX78" fmla="*/ 553287 w 3032161"/>
                <a:gd name="connsiteY78" fmla="*/ 750137 h 1160647"/>
                <a:gd name="connsiteX79" fmla="*/ 553287 w 3032161"/>
                <a:gd name="connsiteY79" fmla="*/ 735005 h 1160647"/>
                <a:gd name="connsiteX80" fmla="*/ 554300 w 3032161"/>
                <a:gd name="connsiteY80" fmla="*/ 735005 h 1160647"/>
                <a:gd name="connsiteX81" fmla="*/ 561394 w 3032161"/>
                <a:gd name="connsiteY81" fmla="*/ 735005 h 1160647"/>
                <a:gd name="connsiteX82" fmla="*/ 561394 w 3032161"/>
                <a:gd name="connsiteY82" fmla="*/ 736086 h 1160647"/>
                <a:gd name="connsiteX83" fmla="*/ 561394 w 3032161"/>
                <a:gd name="connsiteY83" fmla="*/ 743652 h 1160647"/>
                <a:gd name="connsiteX84" fmla="*/ 566714 w 3032161"/>
                <a:gd name="connsiteY84" fmla="*/ 741659 h 1160647"/>
                <a:gd name="connsiteX85" fmla="*/ 567474 w 3032161"/>
                <a:gd name="connsiteY85" fmla="*/ 740679 h 1160647"/>
                <a:gd name="connsiteX86" fmla="*/ 567474 w 3032161"/>
                <a:gd name="connsiteY86" fmla="*/ 735005 h 1160647"/>
                <a:gd name="connsiteX87" fmla="*/ 605981 w 3032161"/>
                <a:gd name="connsiteY87" fmla="*/ 735005 h 1160647"/>
                <a:gd name="connsiteX88" fmla="*/ 605981 w 3032161"/>
                <a:gd name="connsiteY88" fmla="*/ 758784 h 1160647"/>
                <a:gd name="connsiteX89" fmla="*/ 608007 w 3032161"/>
                <a:gd name="connsiteY89" fmla="*/ 758784 h 1160647"/>
                <a:gd name="connsiteX90" fmla="*/ 622194 w 3032161"/>
                <a:gd name="connsiteY90" fmla="*/ 758784 h 1160647"/>
                <a:gd name="connsiteX91" fmla="*/ 622194 w 3032161"/>
                <a:gd name="connsiteY91" fmla="*/ 759865 h 1160647"/>
                <a:gd name="connsiteX92" fmla="*/ 622194 w 3032161"/>
                <a:gd name="connsiteY92" fmla="*/ 767431 h 1160647"/>
                <a:gd name="connsiteX93" fmla="*/ 623968 w 3032161"/>
                <a:gd name="connsiteY93" fmla="*/ 767431 h 1160647"/>
                <a:gd name="connsiteX94" fmla="*/ 636381 w 3032161"/>
                <a:gd name="connsiteY94" fmla="*/ 767431 h 1160647"/>
                <a:gd name="connsiteX95" fmla="*/ 636381 w 3032161"/>
                <a:gd name="connsiteY95" fmla="*/ 743652 h 1160647"/>
                <a:gd name="connsiteX96" fmla="*/ 637394 w 3032161"/>
                <a:gd name="connsiteY96" fmla="*/ 743652 h 1160647"/>
                <a:gd name="connsiteX97" fmla="*/ 644488 w 3032161"/>
                <a:gd name="connsiteY97" fmla="*/ 743652 h 1160647"/>
                <a:gd name="connsiteX98" fmla="*/ 644488 w 3032161"/>
                <a:gd name="connsiteY98" fmla="*/ 711225 h 1160647"/>
                <a:gd name="connsiteX99" fmla="*/ 645501 w 3032161"/>
                <a:gd name="connsiteY99" fmla="*/ 711225 h 1160647"/>
                <a:gd name="connsiteX100" fmla="*/ 652595 w 3032161"/>
                <a:gd name="connsiteY100" fmla="*/ 711225 h 1160647"/>
                <a:gd name="connsiteX101" fmla="*/ 652595 w 3032161"/>
                <a:gd name="connsiteY101" fmla="*/ 709334 h 1160647"/>
                <a:gd name="connsiteX102" fmla="*/ 652595 w 3032161"/>
                <a:gd name="connsiteY102" fmla="*/ 696093 h 1160647"/>
                <a:gd name="connsiteX103" fmla="*/ 651328 w 3032161"/>
                <a:gd name="connsiteY103" fmla="*/ 694471 h 1160647"/>
                <a:gd name="connsiteX104" fmla="*/ 656648 w 3032161"/>
                <a:gd name="connsiteY104" fmla="*/ 683122 h 1160647"/>
                <a:gd name="connsiteX105" fmla="*/ 664755 w 3032161"/>
                <a:gd name="connsiteY105" fmla="*/ 711225 h 1160647"/>
                <a:gd name="connsiteX106" fmla="*/ 665515 w 3032161"/>
                <a:gd name="connsiteY106" fmla="*/ 711225 h 1160647"/>
                <a:gd name="connsiteX107" fmla="*/ 670835 w 3032161"/>
                <a:gd name="connsiteY107" fmla="*/ 711225 h 1160647"/>
                <a:gd name="connsiteX108" fmla="*/ 670835 w 3032161"/>
                <a:gd name="connsiteY108" fmla="*/ 605298 h 1160647"/>
                <a:gd name="connsiteX109" fmla="*/ 672355 w 3032161"/>
                <a:gd name="connsiteY109" fmla="*/ 605298 h 1160647"/>
                <a:gd name="connsiteX110" fmla="*/ 682995 w 3032161"/>
                <a:gd name="connsiteY110" fmla="*/ 605298 h 1160647"/>
                <a:gd name="connsiteX111" fmla="*/ 682995 w 3032161"/>
                <a:gd name="connsiteY111" fmla="*/ 557739 h 1160647"/>
                <a:gd name="connsiteX112" fmla="*/ 709342 w 3032161"/>
                <a:gd name="connsiteY112" fmla="*/ 557739 h 1160647"/>
                <a:gd name="connsiteX113" fmla="*/ 709342 w 3032161"/>
                <a:gd name="connsiteY113" fmla="*/ 536121 h 1160647"/>
                <a:gd name="connsiteX114" fmla="*/ 743796 w 3032161"/>
                <a:gd name="connsiteY114" fmla="*/ 536121 h 1160647"/>
                <a:gd name="connsiteX115" fmla="*/ 743796 w 3032161"/>
                <a:gd name="connsiteY115" fmla="*/ 538553 h 1160647"/>
                <a:gd name="connsiteX116" fmla="*/ 743796 w 3032161"/>
                <a:gd name="connsiteY116" fmla="*/ 555577 h 1160647"/>
                <a:gd name="connsiteX117" fmla="*/ 746076 w 3032161"/>
                <a:gd name="connsiteY117" fmla="*/ 555577 h 1160647"/>
                <a:gd name="connsiteX118" fmla="*/ 762036 w 3032161"/>
                <a:gd name="connsiteY118" fmla="*/ 555577 h 1160647"/>
                <a:gd name="connsiteX119" fmla="*/ 762036 w 3032161"/>
                <a:gd name="connsiteY119" fmla="*/ 603136 h 1160647"/>
                <a:gd name="connsiteX120" fmla="*/ 763049 w 3032161"/>
                <a:gd name="connsiteY120" fmla="*/ 603136 h 1160647"/>
                <a:gd name="connsiteX121" fmla="*/ 770143 w 3032161"/>
                <a:gd name="connsiteY121" fmla="*/ 603136 h 1160647"/>
                <a:gd name="connsiteX122" fmla="*/ 784330 w 3032161"/>
                <a:gd name="connsiteY122" fmla="*/ 607460 h 1160647"/>
                <a:gd name="connsiteX123" fmla="*/ 784330 w 3032161"/>
                <a:gd name="connsiteY123" fmla="*/ 646372 h 1160647"/>
                <a:gd name="connsiteX124" fmla="*/ 785343 w 3032161"/>
                <a:gd name="connsiteY124" fmla="*/ 646372 h 1160647"/>
                <a:gd name="connsiteX125" fmla="*/ 792436 w 3032161"/>
                <a:gd name="connsiteY125" fmla="*/ 646372 h 1160647"/>
                <a:gd name="connsiteX126" fmla="*/ 792436 w 3032161"/>
                <a:gd name="connsiteY126" fmla="*/ 647993 h 1160647"/>
                <a:gd name="connsiteX127" fmla="*/ 792436 w 3032161"/>
                <a:gd name="connsiteY127" fmla="*/ 659342 h 1160647"/>
                <a:gd name="connsiteX128" fmla="*/ 794463 w 3032161"/>
                <a:gd name="connsiteY128" fmla="*/ 659342 h 1160647"/>
                <a:gd name="connsiteX129" fmla="*/ 808650 w 3032161"/>
                <a:gd name="connsiteY129" fmla="*/ 659342 h 1160647"/>
                <a:gd name="connsiteX130" fmla="*/ 814730 w 3032161"/>
                <a:gd name="connsiteY130" fmla="*/ 665828 h 1160647"/>
                <a:gd name="connsiteX131" fmla="*/ 814730 w 3032161"/>
                <a:gd name="connsiteY131" fmla="*/ 687446 h 1160647"/>
                <a:gd name="connsiteX132" fmla="*/ 817010 w 3032161"/>
                <a:gd name="connsiteY132" fmla="*/ 687446 h 1160647"/>
                <a:gd name="connsiteX133" fmla="*/ 832970 w 3032161"/>
                <a:gd name="connsiteY133" fmla="*/ 687446 h 1160647"/>
                <a:gd name="connsiteX134" fmla="*/ 832970 w 3032161"/>
                <a:gd name="connsiteY134" fmla="*/ 688526 h 1160647"/>
                <a:gd name="connsiteX135" fmla="*/ 832970 w 3032161"/>
                <a:gd name="connsiteY135" fmla="*/ 696093 h 1160647"/>
                <a:gd name="connsiteX136" fmla="*/ 834237 w 3032161"/>
                <a:gd name="connsiteY136" fmla="*/ 696093 h 1160647"/>
                <a:gd name="connsiteX137" fmla="*/ 843104 w 3032161"/>
                <a:gd name="connsiteY137" fmla="*/ 696093 h 1160647"/>
                <a:gd name="connsiteX138" fmla="*/ 843104 w 3032161"/>
                <a:gd name="connsiteY138" fmla="*/ 698254 h 1160647"/>
                <a:gd name="connsiteX139" fmla="*/ 843104 w 3032161"/>
                <a:gd name="connsiteY139" fmla="*/ 713387 h 1160647"/>
                <a:gd name="connsiteX140" fmla="*/ 847157 w 3032161"/>
                <a:gd name="connsiteY140" fmla="*/ 711495 h 1160647"/>
                <a:gd name="connsiteX141" fmla="*/ 847157 w 3032161"/>
                <a:gd name="connsiteY141" fmla="*/ 698254 h 1160647"/>
                <a:gd name="connsiteX142" fmla="*/ 848170 w 3032161"/>
                <a:gd name="connsiteY142" fmla="*/ 698254 h 1160647"/>
                <a:gd name="connsiteX143" fmla="*/ 855264 w 3032161"/>
                <a:gd name="connsiteY143" fmla="*/ 698254 h 1160647"/>
                <a:gd name="connsiteX144" fmla="*/ 855264 w 3032161"/>
                <a:gd name="connsiteY144" fmla="*/ 699876 h 1160647"/>
                <a:gd name="connsiteX145" fmla="*/ 855264 w 3032161"/>
                <a:gd name="connsiteY145" fmla="*/ 711225 h 1160647"/>
                <a:gd name="connsiteX146" fmla="*/ 856024 w 3032161"/>
                <a:gd name="connsiteY146" fmla="*/ 711225 h 1160647"/>
                <a:gd name="connsiteX147" fmla="*/ 861344 w 3032161"/>
                <a:gd name="connsiteY147" fmla="*/ 711225 h 1160647"/>
                <a:gd name="connsiteX148" fmla="*/ 909984 w 3032161"/>
                <a:gd name="connsiteY148" fmla="*/ 706902 h 1160647"/>
                <a:gd name="connsiteX149" fmla="*/ 909984 w 3032161"/>
                <a:gd name="connsiteY149" fmla="*/ 708253 h 1160647"/>
                <a:gd name="connsiteX150" fmla="*/ 909984 w 3032161"/>
                <a:gd name="connsiteY150" fmla="*/ 717710 h 1160647"/>
                <a:gd name="connsiteX151" fmla="*/ 910744 w 3032161"/>
                <a:gd name="connsiteY151" fmla="*/ 717710 h 1160647"/>
                <a:gd name="connsiteX152" fmla="*/ 916065 w 3032161"/>
                <a:gd name="connsiteY152" fmla="*/ 717710 h 1160647"/>
                <a:gd name="connsiteX153" fmla="*/ 916065 w 3032161"/>
                <a:gd name="connsiteY153" fmla="*/ 719872 h 1160647"/>
                <a:gd name="connsiteX154" fmla="*/ 916065 w 3032161"/>
                <a:gd name="connsiteY154" fmla="*/ 735005 h 1160647"/>
                <a:gd name="connsiteX155" fmla="*/ 918091 w 3032161"/>
                <a:gd name="connsiteY155" fmla="*/ 733654 h 1160647"/>
                <a:gd name="connsiteX156" fmla="*/ 932278 w 3032161"/>
                <a:gd name="connsiteY156" fmla="*/ 724196 h 1160647"/>
                <a:gd name="connsiteX157" fmla="*/ 938358 w 3032161"/>
                <a:gd name="connsiteY157" fmla="*/ 683122 h 1160647"/>
                <a:gd name="connsiteX158" fmla="*/ 939118 w 3032161"/>
                <a:gd name="connsiteY158" fmla="*/ 682852 h 1160647"/>
                <a:gd name="connsiteX159" fmla="*/ 944438 w 3032161"/>
                <a:gd name="connsiteY159" fmla="*/ 680960 h 1160647"/>
                <a:gd name="connsiteX160" fmla="*/ 946465 w 3032161"/>
                <a:gd name="connsiteY160" fmla="*/ 611783 h 1160647"/>
                <a:gd name="connsiteX161" fmla="*/ 948492 w 3032161"/>
                <a:gd name="connsiteY161" fmla="*/ 680960 h 1160647"/>
                <a:gd name="connsiteX162" fmla="*/ 949252 w 3032161"/>
                <a:gd name="connsiteY162" fmla="*/ 681230 h 1160647"/>
                <a:gd name="connsiteX163" fmla="*/ 954572 w 3032161"/>
                <a:gd name="connsiteY163" fmla="*/ 683122 h 1160647"/>
                <a:gd name="connsiteX164" fmla="*/ 954572 w 3032161"/>
                <a:gd name="connsiteY164" fmla="*/ 596651 h 1160647"/>
                <a:gd name="connsiteX165" fmla="*/ 958625 w 3032161"/>
                <a:gd name="connsiteY165" fmla="*/ 564224 h 1160647"/>
                <a:gd name="connsiteX166" fmla="*/ 997132 w 3032161"/>
                <a:gd name="connsiteY166" fmla="*/ 564224 h 1160647"/>
                <a:gd name="connsiteX167" fmla="*/ 997132 w 3032161"/>
                <a:gd name="connsiteY167" fmla="*/ 596651 h 1160647"/>
                <a:gd name="connsiteX168" fmla="*/ 997892 w 3032161"/>
                <a:gd name="connsiteY168" fmla="*/ 596651 h 1160647"/>
                <a:gd name="connsiteX169" fmla="*/ 1003212 w 3032161"/>
                <a:gd name="connsiteY169" fmla="*/ 596651 h 1160647"/>
                <a:gd name="connsiteX170" fmla="*/ 1003212 w 3032161"/>
                <a:gd name="connsiteY170" fmla="*/ 514503 h 1160647"/>
                <a:gd name="connsiteX171" fmla="*/ 1004986 w 3032161"/>
                <a:gd name="connsiteY171" fmla="*/ 514503 h 1160647"/>
                <a:gd name="connsiteX172" fmla="*/ 1017399 w 3032161"/>
                <a:gd name="connsiteY172" fmla="*/ 514503 h 1160647"/>
                <a:gd name="connsiteX173" fmla="*/ 1017399 w 3032161"/>
                <a:gd name="connsiteY173" fmla="*/ 512612 h 1160647"/>
                <a:gd name="connsiteX174" fmla="*/ 1017399 w 3032161"/>
                <a:gd name="connsiteY174" fmla="*/ 499371 h 1160647"/>
                <a:gd name="connsiteX175" fmla="*/ 1039693 w 3032161"/>
                <a:gd name="connsiteY175" fmla="*/ 499371 h 1160647"/>
                <a:gd name="connsiteX176" fmla="*/ 1039693 w 3032161"/>
                <a:gd name="connsiteY176" fmla="*/ 498290 h 1160647"/>
                <a:gd name="connsiteX177" fmla="*/ 1039693 w 3032161"/>
                <a:gd name="connsiteY177" fmla="*/ 490724 h 1160647"/>
                <a:gd name="connsiteX178" fmla="*/ 1041466 w 3032161"/>
                <a:gd name="connsiteY178" fmla="*/ 490724 h 1160647"/>
                <a:gd name="connsiteX179" fmla="*/ 1053880 w 3032161"/>
                <a:gd name="connsiteY179" fmla="*/ 490724 h 1160647"/>
                <a:gd name="connsiteX180" fmla="*/ 1053880 w 3032161"/>
                <a:gd name="connsiteY180" fmla="*/ 491805 h 1160647"/>
                <a:gd name="connsiteX181" fmla="*/ 1053880 w 3032161"/>
                <a:gd name="connsiteY181" fmla="*/ 499371 h 1160647"/>
                <a:gd name="connsiteX182" fmla="*/ 1054640 w 3032161"/>
                <a:gd name="connsiteY182" fmla="*/ 499371 h 1160647"/>
                <a:gd name="connsiteX183" fmla="*/ 1059960 w 3032161"/>
                <a:gd name="connsiteY183" fmla="*/ 499371 h 1160647"/>
                <a:gd name="connsiteX184" fmla="*/ 1070093 w 3032161"/>
                <a:gd name="connsiteY184" fmla="*/ 495047 h 1160647"/>
                <a:gd name="connsiteX185" fmla="*/ 1074146 w 3032161"/>
                <a:gd name="connsiteY185" fmla="*/ 498290 h 1160647"/>
                <a:gd name="connsiteX186" fmla="*/ 1074146 w 3032161"/>
                <a:gd name="connsiteY186" fmla="*/ 490724 h 1160647"/>
                <a:gd name="connsiteX187" fmla="*/ 1076426 w 3032161"/>
                <a:gd name="connsiteY187" fmla="*/ 490724 h 1160647"/>
                <a:gd name="connsiteX188" fmla="*/ 1092387 w 3032161"/>
                <a:gd name="connsiteY188" fmla="*/ 490724 h 1160647"/>
                <a:gd name="connsiteX189" fmla="*/ 1092387 w 3032161"/>
                <a:gd name="connsiteY189" fmla="*/ 491805 h 1160647"/>
                <a:gd name="connsiteX190" fmla="*/ 1092387 w 3032161"/>
                <a:gd name="connsiteY190" fmla="*/ 499371 h 1160647"/>
                <a:gd name="connsiteX191" fmla="*/ 1122787 w 3032161"/>
                <a:gd name="connsiteY191" fmla="*/ 499371 h 1160647"/>
                <a:gd name="connsiteX192" fmla="*/ 1122787 w 3032161"/>
                <a:gd name="connsiteY192" fmla="*/ 500992 h 1160647"/>
                <a:gd name="connsiteX193" fmla="*/ 1122787 w 3032161"/>
                <a:gd name="connsiteY193" fmla="*/ 512342 h 1160647"/>
                <a:gd name="connsiteX194" fmla="*/ 1149134 w 3032161"/>
                <a:gd name="connsiteY194" fmla="*/ 512342 h 1160647"/>
                <a:gd name="connsiteX195" fmla="*/ 1149134 w 3032161"/>
                <a:gd name="connsiteY195" fmla="*/ 542606 h 1160647"/>
                <a:gd name="connsiteX196" fmla="*/ 1149894 w 3032161"/>
                <a:gd name="connsiteY196" fmla="*/ 542606 h 1160647"/>
                <a:gd name="connsiteX197" fmla="*/ 1155214 w 3032161"/>
                <a:gd name="connsiteY197" fmla="*/ 542606 h 1160647"/>
                <a:gd name="connsiteX198" fmla="*/ 1155214 w 3032161"/>
                <a:gd name="connsiteY198" fmla="*/ 543687 h 1160647"/>
                <a:gd name="connsiteX199" fmla="*/ 1155214 w 3032161"/>
                <a:gd name="connsiteY199" fmla="*/ 551254 h 1160647"/>
                <a:gd name="connsiteX200" fmla="*/ 1159268 w 3032161"/>
                <a:gd name="connsiteY200" fmla="*/ 581518 h 1160647"/>
                <a:gd name="connsiteX201" fmla="*/ 1160028 w 3032161"/>
                <a:gd name="connsiteY201" fmla="*/ 581518 h 1160647"/>
                <a:gd name="connsiteX202" fmla="*/ 1165348 w 3032161"/>
                <a:gd name="connsiteY202" fmla="*/ 581518 h 1160647"/>
                <a:gd name="connsiteX203" fmla="*/ 1165348 w 3032161"/>
                <a:gd name="connsiteY203" fmla="*/ 582329 h 1160647"/>
                <a:gd name="connsiteX204" fmla="*/ 1165348 w 3032161"/>
                <a:gd name="connsiteY204" fmla="*/ 588004 h 1160647"/>
                <a:gd name="connsiteX205" fmla="*/ 1166361 w 3032161"/>
                <a:gd name="connsiteY205" fmla="*/ 588004 h 1160647"/>
                <a:gd name="connsiteX206" fmla="*/ 1173454 w 3032161"/>
                <a:gd name="connsiteY206" fmla="*/ 588004 h 1160647"/>
                <a:gd name="connsiteX207" fmla="*/ 1173454 w 3032161"/>
                <a:gd name="connsiteY207" fmla="*/ 618269 h 1160647"/>
                <a:gd name="connsiteX208" fmla="*/ 1175481 w 3032161"/>
                <a:gd name="connsiteY208" fmla="*/ 618269 h 1160647"/>
                <a:gd name="connsiteX209" fmla="*/ 1189668 w 3032161"/>
                <a:gd name="connsiteY209" fmla="*/ 618269 h 1160647"/>
                <a:gd name="connsiteX210" fmla="*/ 1189668 w 3032161"/>
                <a:gd name="connsiteY210" fmla="*/ 642048 h 1160647"/>
                <a:gd name="connsiteX211" fmla="*/ 1191695 w 3032161"/>
                <a:gd name="connsiteY211" fmla="*/ 643669 h 1160647"/>
                <a:gd name="connsiteX212" fmla="*/ 1191695 w 3032161"/>
                <a:gd name="connsiteY212" fmla="*/ 655019 h 1160647"/>
                <a:gd name="connsiteX213" fmla="*/ 1192455 w 3032161"/>
                <a:gd name="connsiteY213" fmla="*/ 655019 h 1160647"/>
                <a:gd name="connsiteX214" fmla="*/ 1197775 w 3032161"/>
                <a:gd name="connsiteY214" fmla="*/ 655019 h 1160647"/>
                <a:gd name="connsiteX215" fmla="*/ 1197775 w 3032161"/>
                <a:gd name="connsiteY215" fmla="*/ 678798 h 1160647"/>
                <a:gd name="connsiteX216" fmla="*/ 1199041 w 3032161"/>
                <a:gd name="connsiteY216" fmla="*/ 678798 h 1160647"/>
                <a:gd name="connsiteX217" fmla="*/ 1207908 w 3032161"/>
                <a:gd name="connsiteY217" fmla="*/ 678798 h 1160647"/>
                <a:gd name="connsiteX218" fmla="*/ 1209935 w 3032161"/>
                <a:gd name="connsiteY218" fmla="*/ 682852 h 1160647"/>
                <a:gd name="connsiteX219" fmla="*/ 1209935 w 3032161"/>
                <a:gd name="connsiteY219" fmla="*/ 696093 h 1160647"/>
                <a:gd name="connsiteX220" fmla="*/ 1211455 w 3032161"/>
                <a:gd name="connsiteY220" fmla="*/ 694201 h 1160647"/>
                <a:gd name="connsiteX221" fmla="*/ 1222095 w 3032161"/>
                <a:gd name="connsiteY221" fmla="*/ 680960 h 1160647"/>
                <a:gd name="connsiteX222" fmla="*/ 1250469 w 3032161"/>
                <a:gd name="connsiteY222" fmla="*/ 680960 h 1160647"/>
                <a:gd name="connsiteX223" fmla="*/ 1250469 w 3032161"/>
                <a:gd name="connsiteY223" fmla="*/ 767431 h 1160647"/>
                <a:gd name="connsiteX224" fmla="*/ 1251229 w 3032161"/>
                <a:gd name="connsiteY224" fmla="*/ 767431 h 1160647"/>
                <a:gd name="connsiteX225" fmla="*/ 1256549 w 3032161"/>
                <a:gd name="connsiteY225" fmla="*/ 767431 h 1160647"/>
                <a:gd name="connsiteX226" fmla="*/ 1257309 w 3032161"/>
                <a:gd name="connsiteY226" fmla="*/ 766080 h 1160647"/>
                <a:gd name="connsiteX227" fmla="*/ 1262629 w 3032161"/>
                <a:gd name="connsiteY227" fmla="*/ 756622 h 1160647"/>
                <a:gd name="connsiteX228" fmla="*/ 1262629 w 3032161"/>
                <a:gd name="connsiteY228" fmla="*/ 758514 h 1160647"/>
                <a:gd name="connsiteX229" fmla="*/ 1262629 w 3032161"/>
                <a:gd name="connsiteY229" fmla="*/ 771755 h 1160647"/>
                <a:gd name="connsiteX230" fmla="*/ 1266682 w 3032161"/>
                <a:gd name="connsiteY230" fmla="*/ 726358 h 1160647"/>
                <a:gd name="connsiteX231" fmla="*/ 1267442 w 3032161"/>
                <a:gd name="connsiteY231" fmla="*/ 726358 h 1160647"/>
                <a:gd name="connsiteX232" fmla="*/ 1272762 w 3032161"/>
                <a:gd name="connsiteY232" fmla="*/ 726358 h 1160647"/>
                <a:gd name="connsiteX233" fmla="*/ 1272762 w 3032161"/>
                <a:gd name="connsiteY233" fmla="*/ 661504 h 1160647"/>
                <a:gd name="connsiteX234" fmla="*/ 1273776 w 3032161"/>
                <a:gd name="connsiteY234" fmla="*/ 661504 h 1160647"/>
                <a:gd name="connsiteX235" fmla="*/ 1280869 w 3032161"/>
                <a:gd name="connsiteY235" fmla="*/ 661504 h 1160647"/>
                <a:gd name="connsiteX236" fmla="*/ 1293029 w 3032161"/>
                <a:gd name="connsiteY236" fmla="*/ 618269 h 1160647"/>
                <a:gd name="connsiteX237" fmla="*/ 1294296 w 3032161"/>
                <a:gd name="connsiteY237" fmla="*/ 618269 h 1160647"/>
                <a:gd name="connsiteX238" fmla="*/ 1303163 w 3032161"/>
                <a:gd name="connsiteY238" fmla="*/ 618269 h 1160647"/>
                <a:gd name="connsiteX239" fmla="*/ 1313296 w 3032161"/>
                <a:gd name="connsiteY239" fmla="*/ 661504 h 1160647"/>
                <a:gd name="connsiteX240" fmla="*/ 1314309 w 3032161"/>
                <a:gd name="connsiteY240" fmla="*/ 661504 h 1160647"/>
                <a:gd name="connsiteX241" fmla="*/ 1321403 w 3032161"/>
                <a:gd name="connsiteY241" fmla="*/ 661504 h 1160647"/>
                <a:gd name="connsiteX242" fmla="*/ 1321403 w 3032161"/>
                <a:gd name="connsiteY242" fmla="*/ 700416 h 1160647"/>
                <a:gd name="connsiteX243" fmla="*/ 1323176 w 3032161"/>
                <a:gd name="connsiteY243" fmla="*/ 700416 h 1160647"/>
                <a:gd name="connsiteX244" fmla="*/ 1335590 w 3032161"/>
                <a:gd name="connsiteY244" fmla="*/ 700416 h 1160647"/>
                <a:gd name="connsiteX245" fmla="*/ 1335590 w 3032161"/>
                <a:gd name="connsiteY245" fmla="*/ 702578 h 1160647"/>
                <a:gd name="connsiteX246" fmla="*/ 1335590 w 3032161"/>
                <a:gd name="connsiteY246" fmla="*/ 717710 h 1160647"/>
                <a:gd name="connsiteX247" fmla="*/ 1339643 w 3032161"/>
                <a:gd name="connsiteY247" fmla="*/ 715549 h 1160647"/>
                <a:gd name="connsiteX248" fmla="*/ 1339643 w 3032161"/>
                <a:gd name="connsiteY248" fmla="*/ 700416 h 1160647"/>
                <a:gd name="connsiteX249" fmla="*/ 1341163 w 3032161"/>
                <a:gd name="connsiteY249" fmla="*/ 700416 h 1160647"/>
                <a:gd name="connsiteX250" fmla="*/ 1351803 w 3032161"/>
                <a:gd name="connsiteY250" fmla="*/ 700416 h 1160647"/>
                <a:gd name="connsiteX251" fmla="*/ 1351803 w 3032161"/>
                <a:gd name="connsiteY251" fmla="*/ 702037 h 1160647"/>
                <a:gd name="connsiteX252" fmla="*/ 1351803 w 3032161"/>
                <a:gd name="connsiteY252" fmla="*/ 713387 h 1160647"/>
                <a:gd name="connsiteX253" fmla="*/ 1382204 w 3032161"/>
                <a:gd name="connsiteY253" fmla="*/ 713387 h 1160647"/>
                <a:gd name="connsiteX254" fmla="*/ 1382204 w 3032161"/>
                <a:gd name="connsiteY254" fmla="*/ 676637 h 1160647"/>
                <a:gd name="connsiteX255" fmla="*/ 1383470 w 3032161"/>
                <a:gd name="connsiteY255" fmla="*/ 676637 h 1160647"/>
                <a:gd name="connsiteX256" fmla="*/ 1392337 w 3032161"/>
                <a:gd name="connsiteY256" fmla="*/ 676637 h 1160647"/>
                <a:gd name="connsiteX257" fmla="*/ 1392337 w 3032161"/>
                <a:gd name="connsiteY257" fmla="*/ 698254 h 1160647"/>
                <a:gd name="connsiteX258" fmla="*/ 1394364 w 3032161"/>
                <a:gd name="connsiteY258" fmla="*/ 665828 h 1160647"/>
                <a:gd name="connsiteX259" fmla="*/ 1416657 w 3032161"/>
                <a:gd name="connsiteY259" fmla="*/ 665828 h 1160647"/>
                <a:gd name="connsiteX260" fmla="*/ 1416657 w 3032161"/>
                <a:gd name="connsiteY260" fmla="*/ 664206 h 1160647"/>
                <a:gd name="connsiteX261" fmla="*/ 1416657 w 3032161"/>
                <a:gd name="connsiteY261" fmla="*/ 652857 h 1160647"/>
                <a:gd name="connsiteX262" fmla="*/ 1417417 w 3032161"/>
                <a:gd name="connsiteY262" fmla="*/ 652857 h 1160647"/>
                <a:gd name="connsiteX263" fmla="*/ 1422737 w 3032161"/>
                <a:gd name="connsiteY263" fmla="*/ 652857 h 1160647"/>
                <a:gd name="connsiteX264" fmla="*/ 1422737 w 3032161"/>
                <a:gd name="connsiteY264" fmla="*/ 650966 h 1160647"/>
                <a:gd name="connsiteX265" fmla="*/ 1422737 w 3032161"/>
                <a:gd name="connsiteY265" fmla="*/ 637725 h 1160647"/>
                <a:gd name="connsiteX266" fmla="*/ 1426791 w 3032161"/>
                <a:gd name="connsiteY266" fmla="*/ 644210 h 1160647"/>
                <a:gd name="connsiteX267" fmla="*/ 1429071 w 3032161"/>
                <a:gd name="connsiteY267" fmla="*/ 644210 h 1160647"/>
                <a:gd name="connsiteX268" fmla="*/ 1445031 w 3032161"/>
                <a:gd name="connsiteY268" fmla="*/ 644210 h 1160647"/>
                <a:gd name="connsiteX269" fmla="*/ 1445031 w 3032161"/>
                <a:gd name="connsiteY269" fmla="*/ 643399 h 1160647"/>
                <a:gd name="connsiteX270" fmla="*/ 1445031 w 3032161"/>
                <a:gd name="connsiteY270" fmla="*/ 637725 h 1160647"/>
                <a:gd name="connsiteX271" fmla="*/ 1445791 w 3032161"/>
                <a:gd name="connsiteY271" fmla="*/ 637725 h 1160647"/>
                <a:gd name="connsiteX272" fmla="*/ 1451111 w 3032161"/>
                <a:gd name="connsiteY272" fmla="*/ 637725 h 1160647"/>
                <a:gd name="connsiteX273" fmla="*/ 1451111 w 3032161"/>
                <a:gd name="connsiteY273" fmla="*/ 639076 h 1160647"/>
                <a:gd name="connsiteX274" fmla="*/ 1451111 w 3032161"/>
                <a:gd name="connsiteY274" fmla="*/ 648534 h 1160647"/>
                <a:gd name="connsiteX275" fmla="*/ 1489618 w 3032161"/>
                <a:gd name="connsiteY275" fmla="*/ 648534 h 1160647"/>
                <a:gd name="connsiteX276" fmla="*/ 1489618 w 3032161"/>
                <a:gd name="connsiteY276" fmla="*/ 786887 h 1160647"/>
                <a:gd name="connsiteX277" fmla="*/ 1491138 w 3032161"/>
                <a:gd name="connsiteY277" fmla="*/ 786887 h 1160647"/>
                <a:gd name="connsiteX278" fmla="*/ 1501778 w 3032161"/>
                <a:gd name="connsiteY278" fmla="*/ 786887 h 1160647"/>
                <a:gd name="connsiteX279" fmla="*/ 1501778 w 3032161"/>
                <a:gd name="connsiteY279" fmla="*/ 773917 h 1160647"/>
                <a:gd name="connsiteX280" fmla="*/ 1505832 w 3032161"/>
                <a:gd name="connsiteY280" fmla="*/ 773917 h 1160647"/>
                <a:gd name="connsiteX281" fmla="*/ 1505832 w 3032161"/>
                <a:gd name="connsiteY281" fmla="*/ 786887 h 1160647"/>
                <a:gd name="connsiteX282" fmla="*/ 1536232 w 3032161"/>
                <a:gd name="connsiteY282" fmla="*/ 786887 h 1160647"/>
                <a:gd name="connsiteX283" fmla="*/ 1536232 w 3032161"/>
                <a:gd name="connsiteY283" fmla="*/ 756622 h 1160647"/>
                <a:gd name="connsiteX284" fmla="*/ 1548392 w 3032161"/>
                <a:gd name="connsiteY284" fmla="*/ 756622 h 1160647"/>
                <a:gd name="connsiteX285" fmla="*/ 1560552 w 3032161"/>
                <a:gd name="connsiteY285" fmla="*/ 754461 h 1160647"/>
                <a:gd name="connsiteX286" fmla="*/ 1564606 w 3032161"/>
                <a:gd name="connsiteY286" fmla="*/ 756622 h 1160647"/>
                <a:gd name="connsiteX287" fmla="*/ 1574739 w 3032161"/>
                <a:gd name="connsiteY287" fmla="*/ 756622 h 1160647"/>
                <a:gd name="connsiteX288" fmla="*/ 1574739 w 3032161"/>
                <a:gd name="connsiteY288" fmla="*/ 786887 h 1160647"/>
                <a:gd name="connsiteX289" fmla="*/ 1582846 w 3032161"/>
                <a:gd name="connsiteY289" fmla="*/ 786887 h 1160647"/>
                <a:gd name="connsiteX290" fmla="*/ 1582846 w 3032161"/>
                <a:gd name="connsiteY290" fmla="*/ 804182 h 1160647"/>
                <a:gd name="connsiteX291" fmla="*/ 1592182 w 3032161"/>
                <a:gd name="connsiteY291" fmla="*/ 805087 h 1160647"/>
                <a:gd name="connsiteX292" fmla="*/ 1605140 w 3032161"/>
                <a:gd name="connsiteY292" fmla="*/ 805087 h 1160647"/>
                <a:gd name="connsiteX293" fmla="*/ 1605140 w 3032161"/>
                <a:gd name="connsiteY293" fmla="*/ 789049 h 1160647"/>
                <a:gd name="connsiteX294" fmla="*/ 1673096 w 3032161"/>
                <a:gd name="connsiteY294" fmla="*/ 789049 h 1160647"/>
                <a:gd name="connsiteX295" fmla="*/ 1673096 w 3032161"/>
                <a:gd name="connsiteY295" fmla="*/ 703796 h 1160647"/>
                <a:gd name="connsiteX296" fmla="*/ 1745104 w 3032161"/>
                <a:gd name="connsiteY296" fmla="*/ 703796 h 1160647"/>
                <a:gd name="connsiteX297" fmla="*/ 1745104 w 3032161"/>
                <a:gd name="connsiteY297" fmla="*/ 782564 h 1160647"/>
                <a:gd name="connsiteX298" fmla="*/ 1747008 w 3032161"/>
                <a:gd name="connsiteY298" fmla="*/ 782564 h 1160647"/>
                <a:gd name="connsiteX299" fmla="*/ 1748250 w 3032161"/>
                <a:gd name="connsiteY299" fmla="*/ 805087 h 1160647"/>
                <a:gd name="connsiteX300" fmla="*/ 1757926 w 3032161"/>
                <a:gd name="connsiteY300" fmla="*/ 805087 h 1160647"/>
                <a:gd name="connsiteX301" fmla="*/ 1759168 w 3032161"/>
                <a:gd name="connsiteY301" fmla="*/ 782564 h 1160647"/>
                <a:gd name="connsiteX302" fmla="*/ 1765248 w 3032161"/>
                <a:gd name="connsiteY302" fmla="*/ 782564 h 1160647"/>
                <a:gd name="connsiteX303" fmla="*/ 1766490 w 3032161"/>
                <a:gd name="connsiteY303" fmla="*/ 805087 h 1160647"/>
                <a:gd name="connsiteX304" fmla="*/ 1817112 w 3032161"/>
                <a:gd name="connsiteY304" fmla="*/ 805087 h 1160647"/>
                <a:gd name="connsiteX305" fmla="*/ 1817112 w 3032161"/>
                <a:gd name="connsiteY305" fmla="*/ 642059 h 1160647"/>
                <a:gd name="connsiteX306" fmla="*/ 2014439 w 3032161"/>
                <a:gd name="connsiteY306" fmla="*/ 642059 h 1160647"/>
                <a:gd name="connsiteX307" fmla="*/ 2014439 w 3032161"/>
                <a:gd name="connsiteY307" fmla="*/ 805087 h 1160647"/>
                <a:gd name="connsiteX308" fmla="*/ 2033136 w 3032161"/>
                <a:gd name="connsiteY308" fmla="*/ 805087 h 1160647"/>
                <a:gd name="connsiteX309" fmla="*/ 2033136 w 3032161"/>
                <a:gd name="connsiteY309" fmla="*/ 722394 h 1160647"/>
                <a:gd name="connsiteX310" fmla="*/ 2128256 w 3032161"/>
                <a:gd name="connsiteY310" fmla="*/ 722394 h 1160647"/>
                <a:gd name="connsiteX311" fmla="*/ 2140186 w 3032161"/>
                <a:gd name="connsiteY311" fmla="*/ 404253 h 1160647"/>
                <a:gd name="connsiteX312" fmla="*/ 2128026 w 3032161"/>
                <a:gd name="connsiteY312" fmla="*/ 382635 h 1160647"/>
                <a:gd name="connsiteX313" fmla="*/ 2121946 w 3032161"/>
                <a:gd name="connsiteY313" fmla="*/ 378311 h 1160647"/>
                <a:gd name="connsiteX314" fmla="*/ 2130053 w 3032161"/>
                <a:gd name="connsiteY314" fmla="*/ 354532 h 1160647"/>
                <a:gd name="connsiteX315" fmla="*/ 2130053 w 3032161"/>
                <a:gd name="connsiteY315" fmla="*/ 337238 h 1160647"/>
                <a:gd name="connsiteX316" fmla="*/ 2144240 w 3032161"/>
                <a:gd name="connsiteY316" fmla="*/ 337238 h 1160647"/>
                <a:gd name="connsiteX317" fmla="*/ 2144240 w 3032161"/>
                <a:gd name="connsiteY317" fmla="*/ 315620 h 1160647"/>
                <a:gd name="connsiteX318" fmla="*/ 2146266 w 3032161"/>
                <a:gd name="connsiteY318" fmla="*/ 311296 h 1160647"/>
                <a:gd name="connsiteX319" fmla="*/ 2146266 w 3032161"/>
                <a:gd name="connsiteY319" fmla="*/ 233472 h 1160647"/>
                <a:gd name="connsiteX320" fmla="*/ 2144240 w 3032161"/>
                <a:gd name="connsiteY320" fmla="*/ 226987 h 1160647"/>
                <a:gd name="connsiteX321" fmla="*/ 2150320 w 3032161"/>
                <a:gd name="connsiteY321" fmla="*/ 220501 h 1160647"/>
                <a:gd name="connsiteX322" fmla="*/ 2150320 w 3032161"/>
                <a:gd name="connsiteY322" fmla="*/ 162133 h 1160647"/>
                <a:gd name="connsiteX323" fmla="*/ 2152346 w 3032161"/>
                <a:gd name="connsiteY323" fmla="*/ 157810 h 1160647"/>
                <a:gd name="connsiteX324" fmla="*/ 2152346 w 3032161"/>
                <a:gd name="connsiteY324" fmla="*/ 101604 h 1160647"/>
                <a:gd name="connsiteX325" fmla="*/ 2154373 w 3032161"/>
                <a:gd name="connsiteY325" fmla="*/ 82148 h 1160647"/>
                <a:gd name="connsiteX326" fmla="*/ 2158427 w 3032161"/>
                <a:gd name="connsiteY326" fmla="*/ 99442 h 1160647"/>
                <a:gd name="connsiteX327" fmla="*/ 2160453 w 3032161"/>
                <a:gd name="connsiteY327" fmla="*/ 157810 h 1160647"/>
                <a:gd name="connsiteX328" fmla="*/ 2162480 w 3032161"/>
                <a:gd name="connsiteY328" fmla="*/ 220501 h 1160647"/>
                <a:gd name="connsiteX329" fmla="*/ 2168560 w 3032161"/>
                <a:gd name="connsiteY329" fmla="*/ 226987 h 1160647"/>
                <a:gd name="connsiteX330" fmla="*/ 2166533 w 3032161"/>
                <a:gd name="connsiteY330" fmla="*/ 233472 h 1160647"/>
                <a:gd name="connsiteX331" fmla="*/ 2166533 w 3032161"/>
                <a:gd name="connsiteY331" fmla="*/ 311296 h 1160647"/>
                <a:gd name="connsiteX332" fmla="*/ 2168560 w 3032161"/>
                <a:gd name="connsiteY332" fmla="*/ 315620 h 1160647"/>
                <a:gd name="connsiteX333" fmla="*/ 2168560 w 3032161"/>
                <a:gd name="connsiteY333" fmla="*/ 337238 h 1160647"/>
                <a:gd name="connsiteX334" fmla="*/ 2182747 w 3032161"/>
                <a:gd name="connsiteY334" fmla="*/ 337238 h 1160647"/>
                <a:gd name="connsiteX335" fmla="*/ 2182747 w 3032161"/>
                <a:gd name="connsiteY335" fmla="*/ 354532 h 1160647"/>
                <a:gd name="connsiteX336" fmla="*/ 2190854 w 3032161"/>
                <a:gd name="connsiteY336" fmla="*/ 378311 h 1160647"/>
                <a:gd name="connsiteX337" fmla="*/ 2184774 w 3032161"/>
                <a:gd name="connsiteY337" fmla="*/ 382635 h 1160647"/>
                <a:gd name="connsiteX338" fmla="*/ 2172613 w 3032161"/>
                <a:gd name="connsiteY338" fmla="*/ 404253 h 1160647"/>
                <a:gd name="connsiteX339" fmla="*/ 2180720 w 3032161"/>
                <a:gd name="connsiteY339" fmla="*/ 657181 h 1160647"/>
                <a:gd name="connsiteX340" fmla="*/ 2245574 w 3032161"/>
                <a:gd name="connsiteY340" fmla="*/ 657181 h 1160647"/>
                <a:gd name="connsiteX341" fmla="*/ 2245574 w 3032161"/>
                <a:gd name="connsiteY341" fmla="*/ 732843 h 1160647"/>
                <a:gd name="connsiteX342" fmla="*/ 2253681 w 3032161"/>
                <a:gd name="connsiteY342" fmla="*/ 732843 h 1160647"/>
                <a:gd name="connsiteX343" fmla="*/ 2255708 w 3032161"/>
                <a:gd name="connsiteY343" fmla="*/ 726358 h 1160647"/>
                <a:gd name="connsiteX344" fmla="*/ 2261788 w 3032161"/>
                <a:gd name="connsiteY344" fmla="*/ 726358 h 1160647"/>
                <a:gd name="connsiteX345" fmla="*/ 2263815 w 3032161"/>
                <a:gd name="connsiteY345" fmla="*/ 735005 h 1160647"/>
                <a:gd name="connsiteX346" fmla="*/ 2275975 w 3032161"/>
                <a:gd name="connsiteY346" fmla="*/ 735005 h 1160647"/>
                <a:gd name="connsiteX347" fmla="*/ 2275975 w 3032161"/>
                <a:gd name="connsiteY347" fmla="*/ 728519 h 1160647"/>
                <a:gd name="connsiteX348" fmla="*/ 2298268 w 3032161"/>
                <a:gd name="connsiteY348" fmla="*/ 728519 h 1160647"/>
                <a:gd name="connsiteX349" fmla="*/ 2298268 w 3032161"/>
                <a:gd name="connsiteY349" fmla="*/ 735005 h 1160647"/>
                <a:gd name="connsiteX350" fmla="*/ 2318535 w 3032161"/>
                <a:gd name="connsiteY350" fmla="*/ 735005 h 1160647"/>
                <a:gd name="connsiteX351" fmla="*/ 2318535 w 3032161"/>
                <a:gd name="connsiteY351" fmla="*/ 780402 h 1160647"/>
                <a:gd name="connsiteX352" fmla="*/ 2332722 w 3032161"/>
                <a:gd name="connsiteY352" fmla="*/ 780402 h 1160647"/>
                <a:gd name="connsiteX353" fmla="*/ 2332722 w 3032161"/>
                <a:gd name="connsiteY353" fmla="*/ 767431 h 1160647"/>
                <a:gd name="connsiteX354" fmla="*/ 2348936 w 3032161"/>
                <a:gd name="connsiteY354" fmla="*/ 767431 h 1160647"/>
                <a:gd name="connsiteX355" fmla="*/ 2348936 w 3032161"/>
                <a:gd name="connsiteY355" fmla="*/ 588004 h 1160647"/>
                <a:gd name="connsiteX356" fmla="*/ 2355016 w 3032161"/>
                <a:gd name="connsiteY356" fmla="*/ 581518 h 1160647"/>
                <a:gd name="connsiteX357" fmla="*/ 2427977 w 3032161"/>
                <a:gd name="connsiteY357" fmla="*/ 581518 h 1160647"/>
                <a:gd name="connsiteX358" fmla="*/ 2427977 w 3032161"/>
                <a:gd name="connsiteY358" fmla="*/ 590166 h 1160647"/>
                <a:gd name="connsiteX359" fmla="*/ 2438110 w 3032161"/>
                <a:gd name="connsiteY359" fmla="*/ 590166 h 1160647"/>
                <a:gd name="connsiteX360" fmla="*/ 2438110 w 3032161"/>
                <a:gd name="connsiteY360" fmla="*/ 704740 h 1160647"/>
                <a:gd name="connsiteX361" fmla="*/ 2460404 w 3032161"/>
                <a:gd name="connsiteY361" fmla="*/ 704740 h 1160647"/>
                <a:gd name="connsiteX362" fmla="*/ 2460404 w 3032161"/>
                <a:gd name="connsiteY362" fmla="*/ 637725 h 1160647"/>
                <a:gd name="connsiteX363" fmla="*/ 2486751 w 3032161"/>
                <a:gd name="connsiteY363" fmla="*/ 637725 h 1160647"/>
                <a:gd name="connsiteX364" fmla="*/ 2490804 w 3032161"/>
                <a:gd name="connsiteY364" fmla="*/ 633401 h 1160647"/>
                <a:gd name="connsiteX365" fmla="*/ 2498911 w 3032161"/>
                <a:gd name="connsiteY365" fmla="*/ 633401 h 1160647"/>
                <a:gd name="connsiteX366" fmla="*/ 2502964 w 3032161"/>
                <a:gd name="connsiteY366" fmla="*/ 637725 h 1160647"/>
                <a:gd name="connsiteX367" fmla="*/ 2525258 w 3032161"/>
                <a:gd name="connsiteY367" fmla="*/ 637725 h 1160647"/>
                <a:gd name="connsiteX368" fmla="*/ 2525258 w 3032161"/>
                <a:gd name="connsiteY368" fmla="*/ 520989 h 1160647"/>
                <a:gd name="connsiteX369" fmla="*/ 2582005 w 3032161"/>
                <a:gd name="connsiteY369" fmla="*/ 510180 h 1160647"/>
                <a:gd name="connsiteX370" fmla="*/ 2582005 w 3032161"/>
                <a:gd name="connsiteY370" fmla="*/ 511261 h 1160647"/>
                <a:gd name="connsiteX371" fmla="*/ 2582005 w 3032161"/>
                <a:gd name="connsiteY371" fmla="*/ 518827 h 1160647"/>
                <a:gd name="connsiteX372" fmla="*/ 2608352 w 3032161"/>
                <a:gd name="connsiteY372" fmla="*/ 518827 h 1160647"/>
                <a:gd name="connsiteX373" fmla="*/ 2608352 w 3032161"/>
                <a:gd name="connsiteY373" fmla="*/ 773917 h 1160647"/>
                <a:gd name="connsiteX374" fmla="*/ 2630646 w 3032161"/>
                <a:gd name="connsiteY374" fmla="*/ 773917 h 1160647"/>
                <a:gd name="connsiteX375" fmla="*/ 2630646 w 3032161"/>
                <a:gd name="connsiteY375" fmla="*/ 769593 h 1160647"/>
                <a:gd name="connsiteX376" fmla="*/ 2642806 w 3032161"/>
                <a:gd name="connsiteY376" fmla="*/ 769593 h 1160647"/>
                <a:gd name="connsiteX377" fmla="*/ 2642806 w 3032161"/>
                <a:gd name="connsiteY377" fmla="*/ 773917 h 1160647"/>
                <a:gd name="connsiteX378" fmla="*/ 2667126 w 3032161"/>
                <a:gd name="connsiteY378" fmla="*/ 773917 h 1160647"/>
                <a:gd name="connsiteX379" fmla="*/ 2667126 w 3032161"/>
                <a:gd name="connsiteY379" fmla="*/ 760946 h 1160647"/>
                <a:gd name="connsiteX380" fmla="*/ 2695500 w 3032161"/>
                <a:gd name="connsiteY380" fmla="*/ 760946 h 1160647"/>
                <a:gd name="connsiteX381" fmla="*/ 2707660 w 3032161"/>
                <a:gd name="connsiteY381" fmla="*/ 756622 h 1160647"/>
                <a:gd name="connsiteX382" fmla="*/ 2727927 w 3032161"/>
                <a:gd name="connsiteY382" fmla="*/ 760946 h 1160647"/>
                <a:gd name="connsiteX383" fmla="*/ 2727927 w 3032161"/>
                <a:gd name="connsiteY383" fmla="*/ 743652 h 1160647"/>
                <a:gd name="connsiteX384" fmla="*/ 2736034 w 3032161"/>
                <a:gd name="connsiteY384" fmla="*/ 743652 h 1160647"/>
                <a:gd name="connsiteX385" fmla="*/ 2736034 w 3032161"/>
                <a:gd name="connsiteY385" fmla="*/ 730681 h 1160647"/>
                <a:gd name="connsiteX386" fmla="*/ 2792781 w 3032161"/>
                <a:gd name="connsiteY386" fmla="*/ 730681 h 1160647"/>
                <a:gd name="connsiteX387" fmla="*/ 2792781 w 3032161"/>
                <a:gd name="connsiteY387" fmla="*/ 700416 h 1160647"/>
                <a:gd name="connsiteX388" fmla="*/ 2811021 w 3032161"/>
                <a:gd name="connsiteY388" fmla="*/ 700416 h 1160647"/>
                <a:gd name="connsiteX389" fmla="*/ 2811021 w 3032161"/>
                <a:gd name="connsiteY389" fmla="*/ 693931 h 1160647"/>
                <a:gd name="connsiteX390" fmla="*/ 2823181 w 3032161"/>
                <a:gd name="connsiteY390" fmla="*/ 693931 h 1160647"/>
                <a:gd name="connsiteX391" fmla="*/ 2823181 w 3032161"/>
                <a:gd name="connsiteY391" fmla="*/ 700416 h 1160647"/>
                <a:gd name="connsiteX392" fmla="*/ 2839395 w 3032161"/>
                <a:gd name="connsiteY392" fmla="*/ 700416 h 1160647"/>
                <a:gd name="connsiteX393" fmla="*/ 2839395 w 3032161"/>
                <a:gd name="connsiteY393" fmla="*/ 750137 h 1160647"/>
                <a:gd name="connsiteX394" fmla="*/ 2871822 w 3032161"/>
                <a:gd name="connsiteY394" fmla="*/ 750137 h 1160647"/>
                <a:gd name="connsiteX395" fmla="*/ 2871822 w 3032161"/>
                <a:gd name="connsiteY395" fmla="*/ 724196 h 1160647"/>
                <a:gd name="connsiteX396" fmla="*/ 2910329 w 3032161"/>
                <a:gd name="connsiteY396" fmla="*/ 724196 h 1160647"/>
                <a:gd name="connsiteX397" fmla="*/ 2910329 w 3032161"/>
                <a:gd name="connsiteY397" fmla="*/ 693931 h 1160647"/>
                <a:gd name="connsiteX398" fmla="*/ 2958970 w 3032161"/>
                <a:gd name="connsiteY398" fmla="*/ 693931 h 1160647"/>
                <a:gd name="connsiteX399" fmla="*/ 2958970 w 3032161"/>
                <a:gd name="connsiteY399" fmla="*/ 805087 h 1160647"/>
                <a:gd name="connsiteX400" fmla="*/ 2958970 w 3032161"/>
                <a:gd name="connsiteY400" fmla="*/ 818866 h 1160647"/>
                <a:gd name="connsiteX401" fmla="*/ 3031519 w 3032161"/>
                <a:gd name="connsiteY401" fmla="*/ 818866 h 1160647"/>
                <a:gd name="connsiteX402" fmla="*/ 3031520 w 3032161"/>
                <a:gd name="connsiteY402" fmla="*/ 1160647 h 1160647"/>
                <a:gd name="connsiteX403" fmla="*/ 2054 w 3032161"/>
                <a:gd name="connsiteY403" fmla="*/ 1158314 h 1160647"/>
                <a:gd name="connsiteX404" fmla="*/ 0 w 3032161"/>
                <a:gd name="connsiteY404" fmla="*/ 724196 h 1160647"/>
                <a:gd name="connsiteX405" fmla="*/ 20267 w 3032161"/>
                <a:gd name="connsiteY405" fmla="*/ 724196 h 1160647"/>
                <a:gd name="connsiteX406" fmla="*/ 20774 w 3032161"/>
                <a:gd name="connsiteY406" fmla="*/ 723115 h 1160647"/>
                <a:gd name="connsiteX407" fmla="*/ 24320 w 3032161"/>
                <a:gd name="connsiteY407" fmla="*/ 715549 h 1160647"/>
                <a:gd name="connsiteX408" fmla="*/ 26094 w 3032161"/>
                <a:gd name="connsiteY408" fmla="*/ 715819 h 1160647"/>
                <a:gd name="connsiteX409" fmla="*/ 38507 w 3032161"/>
                <a:gd name="connsiteY409" fmla="*/ 717710 h 1160647"/>
                <a:gd name="connsiteX410" fmla="*/ 39014 w 3032161"/>
                <a:gd name="connsiteY410" fmla="*/ 719062 h 1160647"/>
                <a:gd name="connsiteX411" fmla="*/ 42560 w 3032161"/>
                <a:gd name="connsiteY411" fmla="*/ 728519 h 1160647"/>
                <a:gd name="connsiteX412" fmla="*/ 68907 w 3032161"/>
                <a:gd name="connsiteY412" fmla="*/ 730681 h 1160647"/>
                <a:gd name="connsiteX413" fmla="*/ 68907 w 3032161"/>
                <a:gd name="connsiteY413" fmla="*/ 607460 h 1160647"/>
                <a:gd name="connsiteX414" fmla="*/ 70934 w 3032161"/>
                <a:gd name="connsiteY414" fmla="*/ 607460 h 1160647"/>
                <a:gd name="connsiteX415" fmla="*/ 85121 w 3032161"/>
                <a:gd name="connsiteY415" fmla="*/ 607460 h 1160647"/>
                <a:gd name="connsiteX416" fmla="*/ 85121 w 3032161"/>
                <a:gd name="connsiteY416" fmla="*/ 471268 h 1160647"/>
                <a:gd name="connsiteX417" fmla="*/ 86894 w 3032161"/>
                <a:gd name="connsiteY417" fmla="*/ 471268 h 1160647"/>
                <a:gd name="connsiteX418" fmla="*/ 99308 w 3032161"/>
                <a:gd name="connsiteY418" fmla="*/ 471268 h 1160647"/>
                <a:gd name="connsiteX419" fmla="*/ 99308 w 3032161"/>
                <a:gd name="connsiteY419" fmla="*/ 356694 h 1160647"/>
                <a:gd name="connsiteX420" fmla="*/ 103361 w 3032161"/>
                <a:gd name="connsiteY420" fmla="*/ 328590 h 1160647"/>
                <a:gd name="connsiteX421" fmla="*/ 105388 w 3032161"/>
                <a:gd name="connsiteY421" fmla="*/ 328590 h 1160647"/>
                <a:gd name="connsiteX422" fmla="*/ 119575 w 3032161"/>
                <a:gd name="connsiteY422" fmla="*/ 328590 h 1160647"/>
                <a:gd name="connsiteX423" fmla="*/ 156055 w 3032161"/>
                <a:gd name="connsiteY423" fmla="*/ 246443 h 1160647"/>
                <a:gd name="connsiteX424" fmla="*/ 160109 w 3032161"/>
                <a:gd name="connsiteY424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</a:cxnLst>
              <a:rect l="l" t="t" r="r" b="b"/>
              <a:pathLst>
                <a:path w="3032161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3031519" y="818866"/>
                  </a:lnTo>
                  <a:cubicBezTo>
                    <a:pt x="3029295" y="939467"/>
                    <a:pt x="3033744" y="999999"/>
                    <a:pt x="3031520" y="1160647"/>
                  </a:cubicBez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Rectangle 35">
              <a:extLst>
                <a:ext uri="{FF2B5EF4-FFF2-40B4-BE49-F238E27FC236}">
                  <a16:creationId xmlns="" xmlns:a16="http://schemas.microsoft.com/office/drawing/2014/main" id="{49DF521B-B201-4F00-8E30-06207AFCF0B8}"/>
                </a:ext>
              </a:extLst>
            </p:cNvPr>
            <p:cNvSpPr/>
            <p:nvPr/>
          </p:nvSpPr>
          <p:spPr>
            <a:xfrm>
              <a:off x="3024845" y="1883798"/>
              <a:ext cx="3024845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3024845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lnTo>
                    <a:pt x="2958970" y="333819"/>
                  </a:lnTo>
                  <a:lnTo>
                    <a:pt x="2958970" y="347598"/>
                  </a:lnTo>
                  <a:lnTo>
                    <a:pt x="3024845" y="347598"/>
                  </a:lnTo>
                  <a:lnTo>
                    <a:pt x="3024845" y="689379"/>
                  </a:ln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35">
              <a:extLst>
                <a:ext uri="{FF2B5EF4-FFF2-40B4-BE49-F238E27FC236}">
                  <a16:creationId xmlns="" xmlns:a16="http://schemas.microsoft.com/office/drawing/2014/main" id="{94685EEA-14FF-463D-B036-564F83FE7A00}"/>
                </a:ext>
              </a:extLst>
            </p:cNvPr>
            <p:cNvSpPr/>
            <p:nvPr/>
          </p:nvSpPr>
          <p:spPr>
            <a:xfrm>
              <a:off x="6047165" y="1883798"/>
              <a:ext cx="2961438" cy="689379"/>
            </a:xfrm>
            <a:custGeom>
              <a:avLst/>
              <a:gdLst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842946 w 3079941"/>
                <a:gd name="connsiteY405" fmla="*/ 1160647 h 1160647"/>
                <a:gd name="connsiteX406" fmla="*/ 200958 w 3079941"/>
                <a:gd name="connsiteY406" fmla="*/ 1160647 h 1160647"/>
                <a:gd name="connsiteX407" fmla="*/ 200958 w 3079941"/>
                <a:gd name="connsiteY407" fmla="*/ 1126882 h 1160647"/>
                <a:gd name="connsiteX408" fmla="*/ 0 w 3079941"/>
                <a:gd name="connsiteY408" fmla="*/ 1126882 h 1160647"/>
                <a:gd name="connsiteX409" fmla="*/ 0 w 3079941"/>
                <a:gd name="connsiteY409" fmla="*/ 915339 h 1160647"/>
                <a:gd name="connsiteX410" fmla="*/ 103377 w 3079941"/>
                <a:gd name="connsiteY410" fmla="*/ 915339 h 1160647"/>
                <a:gd name="connsiteX411" fmla="*/ 103377 w 3079941"/>
                <a:gd name="connsiteY411" fmla="*/ 886329 h 1160647"/>
                <a:gd name="connsiteX412" fmla="*/ 55096 w 3079941"/>
                <a:gd name="connsiteY412" fmla="*/ 886329 h 1160647"/>
                <a:gd name="connsiteX413" fmla="*/ 55096 w 3079941"/>
                <a:gd name="connsiteY413" fmla="*/ 724196 h 1160647"/>
                <a:gd name="connsiteX414" fmla="*/ 75363 w 3079941"/>
                <a:gd name="connsiteY414" fmla="*/ 724196 h 1160647"/>
                <a:gd name="connsiteX415" fmla="*/ 75870 w 3079941"/>
                <a:gd name="connsiteY415" fmla="*/ 723115 h 1160647"/>
                <a:gd name="connsiteX416" fmla="*/ 79416 w 3079941"/>
                <a:gd name="connsiteY416" fmla="*/ 715549 h 1160647"/>
                <a:gd name="connsiteX417" fmla="*/ 81190 w 3079941"/>
                <a:gd name="connsiteY417" fmla="*/ 715819 h 1160647"/>
                <a:gd name="connsiteX418" fmla="*/ 93603 w 3079941"/>
                <a:gd name="connsiteY418" fmla="*/ 717710 h 1160647"/>
                <a:gd name="connsiteX419" fmla="*/ 94110 w 3079941"/>
                <a:gd name="connsiteY419" fmla="*/ 719062 h 1160647"/>
                <a:gd name="connsiteX420" fmla="*/ 97656 w 3079941"/>
                <a:gd name="connsiteY420" fmla="*/ 728519 h 1160647"/>
                <a:gd name="connsiteX421" fmla="*/ 124003 w 3079941"/>
                <a:gd name="connsiteY421" fmla="*/ 730681 h 1160647"/>
                <a:gd name="connsiteX422" fmla="*/ 124003 w 3079941"/>
                <a:gd name="connsiteY422" fmla="*/ 607460 h 1160647"/>
                <a:gd name="connsiteX423" fmla="*/ 126030 w 3079941"/>
                <a:gd name="connsiteY423" fmla="*/ 607460 h 1160647"/>
                <a:gd name="connsiteX424" fmla="*/ 140217 w 3079941"/>
                <a:gd name="connsiteY424" fmla="*/ 607460 h 1160647"/>
                <a:gd name="connsiteX425" fmla="*/ 140217 w 3079941"/>
                <a:gd name="connsiteY425" fmla="*/ 471268 h 1160647"/>
                <a:gd name="connsiteX426" fmla="*/ 141990 w 3079941"/>
                <a:gd name="connsiteY426" fmla="*/ 471268 h 1160647"/>
                <a:gd name="connsiteX427" fmla="*/ 154404 w 3079941"/>
                <a:gd name="connsiteY427" fmla="*/ 471268 h 1160647"/>
                <a:gd name="connsiteX428" fmla="*/ 154404 w 3079941"/>
                <a:gd name="connsiteY428" fmla="*/ 356694 h 1160647"/>
                <a:gd name="connsiteX429" fmla="*/ 158457 w 3079941"/>
                <a:gd name="connsiteY429" fmla="*/ 328590 h 1160647"/>
                <a:gd name="connsiteX430" fmla="*/ 160484 w 3079941"/>
                <a:gd name="connsiteY430" fmla="*/ 328590 h 1160647"/>
                <a:gd name="connsiteX431" fmla="*/ 174671 w 3079941"/>
                <a:gd name="connsiteY431" fmla="*/ 328590 h 1160647"/>
                <a:gd name="connsiteX432" fmla="*/ 211151 w 3079941"/>
                <a:gd name="connsiteY432" fmla="*/ 246443 h 1160647"/>
                <a:gd name="connsiteX433" fmla="*/ 215205 w 3079941"/>
                <a:gd name="connsiteY433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924638 h 1160647"/>
                <a:gd name="connsiteX403" fmla="*/ 3079941 w 3079941"/>
                <a:gd name="connsiteY403" fmla="*/ 1030409 h 1160647"/>
                <a:gd name="connsiteX404" fmla="*/ 3079941 w 3079941"/>
                <a:gd name="connsiteY404" fmla="*/ 1160647 h 1160647"/>
                <a:gd name="connsiteX405" fmla="*/ 200958 w 3079941"/>
                <a:gd name="connsiteY405" fmla="*/ 1160647 h 1160647"/>
                <a:gd name="connsiteX406" fmla="*/ 200958 w 3079941"/>
                <a:gd name="connsiteY406" fmla="*/ 1126882 h 1160647"/>
                <a:gd name="connsiteX407" fmla="*/ 0 w 3079941"/>
                <a:gd name="connsiteY407" fmla="*/ 1126882 h 1160647"/>
                <a:gd name="connsiteX408" fmla="*/ 0 w 3079941"/>
                <a:gd name="connsiteY408" fmla="*/ 915339 h 1160647"/>
                <a:gd name="connsiteX409" fmla="*/ 103377 w 3079941"/>
                <a:gd name="connsiteY409" fmla="*/ 915339 h 1160647"/>
                <a:gd name="connsiteX410" fmla="*/ 103377 w 3079941"/>
                <a:gd name="connsiteY410" fmla="*/ 886329 h 1160647"/>
                <a:gd name="connsiteX411" fmla="*/ 55096 w 3079941"/>
                <a:gd name="connsiteY411" fmla="*/ 886329 h 1160647"/>
                <a:gd name="connsiteX412" fmla="*/ 55096 w 3079941"/>
                <a:gd name="connsiteY412" fmla="*/ 724196 h 1160647"/>
                <a:gd name="connsiteX413" fmla="*/ 75363 w 3079941"/>
                <a:gd name="connsiteY413" fmla="*/ 724196 h 1160647"/>
                <a:gd name="connsiteX414" fmla="*/ 75870 w 3079941"/>
                <a:gd name="connsiteY414" fmla="*/ 723115 h 1160647"/>
                <a:gd name="connsiteX415" fmla="*/ 79416 w 3079941"/>
                <a:gd name="connsiteY415" fmla="*/ 715549 h 1160647"/>
                <a:gd name="connsiteX416" fmla="*/ 81190 w 3079941"/>
                <a:gd name="connsiteY416" fmla="*/ 715819 h 1160647"/>
                <a:gd name="connsiteX417" fmla="*/ 93603 w 3079941"/>
                <a:gd name="connsiteY417" fmla="*/ 717710 h 1160647"/>
                <a:gd name="connsiteX418" fmla="*/ 94110 w 3079941"/>
                <a:gd name="connsiteY418" fmla="*/ 719062 h 1160647"/>
                <a:gd name="connsiteX419" fmla="*/ 97656 w 3079941"/>
                <a:gd name="connsiteY419" fmla="*/ 728519 h 1160647"/>
                <a:gd name="connsiteX420" fmla="*/ 124003 w 3079941"/>
                <a:gd name="connsiteY420" fmla="*/ 730681 h 1160647"/>
                <a:gd name="connsiteX421" fmla="*/ 124003 w 3079941"/>
                <a:gd name="connsiteY421" fmla="*/ 607460 h 1160647"/>
                <a:gd name="connsiteX422" fmla="*/ 126030 w 3079941"/>
                <a:gd name="connsiteY422" fmla="*/ 607460 h 1160647"/>
                <a:gd name="connsiteX423" fmla="*/ 140217 w 3079941"/>
                <a:gd name="connsiteY423" fmla="*/ 607460 h 1160647"/>
                <a:gd name="connsiteX424" fmla="*/ 140217 w 3079941"/>
                <a:gd name="connsiteY424" fmla="*/ 471268 h 1160647"/>
                <a:gd name="connsiteX425" fmla="*/ 141990 w 3079941"/>
                <a:gd name="connsiteY425" fmla="*/ 471268 h 1160647"/>
                <a:gd name="connsiteX426" fmla="*/ 154404 w 3079941"/>
                <a:gd name="connsiteY426" fmla="*/ 471268 h 1160647"/>
                <a:gd name="connsiteX427" fmla="*/ 154404 w 3079941"/>
                <a:gd name="connsiteY427" fmla="*/ 356694 h 1160647"/>
                <a:gd name="connsiteX428" fmla="*/ 158457 w 3079941"/>
                <a:gd name="connsiteY428" fmla="*/ 328590 h 1160647"/>
                <a:gd name="connsiteX429" fmla="*/ 160484 w 3079941"/>
                <a:gd name="connsiteY429" fmla="*/ 328590 h 1160647"/>
                <a:gd name="connsiteX430" fmla="*/ 174671 w 3079941"/>
                <a:gd name="connsiteY430" fmla="*/ 328590 h 1160647"/>
                <a:gd name="connsiteX431" fmla="*/ 211151 w 3079941"/>
                <a:gd name="connsiteY431" fmla="*/ 246443 h 1160647"/>
                <a:gd name="connsiteX432" fmla="*/ 215205 w 3079941"/>
                <a:gd name="connsiteY432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030409 h 1160647"/>
                <a:gd name="connsiteX403" fmla="*/ 3079941 w 3079941"/>
                <a:gd name="connsiteY403" fmla="*/ 1160647 h 1160647"/>
                <a:gd name="connsiteX404" fmla="*/ 200958 w 3079941"/>
                <a:gd name="connsiteY404" fmla="*/ 1160647 h 1160647"/>
                <a:gd name="connsiteX405" fmla="*/ 200958 w 3079941"/>
                <a:gd name="connsiteY405" fmla="*/ 1126882 h 1160647"/>
                <a:gd name="connsiteX406" fmla="*/ 0 w 3079941"/>
                <a:gd name="connsiteY406" fmla="*/ 1126882 h 1160647"/>
                <a:gd name="connsiteX407" fmla="*/ 0 w 3079941"/>
                <a:gd name="connsiteY407" fmla="*/ 915339 h 1160647"/>
                <a:gd name="connsiteX408" fmla="*/ 103377 w 3079941"/>
                <a:gd name="connsiteY408" fmla="*/ 915339 h 1160647"/>
                <a:gd name="connsiteX409" fmla="*/ 103377 w 3079941"/>
                <a:gd name="connsiteY409" fmla="*/ 886329 h 1160647"/>
                <a:gd name="connsiteX410" fmla="*/ 55096 w 3079941"/>
                <a:gd name="connsiteY410" fmla="*/ 886329 h 1160647"/>
                <a:gd name="connsiteX411" fmla="*/ 55096 w 3079941"/>
                <a:gd name="connsiteY411" fmla="*/ 724196 h 1160647"/>
                <a:gd name="connsiteX412" fmla="*/ 75363 w 3079941"/>
                <a:gd name="connsiteY412" fmla="*/ 724196 h 1160647"/>
                <a:gd name="connsiteX413" fmla="*/ 75870 w 3079941"/>
                <a:gd name="connsiteY413" fmla="*/ 723115 h 1160647"/>
                <a:gd name="connsiteX414" fmla="*/ 79416 w 3079941"/>
                <a:gd name="connsiteY414" fmla="*/ 715549 h 1160647"/>
                <a:gd name="connsiteX415" fmla="*/ 81190 w 3079941"/>
                <a:gd name="connsiteY415" fmla="*/ 715819 h 1160647"/>
                <a:gd name="connsiteX416" fmla="*/ 93603 w 3079941"/>
                <a:gd name="connsiteY416" fmla="*/ 717710 h 1160647"/>
                <a:gd name="connsiteX417" fmla="*/ 94110 w 3079941"/>
                <a:gd name="connsiteY417" fmla="*/ 719062 h 1160647"/>
                <a:gd name="connsiteX418" fmla="*/ 97656 w 3079941"/>
                <a:gd name="connsiteY418" fmla="*/ 728519 h 1160647"/>
                <a:gd name="connsiteX419" fmla="*/ 124003 w 3079941"/>
                <a:gd name="connsiteY419" fmla="*/ 730681 h 1160647"/>
                <a:gd name="connsiteX420" fmla="*/ 124003 w 3079941"/>
                <a:gd name="connsiteY420" fmla="*/ 607460 h 1160647"/>
                <a:gd name="connsiteX421" fmla="*/ 126030 w 3079941"/>
                <a:gd name="connsiteY421" fmla="*/ 607460 h 1160647"/>
                <a:gd name="connsiteX422" fmla="*/ 140217 w 3079941"/>
                <a:gd name="connsiteY422" fmla="*/ 607460 h 1160647"/>
                <a:gd name="connsiteX423" fmla="*/ 140217 w 3079941"/>
                <a:gd name="connsiteY423" fmla="*/ 471268 h 1160647"/>
                <a:gd name="connsiteX424" fmla="*/ 141990 w 3079941"/>
                <a:gd name="connsiteY424" fmla="*/ 471268 h 1160647"/>
                <a:gd name="connsiteX425" fmla="*/ 154404 w 3079941"/>
                <a:gd name="connsiteY425" fmla="*/ 471268 h 1160647"/>
                <a:gd name="connsiteX426" fmla="*/ 154404 w 3079941"/>
                <a:gd name="connsiteY426" fmla="*/ 356694 h 1160647"/>
                <a:gd name="connsiteX427" fmla="*/ 158457 w 3079941"/>
                <a:gd name="connsiteY427" fmla="*/ 328590 h 1160647"/>
                <a:gd name="connsiteX428" fmla="*/ 160484 w 3079941"/>
                <a:gd name="connsiteY428" fmla="*/ 328590 h 1160647"/>
                <a:gd name="connsiteX429" fmla="*/ 174671 w 3079941"/>
                <a:gd name="connsiteY429" fmla="*/ 328590 h 1160647"/>
                <a:gd name="connsiteX430" fmla="*/ 211151 w 3079941"/>
                <a:gd name="connsiteY430" fmla="*/ 246443 h 1160647"/>
                <a:gd name="connsiteX431" fmla="*/ 215205 w 3079941"/>
                <a:gd name="connsiteY431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200958 w 3079941"/>
                <a:gd name="connsiteY404" fmla="*/ 1126882 h 1160647"/>
                <a:gd name="connsiteX405" fmla="*/ 0 w 3079941"/>
                <a:gd name="connsiteY405" fmla="*/ 1126882 h 1160647"/>
                <a:gd name="connsiteX406" fmla="*/ 0 w 3079941"/>
                <a:gd name="connsiteY406" fmla="*/ 915339 h 1160647"/>
                <a:gd name="connsiteX407" fmla="*/ 103377 w 3079941"/>
                <a:gd name="connsiteY407" fmla="*/ 915339 h 1160647"/>
                <a:gd name="connsiteX408" fmla="*/ 103377 w 3079941"/>
                <a:gd name="connsiteY408" fmla="*/ 886329 h 1160647"/>
                <a:gd name="connsiteX409" fmla="*/ 55096 w 3079941"/>
                <a:gd name="connsiteY409" fmla="*/ 886329 h 1160647"/>
                <a:gd name="connsiteX410" fmla="*/ 55096 w 3079941"/>
                <a:gd name="connsiteY410" fmla="*/ 724196 h 1160647"/>
                <a:gd name="connsiteX411" fmla="*/ 75363 w 3079941"/>
                <a:gd name="connsiteY411" fmla="*/ 724196 h 1160647"/>
                <a:gd name="connsiteX412" fmla="*/ 75870 w 3079941"/>
                <a:gd name="connsiteY412" fmla="*/ 723115 h 1160647"/>
                <a:gd name="connsiteX413" fmla="*/ 79416 w 3079941"/>
                <a:gd name="connsiteY413" fmla="*/ 715549 h 1160647"/>
                <a:gd name="connsiteX414" fmla="*/ 81190 w 3079941"/>
                <a:gd name="connsiteY414" fmla="*/ 715819 h 1160647"/>
                <a:gd name="connsiteX415" fmla="*/ 93603 w 3079941"/>
                <a:gd name="connsiteY415" fmla="*/ 717710 h 1160647"/>
                <a:gd name="connsiteX416" fmla="*/ 94110 w 3079941"/>
                <a:gd name="connsiteY416" fmla="*/ 719062 h 1160647"/>
                <a:gd name="connsiteX417" fmla="*/ 97656 w 3079941"/>
                <a:gd name="connsiteY417" fmla="*/ 728519 h 1160647"/>
                <a:gd name="connsiteX418" fmla="*/ 124003 w 3079941"/>
                <a:gd name="connsiteY418" fmla="*/ 730681 h 1160647"/>
                <a:gd name="connsiteX419" fmla="*/ 124003 w 3079941"/>
                <a:gd name="connsiteY419" fmla="*/ 607460 h 1160647"/>
                <a:gd name="connsiteX420" fmla="*/ 126030 w 3079941"/>
                <a:gd name="connsiteY420" fmla="*/ 607460 h 1160647"/>
                <a:gd name="connsiteX421" fmla="*/ 140217 w 3079941"/>
                <a:gd name="connsiteY421" fmla="*/ 607460 h 1160647"/>
                <a:gd name="connsiteX422" fmla="*/ 140217 w 3079941"/>
                <a:gd name="connsiteY422" fmla="*/ 471268 h 1160647"/>
                <a:gd name="connsiteX423" fmla="*/ 141990 w 3079941"/>
                <a:gd name="connsiteY423" fmla="*/ 471268 h 1160647"/>
                <a:gd name="connsiteX424" fmla="*/ 154404 w 3079941"/>
                <a:gd name="connsiteY424" fmla="*/ 471268 h 1160647"/>
                <a:gd name="connsiteX425" fmla="*/ 154404 w 3079941"/>
                <a:gd name="connsiteY425" fmla="*/ 356694 h 1160647"/>
                <a:gd name="connsiteX426" fmla="*/ 158457 w 3079941"/>
                <a:gd name="connsiteY426" fmla="*/ 328590 h 1160647"/>
                <a:gd name="connsiteX427" fmla="*/ 160484 w 3079941"/>
                <a:gd name="connsiteY427" fmla="*/ 328590 h 1160647"/>
                <a:gd name="connsiteX428" fmla="*/ 174671 w 3079941"/>
                <a:gd name="connsiteY428" fmla="*/ 328590 h 1160647"/>
                <a:gd name="connsiteX429" fmla="*/ 211151 w 3079941"/>
                <a:gd name="connsiteY429" fmla="*/ 246443 h 1160647"/>
                <a:gd name="connsiteX430" fmla="*/ 215205 w 3079941"/>
                <a:gd name="connsiteY430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103377 w 3079941"/>
                <a:gd name="connsiteY407" fmla="*/ 886329 h 1160647"/>
                <a:gd name="connsiteX408" fmla="*/ 55096 w 3079941"/>
                <a:gd name="connsiteY408" fmla="*/ 886329 h 1160647"/>
                <a:gd name="connsiteX409" fmla="*/ 55096 w 3079941"/>
                <a:gd name="connsiteY409" fmla="*/ 724196 h 1160647"/>
                <a:gd name="connsiteX410" fmla="*/ 75363 w 3079941"/>
                <a:gd name="connsiteY410" fmla="*/ 724196 h 1160647"/>
                <a:gd name="connsiteX411" fmla="*/ 75870 w 3079941"/>
                <a:gd name="connsiteY411" fmla="*/ 723115 h 1160647"/>
                <a:gd name="connsiteX412" fmla="*/ 79416 w 3079941"/>
                <a:gd name="connsiteY412" fmla="*/ 715549 h 1160647"/>
                <a:gd name="connsiteX413" fmla="*/ 81190 w 3079941"/>
                <a:gd name="connsiteY413" fmla="*/ 715819 h 1160647"/>
                <a:gd name="connsiteX414" fmla="*/ 93603 w 3079941"/>
                <a:gd name="connsiteY414" fmla="*/ 717710 h 1160647"/>
                <a:gd name="connsiteX415" fmla="*/ 94110 w 3079941"/>
                <a:gd name="connsiteY415" fmla="*/ 719062 h 1160647"/>
                <a:gd name="connsiteX416" fmla="*/ 97656 w 3079941"/>
                <a:gd name="connsiteY416" fmla="*/ 728519 h 1160647"/>
                <a:gd name="connsiteX417" fmla="*/ 124003 w 3079941"/>
                <a:gd name="connsiteY417" fmla="*/ 730681 h 1160647"/>
                <a:gd name="connsiteX418" fmla="*/ 124003 w 3079941"/>
                <a:gd name="connsiteY418" fmla="*/ 607460 h 1160647"/>
                <a:gd name="connsiteX419" fmla="*/ 126030 w 3079941"/>
                <a:gd name="connsiteY419" fmla="*/ 607460 h 1160647"/>
                <a:gd name="connsiteX420" fmla="*/ 140217 w 3079941"/>
                <a:gd name="connsiteY420" fmla="*/ 607460 h 1160647"/>
                <a:gd name="connsiteX421" fmla="*/ 140217 w 3079941"/>
                <a:gd name="connsiteY421" fmla="*/ 471268 h 1160647"/>
                <a:gd name="connsiteX422" fmla="*/ 141990 w 3079941"/>
                <a:gd name="connsiteY422" fmla="*/ 471268 h 1160647"/>
                <a:gd name="connsiteX423" fmla="*/ 154404 w 3079941"/>
                <a:gd name="connsiteY423" fmla="*/ 471268 h 1160647"/>
                <a:gd name="connsiteX424" fmla="*/ 154404 w 3079941"/>
                <a:gd name="connsiteY424" fmla="*/ 356694 h 1160647"/>
                <a:gd name="connsiteX425" fmla="*/ 158457 w 3079941"/>
                <a:gd name="connsiteY425" fmla="*/ 328590 h 1160647"/>
                <a:gd name="connsiteX426" fmla="*/ 160484 w 3079941"/>
                <a:gd name="connsiteY426" fmla="*/ 328590 h 1160647"/>
                <a:gd name="connsiteX427" fmla="*/ 174671 w 3079941"/>
                <a:gd name="connsiteY427" fmla="*/ 328590 h 1160647"/>
                <a:gd name="connsiteX428" fmla="*/ 211151 w 3079941"/>
                <a:gd name="connsiteY428" fmla="*/ 246443 h 1160647"/>
                <a:gd name="connsiteX429" fmla="*/ 215205 w 3079941"/>
                <a:gd name="connsiteY429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103377 w 3079941"/>
                <a:gd name="connsiteY406" fmla="*/ 915339 h 1160647"/>
                <a:gd name="connsiteX407" fmla="*/ 55096 w 3079941"/>
                <a:gd name="connsiteY407" fmla="*/ 886329 h 1160647"/>
                <a:gd name="connsiteX408" fmla="*/ 55096 w 3079941"/>
                <a:gd name="connsiteY408" fmla="*/ 724196 h 1160647"/>
                <a:gd name="connsiteX409" fmla="*/ 75363 w 3079941"/>
                <a:gd name="connsiteY409" fmla="*/ 724196 h 1160647"/>
                <a:gd name="connsiteX410" fmla="*/ 75870 w 3079941"/>
                <a:gd name="connsiteY410" fmla="*/ 723115 h 1160647"/>
                <a:gd name="connsiteX411" fmla="*/ 79416 w 3079941"/>
                <a:gd name="connsiteY411" fmla="*/ 715549 h 1160647"/>
                <a:gd name="connsiteX412" fmla="*/ 81190 w 3079941"/>
                <a:gd name="connsiteY412" fmla="*/ 715819 h 1160647"/>
                <a:gd name="connsiteX413" fmla="*/ 93603 w 3079941"/>
                <a:gd name="connsiteY413" fmla="*/ 717710 h 1160647"/>
                <a:gd name="connsiteX414" fmla="*/ 94110 w 3079941"/>
                <a:gd name="connsiteY414" fmla="*/ 719062 h 1160647"/>
                <a:gd name="connsiteX415" fmla="*/ 97656 w 3079941"/>
                <a:gd name="connsiteY415" fmla="*/ 728519 h 1160647"/>
                <a:gd name="connsiteX416" fmla="*/ 124003 w 3079941"/>
                <a:gd name="connsiteY416" fmla="*/ 730681 h 1160647"/>
                <a:gd name="connsiteX417" fmla="*/ 124003 w 3079941"/>
                <a:gd name="connsiteY417" fmla="*/ 607460 h 1160647"/>
                <a:gd name="connsiteX418" fmla="*/ 126030 w 3079941"/>
                <a:gd name="connsiteY418" fmla="*/ 607460 h 1160647"/>
                <a:gd name="connsiteX419" fmla="*/ 140217 w 3079941"/>
                <a:gd name="connsiteY419" fmla="*/ 607460 h 1160647"/>
                <a:gd name="connsiteX420" fmla="*/ 140217 w 3079941"/>
                <a:gd name="connsiteY420" fmla="*/ 471268 h 1160647"/>
                <a:gd name="connsiteX421" fmla="*/ 141990 w 3079941"/>
                <a:gd name="connsiteY421" fmla="*/ 471268 h 1160647"/>
                <a:gd name="connsiteX422" fmla="*/ 154404 w 3079941"/>
                <a:gd name="connsiteY422" fmla="*/ 471268 h 1160647"/>
                <a:gd name="connsiteX423" fmla="*/ 154404 w 3079941"/>
                <a:gd name="connsiteY423" fmla="*/ 356694 h 1160647"/>
                <a:gd name="connsiteX424" fmla="*/ 158457 w 3079941"/>
                <a:gd name="connsiteY424" fmla="*/ 328590 h 1160647"/>
                <a:gd name="connsiteX425" fmla="*/ 160484 w 3079941"/>
                <a:gd name="connsiteY425" fmla="*/ 328590 h 1160647"/>
                <a:gd name="connsiteX426" fmla="*/ 174671 w 3079941"/>
                <a:gd name="connsiteY426" fmla="*/ 328590 h 1160647"/>
                <a:gd name="connsiteX427" fmla="*/ 211151 w 3079941"/>
                <a:gd name="connsiteY427" fmla="*/ 246443 h 1160647"/>
                <a:gd name="connsiteX428" fmla="*/ 215205 w 3079941"/>
                <a:gd name="connsiteY428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0 w 3079941"/>
                <a:gd name="connsiteY405" fmla="*/ 915339 h 1160647"/>
                <a:gd name="connsiteX406" fmla="*/ 55096 w 3079941"/>
                <a:gd name="connsiteY406" fmla="*/ 886329 h 1160647"/>
                <a:gd name="connsiteX407" fmla="*/ 55096 w 3079941"/>
                <a:gd name="connsiteY407" fmla="*/ 724196 h 1160647"/>
                <a:gd name="connsiteX408" fmla="*/ 75363 w 3079941"/>
                <a:gd name="connsiteY408" fmla="*/ 724196 h 1160647"/>
                <a:gd name="connsiteX409" fmla="*/ 75870 w 3079941"/>
                <a:gd name="connsiteY409" fmla="*/ 723115 h 1160647"/>
                <a:gd name="connsiteX410" fmla="*/ 79416 w 3079941"/>
                <a:gd name="connsiteY410" fmla="*/ 715549 h 1160647"/>
                <a:gd name="connsiteX411" fmla="*/ 81190 w 3079941"/>
                <a:gd name="connsiteY411" fmla="*/ 715819 h 1160647"/>
                <a:gd name="connsiteX412" fmla="*/ 93603 w 3079941"/>
                <a:gd name="connsiteY412" fmla="*/ 717710 h 1160647"/>
                <a:gd name="connsiteX413" fmla="*/ 94110 w 3079941"/>
                <a:gd name="connsiteY413" fmla="*/ 719062 h 1160647"/>
                <a:gd name="connsiteX414" fmla="*/ 97656 w 3079941"/>
                <a:gd name="connsiteY414" fmla="*/ 728519 h 1160647"/>
                <a:gd name="connsiteX415" fmla="*/ 124003 w 3079941"/>
                <a:gd name="connsiteY415" fmla="*/ 730681 h 1160647"/>
                <a:gd name="connsiteX416" fmla="*/ 124003 w 3079941"/>
                <a:gd name="connsiteY416" fmla="*/ 607460 h 1160647"/>
                <a:gd name="connsiteX417" fmla="*/ 126030 w 3079941"/>
                <a:gd name="connsiteY417" fmla="*/ 607460 h 1160647"/>
                <a:gd name="connsiteX418" fmla="*/ 140217 w 3079941"/>
                <a:gd name="connsiteY418" fmla="*/ 607460 h 1160647"/>
                <a:gd name="connsiteX419" fmla="*/ 140217 w 3079941"/>
                <a:gd name="connsiteY419" fmla="*/ 471268 h 1160647"/>
                <a:gd name="connsiteX420" fmla="*/ 141990 w 3079941"/>
                <a:gd name="connsiteY420" fmla="*/ 471268 h 1160647"/>
                <a:gd name="connsiteX421" fmla="*/ 154404 w 3079941"/>
                <a:gd name="connsiteY421" fmla="*/ 471268 h 1160647"/>
                <a:gd name="connsiteX422" fmla="*/ 154404 w 3079941"/>
                <a:gd name="connsiteY422" fmla="*/ 356694 h 1160647"/>
                <a:gd name="connsiteX423" fmla="*/ 158457 w 3079941"/>
                <a:gd name="connsiteY423" fmla="*/ 328590 h 1160647"/>
                <a:gd name="connsiteX424" fmla="*/ 160484 w 3079941"/>
                <a:gd name="connsiteY424" fmla="*/ 328590 h 1160647"/>
                <a:gd name="connsiteX425" fmla="*/ 174671 w 3079941"/>
                <a:gd name="connsiteY425" fmla="*/ 328590 h 1160647"/>
                <a:gd name="connsiteX426" fmla="*/ 211151 w 3079941"/>
                <a:gd name="connsiteY426" fmla="*/ 246443 h 1160647"/>
                <a:gd name="connsiteX427" fmla="*/ 215205 w 3079941"/>
                <a:gd name="connsiteY427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886329 h 1160647"/>
                <a:gd name="connsiteX406" fmla="*/ 55096 w 3079941"/>
                <a:gd name="connsiteY406" fmla="*/ 724196 h 1160647"/>
                <a:gd name="connsiteX407" fmla="*/ 75363 w 3079941"/>
                <a:gd name="connsiteY407" fmla="*/ 724196 h 1160647"/>
                <a:gd name="connsiteX408" fmla="*/ 75870 w 3079941"/>
                <a:gd name="connsiteY408" fmla="*/ 723115 h 1160647"/>
                <a:gd name="connsiteX409" fmla="*/ 79416 w 3079941"/>
                <a:gd name="connsiteY409" fmla="*/ 715549 h 1160647"/>
                <a:gd name="connsiteX410" fmla="*/ 81190 w 3079941"/>
                <a:gd name="connsiteY410" fmla="*/ 715819 h 1160647"/>
                <a:gd name="connsiteX411" fmla="*/ 93603 w 3079941"/>
                <a:gd name="connsiteY411" fmla="*/ 717710 h 1160647"/>
                <a:gd name="connsiteX412" fmla="*/ 94110 w 3079941"/>
                <a:gd name="connsiteY412" fmla="*/ 719062 h 1160647"/>
                <a:gd name="connsiteX413" fmla="*/ 97656 w 3079941"/>
                <a:gd name="connsiteY413" fmla="*/ 728519 h 1160647"/>
                <a:gd name="connsiteX414" fmla="*/ 124003 w 3079941"/>
                <a:gd name="connsiteY414" fmla="*/ 730681 h 1160647"/>
                <a:gd name="connsiteX415" fmla="*/ 124003 w 3079941"/>
                <a:gd name="connsiteY415" fmla="*/ 607460 h 1160647"/>
                <a:gd name="connsiteX416" fmla="*/ 126030 w 3079941"/>
                <a:gd name="connsiteY416" fmla="*/ 607460 h 1160647"/>
                <a:gd name="connsiteX417" fmla="*/ 140217 w 3079941"/>
                <a:gd name="connsiteY417" fmla="*/ 607460 h 1160647"/>
                <a:gd name="connsiteX418" fmla="*/ 140217 w 3079941"/>
                <a:gd name="connsiteY418" fmla="*/ 471268 h 1160647"/>
                <a:gd name="connsiteX419" fmla="*/ 141990 w 3079941"/>
                <a:gd name="connsiteY419" fmla="*/ 471268 h 1160647"/>
                <a:gd name="connsiteX420" fmla="*/ 154404 w 3079941"/>
                <a:gd name="connsiteY420" fmla="*/ 471268 h 1160647"/>
                <a:gd name="connsiteX421" fmla="*/ 154404 w 3079941"/>
                <a:gd name="connsiteY421" fmla="*/ 356694 h 1160647"/>
                <a:gd name="connsiteX422" fmla="*/ 158457 w 3079941"/>
                <a:gd name="connsiteY422" fmla="*/ 328590 h 1160647"/>
                <a:gd name="connsiteX423" fmla="*/ 160484 w 3079941"/>
                <a:gd name="connsiteY423" fmla="*/ 328590 h 1160647"/>
                <a:gd name="connsiteX424" fmla="*/ 174671 w 3079941"/>
                <a:gd name="connsiteY424" fmla="*/ 328590 h 1160647"/>
                <a:gd name="connsiteX425" fmla="*/ 211151 w 3079941"/>
                <a:gd name="connsiteY425" fmla="*/ 246443 h 1160647"/>
                <a:gd name="connsiteX426" fmla="*/ 215205 w 3079941"/>
                <a:gd name="connsiteY426" fmla="*/ 0 h 1160647"/>
                <a:gd name="connsiteX0" fmla="*/ 215205 w 3079941"/>
                <a:gd name="connsiteY0" fmla="*/ 0 h 1160647"/>
                <a:gd name="connsiteX1" fmla="*/ 217231 w 3079941"/>
                <a:gd name="connsiteY1" fmla="*/ 246443 h 1160647"/>
                <a:gd name="connsiteX2" fmla="*/ 255738 w 3079941"/>
                <a:gd name="connsiteY2" fmla="*/ 326429 h 1160647"/>
                <a:gd name="connsiteX3" fmla="*/ 257765 w 3079941"/>
                <a:gd name="connsiteY3" fmla="*/ 326429 h 1160647"/>
                <a:gd name="connsiteX4" fmla="*/ 271952 w 3079941"/>
                <a:gd name="connsiteY4" fmla="*/ 326429 h 1160647"/>
                <a:gd name="connsiteX5" fmla="*/ 271952 w 3079941"/>
                <a:gd name="connsiteY5" fmla="*/ 350208 h 1160647"/>
                <a:gd name="connsiteX6" fmla="*/ 272459 w 3079941"/>
                <a:gd name="connsiteY6" fmla="*/ 351019 h 1160647"/>
                <a:gd name="connsiteX7" fmla="*/ 276005 w 3079941"/>
                <a:gd name="connsiteY7" fmla="*/ 356694 h 1160647"/>
                <a:gd name="connsiteX8" fmla="*/ 276005 w 3079941"/>
                <a:gd name="connsiteY8" fmla="*/ 471268 h 1160647"/>
                <a:gd name="connsiteX9" fmla="*/ 278285 w 3079941"/>
                <a:gd name="connsiteY9" fmla="*/ 471268 h 1160647"/>
                <a:gd name="connsiteX10" fmla="*/ 294246 w 3079941"/>
                <a:gd name="connsiteY10" fmla="*/ 471268 h 1160647"/>
                <a:gd name="connsiteX11" fmla="*/ 294246 w 3079941"/>
                <a:gd name="connsiteY11" fmla="*/ 611783 h 1160647"/>
                <a:gd name="connsiteX12" fmla="*/ 295766 w 3079941"/>
                <a:gd name="connsiteY12" fmla="*/ 611513 h 1160647"/>
                <a:gd name="connsiteX13" fmla="*/ 306406 w 3079941"/>
                <a:gd name="connsiteY13" fmla="*/ 609622 h 1160647"/>
                <a:gd name="connsiteX14" fmla="*/ 304379 w 3079941"/>
                <a:gd name="connsiteY14" fmla="*/ 698254 h 1160647"/>
                <a:gd name="connsiteX15" fmla="*/ 305899 w 3079941"/>
                <a:gd name="connsiteY15" fmla="*/ 698525 h 1160647"/>
                <a:gd name="connsiteX16" fmla="*/ 316539 w 3079941"/>
                <a:gd name="connsiteY16" fmla="*/ 700416 h 1160647"/>
                <a:gd name="connsiteX17" fmla="*/ 316792 w 3079941"/>
                <a:gd name="connsiteY17" fmla="*/ 701227 h 1160647"/>
                <a:gd name="connsiteX18" fmla="*/ 318566 w 3079941"/>
                <a:gd name="connsiteY18" fmla="*/ 706902 h 1160647"/>
                <a:gd name="connsiteX19" fmla="*/ 319326 w 3079941"/>
                <a:gd name="connsiteY19" fmla="*/ 704470 h 1160647"/>
                <a:gd name="connsiteX20" fmla="*/ 324646 w 3079941"/>
                <a:gd name="connsiteY20" fmla="*/ 687446 h 1160647"/>
                <a:gd name="connsiteX21" fmla="*/ 326419 w 3079941"/>
                <a:gd name="connsiteY21" fmla="*/ 687446 h 1160647"/>
                <a:gd name="connsiteX22" fmla="*/ 338833 w 3079941"/>
                <a:gd name="connsiteY22" fmla="*/ 687446 h 1160647"/>
                <a:gd name="connsiteX23" fmla="*/ 338833 w 3079941"/>
                <a:gd name="connsiteY23" fmla="*/ 719872 h 1160647"/>
                <a:gd name="connsiteX24" fmla="*/ 339846 w 3079941"/>
                <a:gd name="connsiteY24" fmla="*/ 720413 h 1160647"/>
                <a:gd name="connsiteX25" fmla="*/ 346940 w 3079941"/>
                <a:gd name="connsiteY25" fmla="*/ 724196 h 1160647"/>
                <a:gd name="connsiteX26" fmla="*/ 346940 w 3079941"/>
                <a:gd name="connsiteY26" fmla="*/ 725547 h 1160647"/>
                <a:gd name="connsiteX27" fmla="*/ 346940 w 3079941"/>
                <a:gd name="connsiteY27" fmla="*/ 735005 h 1160647"/>
                <a:gd name="connsiteX28" fmla="*/ 391527 w 3079941"/>
                <a:gd name="connsiteY28" fmla="*/ 735005 h 1160647"/>
                <a:gd name="connsiteX29" fmla="*/ 391527 w 3079941"/>
                <a:gd name="connsiteY29" fmla="*/ 736086 h 1160647"/>
                <a:gd name="connsiteX30" fmla="*/ 391527 w 3079941"/>
                <a:gd name="connsiteY30" fmla="*/ 743652 h 1160647"/>
                <a:gd name="connsiteX31" fmla="*/ 393553 w 3079941"/>
                <a:gd name="connsiteY31" fmla="*/ 743652 h 1160647"/>
                <a:gd name="connsiteX32" fmla="*/ 407740 w 3079941"/>
                <a:gd name="connsiteY32" fmla="*/ 743652 h 1160647"/>
                <a:gd name="connsiteX33" fmla="*/ 407740 w 3079941"/>
                <a:gd name="connsiteY33" fmla="*/ 713387 h 1160647"/>
                <a:gd name="connsiteX34" fmla="*/ 452327 w 3079941"/>
                <a:gd name="connsiteY34" fmla="*/ 713387 h 1160647"/>
                <a:gd name="connsiteX35" fmla="*/ 452327 w 3079941"/>
                <a:gd name="connsiteY35" fmla="*/ 712036 h 1160647"/>
                <a:gd name="connsiteX36" fmla="*/ 452327 w 3079941"/>
                <a:gd name="connsiteY36" fmla="*/ 702578 h 1160647"/>
                <a:gd name="connsiteX37" fmla="*/ 453341 w 3079941"/>
                <a:gd name="connsiteY37" fmla="*/ 702578 h 1160647"/>
                <a:gd name="connsiteX38" fmla="*/ 460434 w 3079941"/>
                <a:gd name="connsiteY38" fmla="*/ 702578 h 1160647"/>
                <a:gd name="connsiteX39" fmla="*/ 460434 w 3079941"/>
                <a:gd name="connsiteY39" fmla="*/ 700687 h 1160647"/>
                <a:gd name="connsiteX40" fmla="*/ 460434 w 3079941"/>
                <a:gd name="connsiteY40" fmla="*/ 687446 h 1160647"/>
                <a:gd name="connsiteX41" fmla="*/ 461194 w 3079941"/>
                <a:gd name="connsiteY41" fmla="*/ 687446 h 1160647"/>
                <a:gd name="connsiteX42" fmla="*/ 466514 w 3079941"/>
                <a:gd name="connsiteY42" fmla="*/ 687446 h 1160647"/>
                <a:gd name="connsiteX43" fmla="*/ 466514 w 3079941"/>
                <a:gd name="connsiteY43" fmla="*/ 686365 h 1160647"/>
                <a:gd name="connsiteX44" fmla="*/ 466514 w 3079941"/>
                <a:gd name="connsiteY44" fmla="*/ 678798 h 1160647"/>
                <a:gd name="connsiteX45" fmla="*/ 468541 w 3079941"/>
                <a:gd name="connsiteY45" fmla="*/ 678798 h 1160647"/>
                <a:gd name="connsiteX46" fmla="*/ 482728 w 3079941"/>
                <a:gd name="connsiteY46" fmla="*/ 678798 h 1160647"/>
                <a:gd name="connsiteX47" fmla="*/ 482728 w 3079941"/>
                <a:gd name="connsiteY47" fmla="*/ 679879 h 1160647"/>
                <a:gd name="connsiteX48" fmla="*/ 482728 w 3079941"/>
                <a:gd name="connsiteY48" fmla="*/ 687446 h 1160647"/>
                <a:gd name="connsiteX49" fmla="*/ 505021 w 3079941"/>
                <a:gd name="connsiteY49" fmla="*/ 687446 h 1160647"/>
                <a:gd name="connsiteX50" fmla="*/ 505021 w 3079941"/>
                <a:gd name="connsiteY50" fmla="*/ 685554 h 1160647"/>
                <a:gd name="connsiteX51" fmla="*/ 505021 w 3079941"/>
                <a:gd name="connsiteY51" fmla="*/ 672313 h 1160647"/>
                <a:gd name="connsiteX52" fmla="*/ 506795 w 3079941"/>
                <a:gd name="connsiteY52" fmla="*/ 672313 h 1160647"/>
                <a:gd name="connsiteX53" fmla="*/ 519208 w 3079941"/>
                <a:gd name="connsiteY53" fmla="*/ 672313 h 1160647"/>
                <a:gd name="connsiteX54" fmla="*/ 519208 w 3079941"/>
                <a:gd name="connsiteY54" fmla="*/ 696093 h 1160647"/>
                <a:gd name="connsiteX55" fmla="*/ 520222 w 3079941"/>
                <a:gd name="connsiteY55" fmla="*/ 696093 h 1160647"/>
                <a:gd name="connsiteX56" fmla="*/ 527315 w 3079941"/>
                <a:gd name="connsiteY56" fmla="*/ 696093 h 1160647"/>
                <a:gd name="connsiteX57" fmla="*/ 527315 w 3079941"/>
                <a:gd name="connsiteY57" fmla="*/ 695012 h 1160647"/>
                <a:gd name="connsiteX58" fmla="*/ 527315 w 3079941"/>
                <a:gd name="connsiteY58" fmla="*/ 687446 h 1160647"/>
                <a:gd name="connsiteX59" fmla="*/ 529088 w 3079941"/>
                <a:gd name="connsiteY59" fmla="*/ 687446 h 1160647"/>
                <a:gd name="connsiteX60" fmla="*/ 541502 w 3079941"/>
                <a:gd name="connsiteY60" fmla="*/ 687446 h 1160647"/>
                <a:gd name="connsiteX61" fmla="*/ 541502 w 3079941"/>
                <a:gd name="connsiteY61" fmla="*/ 713387 h 1160647"/>
                <a:gd name="connsiteX62" fmla="*/ 543529 w 3079941"/>
                <a:gd name="connsiteY62" fmla="*/ 713387 h 1160647"/>
                <a:gd name="connsiteX63" fmla="*/ 557715 w 3079941"/>
                <a:gd name="connsiteY63" fmla="*/ 713387 h 1160647"/>
                <a:gd name="connsiteX64" fmla="*/ 557715 w 3079941"/>
                <a:gd name="connsiteY64" fmla="*/ 715008 h 1160647"/>
                <a:gd name="connsiteX65" fmla="*/ 557715 w 3079941"/>
                <a:gd name="connsiteY65" fmla="*/ 726358 h 1160647"/>
                <a:gd name="connsiteX66" fmla="*/ 558475 w 3079941"/>
                <a:gd name="connsiteY66" fmla="*/ 726358 h 1160647"/>
                <a:gd name="connsiteX67" fmla="*/ 563796 w 3079941"/>
                <a:gd name="connsiteY67" fmla="*/ 726358 h 1160647"/>
                <a:gd name="connsiteX68" fmla="*/ 563796 w 3079941"/>
                <a:gd name="connsiteY68" fmla="*/ 725547 h 1160647"/>
                <a:gd name="connsiteX69" fmla="*/ 563796 w 3079941"/>
                <a:gd name="connsiteY69" fmla="*/ 719872 h 1160647"/>
                <a:gd name="connsiteX70" fmla="*/ 594196 w 3079941"/>
                <a:gd name="connsiteY70" fmla="*/ 719872 h 1160647"/>
                <a:gd name="connsiteX71" fmla="*/ 594196 w 3079941"/>
                <a:gd name="connsiteY71" fmla="*/ 743652 h 1160647"/>
                <a:gd name="connsiteX72" fmla="*/ 595209 w 3079941"/>
                <a:gd name="connsiteY72" fmla="*/ 743652 h 1160647"/>
                <a:gd name="connsiteX73" fmla="*/ 602303 w 3079941"/>
                <a:gd name="connsiteY73" fmla="*/ 743652 h 1160647"/>
                <a:gd name="connsiteX74" fmla="*/ 602303 w 3079941"/>
                <a:gd name="connsiteY74" fmla="*/ 744733 h 1160647"/>
                <a:gd name="connsiteX75" fmla="*/ 602303 w 3079941"/>
                <a:gd name="connsiteY75" fmla="*/ 752299 h 1160647"/>
                <a:gd name="connsiteX76" fmla="*/ 603063 w 3079941"/>
                <a:gd name="connsiteY76" fmla="*/ 752299 h 1160647"/>
                <a:gd name="connsiteX77" fmla="*/ 608383 w 3079941"/>
                <a:gd name="connsiteY77" fmla="*/ 752299 h 1160647"/>
                <a:gd name="connsiteX78" fmla="*/ 608383 w 3079941"/>
                <a:gd name="connsiteY78" fmla="*/ 750137 h 1160647"/>
                <a:gd name="connsiteX79" fmla="*/ 608383 w 3079941"/>
                <a:gd name="connsiteY79" fmla="*/ 735005 h 1160647"/>
                <a:gd name="connsiteX80" fmla="*/ 609396 w 3079941"/>
                <a:gd name="connsiteY80" fmla="*/ 735005 h 1160647"/>
                <a:gd name="connsiteX81" fmla="*/ 616490 w 3079941"/>
                <a:gd name="connsiteY81" fmla="*/ 735005 h 1160647"/>
                <a:gd name="connsiteX82" fmla="*/ 616490 w 3079941"/>
                <a:gd name="connsiteY82" fmla="*/ 736086 h 1160647"/>
                <a:gd name="connsiteX83" fmla="*/ 616490 w 3079941"/>
                <a:gd name="connsiteY83" fmla="*/ 743652 h 1160647"/>
                <a:gd name="connsiteX84" fmla="*/ 621810 w 3079941"/>
                <a:gd name="connsiteY84" fmla="*/ 741659 h 1160647"/>
                <a:gd name="connsiteX85" fmla="*/ 622570 w 3079941"/>
                <a:gd name="connsiteY85" fmla="*/ 740679 h 1160647"/>
                <a:gd name="connsiteX86" fmla="*/ 622570 w 3079941"/>
                <a:gd name="connsiteY86" fmla="*/ 735005 h 1160647"/>
                <a:gd name="connsiteX87" fmla="*/ 661077 w 3079941"/>
                <a:gd name="connsiteY87" fmla="*/ 735005 h 1160647"/>
                <a:gd name="connsiteX88" fmla="*/ 661077 w 3079941"/>
                <a:gd name="connsiteY88" fmla="*/ 758784 h 1160647"/>
                <a:gd name="connsiteX89" fmla="*/ 663103 w 3079941"/>
                <a:gd name="connsiteY89" fmla="*/ 758784 h 1160647"/>
                <a:gd name="connsiteX90" fmla="*/ 677290 w 3079941"/>
                <a:gd name="connsiteY90" fmla="*/ 758784 h 1160647"/>
                <a:gd name="connsiteX91" fmla="*/ 677290 w 3079941"/>
                <a:gd name="connsiteY91" fmla="*/ 759865 h 1160647"/>
                <a:gd name="connsiteX92" fmla="*/ 677290 w 3079941"/>
                <a:gd name="connsiteY92" fmla="*/ 767431 h 1160647"/>
                <a:gd name="connsiteX93" fmla="*/ 679064 w 3079941"/>
                <a:gd name="connsiteY93" fmla="*/ 767431 h 1160647"/>
                <a:gd name="connsiteX94" fmla="*/ 691477 w 3079941"/>
                <a:gd name="connsiteY94" fmla="*/ 767431 h 1160647"/>
                <a:gd name="connsiteX95" fmla="*/ 691477 w 3079941"/>
                <a:gd name="connsiteY95" fmla="*/ 743652 h 1160647"/>
                <a:gd name="connsiteX96" fmla="*/ 692490 w 3079941"/>
                <a:gd name="connsiteY96" fmla="*/ 743652 h 1160647"/>
                <a:gd name="connsiteX97" fmla="*/ 699584 w 3079941"/>
                <a:gd name="connsiteY97" fmla="*/ 743652 h 1160647"/>
                <a:gd name="connsiteX98" fmla="*/ 699584 w 3079941"/>
                <a:gd name="connsiteY98" fmla="*/ 711225 h 1160647"/>
                <a:gd name="connsiteX99" fmla="*/ 700597 w 3079941"/>
                <a:gd name="connsiteY99" fmla="*/ 711225 h 1160647"/>
                <a:gd name="connsiteX100" fmla="*/ 707691 w 3079941"/>
                <a:gd name="connsiteY100" fmla="*/ 711225 h 1160647"/>
                <a:gd name="connsiteX101" fmla="*/ 707691 w 3079941"/>
                <a:gd name="connsiteY101" fmla="*/ 709334 h 1160647"/>
                <a:gd name="connsiteX102" fmla="*/ 707691 w 3079941"/>
                <a:gd name="connsiteY102" fmla="*/ 696093 h 1160647"/>
                <a:gd name="connsiteX103" fmla="*/ 706424 w 3079941"/>
                <a:gd name="connsiteY103" fmla="*/ 694471 h 1160647"/>
                <a:gd name="connsiteX104" fmla="*/ 711744 w 3079941"/>
                <a:gd name="connsiteY104" fmla="*/ 683122 h 1160647"/>
                <a:gd name="connsiteX105" fmla="*/ 719851 w 3079941"/>
                <a:gd name="connsiteY105" fmla="*/ 711225 h 1160647"/>
                <a:gd name="connsiteX106" fmla="*/ 720611 w 3079941"/>
                <a:gd name="connsiteY106" fmla="*/ 711225 h 1160647"/>
                <a:gd name="connsiteX107" fmla="*/ 725931 w 3079941"/>
                <a:gd name="connsiteY107" fmla="*/ 711225 h 1160647"/>
                <a:gd name="connsiteX108" fmla="*/ 725931 w 3079941"/>
                <a:gd name="connsiteY108" fmla="*/ 605298 h 1160647"/>
                <a:gd name="connsiteX109" fmla="*/ 727451 w 3079941"/>
                <a:gd name="connsiteY109" fmla="*/ 605298 h 1160647"/>
                <a:gd name="connsiteX110" fmla="*/ 738091 w 3079941"/>
                <a:gd name="connsiteY110" fmla="*/ 605298 h 1160647"/>
                <a:gd name="connsiteX111" fmla="*/ 738091 w 3079941"/>
                <a:gd name="connsiteY111" fmla="*/ 557739 h 1160647"/>
                <a:gd name="connsiteX112" fmla="*/ 764438 w 3079941"/>
                <a:gd name="connsiteY112" fmla="*/ 557739 h 1160647"/>
                <a:gd name="connsiteX113" fmla="*/ 764438 w 3079941"/>
                <a:gd name="connsiteY113" fmla="*/ 536121 h 1160647"/>
                <a:gd name="connsiteX114" fmla="*/ 798892 w 3079941"/>
                <a:gd name="connsiteY114" fmla="*/ 536121 h 1160647"/>
                <a:gd name="connsiteX115" fmla="*/ 798892 w 3079941"/>
                <a:gd name="connsiteY115" fmla="*/ 538553 h 1160647"/>
                <a:gd name="connsiteX116" fmla="*/ 798892 w 3079941"/>
                <a:gd name="connsiteY116" fmla="*/ 555577 h 1160647"/>
                <a:gd name="connsiteX117" fmla="*/ 801172 w 3079941"/>
                <a:gd name="connsiteY117" fmla="*/ 555577 h 1160647"/>
                <a:gd name="connsiteX118" fmla="*/ 817132 w 3079941"/>
                <a:gd name="connsiteY118" fmla="*/ 555577 h 1160647"/>
                <a:gd name="connsiteX119" fmla="*/ 817132 w 3079941"/>
                <a:gd name="connsiteY119" fmla="*/ 603136 h 1160647"/>
                <a:gd name="connsiteX120" fmla="*/ 818145 w 3079941"/>
                <a:gd name="connsiteY120" fmla="*/ 603136 h 1160647"/>
                <a:gd name="connsiteX121" fmla="*/ 825239 w 3079941"/>
                <a:gd name="connsiteY121" fmla="*/ 603136 h 1160647"/>
                <a:gd name="connsiteX122" fmla="*/ 839426 w 3079941"/>
                <a:gd name="connsiteY122" fmla="*/ 607460 h 1160647"/>
                <a:gd name="connsiteX123" fmla="*/ 839426 w 3079941"/>
                <a:gd name="connsiteY123" fmla="*/ 646372 h 1160647"/>
                <a:gd name="connsiteX124" fmla="*/ 840439 w 3079941"/>
                <a:gd name="connsiteY124" fmla="*/ 646372 h 1160647"/>
                <a:gd name="connsiteX125" fmla="*/ 847532 w 3079941"/>
                <a:gd name="connsiteY125" fmla="*/ 646372 h 1160647"/>
                <a:gd name="connsiteX126" fmla="*/ 847532 w 3079941"/>
                <a:gd name="connsiteY126" fmla="*/ 647993 h 1160647"/>
                <a:gd name="connsiteX127" fmla="*/ 847532 w 3079941"/>
                <a:gd name="connsiteY127" fmla="*/ 659342 h 1160647"/>
                <a:gd name="connsiteX128" fmla="*/ 849559 w 3079941"/>
                <a:gd name="connsiteY128" fmla="*/ 659342 h 1160647"/>
                <a:gd name="connsiteX129" fmla="*/ 863746 w 3079941"/>
                <a:gd name="connsiteY129" fmla="*/ 659342 h 1160647"/>
                <a:gd name="connsiteX130" fmla="*/ 869826 w 3079941"/>
                <a:gd name="connsiteY130" fmla="*/ 665828 h 1160647"/>
                <a:gd name="connsiteX131" fmla="*/ 869826 w 3079941"/>
                <a:gd name="connsiteY131" fmla="*/ 687446 h 1160647"/>
                <a:gd name="connsiteX132" fmla="*/ 872106 w 3079941"/>
                <a:gd name="connsiteY132" fmla="*/ 687446 h 1160647"/>
                <a:gd name="connsiteX133" fmla="*/ 888066 w 3079941"/>
                <a:gd name="connsiteY133" fmla="*/ 687446 h 1160647"/>
                <a:gd name="connsiteX134" fmla="*/ 888066 w 3079941"/>
                <a:gd name="connsiteY134" fmla="*/ 688526 h 1160647"/>
                <a:gd name="connsiteX135" fmla="*/ 888066 w 3079941"/>
                <a:gd name="connsiteY135" fmla="*/ 696093 h 1160647"/>
                <a:gd name="connsiteX136" fmla="*/ 889333 w 3079941"/>
                <a:gd name="connsiteY136" fmla="*/ 696093 h 1160647"/>
                <a:gd name="connsiteX137" fmla="*/ 898200 w 3079941"/>
                <a:gd name="connsiteY137" fmla="*/ 696093 h 1160647"/>
                <a:gd name="connsiteX138" fmla="*/ 898200 w 3079941"/>
                <a:gd name="connsiteY138" fmla="*/ 698254 h 1160647"/>
                <a:gd name="connsiteX139" fmla="*/ 898200 w 3079941"/>
                <a:gd name="connsiteY139" fmla="*/ 713387 h 1160647"/>
                <a:gd name="connsiteX140" fmla="*/ 902253 w 3079941"/>
                <a:gd name="connsiteY140" fmla="*/ 711495 h 1160647"/>
                <a:gd name="connsiteX141" fmla="*/ 902253 w 3079941"/>
                <a:gd name="connsiteY141" fmla="*/ 698254 h 1160647"/>
                <a:gd name="connsiteX142" fmla="*/ 903266 w 3079941"/>
                <a:gd name="connsiteY142" fmla="*/ 698254 h 1160647"/>
                <a:gd name="connsiteX143" fmla="*/ 910360 w 3079941"/>
                <a:gd name="connsiteY143" fmla="*/ 698254 h 1160647"/>
                <a:gd name="connsiteX144" fmla="*/ 910360 w 3079941"/>
                <a:gd name="connsiteY144" fmla="*/ 699876 h 1160647"/>
                <a:gd name="connsiteX145" fmla="*/ 910360 w 3079941"/>
                <a:gd name="connsiteY145" fmla="*/ 711225 h 1160647"/>
                <a:gd name="connsiteX146" fmla="*/ 911120 w 3079941"/>
                <a:gd name="connsiteY146" fmla="*/ 711225 h 1160647"/>
                <a:gd name="connsiteX147" fmla="*/ 916440 w 3079941"/>
                <a:gd name="connsiteY147" fmla="*/ 711225 h 1160647"/>
                <a:gd name="connsiteX148" fmla="*/ 965080 w 3079941"/>
                <a:gd name="connsiteY148" fmla="*/ 706902 h 1160647"/>
                <a:gd name="connsiteX149" fmla="*/ 965080 w 3079941"/>
                <a:gd name="connsiteY149" fmla="*/ 708253 h 1160647"/>
                <a:gd name="connsiteX150" fmla="*/ 965080 w 3079941"/>
                <a:gd name="connsiteY150" fmla="*/ 717710 h 1160647"/>
                <a:gd name="connsiteX151" fmla="*/ 965840 w 3079941"/>
                <a:gd name="connsiteY151" fmla="*/ 717710 h 1160647"/>
                <a:gd name="connsiteX152" fmla="*/ 971161 w 3079941"/>
                <a:gd name="connsiteY152" fmla="*/ 717710 h 1160647"/>
                <a:gd name="connsiteX153" fmla="*/ 971161 w 3079941"/>
                <a:gd name="connsiteY153" fmla="*/ 719872 h 1160647"/>
                <a:gd name="connsiteX154" fmla="*/ 971161 w 3079941"/>
                <a:gd name="connsiteY154" fmla="*/ 735005 h 1160647"/>
                <a:gd name="connsiteX155" fmla="*/ 973187 w 3079941"/>
                <a:gd name="connsiteY155" fmla="*/ 733654 h 1160647"/>
                <a:gd name="connsiteX156" fmla="*/ 987374 w 3079941"/>
                <a:gd name="connsiteY156" fmla="*/ 724196 h 1160647"/>
                <a:gd name="connsiteX157" fmla="*/ 993454 w 3079941"/>
                <a:gd name="connsiteY157" fmla="*/ 683122 h 1160647"/>
                <a:gd name="connsiteX158" fmla="*/ 994214 w 3079941"/>
                <a:gd name="connsiteY158" fmla="*/ 682852 h 1160647"/>
                <a:gd name="connsiteX159" fmla="*/ 999534 w 3079941"/>
                <a:gd name="connsiteY159" fmla="*/ 680960 h 1160647"/>
                <a:gd name="connsiteX160" fmla="*/ 1001561 w 3079941"/>
                <a:gd name="connsiteY160" fmla="*/ 611783 h 1160647"/>
                <a:gd name="connsiteX161" fmla="*/ 1003588 w 3079941"/>
                <a:gd name="connsiteY161" fmla="*/ 680960 h 1160647"/>
                <a:gd name="connsiteX162" fmla="*/ 1004348 w 3079941"/>
                <a:gd name="connsiteY162" fmla="*/ 681230 h 1160647"/>
                <a:gd name="connsiteX163" fmla="*/ 1009668 w 3079941"/>
                <a:gd name="connsiteY163" fmla="*/ 683122 h 1160647"/>
                <a:gd name="connsiteX164" fmla="*/ 1009668 w 3079941"/>
                <a:gd name="connsiteY164" fmla="*/ 596651 h 1160647"/>
                <a:gd name="connsiteX165" fmla="*/ 1013721 w 3079941"/>
                <a:gd name="connsiteY165" fmla="*/ 564224 h 1160647"/>
                <a:gd name="connsiteX166" fmla="*/ 1052228 w 3079941"/>
                <a:gd name="connsiteY166" fmla="*/ 564224 h 1160647"/>
                <a:gd name="connsiteX167" fmla="*/ 1052228 w 3079941"/>
                <a:gd name="connsiteY167" fmla="*/ 596651 h 1160647"/>
                <a:gd name="connsiteX168" fmla="*/ 1052988 w 3079941"/>
                <a:gd name="connsiteY168" fmla="*/ 596651 h 1160647"/>
                <a:gd name="connsiteX169" fmla="*/ 1058308 w 3079941"/>
                <a:gd name="connsiteY169" fmla="*/ 596651 h 1160647"/>
                <a:gd name="connsiteX170" fmla="*/ 1058308 w 3079941"/>
                <a:gd name="connsiteY170" fmla="*/ 514503 h 1160647"/>
                <a:gd name="connsiteX171" fmla="*/ 1060082 w 3079941"/>
                <a:gd name="connsiteY171" fmla="*/ 514503 h 1160647"/>
                <a:gd name="connsiteX172" fmla="*/ 1072495 w 3079941"/>
                <a:gd name="connsiteY172" fmla="*/ 514503 h 1160647"/>
                <a:gd name="connsiteX173" fmla="*/ 1072495 w 3079941"/>
                <a:gd name="connsiteY173" fmla="*/ 512612 h 1160647"/>
                <a:gd name="connsiteX174" fmla="*/ 1072495 w 3079941"/>
                <a:gd name="connsiteY174" fmla="*/ 499371 h 1160647"/>
                <a:gd name="connsiteX175" fmla="*/ 1094789 w 3079941"/>
                <a:gd name="connsiteY175" fmla="*/ 499371 h 1160647"/>
                <a:gd name="connsiteX176" fmla="*/ 1094789 w 3079941"/>
                <a:gd name="connsiteY176" fmla="*/ 498290 h 1160647"/>
                <a:gd name="connsiteX177" fmla="*/ 1094789 w 3079941"/>
                <a:gd name="connsiteY177" fmla="*/ 490724 h 1160647"/>
                <a:gd name="connsiteX178" fmla="*/ 1096562 w 3079941"/>
                <a:gd name="connsiteY178" fmla="*/ 490724 h 1160647"/>
                <a:gd name="connsiteX179" fmla="*/ 1108976 w 3079941"/>
                <a:gd name="connsiteY179" fmla="*/ 490724 h 1160647"/>
                <a:gd name="connsiteX180" fmla="*/ 1108976 w 3079941"/>
                <a:gd name="connsiteY180" fmla="*/ 491805 h 1160647"/>
                <a:gd name="connsiteX181" fmla="*/ 1108976 w 3079941"/>
                <a:gd name="connsiteY181" fmla="*/ 499371 h 1160647"/>
                <a:gd name="connsiteX182" fmla="*/ 1109736 w 3079941"/>
                <a:gd name="connsiteY182" fmla="*/ 499371 h 1160647"/>
                <a:gd name="connsiteX183" fmla="*/ 1115056 w 3079941"/>
                <a:gd name="connsiteY183" fmla="*/ 499371 h 1160647"/>
                <a:gd name="connsiteX184" fmla="*/ 1125189 w 3079941"/>
                <a:gd name="connsiteY184" fmla="*/ 495047 h 1160647"/>
                <a:gd name="connsiteX185" fmla="*/ 1129242 w 3079941"/>
                <a:gd name="connsiteY185" fmla="*/ 498290 h 1160647"/>
                <a:gd name="connsiteX186" fmla="*/ 1129242 w 3079941"/>
                <a:gd name="connsiteY186" fmla="*/ 490724 h 1160647"/>
                <a:gd name="connsiteX187" fmla="*/ 1131522 w 3079941"/>
                <a:gd name="connsiteY187" fmla="*/ 490724 h 1160647"/>
                <a:gd name="connsiteX188" fmla="*/ 1147483 w 3079941"/>
                <a:gd name="connsiteY188" fmla="*/ 490724 h 1160647"/>
                <a:gd name="connsiteX189" fmla="*/ 1147483 w 3079941"/>
                <a:gd name="connsiteY189" fmla="*/ 491805 h 1160647"/>
                <a:gd name="connsiteX190" fmla="*/ 1147483 w 3079941"/>
                <a:gd name="connsiteY190" fmla="*/ 499371 h 1160647"/>
                <a:gd name="connsiteX191" fmla="*/ 1177883 w 3079941"/>
                <a:gd name="connsiteY191" fmla="*/ 499371 h 1160647"/>
                <a:gd name="connsiteX192" fmla="*/ 1177883 w 3079941"/>
                <a:gd name="connsiteY192" fmla="*/ 500992 h 1160647"/>
                <a:gd name="connsiteX193" fmla="*/ 1177883 w 3079941"/>
                <a:gd name="connsiteY193" fmla="*/ 512342 h 1160647"/>
                <a:gd name="connsiteX194" fmla="*/ 1204230 w 3079941"/>
                <a:gd name="connsiteY194" fmla="*/ 512342 h 1160647"/>
                <a:gd name="connsiteX195" fmla="*/ 1204230 w 3079941"/>
                <a:gd name="connsiteY195" fmla="*/ 542606 h 1160647"/>
                <a:gd name="connsiteX196" fmla="*/ 1204990 w 3079941"/>
                <a:gd name="connsiteY196" fmla="*/ 542606 h 1160647"/>
                <a:gd name="connsiteX197" fmla="*/ 1210310 w 3079941"/>
                <a:gd name="connsiteY197" fmla="*/ 542606 h 1160647"/>
                <a:gd name="connsiteX198" fmla="*/ 1210310 w 3079941"/>
                <a:gd name="connsiteY198" fmla="*/ 543687 h 1160647"/>
                <a:gd name="connsiteX199" fmla="*/ 1210310 w 3079941"/>
                <a:gd name="connsiteY199" fmla="*/ 551254 h 1160647"/>
                <a:gd name="connsiteX200" fmla="*/ 1214364 w 3079941"/>
                <a:gd name="connsiteY200" fmla="*/ 581518 h 1160647"/>
                <a:gd name="connsiteX201" fmla="*/ 1215124 w 3079941"/>
                <a:gd name="connsiteY201" fmla="*/ 581518 h 1160647"/>
                <a:gd name="connsiteX202" fmla="*/ 1220444 w 3079941"/>
                <a:gd name="connsiteY202" fmla="*/ 581518 h 1160647"/>
                <a:gd name="connsiteX203" fmla="*/ 1220444 w 3079941"/>
                <a:gd name="connsiteY203" fmla="*/ 582329 h 1160647"/>
                <a:gd name="connsiteX204" fmla="*/ 1220444 w 3079941"/>
                <a:gd name="connsiteY204" fmla="*/ 588004 h 1160647"/>
                <a:gd name="connsiteX205" fmla="*/ 1221457 w 3079941"/>
                <a:gd name="connsiteY205" fmla="*/ 588004 h 1160647"/>
                <a:gd name="connsiteX206" fmla="*/ 1228550 w 3079941"/>
                <a:gd name="connsiteY206" fmla="*/ 588004 h 1160647"/>
                <a:gd name="connsiteX207" fmla="*/ 1228550 w 3079941"/>
                <a:gd name="connsiteY207" fmla="*/ 618269 h 1160647"/>
                <a:gd name="connsiteX208" fmla="*/ 1230577 w 3079941"/>
                <a:gd name="connsiteY208" fmla="*/ 618269 h 1160647"/>
                <a:gd name="connsiteX209" fmla="*/ 1244764 w 3079941"/>
                <a:gd name="connsiteY209" fmla="*/ 618269 h 1160647"/>
                <a:gd name="connsiteX210" fmla="*/ 1244764 w 3079941"/>
                <a:gd name="connsiteY210" fmla="*/ 642048 h 1160647"/>
                <a:gd name="connsiteX211" fmla="*/ 1246791 w 3079941"/>
                <a:gd name="connsiteY211" fmla="*/ 643669 h 1160647"/>
                <a:gd name="connsiteX212" fmla="*/ 1246791 w 3079941"/>
                <a:gd name="connsiteY212" fmla="*/ 655019 h 1160647"/>
                <a:gd name="connsiteX213" fmla="*/ 1247551 w 3079941"/>
                <a:gd name="connsiteY213" fmla="*/ 655019 h 1160647"/>
                <a:gd name="connsiteX214" fmla="*/ 1252871 w 3079941"/>
                <a:gd name="connsiteY214" fmla="*/ 655019 h 1160647"/>
                <a:gd name="connsiteX215" fmla="*/ 1252871 w 3079941"/>
                <a:gd name="connsiteY215" fmla="*/ 678798 h 1160647"/>
                <a:gd name="connsiteX216" fmla="*/ 1254137 w 3079941"/>
                <a:gd name="connsiteY216" fmla="*/ 678798 h 1160647"/>
                <a:gd name="connsiteX217" fmla="*/ 1263004 w 3079941"/>
                <a:gd name="connsiteY217" fmla="*/ 678798 h 1160647"/>
                <a:gd name="connsiteX218" fmla="*/ 1265031 w 3079941"/>
                <a:gd name="connsiteY218" fmla="*/ 682852 h 1160647"/>
                <a:gd name="connsiteX219" fmla="*/ 1265031 w 3079941"/>
                <a:gd name="connsiteY219" fmla="*/ 696093 h 1160647"/>
                <a:gd name="connsiteX220" fmla="*/ 1266551 w 3079941"/>
                <a:gd name="connsiteY220" fmla="*/ 694201 h 1160647"/>
                <a:gd name="connsiteX221" fmla="*/ 1277191 w 3079941"/>
                <a:gd name="connsiteY221" fmla="*/ 680960 h 1160647"/>
                <a:gd name="connsiteX222" fmla="*/ 1305565 w 3079941"/>
                <a:gd name="connsiteY222" fmla="*/ 680960 h 1160647"/>
                <a:gd name="connsiteX223" fmla="*/ 1305565 w 3079941"/>
                <a:gd name="connsiteY223" fmla="*/ 767431 h 1160647"/>
                <a:gd name="connsiteX224" fmla="*/ 1306325 w 3079941"/>
                <a:gd name="connsiteY224" fmla="*/ 767431 h 1160647"/>
                <a:gd name="connsiteX225" fmla="*/ 1311645 w 3079941"/>
                <a:gd name="connsiteY225" fmla="*/ 767431 h 1160647"/>
                <a:gd name="connsiteX226" fmla="*/ 1312405 w 3079941"/>
                <a:gd name="connsiteY226" fmla="*/ 766080 h 1160647"/>
                <a:gd name="connsiteX227" fmla="*/ 1317725 w 3079941"/>
                <a:gd name="connsiteY227" fmla="*/ 756622 h 1160647"/>
                <a:gd name="connsiteX228" fmla="*/ 1317725 w 3079941"/>
                <a:gd name="connsiteY228" fmla="*/ 758514 h 1160647"/>
                <a:gd name="connsiteX229" fmla="*/ 1317725 w 3079941"/>
                <a:gd name="connsiteY229" fmla="*/ 771755 h 1160647"/>
                <a:gd name="connsiteX230" fmla="*/ 1321778 w 3079941"/>
                <a:gd name="connsiteY230" fmla="*/ 726358 h 1160647"/>
                <a:gd name="connsiteX231" fmla="*/ 1322538 w 3079941"/>
                <a:gd name="connsiteY231" fmla="*/ 726358 h 1160647"/>
                <a:gd name="connsiteX232" fmla="*/ 1327858 w 3079941"/>
                <a:gd name="connsiteY232" fmla="*/ 726358 h 1160647"/>
                <a:gd name="connsiteX233" fmla="*/ 1327858 w 3079941"/>
                <a:gd name="connsiteY233" fmla="*/ 661504 h 1160647"/>
                <a:gd name="connsiteX234" fmla="*/ 1328872 w 3079941"/>
                <a:gd name="connsiteY234" fmla="*/ 661504 h 1160647"/>
                <a:gd name="connsiteX235" fmla="*/ 1335965 w 3079941"/>
                <a:gd name="connsiteY235" fmla="*/ 661504 h 1160647"/>
                <a:gd name="connsiteX236" fmla="*/ 1348125 w 3079941"/>
                <a:gd name="connsiteY236" fmla="*/ 618269 h 1160647"/>
                <a:gd name="connsiteX237" fmla="*/ 1349392 w 3079941"/>
                <a:gd name="connsiteY237" fmla="*/ 618269 h 1160647"/>
                <a:gd name="connsiteX238" fmla="*/ 1358259 w 3079941"/>
                <a:gd name="connsiteY238" fmla="*/ 618269 h 1160647"/>
                <a:gd name="connsiteX239" fmla="*/ 1368392 w 3079941"/>
                <a:gd name="connsiteY239" fmla="*/ 661504 h 1160647"/>
                <a:gd name="connsiteX240" fmla="*/ 1369405 w 3079941"/>
                <a:gd name="connsiteY240" fmla="*/ 661504 h 1160647"/>
                <a:gd name="connsiteX241" fmla="*/ 1376499 w 3079941"/>
                <a:gd name="connsiteY241" fmla="*/ 661504 h 1160647"/>
                <a:gd name="connsiteX242" fmla="*/ 1376499 w 3079941"/>
                <a:gd name="connsiteY242" fmla="*/ 700416 h 1160647"/>
                <a:gd name="connsiteX243" fmla="*/ 1378272 w 3079941"/>
                <a:gd name="connsiteY243" fmla="*/ 700416 h 1160647"/>
                <a:gd name="connsiteX244" fmla="*/ 1390686 w 3079941"/>
                <a:gd name="connsiteY244" fmla="*/ 700416 h 1160647"/>
                <a:gd name="connsiteX245" fmla="*/ 1390686 w 3079941"/>
                <a:gd name="connsiteY245" fmla="*/ 702578 h 1160647"/>
                <a:gd name="connsiteX246" fmla="*/ 1390686 w 3079941"/>
                <a:gd name="connsiteY246" fmla="*/ 717710 h 1160647"/>
                <a:gd name="connsiteX247" fmla="*/ 1394739 w 3079941"/>
                <a:gd name="connsiteY247" fmla="*/ 715549 h 1160647"/>
                <a:gd name="connsiteX248" fmla="*/ 1394739 w 3079941"/>
                <a:gd name="connsiteY248" fmla="*/ 700416 h 1160647"/>
                <a:gd name="connsiteX249" fmla="*/ 1396259 w 3079941"/>
                <a:gd name="connsiteY249" fmla="*/ 700416 h 1160647"/>
                <a:gd name="connsiteX250" fmla="*/ 1406899 w 3079941"/>
                <a:gd name="connsiteY250" fmla="*/ 700416 h 1160647"/>
                <a:gd name="connsiteX251" fmla="*/ 1406899 w 3079941"/>
                <a:gd name="connsiteY251" fmla="*/ 702037 h 1160647"/>
                <a:gd name="connsiteX252" fmla="*/ 1406899 w 3079941"/>
                <a:gd name="connsiteY252" fmla="*/ 713387 h 1160647"/>
                <a:gd name="connsiteX253" fmla="*/ 1437300 w 3079941"/>
                <a:gd name="connsiteY253" fmla="*/ 713387 h 1160647"/>
                <a:gd name="connsiteX254" fmla="*/ 1437300 w 3079941"/>
                <a:gd name="connsiteY254" fmla="*/ 676637 h 1160647"/>
                <a:gd name="connsiteX255" fmla="*/ 1438566 w 3079941"/>
                <a:gd name="connsiteY255" fmla="*/ 676637 h 1160647"/>
                <a:gd name="connsiteX256" fmla="*/ 1447433 w 3079941"/>
                <a:gd name="connsiteY256" fmla="*/ 676637 h 1160647"/>
                <a:gd name="connsiteX257" fmla="*/ 1447433 w 3079941"/>
                <a:gd name="connsiteY257" fmla="*/ 698254 h 1160647"/>
                <a:gd name="connsiteX258" fmla="*/ 1449460 w 3079941"/>
                <a:gd name="connsiteY258" fmla="*/ 665828 h 1160647"/>
                <a:gd name="connsiteX259" fmla="*/ 1471753 w 3079941"/>
                <a:gd name="connsiteY259" fmla="*/ 665828 h 1160647"/>
                <a:gd name="connsiteX260" fmla="*/ 1471753 w 3079941"/>
                <a:gd name="connsiteY260" fmla="*/ 664206 h 1160647"/>
                <a:gd name="connsiteX261" fmla="*/ 1471753 w 3079941"/>
                <a:gd name="connsiteY261" fmla="*/ 652857 h 1160647"/>
                <a:gd name="connsiteX262" fmla="*/ 1472513 w 3079941"/>
                <a:gd name="connsiteY262" fmla="*/ 652857 h 1160647"/>
                <a:gd name="connsiteX263" fmla="*/ 1477833 w 3079941"/>
                <a:gd name="connsiteY263" fmla="*/ 652857 h 1160647"/>
                <a:gd name="connsiteX264" fmla="*/ 1477833 w 3079941"/>
                <a:gd name="connsiteY264" fmla="*/ 650966 h 1160647"/>
                <a:gd name="connsiteX265" fmla="*/ 1477833 w 3079941"/>
                <a:gd name="connsiteY265" fmla="*/ 637725 h 1160647"/>
                <a:gd name="connsiteX266" fmla="*/ 1481887 w 3079941"/>
                <a:gd name="connsiteY266" fmla="*/ 644210 h 1160647"/>
                <a:gd name="connsiteX267" fmla="*/ 1484167 w 3079941"/>
                <a:gd name="connsiteY267" fmla="*/ 644210 h 1160647"/>
                <a:gd name="connsiteX268" fmla="*/ 1500127 w 3079941"/>
                <a:gd name="connsiteY268" fmla="*/ 644210 h 1160647"/>
                <a:gd name="connsiteX269" fmla="*/ 1500127 w 3079941"/>
                <a:gd name="connsiteY269" fmla="*/ 643399 h 1160647"/>
                <a:gd name="connsiteX270" fmla="*/ 1500127 w 3079941"/>
                <a:gd name="connsiteY270" fmla="*/ 637725 h 1160647"/>
                <a:gd name="connsiteX271" fmla="*/ 1500887 w 3079941"/>
                <a:gd name="connsiteY271" fmla="*/ 637725 h 1160647"/>
                <a:gd name="connsiteX272" fmla="*/ 1506207 w 3079941"/>
                <a:gd name="connsiteY272" fmla="*/ 637725 h 1160647"/>
                <a:gd name="connsiteX273" fmla="*/ 1506207 w 3079941"/>
                <a:gd name="connsiteY273" fmla="*/ 639076 h 1160647"/>
                <a:gd name="connsiteX274" fmla="*/ 1506207 w 3079941"/>
                <a:gd name="connsiteY274" fmla="*/ 648534 h 1160647"/>
                <a:gd name="connsiteX275" fmla="*/ 1544714 w 3079941"/>
                <a:gd name="connsiteY275" fmla="*/ 648534 h 1160647"/>
                <a:gd name="connsiteX276" fmla="*/ 1544714 w 3079941"/>
                <a:gd name="connsiteY276" fmla="*/ 786887 h 1160647"/>
                <a:gd name="connsiteX277" fmla="*/ 1546234 w 3079941"/>
                <a:gd name="connsiteY277" fmla="*/ 786887 h 1160647"/>
                <a:gd name="connsiteX278" fmla="*/ 1556874 w 3079941"/>
                <a:gd name="connsiteY278" fmla="*/ 786887 h 1160647"/>
                <a:gd name="connsiteX279" fmla="*/ 1556874 w 3079941"/>
                <a:gd name="connsiteY279" fmla="*/ 773917 h 1160647"/>
                <a:gd name="connsiteX280" fmla="*/ 1560928 w 3079941"/>
                <a:gd name="connsiteY280" fmla="*/ 773917 h 1160647"/>
                <a:gd name="connsiteX281" fmla="*/ 1560928 w 3079941"/>
                <a:gd name="connsiteY281" fmla="*/ 786887 h 1160647"/>
                <a:gd name="connsiteX282" fmla="*/ 1591328 w 3079941"/>
                <a:gd name="connsiteY282" fmla="*/ 786887 h 1160647"/>
                <a:gd name="connsiteX283" fmla="*/ 1591328 w 3079941"/>
                <a:gd name="connsiteY283" fmla="*/ 756622 h 1160647"/>
                <a:gd name="connsiteX284" fmla="*/ 1603488 w 3079941"/>
                <a:gd name="connsiteY284" fmla="*/ 756622 h 1160647"/>
                <a:gd name="connsiteX285" fmla="*/ 1615648 w 3079941"/>
                <a:gd name="connsiteY285" fmla="*/ 754461 h 1160647"/>
                <a:gd name="connsiteX286" fmla="*/ 1619702 w 3079941"/>
                <a:gd name="connsiteY286" fmla="*/ 756622 h 1160647"/>
                <a:gd name="connsiteX287" fmla="*/ 1629835 w 3079941"/>
                <a:gd name="connsiteY287" fmla="*/ 756622 h 1160647"/>
                <a:gd name="connsiteX288" fmla="*/ 1629835 w 3079941"/>
                <a:gd name="connsiteY288" fmla="*/ 786887 h 1160647"/>
                <a:gd name="connsiteX289" fmla="*/ 1637942 w 3079941"/>
                <a:gd name="connsiteY289" fmla="*/ 786887 h 1160647"/>
                <a:gd name="connsiteX290" fmla="*/ 1637942 w 3079941"/>
                <a:gd name="connsiteY290" fmla="*/ 804182 h 1160647"/>
                <a:gd name="connsiteX291" fmla="*/ 1647278 w 3079941"/>
                <a:gd name="connsiteY291" fmla="*/ 805087 h 1160647"/>
                <a:gd name="connsiteX292" fmla="*/ 1660236 w 3079941"/>
                <a:gd name="connsiteY292" fmla="*/ 805087 h 1160647"/>
                <a:gd name="connsiteX293" fmla="*/ 1660236 w 3079941"/>
                <a:gd name="connsiteY293" fmla="*/ 789049 h 1160647"/>
                <a:gd name="connsiteX294" fmla="*/ 1728192 w 3079941"/>
                <a:gd name="connsiteY294" fmla="*/ 789049 h 1160647"/>
                <a:gd name="connsiteX295" fmla="*/ 1728192 w 3079941"/>
                <a:gd name="connsiteY295" fmla="*/ 703796 h 1160647"/>
                <a:gd name="connsiteX296" fmla="*/ 1800200 w 3079941"/>
                <a:gd name="connsiteY296" fmla="*/ 703796 h 1160647"/>
                <a:gd name="connsiteX297" fmla="*/ 1800200 w 3079941"/>
                <a:gd name="connsiteY297" fmla="*/ 782564 h 1160647"/>
                <a:gd name="connsiteX298" fmla="*/ 1802104 w 3079941"/>
                <a:gd name="connsiteY298" fmla="*/ 782564 h 1160647"/>
                <a:gd name="connsiteX299" fmla="*/ 1803346 w 3079941"/>
                <a:gd name="connsiteY299" fmla="*/ 805087 h 1160647"/>
                <a:gd name="connsiteX300" fmla="*/ 1813022 w 3079941"/>
                <a:gd name="connsiteY300" fmla="*/ 805087 h 1160647"/>
                <a:gd name="connsiteX301" fmla="*/ 1814264 w 3079941"/>
                <a:gd name="connsiteY301" fmla="*/ 782564 h 1160647"/>
                <a:gd name="connsiteX302" fmla="*/ 1820344 w 3079941"/>
                <a:gd name="connsiteY302" fmla="*/ 782564 h 1160647"/>
                <a:gd name="connsiteX303" fmla="*/ 1821586 w 3079941"/>
                <a:gd name="connsiteY303" fmla="*/ 805087 h 1160647"/>
                <a:gd name="connsiteX304" fmla="*/ 1872208 w 3079941"/>
                <a:gd name="connsiteY304" fmla="*/ 805087 h 1160647"/>
                <a:gd name="connsiteX305" fmla="*/ 1872208 w 3079941"/>
                <a:gd name="connsiteY305" fmla="*/ 642059 h 1160647"/>
                <a:gd name="connsiteX306" fmla="*/ 2069535 w 3079941"/>
                <a:gd name="connsiteY306" fmla="*/ 642059 h 1160647"/>
                <a:gd name="connsiteX307" fmla="*/ 2069535 w 3079941"/>
                <a:gd name="connsiteY307" fmla="*/ 805087 h 1160647"/>
                <a:gd name="connsiteX308" fmla="*/ 2088232 w 3079941"/>
                <a:gd name="connsiteY308" fmla="*/ 805087 h 1160647"/>
                <a:gd name="connsiteX309" fmla="*/ 2088232 w 3079941"/>
                <a:gd name="connsiteY309" fmla="*/ 722394 h 1160647"/>
                <a:gd name="connsiteX310" fmla="*/ 2183352 w 3079941"/>
                <a:gd name="connsiteY310" fmla="*/ 722394 h 1160647"/>
                <a:gd name="connsiteX311" fmla="*/ 2195282 w 3079941"/>
                <a:gd name="connsiteY311" fmla="*/ 404253 h 1160647"/>
                <a:gd name="connsiteX312" fmla="*/ 2183122 w 3079941"/>
                <a:gd name="connsiteY312" fmla="*/ 382635 h 1160647"/>
                <a:gd name="connsiteX313" fmla="*/ 2177042 w 3079941"/>
                <a:gd name="connsiteY313" fmla="*/ 378311 h 1160647"/>
                <a:gd name="connsiteX314" fmla="*/ 2185149 w 3079941"/>
                <a:gd name="connsiteY314" fmla="*/ 354532 h 1160647"/>
                <a:gd name="connsiteX315" fmla="*/ 2185149 w 3079941"/>
                <a:gd name="connsiteY315" fmla="*/ 337238 h 1160647"/>
                <a:gd name="connsiteX316" fmla="*/ 2199336 w 3079941"/>
                <a:gd name="connsiteY316" fmla="*/ 337238 h 1160647"/>
                <a:gd name="connsiteX317" fmla="*/ 2199336 w 3079941"/>
                <a:gd name="connsiteY317" fmla="*/ 315620 h 1160647"/>
                <a:gd name="connsiteX318" fmla="*/ 2201362 w 3079941"/>
                <a:gd name="connsiteY318" fmla="*/ 311296 h 1160647"/>
                <a:gd name="connsiteX319" fmla="*/ 2201362 w 3079941"/>
                <a:gd name="connsiteY319" fmla="*/ 233472 h 1160647"/>
                <a:gd name="connsiteX320" fmla="*/ 2199336 w 3079941"/>
                <a:gd name="connsiteY320" fmla="*/ 226987 h 1160647"/>
                <a:gd name="connsiteX321" fmla="*/ 2205416 w 3079941"/>
                <a:gd name="connsiteY321" fmla="*/ 220501 h 1160647"/>
                <a:gd name="connsiteX322" fmla="*/ 2205416 w 3079941"/>
                <a:gd name="connsiteY322" fmla="*/ 162133 h 1160647"/>
                <a:gd name="connsiteX323" fmla="*/ 2207442 w 3079941"/>
                <a:gd name="connsiteY323" fmla="*/ 157810 h 1160647"/>
                <a:gd name="connsiteX324" fmla="*/ 2207442 w 3079941"/>
                <a:gd name="connsiteY324" fmla="*/ 101604 h 1160647"/>
                <a:gd name="connsiteX325" fmla="*/ 2209469 w 3079941"/>
                <a:gd name="connsiteY325" fmla="*/ 82148 h 1160647"/>
                <a:gd name="connsiteX326" fmla="*/ 2213523 w 3079941"/>
                <a:gd name="connsiteY326" fmla="*/ 99442 h 1160647"/>
                <a:gd name="connsiteX327" fmla="*/ 2215549 w 3079941"/>
                <a:gd name="connsiteY327" fmla="*/ 157810 h 1160647"/>
                <a:gd name="connsiteX328" fmla="*/ 2217576 w 3079941"/>
                <a:gd name="connsiteY328" fmla="*/ 220501 h 1160647"/>
                <a:gd name="connsiteX329" fmla="*/ 2223656 w 3079941"/>
                <a:gd name="connsiteY329" fmla="*/ 226987 h 1160647"/>
                <a:gd name="connsiteX330" fmla="*/ 2221629 w 3079941"/>
                <a:gd name="connsiteY330" fmla="*/ 233472 h 1160647"/>
                <a:gd name="connsiteX331" fmla="*/ 2221629 w 3079941"/>
                <a:gd name="connsiteY331" fmla="*/ 311296 h 1160647"/>
                <a:gd name="connsiteX332" fmla="*/ 2223656 w 3079941"/>
                <a:gd name="connsiteY332" fmla="*/ 315620 h 1160647"/>
                <a:gd name="connsiteX333" fmla="*/ 2223656 w 3079941"/>
                <a:gd name="connsiteY333" fmla="*/ 337238 h 1160647"/>
                <a:gd name="connsiteX334" fmla="*/ 2237843 w 3079941"/>
                <a:gd name="connsiteY334" fmla="*/ 337238 h 1160647"/>
                <a:gd name="connsiteX335" fmla="*/ 2237843 w 3079941"/>
                <a:gd name="connsiteY335" fmla="*/ 354532 h 1160647"/>
                <a:gd name="connsiteX336" fmla="*/ 2245950 w 3079941"/>
                <a:gd name="connsiteY336" fmla="*/ 378311 h 1160647"/>
                <a:gd name="connsiteX337" fmla="*/ 2239870 w 3079941"/>
                <a:gd name="connsiteY337" fmla="*/ 382635 h 1160647"/>
                <a:gd name="connsiteX338" fmla="*/ 2227709 w 3079941"/>
                <a:gd name="connsiteY338" fmla="*/ 404253 h 1160647"/>
                <a:gd name="connsiteX339" fmla="*/ 2235816 w 3079941"/>
                <a:gd name="connsiteY339" fmla="*/ 657181 h 1160647"/>
                <a:gd name="connsiteX340" fmla="*/ 2300670 w 3079941"/>
                <a:gd name="connsiteY340" fmla="*/ 657181 h 1160647"/>
                <a:gd name="connsiteX341" fmla="*/ 2300670 w 3079941"/>
                <a:gd name="connsiteY341" fmla="*/ 732843 h 1160647"/>
                <a:gd name="connsiteX342" fmla="*/ 2308777 w 3079941"/>
                <a:gd name="connsiteY342" fmla="*/ 732843 h 1160647"/>
                <a:gd name="connsiteX343" fmla="*/ 2310804 w 3079941"/>
                <a:gd name="connsiteY343" fmla="*/ 726358 h 1160647"/>
                <a:gd name="connsiteX344" fmla="*/ 2316884 w 3079941"/>
                <a:gd name="connsiteY344" fmla="*/ 726358 h 1160647"/>
                <a:gd name="connsiteX345" fmla="*/ 2318911 w 3079941"/>
                <a:gd name="connsiteY345" fmla="*/ 735005 h 1160647"/>
                <a:gd name="connsiteX346" fmla="*/ 2331071 w 3079941"/>
                <a:gd name="connsiteY346" fmla="*/ 735005 h 1160647"/>
                <a:gd name="connsiteX347" fmla="*/ 2331071 w 3079941"/>
                <a:gd name="connsiteY347" fmla="*/ 728519 h 1160647"/>
                <a:gd name="connsiteX348" fmla="*/ 2353364 w 3079941"/>
                <a:gd name="connsiteY348" fmla="*/ 728519 h 1160647"/>
                <a:gd name="connsiteX349" fmla="*/ 2353364 w 3079941"/>
                <a:gd name="connsiteY349" fmla="*/ 735005 h 1160647"/>
                <a:gd name="connsiteX350" fmla="*/ 2373631 w 3079941"/>
                <a:gd name="connsiteY350" fmla="*/ 735005 h 1160647"/>
                <a:gd name="connsiteX351" fmla="*/ 2373631 w 3079941"/>
                <a:gd name="connsiteY351" fmla="*/ 780402 h 1160647"/>
                <a:gd name="connsiteX352" fmla="*/ 2387818 w 3079941"/>
                <a:gd name="connsiteY352" fmla="*/ 780402 h 1160647"/>
                <a:gd name="connsiteX353" fmla="*/ 2387818 w 3079941"/>
                <a:gd name="connsiteY353" fmla="*/ 767431 h 1160647"/>
                <a:gd name="connsiteX354" fmla="*/ 2404032 w 3079941"/>
                <a:gd name="connsiteY354" fmla="*/ 767431 h 1160647"/>
                <a:gd name="connsiteX355" fmla="*/ 2404032 w 3079941"/>
                <a:gd name="connsiteY355" fmla="*/ 588004 h 1160647"/>
                <a:gd name="connsiteX356" fmla="*/ 2410112 w 3079941"/>
                <a:gd name="connsiteY356" fmla="*/ 581518 h 1160647"/>
                <a:gd name="connsiteX357" fmla="*/ 2483073 w 3079941"/>
                <a:gd name="connsiteY357" fmla="*/ 581518 h 1160647"/>
                <a:gd name="connsiteX358" fmla="*/ 2483073 w 3079941"/>
                <a:gd name="connsiteY358" fmla="*/ 590166 h 1160647"/>
                <a:gd name="connsiteX359" fmla="*/ 2493206 w 3079941"/>
                <a:gd name="connsiteY359" fmla="*/ 590166 h 1160647"/>
                <a:gd name="connsiteX360" fmla="*/ 2493206 w 3079941"/>
                <a:gd name="connsiteY360" fmla="*/ 704740 h 1160647"/>
                <a:gd name="connsiteX361" fmla="*/ 2515500 w 3079941"/>
                <a:gd name="connsiteY361" fmla="*/ 704740 h 1160647"/>
                <a:gd name="connsiteX362" fmla="*/ 2515500 w 3079941"/>
                <a:gd name="connsiteY362" fmla="*/ 637725 h 1160647"/>
                <a:gd name="connsiteX363" fmla="*/ 2541847 w 3079941"/>
                <a:gd name="connsiteY363" fmla="*/ 637725 h 1160647"/>
                <a:gd name="connsiteX364" fmla="*/ 2545900 w 3079941"/>
                <a:gd name="connsiteY364" fmla="*/ 633401 h 1160647"/>
                <a:gd name="connsiteX365" fmla="*/ 2554007 w 3079941"/>
                <a:gd name="connsiteY365" fmla="*/ 633401 h 1160647"/>
                <a:gd name="connsiteX366" fmla="*/ 2558060 w 3079941"/>
                <a:gd name="connsiteY366" fmla="*/ 637725 h 1160647"/>
                <a:gd name="connsiteX367" fmla="*/ 2580354 w 3079941"/>
                <a:gd name="connsiteY367" fmla="*/ 637725 h 1160647"/>
                <a:gd name="connsiteX368" fmla="*/ 2580354 w 3079941"/>
                <a:gd name="connsiteY368" fmla="*/ 520989 h 1160647"/>
                <a:gd name="connsiteX369" fmla="*/ 2637101 w 3079941"/>
                <a:gd name="connsiteY369" fmla="*/ 510180 h 1160647"/>
                <a:gd name="connsiteX370" fmla="*/ 2637101 w 3079941"/>
                <a:gd name="connsiteY370" fmla="*/ 511261 h 1160647"/>
                <a:gd name="connsiteX371" fmla="*/ 2637101 w 3079941"/>
                <a:gd name="connsiteY371" fmla="*/ 518827 h 1160647"/>
                <a:gd name="connsiteX372" fmla="*/ 2663448 w 3079941"/>
                <a:gd name="connsiteY372" fmla="*/ 518827 h 1160647"/>
                <a:gd name="connsiteX373" fmla="*/ 2663448 w 3079941"/>
                <a:gd name="connsiteY373" fmla="*/ 773917 h 1160647"/>
                <a:gd name="connsiteX374" fmla="*/ 2685742 w 3079941"/>
                <a:gd name="connsiteY374" fmla="*/ 773917 h 1160647"/>
                <a:gd name="connsiteX375" fmla="*/ 2685742 w 3079941"/>
                <a:gd name="connsiteY375" fmla="*/ 769593 h 1160647"/>
                <a:gd name="connsiteX376" fmla="*/ 2697902 w 3079941"/>
                <a:gd name="connsiteY376" fmla="*/ 769593 h 1160647"/>
                <a:gd name="connsiteX377" fmla="*/ 2697902 w 3079941"/>
                <a:gd name="connsiteY377" fmla="*/ 773917 h 1160647"/>
                <a:gd name="connsiteX378" fmla="*/ 2722222 w 3079941"/>
                <a:gd name="connsiteY378" fmla="*/ 773917 h 1160647"/>
                <a:gd name="connsiteX379" fmla="*/ 2722222 w 3079941"/>
                <a:gd name="connsiteY379" fmla="*/ 760946 h 1160647"/>
                <a:gd name="connsiteX380" fmla="*/ 2750596 w 3079941"/>
                <a:gd name="connsiteY380" fmla="*/ 760946 h 1160647"/>
                <a:gd name="connsiteX381" fmla="*/ 2762756 w 3079941"/>
                <a:gd name="connsiteY381" fmla="*/ 756622 h 1160647"/>
                <a:gd name="connsiteX382" fmla="*/ 2783023 w 3079941"/>
                <a:gd name="connsiteY382" fmla="*/ 760946 h 1160647"/>
                <a:gd name="connsiteX383" fmla="*/ 2783023 w 3079941"/>
                <a:gd name="connsiteY383" fmla="*/ 743652 h 1160647"/>
                <a:gd name="connsiteX384" fmla="*/ 2791130 w 3079941"/>
                <a:gd name="connsiteY384" fmla="*/ 743652 h 1160647"/>
                <a:gd name="connsiteX385" fmla="*/ 2791130 w 3079941"/>
                <a:gd name="connsiteY385" fmla="*/ 730681 h 1160647"/>
                <a:gd name="connsiteX386" fmla="*/ 2847877 w 3079941"/>
                <a:gd name="connsiteY386" fmla="*/ 730681 h 1160647"/>
                <a:gd name="connsiteX387" fmla="*/ 2847877 w 3079941"/>
                <a:gd name="connsiteY387" fmla="*/ 700416 h 1160647"/>
                <a:gd name="connsiteX388" fmla="*/ 2866117 w 3079941"/>
                <a:gd name="connsiteY388" fmla="*/ 700416 h 1160647"/>
                <a:gd name="connsiteX389" fmla="*/ 2866117 w 3079941"/>
                <a:gd name="connsiteY389" fmla="*/ 693931 h 1160647"/>
                <a:gd name="connsiteX390" fmla="*/ 2878277 w 3079941"/>
                <a:gd name="connsiteY390" fmla="*/ 693931 h 1160647"/>
                <a:gd name="connsiteX391" fmla="*/ 2878277 w 3079941"/>
                <a:gd name="connsiteY391" fmla="*/ 700416 h 1160647"/>
                <a:gd name="connsiteX392" fmla="*/ 2894491 w 3079941"/>
                <a:gd name="connsiteY392" fmla="*/ 700416 h 1160647"/>
                <a:gd name="connsiteX393" fmla="*/ 2894491 w 3079941"/>
                <a:gd name="connsiteY393" fmla="*/ 750137 h 1160647"/>
                <a:gd name="connsiteX394" fmla="*/ 2926918 w 3079941"/>
                <a:gd name="connsiteY394" fmla="*/ 750137 h 1160647"/>
                <a:gd name="connsiteX395" fmla="*/ 2926918 w 3079941"/>
                <a:gd name="connsiteY395" fmla="*/ 724196 h 1160647"/>
                <a:gd name="connsiteX396" fmla="*/ 2965425 w 3079941"/>
                <a:gd name="connsiteY396" fmla="*/ 724196 h 1160647"/>
                <a:gd name="connsiteX397" fmla="*/ 2965425 w 3079941"/>
                <a:gd name="connsiteY397" fmla="*/ 693931 h 1160647"/>
                <a:gd name="connsiteX398" fmla="*/ 3014066 w 3079941"/>
                <a:gd name="connsiteY398" fmla="*/ 693931 h 1160647"/>
                <a:gd name="connsiteX399" fmla="*/ 3014066 w 3079941"/>
                <a:gd name="connsiteY399" fmla="*/ 805087 h 1160647"/>
                <a:gd name="connsiteX400" fmla="*/ 3014066 w 3079941"/>
                <a:gd name="connsiteY400" fmla="*/ 818866 h 1160647"/>
                <a:gd name="connsiteX401" fmla="*/ 3079941 w 3079941"/>
                <a:gd name="connsiteY401" fmla="*/ 818866 h 1160647"/>
                <a:gd name="connsiteX402" fmla="*/ 3079941 w 3079941"/>
                <a:gd name="connsiteY402" fmla="*/ 1160647 h 1160647"/>
                <a:gd name="connsiteX403" fmla="*/ 200958 w 3079941"/>
                <a:gd name="connsiteY403" fmla="*/ 1160647 h 1160647"/>
                <a:gd name="connsiteX404" fmla="*/ 0 w 3079941"/>
                <a:gd name="connsiteY404" fmla="*/ 1126882 h 1160647"/>
                <a:gd name="connsiteX405" fmla="*/ 55096 w 3079941"/>
                <a:gd name="connsiteY405" fmla="*/ 724196 h 1160647"/>
                <a:gd name="connsiteX406" fmla="*/ 75363 w 3079941"/>
                <a:gd name="connsiteY406" fmla="*/ 724196 h 1160647"/>
                <a:gd name="connsiteX407" fmla="*/ 75870 w 3079941"/>
                <a:gd name="connsiteY407" fmla="*/ 723115 h 1160647"/>
                <a:gd name="connsiteX408" fmla="*/ 79416 w 3079941"/>
                <a:gd name="connsiteY408" fmla="*/ 715549 h 1160647"/>
                <a:gd name="connsiteX409" fmla="*/ 81190 w 3079941"/>
                <a:gd name="connsiteY409" fmla="*/ 715819 h 1160647"/>
                <a:gd name="connsiteX410" fmla="*/ 93603 w 3079941"/>
                <a:gd name="connsiteY410" fmla="*/ 717710 h 1160647"/>
                <a:gd name="connsiteX411" fmla="*/ 94110 w 3079941"/>
                <a:gd name="connsiteY411" fmla="*/ 719062 h 1160647"/>
                <a:gd name="connsiteX412" fmla="*/ 97656 w 3079941"/>
                <a:gd name="connsiteY412" fmla="*/ 728519 h 1160647"/>
                <a:gd name="connsiteX413" fmla="*/ 124003 w 3079941"/>
                <a:gd name="connsiteY413" fmla="*/ 730681 h 1160647"/>
                <a:gd name="connsiteX414" fmla="*/ 124003 w 3079941"/>
                <a:gd name="connsiteY414" fmla="*/ 607460 h 1160647"/>
                <a:gd name="connsiteX415" fmla="*/ 126030 w 3079941"/>
                <a:gd name="connsiteY415" fmla="*/ 607460 h 1160647"/>
                <a:gd name="connsiteX416" fmla="*/ 140217 w 3079941"/>
                <a:gd name="connsiteY416" fmla="*/ 607460 h 1160647"/>
                <a:gd name="connsiteX417" fmla="*/ 140217 w 3079941"/>
                <a:gd name="connsiteY417" fmla="*/ 471268 h 1160647"/>
                <a:gd name="connsiteX418" fmla="*/ 141990 w 3079941"/>
                <a:gd name="connsiteY418" fmla="*/ 471268 h 1160647"/>
                <a:gd name="connsiteX419" fmla="*/ 154404 w 3079941"/>
                <a:gd name="connsiteY419" fmla="*/ 471268 h 1160647"/>
                <a:gd name="connsiteX420" fmla="*/ 154404 w 3079941"/>
                <a:gd name="connsiteY420" fmla="*/ 356694 h 1160647"/>
                <a:gd name="connsiteX421" fmla="*/ 158457 w 3079941"/>
                <a:gd name="connsiteY421" fmla="*/ 328590 h 1160647"/>
                <a:gd name="connsiteX422" fmla="*/ 160484 w 3079941"/>
                <a:gd name="connsiteY422" fmla="*/ 328590 h 1160647"/>
                <a:gd name="connsiteX423" fmla="*/ 174671 w 3079941"/>
                <a:gd name="connsiteY423" fmla="*/ 328590 h 1160647"/>
                <a:gd name="connsiteX424" fmla="*/ 211151 w 3079941"/>
                <a:gd name="connsiteY424" fmla="*/ 246443 h 1160647"/>
                <a:gd name="connsiteX425" fmla="*/ 215205 w 3079941"/>
                <a:gd name="connsiteY425" fmla="*/ 0 h 1160647"/>
                <a:gd name="connsiteX0" fmla="*/ 160109 w 3024845"/>
                <a:gd name="connsiteY0" fmla="*/ 0 h 1166887"/>
                <a:gd name="connsiteX1" fmla="*/ 162135 w 3024845"/>
                <a:gd name="connsiteY1" fmla="*/ 246443 h 1166887"/>
                <a:gd name="connsiteX2" fmla="*/ 200642 w 3024845"/>
                <a:gd name="connsiteY2" fmla="*/ 326429 h 1166887"/>
                <a:gd name="connsiteX3" fmla="*/ 202669 w 3024845"/>
                <a:gd name="connsiteY3" fmla="*/ 326429 h 1166887"/>
                <a:gd name="connsiteX4" fmla="*/ 216856 w 3024845"/>
                <a:gd name="connsiteY4" fmla="*/ 326429 h 1166887"/>
                <a:gd name="connsiteX5" fmla="*/ 216856 w 3024845"/>
                <a:gd name="connsiteY5" fmla="*/ 350208 h 1166887"/>
                <a:gd name="connsiteX6" fmla="*/ 217363 w 3024845"/>
                <a:gd name="connsiteY6" fmla="*/ 351019 h 1166887"/>
                <a:gd name="connsiteX7" fmla="*/ 220909 w 3024845"/>
                <a:gd name="connsiteY7" fmla="*/ 356694 h 1166887"/>
                <a:gd name="connsiteX8" fmla="*/ 220909 w 3024845"/>
                <a:gd name="connsiteY8" fmla="*/ 471268 h 1166887"/>
                <a:gd name="connsiteX9" fmla="*/ 223189 w 3024845"/>
                <a:gd name="connsiteY9" fmla="*/ 471268 h 1166887"/>
                <a:gd name="connsiteX10" fmla="*/ 239150 w 3024845"/>
                <a:gd name="connsiteY10" fmla="*/ 471268 h 1166887"/>
                <a:gd name="connsiteX11" fmla="*/ 239150 w 3024845"/>
                <a:gd name="connsiteY11" fmla="*/ 611783 h 1166887"/>
                <a:gd name="connsiteX12" fmla="*/ 240670 w 3024845"/>
                <a:gd name="connsiteY12" fmla="*/ 611513 h 1166887"/>
                <a:gd name="connsiteX13" fmla="*/ 251310 w 3024845"/>
                <a:gd name="connsiteY13" fmla="*/ 609622 h 1166887"/>
                <a:gd name="connsiteX14" fmla="*/ 249283 w 3024845"/>
                <a:gd name="connsiteY14" fmla="*/ 698254 h 1166887"/>
                <a:gd name="connsiteX15" fmla="*/ 250803 w 3024845"/>
                <a:gd name="connsiteY15" fmla="*/ 698525 h 1166887"/>
                <a:gd name="connsiteX16" fmla="*/ 261443 w 3024845"/>
                <a:gd name="connsiteY16" fmla="*/ 700416 h 1166887"/>
                <a:gd name="connsiteX17" fmla="*/ 261696 w 3024845"/>
                <a:gd name="connsiteY17" fmla="*/ 701227 h 1166887"/>
                <a:gd name="connsiteX18" fmla="*/ 263470 w 3024845"/>
                <a:gd name="connsiteY18" fmla="*/ 706902 h 1166887"/>
                <a:gd name="connsiteX19" fmla="*/ 264230 w 3024845"/>
                <a:gd name="connsiteY19" fmla="*/ 704470 h 1166887"/>
                <a:gd name="connsiteX20" fmla="*/ 269550 w 3024845"/>
                <a:gd name="connsiteY20" fmla="*/ 687446 h 1166887"/>
                <a:gd name="connsiteX21" fmla="*/ 271323 w 3024845"/>
                <a:gd name="connsiteY21" fmla="*/ 687446 h 1166887"/>
                <a:gd name="connsiteX22" fmla="*/ 283737 w 3024845"/>
                <a:gd name="connsiteY22" fmla="*/ 687446 h 1166887"/>
                <a:gd name="connsiteX23" fmla="*/ 283737 w 3024845"/>
                <a:gd name="connsiteY23" fmla="*/ 719872 h 1166887"/>
                <a:gd name="connsiteX24" fmla="*/ 284750 w 3024845"/>
                <a:gd name="connsiteY24" fmla="*/ 720413 h 1166887"/>
                <a:gd name="connsiteX25" fmla="*/ 291844 w 3024845"/>
                <a:gd name="connsiteY25" fmla="*/ 724196 h 1166887"/>
                <a:gd name="connsiteX26" fmla="*/ 291844 w 3024845"/>
                <a:gd name="connsiteY26" fmla="*/ 725547 h 1166887"/>
                <a:gd name="connsiteX27" fmla="*/ 291844 w 3024845"/>
                <a:gd name="connsiteY27" fmla="*/ 735005 h 1166887"/>
                <a:gd name="connsiteX28" fmla="*/ 336431 w 3024845"/>
                <a:gd name="connsiteY28" fmla="*/ 735005 h 1166887"/>
                <a:gd name="connsiteX29" fmla="*/ 336431 w 3024845"/>
                <a:gd name="connsiteY29" fmla="*/ 736086 h 1166887"/>
                <a:gd name="connsiteX30" fmla="*/ 336431 w 3024845"/>
                <a:gd name="connsiteY30" fmla="*/ 743652 h 1166887"/>
                <a:gd name="connsiteX31" fmla="*/ 338457 w 3024845"/>
                <a:gd name="connsiteY31" fmla="*/ 743652 h 1166887"/>
                <a:gd name="connsiteX32" fmla="*/ 352644 w 3024845"/>
                <a:gd name="connsiteY32" fmla="*/ 743652 h 1166887"/>
                <a:gd name="connsiteX33" fmla="*/ 352644 w 3024845"/>
                <a:gd name="connsiteY33" fmla="*/ 713387 h 1166887"/>
                <a:gd name="connsiteX34" fmla="*/ 397231 w 3024845"/>
                <a:gd name="connsiteY34" fmla="*/ 713387 h 1166887"/>
                <a:gd name="connsiteX35" fmla="*/ 397231 w 3024845"/>
                <a:gd name="connsiteY35" fmla="*/ 712036 h 1166887"/>
                <a:gd name="connsiteX36" fmla="*/ 397231 w 3024845"/>
                <a:gd name="connsiteY36" fmla="*/ 702578 h 1166887"/>
                <a:gd name="connsiteX37" fmla="*/ 398245 w 3024845"/>
                <a:gd name="connsiteY37" fmla="*/ 702578 h 1166887"/>
                <a:gd name="connsiteX38" fmla="*/ 405338 w 3024845"/>
                <a:gd name="connsiteY38" fmla="*/ 702578 h 1166887"/>
                <a:gd name="connsiteX39" fmla="*/ 405338 w 3024845"/>
                <a:gd name="connsiteY39" fmla="*/ 700687 h 1166887"/>
                <a:gd name="connsiteX40" fmla="*/ 405338 w 3024845"/>
                <a:gd name="connsiteY40" fmla="*/ 687446 h 1166887"/>
                <a:gd name="connsiteX41" fmla="*/ 406098 w 3024845"/>
                <a:gd name="connsiteY41" fmla="*/ 687446 h 1166887"/>
                <a:gd name="connsiteX42" fmla="*/ 411418 w 3024845"/>
                <a:gd name="connsiteY42" fmla="*/ 687446 h 1166887"/>
                <a:gd name="connsiteX43" fmla="*/ 411418 w 3024845"/>
                <a:gd name="connsiteY43" fmla="*/ 686365 h 1166887"/>
                <a:gd name="connsiteX44" fmla="*/ 411418 w 3024845"/>
                <a:gd name="connsiteY44" fmla="*/ 678798 h 1166887"/>
                <a:gd name="connsiteX45" fmla="*/ 413445 w 3024845"/>
                <a:gd name="connsiteY45" fmla="*/ 678798 h 1166887"/>
                <a:gd name="connsiteX46" fmla="*/ 427632 w 3024845"/>
                <a:gd name="connsiteY46" fmla="*/ 678798 h 1166887"/>
                <a:gd name="connsiteX47" fmla="*/ 427632 w 3024845"/>
                <a:gd name="connsiteY47" fmla="*/ 679879 h 1166887"/>
                <a:gd name="connsiteX48" fmla="*/ 427632 w 3024845"/>
                <a:gd name="connsiteY48" fmla="*/ 687446 h 1166887"/>
                <a:gd name="connsiteX49" fmla="*/ 449925 w 3024845"/>
                <a:gd name="connsiteY49" fmla="*/ 687446 h 1166887"/>
                <a:gd name="connsiteX50" fmla="*/ 449925 w 3024845"/>
                <a:gd name="connsiteY50" fmla="*/ 685554 h 1166887"/>
                <a:gd name="connsiteX51" fmla="*/ 449925 w 3024845"/>
                <a:gd name="connsiteY51" fmla="*/ 672313 h 1166887"/>
                <a:gd name="connsiteX52" fmla="*/ 451699 w 3024845"/>
                <a:gd name="connsiteY52" fmla="*/ 672313 h 1166887"/>
                <a:gd name="connsiteX53" fmla="*/ 464112 w 3024845"/>
                <a:gd name="connsiteY53" fmla="*/ 672313 h 1166887"/>
                <a:gd name="connsiteX54" fmla="*/ 464112 w 3024845"/>
                <a:gd name="connsiteY54" fmla="*/ 696093 h 1166887"/>
                <a:gd name="connsiteX55" fmla="*/ 465126 w 3024845"/>
                <a:gd name="connsiteY55" fmla="*/ 696093 h 1166887"/>
                <a:gd name="connsiteX56" fmla="*/ 472219 w 3024845"/>
                <a:gd name="connsiteY56" fmla="*/ 696093 h 1166887"/>
                <a:gd name="connsiteX57" fmla="*/ 472219 w 3024845"/>
                <a:gd name="connsiteY57" fmla="*/ 695012 h 1166887"/>
                <a:gd name="connsiteX58" fmla="*/ 472219 w 3024845"/>
                <a:gd name="connsiteY58" fmla="*/ 687446 h 1166887"/>
                <a:gd name="connsiteX59" fmla="*/ 473992 w 3024845"/>
                <a:gd name="connsiteY59" fmla="*/ 687446 h 1166887"/>
                <a:gd name="connsiteX60" fmla="*/ 486406 w 3024845"/>
                <a:gd name="connsiteY60" fmla="*/ 687446 h 1166887"/>
                <a:gd name="connsiteX61" fmla="*/ 486406 w 3024845"/>
                <a:gd name="connsiteY61" fmla="*/ 713387 h 1166887"/>
                <a:gd name="connsiteX62" fmla="*/ 488433 w 3024845"/>
                <a:gd name="connsiteY62" fmla="*/ 713387 h 1166887"/>
                <a:gd name="connsiteX63" fmla="*/ 502619 w 3024845"/>
                <a:gd name="connsiteY63" fmla="*/ 713387 h 1166887"/>
                <a:gd name="connsiteX64" fmla="*/ 502619 w 3024845"/>
                <a:gd name="connsiteY64" fmla="*/ 715008 h 1166887"/>
                <a:gd name="connsiteX65" fmla="*/ 502619 w 3024845"/>
                <a:gd name="connsiteY65" fmla="*/ 726358 h 1166887"/>
                <a:gd name="connsiteX66" fmla="*/ 503379 w 3024845"/>
                <a:gd name="connsiteY66" fmla="*/ 726358 h 1166887"/>
                <a:gd name="connsiteX67" fmla="*/ 508700 w 3024845"/>
                <a:gd name="connsiteY67" fmla="*/ 726358 h 1166887"/>
                <a:gd name="connsiteX68" fmla="*/ 508700 w 3024845"/>
                <a:gd name="connsiteY68" fmla="*/ 725547 h 1166887"/>
                <a:gd name="connsiteX69" fmla="*/ 508700 w 3024845"/>
                <a:gd name="connsiteY69" fmla="*/ 719872 h 1166887"/>
                <a:gd name="connsiteX70" fmla="*/ 539100 w 3024845"/>
                <a:gd name="connsiteY70" fmla="*/ 719872 h 1166887"/>
                <a:gd name="connsiteX71" fmla="*/ 539100 w 3024845"/>
                <a:gd name="connsiteY71" fmla="*/ 743652 h 1166887"/>
                <a:gd name="connsiteX72" fmla="*/ 540113 w 3024845"/>
                <a:gd name="connsiteY72" fmla="*/ 743652 h 1166887"/>
                <a:gd name="connsiteX73" fmla="*/ 547207 w 3024845"/>
                <a:gd name="connsiteY73" fmla="*/ 743652 h 1166887"/>
                <a:gd name="connsiteX74" fmla="*/ 547207 w 3024845"/>
                <a:gd name="connsiteY74" fmla="*/ 744733 h 1166887"/>
                <a:gd name="connsiteX75" fmla="*/ 547207 w 3024845"/>
                <a:gd name="connsiteY75" fmla="*/ 752299 h 1166887"/>
                <a:gd name="connsiteX76" fmla="*/ 547967 w 3024845"/>
                <a:gd name="connsiteY76" fmla="*/ 752299 h 1166887"/>
                <a:gd name="connsiteX77" fmla="*/ 553287 w 3024845"/>
                <a:gd name="connsiteY77" fmla="*/ 752299 h 1166887"/>
                <a:gd name="connsiteX78" fmla="*/ 553287 w 3024845"/>
                <a:gd name="connsiteY78" fmla="*/ 750137 h 1166887"/>
                <a:gd name="connsiteX79" fmla="*/ 553287 w 3024845"/>
                <a:gd name="connsiteY79" fmla="*/ 735005 h 1166887"/>
                <a:gd name="connsiteX80" fmla="*/ 554300 w 3024845"/>
                <a:gd name="connsiteY80" fmla="*/ 735005 h 1166887"/>
                <a:gd name="connsiteX81" fmla="*/ 561394 w 3024845"/>
                <a:gd name="connsiteY81" fmla="*/ 735005 h 1166887"/>
                <a:gd name="connsiteX82" fmla="*/ 561394 w 3024845"/>
                <a:gd name="connsiteY82" fmla="*/ 736086 h 1166887"/>
                <a:gd name="connsiteX83" fmla="*/ 561394 w 3024845"/>
                <a:gd name="connsiteY83" fmla="*/ 743652 h 1166887"/>
                <a:gd name="connsiteX84" fmla="*/ 566714 w 3024845"/>
                <a:gd name="connsiteY84" fmla="*/ 741659 h 1166887"/>
                <a:gd name="connsiteX85" fmla="*/ 567474 w 3024845"/>
                <a:gd name="connsiteY85" fmla="*/ 740679 h 1166887"/>
                <a:gd name="connsiteX86" fmla="*/ 567474 w 3024845"/>
                <a:gd name="connsiteY86" fmla="*/ 735005 h 1166887"/>
                <a:gd name="connsiteX87" fmla="*/ 605981 w 3024845"/>
                <a:gd name="connsiteY87" fmla="*/ 735005 h 1166887"/>
                <a:gd name="connsiteX88" fmla="*/ 605981 w 3024845"/>
                <a:gd name="connsiteY88" fmla="*/ 758784 h 1166887"/>
                <a:gd name="connsiteX89" fmla="*/ 608007 w 3024845"/>
                <a:gd name="connsiteY89" fmla="*/ 758784 h 1166887"/>
                <a:gd name="connsiteX90" fmla="*/ 622194 w 3024845"/>
                <a:gd name="connsiteY90" fmla="*/ 758784 h 1166887"/>
                <a:gd name="connsiteX91" fmla="*/ 622194 w 3024845"/>
                <a:gd name="connsiteY91" fmla="*/ 759865 h 1166887"/>
                <a:gd name="connsiteX92" fmla="*/ 622194 w 3024845"/>
                <a:gd name="connsiteY92" fmla="*/ 767431 h 1166887"/>
                <a:gd name="connsiteX93" fmla="*/ 623968 w 3024845"/>
                <a:gd name="connsiteY93" fmla="*/ 767431 h 1166887"/>
                <a:gd name="connsiteX94" fmla="*/ 636381 w 3024845"/>
                <a:gd name="connsiteY94" fmla="*/ 767431 h 1166887"/>
                <a:gd name="connsiteX95" fmla="*/ 636381 w 3024845"/>
                <a:gd name="connsiteY95" fmla="*/ 743652 h 1166887"/>
                <a:gd name="connsiteX96" fmla="*/ 637394 w 3024845"/>
                <a:gd name="connsiteY96" fmla="*/ 743652 h 1166887"/>
                <a:gd name="connsiteX97" fmla="*/ 644488 w 3024845"/>
                <a:gd name="connsiteY97" fmla="*/ 743652 h 1166887"/>
                <a:gd name="connsiteX98" fmla="*/ 644488 w 3024845"/>
                <a:gd name="connsiteY98" fmla="*/ 711225 h 1166887"/>
                <a:gd name="connsiteX99" fmla="*/ 645501 w 3024845"/>
                <a:gd name="connsiteY99" fmla="*/ 711225 h 1166887"/>
                <a:gd name="connsiteX100" fmla="*/ 652595 w 3024845"/>
                <a:gd name="connsiteY100" fmla="*/ 711225 h 1166887"/>
                <a:gd name="connsiteX101" fmla="*/ 652595 w 3024845"/>
                <a:gd name="connsiteY101" fmla="*/ 709334 h 1166887"/>
                <a:gd name="connsiteX102" fmla="*/ 652595 w 3024845"/>
                <a:gd name="connsiteY102" fmla="*/ 696093 h 1166887"/>
                <a:gd name="connsiteX103" fmla="*/ 651328 w 3024845"/>
                <a:gd name="connsiteY103" fmla="*/ 694471 h 1166887"/>
                <a:gd name="connsiteX104" fmla="*/ 656648 w 3024845"/>
                <a:gd name="connsiteY104" fmla="*/ 683122 h 1166887"/>
                <a:gd name="connsiteX105" fmla="*/ 664755 w 3024845"/>
                <a:gd name="connsiteY105" fmla="*/ 711225 h 1166887"/>
                <a:gd name="connsiteX106" fmla="*/ 665515 w 3024845"/>
                <a:gd name="connsiteY106" fmla="*/ 711225 h 1166887"/>
                <a:gd name="connsiteX107" fmla="*/ 670835 w 3024845"/>
                <a:gd name="connsiteY107" fmla="*/ 711225 h 1166887"/>
                <a:gd name="connsiteX108" fmla="*/ 670835 w 3024845"/>
                <a:gd name="connsiteY108" fmla="*/ 605298 h 1166887"/>
                <a:gd name="connsiteX109" fmla="*/ 672355 w 3024845"/>
                <a:gd name="connsiteY109" fmla="*/ 605298 h 1166887"/>
                <a:gd name="connsiteX110" fmla="*/ 682995 w 3024845"/>
                <a:gd name="connsiteY110" fmla="*/ 605298 h 1166887"/>
                <a:gd name="connsiteX111" fmla="*/ 682995 w 3024845"/>
                <a:gd name="connsiteY111" fmla="*/ 557739 h 1166887"/>
                <a:gd name="connsiteX112" fmla="*/ 709342 w 3024845"/>
                <a:gd name="connsiteY112" fmla="*/ 557739 h 1166887"/>
                <a:gd name="connsiteX113" fmla="*/ 709342 w 3024845"/>
                <a:gd name="connsiteY113" fmla="*/ 536121 h 1166887"/>
                <a:gd name="connsiteX114" fmla="*/ 743796 w 3024845"/>
                <a:gd name="connsiteY114" fmla="*/ 536121 h 1166887"/>
                <a:gd name="connsiteX115" fmla="*/ 743796 w 3024845"/>
                <a:gd name="connsiteY115" fmla="*/ 538553 h 1166887"/>
                <a:gd name="connsiteX116" fmla="*/ 743796 w 3024845"/>
                <a:gd name="connsiteY116" fmla="*/ 555577 h 1166887"/>
                <a:gd name="connsiteX117" fmla="*/ 746076 w 3024845"/>
                <a:gd name="connsiteY117" fmla="*/ 555577 h 1166887"/>
                <a:gd name="connsiteX118" fmla="*/ 762036 w 3024845"/>
                <a:gd name="connsiteY118" fmla="*/ 555577 h 1166887"/>
                <a:gd name="connsiteX119" fmla="*/ 762036 w 3024845"/>
                <a:gd name="connsiteY119" fmla="*/ 603136 h 1166887"/>
                <a:gd name="connsiteX120" fmla="*/ 763049 w 3024845"/>
                <a:gd name="connsiteY120" fmla="*/ 603136 h 1166887"/>
                <a:gd name="connsiteX121" fmla="*/ 770143 w 3024845"/>
                <a:gd name="connsiteY121" fmla="*/ 603136 h 1166887"/>
                <a:gd name="connsiteX122" fmla="*/ 784330 w 3024845"/>
                <a:gd name="connsiteY122" fmla="*/ 607460 h 1166887"/>
                <a:gd name="connsiteX123" fmla="*/ 784330 w 3024845"/>
                <a:gd name="connsiteY123" fmla="*/ 646372 h 1166887"/>
                <a:gd name="connsiteX124" fmla="*/ 785343 w 3024845"/>
                <a:gd name="connsiteY124" fmla="*/ 646372 h 1166887"/>
                <a:gd name="connsiteX125" fmla="*/ 792436 w 3024845"/>
                <a:gd name="connsiteY125" fmla="*/ 646372 h 1166887"/>
                <a:gd name="connsiteX126" fmla="*/ 792436 w 3024845"/>
                <a:gd name="connsiteY126" fmla="*/ 647993 h 1166887"/>
                <a:gd name="connsiteX127" fmla="*/ 792436 w 3024845"/>
                <a:gd name="connsiteY127" fmla="*/ 659342 h 1166887"/>
                <a:gd name="connsiteX128" fmla="*/ 794463 w 3024845"/>
                <a:gd name="connsiteY128" fmla="*/ 659342 h 1166887"/>
                <a:gd name="connsiteX129" fmla="*/ 808650 w 3024845"/>
                <a:gd name="connsiteY129" fmla="*/ 659342 h 1166887"/>
                <a:gd name="connsiteX130" fmla="*/ 814730 w 3024845"/>
                <a:gd name="connsiteY130" fmla="*/ 665828 h 1166887"/>
                <a:gd name="connsiteX131" fmla="*/ 814730 w 3024845"/>
                <a:gd name="connsiteY131" fmla="*/ 687446 h 1166887"/>
                <a:gd name="connsiteX132" fmla="*/ 817010 w 3024845"/>
                <a:gd name="connsiteY132" fmla="*/ 687446 h 1166887"/>
                <a:gd name="connsiteX133" fmla="*/ 832970 w 3024845"/>
                <a:gd name="connsiteY133" fmla="*/ 687446 h 1166887"/>
                <a:gd name="connsiteX134" fmla="*/ 832970 w 3024845"/>
                <a:gd name="connsiteY134" fmla="*/ 688526 h 1166887"/>
                <a:gd name="connsiteX135" fmla="*/ 832970 w 3024845"/>
                <a:gd name="connsiteY135" fmla="*/ 696093 h 1166887"/>
                <a:gd name="connsiteX136" fmla="*/ 834237 w 3024845"/>
                <a:gd name="connsiteY136" fmla="*/ 696093 h 1166887"/>
                <a:gd name="connsiteX137" fmla="*/ 843104 w 3024845"/>
                <a:gd name="connsiteY137" fmla="*/ 696093 h 1166887"/>
                <a:gd name="connsiteX138" fmla="*/ 843104 w 3024845"/>
                <a:gd name="connsiteY138" fmla="*/ 698254 h 1166887"/>
                <a:gd name="connsiteX139" fmla="*/ 843104 w 3024845"/>
                <a:gd name="connsiteY139" fmla="*/ 713387 h 1166887"/>
                <a:gd name="connsiteX140" fmla="*/ 847157 w 3024845"/>
                <a:gd name="connsiteY140" fmla="*/ 711495 h 1166887"/>
                <a:gd name="connsiteX141" fmla="*/ 847157 w 3024845"/>
                <a:gd name="connsiteY141" fmla="*/ 698254 h 1166887"/>
                <a:gd name="connsiteX142" fmla="*/ 848170 w 3024845"/>
                <a:gd name="connsiteY142" fmla="*/ 698254 h 1166887"/>
                <a:gd name="connsiteX143" fmla="*/ 855264 w 3024845"/>
                <a:gd name="connsiteY143" fmla="*/ 698254 h 1166887"/>
                <a:gd name="connsiteX144" fmla="*/ 855264 w 3024845"/>
                <a:gd name="connsiteY144" fmla="*/ 699876 h 1166887"/>
                <a:gd name="connsiteX145" fmla="*/ 855264 w 3024845"/>
                <a:gd name="connsiteY145" fmla="*/ 711225 h 1166887"/>
                <a:gd name="connsiteX146" fmla="*/ 856024 w 3024845"/>
                <a:gd name="connsiteY146" fmla="*/ 711225 h 1166887"/>
                <a:gd name="connsiteX147" fmla="*/ 861344 w 3024845"/>
                <a:gd name="connsiteY147" fmla="*/ 711225 h 1166887"/>
                <a:gd name="connsiteX148" fmla="*/ 909984 w 3024845"/>
                <a:gd name="connsiteY148" fmla="*/ 706902 h 1166887"/>
                <a:gd name="connsiteX149" fmla="*/ 909984 w 3024845"/>
                <a:gd name="connsiteY149" fmla="*/ 708253 h 1166887"/>
                <a:gd name="connsiteX150" fmla="*/ 909984 w 3024845"/>
                <a:gd name="connsiteY150" fmla="*/ 717710 h 1166887"/>
                <a:gd name="connsiteX151" fmla="*/ 910744 w 3024845"/>
                <a:gd name="connsiteY151" fmla="*/ 717710 h 1166887"/>
                <a:gd name="connsiteX152" fmla="*/ 916065 w 3024845"/>
                <a:gd name="connsiteY152" fmla="*/ 717710 h 1166887"/>
                <a:gd name="connsiteX153" fmla="*/ 916065 w 3024845"/>
                <a:gd name="connsiteY153" fmla="*/ 719872 h 1166887"/>
                <a:gd name="connsiteX154" fmla="*/ 916065 w 3024845"/>
                <a:gd name="connsiteY154" fmla="*/ 735005 h 1166887"/>
                <a:gd name="connsiteX155" fmla="*/ 918091 w 3024845"/>
                <a:gd name="connsiteY155" fmla="*/ 733654 h 1166887"/>
                <a:gd name="connsiteX156" fmla="*/ 932278 w 3024845"/>
                <a:gd name="connsiteY156" fmla="*/ 724196 h 1166887"/>
                <a:gd name="connsiteX157" fmla="*/ 938358 w 3024845"/>
                <a:gd name="connsiteY157" fmla="*/ 683122 h 1166887"/>
                <a:gd name="connsiteX158" fmla="*/ 939118 w 3024845"/>
                <a:gd name="connsiteY158" fmla="*/ 682852 h 1166887"/>
                <a:gd name="connsiteX159" fmla="*/ 944438 w 3024845"/>
                <a:gd name="connsiteY159" fmla="*/ 680960 h 1166887"/>
                <a:gd name="connsiteX160" fmla="*/ 946465 w 3024845"/>
                <a:gd name="connsiteY160" fmla="*/ 611783 h 1166887"/>
                <a:gd name="connsiteX161" fmla="*/ 948492 w 3024845"/>
                <a:gd name="connsiteY161" fmla="*/ 680960 h 1166887"/>
                <a:gd name="connsiteX162" fmla="*/ 949252 w 3024845"/>
                <a:gd name="connsiteY162" fmla="*/ 681230 h 1166887"/>
                <a:gd name="connsiteX163" fmla="*/ 954572 w 3024845"/>
                <a:gd name="connsiteY163" fmla="*/ 683122 h 1166887"/>
                <a:gd name="connsiteX164" fmla="*/ 954572 w 3024845"/>
                <a:gd name="connsiteY164" fmla="*/ 596651 h 1166887"/>
                <a:gd name="connsiteX165" fmla="*/ 958625 w 3024845"/>
                <a:gd name="connsiteY165" fmla="*/ 564224 h 1166887"/>
                <a:gd name="connsiteX166" fmla="*/ 997132 w 3024845"/>
                <a:gd name="connsiteY166" fmla="*/ 564224 h 1166887"/>
                <a:gd name="connsiteX167" fmla="*/ 997132 w 3024845"/>
                <a:gd name="connsiteY167" fmla="*/ 596651 h 1166887"/>
                <a:gd name="connsiteX168" fmla="*/ 997892 w 3024845"/>
                <a:gd name="connsiteY168" fmla="*/ 596651 h 1166887"/>
                <a:gd name="connsiteX169" fmla="*/ 1003212 w 3024845"/>
                <a:gd name="connsiteY169" fmla="*/ 596651 h 1166887"/>
                <a:gd name="connsiteX170" fmla="*/ 1003212 w 3024845"/>
                <a:gd name="connsiteY170" fmla="*/ 514503 h 1166887"/>
                <a:gd name="connsiteX171" fmla="*/ 1004986 w 3024845"/>
                <a:gd name="connsiteY171" fmla="*/ 514503 h 1166887"/>
                <a:gd name="connsiteX172" fmla="*/ 1017399 w 3024845"/>
                <a:gd name="connsiteY172" fmla="*/ 514503 h 1166887"/>
                <a:gd name="connsiteX173" fmla="*/ 1017399 w 3024845"/>
                <a:gd name="connsiteY173" fmla="*/ 512612 h 1166887"/>
                <a:gd name="connsiteX174" fmla="*/ 1017399 w 3024845"/>
                <a:gd name="connsiteY174" fmla="*/ 499371 h 1166887"/>
                <a:gd name="connsiteX175" fmla="*/ 1039693 w 3024845"/>
                <a:gd name="connsiteY175" fmla="*/ 499371 h 1166887"/>
                <a:gd name="connsiteX176" fmla="*/ 1039693 w 3024845"/>
                <a:gd name="connsiteY176" fmla="*/ 498290 h 1166887"/>
                <a:gd name="connsiteX177" fmla="*/ 1039693 w 3024845"/>
                <a:gd name="connsiteY177" fmla="*/ 490724 h 1166887"/>
                <a:gd name="connsiteX178" fmla="*/ 1041466 w 3024845"/>
                <a:gd name="connsiteY178" fmla="*/ 490724 h 1166887"/>
                <a:gd name="connsiteX179" fmla="*/ 1053880 w 3024845"/>
                <a:gd name="connsiteY179" fmla="*/ 490724 h 1166887"/>
                <a:gd name="connsiteX180" fmla="*/ 1053880 w 3024845"/>
                <a:gd name="connsiteY180" fmla="*/ 491805 h 1166887"/>
                <a:gd name="connsiteX181" fmla="*/ 1053880 w 3024845"/>
                <a:gd name="connsiteY181" fmla="*/ 499371 h 1166887"/>
                <a:gd name="connsiteX182" fmla="*/ 1054640 w 3024845"/>
                <a:gd name="connsiteY182" fmla="*/ 499371 h 1166887"/>
                <a:gd name="connsiteX183" fmla="*/ 1059960 w 3024845"/>
                <a:gd name="connsiteY183" fmla="*/ 499371 h 1166887"/>
                <a:gd name="connsiteX184" fmla="*/ 1070093 w 3024845"/>
                <a:gd name="connsiteY184" fmla="*/ 495047 h 1166887"/>
                <a:gd name="connsiteX185" fmla="*/ 1074146 w 3024845"/>
                <a:gd name="connsiteY185" fmla="*/ 498290 h 1166887"/>
                <a:gd name="connsiteX186" fmla="*/ 1074146 w 3024845"/>
                <a:gd name="connsiteY186" fmla="*/ 490724 h 1166887"/>
                <a:gd name="connsiteX187" fmla="*/ 1076426 w 3024845"/>
                <a:gd name="connsiteY187" fmla="*/ 490724 h 1166887"/>
                <a:gd name="connsiteX188" fmla="*/ 1092387 w 3024845"/>
                <a:gd name="connsiteY188" fmla="*/ 490724 h 1166887"/>
                <a:gd name="connsiteX189" fmla="*/ 1092387 w 3024845"/>
                <a:gd name="connsiteY189" fmla="*/ 491805 h 1166887"/>
                <a:gd name="connsiteX190" fmla="*/ 1092387 w 3024845"/>
                <a:gd name="connsiteY190" fmla="*/ 499371 h 1166887"/>
                <a:gd name="connsiteX191" fmla="*/ 1122787 w 3024845"/>
                <a:gd name="connsiteY191" fmla="*/ 499371 h 1166887"/>
                <a:gd name="connsiteX192" fmla="*/ 1122787 w 3024845"/>
                <a:gd name="connsiteY192" fmla="*/ 500992 h 1166887"/>
                <a:gd name="connsiteX193" fmla="*/ 1122787 w 3024845"/>
                <a:gd name="connsiteY193" fmla="*/ 512342 h 1166887"/>
                <a:gd name="connsiteX194" fmla="*/ 1149134 w 3024845"/>
                <a:gd name="connsiteY194" fmla="*/ 512342 h 1166887"/>
                <a:gd name="connsiteX195" fmla="*/ 1149134 w 3024845"/>
                <a:gd name="connsiteY195" fmla="*/ 542606 h 1166887"/>
                <a:gd name="connsiteX196" fmla="*/ 1149894 w 3024845"/>
                <a:gd name="connsiteY196" fmla="*/ 542606 h 1166887"/>
                <a:gd name="connsiteX197" fmla="*/ 1155214 w 3024845"/>
                <a:gd name="connsiteY197" fmla="*/ 542606 h 1166887"/>
                <a:gd name="connsiteX198" fmla="*/ 1155214 w 3024845"/>
                <a:gd name="connsiteY198" fmla="*/ 543687 h 1166887"/>
                <a:gd name="connsiteX199" fmla="*/ 1155214 w 3024845"/>
                <a:gd name="connsiteY199" fmla="*/ 551254 h 1166887"/>
                <a:gd name="connsiteX200" fmla="*/ 1159268 w 3024845"/>
                <a:gd name="connsiteY200" fmla="*/ 581518 h 1166887"/>
                <a:gd name="connsiteX201" fmla="*/ 1160028 w 3024845"/>
                <a:gd name="connsiteY201" fmla="*/ 581518 h 1166887"/>
                <a:gd name="connsiteX202" fmla="*/ 1165348 w 3024845"/>
                <a:gd name="connsiteY202" fmla="*/ 581518 h 1166887"/>
                <a:gd name="connsiteX203" fmla="*/ 1165348 w 3024845"/>
                <a:gd name="connsiteY203" fmla="*/ 582329 h 1166887"/>
                <a:gd name="connsiteX204" fmla="*/ 1165348 w 3024845"/>
                <a:gd name="connsiteY204" fmla="*/ 588004 h 1166887"/>
                <a:gd name="connsiteX205" fmla="*/ 1166361 w 3024845"/>
                <a:gd name="connsiteY205" fmla="*/ 588004 h 1166887"/>
                <a:gd name="connsiteX206" fmla="*/ 1173454 w 3024845"/>
                <a:gd name="connsiteY206" fmla="*/ 588004 h 1166887"/>
                <a:gd name="connsiteX207" fmla="*/ 1173454 w 3024845"/>
                <a:gd name="connsiteY207" fmla="*/ 618269 h 1166887"/>
                <a:gd name="connsiteX208" fmla="*/ 1175481 w 3024845"/>
                <a:gd name="connsiteY208" fmla="*/ 618269 h 1166887"/>
                <a:gd name="connsiteX209" fmla="*/ 1189668 w 3024845"/>
                <a:gd name="connsiteY209" fmla="*/ 618269 h 1166887"/>
                <a:gd name="connsiteX210" fmla="*/ 1189668 w 3024845"/>
                <a:gd name="connsiteY210" fmla="*/ 642048 h 1166887"/>
                <a:gd name="connsiteX211" fmla="*/ 1191695 w 3024845"/>
                <a:gd name="connsiteY211" fmla="*/ 643669 h 1166887"/>
                <a:gd name="connsiteX212" fmla="*/ 1191695 w 3024845"/>
                <a:gd name="connsiteY212" fmla="*/ 655019 h 1166887"/>
                <a:gd name="connsiteX213" fmla="*/ 1192455 w 3024845"/>
                <a:gd name="connsiteY213" fmla="*/ 655019 h 1166887"/>
                <a:gd name="connsiteX214" fmla="*/ 1197775 w 3024845"/>
                <a:gd name="connsiteY214" fmla="*/ 655019 h 1166887"/>
                <a:gd name="connsiteX215" fmla="*/ 1197775 w 3024845"/>
                <a:gd name="connsiteY215" fmla="*/ 678798 h 1166887"/>
                <a:gd name="connsiteX216" fmla="*/ 1199041 w 3024845"/>
                <a:gd name="connsiteY216" fmla="*/ 678798 h 1166887"/>
                <a:gd name="connsiteX217" fmla="*/ 1207908 w 3024845"/>
                <a:gd name="connsiteY217" fmla="*/ 678798 h 1166887"/>
                <a:gd name="connsiteX218" fmla="*/ 1209935 w 3024845"/>
                <a:gd name="connsiteY218" fmla="*/ 682852 h 1166887"/>
                <a:gd name="connsiteX219" fmla="*/ 1209935 w 3024845"/>
                <a:gd name="connsiteY219" fmla="*/ 696093 h 1166887"/>
                <a:gd name="connsiteX220" fmla="*/ 1211455 w 3024845"/>
                <a:gd name="connsiteY220" fmla="*/ 694201 h 1166887"/>
                <a:gd name="connsiteX221" fmla="*/ 1222095 w 3024845"/>
                <a:gd name="connsiteY221" fmla="*/ 680960 h 1166887"/>
                <a:gd name="connsiteX222" fmla="*/ 1250469 w 3024845"/>
                <a:gd name="connsiteY222" fmla="*/ 680960 h 1166887"/>
                <a:gd name="connsiteX223" fmla="*/ 1250469 w 3024845"/>
                <a:gd name="connsiteY223" fmla="*/ 767431 h 1166887"/>
                <a:gd name="connsiteX224" fmla="*/ 1251229 w 3024845"/>
                <a:gd name="connsiteY224" fmla="*/ 767431 h 1166887"/>
                <a:gd name="connsiteX225" fmla="*/ 1256549 w 3024845"/>
                <a:gd name="connsiteY225" fmla="*/ 767431 h 1166887"/>
                <a:gd name="connsiteX226" fmla="*/ 1257309 w 3024845"/>
                <a:gd name="connsiteY226" fmla="*/ 766080 h 1166887"/>
                <a:gd name="connsiteX227" fmla="*/ 1262629 w 3024845"/>
                <a:gd name="connsiteY227" fmla="*/ 756622 h 1166887"/>
                <a:gd name="connsiteX228" fmla="*/ 1262629 w 3024845"/>
                <a:gd name="connsiteY228" fmla="*/ 758514 h 1166887"/>
                <a:gd name="connsiteX229" fmla="*/ 1262629 w 3024845"/>
                <a:gd name="connsiteY229" fmla="*/ 771755 h 1166887"/>
                <a:gd name="connsiteX230" fmla="*/ 1266682 w 3024845"/>
                <a:gd name="connsiteY230" fmla="*/ 726358 h 1166887"/>
                <a:gd name="connsiteX231" fmla="*/ 1267442 w 3024845"/>
                <a:gd name="connsiteY231" fmla="*/ 726358 h 1166887"/>
                <a:gd name="connsiteX232" fmla="*/ 1272762 w 3024845"/>
                <a:gd name="connsiteY232" fmla="*/ 726358 h 1166887"/>
                <a:gd name="connsiteX233" fmla="*/ 1272762 w 3024845"/>
                <a:gd name="connsiteY233" fmla="*/ 661504 h 1166887"/>
                <a:gd name="connsiteX234" fmla="*/ 1273776 w 3024845"/>
                <a:gd name="connsiteY234" fmla="*/ 661504 h 1166887"/>
                <a:gd name="connsiteX235" fmla="*/ 1280869 w 3024845"/>
                <a:gd name="connsiteY235" fmla="*/ 661504 h 1166887"/>
                <a:gd name="connsiteX236" fmla="*/ 1293029 w 3024845"/>
                <a:gd name="connsiteY236" fmla="*/ 618269 h 1166887"/>
                <a:gd name="connsiteX237" fmla="*/ 1294296 w 3024845"/>
                <a:gd name="connsiteY237" fmla="*/ 618269 h 1166887"/>
                <a:gd name="connsiteX238" fmla="*/ 1303163 w 3024845"/>
                <a:gd name="connsiteY238" fmla="*/ 618269 h 1166887"/>
                <a:gd name="connsiteX239" fmla="*/ 1313296 w 3024845"/>
                <a:gd name="connsiteY239" fmla="*/ 661504 h 1166887"/>
                <a:gd name="connsiteX240" fmla="*/ 1314309 w 3024845"/>
                <a:gd name="connsiteY240" fmla="*/ 661504 h 1166887"/>
                <a:gd name="connsiteX241" fmla="*/ 1321403 w 3024845"/>
                <a:gd name="connsiteY241" fmla="*/ 661504 h 1166887"/>
                <a:gd name="connsiteX242" fmla="*/ 1321403 w 3024845"/>
                <a:gd name="connsiteY242" fmla="*/ 700416 h 1166887"/>
                <a:gd name="connsiteX243" fmla="*/ 1323176 w 3024845"/>
                <a:gd name="connsiteY243" fmla="*/ 700416 h 1166887"/>
                <a:gd name="connsiteX244" fmla="*/ 1335590 w 3024845"/>
                <a:gd name="connsiteY244" fmla="*/ 700416 h 1166887"/>
                <a:gd name="connsiteX245" fmla="*/ 1335590 w 3024845"/>
                <a:gd name="connsiteY245" fmla="*/ 702578 h 1166887"/>
                <a:gd name="connsiteX246" fmla="*/ 1335590 w 3024845"/>
                <a:gd name="connsiteY246" fmla="*/ 717710 h 1166887"/>
                <a:gd name="connsiteX247" fmla="*/ 1339643 w 3024845"/>
                <a:gd name="connsiteY247" fmla="*/ 715549 h 1166887"/>
                <a:gd name="connsiteX248" fmla="*/ 1339643 w 3024845"/>
                <a:gd name="connsiteY248" fmla="*/ 700416 h 1166887"/>
                <a:gd name="connsiteX249" fmla="*/ 1341163 w 3024845"/>
                <a:gd name="connsiteY249" fmla="*/ 700416 h 1166887"/>
                <a:gd name="connsiteX250" fmla="*/ 1351803 w 3024845"/>
                <a:gd name="connsiteY250" fmla="*/ 700416 h 1166887"/>
                <a:gd name="connsiteX251" fmla="*/ 1351803 w 3024845"/>
                <a:gd name="connsiteY251" fmla="*/ 702037 h 1166887"/>
                <a:gd name="connsiteX252" fmla="*/ 1351803 w 3024845"/>
                <a:gd name="connsiteY252" fmla="*/ 713387 h 1166887"/>
                <a:gd name="connsiteX253" fmla="*/ 1382204 w 3024845"/>
                <a:gd name="connsiteY253" fmla="*/ 713387 h 1166887"/>
                <a:gd name="connsiteX254" fmla="*/ 1382204 w 3024845"/>
                <a:gd name="connsiteY254" fmla="*/ 676637 h 1166887"/>
                <a:gd name="connsiteX255" fmla="*/ 1383470 w 3024845"/>
                <a:gd name="connsiteY255" fmla="*/ 676637 h 1166887"/>
                <a:gd name="connsiteX256" fmla="*/ 1392337 w 3024845"/>
                <a:gd name="connsiteY256" fmla="*/ 676637 h 1166887"/>
                <a:gd name="connsiteX257" fmla="*/ 1392337 w 3024845"/>
                <a:gd name="connsiteY257" fmla="*/ 698254 h 1166887"/>
                <a:gd name="connsiteX258" fmla="*/ 1394364 w 3024845"/>
                <a:gd name="connsiteY258" fmla="*/ 665828 h 1166887"/>
                <a:gd name="connsiteX259" fmla="*/ 1416657 w 3024845"/>
                <a:gd name="connsiteY259" fmla="*/ 665828 h 1166887"/>
                <a:gd name="connsiteX260" fmla="*/ 1416657 w 3024845"/>
                <a:gd name="connsiteY260" fmla="*/ 664206 h 1166887"/>
                <a:gd name="connsiteX261" fmla="*/ 1416657 w 3024845"/>
                <a:gd name="connsiteY261" fmla="*/ 652857 h 1166887"/>
                <a:gd name="connsiteX262" fmla="*/ 1417417 w 3024845"/>
                <a:gd name="connsiteY262" fmla="*/ 652857 h 1166887"/>
                <a:gd name="connsiteX263" fmla="*/ 1422737 w 3024845"/>
                <a:gd name="connsiteY263" fmla="*/ 652857 h 1166887"/>
                <a:gd name="connsiteX264" fmla="*/ 1422737 w 3024845"/>
                <a:gd name="connsiteY264" fmla="*/ 650966 h 1166887"/>
                <a:gd name="connsiteX265" fmla="*/ 1422737 w 3024845"/>
                <a:gd name="connsiteY265" fmla="*/ 637725 h 1166887"/>
                <a:gd name="connsiteX266" fmla="*/ 1426791 w 3024845"/>
                <a:gd name="connsiteY266" fmla="*/ 644210 h 1166887"/>
                <a:gd name="connsiteX267" fmla="*/ 1429071 w 3024845"/>
                <a:gd name="connsiteY267" fmla="*/ 644210 h 1166887"/>
                <a:gd name="connsiteX268" fmla="*/ 1445031 w 3024845"/>
                <a:gd name="connsiteY268" fmla="*/ 644210 h 1166887"/>
                <a:gd name="connsiteX269" fmla="*/ 1445031 w 3024845"/>
                <a:gd name="connsiteY269" fmla="*/ 643399 h 1166887"/>
                <a:gd name="connsiteX270" fmla="*/ 1445031 w 3024845"/>
                <a:gd name="connsiteY270" fmla="*/ 637725 h 1166887"/>
                <a:gd name="connsiteX271" fmla="*/ 1445791 w 3024845"/>
                <a:gd name="connsiteY271" fmla="*/ 637725 h 1166887"/>
                <a:gd name="connsiteX272" fmla="*/ 1451111 w 3024845"/>
                <a:gd name="connsiteY272" fmla="*/ 637725 h 1166887"/>
                <a:gd name="connsiteX273" fmla="*/ 1451111 w 3024845"/>
                <a:gd name="connsiteY273" fmla="*/ 639076 h 1166887"/>
                <a:gd name="connsiteX274" fmla="*/ 1451111 w 3024845"/>
                <a:gd name="connsiteY274" fmla="*/ 648534 h 1166887"/>
                <a:gd name="connsiteX275" fmla="*/ 1489618 w 3024845"/>
                <a:gd name="connsiteY275" fmla="*/ 648534 h 1166887"/>
                <a:gd name="connsiteX276" fmla="*/ 1489618 w 3024845"/>
                <a:gd name="connsiteY276" fmla="*/ 786887 h 1166887"/>
                <a:gd name="connsiteX277" fmla="*/ 1491138 w 3024845"/>
                <a:gd name="connsiteY277" fmla="*/ 786887 h 1166887"/>
                <a:gd name="connsiteX278" fmla="*/ 1501778 w 3024845"/>
                <a:gd name="connsiteY278" fmla="*/ 786887 h 1166887"/>
                <a:gd name="connsiteX279" fmla="*/ 1501778 w 3024845"/>
                <a:gd name="connsiteY279" fmla="*/ 773917 h 1166887"/>
                <a:gd name="connsiteX280" fmla="*/ 1505832 w 3024845"/>
                <a:gd name="connsiteY280" fmla="*/ 773917 h 1166887"/>
                <a:gd name="connsiteX281" fmla="*/ 1505832 w 3024845"/>
                <a:gd name="connsiteY281" fmla="*/ 786887 h 1166887"/>
                <a:gd name="connsiteX282" fmla="*/ 1536232 w 3024845"/>
                <a:gd name="connsiteY282" fmla="*/ 786887 h 1166887"/>
                <a:gd name="connsiteX283" fmla="*/ 1536232 w 3024845"/>
                <a:gd name="connsiteY283" fmla="*/ 756622 h 1166887"/>
                <a:gd name="connsiteX284" fmla="*/ 1548392 w 3024845"/>
                <a:gd name="connsiteY284" fmla="*/ 756622 h 1166887"/>
                <a:gd name="connsiteX285" fmla="*/ 1560552 w 3024845"/>
                <a:gd name="connsiteY285" fmla="*/ 754461 h 1166887"/>
                <a:gd name="connsiteX286" fmla="*/ 1564606 w 3024845"/>
                <a:gd name="connsiteY286" fmla="*/ 756622 h 1166887"/>
                <a:gd name="connsiteX287" fmla="*/ 1574739 w 3024845"/>
                <a:gd name="connsiteY287" fmla="*/ 756622 h 1166887"/>
                <a:gd name="connsiteX288" fmla="*/ 1574739 w 3024845"/>
                <a:gd name="connsiteY288" fmla="*/ 786887 h 1166887"/>
                <a:gd name="connsiteX289" fmla="*/ 1582846 w 3024845"/>
                <a:gd name="connsiteY289" fmla="*/ 786887 h 1166887"/>
                <a:gd name="connsiteX290" fmla="*/ 1582846 w 3024845"/>
                <a:gd name="connsiteY290" fmla="*/ 804182 h 1166887"/>
                <a:gd name="connsiteX291" fmla="*/ 1592182 w 3024845"/>
                <a:gd name="connsiteY291" fmla="*/ 805087 h 1166887"/>
                <a:gd name="connsiteX292" fmla="*/ 1605140 w 3024845"/>
                <a:gd name="connsiteY292" fmla="*/ 805087 h 1166887"/>
                <a:gd name="connsiteX293" fmla="*/ 1605140 w 3024845"/>
                <a:gd name="connsiteY293" fmla="*/ 789049 h 1166887"/>
                <a:gd name="connsiteX294" fmla="*/ 1673096 w 3024845"/>
                <a:gd name="connsiteY294" fmla="*/ 789049 h 1166887"/>
                <a:gd name="connsiteX295" fmla="*/ 1673096 w 3024845"/>
                <a:gd name="connsiteY295" fmla="*/ 703796 h 1166887"/>
                <a:gd name="connsiteX296" fmla="*/ 1745104 w 3024845"/>
                <a:gd name="connsiteY296" fmla="*/ 703796 h 1166887"/>
                <a:gd name="connsiteX297" fmla="*/ 1745104 w 3024845"/>
                <a:gd name="connsiteY297" fmla="*/ 782564 h 1166887"/>
                <a:gd name="connsiteX298" fmla="*/ 1747008 w 3024845"/>
                <a:gd name="connsiteY298" fmla="*/ 782564 h 1166887"/>
                <a:gd name="connsiteX299" fmla="*/ 1748250 w 3024845"/>
                <a:gd name="connsiteY299" fmla="*/ 805087 h 1166887"/>
                <a:gd name="connsiteX300" fmla="*/ 1757926 w 3024845"/>
                <a:gd name="connsiteY300" fmla="*/ 805087 h 1166887"/>
                <a:gd name="connsiteX301" fmla="*/ 1759168 w 3024845"/>
                <a:gd name="connsiteY301" fmla="*/ 782564 h 1166887"/>
                <a:gd name="connsiteX302" fmla="*/ 1765248 w 3024845"/>
                <a:gd name="connsiteY302" fmla="*/ 782564 h 1166887"/>
                <a:gd name="connsiteX303" fmla="*/ 1766490 w 3024845"/>
                <a:gd name="connsiteY303" fmla="*/ 805087 h 1166887"/>
                <a:gd name="connsiteX304" fmla="*/ 1817112 w 3024845"/>
                <a:gd name="connsiteY304" fmla="*/ 805087 h 1166887"/>
                <a:gd name="connsiteX305" fmla="*/ 1817112 w 3024845"/>
                <a:gd name="connsiteY305" fmla="*/ 642059 h 1166887"/>
                <a:gd name="connsiteX306" fmla="*/ 2014439 w 3024845"/>
                <a:gd name="connsiteY306" fmla="*/ 642059 h 1166887"/>
                <a:gd name="connsiteX307" fmla="*/ 2014439 w 3024845"/>
                <a:gd name="connsiteY307" fmla="*/ 805087 h 1166887"/>
                <a:gd name="connsiteX308" fmla="*/ 2033136 w 3024845"/>
                <a:gd name="connsiteY308" fmla="*/ 805087 h 1166887"/>
                <a:gd name="connsiteX309" fmla="*/ 2033136 w 3024845"/>
                <a:gd name="connsiteY309" fmla="*/ 722394 h 1166887"/>
                <a:gd name="connsiteX310" fmla="*/ 2128256 w 3024845"/>
                <a:gd name="connsiteY310" fmla="*/ 722394 h 1166887"/>
                <a:gd name="connsiteX311" fmla="*/ 2140186 w 3024845"/>
                <a:gd name="connsiteY311" fmla="*/ 404253 h 1166887"/>
                <a:gd name="connsiteX312" fmla="*/ 2128026 w 3024845"/>
                <a:gd name="connsiteY312" fmla="*/ 382635 h 1166887"/>
                <a:gd name="connsiteX313" fmla="*/ 2121946 w 3024845"/>
                <a:gd name="connsiteY313" fmla="*/ 378311 h 1166887"/>
                <a:gd name="connsiteX314" fmla="*/ 2130053 w 3024845"/>
                <a:gd name="connsiteY314" fmla="*/ 354532 h 1166887"/>
                <a:gd name="connsiteX315" fmla="*/ 2130053 w 3024845"/>
                <a:gd name="connsiteY315" fmla="*/ 337238 h 1166887"/>
                <a:gd name="connsiteX316" fmla="*/ 2144240 w 3024845"/>
                <a:gd name="connsiteY316" fmla="*/ 337238 h 1166887"/>
                <a:gd name="connsiteX317" fmla="*/ 2144240 w 3024845"/>
                <a:gd name="connsiteY317" fmla="*/ 315620 h 1166887"/>
                <a:gd name="connsiteX318" fmla="*/ 2146266 w 3024845"/>
                <a:gd name="connsiteY318" fmla="*/ 311296 h 1166887"/>
                <a:gd name="connsiteX319" fmla="*/ 2146266 w 3024845"/>
                <a:gd name="connsiteY319" fmla="*/ 233472 h 1166887"/>
                <a:gd name="connsiteX320" fmla="*/ 2144240 w 3024845"/>
                <a:gd name="connsiteY320" fmla="*/ 226987 h 1166887"/>
                <a:gd name="connsiteX321" fmla="*/ 2150320 w 3024845"/>
                <a:gd name="connsiteY321" fmla="*/ 220501 h 1166887"/>
                <a:gd name="connsiteX322" fmla="*/ 2150320 w 3024845"/>
                <a:gd name="connsiteY322" fmla="*/ 162133 h 1166887"/>
                <a:gd name="connsiteX323" fmla="*/ 2152346 w 3024845"/>
                <a:gd name="connsiteY323" fmla="*/ 157810 h 1166887"/>
                <a:gd name="connsiteX324" fmla="*/ 2152346 w 3024845"/>
                <a:gd name="connsiteY324" fmla="*/ 101604 h 1166887"/>
                <a:gd name="connsiteX325" fmla="*/ 2154373 w 3024845"/>
                <a:gd name="connsiteY325" fmla="*/ 82148 h 1166887"/>
                <a:gd name="connsiteX326" fmla="*/ 2158427 w 3024845"/>
                <a:gd name="connsiteY326" fmla="*/ 99442 h 1166887"/>
                <a:gd name="connsiteX327" fmla="*/ 2160453 w 3024845"/>
                <a:gd name="connsiteY327" fmla="*/ 157810 h 1166887"/>
                <a:gd name="connsiteX328" fmla="*/ 2162480 w 3024845"/>
                <a:gd name="connsiteY328" fmla="*/ 220501 h 1166887"/>
                <a:gd name="connsiteX329" fmla="*/ 2168560 w 3024845"/>
                <a:gd name="connsiteY329" fmla="*/ 226987 h 1166887"/>
                <a:gd name="connsiteX330" fmla="*/ 2166533 w 3024845"/>
                <a:gd name="connsiteY330" fmla="*/ 233472 h 1166887"/>
                <a:gd name="connsiteX331" fmla="*/ 2166533 w 3024845"/>
                <a:gd name="connsiteY331" fmla="*/ 311296 h 1166887"/>
                <a:gd name="connsiteX332" fmla="*/ 2168560 w 3024845"/>
                <a:gd name="connsiteY332" fmla="*/ 315620 h 1166887"/>
                <a:gd name="connsiteX333" fmla="*/ 2168560 w 3024845"/>
                <a:gd name="connsiteY333" fmla="*/ 337238 h 1166887"/>
                <a:gd name="connsiteX334" fmla="*/ 2182747 w 3024845"/>
                <a:gd name="connsiteY334" fmla="*/ 337238 h 1166887"/>
                <a:gd name="connsiteX335" fmla="*/ 2182747 w 3024845"/>
                <a:gd name="connsiteY335" fmla="*/ 354532 h 1166887"/>
                <a:gd name="connsiteX336" fmla="*/ 2190854 w 3024845"/>
                <a:gd name="connsiteY336" fmla="*/ 378311 h 1166887"/>
                <a:gd name="connsiteX337" fmla="*/ 2184774 w 3024845"/>
                <a:gd name="connsiteY337" fmla="*/ 382635 h 1166887"/>
                <a:gd name="connsiteX338" fmla="*/ 2172613 w 3024845"/>
                <a:gd name="connsiteY338" fmla="*/ 404253 h 1166887"/>
                <a:gd name="connsiteX339" fmla="*/ 2180720 w 3024845"/>
                <a:gd name="connsiteY339" fmla="*/ 657181 h 1166887"/>
                <a:gd name="connsiteX340" fmla="*/ 2245574 w 3024845"/>
                <a:gd name="connsiteY340" fmla="*/ 657181 h 1166887"/>
                <a:gd name="connsiteX341" fmla="*/ 2245574 w 3024845"/>
                <a:gd name="connsiteY341" fmla="*/ 732843 h 1166887"/>
                <a:gd name="connsiteX342" fmla="*/ 2253681 w 3024845"/>
                <a:gd name="connsiteY342" fmla="*/ 732843 h 1166887"/>
                <a:gd name="connsiteX343" fmla="*/ 2255708 w 3024845"/>
                <a:gd name="connsiteY343" fmla="*/ 726358 h 1166887"/>
                <a:gd name="connsiteX344" fmla="*/ 2261788 w 3024845"/>
                <a:gd name="connsiteY344" fmla="*/ 726358 h 1166887"/>
                <a:gd name="connsiteX345" fmla="*/ 2263815 w 3024845"/>
                <a:gd name="connsiteY345" fmla="*/ 735005 h 1166887"/>
                <a:gd name="connsiteX346" fmla="*/ 2275975 w 3024845"/>
                <a:gd name="connsiteY346" fmla="*/ 735005 h 1166887"/>
                <a:gd name="connsiteX347" fmla="*/ 2275975 w 3024845"/>
                <a:gd name="connsiteY347" fmla="*/ 728519 h 1166887"/>
                <a:gd name="connsiteX348" fmla="*/ 2298268 w 3024845"/>
                <a:gd name="connsiteY348" fmla="*/ 728519 h 1166887"/>
                <a:gd name="connsiteX349" fmla="*/ 2298268 w 3024845"/>
                <a:gd name="connsiteY349" fmla="*/ 735005 h 1166887"/>
                <a:gd name="connsiteX350" fmla="*/ 2318535 w 3024845"/>
                <a:gd name="connsiteY350" fmla="*/ 735005 h 1166887"/>
                <a:gd name="connsiteX351" fmla="*/ 2318535 w 3024845"/>
                <a:gd name="connsiteY351" fmla="*/ 780402 h 1166887"/>
                <a:gd name="connsiteX352" fmla="*/ 2332722 w 3024845"/>
                <a:gd name="connsiteY352" fmla="*/ 780402 h 1166887"/>
                <a:gd name="connsiteX353" fmla="*/ 2332722 w 3024845"/>
                <a:gd name="connsiteY353" fmla="*/ 767431 h 1166887"/>
                <a:gd name="connsiteX354" fmla="*/ 2348936 w 3024845"/>
                <a:gd name="connsiteY354" fmla="*/ 767431 h 1166887"/>
                <a:gd name="connsiteX355" fmla="*/ 2348936 w 3024845"/>
                <a:gd name="connsiteY355" fmla="*/ 588004 h 1166887"/>
                <a:gd name="connsiteX356" fmla="*/ 2355016 w 3024845"/>
                <a:gd name="connsiteY356" fmla="*/ 581518 h 1166887"/>
                <a:gd name="connsiteX357" fmla="*/ 2427977 w 3024845"/>
                <a:gd name="connsiteY357" fmla="*/ 581518 h 1166887"/>
                <a:gd name="connsiteX358" fmla="*/ 2427977 w 3024845"/>
                <a:gd name="connsiteY358" fmla="*/ 590166 h 1166887"/>
                <a:gd name="connsiteX359" fmla="*/ 2438110 w 3024845"/>
                <a:gd name="connsiteY359" fmla="*/ 590166 h 1166887"/>
                <a:gd name="connsiteX360" fmla="*/ 2438110 w 3024845"/>
                <a:gd name="connsiteY360" fmla="*/ 704740 h 1166887"/>
                <a:gd name="connsiteX361" fmla="*/ 2460404 w 3024845"/>
                <a:gd name="connsiteY361" fmla="*/ 704740 h 1166887"/>
                <a:gd name="connsiteX362" fmla="*/ 2460404 w 3024845"/>
                <a:gd name="connsiteY362" fmla="*/ 637725 h 1166887"/>
                <a:gd name="connsiteX363" fmla="*/ 2486751 w 3024845"/>
                <a:gd name="connsiteY363" fmla="*/ 637725 h 1166887"/>
                <a:gd name="connsiteX364" fmla="*/ 2490804 w 3024845"/>
                <a:gd name="connsiteY364" fmla="*/ 633401 h 1166887"/>
                <a:gd name="connsiteX365" fmla="*/ 2498911 w 3024845"/>
                <a:gd name="connsiteY365" fmla="*/ 633401 h 1166887"/>
                <a:gd name="connsiteX366" fmla="*/ 2502964 w 3024845"/>
                <a:gd name="connsiteY366" fmla="*/ 637725 h 1166887"/>
                <a:gd name="connsiteX367" fmla="*/ 2525258 w 3024845"/>
                <a:gd name="connsiteY367" fmla="*/ 637725 h 1166887"/>
                <a:gd name="connsiteX368" fmla="*/ 2525258 w 3024845"/>
                <a:gd name="connsiteY368" fmla="*/ 520989 h 1166887"/>
                <a:gd name="connsiteX369" fmla="*/ 2582005 w 3024845"/>
                <a:gd name="connsiteY369" fmla="*/ 510180 h 1166887"/>
                <a:gd name="connsiteX370" fmla="*/ 2582005 w 3024845"/>
                <a:gd name="connsiteY370" fmla="*/ 511261 h 1166887"/>
                <a:gd name="connsiteX371" fmla="*/ 2582005 w 3024845"/>
                <a:gd name="connsiteY371" fmla="*/ 518827 h 1166887"/>
                <a:gd name="connsiteX372" fmla="*/ 2608352 w 3024845"/>
                <a:gd name="connsiteY372" fmla="*/ 518827 h 1166887"/>
                <a:gd name="connsiteX373" fmla="*/ 2608352 w 3024845"/>
                <a:gd name="connsiteY373" fmla="*/ 773917 h 1166887"/>
                <a:gd name="connsiteX374" fmla="*/ 2630646 w 3024845"/>
                <a:gd name="connsiteY374" fmla="*/ 773917 h 1166887"/>
                <a:gd name="connsiteX375" fmla="*/ 2630646 w 3024845"/>
                <a:gd name="connsiteY375" fmla="*/ 769593 h 1166887"/>
                <a:gd name="connsiteX376" fmla="*/ 2642806 w 3024845"/>
                <a:gd name="connsiteY376" fmla="*/ 769593 h 1166887"/>
                <a:gd name="connsiteX377" fmla="*/ 2642806 w 3024845"/>
                <a:gd name="connsiteY377" fmla="*/ 773917 h 1166887"/>
                <a:gd name="connsiteX378" fmla="*/ 2667126 w 3024845"/>
                <a:gd name="connsiteY378" fmla="*/ 773917 h 1166887"/>
                <a:gd name="connsiteX379" fmla="*/ 2667126 w 3024845"/>
                <a:gd name="connsiteY379" fmla="*/ 760946 h 1166887"/>
                <a:gd name="connsiteX380" fmla="*/ 2695500 w 3024845"/>
                <a:gd name="connsiteY380" fmla="*/ 760946 h 1166887"/>
                <a:gd name="connsiteX381" fmla="*/ 2707660 w 3024845"/>
                <a:gd name="connsiteY381" fmla="*/ 756622 h 1166887"/>
                <a:gd name="connsiteX382" fmla="*/ 2727927 w 3024845"/>
                <a:gd name="connsiteY382" fmla="*/ 760946 h 1166887"/>
                <a:gd name="connsiteX383" fmla="*/ 2727927 w 3024845"/>
                <a:gd name="connsiteY383" fmla="*/ 743652 h 1166887"/>
                <a:gd name="connsiteX384" fmla="*/ 2736034 w 3024845"/>
                <a:gd name="connsiteY384" fmla="*/ 743652 h 1166887"/>
                <a:gd name="connsiteX385" fmla="*/ 2736034 w 3024845"/>
                <a:gd name="connsiteY385" fmla="*/ 730681 h 1166887"/>
                <a:gd name="connsiteX386" fmla="*/ 2792781 w 3024845"/>
                <a:gd name="connsiteY386" fmla="*/ 730681 h 1166887"/>
                <a:gd name="connsiteX387" fmla="*/ 2792781 w 3024845"/>
                <a:gd name="connsiteY387" fmla="*/ 700416 h 1166887"/>
                <a:gd name="connsiteX388" fmla="*/ 2811021 w 3024845"/>
                <a:gd name="connsiteY388" fmla="*/ 700416 h 1166887"/>
                <a:gd name="connsiteX389" fmla="*/ 2811021 w 3024845"/>
                <a:gd name="connsiteY389" fmla="*/ 693931 h 1166887"/>
                <a:gd name="connsiteX390" fmla="*/ 2823181 w 3024845"/>
                <a:gd name="connsiteY390" fmla="*/ 693931 h 1166887"/>
                <a:gd name="connsiteX391" fmla="*/ 2823181 w 3024845"/>
                <a:gd name="connsiteY391" fmla="*/ 700416 h 1166887"/>
                <a:gd name="connsiteX392" fmla="*/ 2839395 w 3024845"/>
                <a:gd name="connsiteY392" fmla="*/ 700416 h 1166887"/>
                <a:gd name="connsiteX393" fmla="*/ 2839395 w 3024845"/>
                <a:gd name="connsiteY393" fmla="*/ 750137 h 1166887"/>
                <a:gd name="connsiteX394" fmla="*/ 2871822 w 3024845"/>
                <a:gd name="connsiteY394" fmla="*/ 750137 h 1166887"/>
                <a:gd name="connsiteX395" fmla="*/ 2871822 w 3024845"/>
                <a:gd name="connsiteY395" fmla="*/ 724196 h 1166887"/>
                <a:gd name="connsiteX396" fmla="*/ 2910329 w 3024845"/>
                <a:gd name="connsiteY396" fmla="*/ 724196 h 1166887"/>
                <a:gd name="connsiteX397" fmla="*/ 2910329 w 3024845"/>
                <a:gd name="connsiteY397" fmla="*/ 693931 h 1166887"/>
                <a:gd name="connsiteX398" fmla="*/ 2958970 w 3024845"/>
                <a:gd name="connsiteY398" fmla="*/ 693931 h 1166887"/>
                <a:gd name="connsiteX399" fmla="*/ 2958970 w 3024845"/>
                <a:gd name="connsiteY399" fmla="*/ 805087 h 1166887"/>
                <a:gd name="connsiteX400" fmla="*/ 2958970 w 3024845"/>
                <a:gd name="connsiteY400" fmla="*/ 818866 h 1166887"/>
                <a:gd name="connsiteX401" fmla="*/ 3024845 w 3024845"/>
                <a:gd name="connsiteY401" fmla="*/ 818866 h 1166887"/>
                <a:gd name="connsiteX402" fmla="*/ 3024845 w 3024845"/>
                <a:gd name="connsiteY402" fmla="*/ 1160647 h 1166887"/>
                <a:gd name="connsiteX403" fmla="*/ 145862 w 3024845"/>
                <a:gd name="connsiteY403" fmla="*/ 1160647 h 1166887"/>
                <a:gd name="connsiteX404" fmla="*/ 2054 w 3024845"/>
                <a:gd name="connsiteY404" fmla="*/ 1166887 h 1166887"/>
                <a:gd name="connsiteX405" fmla="*/ 0 w 3024845"/>
                <a:gd name="connsiteY405" fmla="*/ 724196 h 1166887"/>
                <a:gd name="connsiteX406" fmla="*/ 20267 w 3024845"/>
                <a:gd name="connsiteY406" fmla="*/ 724196 h 1166887"/>
                <a:gd name="connsiteX407" fmla="*/ 20774 w 3024845"/>
                <a:gd name="connsiteY407" fmla="*/ 723115 h 1166887"/>
                <a:gd name="connsiteX408" fmla="*/ 24320 w 3024845"/>
                <a:gd name="connsiteY408" fmla="*/ 715549 h 1166887"/>
                <a:gd name="connsiteX409" fmla="*/ 26094 w 3024845"/>
                <a:gd name="connsiteY409" fmla="*/ 715819 h 1166887"/>
                <a:gd name="connsiteX410" fmla="*/ 38507 w 3024845"/>
                <a:gd name="connsiteY410" fmla="*/ 717710 h 1166887"/>
                <a:gd name="connsiteX411" fmla="*/ 39014 w 3024845"/>
                <a:gd name="connsiteY411" fmla="*/ 719062 h 1166887"/>
                <a:gd name="connsiteX412" fmla="*/ 42560 w 3024845"/>
                <a:gd name="connsiteY412" fmla="*/ 728519 h 1166887"/>
                <a:gd name="connsiteX413" fmla="*/ 68907 w 3024845"/>
                <a:gd name="connsiteY413" fmla="*/ 730681 h 1166887"/>
                <a:gd name="connsiteX414" fmla="*/ 68907 w 3024845"/>
                <a:gd name="connsiteY414" fmla="*/ 607460 h 1166887"/>
                <a:gd name="connsiteX415" fmla="*/ 70934 w 3024845"/>
                <a:gd name="connsiteY415" fmla="*/ 607460 h 1166887"/>
                <a:gd name="connsiteX416" fmla="*/ 85121 w 3024845"/>
                <a:gd name="connsiteY416" fmla="*/ 607460 h 1166887"/>
                <a:gd name="connsiteX417" fmla="*/ 85121 w 3024845"/>
                <a:gd name="connsiteY417" fmla="*/ 471268 h 1166887"/>
                <a:gd name="connsiteX418" fmla="*/ 86894 w 3024845"/>
                <a:gd name="connsiteY418" fmla="*/ 471268 h 1166887"/>
                <a:gd name="connsiteX419" fmla="*/ 99308 w 3024845"/>
                <a:gd name="connsiteY419" fmla="*/ 471268 h 1166887"/>
                <a:gd name="connsiteX420" fmla="*/ 99308 w 3024845"/>
                <a:gd name="connsiteY420" fmla="*/ 356694 h 1166887"/>
                <a:gd name="connsiteX421" fmla="*/ 103361 w 3024845"/>
                <a:gd name="connsiteY421" fmla="*/ 328590 h 1166887"/>
                <a:gd name="connsiteX422" fmla="*/ 105388 w 3024845"/>
                <a:gd name="connsiteY422" fmla="*/ 328590 h 1166887"/>
                <a:gd name="connsiteX423" fmla="*/ 119575 w 3024845"/>
                <a:gd name="connsiteY423" fmla="*/ 328590 h 1166887"/>
                <a:gd name="connsiteX424" fmla="*/ 156055 w 3024845"/>
                <a:gd name="connsiteY424" fmla="*/ 246443 h 1166887"/>
                <a:gd name="connsiteX425" fmla="*/ 160109 w 3024845"/>
                <a:gd name="connsiteY425" fmla="*/ 0 h 116688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145862 w 3024845"/>
                <a:gd name="connsiteY403" fmla="*/ 1160647 h 1160647"/>
                <a:gd name="connsiteX404" fmla="*/ 2054 w 3024845"/>
                <a:gd name="connsiteY404" fmla="*/ 1158314 h 1160647"/>
                <a:gd name="connsiteX405" fmla="*/ 0 w 3024845"/>
                <a:gd name="connsiteY405" fmla="*/ 724196 h 1160647"/>
                <a:gd name="connsiteX406" fmla="*/ 20267 w 3024845"/>
                <a:gd name="connsiteY406" fmla="*/ 724196 h 1160647"/>
                <a:gd name="connsiteX407" fmla="*/ 20774 w 3024845"/>
                <a:gd name="connsiteY407" fmla="*/ 723115 h 1160647"/>
                <a:gd name="connsiteX408" fmla="*/ 24320 w 3024845"/>
                <a:gd name="connsiteY408" fmla="*/ 715549 h 1160647"/>
                <a:gd name="connsiteX409" fmla="*/ 26094 w 3024845"/>
                <a:gd name="connsiteY409" fmla="*/ 715819 h 1160647"/>
                <a:gd name="connsiteX410" fmla="*/ 38507 w 3024845"/>
                <a:gd name="connsiteY410" fmla="*/ 717710 h 1160647"/>
                <a:gd name="connsiteX411" fmla="*/ 39014 w 3024845"/>
                <a:gd name="connsiteY411" fmla="*/ 719062 h 1160647"/>
                <a:gd name="connsiteX412" fmla="*/ 42560 w 3024845"/>
                <a:gd name="connsiteY412" fmla="*/ 728519 h 1160647"/>
                <a:gd name="connsiteX413" fmla="*/ 68907 w 3024845"/>
                <a:gd name="connsiteY413" fmla="*/ 730681 h 1160647"/>
                <a:gd name="connsiteX414" fmla="*/ 68907 w 3024845"/>
                <a:gd name="connsiteY414" fmla="*/ 607460 h 1160647"/>
                <a:gd name="connsiteX415" fmla="*/ 70934 w 3024845"/>
                <a:gd name="connsiteY415" fmla="*/ 607460 h 1160647"/>
                <a:gd name="connsiteX416" fmla="*/ 85121 w 3024845"/>
                <a:gd name="connsiteY416" fmla="*/ 607460 h 1160647"/>
                <a:gd name="connsiteX417" fmla="*/ 85121 w 3024845"/>
                <a:gd name="connsiteY417" fmla="*/ 471268 h 1160647"/>
                <a:gd name="connsiteX418" fmla="*/ 86894 w 3024845"/>
                <a:gd name="connsiteY418" fmla="*/ 471268 h 1160647"/>
                <a:gd name="connsiteX419" fmla="*/ 99308 w 3024845"/>
                <a:gd name="connsiteY419" fmla="*/ 471268 h 1160647"/>
                <a:gd name="connsiteX420" fmla="*/ 99308 w 3024845"/>
                <a:gd name="connsiteY420" fmla="*/ 356694 h 1160647"/>
                <a:gd name="connsiteX421" fmla="*/ 103361 w 3024845"/>
                <a:gd name="connsiteY421" fmla="*/ 328590 h 1160647"/>
                <a:gd name="connsiteX422" fmla="*/ 105388 w 3024845"/>
                <a:gd name="connsiteY422" fmla="*/ 328590 h 1160647"/>
                <a:gd name="connsiteX423" fmla="*/ 119575 w 3024845"/>
                <a:gd name="connsiteY423" fmla="*/ 328590 h 1160647"/>
                <a:gd name="connsiteX424" fmla="*/ 156055 w 3024845"/>
                <a:gd name="connsiteY424" fmla="*/ 246443 h 1160647"/>
                <a:gd name="connsiteX425" fmla="*/ 160109 w 3024845"/>
                <a:gd name="connsiteY425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60109 w 3024845"/>
                <a:gd name="connsiteY0" fmla="*/ 0 h 1160647"/>
                <a:gd name="connsiteX1" fmla="*/ 162135 w 3024845"/>
                <a:gd name="connsiteY1" fmla="*/ 246443 h 1160647"/>
                <a:gd name="connsiteX2" fmla="*/ 200642 w 3024845"/>
                <a:gd name="connsiteY2" fmla="*/ 326429 h 1160647"/>
                <a:gd name="connsiteX3" fmla="*/ 202669 w 3024845"/>
                <a:gd name="connsiteY3" fmla="*/ 326429 h 1160647"/>
                <a:gd name="connsiteX4" fmla="*/ 216856 w 3024845"/>
                <a:gd name="connsiteY4" fmla="*/ 326429 h 1160647"/>
                <a:gd name="connsiteX5" fmla="*/ 216856 w 3024845"/>
                <a:gd name="connsiteY5" fmla="*/ 350208 h 1160647"/>
                <a:gd name="connsiteX6" fmla="*/ 217363 w 3024845"/>
                <a:gd name="connsiteY6" fmla="*/ 351019 h 1160647"/>
                <a:gd name="connsiteX7" fmla="*/ 220909 w 3024845"/>
                <a:gd name="connsiteY7" fmla="*/ 356694 h 1160647"/>
                <a:gd name="connsiteX8" fmla="*/ 220909 w 3024845"/>
                <a:gd name="connsiteY8" fmla="*/ 471268 h 1160647"/>
                <a:gd name="connsiteX9" fmla="*/ 223189 w 3024845"/>
                <a:gd name="connsiteY9" fmla="*/ 471268 h 1160647"/>
                <a:gd name="connsiteX10" fmla="*/ 239150 w 3024845"/>
                <a:gd name="connsiteY10" fmla="*/ 471268 h 1160647"/>
                <a:gd name="connsiteX11" fmla="*/ 239150 w 3024845"/>
                <a:gd name="connsiteY11" fmla="*/ 611783 h 1160647"/>
                <a:gd name="connsiteX12" fmla="*/ 240670 w 3024845"/>
                <a:gd name="connsiteY12" fmla="*/ 611513 h 1160647"/>
                <a:gd name="connsiteX13" fmla="*/ 251310 w 3024845"/>
                <a:gd name="connsiteY13" fmla="*/ 609622 h 1160647"/>
                <a:gd name="connsiteX14" fmla="*/ 249283 w 3024845"/>
                <a:gd name="connsiteY14" fmla="*/ 698254 h 1160647"/>
                <a:gd name="connsiteX15" fmla="*/ 250803 w 3024845"/>
                <a:gd name="connsiteY15" fmla="*/ 698525 h 1160647"/>
                <a:gd name="connsiteX16" fmla="*/ 261443 w 3024845"/>
                <a:gd name="connsiteY16" fmla="*/ 700416 h 1160647"/>
                <a:gd name="connsiteX17" fmla="*/ 261696 w 3024845"/>
                <a:gd name="connsiteY17" fmla="*/ 701227 h 1160647"/>
                <a:gd name="connsiteX18" fmla="*/ 263470 w 3024845"/>
                <a:gd name="connsiteY18" fmla="*/ 706902 h 1160647"/>
                <a:gd name="connsiteX19" fmla="*/ 264230 w 3024845"/>
                <a:gd name="connsiteY19" fmla="*/ 704470 h 1160647"/>
                <a:gd name="connsiteX20" fmla="*/ 269550 w 3024845"/>
                <a:gd name="connsiteY20" fmla="*/ 687446 h 1160647"/>
                <a:gd name="connsiteX21" fmla="*/ 271323 w 3024845"/>
                <a:gd name="connsiteY21" fmla="*/ 687446 h 1160647"/>
                <a:gd name="connsiteX22" fmla="*/ 283737 w 3024845"/>
                <a:gd name="connsiteY22" fmla="*/ 687446 h 1160647"/>
                <a:gd name="connsiteX23" fmla="*/ 283737 w 3024845"/>
                <a:gd name="connsiteY23" fmla="*/ 719872 h 1160647"/>
                <a:gd name="connsiteX24" fmla="*/ 284750 w 3024845"/>
                <a:gd name="connsiteY24" fmla="*/ 720413 h 1160647"/>
                <a:gd name="connsiteX25" fmla="*/ 291844 w 3024845"/>
                <a:gd name="connsiteY25" fmla="*/ 724196 h 1160647"/>
                <a:gd name="connsiteX26" fmla="*/ 291844 w 3024845"/>
                <a:gd name="connsiteY26" fmla="*/ 725547 h 1160647"/>
                <a:gd name="connsiteX27" fmla="*/ 291844 w 3024845"/>
                <a:gd name="connsiteY27" fmla="*/ 735005 h 1160647"/>
                <a:gd name="connsiteX28" fmla="*/ 336431 w 3024845"/>
                <a:gd name="connsiteY28" fmla="*/ 735005 h 1160647"/>
                <a:gd name="connsiteX29" fmla="*/ 336431 w 3024845"/>
                <a:gd name="connsiteY29" fmla="*/ 736086 h 1160647"/>
                <a:gd name="connsiteX30" fmla="*/ 336431 w 3024845"/>
                <a:gd name="connsiteY30" fmla="*/ 743652 h 1160647"/>
                <a:gd name="connsiteX31" fmla="*/ 338457 w 3024845"/>
                <a:gd name="connsiteY31" fmla="*/ 743652 h 1160647"/>
                <a:gd name="connsiteX32" fmla="*/ 352644 w 3024845"/>
                <a:gd name="connsiteY32" fmla="*/ 743652 h 1160647"/>
                <a:gd name="connsiteX33" fmla="*/ 352644 w 3024845"/>
                <a:gd name="connsiteY33" fmla="*/ 713387 h 1160647"/>
                <a:gd name="connsiteX34" fmla="*/ 397231 w 3024845"/>
                <a:gd name="connsiteY34" fmla="*/ 713387 h 1160647"/>
                <a:gd name="connsiteX35" fmla="*/ 397231 w 3024845"/>
                <a:gd name="connsiteY35" fmla="*/ 712036 h 1160647"/>
                <a:gd name="connsiteX36" fmla="*/ 397231 w 3024845"/>
                <a:gd name="connsiteY36" fmla="*/ 702578 h 1160647"/>
                <a:gd name="connsiteX37" fmla="*/ 398245 w 3024845"/>
                <a:gd name="connsiteY37" fmla="*/ 702578 h 1160647"/>
                <a:gd name="connsiteX38" fmla="*/ 405338 w 3024845"/>
                <a:gd name="connsiteY38" fmla="*/ 702578 h 1160647"/>
                <a:gd name="connsiteX39" fmla="*/ 405338 w 3024845"/>
                <a:gd name="connsiteY39" fmla="*/ 700687 h 1160647"/>
                <a:gd name="connsiteX40" fmla="*/ 405338 w 3024845"/>
                <a:gd name="connsiteY40" fmla="*/ 687446 h 1160647"/>
                <a:gd name="connsiteX41" fmla="*/ 406098 w 3024845"/>
                <a:gd name="connsiteY41" fmla="*/ 687446 h 1160647"/>
                <a:gd name="connsiteX42" fmla="*/ 411418 w 3024845"/>
                <a:gd name="connsiteY42" fmla="*/ 687446 h 1160647"/>
                <a:gd name="connsiteX43" fmla="*/ 411418 w 3024845"/>
                <a:gd name="connsiteY43" fmla="*/ 686365 h 1160647"/>
                <a:gd name="connsiteX44" fmla="*/ 411418 w 3024845"/>
                <a:gd name="connsiteY44" fmla="*/ 678798 h 1160647"/>
                <a:gd name="connsiteX45" fmla="*/ 413445 w 3024845"/>
                <a:gd name="connsiteY45" fmla="*/ 678798 h 1160647"/>
                <a:gd name="connsiteX46" fmla="*/ 427632 w 3024845"/>
                <a:gd name="connsiteY46" fmla="*/ 678798 h 1160647"/>
                <a:gd name="connsiteX47" fmla="*/ 427632 w 3024845"/>
                <a:gd name="connsiteY47" fmla="*/ 679879 h 1160647"/>
                <a:gd name="connsiteX48" fmla="*/ 427632 w 3024845"/>
                <a:gd name="connsiteY48" fmla="*/ 687446 h 1160647"/>
                <a:gd name="connsiteX49" fmla="*/ 449925 w 3024845"/>
                <a:gd name="connsiteY49" fmla="*/ 687446 h 1160647"/>
                <a:gd name="connsiteX50" fmla="*/ 449925 w 3024845"/>
                <a:gd name="connsiteY50" fmla="*/ 685554 h 1160647"/>
                <a:gd name="connsiteX51" fmla="*/ 449925 w 3024845"/>
                <a:gd name="connsiteY51" fmla="*/ 672313 h 1160647"/>
                <a:gd name="connsiteX52" fmla="*/ 451699 w 3024845"/>
                <a:gd name="connsiteY52" fmla="*/ 672313 h 1160647"/>
                <a:gd name="connsiteX53" fmla="*/ 464112 w 3024845"/>
                <a:gd name="connsiteY53" fmla="*/ 672313 h 1160647"/>
                <a:gd name="connsiteX54" fmla="*/ 464112 w 3024845"/>
                <a:gd name="connsiteY54" fmla="*/ 696093 h 1160647"/>
                <a:gd name="connsiteX55" fmla="*/ 465126 w 3024845"/>
                <a:gd name="connsiteY55" fmla="*/ 696093 h 1160647"/>
                <a:gd name="connsiteX56" fmla="*/ 472219 w 3024845"/>
                <a:gd name="connsiteY56" fmla="*/ 696093 h 1160647"/>
                <a:gd name="connsiteX57" fmla="*/ 472219 w 3024845"/>
                <a:gd name="connsiteY57" fmla="*/ 695012 h 1160647"/>
                <a:gd name="connsiteX58" fmla="*/ 472219 w 3024845"/>
                <a:gd name="connsiteY58" fmla="*/ 687446 h 1160647"/>
                <a:gd name="connsiteX59" fmla="*/ 473992 w 3024845"/>
                <a:gd name="connsiteY59" fmla="*/ 687446 h 1160647"/>
                <a:gd name="connsiteX60" fmla="*/ 486406 w 3024845"/>
                <a:gd name="connsiteY60" fmla="*/ 687446 h 1160647"/>
                <a:gd name="connsiteX61" fmla="*/ 486406 w 3024845"/>
                <a:gd name="connsiteY61" fmla="*/ 713387 h 1160647"/>
                <a:gd name="connsiteX62" fmla="*/ 488433 w 3024845"/>
                <a:gd name="connsiteY62" fmla="*/ 713387 h 1160647"/>
                <a:gd name="connsiteX63" fmla="*/ 502619 w 3024845"/>
                <a:gd name="connsiteY63" fmla="*/ 713387 h 1160647"/>
                <a:gd name="connsiteX64" fmla="*/ 502619 w 3024845"/>
                <a:gd name="connsiteY64" fmla="*/ 715008 h 1160647"/>
                <a:gd name="connsiteX65" fmla="*/ 502619 w 3024845"/>
                <a:gd name="connsiteY65" fmla="*/ 726358 h 1160647"/>
                <a:gd name="connsiteX66" fmla="*/ 503379 w 3024845"/>
                <a:gd name="connsiteY66" fmla="*/ 726358 h 1160647"/>
                <a:gd name="connsiteX67" fmla="*/ 508700 w 3024845"/>
                <a:gd name="connsiteY67" fmla="*/ 726358 h 1160647"/>
                <a:gd name="connsiteX68" fmla="*/ 508700 w 3024845"/>
                <a:gd name="connsiteY68" fmla="*/ 725547 h 1160647"/>
                <a:gd name="connsiteX69" fmla="*/ 508700 w 3024845"/>
                <a:gd name="connsiteY69" fmla="*/ 719872 h 1160647"/>
                <a:gd name="connsiteX70" fmla="*/ 539100 w 3024845"/>
                <a:gd name="connsiteY70" fmla="*/ 719872 h 1160647"/>
                <a:gd name="connsiteX71" fmla="*/ 539100 w 3024845"/>
                <a:gd name="connsiteY71" fmla="*/ 743652 h 1160647"/>
                <a:gd name="connsiteX72" fmla="*/ 540113 w 3024845"/>
                <a:gd name="connsiteY72" fmla="*/ 743652 h 1160647"/>
                <a:gd name="connsiteX73" fmla="*/ 547207 w 3024845"/>
                <a:gd name="connsiteY73" fmla="*/ 743652 h 1160647"/>
                <a:gd name="connsiteX74" fmla="*/ 547207 w 3024845"/>
                <a:gd name="connsiteY74" fmla="*/ 744733 h 1160647"/>
                <a:gd name="connsiteX75" fmla="*/ 547207 w 3024845"/>
                <a:gd name="connsiteY75" fmla="*/ 752299 h 1160647"/>
                <a:gd name="connsiteX76" fmla="*/ 547967 w 3024845"/>
                <a:gd name="connsiteY76" fmla="*/ 752299 h 1160647"/>
                <a:gd name="connsiteX77" fmla="*/ 553287 w 3024845"/>
                <a:gd name="connsiteY77" fmla="*/ 752299 h 1160647"/>
                <a:gd name="connsiteX78" fmla="*/ 553287 w 3024845"/>
                <a:gd name="connsiteY78" fmla="*/ 750137 h 1160647"/>
                <a:gd name="connsiteX79" fmla="*/ 553287 w 3024845"/>
                <a:gd name="connsiteY79" fmla="*/ 735005 h 1160647"/>
                <a:gd name="connsiteX80" fmla="*/ 554300 w 3024845"/>
                <a:gd name="connsiteY80" fmla="*/ 735005 h 1160647"/>
                <a:gd name="connsiteX81" fmla="*/ 561394 w 3024845"/>
                <a:gd name="connsiteY81" fmla="*/ 735005 h 1160647"/>
                <a:gd name="connsiteX82" fmla="*/ 561394 w 3024845"/>
                <a:gd name="connsiteY82" fmla="*/ 736086 h 1160647"/>
                <a:gd name="connsiteX83" fmla="*/ 561394 w 3024845"/>
                <a:gd name="connsiteY83" fmla="*/ 743652 h 1160647"/>
                <a:gd name="connsiteX84" fmla="*/ 566714 w 3024845"/>
                <a:gd name="connsiteY84" fmla="*/ 741659 h 1160647"/>
                <a:gd name="connsiteX85" fmla="*/ 567474 w 3024845"/>
                <a:gd name="connsiteY85" fmla="*/ 740679 h 1160647"/>
                <a:gd name="connsiteX86" fmla="*/ 567474 w 3024845"/>
                <a:gd name="connsiteY86" fmla="*/ 735005 h 1160647"/>
                <a:gd name="connsiteX87" fmla="*/ 605981 w 3024845"/>
                <a:gd name="connsiteY87" fmla="*/ 735005 h 1160647"/>
                <a:gd name="connsiteX88" fmla="*/ 605981 w 3024845"/>
                <a:gd name="connsiteY88" fmla="*/ 758784 h 1160647"/>
                <a:gd name="connsiteX89" fmla="*/ 608007 w 3024845"/>
                <a:gd name="connsiteY89" fmla="*/ 758784 h 1160647"/>
                <a:gd name="connsiteX90" fmla="*/ 622194 w 3024845"/>
                <a:gd name="connsiteY90" fmla="*/ 758784 h 1160647"/>
                <a:gd name="connsiteX91" fmla="*/ 622194 w 3024845"/>
                <a:gd name="connsiteY91" fmla="*/ 759865 h 1160647"/>
                <a:gd name="connsiteX92" fmla="*/ 622194 w 3024845"/>
                <a:gd name="connsiteY92" fmla="*/ 767431 h 1160647"/>
                <a:gd name="connsiteX93" fmla="*/ 623968 w 3024845"/>
                <a:gd name="connsiteY93" fmla="*/ 767431 h 1160647"/>
                <a:gd name="connsiteX94" fmla="*/ 636381 w 3024845"/>
                <a:gd name="connsiteY94" fmla="*/ 767431 h 1160647"/>
                <a:gd name="connsiteX95" fmla="*/ 636381 w 3024845"/>
                <a:gd name="connsiteY95" fmla="*/ 743652 h 1160647"/>
                <a:gd name="connsiteX96" fmla="*/ 637394 w 3024845"/>
                <a:gd name="connsiteY96" fmla="*/ 743652 h 1160647"/>
                <a:gd name="connsiteX97" fmla="*/ 644488 w 3024845"/>
                <a:gd name="connsiteY97" fmla="*/ 743652 h 1160647"/>
                <a:gd name="connsiteX98" fmla="*/ 644488 w 3024845"/>
                <a:gd name="connsiteY98" fmla="*/ 711225 h 1160647"/>
                <a:gd name="connsiteX99" fmla="*/ 645501 w 3024845"/>
                <a:gd name="connsiteY99" fmla="*/ 711225 h 1160647"/>
                <a:gd name="connsiteX100" fmla="*/ 652595 w 3024845"/>
                <a:gd name="connsiteY100" fmla="*/ 711225 h 1160647"/>
                <a:gd name="connsiteX101" fmla="*/ 652595 w 3024845"/>
                <a:gd name="connsiteY101" fmla="*/ 709334 h 1160647"/>
                <a:gd name="connsiteX102" fmla="*/ 652595 w 3024845"/>
                <a:gd name="connsiteY102" fmla="*/ 696093 h 1160647"/>
                <a:gd name="connsiteX103" fmla="*/ 651328 w 3024845"/>
                <a:gd name="connsiteY103" fmla="*/ 694471 h 1160647"/>
                <a:gd name="connsiteX104" fmla="*/ 656648 w 3024845"/>
                <a:gd name="connsiteY104" fmla="*/ 683122 h 1160647"/>
                <a:gd name="connsiteX105" fmla="*/ 664755 w 3024845"/>
                <a:gd name="connsiteY105" fmla="*/ 711225 h 1160647"/>
                <a:gd name="connsiteX106" fmla="*/ 665515 w 3024845"/>
                <a:gd name="connsiteY106" fmla="*/ 711225 h 1160647"/>
                <a:gd name="connsiteX107" fmla="*/ 670835 w 3024845"/>
                <a:gd name="connsiteY107" fmla="*/ 711225 h 1160647"/>
                <a:gd name="connsiteX108" fmla="*/ 670835 w 3024845"/>
                <a:gd name="connsiteY108" fmla="*/ 605298 h 1160647"/>
                <a:gd name="connsiteX109" fmla="*/ 672355 w 3024845"/>
                <a:gd name="connsiteY109" fmla="*/ 605298 h 1160647"/>
                <a:gd name="connsiteX110" fmla="*/ 682995 w 3024845"/>
                <a:gd name="connsiteY110" fmla="*/ 605298 h 1160647"/>
                <a:gd name="connsiteX111" fmla="*/ 682995 w 3024845"/>
                <a:gd name="connsiteY111" fmla="*/ 557739 h 1160647"/>
                <a:gd name="connsiteX112" fmla="*/ 709342 w 3024845"/>
                <a:gd name="connsiteY112" fmla="*/ 557739 h 1160647"/>
                <a:gd name="connsiteX113" fmla="*/ 709342 w 3024845"/>
                <a:gd name="connsiteY113" fmla="*/ 536121 h 1160647"/>
                <a:gd name="connsiteX114" fmla="*/ 743796 w 3024845"/>
                <a:gd name="connsiteY114" fmla="*/ 536121 h 1160647"/>
                <a:gd name="connsiteX115" fmla="*/ 743796 w 3024845"/>
                <a:gd name="connsiteY115" fmla="*/ 538553 h 1160647"/>
                <a:gd name="connsiteX116" fmla="*/ 743796 w 3024845"/>
                <a:gd name="connsiteY116" fmla="*/ 555577 h 1160647"/>
                <a:gd name="connsiteX117" fmla="*/ 746076 w 3024845"/>
                <a:gd name="connsiteY117" fmla="*/ 555577 h 1160647"/>
                <a:gd name="connsiteX118" fmla="*/ 762036 w 3024845"/>
                <a:gd name="connsiteY118" fmla="*/ 555577 h 1160647"/>
                <a:gd name="connsiteX119" fmla="*/ 762036 w 3024845"/>
                <a:gd name="connsiteY119" fmla="*/ 603136 h 1160647"/>
                <a:gd name="connsiteX120" fmla="*/ 763049 w 3024845"/>
                <a:gd name="connsiteY120" fmla="*/ 603136 h 1160647"/>
                <a:gd name="connsiteX121" fmla="*/ 770143 w 3024845"/>
                <a:gd name="connsiteY121" fmla="*/ 603136 h 1160647"/>
                <a:gd name="connsiteX122" fmla="*/ 784330 w 3024845"/>
                <a:gd name="connsiteY122" fmla="*/ 607460 h 1160647"/>
                <a:gd name="connsiteX123" fmla="*/ 784330 w 3024845"/>
                <a:gd name="connsiteY123" fmla="*/ 646372 h 1160647"/>
                <a:gd name="connsiteX124" fmla="*/ 785343 w 3024845"/>
                <a:gd name="connsiteY124" fmla="*/ 646372 h 1160647"/>
                <a:gd name="connsiteX125" fmla="*/ 792436 w 3024845"/>
                <a:gd name="connsiteY125" fmla="*/ 646372 h 1160647"/>
                <a:gd name="connsiteX126" fmla="*/ 792436 w 3024845"/>
                <a:gd name="connsiteY126" fmla="*/ 647993 h 1160647"/>
                <a:gd name="connsiteX127" fmla="*/ 792436 w 3024845"/>
                <a:gd name="connsiteY127" fmla="*/ 659342 h 1160647"/>
                <a:gd name="connsiteX128" fmla="*/ 794463 w 3024845"/>
                <a:gd name="connsiteY128" fmla="*/ 659342 h 1160647"/>
                <a:gd name="connsiteX129" fmla="*/ 808650 w 3024845"/>
                <a:gd name="connsiteY129" fmla="*/ 659342 h 1160647"/>
                <a:gd name="connsiteX130" fmla="*/ 814730 w 3024845"/>
                <a:gd name="connsiteY130" fmla="*/ 665828 h 1160647"/>
                <a:gd name="connsiteX131" fmla="*/ 814730 w 3024845"/>
                <a:gd name="connsiteY131" fmla="*/ 687446 h 1160647"/>
                <a:gd name="connsiteX132" fmla="*/ 817010 w 3024845"/>
                <a:gd name="connsiteY132" fmla="*/ 687446 h 1160647"/>
                <a:gd name="connsiteX133" fmla="*/ 832970 w 3024845"/>
                <a:gd name="connsiteY133" fmla="*/ 687446 h 1160647"/>
                <a:gd name="connsiteX134" fmla="*/ 832970 w 3024845"/>
                <a:gd name="connsiteY134" fmla="*/ 688526 h 1160647"/>
                <a:gd name="connsiteX135" fmla="*/ 832970 w 3024845"/>
                <a:gd name="connsiteY135" fmla="*/ 696093 h 1160647"/>
                <a:gd name="connsiteX136" fmla="*/ 834237 w 3024845"/>
                <a:gd name="connsiteY136" fmla="*/ 696093 h 1160647"/>
                <a:gd name="connsiteX137" fmla="*/ 843104 w 3024845"/>
                <a:gd name="connsiteY137" fmla="*/ 696093 h 1160647"/>
                <a:gd name="connsiteX138" fmla="*/ 843104 w 3024845"/>
                <a:gd name="connsiteY138" fmla="*/ 698254 h 1160647"/>
                <a:gd name="connsiteX139" fmla="*/ 843104 w 3024845"/>
                <a:gd name="connsiteY139" fmla="*/ 713387 h 1160647"/>
                <a:gd name="connsiteX140" fmla="*/ 847157 w 3024845"/>
                <a:gd name="connsiteY140" fmla="*/ 711495 h 1160647"/>
                <a:gd name="connsiteX141" fmla="*/ 847157 w 3024845"/>
                <a:gd name="connsiteY141" fmla="*/ 698254 h 1160647"/>
                <a:gd name="connsiteX142" fmla="*/ 848170 w 3024845"/>
                <a:gd name="connsiteY142" fmla="*/ 698254 h 1160647"/>
                <a:gd name="connsiteX143" fmla="*/ 855264 w 3024845"/>
                <a:gd name="connsiteY143" fmla="*/ 698254 h 1160647"/>
                <a:gd name="connsiteX144" fmla="*/ 855264 w 3024845"/>
                <a:gd name="connsiteY144" fmla="*/ 699876 h 1160647"/>
                <a:gd name="connsiteX145" fmla="*/ 855264 w 3024845"/>
                <a:gd name="connsiteY145" fmla="*/ 711225 h 1160647"/>
                <a:gd name="connsiteX146" fmla="*/ 856024 w 3024845"/>
                <a:gd name="connsiteY146" fmla="*/ 711225 h 1160647"/>
                <a:gd name="connsiteX147" fmla="*/ 861344 w 3024845"/>
                <a:gd name="connsiteY147" fmla="*/ 711225 h 1160647"/>
                <a:gd name="connsiteX148" fmla="*/ 909984 w 3024845"/>
                <a:gd name="connsiteY148" fmla="*/ 706902 h 1160647"/>
                <a:gd name="connsiteX149" fmla="*/ 909984 w 3024845"/>
                <a:gd name="connsiteY149" fmla="*/ 708253 h 1160647"/>
                <a:gd name="connsiteX150" fmla="*/ 909984 w 3024845"/>
                <a:gd name="connsiteY150" fmla="*/ 717710 h 1160647"/>
                <a:gd name="connsiteX151" fmla="*/ 910744 w 3024845"/>
                <a:gd name="connsiteY151" fmla="*/ 717710 h 1160647"/>
                <a:gd name="connsiteX152" fmla="*/ 916065 w 3024845"/>
                <a:gd name="connsiteY152" fmla="*/ 717710 h 1160647"/>
                <a:gd name="connsiteX153" fmla="*/ 916065 w 3024845"/>
                <a:gd name="connsiteY153" fmla="*/ 719872 h 1160647"/>
                <a:gd name="connsiteX154" fmla="*/ 916065 w 3024845"/>
                <a:gd name="connsiteY154" fmla="*/ 735005 h 1160647"/>
                <a:gd name="connsiteX155" fmla="*/ 918091 w 3024845"/>
                <a:gd name="connsiteY155" fmla="*/ 733654 h 1160647"/>
                <a:gd name="connsiteX156" fmla="*/ 932278 w 3024845"/>
                <a:gd name="connsiteY156" fmla="*/ 724196 h 1160647"/>
                <a:gd name="connsiteX157" fmla="*/ 938358 w 3024845"/>
                <a:gd name="connsiteY157" fmla="*/ 683122 h 1160647"/>
                <a:gd name="connsiteX158" fmla="*/ 939118 w 3024845"/>
                <a:gd name="connsiteY158" fmla="*/ 682852 h 1160647"/>
                <a:gd name="connsiteX159" fmla="*/ 944438 w 3024845"/>
                <a:gd name="connsiteY159" fmla="*/ 680960 h 1160647"/>
                <a:gd name="connsiteX160" fmla="*/ 946465 w 3024845"/>
                <a:gd name="connsiteY160" fmla="*/ 611783 h 1160647"/>
                <a:gd name="connsiteX161" fmla="*/ 948492 w 3024845"/>
                <a:gd name="connsiteY161" fmla="*/ 680960 h 1160647"/>
                <a:gd name="connsiteX162" fmla="*/ 949252 w 3024845"/>
                <a:gd name="connsiteY162" fmla="*/ 681230 h 1160647"/>
                <a:gd name="connsiteX163" fmla="*/ 954572 w 3024845"/>
                <a:gd name="connsiteY163" fmla="*/ 683122 h 1160647"/>
                <a:gd name="connsiteX164" fmla="*/ 954572 w 3024845"/>
                <a:gd name="connsiteY164" fmla="*/ 596651 h 1160647"/>
                <a:gd name="connsiteX165" fmla="*/ 958625 w 3024845"/>
                <a:gd name="connsiteY165" fmla="*/ 564224 h 1160647"/>
                <a:gd name="connsiteX166" fmla="*/ 997132 w 3024845"/>
                <a:gd name="connsiteY166" fmla="*/ 564224 h 1160647"/>
                <a:gd name="connsiteX167" fmla="*/ 997132 w 3024845"/>
                <a:gd name="connsiteY167" fmla="*/ 596651 h 1160647"/>
                <a:gd name="connsiteX168" fmla="*/ 997892 w 3024845"/>
                <a:gd name="connsiteY168" fmla="*/ 596651 h 1160647"/>
                <a:gd name="connsiteX169" fmla="*/ 1003212 w 3024845"/>
                <a:gd name="connsiteY169" fmla="*/ 596651 h 1160647"/>
                <a:gd name="connsiteX170" fmla="*/ 1003212 w 3024845"/>
                <a:gd name="connsiteY170" fmla="*/ 514503 h 1160647"/>
                <a:gd name="connsiteX171" fmla="*/ 1004986 w 3024845"/>
                <a:gd name="connsiteY171" fmla="*/ 514503 h 1160647"/>
                <a:gd name="connsiteX172" fmla="*/ 1017399 w 3024845"/>
                <a:gd name="connsiteY172" fmla="*/ 514503 h 1160647"/>
                <a:gd name="connsiteX173" fmla="*/ 1017399 w 3024845"/>
                <a:gd name="connsiteY173" fmla="*/ 512612 h 1160647"/>
                <a:gd name="connsiteX174" fmla="*/ 1017399 w 3024845"/>
                <a:gd name="connsiteY174" fmla="*/ 499371 h 1160647"/>
                <a:gd name="connsiteX175" fmla="*/ 1039693 w 3024845"/>
                <a:gd name="connsiteY175" fmla="*/ 499371 h 1160647"/>
                <a:gd name="connsiteX176" fmla="*/ 1039693 w 3024845"/>
                <a:gd name="connsiteY176" fmla="*/ 498290 h 1160647"/>
                <a:gd name="connsiteX177" fmla="*/ 1039693 w 3024845"/>
                <a:gd name="connsiteY177" fmla="*/ 490724 h 1160647"/>
                <a:gd name="connsiteX178" fmla="*/ 1041466 w 3024845"/>
                <a:gd name="connsiteY178" fmla="*/ 490724 h 1160647"/>
                <a:gd name="connsiteX179" fmla="*/ 1053880 w 3024845"/>
                <a:gd name="connsiteY179" fmla="*/ 490724 h 1160647"/>
                <a:gd name="connsiteX180" fmla="*/ 1053880 w 3024845"/>
                <a:gd name="connsiteY180" fmla="*/ 491805 h 1160647"/>
                <a:gd name="connsiteX181" fmla="*/ 1053880 w 3024845"/>
                <a:gd name="connsiteY181" fmla="*/ 499371 h 1160647"/>
                <a:gd name="connsiteX182" fmla="*/ 1054640 w 3024845"/>
                <a:gd name="connsiteY182" fmla="*/ 499371 h 1160647"/>
                <a:gd name="connsiteX183" fmla="*/ 1059960 w 3024845"/>
                <a:gd name="connsiteY183" fmla="*/ 499371 h 1160647"/>
                <a:gd name="connsiteX184" fmla="*/ 1070093 w 3024845"/>
                <a:gd name="connsiteY184" fmla="*/ 495047 h 1160647"/>
                <a:gd name="connsiteX185" fmla="*/ 1074146 w 3024845"/>
                <a:gd name="connsiteY185" fmla="*/ 498290 h 1160647"/>
                <a:gd name="connsiteX186" fmla="*/ 1074146 w 3024845"/>
                <a:gd name="connsiteY186" fmla="*/ 490724 h 1160647"/>
                <a:gd name="connsiteX187" fmla="*/ 1076426 w 3024845"/>
                <a:gd name="connsiteY187" fmla="*/ 490724 h 1160647"/>
                <a:gd name="connsiteX188" fmla="*/ 1092387 w 3024845"/>
                <a:gd name="connsiteY188" fmla="*/ 490724 h 1160647"/>
                <a:gd name="connsiteX189" fmla="*/ 1092387 w 3024845"/>
                <a:gd name="connsiteY189" fmla="*/ 491805 h 1160647"/>
                <a:gd name="connsiteX190" fmla="*/ 1092387 w 3024845"/>
                <a:gd name="connsiteY190" fmla="*/ 499371 h 1160647"/>
                <a:gd name="connsiteX191" fmla="*/ 1122787 w 3024845"/>
                <a:gd name="connsiteY191" fmla="*/ 499371 h 1160647"/>
                <a:gd name="connsiteX192" fmla="*/ 1122787 w 3024845"/>
                <a:gd name="connsiteY192" fmla="*/ 500992 h 1160647"/>
                <a:gd name="connsiteX193" fmla="*/ 1122787 w 3024845"/>
                <a:gd name="connsiteY193" fmla="*/ 512342 h 1160647"/>
                <a:gd name="connsiteX194" fmla="*/ 1149134 w 3024845"/>
                <a:gd name="connsiteY194" fmla="*/ 512342 h 1160647"/>
                <a:gd name="connsiteX195" fmla="*/ 1149134 w 3024845"/>
                <a:gd name="connsiteY195" fmla="*/ 542606 h 1160647"/>
                <a:gd name="connsiteX196" fmla="*/ 1149894 w 3024845"/>
                <a:gd name="connsiteY196" fmla="*/ 542606 h 1160647"/>
                <a:gd name="connsiteX197" fmla="*/ 1155214 w 3024845"/>
                <a:gd name="connsiteY197" fmla="*/ 542606 h 1160647"/>
                <a:gd name="connsiteX198" fmla="*/ 1155214 w 3024845"/>
                <a:gd name="connsiteY198" fmla="*/ 543687 h 1160647"/>
                <a:gd name="connsiteX199" fmla="*/ 1155214 w 3024845"/>
                <a:gd name="connsiteY199" fmla="*/ 551254 h 1160647"/>
                <a:gd name="connsiteX200" fmla="*/ 1159268 w 3024845"/>
                <a:gd name="connsiteY200" fmla="*/ 581518 h 1160647"/>
                <a:gd name="connsiteX201" fmla="*/ 1160028 w 3024845"/>
                <a:gd name="connsiteY201" fmla="*/ 581518 h 1160647"/>
                <a:gd name="connsiteX202" fmla="*/ 1165348 w 3024845"/>
                <a:gd name="connsiteY202" fmla="*/ 581518 h 1160647"/>
                <a:gd name="connsiteX203" fmla="*/ 1165348 w 3024845"/>
                <a:gd name="connsiteY203" fmla="*/ 582329 h 1160647"/>
                <a:gd name="connsiteX204" fmla="*/ 1165348 w 3024845"/>
                <a:gd name="connsiteY204" fmla="*/ 588004 h 1160647"/>
                <a:gd name="connsiteX205" fmla="*/ 1166361 w 3024845"/>
                <a:gd name="connsiteY205" fmla="*/ 588004 h 1160647"/>
                <a:gd name="connsiteX206" fmla="*/ 1173454 w 3024845"/>
                <a:gd name="connsiteY206" fmla="*/ 588004 h 1160647"/>
                <a:gd name="connsiteX207" fmla="*/ 1173454 w 3024845"/>
                <a:gd name="connsiteY207" fmla="*/ 618269 h 1160647"/>
                <a:gd name="connsiteX208" fmla="*/ 1175481 w 3024845"/>
                <a:gd name="connsiteY208" fmla="*/ 618269 h 1160647"/>
                <a:gd name="connsiteX209" fmla="*/ 1189668 w 3024845"/>
                <a:gd name="connsiteY209" fmla="*/ 618269 h 1160647"/>
                <a:gd name="connsiteX210" fmla="*/ 1189668 w 3024845"/>
                <a:gd name="connsiteY210" fmla="*/ 642048 h 1160647"/>
                <a:gd name="connsiteX211" fmla="*/ 1191695 w 3024845"/>
                <a:gd name="connsiteY211" fmla="*/ 643669 h 1160647"/>
                <a:gd name="connsiteX212" fmla="*/ 1191695 w 3024845"/>
                <a:gd name="connsiteY212" fmla="*/ 655019 h 1160647"/>
                <a:gd name="connsiteX213" fmla="*/ 1192455 w 3024845"/>
                <a:gd name="connsiteY213" fmla="*/ 655019 h 1160647"/>
                <a:gd name="connsiteX214" fmla="*/ 1197775 w 3024845"/>
                <a:gd name="connsiteY214" fmla="*/ 655019 h 1160647"/>
                <a:gd name="connsiteX215" fmla="*/ 1197775 w 3024845"/>
                <a:gd name="connsiteY215" fmla="*/ 678798 h 1160647"/>
                <a:gd name="connsiteX216" fmla="*/ 1199041 w 3024845"/>
                <a:gd name="connsiteY216" fmla="*/ 678798 h 1160647"/>
                <a:gd name="connsiteX217" fmla="*/ 1207908 w 3024845"/>
                <a:gd name="connsiteY217" fmla="*/ 678798 h 1160647"/>
                <a:gd name="connsiteX218" fmla="*/ 1209935 w 3024845"/>
                <a:gd name="connsiteY218" fmla="*/ 682852 h 1160647"/>
                <a:gd name="connsiteX219" fmla="*/ 1209935 w 3024845"/>
                <a:gd name="connsiteY219" fmla="*/ 696093 h 1160647"/>
                <a:gd name="connsiteX220" fmla="*/ 1211455 w 3024845"/>
                <a:gd name="connsiteY220" fmla="*/ 694201 h 1160647"/>
                <a:gd name="connsiteX221" fmla="*/ 1222095 w 3024845"/>
                <a:gd name="connsiteY221" fmla="*/ 680960 h 1160647"/>
                <a:gd name="connsiteX222" fmla="*/ 1250469 w 3024845"/>
                <a:gd name="connsiteY222" fmla="*/ 680960 h 1160647"/>
                <a:gd name="connsiteX223" fmla="*/ 1250469 w 3024845"/>
                <a:gd name="connsiteY223" fmla="*/ 767431 h 1160647"/>
                <a:gd name="connsiteX224" fmla="*/ 1251229 w 3024845"/>
                <a:gd name="connsiteY224" fmla="*/ 767431 h 1160647"/>
                <a:gd name="connsiteX225" fmla="*/ 1256549 w 3024845"/>
                <a:gd name="connsiteY225" fmla="*/ 767431 h 1160647"/>
                <a:gd name="connsiteX226" fmla="*/ 1257309 w 3024845"/>
                <a:gd name="connsiteY226" fmla="*/ 766080 h 1160647"/>
                <a:gd name="connsiteX227" fmla="*/ 1262629 w 3024845"/>
                <a:gd name="connsiteY227" fmla="*/ 756622 h 1160647"/>
                <a:gd name="connsiteX228" fmla="*/ 1262629 w 3024845"/>
                <a:gd name="connsiteY228" fmla="*/ 758514 h 1160647"/>
                <a:gd name="connsiteX229" fmla="*/ 1262629 w 3024845"/>
                <a:gd name="connsiteY229" fmla="*/ 771755 h 1160647"/>
                <a:gd name="connsiteX230" fmla="*/ 1266682 w 3024845"/>
                <a:gd name="connsiteY230" fmla="*/ 726358 h 1160647"/>
                <a:gd name="connsiteX231" fmla="*/ 1267442 w 3024845"/>
                <a:gd name="connsiteY231" fmla="*/ 726358 h 1160647"/>
                <a:gd name="connsiteX232" fmla="*/ 1272762 w 3024845"/>
                <a:gd name="connsiteY232" fmla="*/ 726358 h 1160647"/>
                <a:gd name="connsiteX233" fmla="*/ 1272762 w 3024845"/>
                <a:gd name="connsiteY233" fmla="*/ 661504 h 1160647"/>
                <a:gd name="connsiteX234" fmla="*/ 1273776 w 3024845"/>
                <a:gd name="connsiteY234" fmla="*/ 661504 h 1160647"/>
                <a:gd name="connsiteX235" fmla="*/ 1280869 w 3024845"/>
                <a:gd name="connsiteY235" fmla="*/ 661504 h 1160647"/>
                <a:gd name="connsiteX236" fmla="*/ 1293029 w 3024845"/>
                <a:gd name="connsiteY236" fmla="*/ 618269 h 1160647"/>
                <a:gd name="connsiteX237" fmla="*/ 1294296 w 3024845"/>
                <a:gd name="connsiteY237" fmla="*/ 618269 h 1160647"/>
                <a:gd name="connsiteX238" fmla="*/ 1303163 w 3024845"/>
                <a:gd name="connsiteY238" fmla="*/ 618269 h 1160647"/>
                <a:gd name="connsiteX239" fmla="*/ 1313296 w 3024845"/>
                <a:gd name="connsiteY239" fmla="*/ 661504 h 1160647"/>
                <a:gd name="connsiteX240" fmla="*/ 1314309 w 3024845"/>
                <a:gd name="connsiteY240" fmla="*/ 661504 h 1160647"/>
                <a:gd name="connsiteX241" fmla="*/ 1321403 w 3024845"/>
                <a:gd name="connsiteY241" fmla="*/ 661504 h 1160647"/>
                <a:gd name="connsiteX242" fmla="*/ 1321403 w 3024845"/>
                <a:gd name="connsiteY242" fmla="*/ 700416 h 1160647"/>
                <a:gd name="connsiteX243" fmla="*/ 1323176 w 3024845"/>
                <a:gd name="connsiteY243" fmla="*/ 700416 h 1160647"/>
                <a:gd name="connsiteX244" fmla="*/ 1335590 w 3024845"/>
                <a:gd name="connsiteY244" fmla="*/ 700416 h 1160647"/>
                <a:gd name="connsiteX245" fmla="*/ 1335590 w 3024845"/>
                <a:gd name="connsiteY245" fmla="*/ 702578 h 1160647"/>
                <a:gd name="connsiteX246" fmla="*/ 1335590 w 3024845"/>
                <a:gd name="connsiteY246" fmla="*/ 717710 h 1160647"/>
                <a:gd name="connsiteX247" fmla="*/ 1339643 w 3024845"/>
                <a:gd name="connsiteY247" fmla="*/ 715549 h 1160647"/>
                <a:gd name="connsiteX248" fmla="*/ 1339643 w 3024845"/>
                <a:gd name="connsiteY248" fmla="*/ 700416 h 1160647"/>
                <a:gd name="connsiteX249" fmla="*/ 1341163 w 3024845"/>
                <a:gd name="connsiteY249" fmla="*/ 700416 h 1160647"/>
                <a:gd name="connsiteX250" fmla="*/ 1351803 w 3024845"/>
                <a:gd name="connsiteY250" fmla="*/ 700416 h 1160647"/>
                <a:gd name="connsiteX251" fmla="*/ 1351803 w 3024845"/>
                <a:gd name="connsiteY251" fmla="*/ 702037 h 1160647"/>
                <a:gd name="connsiteX252" fmla="*/ 1351803 w 3024845"/>
                <a:gd name="connsiteY252" fmla="*/ 713387 h 1160647"/>
                <a:gd name="connsiteX253" fmla="*/ 1382204 w 3024845"/>
                <a:gd name="connsiteY253" fmla="*/ 713387 h 1160647"/>
                <a:gd name="connsiteX254" fmla="*/ 1382204 w 3024845"/>
                <a:gd name="connsiteY254" fmla="*/ 676637 h 1160647"/>
                <a:gd name="connsiteX255" fmla="*/ 1383470 w 3024845"/>
                <a:gd name="connsiteY255" fmla="*/ 676637 h 1160647"/>
                <a:gd name="connsiteX256" fmla="*/ 1392337 w 3024845"/>
                <a:gd name="connsiteY256" fmla="*/ 676637 h 1160647"/>
                <a:gd name="connsiteX257" fmla="*/ 1392337 w 3024845"/>
                <a:gd name="connsiteY257" fmla="*/ 698254 h 1160647"/>
                <a:gd name="connsiteX258" fmla="*/ 1394364 w 3024845"/>
                <a:gd name="connsiteY258" fmla="*/ 665828 h 1160647"/>
                <a:gd name="connsiteX259" fmla="*/ 1416657 w 3024845"/>
                <a:gd name="connsiteY259" fmla="*/ 665828 h 1160647"/>
                <a:gd name="connsiteX260" fmla="*/ 1416657 w 3024845"/>
                <a:gd name="connsiteY260" fmla="*/ 664206 h 1160647"/>
                <a:gd name="connsiteX261" fmla="*/ 1416657 w 3024845"/>
                <a:gd name="connsiteY261" fmla="*/ 652857 h 1160647"/>
                <a:gd name="connsiteX262" fmla="*/ 1417417 w 3024845"/>
                <a:gd name="connsiteY262" fmla="*/ 652857 h 1160647"/>
                <a:gd name="connsiteX263" fmla="*/ 1422737 w 3024845"/>
                <a:gd name="connsiteY263" fmla="*/ 652857 h 1160647"/>
                <a:gd name="connsiteX264" fmla="*/ 1422737 w 3024845"/>
                <a:gd name="connsiteY264" fmla="*/ 650966 h 1160647"/>
                <a:gd name="connsiteX265" fmla="*/ 1422737 w 3024845"/>
                <a:gd name="connsiteY265" fmla="*/ 637725 h 1160647"/>
                <a:gd name="connsiteX266" fmla="*/ 1426791 w 3024845"/>
                <a:gd name="connsiteY266" fmla="*/ 644210 h 1160647"/>
                <a:gd name="connsiteX267" fmla="*/ 1429071 w 3024845"/>
                <a:gd name="connsiteY267" fmla="*/ 644210 h 1160647"/>
                <a:gd name="connsiteX268" fmla="*/ 1445031 w 3024845"/>
                <a:gd name="connsiteY268" fmla="*/ 644210 h 1160647"/>
                <a:gd name="connsiteX269" fmla="*/ 1445031 w 3024845"/>
                <a:gd name="connsiteY269" fmla="*/ 643399 h 1160647"/>
                <a:gd name="connsiteX270" fmla="*/ 1445031 w 3024845"/>
                <a:gd name="connsiteY270" fmla="*/ 637725 h 1160647"/>
                <a:gd name="connsiteX271" fmla="*/ 1445791 w 3024845"/>
                <a:gd name="connsiteY271" fmla="*/ 637725 h 1160647"/>
                <a:gd name="connsiteX272" fmla="*/ 1451111 w 3024845"/>
                <a:gd name="connsiteY272" fmla="*/ 637725 h 1160647"/>
                <a:gd name="connsiteX273" fmla="*/ 1451111 w 3024845"/>
                <a:gd name="connsiteY273" fmla="*/ 639076 h 1160647"/>
                <a:gd name="connsiteX274" fmla="*/ 1451111 w 3024845"/>
                <a:gd name="connsiteY274" fmla="*/ 648534 h 1160647"/>
                <a:gd name="connsiteX275" fmla="*/ 1489618 w 3024845"/>
                <a:gd name="connsiteY275" fmla="*/ 648534 h 1160647"/>
                <a:gd name="connsiteX276" fmla="*/ 1489618 w 3024845"/>
                <a:gd name="connsiteY276" fmla="*/ 786887 h 1160647"/>
                <a:gd name="connsiteX277" fmla="*/ 1491138 w 3024845"/>
                <a:gd name="connsiteY277" fmla="*/ 786887 h 1160647"/>
                <a:gd name="connsiteX278" fmla="*/ 1501778 w 3024845"/>
                <a:gd name="connsiteY278" fmla="*/ 786887 h 1160647"/>
                <a:gd name="connsiteX279" fmla="*/ 1501778 w 3024845"/>
                <a:gd name="connsiteY279" fmla="*/ 773917 h 1160647"/>
                <a:gd name="connsiteX280" fmla="*/ 1505832 w 3024845"/>
                <a:gd name="connsiteY280" fmla="*/ 773917 h 1160647"/>
                <a:gd name="connsiteX281" fmla="*/ 1505832 w 3024845"/>
                <a:gd name="connsiteY281" fmla="*/ 786887 h 1160647"/>
                <a:gd name="connsiteX282" fmla="*/ 1536232 w 3024845"/>
                <a:gd name="connsiteY282" fmla="*/ 786887 h 1160647"/>
                <a:gd name="connsiteX283" fmla="*/ 1536232 w 3024845"/>
                <a:gd name="connsiteY283" fmla="*/ 756622 h 1160647"/>
                <a:gd name="connsiteX284" fmla="*/ 1548392 w 3024845"/>
                <a:gd name="connsiteY284" fmla="*/ 756622 h 1160647"/>
                <a:gd name="connsiteX285" fmla="*/ 1560552 w 3024845"/>
                <a:gd name="connsiteY285" fmla="*/ 754461 h 1160647"/>
                <a:gd name="connsiteX286" fmla="*/ 1564606 w 3024845"/>
                <a:gd name="connsiteY286" fmla="*/ 756622 h 1160647"/>
                <a:gd name="connsiteX287" fmla="*/ 1574739 w 3024845"/>
                <a:gd name="connsiteY287" fmla="*/ 756622 h 1160647"/>
                <a:gd name="connsiteX288" fmla="*/ 1574739 w 3024845"/>
                <a:gd name="connsiteY288" fmla="*/ 786887 h 1160647"/>
                <a:gd name="connsiteX289" fmla="*/ 1582846 w 3024845"/>
                <a:gd name="connsiteY289" fmla="*/ 786887 h 1160647"/>
                <a:gd name="connsiteX290" fmla="*/ 1582846 w 3024845"/>
                <a:gd name="connsiteY290" fmla="*/ 804182 h 1160647"/>
                <a:gd name="connsiteX291" fmla="*/ 1592182 w 3024845"/>
                <a:gd name="connsiteY291" fmla="*/ 805087 h 1160647"/>
                <a:gd name="connsiteX292" fmla="*/ 1605140 w 3024845"/>
                <a:gd name="connsiteY292" fmla="*/ 805087 h 1160647"/>
                <a:gd name="connsiteX293" fmla="*/ 1605140 w 3024845"/>
                <a:gd name="connsiteY293" fmla="*/ 789049 h 1160647"/>
                <a:gd name="connsiteX294" fmla="*/ 1673096 w 3024845"/>
                <a:gd name="connsiteY294" fmla="*/ 789049 h 1160647"/>
                <a:gd name="connsiteX295" fmla="*/ 1673096 w 3024845"/>
                <a:gd name="connsiteY295" fmla="*/ 703796 h 1160647"/>
                <a:gd name="connsiteX296" fmla="*/ 1745104 w 3024845"/>
                <a:gd name="connsiteY296" fmla="*/ 703796 h 1160647"/>
                <a:gd name="connsiteX297" fmla="*/ 1745104 w 3024845"/>
                <a:gd name="connsiteY297" fmla="*/ 782564 h 1160647"/>
                <a:gd name="connsiteX298" fmla="*/ 1747008 w 3024845"/>
                <a:gd name="connsiteY298" fmla="*/ 782564 h 1160647"/>
                <a:gd name="connsiteX299" fmla="*/ 1748250 w 3024845"/>
                <a:gd name="connsiteY299" fmla="*/ 805087 h 1160647"/>
                <a:gd name="connsiteX300" fmla="*/ 1757926 w 3024845"/>
                <a:gd name="connsiteY300" fmla="*/ 805087 h 1160647"/>
                <a:gd name="connsiteX301" fmla="*/ 1759168 w 3024845"/>
                <a:gd name="connsiteY301" fmla="*/ 782564 h 1160647"/>
                <a:gd name="connsiteX302" fmla="*/ 1765248 w 3024845"/>
                <a:gd name="connsiteY302" fmla="*/ 782564 h 1160647"/>
                <a:gd name="connsiteX303" fmla="*/ 1766490 w 3024845"/>
                <a:gd name="connsiteY303" fmla="*/ 805087 h 1160647"/>
                <a:gd name="connsiteX304" fmla="*/ 1817112 w 3024845"/>
                <a:gd name="connsiteY304" fmla="*/ 805087 h 1160647"/>
                <a:gd name="connsiteX305" fmla="*/ 1817112 w 3024845"/>
                <a:gd name="connsiteY305" fmla="*/ 642059 h 1160647"/>
                <a:gd name="connsiteX306" fmla="*/ 2014439 w 3024845"/>
                <a:gd name="connsiteY306" fmla="*/ 642059 h 1160647"/>
                <a:gd name="connsiteX307" fmla="*/ 2014439 w 3024845"/>
                <a:gd name="connsiteY307" fmla="*/ 805087 h 1160647"/>
                <a:gd name="connsiteX308" fmla="*/ 2033136 w 3024845"/>
                <a:gd name="connsiteY308" fmla="*/ 805087 h 1160647"/>
                <a:gd name="connsiteX309" fmla="*/ 2033136 w 3024845"/>
                <a:gd name="connsiteY309" fmla="*/ 722394 h 1160647"/>
                <a:gd name="connsiteX310" fmla="*/ 2128256 w 3024845"/>
                <a:gd name="connsiteY310" fmla="*/ 722394 h 1160647"/>
                <a:gd name="connsiteX311" fmla="*/ 2140186 w 3024845"/>
                <a:gd name="connsiteY311" fmla="*/ 404253 h 1160647"/>
                <a:gd name="connsiteX312" fmla="*/ 2128026 w 3024845"/>
                <a:gd name="connsiteY312" fmla="*/ 382635 h 1160647"/>
                <a:gd name="connsiteX313" fmla="*/ 2121946 w 3024845"/>
                <a:gd name="connsiteY313" fmla="*/ 378311 h 1160647"/>
                <a:gd name="connsiteX314" fmla="*/ 2130053 w 3024845"/>
                <a:gd name="connsiteY314" fmla="*/ 354532 h 1160647"/>
                <a:gd name="connsiteX315" fmla="*/ 2130053 w 3024845"/>
                <a:gd name="connsiteY315" fmla="*/ 337238 h 1160647"/>
                <a:gd name="connsiteX316" fmla="*/ 2144240 w 3024845"/>
                <a:gd name="connsiteY316" fmla="*/ 337238 h 1160647"/>
                <a:gd name="connsiteX317" fmla="*/ 2144240 w 3024845"/>
                <a:gd name="connsiteY317" fmla="*/ 315620 h 1160647"/>
                <a:gd name="connsiteX318" fmla="*/ 2146266 w 3024845"/>
                <a:gd name="connsiteY318" fmla="*/ 311296 h 1160647"/>
                <a:gd name="connsiteX319" fmla="*/ 2146266 w 3024845"/>
                <a:gd name="connsiteY319" fmla="*/ 233472 h 1160647"/>
                <a:gd name="connsiteX320" fmla="*/ 2144240 w 3024845"/>
                <a:gd name="connsiteY320" fmla="*/ 226987 h 1160647"/>
                <a:gd name="connsiteX321" fmla="*/ 2150320 w 3024845"/>
                <a:gd name="connsiteY321" fmla="*/ 220501 h 1160647"/>
                <a:gd name="connsiteX322" fmla="*/ 2150320 w 3024845"/>
                <a:gd name="connsiteY322" fmla="*/ 162133 h 1160647"/>
                <a:gd name="connsiteX323" fmla="*/ 2152346 w 3024845"/>
                <a:gd name="connsiteY323" fmla="*/ 157810 h 1160647"/>
                <a:gd name="connsiteX324" fmla="*/ 2152346 w 3024845"/>
                <a:gd name="connsiteY324" fmla="*/ 101604 h 1160647"/>
                <a:gd name="connsiteX325" fmla="*/ 2154373 w 3024845"/>
                <a:gd name="connsiteY325" fmla="*/ 82148 h 1160647"/>
                <a:gd name="connsiteX326" fmla="*/ 2158427 w 3024845"/>
                <a:gd name="connsiteY326" fmla="*/ 99442 h 1160647"/>
                <a:gd name="connsiteX327" fmla="*/ 2160453 w 3024845"/>
                <a:gd name="connsiteY327" fmla="*/ 157810 h 1160647"/>
                <a:gd name="connsiteX328" fmla="*/ 2162480 w 3024845"/>
                <a:gd name="connsiteY328" fmla="*/ 220501 h 1160647"/>
                <a:gd name="connsiteX329" fmla="*/ 2168560 w 3024845"/>
                <a:gd name="connsiteY329" fmla="*/ 226987 h 1160647"/>
                <a:gd name="connsiteX330" fmla="*/ 2166533 w 3024845"/>
                <a:gd name="connsiteY330" fmla="*/ 233472 h 1160647"/>
                <a:gd name="connsiteX331" fmla="*/ 2166533 w 3024845"/>
                <a:gd name="connsiteY331" fmla="*/ 311296 h 1160647"/>
                <a:gd name="connsiteX332" fmla="*/ 2168560 w 3024845"/>
                <a:gd name="connsiteY332" fmla="*/ 315620 h 1160647"/>
                <a:gd name="connsiteX333" fmla="*/ 2168560 w 3024845"/>
                <a:gd name="connsiteY333" fmla="*/ 337238 h 1160647"/>
                <a:gd name="connsiteX334" fmla="*/ 2182747 w 3024845"/>
                <a:gd name="connsiteY334" fmla="*/ 337238 h 1160647"/>
                <a:gd name="connsiteX335" fmla="*/ 2182747 w 3024845"/>
                <a:gd name="connsiteY335" fmla="*/ 354532 h 1160647"/>
                <a:gd name="connsiteX336" fmla="*/ 2190854 w 3024845"/>
                <a:gd name="connsiteY336" fmla="*/ 378311 h 1160647"/>
                <a:gd name="connsiteX337" fmla="*/ 2184774 w 3024845"/>
                <a:gd name="connsiteY337" fmla="*/ 382635 h 1160647"/>
                <a:gd name="connsiteX338" fmla="*/ 2172613 w 3024845"/>
                <a:gd name="connsiteY338" fmla="*/ 404253 h 1160647"/>
                <a:gd name="connsiteX339" fmla="*/ 2180720 w 3024845"/>
                <a:gd name="connsiteY339" fmla="*/ 657181 h 1160647"/>
                <a:gd name="connsiteX340" fmla="*/ 2245574 w 3024845"/>
                <a:gd name="connsiteY340" fmla="*/ 657181 h 1160647"/>
                <a:gd name="connsiteX341" fmla="*/ 2245574 w 3024845"/>
                <a:gd name="connsiteY341" fmla="*/ 732843 h 1160647"/>
                <a:gd name="connsiteX342" fmla="*/ 2253681 w 3024845"/>
                <a:gd name="connsiteY342" fmla="*/ 732843 h 1160647"/>
                <a:gd name="connsiteX343" fmla="*/ 2255708 w 3024845"/>
                <a:gd name="connsiteY343" fmla="*/ 726358 h 1160647"/>
                <a:gd name="connsiteX344" fmla="*/ 2261788 w 3024845"/>
                <a:gd name="connsiteY344" fmla="*/ 726358 h 1160647"/>
                <a:gd name="connsiteX345" fmla="*/ 2263815 w 3024845"/>
                <a:gd name="connsiteY345" fmla="*/ 735005 h 1160647"/>
                <a:gd name="connsiteX346" fmla="*/ 2275975 w 3024845"/>
                <a:gd name="connsiteY346" fmla="*/ 735005 h 1160647"/>
                <a:gd name="connsiteX347" fmla="*/ 2275975 w 3024845"/>
                <a:gd name="connsiteY347" fmla="*/ 728519 h 1160647"/>
                <a:gd name="connsiteX348" fmla="*/ 2298268 w 3024845"/>
                <a:gd name="connsiteY348" fmla="*/ 728519 h 1160647"/>
                <a:gd name="connsiteX349" fmla="*/ 2298268 w 3024845"/>
                <a:gd name="connsiteY349" fmla="*/ 735005 h 1160647"/>
                <a:gd name="connsiteX350" fmla="*/ 2318535 w 3024845"/>
                <a:gd name="connsiteY350" fmla="*/ 735005 h 1160647"/>
                <a:gd name="connsiteX351" fmla="*/ 2318535 w 3024845"/>
                <a:gd name="connsiteY351" fmla="*/ 780402 h 1160647"/>
                <a:gd name="connsiteX352" fmla="*/ 2332722 w 3024845"/>
                <a:gd name="connsiteY352" fmla="*/ 780402 h 1160647"/>
                <a:gd name="connsiteX353" fmla="*/ 2332722 w 3024845"/>
                <a:gd name="connsiteY353" fmla="*/ 767431 h 1160647"/>
                <a:gd name="connsiteX354" fmla="*/ 2348936 w 3024845"/>
                <a:gd name="connsiteY354" fmla="*/ 767431 h 1160647"/>
                <a:gd name="connsiteX355" fmla="*/ 2348936 w 3024845"/>
                <a:gd name="connsiteY355" fmla="*/ 588004 h 1160647"/>
                <a:gd name="connsiteX356" fmla="*/ 2355016 w 3024845"/>
                <a:gd name="connsiteY356" fmla="*/ 581518 h 1160647"/>
                <a:gd name="connsiteX357" fmla="*/ 2427977 w 3024845"/>
                <a:gd name="connsiteY357" fmla="*/ 581518 h 1160647"/>
                <a:gd name="connsiteX358" fmla="*/ 2427977 w 3024845"/>
                <a:gd name="connsiteY358" fmla="*/ 590166 h 1160647"/>
                <a:gd name="connsiteX359" fmla="*/ 2438110 w 3024845"/>
                <a:gd name="connsiteY359" fmla="*/ 590166 h 1160647"/>
                <a:gd name="connsiteX360" fmla="*/ 2438110 w 3024845"/>
                <a:gd name="connsiteY360" fmla="*/ 704740 h 1160647"/>
                <a:gd name="connsiteX361" fmla="*/ 2460404 w 3024845"/>
                <a:gd name="connsiteY361" fmla="*/ 704740 h 1160647"/>
                <a:gd name="connsiteX362" fmla="*/ 2460404 w 3024845"/>
                <a:gd name="connsiteY362" fmla="*/ 637725 h 1160647"/>
                <a:gd name="connsiteX363" fmla="*/ 2486751 w 3024845"/>
                <a:gd name="connsiteY363" fmla="*/ 637725 h 1160647"/>
                <a:gd name="connsiteX364" fmla="*/ 2490804 w 3024845"/>
                <a:gd name="connsiteY364" fmla="*/ 633401 h 1160647"/>
                <a:gd name="connsiteX365" fmla="*/ 2498911 w 3024845"/>
                <a:gd name="connsiteY365" fmla="*/ 633401 h 1160647"/>
                <a:gd name="connsiteX366" fmla="*/ 2502964 w 3024845"/>
                <a:gd name="connsiteY366" fmla="*/ 637725 h 1160647"/>
                <a:gd name="connsiteX367" fmla="*/ 2525258 w 3024845"/>
                <a:gd name="connsiteY367" fmla="*/ 637725 h 1160647"/>
                <a:gd name="connsiteX368" fmla="*/ 2525258 w 3024845"/>
                <a:gd name="connsiteY368" fmla="*/ 520989 h 1160647"/>
                <a:gd name="connsiteX369" fmla="*/ 2582005 w 3024845"/>
                <a:gd name="connsiteY369" fmla="*/ 510180 h 1160647"/>
                <a:gd name="connsiteX370" fmla="*/ 2582005 w 3024845"/>
                <a:gd name="connsiteY370" fmla="*/ 511261 h 1160647"/>
                <a:gd name="connsiteX371" fmla="*/ 2582005 w 3024845"/>
                <a:gd name="connsiteY371" fmla="*/ 518827 h 1160647"/>
                <a:gd name="connsiteX372" fmla="*/ 2608352 w 3024845"/>
                <a:gd name="connsiteY372" fmla="*/ 518827 h 1160647"/>
                <a:gd name="connsiteX373" fmla="*/ 2608352 w 3024845"/>
                <a:gd name="connsiteY373" fmla="*/ 773917 h 1160647"/>
                <a:gd name="connsiteX374" fmla="*/ 2630646 w 3024845"/>
                <a:gd name="connsiteY374" fmla="*/ 773917 h 1160647"/>
                <a:gd name="connsiteX375" fmla="*/ 2630646 w 3024845"/>
                <a:gd name="connsiteY375" fmla="*/ 769593 h 1160647"/>
                <a:gd name="connsiteX376" fmla="*/ 2642806 w 3024845"/>
                <a:gd name="connsiteY376" fmla="*/ 769593 h 1160647"/>
                <a:gd name="connsiteX377" fmla="*/ 2642806 w 3024845"/>
                <a:gd name="connsiteY377" fmla="*/ 773917 h 1160647"/>
                <a:gd name="connsiteX378" fmla="*/ 2667126 w 3024845"/>
                <a:gd name="connsiteY378" fmla="*/ 773917 h 1160647"/>
                <a:gd name="connsiteX379" fmla="*/ 2667126 w 3024845"/>
                <a:gd name="connsiteY379" fmla="*/ 760946 h 1160647"/>
                <a:gd name="connsiteX380" fmla="*/ 2695500 w 3024845"/>
                <a:gd name="connsiteY380" fmla="*/ 760946 h 1160647"/>
                <a:gd name="connsiteX381" fmla="*/ 2707660 w 3024845"/>
                <a:gd name="connsiteY381" fmla="*/ 756622 h 1160647"/>
                <a:gd name="connsiteX382" fmla="*/ 2727927 w 3024845"/>
                <a:gd name="connsiteY382" fmla="*/ 760946 h 1160647"/>
                <a:gd name="connsiteX383" fmla="*/ 2727927 w 3024845"/>
                <a:gd name="connsiteY383" fmla="*/ 743652 h 1160647"/>
                <a:gd name="connsiteX384" fmla="*/ 2736034 w 3024845"/>
                <a:gd name="connsiteY384" fmla="*/ 743652 h 1160647"/>
                <a:gd name="connsiteX385" fmla="*/ 2736034 w 3024845"/>
                <a:gd name="connsiteY385" fmla="*/ 730681 h 1160647"/>
                <a:gd name="connsiteX386" fmla="*/ 2792781 w 3024845"/>
                <a:gd name="connsiteY386" fmla="*/ 730681 h 1160647"/>
                <a:gd name="connsiteX387" fmla="*/ 2792781 w 3024845"/>
                <a:gd name="connsiteY387" fmla="*/ 700416 h 1160647"/>
                <a:gd name="connsiteX388" fmla="*/ 2811021 w 3024845"/>
                <a:gd name="connsiteY388" fmla="*/ 700416 h 1160647"/>
                <a:gd name="connsiteX389" fmla="*/ 2811021 w 3024845"/>
                <a:gd name="connsiteY389" fmla="*/ 693931 h 1160647"/>
                <a:gd name="connsiteX390" fmla="*/ 2823181 w 3024845"/>
                <a:gd name="connsiteY390" fmla="*/ 693931 h 1160647"/>
                <a:gd name="connsiteX391" fmla="*/ 2823181 w 3024845"/>
                <a:gd name="connsiteY391" fmla="*/ 700416 h 1160647"/>
                <a:gd name="connsiteX392" fmla="*/ 2839395 w 3024845"/>
                <a:gd name="connsiteY392" fmla="*/ 700416 h 1160647"/>
                <a:gd name="connsiteX393" fmla="*/ 2839395 w 3024845"/>
                <a:gd name="connsiteY393" fmla="*/ 750137 h 1160647"/>
                <a:gd name="connsiteX394" fmla="*/ 2871822 w 3024845"/>
                <a:gd name="connsiteY394" fmla="*/ 750137 h 1160647"/>
                <a:gd name="connsiteX395" fmla="*/ 2871822 w 3024845"/>
                <a:gd name="connsiteY395" fmla="*/ 724196 h 1160647"/>
                <a:gd name="connsiteX396" fmla="*/ 2910329 w 3024845"/>
                <a:gd name="connsiteY396" fmla="*/ 724196 h 1160647"/>
                <a:gd name="connsiteX397" fmla="*/ 2910329 w 3024845"/>
                <a:gd name="connsiteY397" fmla="*/ 693931 h 1160647"/>
                <a:gd name="connsiteX398" fmla="*/ 2958970 w 3024845"/>
                <a:gd name="connsiteY398" fmla="*/ 693931 h 1160647"/>
                <a:gd name="connsiteX399" fmla="*/ 2958970 w 3024845"/>
                <a:gd name="connsiteY399" fmla="*/ 805087 h 1160647"/>
                <a:gd name="connsiteX400" fmla="*/ 2958970 w 3024845"/>
                <a:gd name="connsiteY400" fmla="*/ 818866 h 1160647"/>
                <a:gd name="connsiteX401" fmla="*/ 3024845 w 3024845"/>
                <a:gd name="connsiteY401" fmla="*/ 818866 h 1160647"/>
                <a:gd name="connsiteX402" fmla="*/ 3024845 w 3024845"/>
                <a:gd name="connsiteY402" fmla="*/ 1160647 h 1160647"/>
                <a:gd name="connsiteX403" fmla="*/ 2054 w 3024845"/>
                <a:gd name="connsiteY403" fmla="*/ 1158314 h 1160647"/>
                <a:gd name="connsiteX404" fmla="*/ 0 w 3024845"/>
                <a:gd name="connsiteY404" fmla="*/ 724196 h 1160647"/>
                <a:gd name="connsiteX405" fmla="*/ 20267 w 3024845"/>
                <a:gd name="connsiteY405" fmla="*/ 724196 h 1160647"/>
                <a:gd name="connsiteX406" fmla="*/ 20774 w 3024845"/>
                <a:gd name="connsiteY406" fmla="*/ 723115 h 1160647"/>
                <a:gd name="connsiteX407" fmla="*/ 24320 w 3024845"/>
                <a:gd name="connsiteY407" fmla="*/ 715549 h 1160647"/>
                <a:gd name="connsiteX408" fmla="*/ 26094 w 3024845"/>
                <a:gd name="connsiteY408" fmla="*/ 715819 h 1160647"/>
                <a:gd name="connsiteX409" fmla="*/ 38507 w 3024845"/>
                <a:gd name="connsiteY409" fmla="*/ 717710 h 1160647"/>
                <a:gd name="connsiteX410" fmla="*/ 39014 w 3024845"/>
                <a:gd name="connsiteY410" fmla="*/ 719062 h 1160647"/>
                <a:gd name="connsiteX411" fmla="*/ 42560 w 3024845"/>
                <a:gd name="connsiteY411" fmla="*/ 728519 h 1160647"/>
                <a:gd name="connsiteX412" fmla="*/ 68907 w 3024845"/>
                <a:gd name="connsiteY412" fmla="*/ 730681 h 1160647"/>
                <a:gd name="connsiteX413" fmla="*/ 68907 w 3024845"/>
                <a:gd name="connsiteY413" fmla="*/ 607460 h 1160647"/>
                <a:gd name="connsiteX414" fmla="*/ 70934 w 3024845"/>
                <a:gd name="connsiteY414" fmla="*/ 607460 h 1160647"/>
                <a:gd name="connsiteX415" fmla="*/ 85121 w 3024845"/>
                <a:gd name="connsiteY415" fmla="*/ 607460 h 1160647"/>
                <a:gd name="connsiteX416" fmla="*/ 85121 w 3024845"/>
                <a:gd name="connsiteY416" fmla="*/ 471268 h 1160647"/>
                <a:gd name="connsiteX417" fmla="*/ 86894 w 3024845"/>
                <a:gd name="connsiteY417" fmla="*/ 471268 h 1160647"/>
                <a:gd name="connsiteX418" fmla="*/ 99308 w 3024845"/>
                <a:gd name="connsiteY418" fmla="*/ 471268 h 1160647"/>
                <a:gd name="connsiteX419" fmla="*/ 99308 w 3024845"/>
                <a:gd name="connsiteY419" fmla="*/ 356694 h 1160647"/>
                <a:gd name="connsiteX420" fmla="*/ 103361 w 3024845"/>
                <a:gd name="connsiteY420" fmla="*/ 328590 h 1160647"/>
                <a:gd name="connsiteX421" fmla="*/ 105388 w 3024845"/>
                <a:gd name="connsiteY421" fmla="*/ 328590 h 1160647"/>
                <a:gd name="connsiteX422" fmla="*/ 119575 w 3024845"/>
                <a:gd name="connsiteY422" fmla="*/ 328590 h 1160647"/>
                <a:gd name="connsiteX423" fmla="*/ 156055 w 3024845"/>
                <a:gd name="connsiteY423" fmla="*/ 246443 h 1160647"/>
                <a:gd name="connsiteX424" fmla="*/ 160109 w 3024845"/>
                <a:gd name="connsiteY424" fmla="*/ 0 h 1160647"/>
                <a:gd name="connsiteX0" fmla="*/ 156055 w 3024845"/>
                <a:gd name="connsiteY0" fmla="*/ 164295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423" fmla="*/ 156055 w 3024845"/>
                <a:gd name="connsiteY423" fmla="*/ 164295 h 1078499"/>
                <a:gd name="connsiteX0" fmla="*/ 119575 w 3024845"/>
                <a:gd name="connsiteY0" fmla="*/ 246442 h 1078499"/>
                <a:gd name="connsiteX1" fmla="*/ 162135 w 3024845"/>
                <a:gd name="connsiteY1" fmla="*/ 164295 h 1078499"/>
                <a:gd name="connsiteX2" fmla="*/ 200642 w 3024845"/>
                <a:gd name="connsiteY2" fmla="*/ 244281 h 1078499"/>
                <a:gd name="connsiteX3" fmla="*/ 202669 w 3024845"/>
                <a:gd name="connsiteY3" fmla="*/ 244281 h 1078499"/>
                <a:gd name="connsiteX4" fmla="*/ 216856 w 3024845"/>
                <a:gd name="connsiteY4" fmla="*/ 244281 h 1078499"/>
                <a:gd name="connsiteX5" fmla="*/ 216856 w 3024845"/>
                <a:gd name="connsiteY5" fmla="*/ 268060 h 1078499"/>
                <a:gd name="connsiteX6" fmla="*/ 217363 w 3024845"/>
                <a:gd name="connsiteY6" fmla="*/ 268871 h 1078499"/>
                <a:gd name="connsiteX7" fmla="*/ 220909 w 3024845"/>
                <a:gd name="connsiteY7" fmla="*/ 274546 h 1078499"/>
                <a:gd name="connsiteX8" fmla="*/ 220909 w 3024845"/>
                <a:gd name="connsiteY8" fmla="*/ 389120 h 1078499"/>
                <a:gd name="connsiteX9" fmla="*/ 223189 w 3024845"/>
                <a:gd name="connsiteY9" fmla="*/ 389120 h 1078499"/>
                <a:gd name="connsiteX10" fmla="*/ 239150 w 3024845"/>
                <a:gd name="connsiteY10" fmla="*/ 389120 h 1078499"/>
                <a:gd name="connsiteX11" fmla="*/ 239150 w 3024845"/>
                <a:gd name="connsiteY11" fmla="*/ 529635 h 1078499"/>
                <a:gd name="connsiteX12" fmla="*/ 240670 w 3024845"/>
                <a:gd name="connsiteY12" fmla="*/ 529365 h 1078499"/>
                <a:gd name="connsiteX13" fmla="*/ 251310 w 3024845"/>
                <a:gd name="connsiteY13" fmla="*/ 527474 h 1078499"/>
                <a:gd name="connsiteX14" fmla="*/ 249283 w 3024845"/>
                <a:gd name="connsiteY14" fmla="*/ 616106 h 1078499"/>
                <a:gd name="connsiteX15" fmla="*/ 250803 w 3024845"/>
                <a:gd name="connsiteY15" fmla="*/ 616377 h 1078499"/>
                <a:gd name="connsiteX16" fmla="*/ 261443 w 3024845"/>
                <a:gd name="connsiteY16" fmla="*/ 618268 h 1078499"/>
                <a:gd name="connsiteX17" fmla="*/ 261696 w 3024845"/>
                <a:gd name="connsiteY17" fmla="*/ 619079 h 1078499"/>
                <a:gd name="connsiteX18" fmla="*/ 263470 w 3024845"/>
                <a:gd name="connsiteY18" fmla="*/ 624754 h 1078499"/>
                <a:gd name="connsiteX19" fmla="*/ 264230 w 3024845"/>
                <a:gd name="connsiteY19" fmla="*/ 622322 h 1078499"/>
                <a:gd name="connsiteX20" fmla="*/ 269550 w 3024845"/>
                <a:gd name="connsiteY20" fmla="*/ 605298 h 1078499"/>
                <a:gd name="connsiteX21" fmla="*/ 271323 w 3024845"/>
                <a:gd name="connsiteY21" fmla="*/ 605298 h 1078499"/>
                <a:gd name="connsiteX22" fmla="*/ 283737 w 3024845"/>
                <a:gd name="connsiteY22" fmla="*/ 605298 h 1078499"/>
                <a:gd name="connsiteX23" fmla="*/ 283737 w 3024845"/>
                <a:gd name="connsiteY23" fmla="*/ 637724 h 1078499"/>
                <a:gd name="connsiteX24" fmla="*/ 284750 w 3024845"/>
                <a:gd name="connsiteY24" fmla="*/ 638265 h 1078499"/>
                <a:gd name="connsiteX25" fmla="*/ 291844 w 3024845"/>
                <a:gd name="connsiteY25" fmla="*/ 642048 h 1078499"/>
                <a:gd name="connsiteX26" fmla="*/ 291844 w 3024845"/>
                <a:gd name="connsiteY26" fmla="*/ 643399 h 1078499"/>
                <a:gd name="connsiteX27" fmla="*/ 291844 w 3024845"/>
                <a:gd name="connsiteY27" fmla="*/ 652857 h 1078499"/>
                <a:gd name="connsiteX28" fmla="*/ 336431 w 3024845"/>
                <a:gd name="connsiteY28" fmla="*/ 652857 h 1078499"/>
                <a:gd name="connsiteX29" fmla="*/ 336431 w 3024845"/>
                <a:gd name="connsiteY29" fmla="*/ 653938 h 1078499"/>
                <a:gd name="connsiteX30" fmla="*/ 336431 w 3024845"/>
                <a:gd name="connsiteY30" fmla="*/ 661504 h 1078499"/>
                <a:gd name="connsiteX31" fmla="*/ 338457 w 3024845"/>
                <a:gd name="connsiteY31" fmla="*/ 661504 h 1078499"/>
                <a:gd name="connsiteX32" fmla="*/ 352644 w 3024845"/>
                <a:gd name="connsiteY32" fmla="*/ 661504 h 1078499"/>
                <a:gd name="connsiteX33" fmla="*/ 352644 w 3024845"/>
                <a:gd name="connsiteY33" fmla="*/ 631239 h 1078499"/>
                <a:gd name="connsiteX34" fmla="*/ 397231 w 3024845"/>
                <a:gd name="connsiteY34" fmla="*/ 631239 h 1078499"/>
                <a:gd name="connsiteX35" fmla="*/ 397231 w 3024845"/>
                <a:gd name="connsiteY35" fmla="*/ 629888 h 1078499"/>
                <a:gd name="connsiteX36" fmla="*/ 397231 w 3024845"/>
                <a:gd name="connsiteY36" fmla="*/ 620430 h 1078499"/>
                <a:gd name="connsiteX37" fmla="*/ 398245 w 3024845"/>
                <a:gd name="connsiteY37" fmla="*/ 620430 h 1078499"/>
                <a:gd name="connsiteX38" fmla="*/ 405338 w 3024845"/>
                <a:gd name="connsiteY38" fmla="*/ 620430 h 1078499"/>
                <a:gd name="connsiteX39" fmla="*/ 405338 w 3024845"/>
                <a:gd name="connsiteY39" fmla="*/ 618539 h 1078499"/>
                <a:gd name="connsiteX40" fmla="*/ 405338 w 3024845"/>
                <a:gd name="connsiteY40" fmla="*/ 605298 h 1078499"/>
                <a:gd name="connsiteX41" fmla="*/ 406098 w 3024845"/>
                <a:gd name="connsiteY41" fmla="*/ 605298 h 1078499"/>
                <a:gd name="connsiteX42" fmla="*/ 411418 w 3024845"/>
                <a:gd name="connsiteY42" fmla="*/ 605298 h 1078499"/>
                <a:gd name="connsiteX43" fmla="*/ 411418 w 3024845"/>
                <a:gd name="connsiteY43" fmla="*/ 604217 h 1078499"/>
                <a:gd name="connsiteX44" fmla="*/ 411418 w 3024845"/>
                <a:gd name="connsiteY44" fmla="*/ 596650 h 1078499"/>
                <a:gd name="connsiteX45" fmla="*/ 413445 w 3024845"/>
                <a:gd name="connsiteY45" fmla="*/ 596650 h 1078499"/>
                <a:gd name="connsiteX46" fmla="*/ 427632 w 3024845"/>
                <a:gd name="connsiteY46" fmla="*/ 596650 h 1078499"/>
                <a:gd name="connsiteX47" fmla="*/ 427632 w 3024845"/>
                <a:gd name="connsiteY47" fmla="*/ 597731 h 1078499"/>
                <a:gd name="connsiteX48" fmla="*/ 427632 w 3024845"/>
                <a:gd name="connsiteY48" fmla="*/ 605298 h 1078499"/>
                <a:gd name="connsiteX49" fmla="*/ 449925 w 3024845"/>
                <a:gd name="connsiteY49" fmla="*/ 605298 h 1078499"/>
                <a:gd name="connsiteX50" fmla="*/ 449925 w 3024845"/>
                <a:gd name="connsiteY50" fmla="*/ 603406 h 1078499"/>
                <a:gd name="connsiteX51" fmla="*/ 449925 w 3024845"/>
                <a:gd name="connsiteY51" fmla="*/ 590165 h 1078499"/>
                <a:gd name="connsiteX52" fmla="*/ 451699 w 3024845"/>
                <a:gd name="connsiteY52" fmla="*/ 590165 h 1078499"/>
                <a:gd name="connsiteX53" fmla="*/ 464112 w 3024845"/>
                <a:gd name="connsiteY53" fmla="*/ 590165 h 1078499"/>
                <a:gd name="connsiteX54" fmla="*/ 464112 w 3024845"/>
                <a:gd name="connsiteY54" fmla="*/ 613945 h 1078499"/>
                <a:gd name="connsiteX55" fmla="*/ 465126 w 3024845"/>
                <a:gd name="connsiteY55" fmla="*/ 613945 h 1078499"/>
                <a:gd name="connsiteX56" fmla="*/ 472219 w 3024845"/>
                <a:gd name="connsiteY56" fmla="*/ 613945 h 1078499"/>
                <a:gd name="connsiteX57" fmla="*/ 472219 w 3024845"/>
                <a:gd name="connsiteY57" fmla="*/ 612864 h 1078499"/>
                <a:gd name="connsiteX58" fmla="*/ 472219 w 3024845"/>
                <a:gd name="connsiteY58" fmla="*/ 605298 h 1078499"/>
                <a:gd name="connsiteX59" fmla="*/ 473992 w 3024845"/>
                <a:gd name="connsiteY59" fmla="*/ 605298 h 1078499"/>
                <a:gd name="connsiteX60" fmla="*/ 486406 w 3024845"/>
                <a:gd name="connsiteY60" fmla="*/ 605298 h 1078499"/>
                <a:gd name="connsiteX61" fmla="*/ 486406 w 3024845"/>
                <a:gd name="connsiteY61" fmla="*/ 631239 h 1078499"/>
                <a:gd name="connsiteX62" fmla="*/ 488433 w 3024845"/>
                <a:gd name="connsiteY62" fmla="*/ 631239 h 1078499"/>
                <a:gd name="connsiteX63" fmla="*/ 502619 w 3024845"/>
                <a:gd name="connsiteY63" fmla="*/ 631239 h 1078499"/>
                <a:gd name="connsiteX64" fmla="*/ 502619 w 3024845"/>
                <a:gd name="connsiteY64" fmla="*/ 632860 h 1078499"/>
                <a:gd name="connsiteX65" fmla="*/ 502619 w 3024845"/>
                <a:gd name="connsiteY65" fmla="*/ 644210 h 1078499"/>
                <a:gd name="connsiteX66" fmla="*/ 503379 w 3024845"/>
                <a:gd name="connsiteY66" fmla="*/ 644210 h 1078499"/>
                <a:gd name="connsiteX67" fmla="*/ 508700 w 3024845"/>
                <a:gd name="connsiteY67" fmla="*/ 644210 h 1078499"/>
                <a:gd name="connsiteX68" fmla="*/ 508700 w 3024845"/>
                <a:gd name="connsiteY68" fmla="*/ 643399 h 1078499"/>
                <a:gd name="connsiteX69" fmla="*/ 508700 w 3024845"/>
                <a:gd name="connsiteY69" fmla="*/ 637724 h 1078499"/>
                <a:gd name="connsiteX70" fmla="*/ 539100 w 3024845"/>
                <a:gd name="connsiteY70" fmla="*/ 637724 h 1078499"/>
                <a:gd name="connsiteX71" fmla="*/ 539100 w 3024845"/>
                <a:gd name="connsiteY71" fmla="*/ 661504 h 1078499"/>
                <a:gd name="connsiteX72" fmla="*/ 540113 w 3024845"/>
                <a:gd name="connsiteY72" fmla="*/ 661504 h 1078499"/>
                <a:gd name="connsiteX73" fmla="*/ 547207 w 3024845"/>
                <a:gd name="connsiteY73" fmla="*/ 661504 h 1078499"/>
                <a:gd name="connsiteX74" fmla="*/ 547207 w 3024845"/>
                <a:gd name="connsiteY74" fmla="*/ 662585 h 1078499"/>
                <a:gd name="connsiteX75" fmla="*/ 547207 w 3024845"/>
                <a:gd name="connsiteY75" fmla="*/ 670151 h 1078499"/>
                <a:gd name="connsiteX76" fmla="*/ 547967 w 3024845"/>
                <a:gd name="connsiteY76" fmla="*/ 670151 h 1078499"/>
                <a:gd name="connsiteX77" fmla="*/ 553287 w 3024845"/>
                <a:gd name="connsiteY77" fmla="*/ 670151 h 1078499"/>
                <a:gd name="connsiteX78" fmla="*/ 553287 w 3024845"/>
                <a:gd name="connsiteY78" fmla="*/ 667989 h 1078499"/>
                <a:gd name="connsiteX79" fmla="*/ 553287 w 3024845"/>
                <a:gd name="connsiteY79" fmla="*/ 652857 h 1078499"/>
                <a:gd name="connsiteX80" fmla="*/ 554300 w 3024845"/>
                <a:gd name="connsiteY80" fmla="*/ 652857 h 1078499"/>
                <a:gd name="connsiteX81" fmla="*/ 561394 w 3024845"/>
                <a:gd name="connsiteY81" fmla="*/ 652857 h 1078499"/>
                <a:gd name="connsiteX82" fmla="*/ 561394 w 3024845"/>
                <a:gd name="connsiteY82" fmla="*/ 653938 h 1078499"/>
                <a:gd name="connsiteX83" fmla="*/ 561394 w 3024845"/>
                <a:gd name="connsiteY83" fmla="*/ 661504 h 1078499"/>
                <a:gd name="connsiteX84" fmla="*/ 566714 w 3024845"/>
                <a:gd name="connsiteY84" fmla="*/ 659511 h 1078499"/>
                <a:gd name="connsiteX85" fmla="*/ 567474 w 3024845"/>
                <a:gd name="connsiteY85" fmla="*/ 658531 h 1078499"/>
                <a:gd name="connsiteX86" fmla="*/ 567474 w 3024845"/>
                <a:gd name="connsiteY86" fmla="*/ 652857 h 1078499"/>
                <a:gd name="connsiteX87" fmla="*/ 605981 w 3024845"/>
                <a:gd name="connsiteY87" fmla="*/ 652857 h 1078499"/>
                <a:gd name="connsiteX88" fmla="*/ 605981 w 3024845"/>
                <a:gd name="connsiteY88" fmla="*/ 676636 h 1078499"/>
                <a:gd name="connsiteX89" fmla="*/ 608007 w 3024845"/>
                <a:gd name="connsiteY89" fmla="*/ 676636 h 1078499"/>
                <a:gd name="connsiteX90" fmla="*/ 622194 w 3024845"/>
                <a:gd name="connsiteY90" fmla="*/ 676636 h 1078499"/>
                <a:gd name="connsiteX91" fmla="*/ 622194 w 3024845"/>
                <a:gd name="connsiteY91" fmla="*/ 677717 h 1078499"/>
                <a:gd name="connsiteX92" fmla="*/ 622194 w 3024845"/>
                <a:gd name="connsiteY92" fmla="*/ 685283 h 1078499"/>
                <a:gd name="connsiteX93" fmla="*/ 623968 w 3024845"/>
                <a:gd name="connsiteY93" fmla="*/ 685283 h 1078499"/>
                <a:gd name="connsiteX94" fmla="*/ 636381 w 3024845"/>
                <a:gd name="connsiteY94" fmla="*/ 685283 h 1078499"/>
                <a:gd name="connsiteX95" fmla="*/ 636381 w 3024845"/>
                <a:gd name="connsiteY95" fmla="*/ 661504 h 1078499"/>
                <a:gd name="connsiteX96" fmla="*/ 637394 w 3024845"/>
                <a:gd name="connsiteY96" fmla="*/ 661504 h 1078499"/>
                <a:gd name="connsiteX97" fmla="*/ 644488 w 3024845"/>
                <a:gd name="connsiteY97" fmla="*/ 661504 h 1078499"/>
                <a:gd name="connsiteX98" fmla="*/ 644488 w 3024845"/>
                <a:gd name="connsiteY98" fmla="*/ 629077 h 1078499"/>
                <a:gd name="connsiteX99" fmla="*/ 645501 w 3024845"/>
                <a:gd name="connsiteY99" fmla="*/ 629077 h 1078499"/>
                <a:gd name="connsiteX100" fmla="*/ 652595 w 3024845"/>
                <a:gd name="connsiteY100" fmla="*/ 629077 h 1078499"/>
                <a:gd name="connsiteX101" fmla="*/ 652595 w 3024845"/>
                <a:gd name="connsiteY101" fmla="*/ 627186 h 1078499"/>
                <a:gd name="connsiteX102" fmla="*/ 652595 w 3024845"/>
                <a:gd name="connsiteY102" fmla="*/ 613945 h 1078499"/>
                <a:gd name="connsiteX103" fmla="*/ 651328 w 3024845"/>
                <a:gd name="connsiteY103" fmla="*/ 612323 h 1078499"/>
                <a:gd name="connsiteX104" fmla="*/ 656648 w 3024845"/>
                <a:gd name="connsiteY104" fmla="*/ 600974 h 1078499"/>
                <a:gd name="connsiteX105" fmla="*/ 664755 w 3024845"/>
                <a:gd name="connsiteY105" fmla="*/ 629077 h 1078499"/>
                <a:gd name="connsiteX106" fmla="*/ 665515 w 3024845"/>
                <a:gd name="connsiteY106" fmla="*/ 629077 h 1078499"/>
                <a:gd name="connsiteX107" fmla="*/ 670835 w 3024845"/>
                <a:gd name="connsiteY107" fmla="*/ 629077 h 1078499"/>
                <a:gd name="connsiteX108" fmla="*/ 670835 w 3024845"/>
                <a:gd name="connsiteY108" fmla="*/ 523150 h 1078499"/>
                <a:gd name="connsiteX109" fmla="*/ 672355 w 3024845"/>
                <a:gd name="connsiteY109" fmla="*/ 523150 h 1078499"/>
                <a:gd name="connsiteX110" fmla="*/ 682995 w 3024845"/>
                <a:gd name="connsiteY110" fmla="*/ 523150 h 1078499"/>
                <a:gd name="connsiteX111" fmla="*/ 682995 w 3024845"/>
                <a:gd name="connsiteY111" fmla="*/ 475591 h 1078499"/>
                <a:gd name="connsiteX112" fmla="*/ 709342 w 3024845"/>
                <a:gd name="connsiteY112" fmla="*/ 475591 h 1078499"/>
                <a:gd name="connsiteX113" fmla="*/ 709342 w 3024845"/>
                <a:gd name="connsiteY113" fmla="*/ 453973 h 1078499"/>
                <a:gd name="connsiteX114" fmla="*/ 743796 w 3024845"/>
                <a:gd name="connsiteY114" fmla="*/ 453973 h 1078499"/>
                <a:gd name="connsiteX115" fmla="*/ 743796 w 3024845"/>
                <a:gd name="connsiteY115" fmla="*/ 456405 h 1078499"/>
                <a:gd name="connsiteX116" fmla="*/ 743796 w 3024845"/>
                <a:gd name="connsiteY116" fmla="*/ 473429 h 1078499"/>
                <a:gd name="connsiteX117" fmla="*/ 746076 w 3024845"/>
                <a:gd name="connsiteY117" fmla="*/ 473429 h 1078499"/>
                <a:gd name="connsiteX118" fmla="*/ 762036 w 3024845"/>
                <a:gd name="connsiteY118" fmla="*/ 473429 h 1078499"/>
                <a:gd name="connsiteX119" fmla="*/ 762036 w 3024845"/>
                <a:gd name="connsiteY119" fmla="*/ 520988 h 1078499"/>
                <a:gd name="connsiteX120" fmla="*/ 763049 w 3024845"/>
                <a:gd name="connsiteY120" fmla="*/ 520988 h 1078499"/>
                <a:gd name="connsiteX121" fmla="*/ 770143 w 3024845"/>
                <a:gd name="connsiteY121" fmla="*/ 520988 h 1078499"/>
                <a:gd name="connsiteX122" fmla="*/ 784330 w 3024845"/>
                <a:gd name="connsiteY122" fmla="*/ 525312 h 1078499"/>
                <a:gd name="connsiteX123" fmla="*/ 784330 w 3024845"/>
                <a:gd name="connsiteY123" fmla="*/ 564224 h 1078499"/>
                <a:gd name="connsiteX124" fmla="*/ 785343 w 3024845"/>
                <a:gd name="connsiteY124" fmla="*/ 564224 h 1078499"/>
                <a:gd name="connsiteX125" fmla="*/ 792436 w 3024845"/>
                <a:gd name="connsiteY125" fmla="*/ 564224 h 1078499"/>
                <a:gd name="connsiteX126" fmla="*/ 792436 w 3024845"/>
                <a:gd name="connsiteY126" fmla="*/ 565845 h 1078499"/>
                <a:gd name="connsiteX127" fmla="*/ 792436 w 3024845"/>
                <a:gd name="connsiteY127" fmla="*/ 577194 h 1078499"/>
                <a:gd name="connsiteX128" fmla="*/ 794463 w 3024845"/>
                <a:gd name="connsiteY128" fmla="*/ 577194 h 1078499"/>
                <a:gd name="connsiteX129" fmla="*/ 808650 w 3024845"/>
                <a:gd name="connsiteY129" fmla="*/ 577194 h 1078499"/>
                <a:gd name="connsiteX130" fmla="*/ 814730 w 3024845"/>
                <a:gd name="connsiteY130" fmla="*/ 583680 h 1078499"/>
                <a:gd name="connsiteX131" fmla="*/ 814730 w 3024845"/>
                <a:gd name="connsiteY131" fmla="*/ 605298 h 1078499"/>
                <a:gd name="connsiteX132" fmla="*/ 817010 w 3024845"/>
                <a:gd name="connsiteY132" fmla="*/ 605298 h 1078499"/>
                <a:gd name="connsiteX133" fmla="*/ 832970 w 3024845"/>
                <a:gd name="connsiteY133" fmla="*/ 605298 h 1078499"/>
                <a:gd name="connsiteX134" fmla="*/ 832970 w 3024845"/>
                <a:gd name="connsiteY134" fmla="*/ 606378 h 1078499"/>
                <a:gd name="connsiteX135" fmla="*/ 832970 w 3024845"/>
                <a:gd name="connsiteY135" fmla="*/ 613945 h 1078499"/>
                <a:gd name="connsiteX136" fmla="*/ 834237 w 3024845"/>
                <a:gd name="connsiteY136" fmla="*/ 613945 h 1078499"/>
                <a:gd name="connsiteX137" fmla="*/ 843104 w 3024845"/>
                <a:gd name="connsiteY137" fmla="*/ 613945 h 1078499"/>
                <a:gd name="connsiteX138" fmla="*/ 843104 w 3024845"/>
                <a:gd name="connsiteY138" fmla="*/ 616106 h 1078499"/>
                <a:gd name="connsiteX139" fmla="*/ 843104 w 3024845"/>
                <a:gd name="connsiteY139" fmla="*/ 631239 h 1078499"/>
                <a:gd name="connsiteX140" fmla="*/ 847157 w 3024845"/>
                <a:gd name="connsiteY140" fmla="*/ 629347 h 1078499"/>
                <a:gd name="connsiteX141" fmla="*/ 847157 w 3024845"/>
                <a:gd name="connsiteY141" fmla="*/ 616106 h 1078499"/>
                <a:gd name="connsiteX142" fmla="*/ 848170 w 3024845"/>
                <a:gd name="connsiteY142" fmla="*/ 616106 h 1078499"/>
                <a:gd name="connsiteX143" fmla="*/ 855264 w 3024845"/>
                <a:gd name="connsiteY143" fmla="*/ 616106 h 1078499"/>
                <a:gd name="connsiteX144" fmla="*/ 855264 w 3024845"/>
                <a:gd name="connsiteY144" fmla="*/ 617728 h 1078499"/>
                <a:gd name="connsiteX145" fmla="*/ 855264 w 3024845"/>
                <a:gd name="connsiteY145" fmla="*/ 629077 h 1078499"/>
                <a:gd name="connsiteX146" fmla="*/ 856024 w 3024845"/>
                <a:gd name="connsiteY146" fmla="*/ 629077 h 1078499"/>
                <a:gd name="connsiteX147" fmla="*/ 861344 w 3024845"/>
                <a:gd name="connsiteY147" fmla="*/ 629077 h 1078499"/>
                <a:gd name="connsiteX148" fmla="*/ 909984 w 3024845"/>
                <a:gd name="connsiteY148" fmla="*/ 624754 h 1078499"/>
                <a:gd name="connsiteX149" fmla="*/ 909984 w 3024845"/>
                <a:gd name="connsiteY149" fmla="*/ 626105 h 1078499"/>
                <a:gd name="connsiteX150" fmla="*/ 909984 w 3024845"/>
                <a:gd name="connsiteY150" fmla="*/ 635562 h 1078499"/>
                <a:gd name="connsiteX151" fmla="*/ 910744 w 3024845"/>
                <a:gd name="connsiteY151" fmla="*/ 635562 h 1078499"/>
                <a:gd name="connsiteX152" fmla="*/ 916065 w 3024845"/>
                <a:gd name="connsiteY152" fmla="*/ 635562 h 1078499"/>
                <a:gd name="connsiteX153" fmla="*/ 916065 w 3024845"/>
                <a:gd name="connsiteY153" fmla="*/ 637724 h 1078499"/>
                <a:gd name="connsiteX154" fmla="*/ 916065 w 3024845"/>
                <a:gd name="connsiteY154" fmla="*/ 652857 h 1078499"/>
                <a:gd name="connsiteX155" fmla="*/ 918091 w 3024845"/>
                <a:gd name="connsiteY155" fmla="*/ 651506 h 1078499"/>
                <a:gd name="connsiteX156" fmla="*/ 932278 w 3024845"/>
                <a:gd name="connsiteY156" fmla="*/ 642048 h 1078499"/>
                <a:gd name="connsiteX157" fmla="*/ 938358 w 3024845"/>
                <a:gd name="connsiteY157" fmla="*/ 600974 h 1078499"/>
                <a:gd name="connsiteX158" fmla="*/ 939118 w 3024845"/>
                <a:gd name="connsiteY158" fmla="*/ 600704 h 1078499"/>
                <a:gd name="connsiteX159" fmla="*/ 944438 w 3024845"/>
                <a:gd name="connsiteY159" fmla="*/ 598812 h 1078499"/>
                <a:gd name="connsiteX160" fmla="*/ 946465 w 3024845"/>
                <a:gd name="connsiteY160" fmla="*/ 529635 h 1078499"/>
                <a:gd name="connsiteX161" fmla="*/ 948492 w 3024845"/>
                <a:gd name="connsiteY161" fmla="*/ 598812 h 1078499"/>
                <a:gd name="connsiteX162" fmla="*/ 949252 w 3024845"/>
                <a:gd name="connsiteY162" fmla="*/ 599082 h 1078499"/>
                <a:gd name="connsiteX163" fmla="*/ 954572 w 3024845"/>
                <a:gd name="connsiteY163" fmla="*/ 600974 h 1078499"/>
                <a:gd name="connsiteX164" fmla="*/ 954572 w 3024845"/>
                <a:gd name="connsiteY164" fmla="*/ 514503 h 1078499"/>
                <a:gd name="connsiteX165" fmla="*/ 958625 w 3024845"/>
                <a:gd name="connsiteY165" fmla="*/ 482076 h 1078499"/>
                <a:gd name="connsiteX166" fmla="*/ 997132 w 3024845"/>
                <a:gd name="connsiteY166" fmla="*/ 482076 h 1078499"/>
                <a:gd name="connsiteX167" fmla="*/ 997132 w 3024845"/>
                <a:gd name="connsiteY167" fmla="*/ 514503 h 1078499"/>
                <a:gd name="connsiteX168" fmla="*/ 997892 w 3024845"/>
                <a:gd name="connsiteY168" fmla="*/ 514503 h 1078499"/>
                <a:gd name="connsiteX169" fmla="*/ 1003212 w 3024845"/>
                <a:gd name="connsiteY169" fmla="*/ 514503 h 1078499"/>
                <a:gd name="connsiteX170" fmla="*/ 1003212 w 3024845"/>
                <a:gd name="connsiteY170" fmla="*/ 432355 h 1078499"/>
                <a:gd name="connsiteX171" fmla="*/ 1004986 w 3024845"/>
                <a:gd name="connsiteY171" fmla="*/ 432355 h 1078499"/>
                <a:gd name="connsiteX172" fmla="*/ 1017399 w 3024845"/>
                <a:gd name="connsiteY172" fmla="*/ 432355 h 1078499"/>
                <a:gd name="connsiteX173" fmla="*/ 1017399 w 3024845"/>
                <a:gd name="connsiteY173" fmla="*/ 430464 h 1078499"/>
                <a:gd name="connsiteX174" fmla="*/ 1017399 w 3024845"/>
                <a:gd name="connsiteY174" fmla="*/ 417223 h 1078499"/>
                <a:gd name="connsiteX175" fmla="*/ 1039693 w 3024845"/>
                <a:gd name="connsiteY175" fmla="*/ 417223 h 1078499"/>
                <a:gd name="connsiteX176" fmla="*/ 1039693 w 3024845"/>
                <a:gd name="connsiteY176" fmla="*/ 416142 h 1078499"/>
                <a:gd name="connsiteX177" fmla="*/ 1039693 w 3024845"/>
                <a:gd name="connsiteY177" fmla="*/ 408576 h 1078499"/>
                <a:gd name="connsiteX178" fmla="*/ 1041466 w 3024845"/>
                <a:gd name="connsiteY178" fmla="*/ 408576 h 1078499"/>
                <a:gd name="connsiteX179" fmla="*/ 1053880 w 3024845"/>
                <a:gd name="connsiteY179" fmla="*/ 408576 h 1078499"/>
                <a:gd name="connsiteX180" fmla="*/ 1053880 w 3024845"/>
                <a:gd name="connsiteY180" fmla="*/ 409657 h 1078499"/>
                <a:gd name="connsiteX181" fmla="*/ 1053880 w 3024845"/>
                <a:gd name="connsiteY181" fmla="*/ 417223 h 1078499"/>
                <a:gd name="connsiteX182" fmla="*/ 1054640 w 3024845"/>
                <a:gd name="connsiteY182" fmla="*/ 417223 h 1078499"/>
                <a:gd name="connsiteX183" fmla="*/ 1059960 w 3024845"/>
                <a:gd name="connsiteY183" fmla="*/ 417223 h 1078499"/>
                <a:gd name="connsiteX184" fmla="*/ 1070093 w 3024845"/>
                <a:gd name="connsiteY184" fmla="*/ 412899 h 1078499"/>
                <a:gd name="connsiteX185" fmla="*/ 1074146 w 3024845"/>
                <a:gd name="connsiteY185" fmla="*/ 416142 h 1078499"/>
                <a:gd name="connsiteX186" fmla="*/ 1074146 w 3024845"/>
                <a:gd name="connsiteY186" fmla="*/ 408576 h 1078499"/>
                <a:gd name="connsiteX187" fmla="*/ 1076426 w 3024845"/>
                <a:gd name="connsiteY187" fmla="*/ 408576 h 1078499"/>
                <a:gd name="connsiteX188" fmla="*/ 1092387 w 3024845"/>
                <a:gd name="connsiteY188" fmla="*/ 408576 h 1078499"/>
                <a:gd name="connsiteX189" fmla="*/ 1092387 w 3024845"/>
                <a:gd name="connsiteY189" fmla="*/ 409657 h 1078499"/>
                <a:gd name="connsiteX190" fmla="*/ 1092387 w 3024845"/>
                <a:gd name="connsiteY190" fmla="*/ 417223 h 1078499"/>
                <a:gd name="connsiteX191" fmla="*/ 1122787 w 3024845"/>
                <a:gd name="connsiteY191" fmla="*/ 417223 h 1078499"/>
                <a:gd name="connsiteX192" fmla="*/ 1122787 w 3024845"/>
                <a:gd name="connsiteY192" fmla="*/ 418844 h 1078499"/>
                <a:gd name="connsiteX193" fmla="*/ 1122787 w 3024845"/>
                <a:gd name="connsiteY193" fmla="*/ 430194 h 1078499"/>
                <a:gd name="connsiteX194" fmla="*/ 1149134 w 3024845"/>
                <a:gd name="connsiteY194" fmla="*/ 430194 h 1078499"/>
                <a:gd name="connsiteX195" fmla="*/ 1149134 w 3024845"/>
                <a:gd name="connsiteY195" fmla="*/ 460458 h 1078499"/>
                <a:gd name="connsiteX196" fmla="*/ 1149894 w 3024845"/>
                <a:gd name="connsiteY196" fmla="*/ 460458 h 1078499"/>
                <a:gd name="connsiteX197" fmla="*/ 1155214 w 3024845"/>
                <a:gd name="connsiteY197" fmla="*/ 460458 h 1078499"/>
                <a:gd name="connsiteX198" fmla="*/ 1155214 w 3024845"/>
                <a:gd name="connsiteY198" fmla="*/ 461539 h 1078499"/>
                <a:gd name="connsiteX199" fmla="*/ 1155214 w 3024845"/>
                <a:gd name="connsiteY199" fmla="*/ 469106 h 1078499"/>
                <a:gd name="connsiteX200" fmla="*/ 1159268 w 3024845"/>
                <a:gd name="connsiteY200" fmla="*/ 499370 h 1078499"/>
                <a:gd name="connsiteX201" fmla="*/ 1160028 w 3024845"/>
                <a:gd name="connsiteY201" fmla="*/ 499370 h 1078499"/>
                <a:gd name="connsiteX202" fmla="*/ 1165348 w 3024845"/>
                <a:gd name="connsiteY202" fmla="*/ 499370 h 1078499"/>
                <a:gd name="connsiteX203" fmla="*/ 1165348 w 3024845"/>
                <a:gd name="connsiteY203" fmla="*/ 500181 h 1078499"/>
                <a:gd name="connsiteX204" fmla="*/ 1165348 w 3024845"/>
                <a:gd name="connsiteY204" fmla="*/ 505856 h 1078499"/>
                <a:gd name="connsiteX205" fmla="*/ 1166361 w 3024845"/>
                <a:gd name="connsiteY205" fmla="*/ 505856 h 1078499"/>
                <a:gd name="connsiteX206" fmla="*/ 1173454 w 3024845"/>
                <a:gd name="connsiteY206" fmla="*/ 505856 h 1078499"/>
                <a:gd name="connsiteX207" fmla="*/ 1173454 w 3024845"/>
                <a:gd name="connsiteY207" fmla="*/ 536121 h 1078499"/>
                <a:gd name="connsiteX208" fmla="*/ 1175481 w 3024845"/>
                <a:gd name="connsiteY208" fmla="*/ 536121 h 1078499"/>
                <a:gd name="connsiteX209" fmla="*/ 1189668 w 3024845"/>
                <a:gd name="connsiteY209" fmla="*/ 536121 h 1078499"/>
                <a:gd name="connsiteX210" fmla="*/ 1189668 w 3024845"/>
                <a:gd name="connsiteY210" fmla="*/ 559900 h 1078499"/>
                <a:gd name="connsiteX211" fmla="*/ 1191695 w 3024845"/>
                <a:gd name="connsiteY211" fmla="*/ 561521 h 1078499"/>
                <a:gd name="connsiteX212" fmla="*/ 1191695 w 3024845"/>
                <a:gd name="connsiteY212" fmla="*/ 572871 h 1078499"/>
                <a:gd name="connsiteX213" fmla="*/ 1192455 w 3024845"/>
                <a:gd name="connsiteY213" fmla="*/ 572871 h 1078499"/>
                <a:gd name="connsiteX214" fmla="*/ 1197775 w 3024845"/>
                <a:gd name="connsiteY214" fmla="*/ 572871 h 1078499"/>
                <a:gd name="connsiteX215" fmla="*/ 1197775 w 3024845"/>
                <a:gd name="connsiteY215" fmla="*/ 596650 h 1078499"/>
                <a:gd name="connsiteX216" fmla="*/ 1199041 w 3024845"/>
                <a:gd name="connsiteY216" fmla="*/ 596650 h 1078499"/>
                <a:gd name="connsiteX217" fmla="*/ 1207908 w 3024845"/>
                <a:gd name="connsiteY217" fmla="*/ 596650 h 1078499"/>
                <a:gd name="connsiteX218" fmla="*/ 1209935 w 3024845"/>
                <a:gd name="connsiteY218" fmla="*/ 600704 h 1078499"/>
                <a:gd name="connsiteX219" fmla="*/ 1209935 w 3024845"/>
                <a:gd name="connsiteY219" fmla="*/ 613945 h 1078499"/>
                <a:gd name="connsiteX220" fmla="*/ 1211455 w 3024845"/>
                <a:gd name="connsiteY220" fmla="*/ 612053 h 1078499"/>
                <a:gd name="connsiteX221" fmla="*/ 1222095 w 3024845"/>
                <a:gd name="connsiteY221" fmla="*/ 598812 h 1078499"/>
                <a:gd name="connsiteX222" fmla="*/ 1250469 w 3024845"/>
                <a:gd name="connsiteY222" fmla="*/ 598812 h 1078499"/>
                <a:gd name="connsiteX223" fmla="*/ 1250469 w 3024845"/>
                <a:gd name="connsiteY223" fmla="*/ 685283 h 1078499"/>
                <a:gd name="connsiteX224" fmla="*/ 1251229 w 3024845"/>
                <a:gd name="connsiteY224" fmla="*/ 685283 h 1078499"/>
                <a:gd name="connsiteX225" fmla="*/ 1256549 w 3024845"/>
                <a:gd name="connsiteY225" fmla="*/ 685283 h 1078499"/>
                <a:gd name="connsiteX226" fmla="*/ 1257309 w 3024845"/>
                <a:gd name="connsiteY226" fmla="*/ 683932 h 1078499"/>
                <a:gd name="connsiteX227" fmla="*/ 1262629 w 3024845"/>
                <a:gd name="connsiteY227" fmla="*/ 674474 h 1078499"/>
                <a:gd name="connsiteX228" fmla="*/ 1262629 w 3024845"/>
                <a:gd name="connsiteY228" fmla="*/ 676366 h 1078499"/>
                <a:gd name="connsiteX229" fmla="*/ 1262629 w 3024845"/>
                <a:gd name="connsiteY229" fmla="*/ 689607 h 1078499"/>
                <a:gd name="connsiteX230" fmla="*/ 1266682 w 3024845"/>
                <a:gd name="connsiteY230" fmla="*/ 644210 h 1078499"/>
                <a:gd name="connsiteX231" fmla="*/ 1267442 w 3024845"/>
                <a:gd name="connsiteY231" fmla="*/ 644210 h 1078499"/>
                <a:gd name="connsiteX232" fmla="*/ 1272762 w 3024845"/>
                <a:gd name="connsiteY232" fmla="*/ 644210 h 1078499"/>
                <a:gd name="connsiteX233" fmla="*/ 1272762 w 3024845"/>
                <a:gd name="connsiteY233" fmla="*/ 579356 h 1078499"/>
                <a:gd name="connsiteX234" fmla="*/ 1273776 w 3024845"/>
                <a:gd name="connsiteY234" fmla="*/ 579356 h 1078499"/>
                <a:gd name="connsiteX235" fmla="*/ 1280869 w 3024845"/>
                <a:gd name="connsiteY235" fmla="*/ 579356 h 1078499"/>
                <a:gd name="connsiteX236" fmla="*/ 1293029 w 3024845"/>
                <a:gd name="connsiteY236" fmla="*/ 536121 h 1078499"/>
                <a:gd name="connsiteX237" fmla="*/ 1294296 w 3024845"/>
                <a:gd name="connsiteY237" fmla="*/ 536121 h 1078499"/>
                <a:gd name="connsiteX238" fmla="*/ 1303163 w 3024845"/>
                <a:gd name="connsiteY238" fmla="*/ 536121 h 1078499"/>
                <a:gd name="connsiteX239" fmla="*/ 1313296 w 3024845"/>
                <a:gd name="connsiteY239" fmla="*/ 579356 h 1078499"/>
                <a:gd name="connsiteX240" fmla="*/ 1314309 w 3024845"/>
                <a:gd name="connsiteY240" fmla="*/ 579356 h 1078499"/>
                <a:gd name="connsiteX241" fmla="*/ 1321403 w 3024845"/>
                <a:gd name="connsiteY241" fmla="*/ 579356 h 1078499"/>
                <a:gd name="connsiteX242" fmla="*/ 1321403 w 3024845"/>
                <a:gd name="connsiteY242" fmla="*/ 618268 h 1078499"/>
                <a:gd name="connsiteX243" fmla="*/ 1323176 w 3024845"/>
                <a:gd name="connsiteY243" fmla="*/ 618268 h 1078499"/>
                <a:gd name="connsiteX244" fmla="*/ 1335590 w 3024845"/>
                <a:gd name="connsiteY244" fmla="*/ 618268 h 1078499"/>
                <a:gd name="connsiteX245" fmla="*/ 1335590 w 3024845"/>
                <a:gd name="connsiteY245" fmla="*/ 620430 h 1078499"/>
                <a:gd name="connsiteX246" fmla="*/ 1335590 w 3024845"/>
                <a:gd name="connsiteY246" fmla="*/ 635562 h 1078499"/>
                <a:gd name="connsiteX247" fmla="*/ 1339643 w 3024845"/>
                <a:gd name="connsiteY247" fmla="*/ 633401 h 1078499"/>
                <a:gd name="connsiteX248" fmla="*/ 1339643 w 3024845"/>
                <a:gd name="connsiteY248" fmla="*/ 618268 h 1078499"/>
                <a:gd name="connsiteX249" fmla="*/ 1341163 w 3024845"/>
                <a:gd name="connsiteY249" fmla="*/ 618268 h 1078499"/>
                <a:gd name="connsiteX250" fmla="*/ 1351803 w 3024845"/>
                <a:gd name="connsiteY250" fmla="*/ 618268 h 1078499"/>
                <a:gd name="connsiteX251" fmla="*/ 1351803 w 3024845"/>
                <a:gd name="connsiteY251" fmla="*/ 619889 h 1078499"/>
                <a:gd name="connsiteX252" fmla="*/ 1351803 w 3024845"/>
                <a:gd name="connsiteY252" fmla="*/ 631239 h 1078499"/>
                <a:gd name="connsiteX253" fmla="*/ 1382204 w 3024845"/>
                <a:gd name="connsiteY253" fmla="*/ 631239 h 1078499"/>
                <a:gd name="connsiteX254" fmla="*/ 1382204 w 3024845"/>
                <a:gd name="connsiteY254" fmla="*/ 594489 h 1078499"/>
                <a:gd name="connsiteX255" fmla="*/ 1383470 w 3024845"/>
                <a:gd name="connsiteY255" fmla="*/ 594489 h 1078499"/>
                <a:gd name="connsiteX256" fmla="*/ 1392337 w 3024845"/>
                <a:gd name="connsiteY256" fmla="*/ 594489 h 1078499"/>
                <a:gd name="connsiteX257" fmla="*/ 1392337 w 3024845"/>
                <a:gd name="connsiteY257" fmla="*/ 616106 h 1078499"/>
                <a:gd name="connsiteX258" fmla="*/ 1394364 w 3024845"/>
                <a:gd name="connsiteY258" fmla="*/ 583680 h 1078499"/>
                <a:gd name="connsiteX259" fmla="*/ 1416657 w 3024845"/>
                <a:gd name="connsiteY259" fmla="*/ 583680 h 1078499"/>
                <a:gd name="connsiteX260" fmla="*/ 1416657 w 3024845"/>
                <a:gd name="connsiteY260" fmla="*/ 582058 h 1078499"/>
                <a:gd name="connsiteX261" fmla="*/ 1416657 w 3024845"/>
                <a:gd name="connsiteY261" fmla="*/ 570709 h 1078499"/>
                <a:gd name="connsiteX262" fmla="*/ 1417417 w 3024845"/>
                <a:gd name="connsiteY262" fmla="*/ 570709 h 1078499"/>
                <a:gd name="connsiteX263" fmla="*/ 1422737 w 3024845"/>
                <a:gd name="connsiteY263" fmla="*/ 570709 h 1078499"/>
                <a:gd name="connsiteX264" fmla="*/ 1422737 w 3024845"/>
                <a:gd name="connsiteY264" fmla="*/ 568818 h 1078499"/>
                <a:gd name="connsiteX265" fmla="*/ 1422737 w 3024845"/>
                <a:gd name="connsiteY265" fmla="*/ 555577 h 1078499"/>
                <a:gd name="connsiteX266" fmla="*/ 1426791 w 3024845"/>
                <a:gd name="connsiteY266" fmla="*/ 562062 h 1078499"/>
                <a:gd name="connsiteX267" fmla="*/ 1429071 w 3024845"/>
                <a:gd name="connsiteY267" fmla="*/ 562062 h 1078499"/>
                <a:gd name="connsiteX268" fmla="*/ 1445031 w 3024845"/>
                <a:gd name="connsiteY268" fmla="*/ 562062 h 1078499"/>
                <a:gd name="connsiteX269" fmla="*/ 1445031 w 3024845"/>
                <a:gd name="connsiteY269" fmla="*/ 561251 h 1078499"/>
                <a:gd name="connsiteX270" fmla="*/ 1445031 w 3024845"/>
                <a:gd name="connsiteY270" fmla="*/ 555577 h 1078499"/>
                <a:gd name="connsiteX271" fmla="*/ 1445791 w 3024845"/>
                <a:gd name="connsiteY271" fmla="*/ 555577 h 1078499"/>
                <a:gd name="connsiteX272" fmla="*/ 1451111 w 3024845"/>
                <a:gd name="connsiteY272" fmla="*/ 555577 h 1078499"/>
                <a:gd name="connsiteX273" fmla="*/ 1451111 w 3024845"/>
                <a:gd name="connsiteY273" fmla="*/ 556928 h 1078499"/>
                <a:gd name="connsiteX274" fmla="*/ 1451111 w 3024845"/>
                <a:gd name="connsiteY274" fmla="*/ 566386 h 1078499"/>
                <a:gd name="connsiteX275" fmla="*/ 1489618 w 3024845"/>
                <a:gd name="connsiteY275" fmla="*/ 566386 h 1078499"/>
                <a:gd name="connsiteX276" fmla="*/ 1489618 w 3024845"/>
                <a:gd name="connsiteY276" fmla="*/ 704739 h 1078499"/>
                <a:gd name="connsiteX277" fmla="*/ 1491138 w 3024845"/>
                <a:gd name="connsiteY277" fmla="*/ 704739 h 1078499"/>
                <a:gd name="connsiteX278" fmla="*/ 1501778 w 3024845"/>
                <a:gd name="connsiteY278" fmla="*/ 704739 h 1078499"/>
                <a:gd name="connsiteX279" fmla="*/ 1501778 w 3024845"/>
                <a:gd name="connsiteY279" fmla="*/ 691769 h 1078499"/>
                <a:gd name="connsiteX280" fmla="*/ 1505832 w 3024845"/>
                <a:gd name="connsiteY280" fmla="*/ 691769 h 1078499"/>
                <a:gd name="connsiteX281" fmla="*/ 1505832 w 3024845"/>
                <a:gd name="connsiteY281" fmla="*/ 704739 h 1078499"/>
                <a:gd name="connsiteX282" fmla="*/ 1536232 w 3024845"/>
                <a:gd name="connsiteY282" fmla="*/ 704739 h 1078499"/>
                <a:gd name="connsiteX283" fmla="*/ 1536232 w 3024845"/>
                <a:gd name="connsiteY283" fmla="*/ 674474 h 1078499"/>
                <a:gd name="connsiteX284" fmla="*/ 1548392 w 3024845"/>
                <a:gd name="connsiteY284" fmla="*/ 674474 h 1078499"/>
                <a:gd name="connsiteX285" fmla="*/ 1560552 w 3024845"/>
                <a:gd name="connsiteY285" fmla="*/ 672313 h 1078499"/>
                <a:gd name="connsiteX286" fmla="*/ 1564606 w 3024845"/>
                <a:gd name="connsiteY286" fmla="*/ 674474 h 1078499"/>
                <a:gd name="connsiteX287" fmla="*/ 1574739 w 3024845"/>
                <a:gd name="connsiteY287" fmla="*/ 674474 h 1078499"/>
                <a:gd name="connsiteX288" fmla="*/ 1574739 w 3024845"/>
                <a:gd name="connsiteY288" fmla="*/ 704739 h 1078499"/>
                <a:gd name="connsiteX289" fmla="*/ 1582846 w 3024845"/>
                <a:gd name="connsiteY289" fmla="*/ 704739 h 1078499"/>
                <a:gd name="connsiteX290" fmla="*/ 1582846 w 3024845"/>
                <a:gd name="connsiteY290" fmla="*/ 722034 h 1078499"/>
                <a:gd name="connsiteX291" fmla="*/ 1592182 w 3024845"/>
                <a:gd name="connsiteY291" fmla="*/ 722939 h 1078499"/>
                <a:gd name="connsiteX292" fmla="*/ 1605140 w 3024845"/>
                <a:gd name="connsiteY292" fmla="*/ 722939 h 1078499"/>
                <a:gd name="connsiteX293" fmla="*/ 1605140 w 3024845"/>
                <a:gd name="connsiteY293" fmla="*/ 706901 h 1078499"/>
                <a:gd name="connsiteX294" fmla="*/ 1673096 w 3024845"/>
                <a:gd name="connsiteY294" fmla="*/ 706901 h 1078499"/>
                <a:gd name="connsiteX295" fmla="*/ 1673096 w 3024845"/>
                <a:gd name="connsiteY295" fmla="*/ 621648 h 1078499"/>
                <a:gd name="connsiteX296" fmla="*/ 1745104 w 3024845"/>
                <a:gd name="connsiteY296" fmla="*/ 621648 h 1078499"/>
                <a:gd name="connsiteX297" fmla="*/ 1745104 w 3024845"/>
                <a:gd name="connsiteY297" fmla="*/ 700416 h 1078499"/>
                <a:gd name="connsiteX298" fmla="*/ 1747008 w 3024845"/>
                <a:gd name="connsiteY298" fmla="*/ 700416 h 1078499"/>
                <a:gd name="connsiteX299" fmla="*/ 1748250 w 3024845"/>
                <a:gd name="connsiteY299" fmla="*/ 722939 h 1078499"/>
                <a:gd name="connsiteX300" fmla="*/ 1757926 w 3024845"/>
                <a:gd name="connsiteY300" fmla="*/ 722939 h 1078499"/>
                <a:gd name="connsiteX301" fmla="*/ 1759168 w 3024845"/>
                <a:gd name="connsiteY301" fmla="*/ 700416 h 1078499"/>
                <a:gd name="connsiteX302" fmla="*/ 1765248 w 3024845"/>
                <a:gd name="connsiteY302" fmla="*/ 700416 h 1078499"/>
                <a:gd name="connsiteX303" fmla="*/ 1766490 w 3024845"/>
                <a:gd name="connsiteY303" fmla="*/ 722939 h 1078499"/>
                <a:gd name="connsiteX304" fmla="*/ 1817112 w 3024845"/>
                <a:gd name="connsiteY304" fmla="*/ 722939 h 1078499"/>
                <a:gd name="connsiteX305" fmla="*/ 1817112 w 3024845"/>
                <a:gd name="connsiteY305" fmla="*/ 559911 h 1078499"/>
                <a:gd name="connsiteX306" fmla="*/ 2014439 w 3024845"/>
                <a:gd name="connsiteY306" fmla="*/ 559911 h 1078499"/>
                <a:gd name="connsiteX307" fmla="*/ 2014439 w 3024845"/>
                <a:gd name="connsiteY307" fmla="*/ 722939 h 1078499"/>
                <a:gd name="connsiteX308" fmla="*/ 2033136 w 3024845"/>
                <a:gd name="connsiteY308" fmla="*/ 722939 h 1078499"/>
                <a:gd name="connsiteX309" fmla="*/ 2033136 w 3024845"/>
                <a:gd name="connsiteY309" fmla="*/ 640246 h 1078499"/>
                <a:gd name="connsiteX310" fmla="*/ 2128256 w 3024845"/>
                <a:gd name="connsiteY310" fmla="*/ 640246 h 1078499"/>
                <a:gd name="connsiteX311" fmla="*/ 2140186 w 3024845"/>
                <a:gd name="connsiteY311" fmla="*/ 322105 h 1078499"/>
                <a:gd name="connsiteX312" fmla="*/ 2128026 w 3024845"/>
                <a:gd name="connsiteY312" fmla="*/ 300487 h 1078499"/>
                <a:gd name="connsiteX313" fmla="*/ 2121946 w 3024845"/>
                <a:gd name="connsiteY313" fmla="*/ 296163 h 1078499"/>
                <a:gd name="connsiteX314" fmla="*/ 2130053 w 3024845"/>
                <a:gd name="connsiteY314" fmla="*/ 272384 h 1078499"/>
                <a:gd name="connsiteX315" fmla="*/ 2130053 w 3024845"/>
                <a:gd name="connsiteY315" fmla="*/ 255090 h 1078499"/>
                <a:gd name="connsiteX316" fmla="*/ 2144240 w 3024845"/>
                <a:gd name="connsiteY316" fmla="*/ 255090 h 1078499"/>
                <a:gd name="connsiteX317" fmla="*/ 2144240 w 3024845"/>
                <a:gd name="connsiteY317" fmla="*/ 233472 h 1078499"/>
                <a:gd name="connsiteX318" fmla="*/ 2146266 w 3024845"/>
                <a:gd name="connsiteY318" fmla="*/ 229148 h 1078499"/>
                <a:gd name="connsiteX319" fmla="*/ 2146266 w 3024845"/>
                <a:gd name="connsiteY319" fmla="*/ 151324 h 1078499"/>
                <a:gd name="connsiteX320" fmla="*/ 2144240 w 3024845"/>
                <a:gd name="connsiteY320" fmla="*/ 144839 h 1078499"/>
                <a:gd name="connsiteX321" fmla="*/ 2150320 w 3024845"/>
                <a:gd name="connsiteY321" fmla="*/ 138353 h 1078499"/>
                <a:gd name="connsiteX322" fmla="*/ 2150320 w 3024845"/>
                <a:gd name="connsiteY322" fmla="*/ 79985 h 1078499"/>
                <a:gd name="connsiteX323" fmla="*/ 2152346 w 3024845"/>
                <a:gd name="connsiteY323" fmla="*/ 75662 h 1078499"/>
                <a:gd name="connsiteX324" fmla="*/ 2152346 w 3024845"/>
                <a:gd name="connsiteY324" fmla="*/ 19456 h 1078499"/>
                <a:gd name="connsiteX325" fmla="*/ 2154373 w 3024845"/>
                <a:gd name="connsiteY325" fmla="*/ 0 h 1078499"/>
                <a:gd name="connsiteX326" fmla="*/ 2158427 w 3024845"/>
                <a:gd name="connsiteY326" fmla="*/ 17294 h 1078499"/>
                <a:gd name="connsiteX327" fmla="*/ 2160453 w 3024845"/>
                <a:gd name="connsiteY327" fmla="*/ 75662 h 1078499"/>
                <a:gd name="connsiteX328" fmla="*/ 2162480 w 3024845"/>
                <a:gd name="connsiteY328" fmla="*/ 138353 h 1078499"/>
                <a:gd name="connsiteX329" fmla="*/ 2168560 w 3024845"/>
                <a:gd name="connsiteY329" fmla="*/ 144839 h 1078499"/>
                <a:gd name="connsiteX330" fmla="*/ 2166533 w 3024845"/>
                <a:gd name="connsiteY330" fmla="*/ 151324 h 1078499"/>
                <a:gd name="connsiteX331" fmla="*/ 2166533 w 3024845"/>
                <a:gd name="connsiteY331" fmla="*/ 229148 h 1078499"/>
                <a:gd name="connsiteX332" fmla="*/ 2168560 w 3024845"/>
                <a:gd name="connsiteY332" fmla="*/ 233472 h 1078499"/>
                <a:gd name="connsiteX333" fmla="*/ 2168560 w 3024845"/>
                <a:gd name="connsiteY333" fmla="*/ 255090 h 1078499"/>
                <a:gd name="connsiteX334" fmla="*/ 2182747 w 3024845"/>
                <a:gd name="connsiteY334" fmla="*/ 255090 h 1078499"/>
                <a:gd name="connsiteX335" fmla="*/ 2182747 w 3024845"/>
                <a:gd name="connsiteY335" fmla="*/ 272384 h 1078499"/>
                <a:gd name="connsiteX336" fmla="*/ 2190854 w 3024845"/>
                <a:gd name="connsiteY336" fmla="*/ 296163 h 1078499"/>
                <a:gd name="connsiteX337" fmla="*/ 2184774 w 3024845"/>
                <a:gd name="connsiteY337" fmla="*/ 300487 h 1078499"/>
                <a:gd name="connsiteX338" fmla="*/ 2172613 w 3024845"/>
                <a:gd name="connsiteY338" fmla="*/ 322105 h 1078499"/>
                <a:gd name="connsiteX339" fmla="*/ 2180720 w 3024845"/>
                <a:gd name="connsiteY339" fmla="*/ 575033 h 1078499"/>
                <a:gd name="connsiteX340" fmla="*/ 2245574 w 3024845"/>
                <a:gd name="connsiteY340" fmla="*/ 575033 h 1078499"/>
                <a:gd name="connsiteX341" fmla="*/ 2245574 w 3024845"/>
                <a:gd name="connsiteY341" fmla="*/ 650695 h 1078499"/>
                <a:gd name="connsiteX342" fmla="*/ 2253681 w 3024845"/>
                <a:gd name="connsiteY342" fmla="*/ 650695 h 1078499"/>
                <a:gd name="connsiteX343" fmla="*/ 2255708 w 3024845"/>
                <a:gd name="connsiteY343" fmla="*/ 644210 h 1078499"/>
                <a:gd name="connsiteX344" fmla="*/ 2261788 w 3024845"/>
                <a:gd name="connsiteY344" fmla="*/ 644210 h 1078499"/>
                <a:gd name="connsiteX345" fmla="*/ 2263815 w 3024845"/>
                <a:gd name="connsiteY345" fmla="*/ 652857 h 1078499"/>
                <a:gd name="connsiteX346" fmla="*/ 2275975 w 3024845"/>
                <a:gd name="connsiteY346" fmla="*/ 652857 h 1078499"/>
                <a:gd name="connsiteX347" fmla="*/ 2275975 w 3024845"/>
                <a:gd name="connsiteY347" fmla="*/ 646371 h 1078499"/>
                <a:gd name="connsiteX348" fmla="*/ 2298268 w 3024845"/>
                <a:gd name="connsiteY348" fmla="*/ 646371 h 1078499"/>
                <a:gd name="connsiteX349" fmla="*/ 2298268 w 3024845"/>
                <a:gd name="connsiteY349" fmla="*/ 652857 h 1078499"/>
                <a:gd name="connsiteX350" fmla="*/ 2318535 w 3024845"/>
                <a:gd name="connsiteY350" fmla="*/ 652857 h 1078499"/>
                <a:gd name="connsiteX351" fmla="*/ 2318535 w 3024845"/>
                <a:gd name="connsiteY351" fmla="*/ 698254 h 1078499"/>
                <a:gd name="connsiteX352" fmla="*/ 2332722 w 3024845"/>
                <a:gd name="connsiteY352" fmla="*/ 698254 h 1078499"/>
                <a:gd name="connsiteX353" fmla="*/ 2332722 w 3024845"/>
                <a:gd name="connsiteY353" fmla="*/ 685283 h 1078499"/>
                <a:gd name="connsiteX354" fmla="*/ 2348936 w 3024845"/>
                <a:gd name="connsiteY354" fmla="*/ 685283 h 1078499"/>
                <a:gd name="connsiteX355" fmla="*/ 2348936 w 3024845"/>
                <a:gd name="connsiteY355" fmla="*/ 505856 h 1078499"/>
                <a:gd name="connsiteX356" fmla="*/ 2355016 w 3024845"/>
                <a:gd name="connsiteY356" fmla="*/ 499370 h 1078499"/>
                <a:gd name="connsiteX357" fmla="*/ 2427977 w 3024845"/>
                <a:gd name="connsiteY357" fmla="*/ 499370 h 1078499"/>
                <a:gd name="connsiteX358" fmla="*/ 2427977 w 3024845"/>
                <a:gd name="connsiteY358" fmla="*/ 508018 h 1078499"/>
                <a:gd name="connsiteX359" fmla="*/ 2438110 w 3024845"/>
                <a:gd name="connsiteY359" fmla="*/ 508018 h 1078499"/>
                <a:gd name="connsiteX360" fmla="*/ 2438110 w 3024845"/>
                <a:gd name="connsiteY360" fmla="*/ 622592 h 1078499"/>
                <a:gd name="connsiteX361" fmla="*/ 2460404 w 3024845"/>
                <a:gd name="connsiteY361" fmla="*/ 622592 h 1078499"/>
                <a:gd name="connsiteX362" fmla="*/ 2460404 w 3024845"/>
                <a:gd name="connsiteY362" fmla="*/ 555577 h 1078499"/>
                <a:gd name="connsiteX363" fmla="*/ 2486751 w 3024845"/>
                <a:gd name="connsiteY363" fmla="*/ 555577 h 1078499"/>
                <a:gd name="connsiteX364" fmla="*/ 2490804 w 3024845"/>
                <a:gd name="connsiteY364" fmla="*/ 551253 h 1078499"/>
                <a:gd name="connsiteX365" fmla="*/ 2498911 w 3024845"/>
                <a:gd name="connsiteY365" fmla="*/ 551253 h 1078499"/>
                <a:gd name="connsiteX366" fmla="*/ 2502964 w 3024845"/>
                <a:gd name="connsiteY366" fmla="*/ 555577 h 1078499"/>
                <a:gd name="connsiteX367" fmla="*/ 2525258 w 3024845"/>
                <a:gd name="connsiteY367" fmla="*/ 555577 h 1078499"/>
                <a:gd name="connsiteX368" fmla="*/ 2525258 w 3024845"/>
                <a:gd name="connsiteY368" fmla="*/ 438841 h 1078499"/>
                <a:gd name="connsiteX369" fmla="*/ 2582005 w 3024845"/>
                <a:gd name="connsiteY369" fmla="*/ 428032 h 1078499"/>
                <a:gd name="connsiteX370" fmla="*/ 2582005 w 3024845"/>
                <a:gd name="connsiteY370" fmla="*/ 429113 h 1078499"/>
                <a:gd name="connsiteX371" fmla="*/ 2582005 w 3024845"/>
                <a:gd name="connsiteY371" fmla="*/ 436679 h 1078499"/>
                <a:gd name="connsiteX372" fmla="*/ 2608352 w 3024845"/>
                <a:gd name="connsiteY372" fmla="*/ 436679 h 1078499"/>
                <a:gd name="connsiteX373" fmla="*/ 2608352 w 3024845"/>
                <a:gd name="connsiteY373" fmla="*/ 691769 h 1078499"/>
                <a:gd name="connsiteX374" fmla="*/ 2630646 w 3024845"/>
                <a:gd name="connsiteY374" fmla="*/ 691769 h 1078499"/>
                <a:gd name="connsiteX375" fmla="*/ 2630646 w 3024845"/>
                <a:gd name="connsiteY375" fmla="*/ 687445 h 1078499"/>
                <a:gd name="connsiteX376" fmla="*/ 2642806 w 3024845"/>
                <a:gd name="connsiteY376" fmla="*/ 687445 h 1078499"/>
                <a:gd name="connsiteX377" fmla="*/ 2642806 w 3024845"/>
                <a:gd name="connsiteY377" fmla="*/ 691769 h 1078499"/>
                <a:gd name="connsiteX378" fmla="*/ 2667126 w 3024845"/>
                <a:gd name="connsiteY378" fmla="*/ 691769 h 1078499"/>
                <a:gd name="connsiteX379" fmla="*/ 2667126 w 3024845"/>
                <a:gd name="connsiteY379" fmla="*/ 678798 h 1078499"/>
                <a:gd name="connsiteX380" fmla="*/ 2695500 w 3024845"/>
                <a:gd name="connsiteY380" fmla="*/ 678798 h 1078499"/>
                <a:gd name="connsiteX381" fmla="*/ 2707660 w 3024845"/>
                <a:gd name="connsiteY381" fmla="*/ 674474 h 1078499"/>
                <a:gd name="connsiteX382" fmla="*/ 2727927 w 3024845"/>
                <a:gd name="connsiteY382" fmla="*/ 678798 h 1078499"/>
                <a:gd name="connsiteX383" fmla="*/ 2727927 w 3024845"/>
                <a:gd name="connsiteY383" fmla="*/ 661504 h 1078499"/>
                <a:gd name="connsiteX384" fmla="*/ 2736034 w 3024845"/>
                <a:gd name="connsiteY384" fmla="*/ 661504 h 1078499"/>
                <a:gd name="connsiteX385" fmla="*/ 2736034 w 3024845"/>
                <a:gd name="connsiteY385" fmla="*/ 648533 h 1078499"/>
                <a:gd name="connsiteX386" fmla="*/ 2792781 w 3024845"/>
                <a:gd name="connsiteY386" fmla="*/ 648533 h 1078499"/>
                <a:gd name="connsiteX387" fmla="*/ 2792781 w 3024845"/>
                <a:gd name="connsiteY387" fmla="*/ 618268 h 1078499"/>
                <a:gd name="connsiteX388" fmla="*/ 2811021 w 3024845"/>
                <a:gd name="connsiteY388" fmla="*/ 618268 h 1078499"/>
                <a:gd name="connsiteX389" fmla="*/ 2811021 w 3024845"/>
                <a:gd name="connsiteY389" fmla="*/ 611783 h 1078499"/>
                <a:gd name="connsiteX390" fmla="*/ 2823181 w 3024845"/>
                <a:gd name="connsiteY390" fmla="*/ 611783 h 1078499"/>
                <a:gd name="connsiteX391" fmla="*/ 2823181 w 3024845"/>
                <a:gd name="connsiteY391" fmla="*/ 618268 h 1078499"/>
                <a:gd name="connsiteX392" fmla="*/ 2839395 w 3024845"/>
                <a:gd name="connsiteY392" fmla="*/ 618268 h 1078499"/>
                <a:gd name="connsiteX393" fmla="*/ 2839395 w 3024845"/>
                <a:gd name="connsiteY393" fmla="*/ 667989 h 1078499"/>
                <a:gd name="connsiteX394" fmla="*/ 2871822 w 3024845"/>
                <a:gd name="connsiteY394" fmla="*/ 667989 h 1078499"/>
                <a:gd name="connsiteX395" fmla="*/ 2871822 w 3024845"/>
                <a:gd name="connsiteY395" fmla="*/ 642048 h 1078499"/>
                <a:gd name="connsiteX396" fmla="*/ 2910329 w 3024845"/>
                <a:gd name="connsiteY396" fmla="*/ 642048 h 1078499"/>
                <a:gd name="connsiteX397" fmla="*/ 2910329 w 3024845"/>
                <a:gd name="connsiteY397" fmla="*/ 611783 h 1078499"/>
                <a:gd name="connsiteX398" fmla="*/ 2958970 w 3024845"/>
                <a:gd name="connsiteY398" fmla="*/ 611783 h 1078499"/>
                <a:gd name="connsiteX399" fmla="*/ 2958970 w 3024845"/>
                <a:gd name="connsiteY399" fmla="*/ 722939 h 1078499"/>
                <a:gd name="connsiteX400" fmla="*/ 2958970 w 3024845"/>
                <a:gd name="connsiteY400" fmla="*/ 736718 h 1078499"/>
                <a:gd name="connsiteX401" fmla="*/ 3024845 w 3024845"/>
                <a:gd name="connsiteY401" fmla="*/ 736718 h 1078499"/>
                <a:gd name="connsiteX402" fmla="*/ 3024845 w 3024845"/>
                <a:gd name="connsiteY402" fmla="*/ 1078499 h 1078499"/>
                <a:gd name="connsiteX403" fmla="*/ 2054 w 3024845"/>
                <a:gd name="connsiteY403" fmla="*/ 1076166 h 1078499"/>
                <a:gd name="connsiteX404" fmla="*/ 0 w 3024845"/>
                <a:gd name="connsiteY404" fmla="*/ 642048 h 1078499"/>
                <a:gd name="connsiteX405" fmla="*/ 20267 w 3024845"/>
                <a:gd name="connsiteY405" fmla="*/ 642048 h 1078499"/>
                <a:gd name="connsiteX406" fmla="*/ 20774 w 3024845"/>
                <a:gd name="connsiteY406" fmla="*/ 640967 h 1078499"/>
                <a:gd name="connsiteX407" fmla="*/ 24320 w 3024845"/>
                <a:gd name="connsiteY407" fmla="*/ 633401 h 1078499"/>
                <a:gd name="connsiteX408" fmla="*/ 26094 w 3024845"/>
                <a:gd name="connsiteY408" fmla="*/ 633671 h 1078499"/>
                <a:gd name="connsiteX409" fmla="*/ 38507 w 3024845"/>
                <a:gd name="connsiteY409" fmla="*/ 635562 h 1078499"/>
                <a:gd name="connsiteX410" fmla="*/ 39014 w 3024845"/>
                <a:gd name="connsiteY410" fmla="*/ 636914 h 1078499"/>
                <a:gd name="connsiteX411" fmla="*/ 42560 w 3024845"/>
                <a:gd name="connsiteY411" fmla="*/ 646371 h 1078499"/>
                <a:gd name="connsiteX412" fmla="*/ 68907 w 3024845"/>
                <a:gd name="connsiteY412" fmla="*/ 648533 h 1078499"/>
                <a:gd name="connsiteX413" fmla="*/ 68907 w 3024845"/>
                <a:gd name="connsiteY413" fmla="*/ 525312 h 1078499"/>
                <a:gd name="connsiteX414" fmla="*/ 70934 w 3024845"/>
                <a:gd name="connsiteY414" fmla="*/ 525312 h 1078499"/>
                <a:gd name="connsiteX415" fmla="*/ 85121 w 3024845"/>
                <a:gd name="connsiteY415" fmla="*/ 525312 h 1078499"/>
                <a:gd name="connsiteX416" fmla="*/ 85121 w 3024845"/>
                <a:gd name="connsiteY416" fmla="*/ 389120 h 1078499"/>
                <a:gd name="connsiteX417" fmla="*/ 86894 w 3024845"/>
                <a:gd name="connsiteY417" fmla="*/ 389120 h 1078499"/>
                <a:gd name="connsiteX418" fmla="*/ 99308 w 3024845"/>
                <a:gd name="connsiteY418" fmla="*/ 389120 h 1078499"/>
                <a:gd name="connsiteX419" fmla="*/ 99308 w 3024845"/>
                <a:gd name="connsiteY419" fmla="*/ 274546 h 1078499"/>
                <a:gd name="connsiteX420" fmla="*/ 103361 w 3024845"/>
                <a:gd name="connsiteY420" fmla="*/ 246442 h 1078499"/>
                <a:gd name="connsiteX421" fmla="*/ 105388 w 3024845"/>
                <a:gd name="connsiteY421" fmla="*/ 246442 h 1078499"/>
                <a:gd name="connsiteX422" fmla="*/ 119575 w 3024845"/>
                <a:gd name="connsiteY422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58427 w 3024845"/>
                <a:gd name="connsiteY325" fmla="*/ 17294 h 1078499"/>
                <a:gd name="connsiteX326" fmla="*/ 2160453 w 3024845"/>
                <a:gd name="connsiteY326" fmla="*/ 75662 h 1078499"/>
                <a:gd name="connsiteX327" fmla="*/ 2162480 w 3024845"/>
                <a:gd name="connsiteY327" fmla="*/ 138353 h 1078499"/>
                <a:gd name="connsiteX328" fmla="*/ 2168560 w 3024845"/>
                <a:gd name="connsiteY328" fmla="*/ 144839 h 1078499"/>
                <a:gd name="connsiteX329" fmla="*/ 2166533 w 3024845"/>
                <a:gd name="connsiteY329" fmla="*/ 151324 h 1078499"/>
                <a:gd name="connsiteX330" fmla="*/ 2166533 w 3024845"/>
                <a:gd name="connsiteY330" fmla="*/ 229148 h 1078499"/>
                <a:gd name="connsiteX331" fmla="*/ 2168560 w 3024845"/>
                <a:gd name="connsiteY331" fmla="*/ 233472 h 1078499"/>
                <a:gd name="connsiteX332" fmla="*/ 2168560 w 3024845"/>
                <a:gd name="connsiteY332" fmla="*/ 255090 h 1078499"/>
                <a:gd name="connsiteX333" fmla="*/ 2182747 w 3024845"/>
                <a:gd name="connsiteY333" fmla="*/ 255090 h 1078499"/>
                <a:gd name="connsiteX334" fmla="*/ 2182747 w 3024845"/>
                <a:gd name="connsiteY334" fmla="*/ 272384 h 1078499"/>
                <a:gd name="connsiteX335" fmla="*/ 2190854 w 3024845"/>
                <a:gd name="connsiteY335" fmla="*/ 296163 h 1078499"/>
                <a:gd name="connsiteX336" fmla="*/ 2184774 w 3024845"/>
                <a:gd name="connsiteY336" fmla="*/ 300487 h 1078499"/>
                <a:gd name="connsiteX337" fmla="*/ 2172613 w 3024845"/>
                <a:gd name="connsiteY337" fmla="*/ 322105 h 1078499"/>
                <a:gd name="connsiteX338" fmla="*/ 2180720 w 3024845"/>
                <a:gd name="connsiteY338" fmla="*/ 575033 h 1078499"/>
                <a:gd name="connsiteX339" fmla="*/ 2245574 w 3024845"/>
                <a:gd name="connsiteY339" fmla="*/ 575033 h 1078499"/>
                <a:gd name="connsiteX340" fmla="*/ 2245574 w 3024845"/>
                <a:gd name="connsiteY340" fmla="*/ 650695 h 1078499"/>
                <a:gd name="connsiteX341" fmla="*/ 2253681 w 3024845"/>
                <a:gd name="connsiteY341" fmla="*/ 650695 h 1078499"/>
                <a:gd name="connsiteX342" fmla="*/ 2255708 w 3024845"/>
                <a:gd name="connsiteY342" fmla="*/ 644210 h 1078499"/>
                <a:gd name="connsiteX343" fmla="*/ 2261788 w 3024845"/>
                <a:gd name="connsiteY343" fmla="*/ 644210 h 1078499"/>
                <a:gd name="connsiteX344" fmla="*/ 2263815 w 3024845"/>
                <a:gd name="connsiteY344" fmla="*/ 652857 h 1078499"/>
                <a:gd name="connsiteX345" fmla="*/ 2275975 w 3024845"/>
                <a:gd name="connsiteY345" fmla="*/ 652857 h 1078499"/>
                <a:gd name="connsiteX346" fmla="*/ 2275975 w 3024845"/>
                <a:gd name="connsiteY346" fmla="*/ 646371 h 1078499"/>
                <a:gd name="connsiteX347" fmla="*/ 2298268 w 3024845"/>
                <a:gd name="connsiteY347" fmla="*/ 646371 h 1078499"/>
                <a:gd name="connsiteX348" fmla="*/ 2298268 w 3024845"/>
                <a:gd name="connsiteY348" fmla="*/ 652857 h 1078499"/>
                <a:gd name="connsiteX349" fmla="*/ 2318535 w 3024845"/>
                <a:gd name="connsiteY349" fmla="*/ 652857 h 1078499"/>
                <a:gd name="connsiteX350" fmla="*/ 2318535 w 3024845"/>
                <a:gd name="connsiteY350" fmla="*/ 698254 h 1078499"/>
                <a:gd name="connsiteX351" fmla="*/ 2332722 w 3024845"/>
                <a:gd name="connsiteY351" fmla="*/ 698254 h 1078499"/>
                <a:gd name="connsiteX352" fmla="*/ 2332722 w 3024845"/>
                <a:gd name="connsiteY352" fmla="*/ 685283 h 1078499"/>
                <a:gd name="connsiteX353" fmla="*/ 2348936 w 3024845"/>
                <a:gd name="connsiteY353" fmla="*/ 685283 h 1078499"/>
                <a:gd name="connsiteX354" fmla="*/ 2348936 w 3024845"/>
                <a:gd name="connsiteY354" fmla="*/ 505856 h 1078499"/>
                <a:gd name="connsiteX355" fmla="*/ 2355016 w 3024845"/>
                <a:gd name="connsiteY355" fmla="*/ 499370 h 1078499"/>
                <a:gd name="connsiteX356" fmla="*/ 2427977 w 3024845"/>
                <a:gd name="connsiteY356" fmla="*/ 499370 h 1078499"/>
                <a:gd name="connsiteX357" fmla="*/ 2427977 w 3024845"/>
                <a:gd name="connsiteY357" fmla="*/ 508018 h 1078499"/>
                <a:gd name="connsiteX358" fmla="*/ 2438110 w 3024845"/>
                <a:gd name="connsiteY358" fmla="*/ 508018 h 1078499"/>
                <a:gd name="connsiteX359" fmla="*/ 2438110 w 3024845"/>
                <a:gd name="connsiteY359" fmla="*/ 622592 h 1078499"/>
                <a:gd name="connsiteX360" fmla="*/ 2460404 w 3024845"/>
                <a:gd name="connsiteY360" fmla="*/ 622592 h 1078499"/>
                <a:gd name="connsiteX361" fmla="*/ 2460404 w 3024845"/>
                <a:gd name="connsiteY361" fmla="*/ 555577 h 1078499"/>
                <a:gd name="connsiteX362" fmla="*/ 2486751 w 3024845"/>
                <a:gd name="connsiteY362" fmla="*/ 555577 h 1078499"/>
                <a:gd name="connsiteX363" fmla="*/ 2490804 w 3024845"/>
                <a:gd name="connsiteY363" fmla="*/ 551253 h 1078499"/>
                <a:gd name="connsiteX364" fmla="*/ 2498911 w 3024845"/>
                <a:gd name="connsiteY364" fmla="*/ 551253 h 1078499"/>
                <a:gd name="connsiteX365" fmla="*/ 2502964 w 3024845"/>
                <a:gd name="connsiteY365" fmla="*/ 555577 h 1078499"/>
                <a:gd name="connsiteX366" fmla="*/ 2525258 w 3024845"/>
                <a:gd name="connsiteY366" fmla="*/ 555577 h 1078499"/>
                <a:gd name="connsiteX367" fmla="*/ 2525258 w 3024845"/>
                <a:gd name="connsiteY367" fmla="*/ 438841 h 1078499"/>
                <a:gd name="connsiteX368" fmla="*/ 2582005 w 3024845"/>
                <a:gd name="connsiteY368" fmla="*/ 428032 h 1078499"/>
                <a:gd name="connsiteX369" fmla="*/ 2582005 w 3024845"/>
                <a:gd name="connsiteY369" fmla="*/ 429113 h 1078499"/>
                <a:gd name="connsiteX370" fmla="*/ 2582005 w 3024845"/>
                <a:gd name="connsiteY370" fmla="*/ 436679 h 1078499"/>
                <a:gd name="connsiteX371" fmla="*/ 2608352 w 3024845"/>
                <a:gd name="connsiteY371" fmla="*/ 436679 h 1078499"/>
                <a:gd name="connsiteX372" fmla="*/ 2608352 w 3024845"/>
                <a:gd name="connsiteY372" fmla="*/ 691769 h 1078499"/>
                <a:gd name="connsiteX373" fmla="*/ 2630646 w 3024845"/>
                <a:gd name="connsiteY373" fmla="*/ 691769 h 1078499"/>
                <a:gd name="connsiteX374" fmla="*/ 2630646 w 3024845"/>
                <a:gd name="connsiteY374" fmla="*/ 687445 h 1078499"/>
                <a:gd name="connsiteX375" fmla="*/ 2642806 w 3024845"/>
                <a:gd name="connsiteY375" fmla="*/ 687445 h 1078499"/>
                <a:gd name="connsiteX376" fmla="*/ 2642806 w 3024845"/>
                <a:gd name="connsiteY376" fmla="*/ 691769 h 1078499"/>
                <a:gd name="connsiteX377" fmla="*/ 2667126 w 3024845"/>
                <a:gd name="connsiteY377" fmla="*/ 691769 h 1078499"/>
                <a:gd name="connsiteX378" fmla="*/ 2667126 w 3024845"/>
                <a:gd name="connsiteY378" fmla="*/ 678798 h 1078499"/>
                <a:gd name="connsiteX379" fmla="*/ 2695500 w 3024845"/>
                <a:gd name="connsiteY379" fmla="*/ 678798 h 1078499"/>
                <a:gd name="connsiteX380" fmla="*/ 2707660 w 3024845"/>
                <a:gd name="connsiteY380" fmla="*/ 674474 h 1078499"/>
                <a:gd name="connsiteX381" fmla="*/ 2727927 w 3024845"/>
                <a:gd name="connsiteY381" fmla="*/ 678798 h 1078499"/>
                <a:gd name="connsiteX382" fmla="*/ 2727927 w 3024845"/>
                <a:gd name="connsiteY382" fmla="*/ 661504 h 1078499"/>
                <a:gd name="connsiteX383" fmla="*/ 2736034 w 3024845"/>
                <a:gd name="connsiteY383" fmla="*/ 661504 h 1078499"/>
                <a:gd name="connsiteX384" fmla="*/ 2736034 w 3024845"/>
                <a:gd name="connsiteY384" fmla="*/ 648533 h 1078499"/>
                <a:gd name="connsiteX385" fmla="*/ 2792781 w 3024845"/>
                <a:gd name="connsiteY385" fmla="*/ 648533 h 1078499"/>
                <a:gd name="connsiteX386" fmla="*/ 2792781 w 3024845"/>
                <a:gd name="connsiteY386" fmla="*/ 618268 h 1078499"/>
                <a:gd name="connsiteX387" fmla="*/ 2811021 w 3024845"/>
                <a:gd name="connsiteY387" fmla="*/ 618268 h 1078499"/>
                <a:gd name="connsiteX388" fmla="*/ 2811021 w 3024845"/>
                <a:gd name="connsiteY388" fmla="*/ 611783 h 1078499"/>
                <a:gd name="connsiteX389" fmla="*/ 2823181 w 3024845"/>
                <a:gd name="connsiteY389" fmla="*/ 611783 h 1078499"/>
                <a:gd name="connsiteX390" fmla="*/ 2823181 w 3024845"/>
                <a:gd name="connsiteY390" fmla="*/ 618268 h 1078499"/>
                <a:gd name="connsiteX391" fmla="*/ 2839395 w 3024845"/>
                <a:gd name="connsiteY391" fmla="*/ 618268 h 1078499"/>
                <a:gd name="connsiteX392" fmla="*/ 2839395 w 3024845"/>
                <a:gd name="connsiteY392" fmla="*/ 667989 h 1078499"/>
                <a:gd name="connsiteX393" fmla="*/ 2871822 w 3024845"/>
                <a:gd name="connsiteY393" fmla="*/ 667989 h 1078499"/>
                <a:gd name="connsiteX394" fmla="*/ 2871822 w 3024845"/>
                <a:gd name="connsiteY394" fmla="*/ 642048 h 1078499"/>
                <a:gd name="connsiteX395" fmla="*/ 2910329 w 3024845"/>
                <a:gd name="connsiteY395" fmla="*/ 642048 h 1078499"/>
                <a:gd name="connsiteX396" fmla="*/ 2910329 w 3024845"/>
                <a:gd name="connsiteY396" fmla="*/ 611783 h 1078499"/>
                <a:gd name="connsiteX397" fmla="*/ 2958970 w 3024845"/>
                <a:gd name="connsiteY397" fmla="*/ 611783 h 1078499"/>
                <a:gd name="connsiteX398" fmla="*/ 2958970 w 3024845"/>
                <a:gd name="connsiteY398" fmla="*/ 722939 h 1078499"/>
                <a:gd name="connsiteX399" fmla="*/ 2958970 w 3024845"/>
                <a:gd name="connsiteY399" fmla="*/ 736718 h 1078499"/>
                <a:gd name="connsiteX400" fmla="*/ 3024845 w 3024845"/>
                <a:gd name="connsiteY400" fmla="*/ 736718 h 1078499"/>
                <a:gd name="connsiteX401" fmla="*/ 3024845 w 3024845"/>
                <a:gd name="connsiteY401" fmla="*/ 1078499 h 1078499"/>
                <a:gd name="connsiteX402" fmla="*/ 2054 w 3024845"/>
                <a:gd name="connsiteY402" fmla="*/ 1076166 h 1078499"/>
                <a:gd name="connsiteX403" fmla="*/ 0 w 3024845"/>
                <a:gd name="connsiteY403" fmla="*/ 642048 h 1078499"/>
                <a:gd name="connsiteX404" fmla="*/ 20267 w 3024845"/>
                <a:gd name="connsiteY404" fmla="*/ 642048 h 1078499"/>
                <a:gd name="connsiteX405" fmla="*/ 20774 w 3024845"/>
                <a:gd name="connsiteY405" fmla="*/ 640967 h 1078499"/>
                <a:gd name="connsiteX406" fmla="*/ 24320 w 3024845"/>
                <a:gd name="connsiteY406" fmla="*/ 633401 h 1078499"/>
                <a:gd name="connsiteX407" fmla="*/ 26094 w 3024845"/>
                <a:gd name="connsiteY407" fmla="*/ 633671 h 1078499"/>
                <a:gd name="connsiteX408" fmla="*/ 38507 w 3024845"/>
                <a:gd name="connsiteY408" fmla="*/ 635562 h 1078499"/>
                <a:gd name="connsiteX409" fmla="*/ 39014 w 3024845"/>
                <a:gd name="connsiteY409" fmla="*/ 636914 h 1078499"/>
                <a:gd name="connsiteX410" fmla="*/ 42560 w 3024845"/>
                <a:gd name="connsiteY410" fmla="*/ 646371 h 1078499"/>
                <a:gd name="connsiteX411" fmla="*/ 68907 w 3024845"/>
                <a:gd name="connsiteY411" fmla="*/ 648533 h 1078499"/>
                <a:gd name="connsiteX412" fmla="*/ 68907 w 3024845"/>
                <a:gd name="connsiteY412" fmla="*/ 525312 h 1078499"/>
                <a:gd name="connsiteX413" fmla="*/ 70934 w 3024845"/>
                <a:gd name="connsiteY413" fmla="*/ 525312 h 1078499"/>
                <a:gd name="connsiteX414" fmla="*/ 85121 w 3024845"/>
                <a:gd name="connsiteY414" fmla="*/ 525312 h 1078499"/>
                <a:gd name="connsiteX415" fmla="*/ 85121 w 3024845"/>
                <a:gd name="connsiteY415" fmla="*/ 389120 h 1078499"/>
                <a:gd name="connsiteX416" fmla="*/ 86894 w 3024845"/>
                <a:gd name="connsiteY416" fmla="*/ 389120 h 1078499"/>
                <a:gd name="connsiteX417" fmla="*/ 99308 w 3024845"/>
                <a:gd name="connsiteY417" fmla="*/ 389120 h 1078499"/>
                <a:gd name="connsiteX418" fmla="*/ 99308 w 3024845"/>
                <a:gd name="connsiteY418" fmla="*/ 274546 h 1078499"/>
                <a:gd name="connsiteX419" fmla="*/ 103361 w 3024845"/>
                <a:gd name="connsiteY419" fmla="*/ 246442 h 1078499"/>
                <a:gd name="connsiteX420" fmla="*/ 105388 w 3024845"/>
                <a:gd name="connsiteY420" fmla="*/ 246442 h 1078499"/>
                <a:gd name="connsiteX421" fmla="*/ 119575 w 3024845"/>
                <a:gd name="connsiteY421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0453 w 3024845"/>
                <a:gd name="connsiteY325" fmla="*/ 75662 h 1078499"/>
                <a:gd name="connsiteX326" fmla="*/ 2162480 w 3024845"/>
                <a:gd name="connsiteY326" fmla="*/ 138353 h 1078499"/>
                <a:gd name="connsiteX327" fmla="*/ 2168560 w 3024845"/>
                <a:gd name="connsiteY327" fmla="*/ 144839 h 1078499"/>
                <a:gd name="connsiteX328" fmla="*/ 2166533 w 3024845"/>
                <a:gd name="connsiteY328" fmla="*/ 151324 h 1078499"/>
                <a:gd name="connsiteX329" fmla="*/ 2166533 w 3024845"/>
                <a:gd name="connsiteY329" fmla="*/ 229148 h 1078499"/>
                <a:gd name="connsiteX330" fmla="*/ 2168560 w 3024845"/>
                <a:gd name="connsiteY330" fmla="*/ 233472 h 1078499"/>
                <a:gd name="connsiteX331" fmla="*/ 2168560 w 3024845"/>
                <a:gd name="connsiteY331" fmla="*/ 255090 h 1078499"/>
                <a:gd name="connsiteX332" fmla="*/ 2182747 w 3024845"/>
                <a:gd name="connsiteY332" fmla="*/ 255090 h 1078499"/>
                <a:gd name="connsiteX333" fmla="*/ 2182747 w 3024845"/>
                <a:gd name="connsiteY333" fmla="*/ 272384 h 1078499"/>
                <a:gd name="connsiteX334" fmla="*/ 2190854 w 3024845"/>
                <a:gd name="connsiteY334" fmla="*/ 296163 h 1078499"/>
                <a:gd name="connsiteX335" fmla="*/ 2184774 w 3024845"/>
                <a:gd name="connsiteY335" fmla="*/ 300487 h 1078499"/>
                <a:gd name="connsiteX336" fmla="*/ 2172613 w 3024845"/>
                <a:gd name="connsiteY336" fmla="*/ 322105 h 1078499"/>
                <a:gd name="connsiteX337" fmla="*/ 2180720 w 3024845"/>
                <a:gd name="connsiteY337" fmla="*/ 575033 h 1078499"/>
                <a:gd name="connsiteX338" fmla="*/ 2245574 w 3024845"/>
                <a:gd name="connsiteY338" fmla="*/ 575033 h 1078499"/>
                <a:gd name="connsiteX339" fmla="*/ 2245574 w 3024845"/>
                <a:gd name="connsiteY339" fmla="*/ 650695 h 1078499"/>
                <a:gd name="connsiteX340" fmla="*/ 2253681 w 3024845"/>
                <a:gd name="connsiteY340" fmla="*/ 650695 h 1078499"/>
                <a:gd name="connsiteX341" fmla="*/ 2255708 w 3024845"/>
                <a:gd name="connsiteY341" fmla="*/ 644210 h 1078499"/>
                <a:gd name="connsiteX342" fmla="*/ 2261788 w 3024845"/>
                <a:gd name="connsiteY342" fmla="*/ 644210 h 1078499"/>
                <a:gd name="connsiteX343" fmla="*/ 2263815 w 3024845"/>
                <a:gd name="connsiteY343" fmla="*/ 652857 h 1078499"/>
                <a:gd name="connsiteX344" fmla="*/ 2275975 w 3024845"/>
                <a:gd name="connsiteY344" fmla="*/ 652857 h 1078499"/>
                <a:gd name="connsiteX345" fmla="*/ 2275975 w 3024845"/>
                <a:gd name="connsiteY345" fmla="*/ 646371 h 1078499"/>
                <a:gd name="connsiteX346" fmla="*/ 2298268 w 3024845"/>
                <a:gd name="connsiteY346" fmla="*/ 646371 h 1078499"/>
                <a:gd name="connsiteX347" fmla="*/ 2298268 w 3024845"/>
                <a:gd name="connsiteY347" fmla="*/ 652857 h 1078499"/>
                <a:gd name="connsiteX348" fmla="*/ 2318535 w 3024845"/>
                <a:gd name="connsiteY348" fmla="*/ 652857 h 1078499"/>
                <a:gd name="connsiteX349" fmla="*/ 2318535 w 3024845"/>
                <a:gd name="connsiteY349" fmla="*/ 698254 h 1078499"/>
                <a:gd name="connsiteX350" fmla="*/ 2332722 w 3024845"/>
                <a:gd name="connsiteY350" fmla="*/ 698254 h 1078499"/>
                <a:gd name="connsiteX351" fmla="*/ 2332722 w 3024845"/>
                <a:gd name="connsiteY351" fmla="*/ 685283 h 1078499"/>
                <a:gd name="connsiteX352" fmla="*/ 2348936 w 3024845"/>
                <a:gd name="connsiteY352" fmla="*/ 685283 h 1078499"/>
                <a:gd name="connsiteX353" fmla="*/ 2348936 w 3024845"/>
                <a:gd name="connsiteY353" fmla="*/ 505856 h 1078499"/>
                <a:gd name="connsiteX354" fmla="*/ 2355016 w 3024845"/>
                <a:gd name="connsiteY354" fmla="*/ 499370 h 1078499"/>
                <a:gd name="connsiteX355" fmla="*/ 2427977 w 3024845"/>
                <a:gd name="connsiteY355" fmla="*/ 499370 h 1078499"/>
                <a:gd name="connsiteX356" fmla="*/ 2427977 w 3024845"/>
                <a:gd name="connsiteY356" fmla="*/ 508018 h 1078499"/>
                <a:gd name="connsiteX357" fmla="*/ 2438110 w 3024845"/>
                <a:gd name="connsiteY357" fmla="*/ 508018 h 1078499"/>
                <a:gd name="connsiteX358" fmla="*/ 2438110 w 3024845"/>
                <a:gd name="connsiteY358" fmla="*/ 622592 h 1078499"/>
                <a:gd name="connsiteX359" fmla="*/ 2460404 w 3024845"/>
                <a:gd name="connsiteY359" fmla="*/ 622592 h 1078499"/>
                <a:gd name="connsiteX360" fmla="*/ 2460404 w 3024845"/>
                <a:gd name="connsiteY360" fmla="*/ 555577 h 1078499"/>
                <a:gd name="connsiteX361" fmla="*/ 2486751 w 3024845"/>
                <a:gd name="connsiteY361" fmla="*/ 555577 h 1078499"/>
                <a:gd name="connsiteX362" fmla="*/ 2490804 w 3024845"/>
                <a:gd name="connsiteY362" fmla="*/ 551253 h 1078499"/>
                <a:gd name="connsiteX363" fmla="*/ 2498911 w 3024845"/>
                <a:gd name="connsiteY363" fmla="*/ 551253 h 1078499"/>
                <a:gd name="connsiteX364" fmla="*/ 2502964 w 3024845"/>
                <a:gd name="connsiteY364" fmla="*/ 555577 h 1078499"/>
                <a:gd name="connsiteX365" fmla="*/ 2525258 w 3024845"/>
                <a:gd name="connsiteY365" fmla="*/ 555577 h 1078499"/>
                <a:gd name="connsiteX366" fmla="*/ 2525258 w 3024845"/>
                <a:gd name="connsiteY366" fmla="*/ 438841 h 1078499"/>
                <a:gd name="connsiteX367" fmla="*/ 2582005 w 3024845"/>
                <a:gd name="connsiteY367" fmla="*/ 428032 h 1078499"/>
                <a:gd name="connsiteX368" fmla="*/ 2582005 w 3024845"/>
                <a:gd name="connsiteY368" fmla="*/ 429113 h 1078499"/>
                <a:gd name="connsiteX369" fmla="*/ 2582005 w 3024845"/>
                <a:gd name="connsiteY369" fmla="*/ 436679 h 1078499"/>
                <a:gd name="connsiteX370" fmla="*/ 2608352 w 3024845"/>
                <a:gd name="connsiteY370" fmla="*/ 436679 h 1078499"/>
                <a:gd name="connsiteX371" fmla="*/ 2608352 w 3024845"/>
                <a:gd name="connsiteY371" fmla="*/ 691769 h 1078499"/>
                <a:gd name="connsiteX372" fmla="*/ 2630646 w 3024845"/>
                <a:gd name="connsiteY372" fmla="*/ 691769 h 1078499"/>
                <a:gd name="connsiteX373" fmla="*/ 2630646 w 3024845"/>
                <a:gd name="connsiteY373" fmla="*/ 687445 h 1078499"/>
                <a:gd name="connsiteX374" fmla="*/ 2642806 w 3024845"/>
                <a:gd name="connsiteY374" fmla="*/ 687445 h 1078499"/>
                <a:gd name="connsiteX375" fmla="*/ 2642806 w 3024845"/>
                <a:gd name="connsiteY375" fmla="*/ 691769 h 1078499"/>
                <a:gd name="connsiteX376" fmla="*/ 2667126 w 3024845"/>
                <a:gd name="connsiteY376" fmla="*/ 691769 h 1078499"/>
                <a:gd name="connsiteX377" fmla="*/ 2667126 w 3024845"/>
                <a:gd name="connsiteY377" fmla="*/ 678798 h 1078499"/>
                <a:gd name="connsiteX378" fmla="*/ 2695500 w 3024845"/>
                <a:gd name="connsiteY378" fmla="*/ 678798 h 1078499"/>
                <a:gd name="connsiteX379" fmla="*/ 2707660 w 3024845"/>
                <a:gd name="connsiteY379" fmla="*/ 674474 h 1078499"/>
                <a:gd name="connsiteX380" fmla="*/ 2727927 w 3024845"/>
                <a:gd name="connsiteY380" fmla="*/ 678798 h 1078499"/>
                <a:gd name="connsiteX381" fmla="*/ 2727927 w 3024845"/>
                <a:gd name="connsiteY381" fmla="*/ 661504 h 1078499"/>
                <a:gd name="connsiteX382" fmla="*/ 2736034 w 3024845"/>
                <a:gd name="connsiteY382" fmla="*/ 661504 h 1078499"/>
                <a:gd name="connsiteX383" fmla="*/ 2736034 w 3024845"/>
                <a:gd name="connsiteY383" fmla="*/ 648533 h 1078499"/>
                <a:gd name="connsiteX384" fmla="*/ 2792781 w 3024845"/>
                <a:gd name="connsiteY384" fmla="*/ 648533 h 1078499"/>
                <a:gd name="connsiteX385" fmla="*/ 2792781 w 3024845"/>
                <a:gd name="connsiteY385" fmla="*/ 618268 h 1078499"/>
                <a:gd name="connsiteX386" fmla="*/ 2811021 w 3024845"/>
                <a:gd name="connsiteY386" fmla="*/ 618268 h 1078499"/>
                <a:gd name="connsiteX387" fmla="*/ 2811021 w 3024845"/>
                <a:gd name="connsiteY387" fmla="*/ 611783 h 1078499"/>
                <a:gd name="connsiteX388" fmla="*/ 2823181 w 3024845"/>
                <a:gd name="connsiteY388" fmla="*/ 611783 h 1078499"/>
                <a:gd name="connsiteX389" fmla="*/ 2823181 w 3024845"/>
                <a:gd name="connsiteY389" fmla="*/ 618268 h 1078499"/>
                <a:gd name="connsiteX390" fmla="*/ 2839395 w 3024845"/>
                <a:gd name="connsiteY390" fmla="*/ 618268 h 1078499"/>
                <a:gd name="connsiteX391" fmla="*/ 2839395 w 3024845"/>
                <a:gd name="connsiteY391" fmla="*/ 667989 h 1078499"/>
                <a:gd name="connsiteX392" fmla="*/ 2871822 w 3024845"/>
                <a:gd name="connsiteY392" fmla="*/ 667989 h 1078499"/>
                <a:gd name="connsiteX393" fmla="*/ 2871822 w 3024845"/>
                <a:gd name="connsiteY393" fmla="*/ 642048 h 1078499"/>
                <a:gd name="connsiteX394" fmla="*/ 2910329 w 3024845"/>
                <a:gd name="connsiteY394" fmla="*/ 642048 h 1078499"/>
                <a:gd name="connsiteX395" fmla="*/ 2910329 w 3024845"/>
                <a:gd name="connsiteY395" fmla="*/ 611783 h 1078499"/>
                <a:gd name="connsiteX396" fmla="*/ 2958970 w 3024845"/>
                <a:gd name="connsiteY396" fmla="*/ 611783 h 1078499"/>
                <a:gd name="connsiteX397" fmla="*/ 2958970 w 3024845"/>
                <a:gd name="connsiteY397" fmla="*/ 722939 h 1078499"/>
                <a:gd name="connsiteX398" fmla="*/ 2958970 w 3024845"/>
                <a:gd name="connsiteY398" fmla="*/ 736718 h 1078499"/>
                <a:gd name="connsiteX399" fmla="*/ 3024845 w 3024845"/>
                <a:gd name="connsiteY399" fmla="*/ 736718 h 1078499"/>
                <a:gd name="connsiteX400" fmla="*/ 3024845 w 3024845"/>
                <a:gd name="connsiteY400" fmla="*/ 1078499 h 1078499"/>
                <a:gd name="connsiteX401" fmla="*/ 2054 w 3024845"/>
                <a:gd name="connsiteY401" fmla="*/ 1076166 h 1078499"/>
                <a:gd name="connsiteX402" fmla="*/ 0 w 3024845"/>
                <a:gd name="connsiteY402" fmla="*/ 642048 h 1078499"/>
                <a:gd name="connsiteX403" fmla="*/ 20267 w 3024845"/>
                <a:gd name="connsiteY403" fmla="*/ 642048 h 1078499"/>
                <a:gd name="connsiteX404" fmla="*/ 20774 w 3024845"/>
                <a:gd name="connsiteY404" fmla="*/ 640967 h 1078499"/>
                <a:gd name="connsiteX405" fmla="*/ 24320 w 3024845"/>
                <a:gd name="connsiteY405" fmla="*/ 633401 h 1078499"/>
                <a:gd name="connsiteX406" fmla="*/ 26094 w 3024845"/>
                <a:gd name="connsiteY406" fmla="*/ 633671 h 1078499"/>
                <a:gd name="connsiteX407" fmla="*/ 38507 w 3024845"/>
                <a:gd name="connsiteY407" fmla="*/ 635562 h 1078499"/>
                <a:gd name="connsiteX408" fmla="*/ 39014 w 3024845"/>
                <a:gd name="connsiteY408" fmla="*/ 636914 h 1078499"/>
                <a:gd name="connsiteX409" fmla="*/ 42560 w 3024845"/>
                <a:gd name="connsiteY409" fmla="*/ 646371 h 1078499"/>
                <a:gd name="connsiteX410" fmla="*/ 68907 w 3024845"/>
                <a:gd name="connsiteY410" fmla="*/ 648533 h 1078499"/>
                <a:gd name="connsiteX411" fmla="*/ 68907 w 3024845"/>
                <a:gd name="connsiteY411" fmla="*/ 525312 h 1078499"/>
                <a:gd name="connsiteX412" fmla="*/ 70934 w 3024845"/>
                <a:gd name="connsiteY412" fmla="*/ 525312 h 1078499"/>
                <a:gd name="connsiteX413" fmla="*/ 85121 w 3024845"/>
                <a:gd name="connsiteY413" fmla="*/ 525312 h 1078499"/>
                <a:gd name="connsiteX414" fmla="*/ 85121 w 3024845"/>
                <a:gd name="connsiteY414" fmla="*/ 389120 h 1078499"/>
                <a:gd name="connsiteX415" fmla="*/ 86894 w 3024845"/>
                <a:gd name="connsiteY415" fmla="*/ 389120 h 1078499"/>
                <a:gd name="connsiteX416" fmla="*/ 99308 w 3024845"/>
                <a:gd name="connsiteY416" fmla="*/ 389120 h 1078499"/>
                <a:gd name="connsiteX417" fmla="*/ 99308 w 3024845"/>
                <a:gd name="connsiteY417" fmla="*/ 274546 h 1078499"/>
                <a:gd name="connsiteX418" fmla="*/ 103361 w 3024845"/>
                <a:gd name="connsiteY418" fmla="*/ 246442 h 1078499"/>
                <a:gd name="connsiteX419" fmla="*/ 105388 w 3024845"/>
                <a:gd name="connsiteY419" fmla="*/ 246442 h 1078499"/>
                <a:gd name="connsiteX420" fmla="*/ 119575 w 3024845"/>
                <a:gd name="connsiteY420" fmla="*/ 246442 h 1078499"/>
                <a:gd name="connsiteX0" fmla="*/ 119575 w 3024845"/>
                <a:gd name="connsiteY0" fmla="*/ 246442 h 1078499"/>
                <a:gd name="connsiteX1" fmla="*/ 200642 w 3024845"/>
                <a:gd name="connsiteY1" fmla="*/ 244281 h 1078499"/>
                <a:gd name="connsiteX2" fmla="*/ 202669 w 3024845"/>
                <a:gd name="connsiteY2" fmla="*/ 244281 h 1078499"/>
                <a:gd name="connsiteX3" fmla="*/ 216856 w 3024845"/>
                <a:gd name="connsiteY3" fmla="*/ 244281 h 1078499"/>
                <a:gd name="connsiteX4" fmla="*/ 216856 w 3024845"/>
                <a:gd name="connsiteY4" fmla="*/ 268060 h 1078499"/>
                <a:gd name="connsiteX5" fmla="*/ 217363 w 3024845"/>
                <a:gd name="connsiteY5" fmla="*/ 268871 h 1078499"/>
                <a:gd name="connsiteX6" fmla="*/ 220909 w 3024845"/>
                <a:gd name="connsiteY6" fmla="*/ 274546 h 1078499"/>
                <a:gd name="connsiteX7" fmla="*/ 220909 w 3024845"/>
                <a:gd name="connsiteY7" fmla="*/ 389120 h 1078499"/>
                <a:gd name="connsiteX8" fmla="*/ 223189 w 3024845"/>
                <a:gd name="connsiteY8" fmla="*/ 389120 h 1078499"/>
                <a:gd name="connsiteX9" fmla="*/ 239150 w 3024845"/>
                <a:gd name="connsiteY9" fmla="*/ 389120 h 1078499"/>
                <a:gd name="connsiteX10" fmla="*/ 239150 w 3024845"/>
                <a:gd name="connsiteY10" fmla="*/ 529635 h 1078499"/>
                <a:gd name="connsiteX11" fmla="*/ 240670 w 3024845"/>
                <a:gd name="connsiteY11" fmla="*/ 529365 h 1078499"/>
                <a:gd name="connsiteX12" fmla="*/ 251310 w 3024845"/>
                <a:gd name="connsiteY12" fmla="*/ 527474 h 1078499"/>
                <a:gd name="connsiteX13" fmla="*/ 249283 w 3024845"/>
                <a:gd name="connsiteY13" fmla="*/ 616106 h 1078499"/>
                <a:gd name="connsiteX14" fmla="*/ 250803 w 3024845"/>
                <a:gd name="connsiteY14" fmla="*/ 616377 h 1078499"/>
                <a:gd name="connsiteX15" fmla="*/ 261443 w 3024845"/>
                <a:gd name="connsiteY15" fmla="*/ 618268 h 1078499"/>
                <a:gd name="connsiteX16" fmla="*/ 261696 w 3024845"/>
                <a:gd name="connsiteY16" fmla="*/ 619079 h 1078499"/>
                <a:gd name="connsiteX17" fmla="*/ 263470 w 3024845"/>
                <a:gd name="connsiteY17" fmla="*/ 624754 h 1078499"/>
                <a:gd name="connsiteX18" fmla="*/ 264230 w 3024845"/>
                <a:gd name="connsiteY18" fmla="*/ 622322 h 1078499"/>
                <a:gd name="connsiteX19" fmla="*/ 269550 w 3024845"/>
                <a:gd name="connsiteY19" fmla="*/ 605298 h 1078499"/>
                <a:gd name="connsiteX20" fmla="*/ 271323 w 3024845"/>
                <a:gd name="connsiteY20" fmla="*/ 605298 h 1078499"/>
                <a:gd name="connsiteX21" fmla="*/ 283737 w 3024845"/>
                <a:gd name="connsiteY21" fmla="*/ 605298 h 1078499"/>
                <a:gd name="connsiteX22" fmla="*/ 283737 w 3024845"/>
                <a:gd name="connsiteY22" fmla="*/ 637724 h 1078499"/>
                <a:gd name="connsiteX23" fmla="*/ 284750 w 3024845"/>
                <a:gd name="connsiteY23" fmla="*/ 638265 h 1078499"/>
                <a:gd name="connsiteX24" fmla="*/ 291844 w 3024845"/>
                <a:gd name="connsiteY24" fmla="*/ 642048 h 1078499"/>
                <a:gd name="connsiteX25" fmla="*/ 291844 w 3024845"/>
                <a:gd name="connsiteY25" fmla="*/ 643399 h 1078499"/>
                <a:gd name="connsiteX26" fmla="*/ 291844 w 3024845"/>
                <a:gd name="connsiteY26" fmla="*/ 652857 h 1078499"/>
                <a:gd name="connsiteX27" fmla="*/ 336431 w 3024845"/>
                <a:gd name="connsiteY27" fmla="*/ 652857 h 1078499"/>
                <a:gd name="connsiteX28" fmla="*/ 336431 w 3024845"/>
                <a:gd name="connsiteY28" fmla="*/ 653938 h 1078499"/>
                <a:gd name="connsiteX29" fmla="*/ 336431 w 3024845"/>
                <a:gd name="connsiteY29" fmla="*/ 661504 h 1078499"/>
                <a:gd name="connsiteX30" fmla="*/ 338457 w 3024845"/>
                <a:gd name="connsiteY30" fmla="*/ 661504 h 1078499"/>
                <a:gd name="connsiteX31" fmla="*/ 352644 w 3024845"/>
                <a:gd name="connsiteY31" fmla="*/ 661504 h 1078499"/>
                <a:gd name="connsiteX32" fmla="*/ 352644 w 3024845"/>
                <a:gd name="connsiteY32" fmla="*/ 631239 h 1078499"/>
                <a:gd name="connsiteX33" fmla="*/ 397231 w 3024845"/>
                <a:gd name="connsiteY33" fmla="*/ 631239 h 1078499"/>
                <a:gd name="connsiteX34" fmla="*/ 397231 w 3024845"/>
                <a:gd name="connsiteY34" fmla="*/ 629888 h 1078499"/>
                <a:gd name="connsiteX35" fmla="*/ 397231 w 3024845"/>
                <a:gd name="connsiteY35" fmla="*/ 620430 h 1078499"/>
                <a:gd name="connsiteX36" fmla="*/ 398245 w 3024845"/>
                <a:gd name="connsiteY36" fmla="*/ 620430 h 1078499"/>
                <a:gd name="connsiteX37" fmla="*/ 405338 w 3024845"/>
                <a:gd name="connsiteY37" fmla="*/ 620430 h 1078499"/>
                <a:gd name="connsiteX38" fmla="*/ 405338 w 3024845"/>
                <a:gd name="connsiteY38" fmla="*/ 618539 h 1078499"/>
                <a:gd name="connsiteX39" fmla="*/ 405338 w 3024845"/>
                <a:gd name="connsiteY39" fmla="*/ 605298 h 1078499"/>
                <a:gd name="connsiteX40" fmla="*/ 406098 w 3024845"/>
                <a:gd name="connsiteY40" fmla="*/ 605298 h 1078499"/>
                <a:gd name="connsiteX41" fmla="*/ 411418 w 3024845"/>
                <a:gd name="connsiteY41" fmla="*/ 605298 h 1078499"/>
                <a:gd name="connsiteX42" fmla="*/ 411418 w 3024845"/>
                <a:gd name="connsiteY42" fmla="*/ 604217 h 1078499"/>
                <a:gd name="connsiteX43" fmla="*/ 411418 w 3024845"/>
                <a:gd name="connsiteY43" fmla="*/ 596650 h 1078499"/>
                <a:gd name="connsiteX44" fmla="*/ 413445 w 3024845"/>
                <a:gd name="connsiteY44" fmla="*/ 596650 h 1078499"/>
                <a:gd name="connsiteX45" fmla="*/ 427632 w 3024845"/>
                <a:gd name="connsiteY45" fmla="*/ 596650 h 1078499"/>
                <a:gd name="connsiteX46" fmla="*/ 427632 w 3024845"/>
                <a:gd name="connsiteY46" fmla="*/ 597731 h 1078499"/>
                <a:gd name="connsiteX47" fmla="*/ 427632 w 3024845"/>
                <a:gd name="connsiteY47" fmla="*/ 605298 h 1078499"/>
                <a:gd name="connsiteX48" fmla="*/ 449925 w 3024845"/>
                <a:gd name="connsiteY48" fmla="*/ 605298 h 1078499"/>
                <a:gd name="connsiteX49" fmla="*/ 449925 w 3024845"/>
                <a:gd name="connsiteY49" fmla="*/ 603406 h 1078499"/>
                <a:gd name="connsiteX50" fmla="*/ 449925 w 3024845"/>
                <a:gd name="connsiteY50" fmla="*/ 590165 h 1078499"/>
                <a:gd name="connsiteX51" fmla="*/ 451699 w 3024845"/>
                <a:gd name="connsiteY51" fmla="*/ 590165 h 1078499"/>
                <a:gd name="connsiteX52" fmla="*/ 464112 w 3024845"/>
                <a:gd name="connsiteY52" fmla="*/ 590165 h 1078499"/>
                <a:gd name="connsiteX53" fmla="*/ 464112 w 3024845"/>
                <a:gd name="connsiteY53" fmla="*/ 613945 h 1078499"/>
                <a:gd name="connsiteX54" fmla="*/ 465126 w 3024845"/>
                <a:gd name="connsiteY54" fmla="*/ 613945 h 1078499"/>
                <a:gd name="connsiteX55" fmla="*/ 472219 w 3024845"/>
                <a:gd name="connsiteY55" fmla="*/ 613945 h 1078499"/>
                <a:gd name="connsiteX56" fmla="*/ 472219 w 3024845"/>
                <a:gd name="connsiteY56" fmla="*/ 612864 h 1078499"/>
                <a:gd name="connsiteX57" fmla="*/ 472219 w 3024845"/>
                <a:gd name="connsiteY57" fmla="*/ 605298 h 1078499"/>
                <a:gd name="connsiteX58" fmla="*/ 473992 w 3024845"/>
                <a:gd name="connsiteY58" fmla="*/ 605298 h 1078499"/>
                <a:gd name="connsiteX59" fmla="*/ 486406 w 3024845"/>
                <a:gd name="connsiteY59" fmla="*/ 605298 h 1078499"/>
                <a:gd name="connsiteX60" fmla="*/ 486406 w 3024845"/>
                <a:gd name="connsiteY60" fmla="*/ 631239 h 1078499"/>
                <a:gd name="connsiteX61" fmla="*/ 488433 w 3024845"/>
                <a:gd name="connsiteY61" fmla="*/ 631239 h 1078499"/>
                <a:gd name="connsiteX62" fmla="*/ 502619 w 3024845"/>
                <a:gd name="connsiteY62" fmla="*/ 631239 h 1078499"/>
                <a:gd name="connsiteX63" fmla="*/ 502619 w 3024845"/>
                <a:gd name="connsiteY63" fmla="*/ 632860 h 1078499"/>
                <a:gd name="connsiteX64" fmla="*/ 502619 w 3024845"/>
                <a:gd name="connsiteY64" fmla="*/ 644210 h 1078499"/>
                <a:gd name="connsiteX65" fmla="*/ 503379 w 3024845"/>
                <a:gd name="connsiteY65" fmla="*/ 644210 h 1078499"/>
                <a:gd name="connsiteX66" fmla="*/ 508700 w 3024845"/>
                <a:gd name="connsiteY66" fmla="*/ 644210 h 1078499"/>
                <a:gd name="connsiteX67" fmla="*/ 508700 w 3024845"/>
                <a:gd name="connsiteY67" fmla="*/ 643399 h 1078499"/>
                <a:gd name="connsiteX68" fmla="*/ 508700 w 3024845"/>
                <a:gd name="connsiteY68" fmla="*/ 637724 h 1078499"/>
                <a:gd name="connsiteX69" fmla="*/ 539100 w 3024845"/>
                <a:gd name="connsiteY69" fmla="*/ 637724 h 1078499"/>
                <a:gd name="connsiteX70" fmla="*/ 539100 w 3024845"/>
                <a:gd name="connsiteY70" fmla="*/ 661504 h 1078499"/>
                <a:gd name="connsiteX71" fmla="*/ 540113 w 3024845"/>
                <a:gd name="connsiteY71" fmla="*/ 661504 h 1078499"/>
                <a:gd name="connsiteX72" fmla="*/ 547207 w 3024845"/>
                <a:gd name="connsiteY72" fmla="*/ 661504 h 1078499"/>
                <a:gd name="connsiteX73" fmla="*/ 547207 w 3024845"/>
                <a:gd name="connsiteY73" fmla="*/ 662585 h 1078499"/>
                <a:gd name="connsiteX74" fmla="*/ 547207 w 3024845"/>
                <a:gd name="connsiteY74" fmla="*/ 670151 h 1078499"/>
                <a:gd name="connsiteX75" fmla="*/ 547967 w 3024845"/>
                <a:gd name="connsiteY75" fmla="*/ 670151 h 1078499"/>
                <a:gd name="connsiteX76" fmla="*/ 553287 w 3024845"/>
                <a:gd name="connsiteY76" fmla="*/ 670151 h 1078499"/>
                <a:gd name="connsiteX77" fmla="*/ 553287 w 3024845"/>
                <a:gd name="connsiteY77" fmla="*/ 667989 h 1078499"/>
                <a:gd name="connsiteX78" fmla="*/ 553287 w 3024845"/>
                <a:gd name="connsiteY78" fmla="*/ 652857 h 1078499"/>
                <a:gd name="connsiteX79" fmla="*/ 554300 w 3024845"/>
                <a:gd name="connsiteY79" fmla="*/ 652857 h 1078499"/>
                <a:gd name="connsiteX80" fmla="*/ 561394 w 3024845"/>
                <a:gd name="connsiteY80" fmla="*/ 652857 h 1078499"/>
                <a:gd name="connsiteX81" fmla="*/ 561394 w 3024845"/>
                <a:gd name="connsiteY81" fmla="*/ 653938 h 1078499"/>
                <a:gd name="connsiteX82" fmla="*/ 561394 w 3024845"/>
                <a:gd name="connsiteY82" fmla="*/ 661504 h 1078499"/>
                <a:gd name="connsiteX83" fmla="*/ 566714 w 3024845"/>
                <a:gd name="connsiteY83" fmla="*/ 659511 h 1078499"/>
                <a:gd name="connsiteX84" fmla="*/ 567474 w 3024845"/>
                <a:gd name="connsiteY84" fmla="*/ 658531 h 1078499"/>
                <a:gd name="connsiteX85" fmla="*/ 567474 w 3024845"/>
                <a:gd name="connsiteY85" fmla="*/ 652857 h 1078499"/>
                <a:gd name="connsiteX86" fmla="*/ 605981 w 3024845"/>
                <a:gd name="connsiteY86" fmla="*/ 652857 h 1078499"/>
                <a:gd name="connsiteX87" fmla="*/ 605981 w 3024845"/>
                <a:gd name="connsiteY87" fmla="*/ 676636 h 1078499"/>
                <a:gd name="connsiteX88" fmla="*/ 608007 w 3024845"/>
                <a:gd name="connsiteY88" fmla="*/ 676636 h 1078499"/>
                <a:gd name="connsiteX89" fmla="*/ 622194 w 3024845"/>
                <a:gd name="connsiteY89" fmla="*/ 676636 h 1078499"/>
                <a:gd name="connsiteX90" fmla="*/ 622194 w 3024845"/>
                <a:gd name="connsiteY90" fmla="*/ 677717 h 1078499"/>
                <a:gd name="connsiteX91" fmla="*/ 622194 w 3024845"/>
                <a:gd name="connsiteY91" fmla="*/ 685283 h 1078499"/>
                <a:gd name="connsiteX92" fmla="*/ 623968 w 3024845"/>
                <a:gd name="connsiteY92" fmla="*/ 685283 h 1078499"/>
                <a:gd name="connsiteX93" fmla="*/ 636381 w 3024845"/>
                <a:gd name="connsiteY93" fmla="*/ 685283 h 1078499"/>
                <a:gd name="connsiteX94" fmla="*/ 636381 w 3024845"/>
                <a:gd name="connsiteY94" fmla="*/ 661504 h 1078499"/>
                <a:gd name="connsiteX95" fmla="*/ 637394 w 3024845"/>
                <a:gd name="connsiteY95" fmla="*/ 661504 h 1078499"/>
                <a:gd name="connsiteX96" fmla="*/ 644488 w 3024845"/>
                <a:gd name="connsiteY96" fmla="*/ 661504 h 1078499"/>
                <a:gd name="connsiteX97" fmla="*/ 644488 w 3024845"/>
                <a:gd name="connsiteY97" fmla="*/ 629077 h 1078499"/>
                <a:gd name="connsiteX98" fmla="*/ 645501 w 3024845"/>
                <a:gd name="connsiteY98" fmla="*/ 629077 h 1078499"/>
                <a:gd name="connsiteX99" fmla="*/ 652595 w 3024845"/>
                <a:gd name="connsiteY99" fmla="*/ 629077 h 1078499"/>
                <a:gd name="connsiteX100" fmla="*/ 652595 w 3024845"/>
                <a:gd name="connsiteY100" fmla="*/ 627186 h 1078499"/>
                <a:gd name="connsiteX101" fmla="*/ 652595 w 3024845"/>
                <a:gd name="connsiteY101" fmla="*/ 613945 h 1078499"/>
                <a:gd name="connsiteX102" fmla="*/ 651328 w 3024845"/>
                <a:gd name="connsiteY102" fmla="*/ 612323 h 1078499"/>
                <a:gd name="connsiteX103" fmla="*/ 656648 w 3024845"/>
                <a:gd name="connsiteY103" fmla="*/ 600974 h 1078499"/>
                <a:gd name="connsiteX104" fmla="*/ 664755 w 3024845"/>
                <a:gd name="connsiteY104" fmla="*/ 629077 h 1078499"/>
                <a:gd name="connsiteX105" fmla="*/ 665515 w 3024845"/>
                <a:gd name="connsiteY105" fmla="*/ 629077 h 1078499"/>
                <a:gd name="connsiteX106" fmla="*/ 670835 w 3024845"/>
                <a:gd name="connsiteY106" fmla="*/ 629077 h 1078499"/>
                <a:gd name="connsiteX107" fmla="*/ 670835 w 3024845"/>
                <a:gd name="connsiteY107" fmla="*/ 523150 h 1078499"/>
                <a:gd name="connsiteX108" fmla="*/ 672355 w 3024845"/>
                <a:gd name="connsiteY108" fmla="*/ 523150 h 1078499"/>
                <a:gd name="connsiteX109" fmla="*/ 682995 w 3024845"/>
                <a:gd name="connsiteY109" fmla="*/ 523150 h 1078499"/>
                <a:gd name="connsiteX110" fmla="*/ 682995 w 3024845"/>
                <a:gd name="connsiteY110" fmla="*/ 475591 h 1078499"/>
                <a:gd name="connsiteX111" fmla="*/ 709342 w 3024845"/>
                <a:gd name="connsiteY111" fmla="*/ 475591 h 1078499"/>
                <a:gd name="connsiteX112" fmla="*/ 709342 w 3024845"/>
                <a:gd name="connsiteY112" fmla="*/ 453973 h 1078499"/>
                <a:gd name="connsiteX113" fmla="*/ 743796 w 3024845"/>
                <a:gd name="connsiteY113" fmla="*/ 453973 h 1078499"/>
                <a:gd name="connsiteX114" fmla="*/ 743796 w 3024845"/>
                <a:gd name="connsiteY114" fmla="*/ 456405 h 1078499"/>
                <a:gd name="connsiteX115" fmla="*/ 743796 w 3024845"/>
                <a:gd name="connsiteY115" fmla="*/ 473429 h 1078499"/>
                <a:gd name="connsiteX116" fmla="*/ 746076 w 3024845"/>
                <a:gd name="connsiteY116" fmla="*/ 473429 h 1078499"/>
                <a:gd name="connsiteX117" fmla="*/ 762036 w 3024845"/>
                <a:gd name="connsiteY117" fmla="*/ 473429 h 1078499"/>
                <a:gd name="connsiteX118" fmla="*/ 762036 w 3024845"/>
                <a:gd name="connsiteY118" fmla="*/ 520988 h 1078499"/>
                <a:gd name="connsiteX119" fmla="*/ 763049 w 3024845"/>
                <a:gd name="connsiteY119" fmla="*/ 520988 h 1078499"/>
                <a:gd name="connsiteX120" fmla="*/ 770143 w 3024845"/>
                <a:gd name="connsiteY120" fmla="*/ 520988 h 1078499"/>
                <a:gd name="connsiteX121" fmla="*/ 784330 w 3024845"/>
                <a:gd name="connsiteY121" fmla="*/ 525312 h 1078499"/>
                <a:gd name="connsiteX122" fmla="*/ 784330 w 3024845"/>
                <a:gd name="connsiteY122" fmla="*/ 564224 h 1078499"/>
                <a:gd name="connsiteX123" fmla="*/ 785343 w 3024845"/>
                <a:gd name="connsiteY123" fmla="*/ 564224 h 1078499"/>
                <a:gd name="connsiteX124" fmla="*/ 792436 w 3024845"/>
                <a:gd name="connsiteY124" fmla="*/ 564224 h 1078499"/>
                <a:gd name="connsiteX125" fmla="*/ 792436 w 3024845"/>
                <a:gd name="connsiteY125" fmla="*/ 565845 h 1078499"/>
                <a:gd name="connsiteX126" fmla="*/ 792436 w 3024845"/>
                <a:gd name="connsiteY126" fmla="*/ 577194 h 1078499"/>
                <a:gd name="connsiteX127" fmla="*/ 794463 w 3024845"/>
                <a:gd name="connsiteY127" fmla="*/ 577194 h 1078499"/>
                <a:gd name="connsiteX128" fmla="*/ 808650 w 3024845"/>
                <a:gd name="connsiteY128" fmla="*/ 577194 h 1078499"/>
                <a:gd name="connsiteX129" fmla="*/ 814730 w 3024845"/>
                <a:gd name="connsiteY129" fmla="*/ 583680 h 1078499"/>
                <a:gd name="connsiteX130" fmla="*/ 814730 w 3024845"/>
                <a:gd name="connsiteY130" fmla="*/ 605298 h 1078499"/>
                <a:gd name="connsiteX131" fmla="*/ 817010 w 3024845"/>
                <a:gd name="connsiteY131" fmla="*/ 605298 h 1078499"/>
                <a:gd name="connsiteX132" fmla="*/ 832970 w 3024845"/>
                <a:gd name="connsiteY132" fmla="*/ 605298 h 1078499"/>
                <a:gd name="connsiteX133" fmla="*/ 832970 w 3024845"/>
                <a:gd name="connsiteY133" fmla="*/ 606378 h 1078499"/>
                <a:gd name="connsiteX134" fmla="*/ 832970 w 3024845"/>
                <a:gd name="connsiteY134" fmla="*/ 613945 h 1078499"/>
                <a:gd name="connsiteX135" fmla="*/ 834237 w 3024845"/>
                <a:gd name="connsiteY135" fmla="*/ 613945 h 1078499"/>
                <a:gd name="connsiteX136" fmla="*/ 843104 w 3024845"/>
                <a:gd name="connsiteY136" fmla="*/ 613945 h 1078499"/>
                <a:gd name="connsiteX137" fmla="*/ 843104 w 3024845"/>
                <a:gd name="connsiteY137" fmla="*/ 616106 h 1078499"/>
                <a:gd name="connsiteX138" fmla="*/ 843104 w 3024845"/>
                <a:gd name="connsiteY138" fmla="*/ 631239 h 1078499"/>
                <a:gd name="connsiteX139" fmla="*/ 847157 w 3024845"/>
                <a:gd name="connsiteY139" fmla="*/ 629347 h 1078499"/>
                <a:gd name="connsiteX140" fmla="*/ 847157 w 3024845"/>
                <a:gd name="connsiteY140" fmla="*/ 616106 h 1078499"/>
                <a:gd name="connsiteX141" fmla="*/ 848170 w 3024845"/>
                <a:gd name="connsiteY141" fmla="*/ 616106 h 1078499"/>
                <a:gd name="connsiteX142" fmla="*/ 855264 w 3024845"/>
                <a:gd name="connsiteY142" fmla="*/ 616106 h 1078499"/>
                <a:gd name="connsiteX143" fmla="*/ 855264 w 3024845"/>
                <a:gd name="connsiteY143" fmla="*/ 617728 h 1078499"/>
                <a:gd name="connsiteX144" fmla="*/ 855264 w 3024845"/>
                <a:gd name="connsiteY144" fmla="*/ 629077 h 1078499"/>
                <a:gd name="connsiteX145" fmla="*/ 856024 w 3024845"/>
                <a:gd name="connsiteY145" fmla="*/ 629077 h 1078499"/>
                <a:gd name="connsiteX146" fmla="*/ 861344 w 3024845"/>
                <a:gd name="connsiteY146" fmla="*/ 629077 h 1078499"/>
                <a:gd name="connsiteX147" fmla="*/ 909984 w 3024845"/>
                <a:gd name="connsiteY147" fmla="*/ 624754 h 1078499"/>
                <a:gd name="connsiteX148" fmla="*/ 909984 w 3024845"/>
                <a:gd name="connsiteY148" fmla="*/ 626105 h 1078499"/>
                <a:gd name="connsiteX149" fmla="*/ 909984 w 3024845"/>
                <a:gd name="connsiteY149" fmla="*/ 635562 h 1078499"/>
                <a:gd name="connsiteX150" fmla="*/ 910744 w 3024845"/>
                <a:gd name="connsiteY150" fmla="*/ 635562 h 1078499"/>
                <a:gd name="connsiteX151" fmla="*/ 916065 w 3024845"/>
                <a:gd name="connsiteY151" fmla="*/ 635562 h 1078499"/>
                <a:gd name="connsiteX152" fmla="*/ 916065 w 3024845"/>
                <a:gd name="connsiteY152" fmla="*/ 637724 h 1078499"/>
                <a:gd name="connsiteX153" fmla="*/ 916065 w 3024845"/>
                <a:gd name="connsiteY153" fmla="*/ 652857 h 1078499"/>
                <a:gd name="connsiteX154" fmla="*/ 918091 w 3024845"/>
                <a:gd name="connsiteY154" fmla="*/ 651506 h 1078499"/>
                <a:gd name="connsiteX155" fmla="*/ 932278 w 3024845"/>
                <a:gd name="connsiteY155" fmla="*/ 642048 h 1078499"/>
                <a:gd name="connsiteX156" fmla="*/ 938358 w 3024845"/>
                <a:gd name="connsiteY156" fmla="*/ 600974 h 1078499"/>
                <a:gd name="connsiteX157" fmla="*/ 939118 w 3024845"/>
                <a:gd name="connsiteY157" fmla="*/ 600704 h 1078499"/>
                <a:gd name="connsiteX158" fmla="*/ 944438 w 3024845"/>
                <a:gd name="connsiteY158" fmla="*/ 598812 h 1078499"/>
                <a:gd name="connsiteX159" fmla="*/ 946465 w 3024845"/>
                <a:gd name="connsiteY159" fmla="*/ 529635 h 1078499"/>
                <a:gd name="connsiteX160" fmla="*/ 948492 w 3024845"/>
                <a:gd name="connsiteY160" fmla="*/ 598812 h 1078499"/>
                <a:gd name="connsiteX161" fmla="*/ 949252 w 3024845"/>
                <a:gd name="connsiteY161" fmla="*/ 599082 h 1078499"/>
                <a:gd name="connsiteX162" fmla="*/ 954572 w 3024845"/>
                <a:gd name="connsiteY162" fmla="*/ 600974 h 1078499"/>
                <a:gd name="connsiteX163" fmla="*/ 954572 w 3024845"/>
                <a:gd name="connsiteY163" fmla="*/ 514503 h 1078499"/>
                <a:gd name="connsiteX164" fmla="*/ 958625 w 3024845"/>
                <a:gd name="connsiteY164" fmla="*/ 482076 h 1078499"/>
                <a:gd name="connsiteX165" fmla="*/ 997132 w 3024845"/>
                <a:gd name="connsiteY165" fmla="*/ 482076 h 1078499"/>
                <a:gd name="connsiteX166" fmla="*/ 997132 w 3024845"/>
                <a:gd name="connsiteY166" fmla="*/ 514503 h 1078499"/>
                <a:gd name="connsiteX167" fmla="*/ 997892 w 3024845"/>
                <a:gd name="connsiteY167" fmla="*/ 514503 h 1078499"/>
                <a:gd name="connsiteX168" fmla="*/ 1003212 w 3024845"/>
                <a:gd name="connsiteY168" fmla="*/ 514503 h 1078499"/>
                <a:gd name="connsiteX169" fmla="*/ 1003212 w 3024845"/>
                <a:gd name="connsiteY169" fmla="*/ 432355 h 1078499"/>
                <a:gd name="connsiteX170" fmla="*/ 1004986 w 3024845"/>
                <a:gd name="connsiteY170" fmla="*/ 432355 h 1078499"/>
                <a:gd name="connsiteX171" fmla="*/ 1017399 w 3024845"/>
                <a:gd name="connsiteY171" fmla="*/ 432355 h 1078499"/>
                <a:gd name="connsiteX172" fmla="*/ 1017399 w 3024845"/>
                <a:gd name="connsiteY172" fmla="*/ 430464 h 1078499"/>
                <a:gd name="connsiteX173" fmla="*/ 1017399 w 3024845"/>
                <a:gd name="connsiteY173" fmla="*/ 417223 h 1078499"/>
                <a:gd name="connsiteX174" fmla="*/ 1039693 w 3024845"/>
                <a:gd name="connsiteY174" fmla="*/ 417223 h 1078499"/>
                <a:gd name="connsiteX175" fmla="*/ 1039693 w 3024845"/>
                <a:gd name="connsiteY175" fmla="*/ 416142 h 1078499"/>
                <a:gd name="connsiteX176" fmla="*/ 1039693 w 3024845"/>
                <a:gd name="connsiteY176" fmla="*/ 408576 h 1078499"/>
                <a:gd name="connsiteX177" fmla="*/ 1041466 w 3024845"/>
                <a:gd name="connsiteY177" fmla="*/ 408576 h 1078499"/>
                <a:gd name="connsiteX178" fmla="*/ 1053880 w 3024845"/>
                <a:gd name="connsiteY178" fmla="*/ 408576 h 1078499"/>
                <a:gd name="connsiteX179" fmla="*/ 1053880 w 3024845"/>
                <a:gd name="connsiteY179" fmla="*/ 409657 h 1078499"/>
                <a:gd name="connsiteX180" fmla="*/ 1053880 w 3024845"/>
                <a:gd name="connsiteY180" fmla="*/ 417223 h 1078499"/>
                <a:gd name="connsiteX181" fmla="*/ 1054640 w 3024845"/>
                <a:gd name="connsiteY181" fmla="*/ 417223 h 1078499"/>
                <a:gd name="connsiteX182" fmla="*/ 1059960 w 3024845"/>
                <a:gd name="connsiteY182" fmla="*/ 417223 h 1078499"/>
                <a:gd name="connsiteX183" fmla="*/ 1070093 w 3024845"/>
                <a:gd name="connsiteY183" fmla="*/ 412899 h 1078499"/>
                <a:gd name="connsiteX184" fmla="*/ 1074146 w 3024845"/>
                <a:gd name="connsiteY184" fmla="*/ 416142 h 1078499"/>
                <a:gd name="connsiteX185" fmla="*/ 1074146 w 3024845"/>
                <a:gd name="connsiteY185" fmla="*/ 408576 h 1078499"/>
                <a:gd name="connsiteX186" fmla="*/ 1076426 w 3024845"/>
                <a:gd name="connsiteY186" fmla="*/ 408576 h 1078499"/>
                <a:gd name="connsiteX187" fmla="*/ 1092387 w 3024845"/>
                <a:gd name="connsiteY187" fmla="*/ 408576 h 1078499"/>
                <a:gd name="connsiteX188" fmla="*/ 1092387 w 3024845"/>
                <a:gd name="connsiteY188" fmla="*/ 409657 h 1078499"/>
                <a:gd name="connsiteX189" fmla="*/ 1092387 w 3024845"/>
                <a:gd name="connsiteY189" fmla="*/ 417223 h 1078499"/>
                <a:gd name="connsiteX190" fmla="*/ 1122787 w 3024845"/>
                <a:gd name="connsiteY190" fmla="*/ 417223 h 1078499"/>
                <a:gd name="connsiteX191" fmla="*/ 1122787 w 3024845"/>
                <a:gd name="connsiteY191" fmla="*/ 418844 h 1078499"/>
                <a:gd name="connsiteX192" fmla="*/ 1122787 w 3024845"/>
                <a:gd name="connsiteY192" fmla="*/ 430194 h 1078499"/>
                <a:gd name="connsiteX193" fmla="*/ 1149134 w 3024845"/>
                <a:gd name="connsiteY193" fmla="*/ 430194 h 1078499"/>
                <a:gd name="connsiteX194" fmla="*/ 1149134 w 3024845"/>
                <a:gd name="connsiteY194" fmla="*/ 460458 h 1078499"/>
                <a:gd name="connsiteX195" fmla="*/ 1149894 w 3024845"/>
                <a:gd name="connsiteY195" fmla="*/ 460458 h 1078499"/>
                <a:gd name="connsiteX196" fmla="*/ 1155214 w 3024845"/>
                <a:gd name="connsiteY196" fmla="*/ 460458 h 1078499"/>
                <a:gd name="connsiteX197" fmla="*/ 1155214 w 3024845"/>
                <a:gd name="connsiteY197" fmla="*/ 461539 h 1078499"/>
                <a:gd name="connsiteX198" fmla="*/ 1155214 w 3024845"/>
                <a:gd name="connsiteY198" fmla="*/ 469106 h 1078499"/>
                <a:gd name="connsiteX199" fmla="*/ 1159268 w 3024845"/>
                <a:gd name="connsiteY199" fmla="*/ 499370 h 1078499"/>
                <a:gd name="connsiteX200" fmla="*/ 1160028 w 3024845"/>
                <a:gd name="connsiteY200" fmla="*/ 499370 h 1078499"/>
                <a:gd name="connsiteX201" fmla="*/ 1165348 w 3024845"/>
                <a:gd name="connsiteY201" fmla="*/ 499370 h 1078499"/>
                <a:gd name="connsiteX202" fmla="*/ 1165348 w 3024845"/>
                <a:gd name="connsiteY202" fmla="*/ 500181 h 1078499"/>
                <a:gd name="connsiteX203" fmla="*/ 1165348 w 3024845"/>
                <a:gd name="connsiteY203" fmla="*/ 505856 h 1078499"/>
                <a:gd name="connsiteX204" fmla="*/ 1166361 w 3024845"/>
                <a:gd name="connsiteY204" fmla="*/ 505856 h 1078499"/>
                <a:gd name="connsiteX205" fmla="*/ 1173454 w 3024845"/>
                <a:gd name="connsiteY205" fmla="*/ 505856 h 1078499"/>
                <a:gd name="connsiteX206" fmla="*/ 1173454 w 3024845"/>
                <a:gd name="connsiteY206" fmla="*/ 536121 h 1078499"/>
                <a:gd name="connsiteX207" fmla="*/ 1175481 w 3024845"/>
                <a:gd name="connsiteY207" fmla="*/ 536121 h 1078499"/>
                <a:gd name="connsiteX208" fmla="*/ 1189668 w 3024845"/>
                <a:gd name="connsiteY208" fmla="*/ 536121 h 1078499"/>
                <a:gd name="connsiteX209" fmla="*/ 1189668 w 3024845"/>
                <a:gd name="connsiteY209" fmla="*/ 559900 h 1078499"/>
                <a:gd name="connsiteX210" fmla="*/ 1191695 w 3024845"/>
                <a:gd name="connsiteY210" fmla="*/ 561521 h 1078499"/>
                <a:gd name="connsiteX211" fmla="*/ 1191695 w 3024845"/>
                <a:gd name="connsiteY211" fmla="*/ 572871 h 1078499"/>
                <a:gd name="connsiteX212" fmla="*/ 1192455 w 3024845"/>
                <a:gd name="connsiteY212" fmla="*/ 572871 h 1078499"/>
                <a:gd name="connsiteX213" fmla="*/ 1197775 w 3024845"/>
                <a:gd name="connsiteY213" fmla="*/ 572871 h 1078499"/>
                <a:gd name="connsiteX214" fmla="*/ 1197775 w 3024845"/>
                <a:gd name="connsiteY214" fmla="*/ 596650 h 1078499"/>
                <a:gd name="connsiteX215" fmla="*/ 1199041 w 3024845"/>
                <a:gd name="connsiteY215" fmla="*/ 596650 h 1078499"/>
                <a:gd name="connsiteX216" fmla="*/ 1207908 w 3024845"/>
                <a:gd name="connsiteY216" fmla="*/ 596650 h 1078499"/>
                <a:gd name="connsiteX217" fmla="*/ 1209935 w 3024845"/>
                <a:gd name="connsiteY217" fmla="*/ 600704 h 1078499"/>
                <a:gd name="connsiteX218" fmla="*/ 1209935 w 3024845"/>
                <a:gd name="connsiteY218" fmla="*/ 613945 h 1078499"/>
                <a:gd name="connsiteX219" fmla="*/ 1211455 w 3024845"/>
                <a:gd name="connsiteY219" fmla="*/ 612053 h 1078499"/>
                <a:gd name="connsiteX220" fmla="*/ 1222095 w 3024845"/>
                <a:gd name="connsiteY220" fmla="*/ 598812 h 1078499"/>
                <a:gd name="connsiteX221" fmla="*/ 1250469 w 3024845"/>
                <a:gd name="connsiteY221" fmla="*/ 598812 h 1078499"/>
                <a:gd name="connsiteX222" fmla="*/ 1250469 w 3024845"/>
                <a:gd name="connsiteY222" fmla="*/ 685283 h 1078499"/>
                <a:gd name="connsiteX223" fmla="*/ 1251229 w 3024845"/>
                <a:gd name="connsiteY223" fmla="*/ 685283 h 1078499"/>
                <a:gd name="connsiteX224" fmla="*/ 1256549 w 3024845"/>
                <a:gd name="connsiteY224" fmla="*/ 685283 h 1078499"/>
                <a:gd name="connsiteX225" fmla="*/ 1257309 w 3024845"/>
                <a:gd name="connsiteY225" fmla="*/ 683932 h 1078499"/>
                <a:gd name="connsiteX226" fmla="*/ 1262629 w 3024845"/>
                <a:gd name="connsiteY226" fmla="*/ 674474 h 1078499"/>
                <a:gd name="connsiteX227" fmla="*/ 1262629 w 3024845"/>
                <a:gd name="connsiteY227" fmla="*/ 676366 h 1078499"/>
                <a:gd name="connsiteX228" fmla="*/ 1262629 w 3024845"/>
                <a:gd name="connsiteY228" fmla="*/ 689607 h 1078499"/>
                <a:gd name="connsiteX229" fmla="*/ 1266682 w 3024845"/>
                <a:gd name="connsiteY229" fmla="*/ 644210 h 1078499"/>
                <a:gd name="connsiteX230" fmla="*/ 1267442 w 3024845"/>
                <a:gd name="connsiteY230" fmla="*/ 644210 h 1078499"/>
                <a:gd name="connsiteX231" fmla="*/ 1272762 w 3024845"/>
                <a:gd name="connsiteY231" fmla="*/ 644210 h 1078499"/>
                <a:gd name="connsiteX232" fmla="*/ 1272762 w 3024845"/>
                <a:gd name="connsiteY232" fmla="*/ 579356 h 1078499"/>
                <a:gd name="connsiteX233" fmla="*/ 1273776 w 3024845"/>
                <a:gd name="connsiteY233" fmla="*/ 579356 h 1078499"/>
                <a:gd name="connsiteX234" fmla="*/ 1280869 w 3024845"/>
                <a:gd name="connsiteY234" fmla="*/ 579356 h 1078499"/>
                <a:gd name="connsiteX235" fmla="*/ 1293029 w 3024845"/>
                <a:gd name="connsiteY235" fmla="*/ 536121 h 1078499"/>
                <a:gd name="connsiteX236" fmla="*/ 1294296 w 3024845"/>
                <a:gd name="connsiteY236" fmla="*/ 536121 h 1078499"/>
                <a:gd name="connsiteX237" fmla="*/ 1303163 w 3024845"/>
                <a:gd name="connsiteY237" fmla="*/ 536121 h 1078499"/>
                <a:gd name="connsiteX238" fmla="*/ 1313296 w 3024845"/>
                <a:gd name="connsiteY238" fmla="*/ 579356 h 1078499"/>
                <a:gd name="connsiteX239" fmla="*/ 1314309 w 3024845"/>
                <a:gd name="connsiteY239" fmla="*/ 579356 h 1078499"/>
                <a:gd name="connsiteX240" fmla="*/ 1321403 w 3024845"/>
                <a:gd name="connsiteY240" fmla="*/ 579356 h 1078499"/>
                <a:gd name="connsiteX241" fmla="*/ 1321403 w 3024845"/>
                <a:gd name="connsiteY241" fmla="*/ 618268 h 1078499"/>
                <a:gd name="connsiteX242" fmla="*/ 1323176 w 3024845"/>
                <a:gd name="connsiteY242" fmla="*/ 618268 h 1078499"/>
                <a:gd name="connsiteX243" fmla="*/ 1335590 w 3024845"/>
                <a:gd name="connsiteY243" fmla="*/ 618268 h 1078499"/>
                <a:gd name="connsiteX244" fmla="*/ 1335590 w 3024845"/>
                <a:gd name="connsiteY244" fmla="*/ 620430 h 1078499"/>
                <a:gd name="connsiteX245" fmla="*/ 1335590 w 3024845"/>
                <a:gd name="connsiteY245" fmla="*/ 635562 h 1078499"/>
                <a:gd name="connsiteX246" fmla="*/ 1339643 w 3024845"/>
                <a:gd name="connsiteY246" fmla="*/ 633401 h 1078499"/>
                <a:gd name="connsiteX247" fmla="*/ 1339643 w 3024845"/>
                <a:gd name="connsiteY247" fmla="*/ 618268 h 1078499"/>
                <a:gd name="connsiteX248" fmla="*/ 1341163 w 3024845"/>
                <a:gd name="connsiteY248" fmla="*/ 618268 h 1078499"/>
                <a:gd name="connsiteX249" fmla="*/ 1351803 w 3024845"/>
                <a:gd name="connsiteY249" fmla="*/ 618268 h 1078499"/>
                <a:gd name="connsiteX250" fmla="*/ 1351803 w 3024845"/>
                <a:gd name="connsiteY250" fmla="*/ 619889 h 1078499"/>
                <a:gd name="connsiteX251" fmla="*/ 1351803 w 3024845"/>
                <a:gd name="connsiteY251" fmla="*/ 631239 h 1078499"/>
                <a:gd name="connsiteX252" fmla="*/ 1382204 w 3024845"/>
                <a:gd name="connsiteY252" fmla="*/ 631239 h 1078499"/>
                <a:gd name="connsiteX253" fmla="*/ 1382204 w 3024845"/>
                <a:gd name="connsiteY253" fmla="*/ 594489 h 1078499"/>
                <a:gd name="connsiteX254" fmla="*/ 1383470 w 3024845"/>
                <a:gd name="connsiteY254" fmla="*/ 594489 h 1078499"/>
                <a:gd name="connsiteX255" fmla="*/ 1392337 w 3024845"/>
                <a:gd name="connsiteY255" fmla="*/ 594489 h 1078499"/>
                <a:gd name="connsiteX256" fmla="*/ 1392337 w 3024845"/>
                <a:gd name="connsiteY256" fmla="*/ 616106 h 1078499"/>
                <a:gd name="connsiteX257" fmla="*/ 1394364 w 3024845"/>
                <a:gd name="connsiteY257" fmla="*/ 583680 h 1078499"/>
                <a:gd name="connsiteX258" fmla="*/ 1416657 w 3024845"/>
                <a:gd name="connsiteY258" fmla="*/ 583680 h 1078499"/>
                <a:gd name="connsiteX259" fmla="*/ 1416657 w 3024845"/>
                <a:gd name="connsiteY259" fmla="*/ 582058 h 1078499"/>
                <a:gd name="connsiteX260" fmla="*/ 1416657 w 3024845"/>
                <a:gd name="connsiteY260" fmla="*/ 570709 h 1078499"/>
                <a:gd name="connsiteX261" fmla="*/ 1417417 w 3024845"/>
                <a:gd name="connsiteY261" fmla="*/ 570709 h 1078499"/>
                <a:gd name="connsiteX262" fmla="*/ 1422737 w 3024845"/>
                <a:gd name="connsiteY262" fmla="*/ 570709 h 1078499"/>
                <a:gd name="connsiteX263" fmla="*/ 1422737 w 3024845"/>
                <a:gd name="connsiteY263" fmla="*/ 568818 h 1078499"/>
                <a:gd name="connsiteX264" fmla="*/ 1422737 w 3024845"/>
                <a:gd name="connsiteY264" fmla="*/ 555577 h 1078499"/>
                <a:gd name="connsiteX265" fmla="*/ 1426791 w 3024845"/>
                <a:gd name="connsiteY265" fmla="*/ 562062 h 1078499"/>
                <a:gd name="connsiteX266" fmla="*/ 1429071 w 3024845"/>
                <a:gd name="connsiteY266" fmla="*/ 562062 h 1078499"/>
                <a:gd name="connsiteX267" fmla="*/ 1445031 w 3024845"/>
                <a:gd name="connsiteY267" fmla="*/ 562062 h 1078499"/>
                <a:gd name="connsiteX268" fmla="*/ 1445031 w 3024845"/>
                <a:gd name="connsiteY268" fmla="*/ 561251 h 1078499"/>
                <a:gd name="connsiteX269" fmla="*/ 1445031 w 3024845"/>
                <a:gd name="connsiteY269" fmla="*/ 555577 h 1078499"/>
                <a:gd name="connsiteX270" fmla="*/ 1445791 w 3024845"/>
                <a:gd name="connsiteY270" fmla="*/ 555577 h 1078499"/>
                <a:gd name="connsiteX271" fmla="*/ 1451111 w 3024845"/>
                <a:gd name="connsiteY271" fmla="*/ 555577 h 1078499"/>
                <a:gd name="connsiteX272" fmla="*/ 1451111 w 3024845"/>
                <a:gd name="connsiteY272" fmla="*/ 556928 h 1078499"/>
                <a:gd name="connsiteX273" fmla="*/ 1451111 w 3024845"/>
                <a:gd name="connsiteY273" fmla="*/ 566386 h 1078499"/>
                <a:gd name="connsiteX274" fmla="*/ 1489618 w 3024845"/>
                <a:gd name="connsiteY274" fmla="*/ 566386 h 1078499"/>
                <a:gd name="connsiteX275" fmla="*/ 1489618 w 3024845"/>
                <a:gd name="connsiteY275" fmla="*/ 704739 h 1078499"/>
                <a:gd name="connsiteX276" fmla="*/ 1491138 w 3024845"/>
                <a:gd name="connsiteY276" fmla="*/ 704739 h 1078499"/>
                <a:gd name="connsiteX277" fmla="*/ 1501778 w 3024845"/>
                <a:gd name="connsiteY277" fmla="*/ 704739 h 1078499"/>
                <a:gd name="connsiteX278" fmla="*/ 1501778 w 3024845"/>
                <a:gd name="connsiteY278" fmla="*/ 691769 h 1078499"/>
                <a:gd name="connsiteX279" fmla="*/ 1505832 w 3024845"/>
                <a:gd name="connsiteY279" fmla="*/ 691769 h 1078499"/>
                <a:gd name="connsiteX280" fmla="*/ 1505832 w 3024845"/>
                <a:gd name="connsiteY280" fmla="*/ 704739 h 1078499"/>
                <a:gd name="connsiteX281" fmla="*/ 1536232 w 3024845"/>
                <a:gd name="connsiteY281" fmla="*/ 704739 h 1078499"/>
                <a:gd name="connsiteX282" fmla="*/ 1536232 w 3024845"/>
                <a:gd name="connsiteY282" fmla="*/ 674474 h 1078499"/>
                <a:gd name="connsiteX283" fmla="*/ 1548392 w 3024845"/>
                <a:gd name="connsiteY283" fmla="*/ 674474 h 1078499"/>
                <a:gd name="connsiteX284" fmla="*/ 1560552 w 3024845"/>
                <a:gd name="connsiteY284" fmla="*/ 672313 h 1078499"/>
                <a:gd name="connsiteX285" fmla="*/ 1564606 w 3024845"/>
                <a:gd name="connsiteY285" fmla="*/ 674474 h 1078499"/>
                <a:gd name="connsiteX286" fmla="*/ 1574739 w 3024845"/>
                <a:gd name="connsiteY286" fmla="*/ 674474 h 1078499"/>
                <a:gd name="connsiteX287" fmla="*/ 1574739 w 3024845"/>
                <a:gd name="connsiteY287" fmla="*/ 704739 h 1078499"/>
                <a:gd name="connsiteX288" fmla="*/ 1582846 w 3024845"/>
                <a:gd name="connsiteY288" fmla="*/ 704739 h 1078499"/>
                <a:gd name="connsiteX289" fmla="*/ 1582846 w 3024845"/>
                <a:gd name="connsiteY289" fmla="*/ 722034 h 1078499"/>
                <a:gd name="connsiteX290" fmla="*/ 1592182 w 3024845"/>
                <a:gd name="connsiteY290" fmla="*/ 722939 h 1078499"/>
                <a:gd name="connsiteX291" fmla="*/ 1605140 w 3024845"/>
                <a:gd name="connsiteY291" fmla="*/ 722939 h 1078499"/>
                <a:gd name="connsiteX292" fmla="*/ 1605140 w 3024845"/>
                <a:gd name="connsiteY292" fmla="*/ 706901 h 1078499"/>
                <a:gd name="connsiteX293" fmla="*/ 1673096 w 3024845"/>
                <a:gd name="connsiteY293" fmla="*/ 706901 h 1078499"/>
                <a:gd name="connsiteX294" fmla="*/ 1673096 w 3024845"/>
                <a:gd name="connsiteY294" fmla="*/ 621648 h 1078499"/>
                <a:gd name="connsiteX295" fmla="*/ 1745104 w 3024845"/>
                <a:gd name="connsiteY295" fmla="*/ 621648 h 1078499"/>
                <a:gd name="connsiteX296" fmla="*/ 1745104 w 3024845"/>
                <a:gd name="connsiteY296" fmla="*/ 700416 h 1078499"/>
                <a:gd name="connsiteX297" fmla="*/ 1747008 w 3024845"/>
                <a:gd name="connsiteY297" fmla="*/ 700416 h 1078499"/>
                <a:gd name="connsiteX298" fmla="*/ 1748250 w 3024845"/>
                <a:gd name="connsiteY298" fmla="*/ 722939 h 1078499"/>
                <a:gd name="connsiteX299" fmla="*/ 1757926 w 3024845"/>
                <a:gd name="connsiteY299" fmla="*/ 722939 h 1078499"/>
                <a:gd name="connsiteX300" fmla="*/ 1759168 w 3024845"/>
                <a:gd name="connsiteY300" fmla="*/ 700416 h 1078499"/>
                <a:gd name="connsiteX301" fmla="*/ 1765248 w 3024845"/>
                <a:gd name="connsiteY301" fmla="*/ 700416 h 1078499"/>
                <a:gd name="connsiteX302" fmla="*/ 1766490 w 3024845"/>
                <a:gd name="connsiteY302" fmla="*/ 722939 h 1078499"/>
                <a:gd name="connsiteX303" fmla="*/ 1817112 w 3024845"/>
                <a:gd name="connsiteY303" fmla="*/ 722939 h 1078499"/>
                <a:gd name="connsiteX304" fmla="*/ 1817112 w 3024845"/>
                <a:gd name="connsiteY304" fmla="*/ 559911 h 1078499"/>
                <a:gd name="connsiteX305" fmla="*/ 2014439 w 3024845"/>
                <a:gd name="connsiteY305" fmla="*/ 559911 h 1078499"/>
                <a:gd name="connsiteX306" fmla="*/ 2014439 w 3024845"/>
                <a:gd name="connsiteY306" fmla="*/ 722939 h 1078499"/>
                <a:gd name="connsiteX307" fmla="*/ 2033136 w 3024845"/>
                <a:gd name="connsiteY307" fmla="*/ 722939 h 1078499"/>
                <a:gd name="connsiteX308" fmla="*/ 2033136 w 3024845"/>
                <a:gd name="connsiteY308" fmla="*/ 640246 h 1078499"/>
                <a:gd name="connsiteX309" fmla="*/ 2128256 w 3024845"/>
                <a:gd name="connsiteY309" fmla="*/ 640246 h 1078499"/>
                <a:gd name="connsiteX310" fmla="*/ 2140186 w 3024845"/>
                <a:gd name="connsiteY310" fmla="*/ 322105 h 1078499"/>
                <a:gd name="connsiteX311" fmla="*/ 2128026 w 3024845"/>
                <a:gd name="connsiteY311" fmla="*/ 300487 h 1078499"/>
                <a:gd name="connsiteX312" fmla="*/ 2121946 w 3024845"/>
                <a:gd name="connsiteY312" fmla="*/ 296163 h 1078499"/>
                <a:gd name="connsiteX313" fmla="*/ 2130053 w 3024845"/>
                <a:gd name="connsiteY313" fmla="*/ 272384 h 1078499"/>
                <a:gd name="connsiteX314" fmla="*/ 2130053 w 3024845"/>
                <a:gd name="connsiteY314" fmla="*/ 255090 h 1078499"/>
                <a:gd name="connsiteX315" fmla="*/ 2144240 w 3024845"/>
                <a:gd name="connsiteY315" fmla="*/ 255090 h 1078499"/>
                <a:gd name="connsiteX316" fmla="*/ 2144240 w 3024845"/>
                <a:gd name="connsiteY316" fmla="*/ 233472 h 1078499"/>
                <a:gd name="connsiteX317" fmla="*/ 2146266 w 3024845"/>
                <a:gd name="connsiteY317" fmla="*/ 229148 h 1078499"/>
                <a:gd name="connsiteX318" fmla="*/ 2146266 w 3024845"/>
                <a:gd name="connsiteY318" fmla="*/ 151324 h 1078499"/>
                <a:gd name="connsiteX319" fmla="*/ 2144240 w 3024845"/>
                <a:gd name="connsiteY319" fmla="*/ 144839 h 1078499"/>
                <a:gd name="connsiteX320" fmla="*/ 2150320 w 3024845"/>
                <a:gd name="connsiteY320" fmla="*/ 138353 h 1078499"/>
                <a:gd name="connsiteX321" fmla="*/ 2150320 w 3024845"/>
                <a:gd name="connsiteY321" fmla="*/ 79985 h 1078499"/>
                <a:gd name="connsiteX322" fmla="*/ 2152346 w 3024845"/>
                <a:gd name="connsiteY322" fmla="*/ 75662 h 1078499"/>
                <a:gd name="connsiteX323" fmla="*/ 2152346 w 3024845"/>
                <a:gd name="connsiteY323" fmla="*/ 19456 h 1078499"/>
                <a:gd name="connsiteX324" fmla="*/ 2154373 w 3024845"/>
                <a:gd name="connsiteY324" fmla="*/ 0 h 1078499"/>
                <a:gd name="connsiteX325" fmla="*/ 2162480 w 3024845"/>
                <a:gd name="connsiteY325" fmla="*/ 138353 h 1078499"/>
                <a:gd name="connsiteX326" fmla="*/ 2168560 w 3024845"/>
                <a:gd name="connsiteY326" fmla="*/ 144839 h 1078499"/>
                <a:gd name="connsiteX327" fmla="*/ 2166533 w 3024845"/>
                <a:gd name="connsiteY327" fmla="*/ 151324 h 1078499"/>
                <a:gd name="connsiteX328" fmla="*/ 2166533 w 3024845"/>
                <a:gd name="connsiteY328" fmla="*/ 229148 h 1078499"/>
                <a:gd name="connsiteX329" fmla="*/ 2168560 w 3024845"/>
                <a:gd name="connsiteY329" fmla="*/ 233472 h 1078499"/>
                <a:gd name="connsiteX330" fmla="*/ 2168560 w 3024845"/>
                <a:gd name="connsiteY330" fmla="*/ 255090 h 1078499"/>
                <a:gd name="connsiteX331" fmla="*/ 2182747 w 3024845"/>
                <a:gd name="connsiteY331" fmla="*/ 255090 h 1078499"/>
                <a:gd name="connsiteX332" fmla="*/ 2182747 w 3024845"/>
                <a:gd name="connsiteY332" fmla="*/ 272384 h 1078499"/>
                <a:gd name="connsiteX333" fmla="*/ 2190854 w 3024845"/>
                <a:gd name="connsiteY333" fmla="*/ 296163 h 1078499"/>
                <a:gd name="connsiteX334" fmla="*/ 2184774 w 3024845"/>
                <a:gd name="connsiteY334" fmla="*/ 300487 h 1078499"/>
                <a:gd name="connsiteX335" fmla="*/ 2172613 w 3024845"/>
                <a:gd name="connsiteY335" fmla="*/ 322105 h 1078499"/>
                <a:gd name="connsiteX336" fmla="*/ 2180720 w 3024845"/>
                <a:gd name="connsiteY336" fmla="*/ 575033 h 1078499"/>
                <a:gd name="connsiteX337" fmla="*/ 2245574 w 3024845"/>
                <a:gd name="connsiteY337" fmla="*/ 575033 h 1078499"/>
                <a:gd name="connsiteX338" fmla="*/ 2245574 w 3024845"/>
                <a:gd name="connsiteY338" fmla="*/ 650695 h 1078499"/>
                <a:gd name="connsiteX339" fmla="*/ 2253681 w 3024845"/>
                <a:gd name="connsiteY339" fmla="*/ 650695 h 1078499"/>
                <a:gd name="connsiteX340" fmla="*/ 2255708 w 3024845"/>
                <a:gd name="connsiteY340" fmla="*/ 644210 h 1078499"/>
                <a:gd name="connsiteX341" fmla="*/ 2261788 w 3024845"/>
                <a:gd name="connsiteY341" fmla="*/ 644210 h 1078499"/>
                <a:gd name="connsiteX342" fmla="*/ 2263815 w 3024845"/>
                <a:gd name="connsiteY342" fmla="*/ 652857 h 1078499"/>
                <a:gd name="connsiteX343" fmla="*/ 2275975 w 3024845"/>
                <a:gd name="connsiteY343" fmla="*/ 652857 h 1078499"/>
                <a:gd name="connsiteX344" fmla="*/ 2275975 w 3024845"/>
                <a:gd name="connsiteY344" fmla="*/ 646371 h 1078499"/>
                <a:gd name="connsiteX345" fmla="*/ 2298268 w 3024845"/>
                <a:gd name="connsiteY345" fmla="*/ 646371 h 1078499"/>
                <a:gd name="connsiteX346" fmla="*/ 2298268 w 3024845"/>
                <a:gd name="connsiteY346" fmla="*/ 652857 h 1078499"/>
                <a:gd name="connsiteX347" fmla="*/ 2318535 w 3024845"/>
                <a:gd name="connsiteY347" fmla="*/ 652857 h 1078499"/>
                <a:gd name="connsiteX348" fmla="*/ 2318535 w 3024845"/>
                <a:gd name="connsiteY348" fmla="*/ 698254 h 1078499"/>
                <a:gd name="connsiteX349" fmla="*/ 2332722 w 3024845"/>
                <a:gd name="connsiteY349" fmla="*/ 698254 h 1078499"/>
                <a:gd name="connsiteX350" fmla="*/ 2332722 w 3024845"/>
                <a:gd name="connsiteY350" fmla="*/ 685283 h 1078499"/>
                <a:gd name="connsiteX351" fmla="*/ 2348936 w 3024845"/>
                <a:gd name="connsiteY351" fmla="*/ 685283 h 1078499"/>
                <a:gd name="connsiteX352" fmla="*/ 2348936 w 3024845"/>
                <a:gd name="connsiteY352" fmla="*/ 505856 h 1078499"/>
                <a:gd name="connsiteX353" fmla="*/ 2355016 w 3024845"/>
                <a:gd name="connsiteY353" fmla="*/ 499370 h 1078499"/>
                <a:gd name="connsiteX354" fmla="*/ 2427977 w 3024845"/>
                <a:gd name="connsiteY354" fmla="*/ 499370 h 1078499"/>
                <a:gd name="connsiteX355" fmla="*/ 2427977 w 3024845"/>
                <a:gd name="connsiteY355" fmla="*/ 508018 h 1078499"/>
                <a:gd name="connsiteX356" fmla="*/ 2438110 w 3024845"/>
                <a:gd name="connsiteY356" fmla="*/ 508018 h 1078499"/>
                <a:gd name="connsiteX357" fmla="*/ 2438110 w 3024845"/>
                <a:gd name="connsiteY357" fmla="*/ 622592 h 1078499"/>
                <a:gd name="connsiteX358" fmla="*/ 2460404 w 3024845"/>
                <a:gd name="connsiteY358" fmla="*/ 622592 h 1078499"/>
                <a:gd name="connsiteX359" fmla="*/ 2460404 w 3024845"/>
                <a:gd name="connsiteY359" fmla="*/ 555577 h 1078499"/>
                <a:gd name="connsiteX360" fmla="*/ 2486751 w 3024845"/>
                <a:gd name="connsiteY360" fmla="*/ 555577 h 1078499"/>
                <a:gd name="connsiteX361" fmla="*/ 2490804 w 3024845"/>
                <a:gd name="connsiteY361" fmla="*/ 551253 h 1078499"/>
                <a:gd name="connsiteX362" fmla="*/ 2498911 w 3024845"/>
                <a:gd name="connsiteY362" fmla="*/ 551253 h 1078499"/>
                <a:gd name="connsiteX363" fmla="*/ 2502964 w 3024845"/>
                <a:gd name="connsiteY363" fmla="*/ 555577 h 1078499"/>
                <a:gd name="connsiteX364" fmla="*/ 2525258 w 3024845"/>
                <a:gd name="connsiteY364" fmla="*/ 555577 h 1078499"/>
                <a:gd name="connsiteX365" fmla="*/ 2525258 w 3024845"/>
                <a:gd name="connsiteY365" fmla="*/ 438841 h 1078499"/>
                <a:gd name="connsiteX366" fmla="*/ 2582005 w 3024845"/>
                <a:gd name="connsiteY366" fmla="*/ 428032 h 1078499"/>
                <a:gd name="connsiteX367" fmla="*/ 2582005 w 3024845"/>
                <a:gd name="connsiteY367" fmla="*/ 429113 h 1078499"/>
                <a:gd name="connsiteX368" fmla="*/ 2582005 w 3024845"/>
                <a:gd name="connsiteY368" fmla="*/ 436679 h 1078499"/>
                <a:gd name="connsiteX369" fmla="*/ 2608352 w 3024845"/>
                <a:gd name="connsiteY369" fmla="*/ 436679 h 1078499"/>
                <a:gd name="connsiteX370" fmla="*/ 2608352 w 3024845"/>
                <a:gd name="connsiteY370" fmla="*/ 691769 h 1078499"/>
                <a:gd name="connsiteX371" fmla="*/ 2630646 w 3024845"/>
                <a:gd name="connsiteY371" fmla="*/ 691769 h 1078499"/>
                <a:gd name="connsiteX372" fmla="*/ 2630646 w 3024845"/>
                <a:gd name="connsiteY372" fmla="*/ 687445 h 1078499"/>
                <a:gd name="connsiteX373" fmla="*/ 2642806 w 3024845"/>
                <a:gd name="connsiteY373" fmla="*/ 687445 h 1078499"/>
                <a:gd name="connsiteX374" fmla="*/ 2642806 w 3024845"/>
                <a:gd name="connsiteY374" fmla="*/ 691769 h 1078499"/>
                <a:gd name="connsiteX375" fmla="*/ 2667126 w 3024845"/>
                <a:gd name="connsiteY375" fmla="*/ 691769 h 1078499"/>
                <a:gd name="connsiteX376" fmla="*/ 2667126 w 3024845"/>
                <a:gd name="connsiteY376" fmla="*/ 678798 h 1078499"/>
                <a:gd name="connsiteX377" fmla="*/ 2695500 w 3024845"/>
                <a:gd name="connsiteY377" fmla="*/ 678798 h 1078499"/>
                <a:gd name="connsiteX378" fmla="*/ 2707660 w 3024845"/>
                <a:gd name="connsiteY378" fmla="*/ 674474 h 1078499"/>
                <a:gd name="connsiteX379" fmla="*/ 2727927 w 3024845"/>
                <a:gd name="connsiteY379" fmla="*/ 678798 h 1078499"/>
                <a:gd name="connsiteX380" fmla="*/ 2727927 w 3024845"/>
                <a:gd name="connsiteY380" fmla="*/ 661504 h 1078499"/>
                <a:gd name="connsiteX381" fmla="*/ 2736034 w 3024845"/>
                <a:gd name="connsiteY381" fmla="*/ 661504 h 1078499"/>
                <a:gd name="connsiteX382" fmla="*/ 2736034 w 3024845"/>
                <a:gd name="connsiteY382" fmla="*/ 648533 h 1078499"/>
                <a:gd name="connsiteX383" fmla="*/ 2792781 w 3024845"/>
                <a:gd name="connsiteY383" fmla="*/ 648533 h 1078499"/>
                <a:gd name="connsiteX384" fmla="*/ 2792781 w 3024845"/>
                <a:gd name="connsiteY384" fmla="*/ 618268 h 1078499"/>
                <a:gd name="connsiteX385" fmla="*/ 2811021 w 3024845"/>
                <a:gd name="connsiteY385" fmla="*/ 618268 h 1078499"/>
                <a:gd name="connsiteX386" fmla="*/ 2811021 w 3024845"/>
                <a:gd name="connsiteY386" fmla="*/ 611783 h 1078499"/>
                <a:gd name="connsiteX387" fmla="*/ 2823181 w 3024845"/>
                <a:gd name="connsiteY387" fmla="*/ 611783 h 1078499"/>
                <a:gd name="connsiteX388" fmla="*/ 2823181 w 3024845"/>
                <a:gd name="connsiteY388" fmla="*/ 618268 h 1078499"/>
                <a:gd name="connsiteX389" fmla="*/ 2839395 w 3024845"/>
                <a:gd name="connsiteY389" fmla="*/ 618268 h 1078499"/>
                <a:gd name="connsiteX390" fmla="*/ 2839395 w 3024845"/>
                <a:gd name="connsiteY390" fmla="*/ 667989 h 1078499"/>
                <a:gd name="connsiteX391" fmla="*/ 2871822 w 3024845"/>
                <a:gd name="connsiteY391" fmla="*/ 667989 h 1078499"/>
                <a:gd name="connsiteX392" fmla="*/ 2871822 w 3024845"/>
                <a:gd name="connsiteY392" fmla="*/ 642048 h 1078499"/>
                <a:gd name="connsiteX393" fmla="*/ 2910329 w 3024845"/>
                <a:gd name="connsiteY393" fmla="*/ 642048 h 1078499"/>
                <a:gd name="connsiteX394" fmla="*/ 2910329 w 3024845"/>
                <a:gd name="connsiteY394" fmla="*/ 611783 h 1078499"/>
                <a:gd name="connsiteX395" fmla="*/ 2958970 w 3024845"/>
                <a:gd name="connsiteY395" fmla="*/ 611783 h 1078499"/>
                <a:gd name="connsiteX396" fmla="*/ 2958970 w 3024845"/>
                <a:gd name="connsiteY396" fmla="*/ 722939 h 1078499"/>
                <a:gd name="connsiteX397" fmla="*/ 2958970 w 3024845"/>
                <a:gd name="connsiteY397" fmla="*/ 736718 h 1078499"/>
                <a:gd name="connsiteX398" fmla="*/ 3024845 w 3024845"/>
                <a:gd name="connsiteY398" fmla="*/ 736718 h 1078499"/>
                <a:gd name="connsiteX399" fmla="*/ 3024845 w 3024845"/>
                <a:gd name="connsiteY399" fmla="*/ 1078499 h 1078499"/>
                <a:gd name="connsiteX400" fmla="*/ 2054 w 3024845"/>
                <a:gd name="connsiteY400" fmla="*/ 1076166 h 1078499"/>
                <a:gd name="connsiteX401" fmla="*/ 0 w 3024845"/>
                <a:gd name="connsiteY401" fmla="*/ 642048 h 1078499"/>
                <a:gd name="connsiteX402" fmla="*/ 20267 w 3024845"/>
                <a:gd name="connsiteY402" fmla="*/ 642048 h 1078499"/>
                <a:gd name="connsiteX403" fmla="*/ 20774 w 3024845"/>
                <a:gd name="connsiteY403" fmla="*/ 640967 h 1078499"/>
                <a:gd name="connsiteX404" fmla="*/ 24320 w 3024845"/>
                <a:gd name="connsiteY404" fmla="*/ 633401 h 1078499"/>
                <a:gd name="connsiteX405" fmla="*/ 26094 w 3024845"/>
                <a:gd name="connsiteY405" fmla="*/ 633671 h 1078499"/>
                <a:gd name="connsiteX406" fmla="*/ 38507 w 3024845"/>
                <a:gd name="connsiteY406" fmla="*/ 635562 h 1078499"/>
                <a:gd name="connsiteX407" fmla="*/ 39014 w 3024845"/>
                <a:gd name="connsiteY407" fmla="*/ 636914 h 1078499"/>
                <a:gd name="connsiteX408" fmla="*/ 42560 w 3024845"/>
                <a:gd name="connsiteY408" fmla="*/ 646371 h 1078499"/>
                <a:gd name="connsiteX409" fmla="*/ 68907 w 3024845"/>
                <a:gd name="connsiteY409" fmla="*/ 648533 h 1078499"/>
                <a:gd name="connsiteX410" fmla="*/ 68907 w 3024845"/>
                <a:gd name="connsiteY410" fmla="*/ 525312 h 1078499"/>
                <a:gd name="connsiteX411" fmla="*/ 70934 w 3024845"/>
                <a:gd name="connsiteY411" fmla="*/ 525312 h 1078499"/>
                <a:gd name="connsiteX412" fmla="*/ 85121 w 3024845"/>
                <a:gd name="connsiteY412" fmla="*/ 525312 h 1078499"/>
                <a:gd name="connsiteX413" fmla="*/ 85121 w 3024845"/>
                <a:gd name="connsiteY413" fmla="*/ 389120 h 1078499"/>
                <a:gd name="connsiteX414" fmla="*/ 86894 w 3024845"/>
                <a:gd name="connsiteY414" fmla="*/ 389120 h 1078499"/>
                <a:gd name="connsiteX415" fmla="*/ 99308 w 3024845"/>
                <a:gd name="connsiteY415" fmla="*/ 389120 h 1078499"/>
                <a:gd name="connsiteX416" fmla="*/ 99308 w 3024845"/>
                <a:gd name="connsiteY416" fmla="*/ 274546 h 1078499"/>
                <a:gd name="connsiteX417" fmla="*/ 103361 w 3024845"/>
                <a:gd name="connsiteY417" fmla="*/ 246442 h 1078499"/>
                <a:gd name="connsiteX418" fmla="*/ 105388 w 3024845"/>
                <a:gd name="connsiteY418" fmla="*/ 246442 h 1078499"/>
                <a:gd name="connsiteX419" fmla="*/ 119575 w 3024845"/>
                <a:gd name="connsiteY419" fmla="*/ 246442 h 1078499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72613 w 3024845"/>
                <a:gd name="connsiteY334" fmla="*/ 302649 h 1059043"/>
                <a:gd name="connsiteX335" fmla="*/ 2180720 w 3024845"/>
                <a:gd name="connsiteY335" fmla="*/ 555577 h 1059043"/>
                <a:gd name="connsiteX336" fmla="*/ 2245574 w 3024845"/>
                <a:gd name="connsiteY336" fmla="*/ 555577 h 1059043"/>
                <a:gd name="connsiteX337" fmla="*/ 2245574 w 3024845"/>
                <a:gd name="connsiteY337" fmla="*/ 631239 h 1059043"/>
                <a:gd name="connsiteX338" fmla="*/ 2253681 w 3024845"/>
                <a:gd name="connsiteY338" fmla="*/ 631239 h 1059043"/>
                <a:gd name="connsiteX339" fmla="*/ 2255708 w 3024845"/>
                <a:gd name="connsiteY339" fmla="*/ 624754 h 1059043"/>
                <a:gd name="connsiteX340" fmla="*/ 2261788 w 3024845"/>
                <a:gd name="connsiteY340" fmla="*/ 624754 h 1059043"/>
                <a:gd name="connsiteX341" fmla="*/ 2263815 w 3024845"/>
                <a:gd name="connsiteY341" fmla="*/ 633401 h 1059043"/>
                <a:gd name="connsiteX342" fmla="*/ 2275975 w 3024845"/>
                <a:gd name="connsiteY342" fmla="*/ 633401 h 1059043"/>
                <a:gd name="connsiteX343" fmla="*/ 2275975 w 3024845"/>
                <a:gd name="connsiteY343" fmla="*/ 626915 h 1059043"/>
                <a:gd name="connsiteX344" fmla="*/ 2298268 w 3024845"/>
                <a:gd name="connsiteY344" fmla="*/ 626915 h 1059043"/>
                <a:gd name="connsiteX345" fmla="*/ 2298268 w 3024845"/>
                <a:gd name="connsiteY345" fmla="*/ 633401 h 1059043"/>
                <a:gd name="connsiteX346" fmla="*/ 2318535 w 3024845"/>
                <a:gd name="connsiteY346" fmla="*/ 633401 h 1059043"/>
                <a:gd name="connsiteX347" fmla="*/ 2318535 w 3024845"/>
                <a:gd name="connsiteY347" fmla="*/ 678798 h 1059043"/>
                <a:gd name="connsiteX348" fmla="*/ 2332722 w 3024845"/>
                <a:gd name="connsiteY348" fmla="*/ 678798 h 1059043"/>
                <a:gd name="connsiteX349" fmla="*/ 2332722 w 3024845"/>
                <a:gd name="connsiteY349" fmla="*/ 665827 h 1059043"/>
                <a:gd name="connsiteX350" fmla="*/ 2348936 w 3024845"/>
                <a:gd name="connsiteY350" fmla="*/ 665827 h 1059043"/>
                <a:gd name="connsiteX351" fmla="*/ 2348936 w 3024845"/>
                <a:gd name="connsiteY351" fmla="*/ 486400 h 1059043"/>
                <a:gd name="connsiteX352" fmla="*/ 2355016 w 3024845"/>
                <a:gd name="connsiteY352" fmla="*/ 479914 h 1059043"/>
                <a:gd name="connsiteX353" fmla="*/ 2427977 w 3024845"/>
                <a:gd name="connsiteY353" fmla="*/ 479914 h 1059043"/>
                <a:gd name="connsiteX354" fmla="*/ 2427977 w 3024845"/>
                <a:gd name="connsiteY354" fmla="*/ 488562 h 1059043"/>
                <a:gd name="connsiteX355" fmla="*/ 2438110 w 3024845"/>
                <a:gd name="connsiteY355" fmla="*/ 488562 h 1059043"/>
                <a:gd name="connsiteX356" fmla="*/ 2438110 w 3024845"/>
                <a:gd name="connsiteY356" fmla="*/ 603136 h 1059043"/>
                <a:gd name="connsiteX357" fmla="*/ 2460404 w 3024845"/>
                <a:gd name="connsiteY357" fmla="*/ 603136 h 1059043"/>
                <a:gd name="connsiteX358" fmla="*/ 2460404 w 3024845"/>
                <a:gd name="connsiteY358" fmla="*/ 536121 h 1059043"/>
                <a:gd name="connsiteX359" fmla="*/ 2486751 w 3024845"/>
                <a:gd name="connsiteY359" fmla="*/ 536121 h 1059043"/>
                <a:gd name="connsiteX360" fmla="*/ 2490804 w 3024845"/>
                <a:gd name="connsiteY360" fmla="*/ 531797 h 1059043"/>
                <a:gd name="connsiteX361" fmla="*/ 2498911 w 3024845"/>
                <a:gd name="connsiteY361" fmla="*/ 531797 h 1059043"/>
                <a:gd name="connsiteX362" fmla="*/ 2502964 w 3024845"/>
                <a:gd name="connsiteY362" fmla="*/ 536121 h 1059043"/>
                <a:gd name="connsiteX363" fmla="*/ 2525258 w 3024845"/>
                <a:gd name="connsiteY363" fmla="*/ 536121 h 1059043"/>
                <a:gd name="connsiteX364" fmla="*/ 2525258 w 3024845"/>
                <a:gd name="connsiteY364" fmla="*/ 419385 h 1059043"/>
                <a:gd name="connsiteX365" fmla="*/ 2582005 w 3024845"/>
                <a:gd name="connsiteY365" fmla="*/ 408576 h 1059043"/>
                <a:gd name="connsiteX366" fmla="*/ 2582005 w 3024845"/>
                <a:gd name="connsiteY366" fmla="*/ 409657 h 1059043"/>
                <a:gd name="connsiteX367" fmla="*/ 2582005 w 3024845"/>
                <a:gd name="connsiteY367" fmla="*/ 417223 h 1059043"/>
                <a:gd name="connsiteX368" fmla="*/ 2608352 w 3024845"/>
                <a:gd name="connsiteY368" fmla="*/ 417223 h 1059043"/>
                <a:gd name="connsiteX369" fmla="*/ 2608352 w 3024845"/>
                <a:gd name="connsiteY369" fmla="*/ 672313 h 1059043"/>
                <a:gd name="connsiteX370" fmla="*/ 2630646 w 3024845"/>
                <a:gd name="connsiteY370" fmla="*/ 672313 h 1059043"/>
                <a:gd name="connsiteX371" fmla="*/ 2630646 w 3024845"/>
                <a:gd name="connsiteY371" fmla="*/ 667989 h 1059043"/>
                <a:gd name="connsiteX372" fmla="*/ 2642806 w 3024845"/>
                <a:gd name="connsiteY372" fmla="*/ 667989 h 1059043"/>
                <a:gd name="connsiteX373" fmla="*/ 2642806 w 3024845"/>
                <a:gd name="connsiteY373" fmla="*/ 672313 h 1059043"/>
                <a:gd name="connsiteX374" fmla="*/ 2667126 w 3024845"/>
                <a:gd name="connsiteY374" fmla="*/ 672313 h 1059043"/>
                <a:gd name="connsiteX375" fmla="*/ 2667126 w 3024845"/>
                <a:gd name="connsiteY375" fmla="*/ 659342 h 1059043"/>
                <a:gd name="connsiteX376" fmla="*/ 2695500 w 3024845"/>
                <a:gd name="connsiteY376" fmla="*/ 659342 h 1059043"/>
                <a:gd name="connsiteX377" fmla="*/ 2707660 w 3024845"/>
                <a:gd name="connsiteY377" fmla="*/ 655018 h 1059043"/>
                <a:gd name="connsiteX378" fmla="*/ 2727927 w 3024845"/>
                <a:gd name="connsiteY378" fmla="*/ 659342 h 1059043"/>
                <a:gd name="connsiteX379" fmla="*/ 2727927 w 3024845"/>
                <a:gd name="connsiteY379" fmla="*/ 642048 h 1059043"/>
                <a:gd name="connsiteX380" fmla="*/ 2736034 w 3024845"/>
                <a:gd name="connsiteY380" fmla="*/ 642048 h 1059043"/>
                <a:gd name="connsiteX381" fmla="*/ 2736034 w 3024845"/>
                <a:gd name="connsiteY381" fmla="*/ 629077 h 1059043"/>
                <a:gd name="connsiteX382" fmla="*/ 2792781 w 3024845"/>
                <a:gd name="connsiteY382" fmla="*/ 629077 h 1059043"/>
                <a:gd name="connsiteX383" fmla="*/ 2792781 w 3024845"/>
                <a:gd name="connsiteY383" fmla="*/ 598812 h 1059043"/>
                <a:gd name="connsiteX384" fmla="*/ 2811021 w 3024845"/>
                <a:gd name="connsiteY384" fmla="*/ 598812 h 1059043"/>
                <a:gd name="connsiteX385" fmla="*/ 2811021 w 3024845"/>
                <a:gd name="connsiteY385" fmla="*/ 592327 h 1059043"/>
                <a:gd name="connsiteX386" fmla="*/ 2823181 w 3024845"/>
                <a:gd name="connsiteY386" fmla="*/ 592327 h 1059043"/>
                <a:gd name="connsiteX387" fmla="*/ 2823181 w 3024845"/>
                <a:gd name="connsiteY387" fmla="*/ 598812 h 1059043"/>
                <a:gd name="connsiteX388" fmla="*/ 2839395 w 3024845"/>
                <a:gd name="connsiteY388" fmla="*/ 598812 h 1059043"/>
                <a:gd name="connsiteX389" fmla="*/ 2839395 w 3024845"/>
                <a:gd name="connsiteY389" fmla="*/ 648533 h 1059043"/>
                <a:gd name="connsiteX390" fmla="*/ 2871822 w 3024845"/>
                <a:gd name="connsiteY390" fmla="*/ 648533 h 1059043"/>
                <a:gd name="connsiteX391" fmla="*/ 2871822 w 3024845"/>
                <a:gd name="connsiteY391" fmla="*/ 622592 h 1059043"/>
                <a:gd name="connsiteX392" fmla="*/ 2910329 w 3024845"/>
                <a:gd name="connsiteY392" fmla="*/ 622592 h 1059043"/>
                <a:gd name="connsiteX393" fmla="*/ 2910329 w 3024845"/>
                <a:gd name="connsiteY393" fmla="*/ 592327 h 1059043"/>
                <a:gd name="connsiteX394" fmla="*/ 2958970 w 3024845"/>
                <a:gd name="connsiteY394" fmla="*/ 592327 h 1059043"/>
                <a:gd name="connsiteX395" fmla="*/ 2958970 w 3024845"/>
                <a:gd name="connsiteY395" fmla="*/ 703483 h 1059043"/>
                <a:gd name="connsiteX396" fmla="*/ 2958970 w 3024845"/>
                <a:gd name="connsiteY396" fmla="*/ 717262 h 1059043"/>
                <a:gd name="connsiteX397" fmla="*/ 3024845 w 3024845"/>
                <a:gd name="connsiteY397" fmla="*/ 717262 h 1059043"/>
                <a:gd name="connsiteX398" fmla="*/ 3024845 w 3024845"/>
                <a:gd name="connsiteY398" fmla="*/ 1059043 h 1059043"/>
                <a:gd name="connsiteX399" fmla="*/ 2054 w 3024845"/>
                <a:gd name="connsiteY399" fmla="*/ 1056710 h 1059043"/>
                <a:gd name="connsiteX400" fmla="*/ 0 w 3024845"/>
                <a:gd name="connsiteY400" fmla="*/ 622592 h 1059043"/>
                <a:gd name="connsiteX401" fmla="*/ 20267 w 3024845"/>
                <a:gd name="connsiteY401" fmla="*/ 622592 h 1059043"/>
                <a:gd name="connsiteX402" fmla="*/ 20774 w 3024845"/>
                <a:gd name="connsiteY402" fmla="*/ 621511 h 1059043"/>
                <a:gd name="connsiteX403" fmla="*/ 24320 w 3024845"/>
                <a:gd name="connsiteY403" fmla="*/ 613945 h 1059043"/>
                <a:gd name="connsiteX404" fmla="*/ 26094 w 3024845"/>
                <a:gd name="connsiteY404" fmla="*/ 614215 h 1059043"/>
                <a:gd name="connsiteX405" fmla="*/ 38507 w 3024845"/>
                <a:gd name="connsiteY405" fmla="*/ 616106 h 1059043"/>
                <a:gd name="connsiteX406" fmla="*/ 39014 w 3024845"/>
                <a:gd name="connsiteY406" fmla="*/ 617458 h 1059043"/>
                <a:gd name="connsiteX407" fmla="*/ 42560 w 3024845"/>
                <a:gd name="connsiteY407" fmla="*/ 626915 h 1059043"/>
                <a:gd name="connsiteX408" fmla="*/ 68907 w 3024845"/>
                <a:gd name="connsiteY408" fmla="*/ 629077 h 1059043"/>
                <a:gd name="connsiteX409" fmla="*/ 68907 w 3024845"/>
                <a:gd name="connsiteY409" fmla="*/ 505856 h 1059043"/>
                <a:gd name="connsiteX410" fmla="*/ 70934 w 3024845"/>
                <a:gd name="connsiteY410" fmla="*/ 505856 h 1059043"/>
                <a:gd name="connsiteX411" fmla="*/ 85121 w 3024845"/>
                <a:gd name="connsiteY411" fmla="*/ 505856 h 1059043"/>
                <a:gd name="connsiteX412" fmla="*/ 85121 w 3024845"/>
                <a:gd name="connsiteY412" fmla="*/ 369664 h 1059043"/>
                <a:gd name="connsiteX413" fmla="*/ 86894 w 3024845"/>
                <a:gd name="connsiteY413" fmla="*/ 369664 h 1059043"/>
                <a:gd name="connsiteX414" fmla="*/ 99308 w 3024845"/>
                <a:gd name="connsiteY414" fmla="*/ 369664 h 1059043"/>
                <a:gd name="connsiteX415" fmla="*/ 99308 w 3024845"/>
                <a:gd name="connsiteY415" fmla="*/ 255090 h 1059043"/>
                <a:gd name="connsiteX416" fmla="*/ 103361 w 3024845"/>
                <a:gd name="connsiteY416" fmla="*/ 226986 h 1059043"/>
                <a:gd name="connsiteX417" fmla="*/ 105388 w 3024845"/>
                <a:gd name="connsiteY417" fmla="*/ 226986 h 1059043"/>
                <a:gd name="connsiteX418" fmla="*/ 119575 w 3024845"/>
                <a:gd name="connsiteY41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4774 w 3024845"/>
                <a:gd name="connsiteY333" fmla="*/ 281031 h 1059043"/>
                <a:gd name="connsiteX334" fmla="*/ 2180720 w 3024845"/>
                <a:gd name="connsiteY334" fmla="*/ 555577 h 1059043"/>
                <a:gd name="connsiteX335" fmla="*/ 2245574 w 3024845"/>
                <a:gd name="connsiteY335" fmla="*/ 555577 h 1059043"/>
                <a:gd name="connsiteX336" fmla="*/ 2245574 w 3024845"/>
                <a:gd name="connsiteY336" fmla="*/ 631239 h 1059043"/>
                <a:gd name="connsiteX337" fmla="*/ 2253681 w 3024845"/>
                <a:gd name="connsiteY337" fmla="*/ 631239 h 1059043"/>
                <a:gd name="connsiteX338" fmla="*/ 2255708 w 3024845"/>
                <a:gd name="connsiteY338" fmla="*/ 624754 h 1059043"/>
                <a:gd name="connsiteX339" fmla="*/ 2261788 w 3024845"/>
                <a:gd name="connsiteY339" fmla="*/ 624754 h 1059043"/>
                <a:gd name="connsiteX340" fmla="*/ 2263815 w 3024845"/>
                <a:gd name="connsiteY340" fmla="*/ 633401 h 1059043"/>
                <a:gd name="connsiteX341" fmla="*/ 2275975 w 3024845"/>
                <a:gd name="connsiteY341" fmla="*/ 633401 h 1059043"/>
                <a:gd name="connsiteX342" fmla="*/ 2275975 w 3024845"/>
                <a:gd name="connsiteY342" fmla="*/ 626915 h 1059043"/>
                <a:gd name="connsiteX343" fmla="*/ 2298268 w 3024845"/>
                <a:gd name="connsiteY343" fmla="*/ 626915 h 1059043"/>
                <a:gd name="connsiteX344" fmla="*/ 2298268 w 3024845"/>
                <a:gd name="connsiteY344" fmla="*/ 633401 h 1059043"/>
                <a:gd name="connsiteX345" fmla="*/ 2318535 w 3024845"/>
                <a:gd name="connsiteY345" fmla="*/ 633401 h 1059043"/>
                <a:gd name="connsiteX346" fmla="*/ 2318535 w 3024845"/>
                <a:gd name="connsiteY346" fmla="*/ 678798 h 1059043"/>
                <a:gd name="connsiteX347" fmla="*/ 2332722 w 3024845"/>
                <a:gd name="connsiteY347" fmla="*/ 678798 h 1059043"/>
                <a:gd name="connsiteX348" fmla="*/ 2332722 w 3024845"/>
                <a:gd name="connsiteY348" fmla="*/ 665827 h 1059043"/>
                <a:gd name="connsiteX349" fmla="*/ 2348936 w 3024845"/>
                <a:gd name="connsiteY349" fmla="*/ 665827 h 1059043"/>
                <a:gd name="connsiteX350" fmla="*/ 2348936 w 3024845"/>
                <a:gd name="connsiteY350" fmla="*/ 486400 h 1059043"/>
                <a:gd name="connsiteX351" fmla="*/ 2355016 w 3024845"/>
                <a:gd name="connsiteY351" fmla="*/ 479914 h 1059043"/>
                <a:gd name="connsiteX352" fmla="*/ 2427977 w 3024845"/>
                <a:gd name="connsiteY352" fmla="*/ 479914 h 1059043"/>
                <a:gd name="connsiteX353" fmla="*/ 2427977 w 3024845"/>
                <a:gd name="connsiteY353" fmla="*/ 488562 h 1059043"/>
                <a:gd name="connsiteX354" fmla="*/ 2438110 w 3024845"/>
                <a:gd name="connsiteY354" fmla="*/ 488562 h 1059043"/>
                <a:gd name="connsiteX355" fmla="*/ 2438110 w 3024845"/>
                <a:gd name="connsiteY355" fmla="*/ 603136 h 1059043"/>
                <a:gd name="connsiteX356" fmla="*/ 2460404 w 3024845"/>
                <a:gd name="connsiteY356" fmla="*/ 603136 h 1059043"/>
                <a:gd name="connsiteX357" fmla="*/ 2460404 w 3024845"/>
                <a:gd name="connsiteY357" fmla="*/ 536121 h 1059043"/>
                <a:gd name="connsiteX358" fmla="*/ 2486751 w 3024845"/>
                <a:gd name="connsiteY358" fmla="*/ 536121 h 1059043"/>
                <a:gd name="connsiteX359" fmla="*/ 2490804 w 3024845"/>
                <a:gd name="connsiteY359" fmla="*/ 531797 h 1059043"/>
                <a:gd name="connsiteX360" fmla="*/ 2498911 w 3024845"/>
                <a:gd name="connsiteY360" fmla="*/ 531797 h 1059043"/>
                <a:gd name="connsiteX361" fmla="*/ 2502964 w 3024845"/>
                <a:gd name="connsiteY361" fmla="*/ 536121 h 1059043"/>
                <a:gd name="connsiteX362" fmla="*/ 2525258 w 3024845"/>
                <a:gd name="connsiteY362" fmla="*/ 536121 h 1059043"/>
                <a:gd name="connsiteX363" fmla="*/ 2525258 w 3024845"/>
                <a:gd name="connsiteY363" fmla="*/ 419385 h 1059043"/>
                <a:gd name="connsiteX364" fmla="*/ 2582005 w 3024845"/>
                <a:gd name="connsiteY364" fmla="*/ 408576 h 1059043"/>
                <a:gd name="connsiteX365" fmla="*/ 2582005 w 3024845"/>
                <a:gd name="connsiteY365" fmla="*/ 409657 h 1059043"/>
                <a:gd name="connsiteX366" fmla="*/ 2582005 w 3024845"/>
                <a:gd name="connsiteY366" fmla="*/ 417223 h 1059043"/>
                <a:gd name="connsiteX367" fmla="*/ 2608352 w 3024845"/>
                <a:gd name="connsiteY367" fmla="*/ 417223 h 1059043"/>
                <a:gd name="connsiteX368" fmla="*/ 2608352 w 3024845"/>
                <a:gd name="connsiteY368" fmla="*/ 672313 h 1059043"/>
                <a:gd name="connsiteX369" fmla="*/ 2630646 w 3024845"/>
                <a:gd name="connsiteY369" fmla="*/ 672313 h 1059043"/>
                <a:gd name="connsiteX370" fmla="*/ 2630646 w 3024845"/>
                <a:gd name="connsiteY370" fmla="*/ 667989 h 1059043"/>
                <a:gd name="connsiteX371" fmla="*/ 2642806 w 3024845"/>
                <a:gd name="connsiteY371" fmla="*/ 667989 h 1059043"/>
                <a:gd name="connsiteX372" fmla="*/ 2642806 w 3024845"/>
                <a:gd name="connsiteY372" fmla="*/ 672313 h 1059043"/>
                <a:gd name="connsiteX373" fmla="*/ 2667126 w 3024845"/>
                <a:gd name="connsiteY373" fmla="*/ 672313 h 1059043"/>
                <a:gd name="connsiteX374" fmla="*/ 2667126 w 3024845"/>
                <a:gd name="connsiteY374" fmla="*/ 659342 h 1059043"/>
                <a:gd name="connsiteX375" fmla="*/ 2695500 w 3024845"/>
                <a:gd name="connsiteY375" fmla="*/ 659342 h 1059043"/>
                <a:gd name="connsiteX376" fmla="*/ 2707660 w 3024845"/>
                <a:gd name="connsiteY376" fmla="*/ 655018 h 1059043"/>
                <a:gd name="connsiteX377" fmla="*/ 2727927 w 3024845"/>
                <a:gd name="connsiteY377" fmla="*/ 659342 h 1059043"/>
                <a:gd name="connsiteX378" fmla="*/ 2727927 w 3024845"/>
                <a:gd name="connsiteY378" fmla="*/ 642048 h 1059043"/>
                <a:gd name="connsiteX379" fmla="*/ 2736034 w 3024845"/>
                <a:gd name="connsiteY379" fmla="*/ 642048 h 1059043"/>
                <a:gd name="connsiteX380" fmla="*/ 2736034 w 3024845"/>
                <a:gd name="connsiteY380" fmla="*/ 629077 h 1059043"/>
                <a:gd name="connsiteX381" fmla="*/ 2792781 w 3024845"/>
                <a:gd name="connsiteY381" fmla="*/ 629077 h 1059043"/>
                <a:gd name="connsiteX382" fmla="*/ 2792781 w 3024845"/>
                <a:gd name="connsiteY382" fmla="*/ 598812 h 1059043"/>
                <a:gd name="connsiteX383" fmla="*/ 2811021 w 3024845"/>
                <a:gd name="connsiteY383" fmla="*/ 598812 h 1059043"/>
                <a:gd name="connsiteX384" fmla="*/ 2811021 w 3024845"/>
                <a:gd name="connsiteY384" fmla="*/ 592327 h 1059043"/>
                <a:gd name="connsiteX385" fmla="*/ 2823181 w 3024845"/>
                <a:gd name="connsiteY385" fmla="*/ 592327 h 1059043"/>
                <a:gd name="connsiteX386" fmla="*/ 2823181 w 3024845"/>
                <a:gd name="connsiteY386" fmla="*/ 598812 h 1059043"/>
                <a:gd name="connsiteX387" fmla="*/ 2839395 w 3024845"/>
                <a:gd name="connsiteY387" fmla="*/ 598812 h 1059043"/>
                <a:gd name="connsiteX388" fmla="*/ 2839395 w 3024845"/>
                <a:gd name="connsiteY388" fmla="*/ 648533 h 1059043"/>
                <a:gd name="connsiteX389" fmla="*/ 2871822 w 3024845"/>
                <a:gd name="connsiteY389" fmla="*/ 648533 h 1059043"/>
                <a:gd name="connsiteX390" fmla="*/ 2871822 w 3024845"/>
                <a:gd name="connsiteY390" fmla="*/ 622592 h 1059043"/>
                <a:gd name="connsiteX391" fmla="*/ 2910329 w 3024845"/>
                <a:gd name="connsiteY391" fmla="*/ 622592 h 1059043"/>
                <a:gd name="connsiteX392" fmla="*/ 2910329 w 3024845"/>
                <a:gd name="connsiteY392" fmla="*/ 592327 h 1059043"/>
                <a:gd name="connsiteX393" fmla="*/ 2958970 w 3024845"/>
                <a:gd name="connsiteY393" fmla="*/ 592327 h 1059043"/>
                <a:gd name="connsiteX394" fmla="*/ 2958970 w 3024845"/>
                <a:gd name="connsiteY394" fmla="*/ 703483 h 1059043"/>
                <a:gd name="connsiteX395" fmla="*/ 2958970 w 3024845"/>
                <a:gd name="connsiteY395" fmla="*/ 717262 h 1059043"/>
                <a:gd name="connsiteX396" fmla="*/ 3024845 w 3024845"/>
                <a:gd name="connsiteY396" fmla="*/ 717262 h 1059043"/>
                <a:gd name="connsiteX397" fmla="*/ 3024845 w 3024845"/>
                <a:gd name="connsiteY397" fmla="*/ 1059043 h 1059043"/>
                <a:gd name="connsiteX398" fmla="*/ 2054 w 3024845"/>
                <a:gd name="connsiteY398" fmla="*/ 1056710 h 1059043"/>
                <a:gd name="connsiteX399" fmla="*/ 0 w 3024845"/>
                <a:gd name="connsiteY399" fmla="*/ 622592 h 1059043"/>
                <a:gd name="connsiteX400" fmla="*/ 20267 w 3024845"/>
                <a:gd name="connsiteY400" fmla="*/ 622592 h 1059043"/>
                <a:gd name="connsiteX401" fmla="*/ 20774 w 3024845"/>
                <a:gd name="connsiteY401" fmla="*/ 621511 h 1059043"/>
                <a:gd name="connsiteX402" fmla="*/ 24320 w 3024845"/>
                <a:gd name="connsiteY402" fmla="*/ 613945 h 1059043"/>
                <a:gd name="connsiteX403" fmla="*/ 26094 w 3024845"/>
                <a:gd name="connsiteY403" fmla="*/ 614215 h 1059043"/>
                <a:gd name="connsiteX404" fmla="*/ 38507 w 3024845"/>
                <a:gd name="connsiteY404" fmla="*/ 616106 h 1059043"/>
                <a:gd name="connsiteX405" fmla="*/ 39014 w 3024845"/>
                <a:gd name="connsiteY405" fmla="*/ 617458 h 1059043"/>
                <a:gd name="connsiteX406" fmla="*/ 42560 w 3024845"/>
                <a:gd name="connsiteY406" fmla="*/ 626915 h 1059043"/>
                <a:gd name="connsiteX407" fmla="*/ 68907 w 3024845"/>
                <a:gd name="connsiteY407" fmla="*/ 629077 h 1059043"/>
                <a:gd name="connsiteX408" fmla="*/ 68907 w 3024845"/>
                <a:gd name="connsiteY408" fmla="*/ 505856 h 1059043"/>
                <a:gd name="connsiteX409" fmla="*/ 70934 w 3024845"/>
                <a:gd name="connsiteY409" fmla="*/ 505856 h 1059043"/>
                <a:gd name="connsiteX410" fmla="*/ 85121 w 3024845"/>
                <a:gd name="connsiteY410" fmla="*/ 505856 h 1059043"/>
                <a:gd name="connsiteX411" fmla="*/ 85121 w 3024845"/>
                <a:gd name="connsiteY411" fmla="*/ 369664 h 1059043"/>
                <a:gd name="connsiteX412" fmla="*/ 86894 w 3024845"/>
                <a:gd name="connsiteY412" fmla="*/ 369664 h 1059043"/>
                <a:gd name="connsiteX413" fmla="*/ 99308 w 3024845"/>
                <a:gd name="connsiteY413" fmla="*/ 369664 h 1059043"/>
                <a:gd name="connsiteX414" fmla="*/ 99308 w 3024845"/>
                <a:gd name="connsiteY414" fmla="*/ 255090 h 1059043"/>
                <a:gd name="connsiteX415" fmla="*/ 103361 w 3024845"/>
                <a:gd name="connsiteY415" fmla="*/ 226986 h 1059043"/>
                <a:gd name="connsiteX416" fmla="*/ 105388 w 3024845"/>
                <a:gd name="connsiteY416" fmla="*/ 226986 h 1059043"/>
                <a:gd name="connsiteX417" fmla="*/ 119575 w 3024845"/>
                <a:gd name="connsiteY41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0186 w 3024845"/>
                <a:gd name="connsiteY310" fmla="*/ 302649 h 1059043"/>
                <a:gd name="connsiteX311" fmla="*/ 2128026 w 3024845"/>
                <a:gd name="connsiteY311" fmla="*/ 281031 h 1059043"/>
                <a:gd name="connsiteX312" fmla="*/ 2121946 w 3024845"/>
                <a:gd name="connsiteY312" fmla="*/ 276707 h 1059043"/>
                <a:gd name="connsiteX313" fmla="*/ 2130053 w 3024845"/>
                <a:gd name="connsiteY313" fmla="*/ 252928 h 1059043"/>
                <a:gd name="connsiteX314" fmla="*/ 2130053 w 3024845"/>
                <a:gd name="connsiteY314" fmla="*/ 235634 h 1059043"/>
                <a:gd name="connsiteX315" fmla="*/ 2144240 w 3024845"/>
                <a:gd name="connsiteY315" fmla="*/ 235634 h 1059043"/>
                <a:gd name="connsiteX316" fmla="*/ 2144240 w 3024845"/>
                <a:gd name="connsiteY316" fmla="*/ 214016 h 1059043"/>
                <a:gd name="connsiteX317" fmla="*/ 2146266 w 3024845"/>
                <a:gd name="connsiteY317" fmla="*/ 209692 h 1059043"/>
                <a:gd name="connsiteX318" fmla="*/ 2146266 w 3024845"/>
                <a:gd name="connsiteY318" fmla="*/ 131868 h 1059043"/>
                <a:gd name="connsiteX319" fmla="*/ 2144240 w 3024845"/>
                <a:gd name="connsiteY319" fmla="*/ 125383 h 1059043"/>
                <a:gd name="connsiteX320" fmla="*/ 2150320 w 3024845"/>
                <a:gd name="connsiteY320" fmla="*/ 118897 h 1059043"/>
                <a:gd name="connsiteX321" fmla="*/ 2150320 w 3024845"/>
                <a:gd name="connsiteY321" fmla="*/ 60529 h 1059043"/>
                <a:gd name="connsiteX322" fmla="*/ 2152346 w 3024845"/>
                <a:gd name="connsiteY322" fmla="*/ 56206 h 1059043"/>
                <a:gd name="connsiteX323" fmla="*/ 2152346 w 3024845"/>
                <a:gd name="connsiteY323" fmla="*/ 0 h 1059043"/>
                <a:gd name="connsiteX324" fmla="*/ 2162480 w 3024845"/>
                <a:gd name="connsiteY324" fmla="*/ 118897 h 1059043"/>
                <a:gd name="connsiteX325" fmla="*/ 2168560 w 3024845"/>
                <a:gd name="connsiteY325" fmla="*/ 125383 h 1059043"/>
                <a:gd name="connsiteX326" fmla="*/ 2166533 w 3024845"/>
                <a:gd name="connsiteY326" fmla="*/ 131868 h 1059043"/>
                <a:gd name="connsiteX327" fmla="*/ 2166533 w 3024845"/>
                <a:gd name="connsiteY327" fmla="*/ 209692 h 1059043"/>
                <a:gd name="connsiteX328" fmla="*/ 2168560 w 3024845"/>
                <a:gd name="connsiteY328" fmla="*/ 214016 h 1059043"/>
                <a:gd name="connsiteX329" fmla="*/ 2168560 w 3024845"/>
                <a:gd name="connsiteY329" fmla="*/ 235634 h 1059043"/>
                <a:gd name="connsiteX330" fmla="*/ 2182747 w 3024845"/>
                <a:gd name="connsiteY330" fmla="*/ 235634 h 1059043"/>
                <a:gd name="connsiteX331" fmla="*/ 2182747 w 3024845"/>
                <a:gd name="connsiteY331" fmla="*/ 252928 h 1059043"/>
                <a:gd name="connsiteX332" fmla="*/ 2190854 w 3024845"/>
                <a:gd name="connsiteY332" fmla="*/ 276707 h 1059043"/>
                <a:gd name="connsiteX333" fmla="*/ 2180720 w 3024845"/>
                <a:gd name="connsiteY333" fmla="*/ 555577 h 1059043"/>
                <a:gd name="connsiteX334" fmla="*/ 2245574 w 3024845"/>
                <a:gd name="connsiteY334" fmla="*/ 555577 h 1059043"/>
                <a:gd name="connsiteX335" fmla="*/ 2245574 w 3024845"/>
                <a:gd name="connsiteY335" fmla="*/ 631239 h 1059043"/>
                <a:gd name="connsiteX336" fmla="*/ 2253681 w 3024845"/>
                <a:gd name="connsiteY336" fmla="*/ 631239 h 1059043"/>
                <a:gd name="connsiteX337" fmla="*/ 2255708 w 3024845"/>
                <a:gd name="connsiteY337" fmla="*/ 624754 h 1059043"/>
                <a:gd name="connsiteX338" fmla="*/ 2261788 w 3024845"/>
                <a:gd name="connsiteY338" fmla="*/ 624754 h 1059043"/>
                <a:gd name="connsiteX339" fmla="*/ 2263815 w 3024845"/>
                <a:gd name="connsiteY339" fmla="*/ 633401 h 1059043"/>
                <a:gd name="connsiteX340" fmla="*/ 2275975 w 3024845"/>
                <a:gd name="connsiteY340" fmla="*/ 633401 h 1059043"/>
                <a:gd name="connsiteX341" fmla="*/ 2275975 w 3024845"/>
                <a:gd name="connsiteY341" fmla="*/ 626915 h 1059043"/>
                <a:gd name="connsiteX342" fmla="*/ 2298268 w 3024845"/>
                <a:gd name="connsiteY342" fmla="*/ 626915 h 1059043"/>
                <a:gd name="connsiteX343" fmla="*/ 2298268 w 3024845"/>
                <a:gd name="connsiteY343" fmla="*/ 633401 h 1059043"/>
                <a:gd name="connsiteX344" fmla="*/ 2318535 w 3024845"/>
                <a:gd name="connsiteY344" fmla="*/ 633401 h 1059043"/>
                <a:gd name="connsiteX345" fmla="*/ 2318535 w 3024845"/>
                <a:gd name="connsiteY345" fmla="*/ 678798 h 1059043"/>
                <a:gd name="connsiteX346" fmla="*/ 2332722 w 3024845"/>
                <a:gd name="connsiteY346" fmla="*/ 678798 h 1059043"/>
                <a:gd name="connsiteX347" fmla="*/ 2332722 w 3024845"/>
                <a:gd name="connsiteY347" fmla="*/ 665827 h 1059043"/>
                <a:gd name="connsiteX348" fmla="*/ 2348936 w 3024845"/>
                <a:gd name="connsiteY348" fmla="*/ 665827 h 1059043"/>
                <a:gd name="connsiteX349" fmla="*/ 2348936 w 3024845"/>
                <a:gd name="connsiteY349" fmla="*/ 486400 h 1059043"/>
                <a:gd name="connsiteX350" fmla="*/ 2355016 w 3024845"/>
                <a:gd name="connsiteY350" fmla="*/ 479914 h 1059043"/>
                <a:gd name="connsiteX351" fmla="*/ 2427977 w 3024845"/>
                <a:gd name="connsiteY351" fmla="*/ 479914 h 1059043"/>
                <a:gd name="connsiteX352" fmla="*/ 2427977 w 3024845"/>
                <a:gd name="connsiteY352" fmla="*/ 488562 h 1059043"/>
                <a:gd name="connsiteX353" fmla="*/ 2438110 w 3024845"/>
                <a:gd name="connsiteY353" fmla="*/ 488562 h 1059043"/>
                <a:gd name="connsiteX354" fmla="*/ 2438110 w 3024845"/>
                <a:gd name="connsiteY354" fmla="*/ 603136 h 1059043"/>
                <a:gd name="connsiteX355" fmla="*/ 2460404 w 3024845"/>
                <a:gd name="connsiteY355" fmla="*/ 603136 h 1059043"/>
                <a:gd name="connsiteX356" fmla="*/ 2460404 w 3024845"/>
                <a:gd name="connsiteY356" fmla="*/ 536121 h 1059043"/>
                <a:gd name="connsiteX357" fmla="*/ 2486751 w 3024845"/>
                <a:gd name="connsiteY357" fmla="*/ 536121 h 1059043"/>
                <a:gd name="connsiteX358" fmla="*/ 2490804 w 3024845"/>
                <a:gd name="connsiteY358" fmla="*/ 531797 h 1059043"/>
                <a:gd name="connsiteX359" fmla="*/ 2498911 w 3024845"/>
                <a:gd name="connsiteY359" fmla="*/ 531797 h 1059043"/>
                <a:gd name="connsiteX360" fmla="*/ 2502964 w 3024845"/>
                <a:gd name="connsiteY360" fmla="*/ 536121 h 1059043"/>
                <a:gd name="connsiteX361" fmla="*/ 2525258 w 3024845"/>
                <a:gd name="connsiteY361" fmla="*/ 536121 h 1059043"/>
                <a:gd name="connsiteX362" fmla="*/ 2525258 w 3024845"/>
                <a:gd name="connsiteY362" fmla="*/ 419385 h 1059043"/>
                <a:gd name="connsiteX363" fmla="*/ 2582005 w 3024845"/>
                <a:gd name="connsiteY363" fmla="*/ 408576 h 1059043"/>
                <a:gd name="connsiteX364" fmla="*/ 2582005 w 3024845"/>
                <a:gd name="connsiteY364" fmla="*/ 409657 h 1059043"/>
                <a:gd name="connsiteX365" fmla="*/ 2582005 w 3024845"/>
                <a:gd name="connsiteY365" fmla="*/ 417223 h 1059043"/>
                <a:gd name="connsiteX366" fmla="*/ 2608352 w 3024845"/>
                <a:gd name="connsiteY366" fmla="*/ 417223 h 1059043"/>
                <a:gd name="connsiteX367" fmla="*/ 2608352 w 3024845"/>
                <a:gd name="connsiteY367" fmla="*/ 672313 h 1059043"/>
                <a:gd name="connsiteX368" fmla="*/ 2630646 w 3024845"/>
                <a:gd name="connsiteY368" fmla="*/ 672313 h 1059043"/>
                <a:gd name="connsiteX369" fmla="*/ 2630646 w 3024845"/>
                <a:gd name="connsiteY369" fmla="*/ 667989 h 1059043"/>
                <a:gd name="connsiteX370" fmla="*/ 2642806 w 3024845"/>
                <a:gd name="connsiteY370" fmla="*/ 667989 h 1059043"/>
                <a:gd name="connsiteX371" fmla="*/ 2642806 w 3024845"/>
                <a:gd name="connsiteY371" fmla="*/ 672313 h 1059043"/>
                <a:gd name="connsiteX372" fmla="*/ 2667126 w 3024845"/>
                <a:gd name="connsiteY372" fmla="*/ 672313 h 1059043"/>
                <a:gd name="connsiteX373" fmla="*/ 2667126 w 3024845"/>
                <a:gd name="connsiteY373" fmla="*/ 659342 h 1059043"/>
                <a:gd name="connsiteX374" fmla="*/ 2695500 w 3024845"/>
                <a:gd name="connsiteY374" fmla="*/ 659342 h 1059043"/>
                <a:gd name="connsiteX375" fmla="*/ 2707660 w 3024845"/>
                <a:gd name="connsiteY375" fmla="*/ 655018 h 1059043"/>
                <a:gd name="connsiteX376" fmla="*/ 2727927 w 3024845"/>
                <a:gd name="connsiteY376" fmla="*/ 659342 h 1059043"/>
                <a:gd name="connsiteX377" fmla="*/ 2727927 w 3024845"/>
                <a:gd name="connsiteY377" fmla="*/ 642048 h 1059043"/>
                <a:gd name="connsiteX378" fmla="*/ 2736034 w 3024845"/>
                <a:gd name="connsiteY378" fmla="*/ 642048 h 1059043"/>
                <a:gd name="connsiteX379" fmla="*/ 2736034 w 3024845"/>
                <a:gd name="connsiteY379" fmla="*/ 629077 h 1059043"/>
                <a:gd name="connsiteX380" fmla="*/ 2792781 w 3024845"/>
                <a:gd name="connsiteY380" fmla="*/ 629077 h 1059043"/>
                <a:gd name="connsiteX381" fmla="*/ 2792781 w 3024845"/>
                <a:gd name="connsiteY381" fmla="*/ 598812 h 1059043"/>
                <a:gd name="connsiteX382" fmla="*/ 2811021 w 3024845"/>
                <a:gd name="connsiteY382" fmla="*/ 598812 h 1059043"/>
                <a:gd name="connsiteX383" fmla="*/ 2811021 w 3024845"/>
                <a:gd name="connsiteY383" fmla="*/ 592327 h 1059043"/>
                <a:gd name="connsiteX384" fmla="*/ 2823181 w 3024845"/>
                <a:gd name="connsiteY384" fmla="*/ 592327 h 1059043"/>
                <a:gd name="connsiteX385" fmla="*/ 2823181 w 3024845"/>
                <a:gd name="connsiteY385" fmla="*/ 598812 h 1059043"/>
                <a:gd name="connsiteX386" fmla="*/ 2839395 w 3024845"/>
                <a:gd name="connsiteY386" fmla="*/ 598812 h 1059043"/>
                <a:gd name="connsiteX387" fmla="*/ 2839395 w 3024845"/>
                <a:gd name="connsiteY387" fmla="*/ 648533 h 1059043"/>
                <a:gd name="connsiteX388" fmla="*/ 2871822 w 3024845"/>
                <a:gd name="connsiteY388" fmla="*/ 648533 h 1059043"/>
                <a:gd name="connsiteX389" fmla="*/ 2871822 w 3024845"/>
                <a:gd name="connsiteY389" fmla="*/ 622592 h 1059043"/>
                <a:gd name="connsiteX390" fmla="*/ 2910329 w 3024845"/>
                <a:gd name="connsiteY390" fmla="*/ 622592 h 1059043"/>
                <a:gd name="connsiteX391" fmla="*/ 2910329 w 3024845"/>
                <a:gd name="connsiteY391" fmla="*/ 592327 h 1059043"/>
                <a:gd name="connsiteX392" fmla="*/ 2958970 w 3024845"/>
                <a:gd name="connsiteY392" fmla="*/ 592327 h 1059043"/>
                <a:gd name="connsiteX393" fmla="*/ 2958970 w 3024845"/>
                <a:gd name="connsiteY393" fmla="*/ 703483 h 1059043"/>
                <a:gd name="connsiteX394" fmla="*/ 2958970 w 3024845"/>
                <a:gd name="connsiteY394" fmla="*/ 717262 h 1059043"/>
                <a:gd name="connsiteX395" fmla="*/ 3024845 w 3024845"/>
                <a:gd name="connsiteY395" fmla="*/ 717262 h 1059043"/>
                <a:gd name="connsiteX396" fmla="*/ 3024845 w 3024845"/>
                <a:gd name="connsiteY396" fmla="*/ 1059043 h 1059043"/>
                <a:gd name="connsiteX397" fmla="*/ 2054 w 3024845"/>
                <a:gd name="connsiteY397" fmla="*/ 1056710 h 1059043"/>
                <a:gd name="connsiteX398" fmla="*/ 0 w 3024845"/>
                <a:gd name="connsiteY398" fmla="*/ 622592 h 1059043"/>
                <a:gd name="connsiteX399" fmla="*/ 20267 w 3024845"/>
                <a:gd name="connsiteY399" fmla="*/ 622592 h 1059043"/>
                <a:gd name="connsiteX400" fmla="*/ 20774 w 3024845"/>
                <a:gd name="connsiteY400" fmla="*/ 621511 h 1059043"/>
                <a:gd name="connsiteX401" fmla="*/ 24320 w 3024845"/>
                <a:gd name="connsiteY401" fmla="*/ 613945 h 1059043"/>
                <a:gd name="connsiteX402" fmla="*/ 26094 w 3024845"/>
                <a:gd name="connsiteY402" fmla="*/ 614215 h 1059043"/>
                <a:gd name="connsiteX403" fmla="*/ 38507 w 3024845"/>
                <a:gd name="connsiteY403" fmla="*/ 616106 h 1059043"/>
                <a:gd name="connsiteX404" fmla="*/ 39014 w 3024845"/>
                <a:gd name="connsiteY404" fmla="*/ 617458 h 1059043"/>
                <a:gd name="connsiteX405" fmla="*/ 42560 w 3024845"/>
                <a:gd name="connsiteY405" fmla="*/ 626915 h 1059043"/>
                <a:gd name="connsiteX406" fmla="*/ 68907 w 3024845"/>
                <a:gd name="connsiteY406" fmla="*/ 629077 h 1059043"/>
                <a:gd name="connsiteX407" fmla="*/ 68907 w 3024845"/>
                <a:gd name="connsiteY407" fmla="*/ 505856 h 1059043"/>
                <a:gd name="connsiteX408" fmla="*/ 70934 w 3024845"/>
                <a:gd name="connsiteY408" fmla="*/ 505856 h 1059043"/>
                <a:gd name="connsiteX409" fmla="*/ 85121 w 3024845"/>
                <a:gd name="connsiteY409" fmla="*/ 505856 h 1059043"/>
                <a:gd name="connsiteX410" fmla="*/ 85121 w 3024845"/>
                <a:gd name="connsiteY410" fmla="*/ 369664 h 1059043"/>
                <a:gd name="connsiteX411" fmla="*/ 86894 w 3024845"/>
                <a:gd name="connsiteY411" fmla="*/ 369664 h 1059043"/>
                <a:gd name="connsiteX412" fmla="*/ 99308 w 3024845"/>
                <a:gd name="connsiteY412" fmla="*/ 369664 h 1059043"/>
                <a:gd name="connsiteX413" fmla="*/ 99308 w 3024845"/>
                <a:gd name="connsiteY413" fmla="*/ 255090 h 1059043"/>
                <a:gd name="connsiteX414" fmla="*/ 103361 w 3024845"/>
                <a:gd name="connsiteY414" fmla="*/ 226986 h 1059043"/>
                <a:gd name="connsiteX415" fmla="*/ 105388 w 3024845"/>
                <a:gd name="connsiteY415" fmla="*/ 226986 h 1059043"/>
                <a:gd name="connsiteX416" fmla="*/ 119575 w 3024845"/>
                <a:gd name="connsiteY41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35634 h 1059043"/>
                <a:gd name="connsiteX330" fmla="*/ 2182747 w 3024845"/>
                <a:gd name="connsiteY330" fmla="*/ 252928 h 1059043"/>
                <a:gd name="connsiteX331" fmla="*/ 2190854 w 3024845"/>
                <a:gd name="connsiteY331" fmla="*/ 276707 h 1059043"/>
                <a:gd name="connsiteX332" fmla="*/ 2180720 w 3024845"/>
                <a:gd name="connsiteY332" fmla="*/ 555577 h 1059043"/>
                <a:gd name="connsiteX333" fmla="*/ 2245574 w 3024845"/>
                <a:gd name="connsiteY333" fmla="*/ 555577 h 1059043"/>
                <a:gd name="connsiteX334" fmla="*/ 2245574 w 3024845"/>
                <a:gd name="connsiteY334" fmla="*/ 631239 h 1059043"/>
                <a:gd name="connsiteX335" fmla="*/ 2253681 w 3024845"/>
                <a:gd name="connsiteY335" fmla="*/ 631239 h 1059043"/>
                <a:gd name="connsiteX336" fmla="*/ 2255708 w 3024845"/>
                <a:gd name="connsiteY336" fmla="*/ 624754 h 1059043"/>
                <a:gd name="connsiteX337" fmla="*/ 2261788 w 3024845"/>
                <a:gd name="connsiteY337" fmla="*/ 624754 h 1059043"/>
                <a:gd name="connsiteX338" fmla="*/ 2263815 w 3024845"/>
                <a:gd name="connsiteY338" fmla="*/ 633401 h 1059043"/>
                <a:gd name="connsiteX339" fmla="*/ 2275975 w 3024845"/>
                <a:gd name="connsiteY339" fmla="*/ 633401 h 1059043"/>
                <a:gd name="connsiteX340" fmla="*/ 2275975 w 3024845"/>
                <a:gd name="connsiteY340" fmla="*/ 626915 h 1059043"/>
                <a:gd name="connsiteX341" fmla="*/ 2298268 w 3024845"/>
                <a:gd name="connsiteY341" fmla="*/ 626915 h 1059043"/>
                <a:gd name="connsiteX342" fmla="*/ 2298268 w 3024845"/>
                <a:gd name="connsiteY342" fmla="*/ 633401 h 1059043"/>
                <a:gd name="connsiteX343" fmla="*/ 2318535 w 3024845"/>
                <a:gd name="connsiteY343" fmla="*/ 633401 h 1059043"/>
                <a:gd name="connsiteX344" fmla="*/ 2318535 w 3024845"/>
                <a:gd name="connsiteY344" fmla="*/ 678798 h 1059043"/>
                <a:gd name="connsiteX345" fmla="*/ 2332722 w 3024845"/>
                <a:gd name="connsiteY345" fmla="*/ 678798 h 1059043"/>
                <a:gd name="connsiteX346" fmla="*/ 2332722 w 3024845"/>
                <a:gd name="connsiteY346" fmla="*/ 665827 h 1059043"/>
                <a:gd name="connsiteX347" fmla="*/ 2348936 w 3024845"/>
                <a:gd name="connsiteY347" fmla="*/ 665827 h 1059043"/>
                <a:gd name="connsiteX348" fmla="*/ 2348936 w 3024845"/>
                <a:gd name="connsiteY348" fmla="*/ 486400 h 1059043"/>
                <a:gd name="connsiteX349" fmla="*/ 2355016 w 3024845"/>
                <a:gd name="connsiteY349" fmla="*/ 479914 h 1059043"/>
                <a:gd name="connsiteX350" fmla="*/ 2427977 w 3024845"/>
                <a:gd name="connsiteY350" fmla="*/ 479914 h 1059043"/>
                <a:gd name="connsiteX351" fmla="*/ 2427977 w 3024845"/>
                <a:gd name="connsiteY351" fmla="*/ 488562 h 1059043"/>
                <a:gd name="connsiteX352" fmla="*/ 2438110 w 3024845"/>
                <a:gd name="connsiteY352" fmla="*/ 488562 h 1059043"/>
                <a:gd name="connsiteX353" fmla="*/ 2438110 w 3024845"/>
                <a:gd name="connsiteY353" fmla="*/ 603136 h 1059043"/>
                <a:gd name="connsiteX354" fmla="*/ 2460404 w 3024845"/>
                <a:gd name="connsiteY354" fmla="*/ 603136 h 1059043"/>
                <a:gd name="connsiteX355" fmla="*/ 2460404 w 3024845"/>
                <a:gd name="connsiteY355" fmla="*/ 536121 h 1059043"/>
                <a:gd name="connsiteX356" fmla="*/ 2486751 w 3024845"/>
                <a:gd name="connsiteY356" fmla="*/ 536121 h 1059043"/>
                <a:gd name="connsiteX357" fmla="*/ 2490804 w 3024845"/>
                <a:gd name="connsiteY357" fmla="*/ 531797 h 1059043"/>
                <a:gd name="connsiteX358" fmla="*/ 2498911 w 3024845"/>
                <a:gd name="connsiteY358" fmla="*/ 531797 h 1059043"/>
                <a:gd name="connsiteX359" fmla="*/ 2502964 w 3024845"/>
                <a:gd name="connsiteY359" fmla="*/ 536121 h 1059043"/>
                <a:gd name="connsiteX360" fmla="*/ 2525258 w 3024845"/>
                <a:gd name="connsiteY360" fmla="*/ 536121 h 1059043"/>
                <a:gd name="connsiteX361" fmla="*/ 2525258 w 3024845"/>
                <a:gd name="connsiteY361" fmla="*/ 419385 h 1059043"/>
                <a:gd name="connsiteX362" fmla="*/ 2582005 w 3024845"/>
                <a:gd name="connsiteY362" fmla="*/ 408576 h 1059043"/>
                <a:gd name="connsiteX363" fmla="*/ 2582005 w 3024845"/>
                <a:gd name="connsiteY363" fmla="*/ 409657 h 1059043"/>
                <a:gd name="connsiteX364" fmla="*/ 2582005 w 3024845"/>
                <a:gd name="connsiteY364" fmla="*/ 417223 h 1059043"/>
                <a:gd name="connsiteX365" fmla="*/ 2608352 w 3024845"/>
                <a:gd name="connsiteY365" fmla="*/ 417223 h 1059043"/>
                <a:gd name="connsiteX366" fmla="*/ 2608352 w 3024845"/>
                <a:gd name="connsiteY366" fmla="*/ 672313 h 1059043"/>
                <a:gd name="connsiteX367" fmla="*/ 2630646 w 3024845"/>
                <a:gd name="connsiteY367" fmla="*/ 672313 h 1059043"/>
                <a:gd name="connsiteX368" fmla="*/ 2630646 w 3024845"/>
                <a:gd name="connsiteY368" fmla="*/ 667989 h 1059043"/>
                <a:gd name="connsiteX369" fmla="*/ 2642806 w 3024845"/>
                <a:gd name="connsiteY369" fmla="*/ 667989 h 1059043"/>
                <a:gd name="connsiteX370" fmla="*/ 2642806 w 3024845"/>
                <a:gd name="connsiteY370" fmla="*/ 672313 h 1059043"/>
                <a:gd name="connsiteX371" fmla="*/ 2667126 w 3024845"/>
                <a:gd name="connsiteY371" fmla="*/ 672313 h 1059043"/>
                <a:gd name="connsiteX372" fmla="*/ 2667126 w 3024845"/>
                <a:gd name="connsiteY372" fmla="*/ 659342 h 1059043"/>
                <a:gd name="connsiteX373" fmla="*/ 2695500 w 3024845"/>
                <a:gd name="connsiteY373" fmla="*/ 659342 h 1059043"/>
                <a:gd name="connsiteX374" fmla="*/ 2707660 w 3024845"/>
                <a:gd name="connsiteY374" fmla="*/ 655018 h 1059043"/>
                <a:gd name="connsiteX375" fmla="*/ 2727927 w 3024845"/>
                <a:gd name="connsiteY375" fmla="*/ 659342 h 1059043"/>
                <a:gd name="connsiteX376" fmla="*/ 2727927 w 3024845"/>
                <a:gd name="connsiteY376" fmla="*/ 642048 h 1059043"/>
                <a:gd name="connsiteX377" fmla="*/ 2736034 w 3024845"/>
                <a:gd name="connsiteY377" fmla="*/ 642048 h 1059043"/>
                <a:gd name="connsiteX378" fmla="*/ 2736034 w 3024845"/>
                <a:gd name="connsiteY378" fmla="*/ 629077 h 1059043"/>
                <a:gd name="connsiteX379" fmla="*/ 2792781 w 3024845"/>
                <a:gd name="connsiteY379" fmla="*/ 629077 h 1059043"/>
                <a:gd name="connsiteX380" fmla="*/ 2792781 w 3024845"/>
                <a:gd name="connsiteY380" fmla="*/ 598812 h 1059043"/>
                <a:gd name="connsiteX381" fmla="*/ 2811021 w 3024845"/>
                <a:gd name="connsiteY381" fmla="*/ 598812 h 1059043"/>
                <a:gd name="connsiteX382" fmla="*/ 2811021 w 3024845"/>
                <a:gd name="connsiteY382" fmla="*/ 592327 h 1059043"/>
                <a:gd name="connsiteX383" fmla="*/ 2823181 w 3024845"/>
                <a:gd name="connsiteY383" fmla="*/ 592327 h 1059043"/>
                <a:gd name="connsiteX384" fmla="*/ 2823181 w 3024845"/>
                <a:gd name="connsiteY384" fmla="*/ 598812 h 1059043"/>
                <a:gd name="connsiteX385" fmla="*/ 2839395 w 3024845"/>
                <a:gd name="connsiteY385" fmla="*/ 598812 h 1059043"/>
                <a:gd name="connsiteX386" fmla="*/ 2839395 w 3024845"/>
                <a:gd name="connsiteY386" fmla="*/ 648533 h 1059043"/>
                <a:gd name="connsiteX387" fmla="*/ 2871822 w 3024845"/>
                <a:gd name="connsiteY387" fmla="*/ 648533 h 1059043"/>
                <a:gd name="connsiteX388" fmla="*/ 2871822 w 3024845"/>
                <a:gd name="connsiteY388" fmla="*/ 622592 h 1059043"/>
                <a:gd name="connsiteX389" fmla="*/ 2910329 w 3024845"/>
                <a:gd name="connsiteY389" fmla="*/ 622592 h 1059043"/>
                <a:gd name="connsiteX390" fmla="*/ 2910329 w 3024845"/>
                <a:gd name="connsiteY390" fmla="*/ 592327 h 1059043"/>
                <a:gd name="connsiteX391" fmla="*/ 2958970 w 3024845"/>
                <a:gd name="connsiteY391" fmla="*/ 592327 h 1059043"/>
                <a:gd name="connsiteX392" fmla="*/ 2958970 w 3024845"/>
                <a:gd name="connsiteY392" fmla="*/ 703483 h 1059043"/>
                <a:gd name="connsiteX393" fmla="*/ 2958970 w 3024845"/>
                <a:gd name="connsiteY393" fmla="*/ 717262 h 1059043"/>
                <a:gd name="connsiteX394" fmla="*/ 3024845 w 3024845"/>
                <a:gd name="connsiteY394" fmla="*/ 717262 h 1059043"/>
                <a:gd name="connsiteX395" fmla="*/ 3024845 w 3024845"/>
                <a:gd name="connsiteY395" fmla="*/ 1059043 h 1059043"/>
                <a:gd name="connsiteX396" fmla="*/ 2054 w 3024845"/>
                <a:gd name="connsiteY396" fmla="*/ 1056710 h 1059043"/>
                <a:gd name="connsiteX397" fmla="*/ 0 w 3024845"/>
                <a:gd name="connsiteY397" fmla="*/ 622592 h 1059043"/>
                <a:gd name="connsiteX398" fmla="*/ 20267 w 3024845"/>
                <a:gd name="connsiteY398" fmla="*/ 622592 h 1059043"/>
                <a:gd name="connsiteX399" fmla="*/ 20774 w 3024845"/>
                <a:gd name="connsiteY399" fmla="*/ 621511 h 1059043"/>
                <a:gd name="connsiteX400" fmla="*/ 24320 w 3024845"/>
                <a:gd name="connsiteY400" fmla="*/ 613945 h 1059043"/>
                <a:gd name="connsiteX401" fmla="*/ 26094 w 3024845"/>
                <a:gd name="connsiteY401" fmla="*/ 614215 h 1059043"/>
                <a:gd name="connsiteX402" fmla="*/ 38507 w 3024845"/>
                <a:gd name="connsiteY402" fmla="*/ 616106 h 1059043"/>
                <a:gd name="connsiteX403" fmla="*/ 39014 w 3024845"/>
                <a:gd name="connsiteY403" fmla="*/ 617458 h 1059043"/>
                <a:gd name="connsiteX404" fmla="*/ 42560 w 3024845"/>
                <a:gd name="connsiteY404" fmla="*/ 626915 h 1059043"/>
                <a:gd name="connsiteX405" fmla="*/ 68907 w 3024845"/>
                <a:gd name="connsiteY405" fmla="*/ 629077 h 1059043"/>
                <a:gd name="connsiteX406" fmla="*/ 68907 w 3024845"/>
                <a:gd name="connsiteY406" fmla="*/ 505856 h 1059043"/>
                <a:gd name="connsiteX407" fmla="*/ 70934 w 3024845"/>
                <a:gd name="connsiteY407" fmla="*/ 505856 h 1059043"/>
                <a:gd name="connsiteX408" fmla="*/ 85121 w 3024845"/>
                <a:gd name="connsiteY408" fmla="*/ 505856 h 1059043"/>
                <a:gd name="connsiteX409" fmla="*/ 85121 w 3024845"/>
                <a:gd name="connsiteY409" fmla="*/ 369664 h 1059043"/>
                <a:gd name="connsiteX410" fmla="*/ 86894 w 3024845"/>
                <a:gd name="connsiteY410" fmla="*/ 369664 h 1059043"/>
                <a:gd name="connsiteX411" fmla="*/ 99308 w 3024845"/>
                <a:gd name="connsiteY411" fmla="*/ 369664 h 1059043"/>
                <a:gd name="connsiteX412" fmla="*/ 99308 w 3024845"/>
                <a:gd name="connsiteY412" fmla="*/ 255090 h 1059043"/>
                <a:gd name="connsiteX413" fmla="*/ 103361 w 3024845"/>
                <a:gd name="connsiteY413" fmla="*/ 226986 h 1059043"/>
                <a:gd name="connsiteX414" fmla="*/ 105388 w 3024845"/>
                <a:gd name="connsiteY414" fmla="*/ 226986 h 1059043"/>
                <a:gd name="connsiteX415" fmla="*/ 119575 w 3024845"/>
                <a:gd name="connsiteY41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90854 w 3024845"/>
                <a:gd name="connsiteY330" fmla="*/ 276707 h 1059043"/>
                <a:gd name="connsiteX331" fmla="*/ 2180720 w 3024845"/>
                <a:gd name="connsiteY331" fmla="*/ 555577 h 1059043"/>
                <a:gd name="connsiteX332" fmla="*/ 2245574 w 3024845"/>
                <a:gd name="connsiteY332" fmla="*/ 555577 h 1059043"/>
                <a:gd name="connsiteX333" fmla="*/ 2245574 w 3024845"/>
                <a:gd name="connsiteY333" fmla="*/ 631239 h 1059043"/>
                <a:gd name="connsiteX334" fmla="*/ 2253681 w 3024845"/>
                <a:gd name="connsiteY334" fmla="*/ 631239 h 1059043"/>
                <a:gd name="connsiteX335" fmla="*/ 2255708 w 3024845"/>
                <a:gd name="connsiteY335" fmla="*/ 624754 h 1059043"/>
                <a:gd name="connsiteX336" fmla="*/ 2261788 w 3024845"/>
                <a:gd name="connsiteY336" fmla="*/ 624754 h 1059043"/>
                <a:gd name="connsiteX337" fmla="*/ 2263815 w 3024845"/>
                <a:gd name="connsiteY337" fmla="*/ 633401 h 1059043"/>
                <a:gd name="connsiteX338" fmla="*/ 2275975 w 3024845"/>
                <a:gd name="connsiteY338" fmla="*/ 633401 h 1059043"/>
                <a:gd name="connsiteX339" fmla="*/ 2275975 w 3024845"/>
                <a:gd name="connsiteY339" fmla="*/ 626915 h 1059043"/>
                <a:gd name="connsiteX340" fmla="*/ 2298268 w 3024845"/>
                <a:gd name="connsiteY340" fmla="*/ 626915 h 1059043"/>
                <a:gd name="connsiteX341" fmla="*/ 2298268 w 3024845"/>
                <a:gd name="connsiteY341" fmla="*/ 633401 h 1059043"/>
                <a:gd name="connsiteX342" fmla="*/ 2318535 w 3024845"/>
                <a:gd name="connsiteY342" fmla="*/ 633401 h 1059043"/>
                <a:gd name="connsiteX343" fmla="*/ 2318535 w 3024845"/>
                <a:gd name="connsiteY343" fmla="*/ 678798 h 1059043"/>
                <a:gd name="connsiteX344" fmla="*/ 2332722 w 3024845"/>
                <a:gd name="connsiteY344" fmla="*/ 678798 h 1059043"/>
                <a:gd name="connsiteX345" fmla="*/ 2332722 w 3024845"/>
                <a:gd name="connsiteY345" fmla="*/ 665827 h 1059043"/>
                <a:gd name="connsiteX346" fmla="*/ 2348936 w 3024845"/>
                <a:gd name="connsiteY346" fmla="*/ 665827 h 1059043"/>
                <a:gd name="connsiteX347" fmla="*/ 2348936 w 3024845"/>
                <a:gd name="connsiteY347" fmla="*/ 486400 h 1059043"/>
                <a:gd name="connsiteX348" fmla="*/ 2355016 w 3024845"/>
                <a:gd name="connsiteY348" fmla="*/ 479914 h 1059043"/>
                <a:gd name="connsiteX349" fmla="*/ 2427977 w 3024845"/>
                <a:gd name="connsiteY349" fmla="*/ 479914 h 1059043"/>
                <a:gd name="connsiteX350" fmla="*/ 2427977 w 3024845"/>
                <a:gd name="connsiteY350" fmla="*/ 488562 h 1059043"/>
                <a:gd name="connsiteX351" fmla="*/ 2438110 w 3024845"/>
                <a:gd name="connsiteY351" fmla="*/ 488562 h 1059043"/>
                <a:gd name="connsiteX352" fmla="*/ 2438110 w 3024845"/>
                <a:gd name="connsiteY352" fmla="*/ 603136 h 1059043"/>
                <a:gd name="connsiteX353" fmla="*/ 2460404 w 3024845"/>
                <a:gd name="connsiteY353" fmla="*/ 603136 h 1059043"/>
                <a:gd name="connsiteX354" fmla="*/ 2460404 w 3024845"/>
                <a:gd name="connsiteY354" fmla="*/ 536121 h 1059043"/>
                <a:gd name="connsiteX355" fmla="*/ 2486751 w 3024845"/>
                <a:gd name="connsiteY355" fmla="*/ 536121 h 1059043"/>
                <a:gd name="connsiteX356" fmla="*/ 2490804 w 3024845"/>
                <a:gd name="connsiteY356" fmla="*/ 531797 h 1059043"/>
                <a:gd name="connsiteX357" fmla="*/ 2498911 w 3024845"/>
                <a:gd name="connsiteY357" fmla="*/ 531797 h 1059043"/>
                <a:gd name="connsiteX358" fmla="*/ 2502964 w 3024845"/>
                <a:gd name="connsiteY358" fmla="*/ 536121 h 1059043"/>
                <a:gd name="connsiteX359" fmla="*/ 2525258 w 3024845"/>
                <a:gd name="connsiteY359" fmla="*/ 536121 h 1059043"/>
                <a:gd name="connsiteX360" fmla="*/ 2525258 w 3024845"/>
                <a:gd name="connsiteY360" fmla="*/ 419385 h 1059043"/>
                <a:gd name="connsiteX361" fmla="*/ 2582005 w 3024845"/>
                <a:gd name="connsiteY361" fmla="*/ 408576 h 1059043"/>
                <a:gd name="connsiteX362" fmla="*/ 2582005 w 3024845"/>
                <a:gd name="connsiteY362" fmla="*/ 409657 h 1059043"/>
                <a:gd name="connsiteX363" fmla="*/ 2582005 w 3024845"/>
                <a:gd name="connsiteY363" fmla="*/ 417223 h 1059043"/>
                <a:gd name="connsiteX364" fmla="*/ 2608352 w 3024845"/>
                <a:gd name="connsiteY364" fmla="*/ 417223 h 1059043"/>
                <a:gd name="connsiteX365" fmla="*/ 2608352 w 3024845"/>
                <a:gd name="connsiteY365" fmla="*/ 672313 h 1059043"/>
                <a:gd name="connsiteX366" fmla="*/ 2630646 w 3024845"/>
                <a:gd name="connsiteY366" fmla="*/ 672313 h 1059043"/>
                <a:gd name="connsiteX367" fmla="*/ 2630646 w 3024845"/>
                <a:gd name="connsiteY367" fmla="*/ 667989 h 1059043"/>
                <a:gd name="connsiteX368" fmla="*/ 2642806 w 3024845"/>
                <a:gd name="connsiteY368" fmla="*/ 667989 h 1059043"/>
                <a:gd name="connsiteX369" fmla="*/ 2642806 w 3024845"/>
                <a:gd name="connsiteY369" fmla="*/ 672313 h 1059043"/>
                <a:gd name="connsiteX370" fmla="*/ 2667126 w 3024845"/>
                <a:gd name="connsiteY370" fmla="*/ 672313 h 1059043"/>
                <a:gd name="connsiteX371" fmla="*/ 2667126 w 3024845"/>
                <a:gd name="connsiteY371" fmla="*/ 659342 h 1059043"/>
                <a:gd name="connsiteX372" fmla="*/ 2695500 w 3024845"/>
                <a:gd name="connsiteY372" fmla="*/ 659342 h 1059043"/>
                <a:gd name="connsiteX373" fmla="*/ 2707660 w 3024845"/>
                <a:gd name="connsiteY373" fmla="*/ 655018 h 1059043"/>
                <a:gd name="connsiteX374" fmla="*/ 2727927 w 3024845"/>
                <a:gd name="connsiteY374" fmla="*/ 659342 h 1059043"/>
                <a:gd name="connsiteX375" fmla="*/ 2727927 w 3024845"/>
                <a:gd name="connsiteY375" fmla="*/ 642048 h 1059043"/>
                <a:gd name="connsiteX376" fmla="*/ 2736034 w 3024845"/>
                <a:gd name="connsiteY376" fmla="*/ 642048 h 1059043"/>
                <a:gd name="connsiteX377" fmla="*/ 2736034 w 3024845"/>
                <a:gd name="connsiteY377" fmla="*/ 629077 h 1059043"/>
                <a:gd name="connsiteX378" fmla="*/ 2792781 w 3024845"/>
                <a:gd name="connsiteY378" fmla="*/ 629077 h 1059043"/>
                <a:gd name="connsiteX379" fmla="*/ 2792781 w 3024845"/>
                <a:gd name="connsiteY379" fmla="*/ 598812 h 1059043"/>
                <a:gd name="connsiteX380" fmla="*/ 2811021 w 3024845"/>
                <a:gd name="connsiteY380" fmla="*/ 598812 h 1059043"/>
                <a:gd name="connsiteX381" fmla="*/ 2811021 w 3024845"/>
                <a:gd name="connsiteY381" fmla="*/ 592327 h 1059043"/>
                <a:gd name="connsiteX382" fmla="*/ 2823181 w 3024845"/>
                <a:gd name="connsiteY382" fmla="*/ 592327 h 1059043"/>
                <a:gd name="connsiteX383" fmla="*/ 2823181 w 3024845"/>
                <a:gd name="connsiteY383" fmla="*/ 598812 h 1059043"/>
                <a:gd name="connsiteX384" fmla="*/ 2839395 w 3024845"/>
                <a:gd name="connsiteY384" fmla="*/ 598812 h 1059043"/>
                <a:gd name="connsiteX385" fmla="*/ 2839395 w 3024845"/>
                <a:gd name="connsiteY385" fmla="*/ 648533 h 1059043"/>
                <a:gd name="connsiteX386" fmla="*/ 2871822 w 3024845"/>
                <a:gd name="connsiteY386" fmla="*/ 648533 h 1059043"/>
                <a:gd name="connsiteX387" fmla="*/ 2871822 w 3024845"/>
                <a:gd name="connsiteY387" fmla="*/ 622592 h 1059043"/>
                <a:gd name="connsiteX388" fmla="*/ 2910329 w 3024845"/>
                <a:gd name="connsiteY388" fmla="*/ 622592 h 1059043"/>
                <a:gd name="connsiteX389" fmla="*/ 2910329 w 3024845"/>
                <a:gd name="connsiteY389" fmla="*/ 592327 h 1059043"/>
                <a:gd name="connsiteX390" fmla="*/ 2958970 w 3024845"/>
                <a:gd name="connsiteY390" fmla="*/ 592327 h 1059043"/>
                <a:gd name="connsiteX391" fmla="*/ 2958970 w 3024845"/>
                <a:gd name="connsiteY391" fmla="*/ 703483 h 1059043"/>
                <a:gd name="connsiteX392" fmla="*/ 2958970 w 3024845"/>
                <a:gd name="connsiteY392" fmla="*/ 717262 h 1059043"/>
                <a:gd name="connsiteX393" fmla="*/ 3024845 w 3024845"/>
                <a:gd name="connsiteY393" fmla="*/ 717262 h 1059043"/>
                <a:gd name="connsiteX394" fmla="*/ 3024845 w 3024845"/>
                <a:gd name="connsiteY394" fmla="*/ 1059043 h 1059043"/>
                <a:gd name="connsiteX395" fmla="*/ 2054 w 3024845"/>
                <a:gd name="connsiteY395" fmla="*/ 1056710 h 1059043"/>
                <a:gd name="connsiteX396" fmla="*/ 0 w 3024845"/>
                <a:gd name="connsiteY396" fmla="*/ 622592 h 1059043"/>
                <a:gd name="connsiteX397" fmla="*/ 20267 w 3024845"/>
                <a:gd name="connsiteY397" fmla="*/ 622592 h 1059043"/>
                <a:gd name="connsiteX398" fmla="*/ 20774 w 3024845"/>
                <a:gd name="connsiteY398" fmla="*/ 621511 h 1059043"/>
                <a:gd name="connsiteX399" fmla="*/ 24320 w 3024845"/>
                <a:gd name="connsiteY399" fmla="*/ 613945 h 1059043"/>
                <a:gd name="connsiteX400" fmla="*/ 26094 w 3024845"/>
                <a:gd name="connsiteY400" fmla="*/ 614215 h 1059043"/>
                <a:gd name="connsiteX401" fmla="*/ 38507 w 3024845"/>
                <a:gd name="connsiteY401" fmla="*/ 616106 h 1059043"/>
                <a:gd name="connsiteX402" fmla="*/ 39014 w 3024845"/>
                <a:gd name="connsiteY402" fmla="*/ 617458 h 1059043"/>
                <a:gd name="connsiteX403" fmla="*/ 42560 w 3024845"/>
                <a:gd name="connsiteY403" fmla="*/ 626915 h 1059043"/>
                <a:gd name="connsiteX404" fmla="*/ 68907 w 3024845"/>
                <a:gd name="connsiteY404" fmla="*/ 629077 h 1059043"/>
                <a:gd name="connsiteX405" fmla="*/ 68907 w 3024845"/>
                <a:gd name="connsiteY405" fmla="*/ 505856 h 1059043"/>
                <a:gd name="connsiteX406" fmla="*/ 70934 w 3024845"/>
                <a:gd name="connsiteY406" fmla="*/ 505856 h 1059043"/>
                <a:gd name="connsiteX407" fmla="*/ 85121 w 3024845"/>
                <a:gd name="connsiteY407" fmla="*/ 505856 h 1059043"/>
                <a:gd name="connsiteX408" fmla="*/ 85121 w 3024845"/>
                <a:gd name="connsiteY408" fmla="*/ 369664 h 1059043"/>
                <a:gd name="connsiteX409" fmla="*/ 86894 w 3024845"/>
                <a:gd name="connsiteY409" fmla="*/ 369664 h 1059043"/>
                <a:gd name="connsiteX410" fmla="*/ 99308 w 3024845"/>
                <a:gd name="connsiteY410" fmla="*/ 369664 h 1059043"/>
                <a:gd name="connsiteX411" fmla="*/ 99308 w 3024845"/>
                <a:gd name="connsiteY411" fmla="*/ 255090 h 1059043"/>
                <a:gd name="connsiteX412" fmla="*/ 103361 w 3024845"/>
                <a:gd name="connsiteY412" fmla="*/ 226986 h 1059043"/>
                <a:gd name="connsiteX413" fmla="*/ 105388 w 3024845"/>
                <a:gd name="connsiteY413" fmla="*/ 226986 h 1059043"/>
                <a:gd name="connsiteX414" fmla="*/ 119575 w 3024845"/>
                <a:gd name="connsiteY41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2747 w 3024845"/>
                <a:gd name="connsiteY329" fmla="*/ 252928 h 1059043"/>
                <a:gd name="connsiteX330" fmla="*/ 2180720 w 3024845"/>
                <a:gd name="connsiteY330" fmla="*/ 555577 h 1059043"/>
                <a:gd name="connsiteX331" fmla="*/ 2245574 w 3024845"/>
                <a:gd name="connsiteY331" fmla="*/ 555577 h 1059043"/>
                <a:gd name="connsiteX332" fmla="*/ 2245574 w 3024845"/>
                <a:gd name="connsiteY332" fmla="*/ 631239 h 1059043"/>
                <a:gd name="connsiteX333" fmla="*/ 2253681 w 3024845"/>
                <a:gd name="connsiteY333" fmla="*/ 631239 h 1059043"/>
                <a:gd name="connsiteX334" fmla="*/ 2255708 w 3024845"/>
                <a:gd name="connsiteY334" fmla="*/ 624754 h 1059043"/>
                <a:gd name="connsiteX335" fmla="*/ 2261788 w 3024845"/>
                <a:gd name="connsiteY335" fmla="*/ 624754 h 1059043"/>
                <a:gd name="connsiteX336" fmla="*/ 2263815 w 3024845"/>
                <a:gd name="connsiteY336" fmla="*/ 633401 h 1059043"/>
                <a:gd name="connsiteX337" fmla="*/ 2275975 w 3024845"/>
                <a:gd name="connsiteY337" fmla="*/ 633401 h 1059043"/>
                <a:gd name="connsiteX338" fmla="*/ 2275975 w 3024845"/>
                <a:gd name="connsiteY338" fmla="*/ 626915 h 1059043"/>
                <a:gd name="connsiteX339" fmla="*/ 2298268 w 3024845"/>
                <a:gd name="connsiteY339" fmla="*/ 626915 h 1059043"/>
                <a:gd name="connsiteX340" fmla="*/ 2298268 w 3024845"/>
                <a:gd name="connsiteY340" fmla="*/ 633401 h 1059043"/>
                <a:gd name="connsiteX341" fmla="*/ 2318535 w 3024845"/>
                <a:gd name="connsiteY341" fmla="*/ 633401 h 1059043"/>
                <a:gd name="connsiteX342" fmla="*/ 2318535 w 3024845"/>
                <a:gd name="connsiteY342" fmla="*/ 678798 h 1059043"/>
                <a:gd name="connsiteX343" fmla="*/ 2332722 w 3024845"/>
                <a:gd name="connsiteY343" fmla="*/ 678798 h 1059043"/>
                <a:gd name="connsiteX344" fmla="*/ 2332722 w 3024845"/>
                <a:gd name="connsiteY344" fmla="*/ 665827 h 1059043"/>
                <a:gd name="connsiteX345" fmla="*/ 2348936 w 3024845"/>
                <a:gd name="connsiteY345" fmla="*/ 665827 h 1059043"/>
                <a:gd name="connsiteX346" fmla="*/ 2348936 w 3024845"/>
                <a:gd name="connsiteY346" fmla="*/ 486400 h 1059043"/>
                <a:gd name="connsiteX347" fmla="*/ 2355016 w 3024845"/>
                <a:gd name="connsiteY347" fmla="*/ 479914 h 1059043"/>
                <a:gd name="connsiteX348" fmla="*/ 2427977 w 3024845"/>
                <a:gd name="connsiteY348" fmla="*/ 479914 h 1059043"/>
                <a:gd name="connsiteX349" fmla="*/ 2427977 w 3024845"/>
                <a:gd name="connsiteY349" fmla="*/ 488562 h 1059043"/>
                <a:gd name="connsiteX350" fmla="*/ 2438110 w 3024845"/>
                <a:gd name="connsiteY350" fmla="*/ 488562 h 1059043"/>
                <a:gd name="connsiteX351" fmla="*/ 2438110 w 3024845"/>
                <a:gd name="connsiteY351" fmla="*/ 603136 h 1059043"/>
                <a:gd name="connsiteX352" fmla="*/ 2460404 w 3024845"/>
                <a:gd name="connsiteY352" fmla="*/ 603136 h 1059043"/>
                <a:gd name="connsiteX353" fmla="*/ 2460404 w 3024845"/>
                <a:gd name="connsiteY353" fmla="*/ 536121 h 1059043"/>
                <a:gd name="connsiteX354" fmla="*/ 2486751 w 3024845"/>
                <a:gd name="connsiteY354" fmla="*/ 536121 h 1059043"/>
                <a:gd name="connsiteX355" fmla="*/ 2490804 w 3024845"/>
                <a:gd name="connsiteY355" fmla="*/ 531797 h 1059043"/>
                <a:gd name="connsiteX356" fmla="*/ 2498911 w 3024845"/>
                <a:gd name="connsiteY356" fmla="*/ 531797 h 1059043"/>
                <a:gd name="connsiteX357" fmla="*/ 2502964 w 3024845"/>
                <a:gd name="connsiteY357" fmla="*/ 536121 h 1059043"/>
                <a:gd name="connsiteX358" fmla="*/ 2525258 w 3024845"/>
                <a:gd name="connsiteY358" fmla="*/ 536121 h 1059043"/>
                <a:gd name="connsiteX359" fmla="*/ 2525258 w 3024845"/>
                <a:gd name="connsiteY359" fmla="*/ 419385 h 1059043"/>
                <a:gd name="connsiteX360" fmla="*/ 2582005 w 3024845"/>
                <a:gd name="connsiteY360" fmla="*/ 408576 h 1059043"/>
                <a:gd name="connsiteX361" fmla="*/ 2582005 w 3024845"/>
                <a:gd name="connsiteY361" fmla="*/ 409657 h 1059043"/>
                <a:gd name="connsiteX362" fmla="*/ 2582005 w 3024845"/>
                <a:gd name="connsiteY362" fmla="*/ 417223 h 1059043"/>
                <a:gd name="connsiteX363" fmla="*/ 2608352 w 3024845"/>
                <a:gd name="connsiteY363" fmla="*/ 417223 h 1059043"/>
                <a:gd name="connsiteX364" fmla="*/ 2608352 w 3024845"/>
                <a:gd name="connsiteY364" fmla="*/ 672313 h 1059043"/>
                <a:gd name="connsiteX365" fmla="*/ 2630646 w 3024845"/>
                <a:gd name="connsiteY365" fmla="*/ 672313 h 1059043"/>
                <a:gd name="connsiteX366" fmla="*/ 2630646 w 3024845"/>
                <a:gd name="connsiteY366" fmla="*/ 667989 h 1059043"/>
                <a:gd name="connsiteX367" fmla="*/ 2642806 w 3024845"/>
                <a:gd name="connsiteY367" fmla="*/ 667989 h 1059043"/>
                <a:gd name="connsiteX368" fmla="*/ 2642806 w 3024845"/>
                <a:gd name="connsiteY368" fmla="*/ 672313 h 1059043"/>
                <a:gd name="connsiteX369" fmla="*/ 2667126 w 3024845"/>
                <a:gd name="connsiteY369" fmla="*/ 672313 h 1059043"/>
                <a:gd name="connsiteX370" fmla="*/ 2667126 w 3024845"/>
                <a:gd name="connsiteY370" fmla="*/ 659342 h 1059043"/>
                <a:gd name="connsiteX371" fmla="*/ 2695500 w 3024845"/>
                <a:gd name="connsiteY371" fmla="*/ 659342 h 1059043"/>
                <a:gd name="connsiteX372" fmla="*/ 2707660 w 3024845"/>
                <a:gd name="connsiteY372" fmla="*/ 655018 h 1059043"/>
                <a:gd name="connsiteX373" fmla="*/ 2727927 w 3024845"/>
                <a:gd name="connsiteY373" fmla="*/ 659342 h 1059043"/>
                <a:gd name="connsiteX374" fmla="*/ 2727927 w 3024845"/>
                <a:gd name="connsiteY374" fmla="*/ 642048 h 1059043"/>
                <a:gd name="connsiteX375" fmla="*/ 2736034 w 3024845"/>
                <a:gd name="connsiteY375" fmla="*/ 642048 h 1059043"/>
                <a:gd name="connsiteX376" fmla="*/ 2736034 w 3024845"/>
                <a:gd name="connsiteY376" fmla="*/ 629077 h 1059043"/>
                <a:gd name="connsiteX377" fmla="*/ 2792781 w 3024845"/>
                <a:gd name="connsiteY377" fmla="*/ 629077 h 1059043"/>
                <a:gd name="connsiteX378" fmla="*/ 2792781 w 3024845"/>
                <a:gd name="connsiteY378" fmla="*/ 598812 h 1059043"/>
                <a:gd name="connsiteX379" fmla="*/ 2811021 w 3024845"/>
                <a:gd name="connsiteY379" fmla="*/ 598812 h 1059043"/>
                <a:gd name="connsiteX380" fmla="*/ 2811021 w 3024845"/>
                <a:gd name="connsiteY380" fmla="*/ 592327 h 1059043"/>
                <a:gd name="connsiteX381" fmla="*/ 2823181 w 3024845"/>
                <a:gd name="connsiteY381" fmla="*/ 592327 h 1059043"/>
                <a:gd name="connsiteX382" fmla="*/ 2823181 w 3024845"/>
                <a:gd name="connsiteY382" fmla="*/ 598812 h 1059043"/>
                <a:gd name="connsiteX383" fmla="*/ 2839395 w 3024845"/>
                <a:gd name="connsiteY383" fmla="*/ 598812 h 1059043"/>
                <a:gd name="connsiteX384" fmla="*/ 2839395 w 3024845"/>
                <a:gd name="connsiteY384" fmla="*/ 648533 h 1059043"/>
                <a:gd name="connsiteX385" fmla="*/ 2871822 w 3024845"/>
                <a:gd name="connsiteY385" fmla="*/ 648533 h 1059043"/>
                <a:gd name="connsiteX386" fmla="*/ 2871822 w 3024845"/>
                <a:gd name="connsiteY386" fmla="*/ 622592 h 1059043"/>
                <a:gd name="connsiteX387" fmla="*/ 2910329 w 3024845"/>
                <a:gd name="connsiteY387" fmla="*/ 622592 h 1059043"/>
                <a:gd name="connsiteX388" fmla="*/ 2910329 w 3024845"/>
                <a:gd name="connsiteY388" fmla="*/ 592327 h 1059043"/>
                <a:gd name="connsiteX389" fmla="*/ 2958970 w 3024845"/>
                <a:gd name="connsiteY389" fmla="*/ 592327 h 1059043"/>
                <a:gd name="connsiteX390" fmla="*/ 2958970 w 3024845"/>
                <a:gd name="connsiteY390" fmla="*/ 703483 h 1059043"/>
                <a:gd name="connsiteX391" fmla="*/ 2958970 w 3024845"/>
                <a:gd name="connsiteY391" fmla="*/ 717262 h 1059043"/>
                <a:gd name="connsiteX392" fmla="*/ 3024845 w 3024845"/>
                <a:gd name="connsiteY392" fmla="*/ 717262 h 1059043"/>
                <a:gd name="connsiteX393" fmla="*/ 3024845 w 3024845"/>
                <a:gd name="connsiteY393" fmla="*/ 1059043 h 1059043"/>
                <a:gd name="connsiteX394" fmla="*/ 2054 w 3024845"/>
                <a:gd name="connsiteY394" fmla="*/ 1056710 h 1059043"/>
                <a:gd name="connsiteX395" fmla="*/ 0 w 3024845"/>
                <a:gd name="connsiteY395" fmla="*/ 622592 h 1059043"/>
                <a:gd name="connsiteX396" fmla="*/ 20267 w 3024845"/>
                <a:gd name="connsiteY396" fmla="*/ 622592 h 1059043"/>
                <a:gd name="connsiteX397" fmla="*/ 20774 w 3024845"/>
                <a:gd name="connsiteY397" fmla="*/ 621511 h 1059043"/>
                <a:gd name="connsiteX398" fmla="*/ 24320 w 3024845"/>
                <a:gd name="connsiteY398" fmla="*/ 613945 h 1059043"/>
                <a:gd name="connsiteX399" fmla="*/ 26094 w 3024845"/>
                <a:gd name="connsiteY399" fmla="*/ 614215 h 1059043"/>
                <a:gd name="connsiteX400" fmla="*/ 38507 w 3024845"/>
                <a:gd name="connsiteY400" fmla="*/ 616106 h 1059043"/>
                <a:gd name="connsiteX401" fmla="*/ 39014 w 3024845"/>
                <a:gd name="connsiteY401" fmla="*/ 617458 h 1059043"/>
                <a:gd name="connsiteX402" fmla="*/ 42560 w 3024845"/>
                <a:gd name="connsiteY402" fmla="*/ 626915 h 1059043"/>
                <a:gd name="connsiteX403" fmla="*/ 68907 w 3024845"/>
                <a:gd name="connsiteY403" fmla="*/ 629077 h 1059043"/>
                <a:gd name="connsiteX404" fmla="*/ 68907 w 3024845"/>
                <a:gd name="connsiteY404" fmla="*/ 505856 h 1059043"/>
                <a:gd name="connsiteX405" fmla="*/ 70934 w 3024845"/>
                <a:gd name="connsiteY405" fmla="*/ 505856 h 1059043"/>
                <a:gd name="connsiteX406" fmla="*/ 85121 w 3024845"/>
                <a:gd name="connsiteY406" fmla="*/ 505856 h 1059043"/>
                <a:gd name="connsiteX407" fmla="*/ 85121 w 3024845"/>
                <a:gd name="connsiteY407" fmla="*/ 369664 h 1059043"/>
                <a:gd name="connsiteX408" fmla="*/ 86894 w 3024845"/>
                <a:gd name="connsiteY408" fmla="*/ 369664 h 1059043"/>
                <a:gd name="connsiteX409" fmla="*/ 99308 w 3024845"/>
                <a:gd name="connsiteY409" fmla="*/ 369664 h 1059043"/>
                <a:gd name="connsiteX410" fmla="*/ 99308 w 3024845"/>
                <a:gd name="connsiteY410" fmla="*/ 255090 h 1059043"/>
                <a:gd name="connsiteX411" fmla="*/ 103361 w 3024845"/>
                <a:gd name="connsiteY411" fmla="*/ 226986 h 1059043"/>
                <a:gd name="connsiteX412" fmla="*/ 105388 w 3024845"/>
                <a:gd name="connsiteY412" fmla="*/ 226986 h 1059043"/>
                <a:gd name="connsiteX413" fmla="*/ 119575 w 3024845"/>
                <a:gd name="connsiteY41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14016 h 1059043"/>
                <a:gd name="connsiteX328" fmla="*/ 2168560 w 3024845"/>
                <a:gd name="connsiteY328" fmla="*/ 235634 h 1059043"/>
                <a:gd name="connsiteX329" fmla="*/ 2180720 w 3024845"/>
                <a:gd name="connsiteY329" fmla="*/ 555577 h 1059043"/>
                <a:gd name="connsiteX330" fmla="*/ 2245574 w 3024845"/>
                <a:gd name="connsiteY330" fmla="*/ 555577 h 1059043"/>
                <a:gd name="connsiteX331" fmla="*/ 2245574 w 3024845"/>
                <a:gd name="connsiteY331" fmla="*/ 631239 h 1059043"/>
                <a:gd name="connsiteX332" fmla="*/ 2253681 w 3024845"/>
                <a:gd name="connsiteY332" fmla="*/ 631239 h 1059043"/>
                <a:gd name="connsiteX333" fmla="*/ 2255708 w 3024845"/>
                <a:gd name="connsiteY333" fmla="*/ 624754 h 1059043"/>
                <a:gd name="connsiteX334" fmla="*/ 2261788 w 3024845"/>
                <a:gd name="connsiteY334" fmla="*/ 624754 h 1059043"/>
                <a:gd name="connsiteX335" fmla="*/ 2263815 w 3024845"/>
                <a:gd name="connsiteY335" fmla="*/ 633401 h 1059043"/>
                <a:gd name="connsiteX336" fmla="*/ 2275975 w 3024845"/>
                <a:gd name="connsiteY336" fmla="*/ 633401 h 1059043"/>
                <a:gd name="connsiteX337" fmla="*/ 2275975 w 3024845"/>
                <a:gd name="connsiteY337" fmla="*/ 626915 h 1059043"/>
                <a:gd name="connsiteX338" fmla="*/ 2298268 w 3024845"/>
                <a:gd name="connsiteY338" fmla="*/ 626915 h 1059043"/>
                <a:gd name="connsiteX339" fmla="*/ 2298268 w 3024845"/>
                <a:gd name="connsiteY339" fmla="*/ 633401 h 1059043"/>
                <a:gd name="connsiteX340" fmla="*/ 2318535 w 3024845"/>
                <a:gd name="connsiteY340" fmla="*/ 633401 h 1059043"/>
                <a:gd name="connsiteX341" fmla="*/ 2318535 w 3024845"/>
                <a:gd name="connsiteY341" fmla="*/ 678798 h 1059043"/>
                <a:gd name="connsiteX342" fmla="*/ 2332722 w 3024845"/>
                <a:gd name="connsiteY342" fmla="*/ 678798 h 1059043"/>
                <a:gd name="connsiteX343" fmla="*/ 2332722 w 3024845"/>
                <a:gd name="connsiteY343" fmla="*/ 665827 h 1059043"/>
                <a:gd name="connsiteX344" fmla="*/ 2348936 w 3024845"/>
                <a:gd name="connsiteY344" fmla="*/ 665827 h 1059043"/>
                <a:gd name="connsiteX345" fmla="*/ 2348936 w 3024845"/>
                <a:gd name="connsiteY345" fmla="*/ 486400 h 1059043"/>
                <a:gd name="connsiteX346" fmla="*/ 2355016 w 3024845"/>
                <a:gd name="connsiteY346" fmla="*/ 479914 h 1059043"/>
                <a:gd name="connsiteX347" fmla="*/ 2427977 w 3024845"/>
                <a:gd name="connsiteY347" fmla="*/ 479914 h 1059043"/>
                <a:gd name="connsiteX348" fmla="*/ 2427977 w 3024845"/>
                <a:gd name="connsiteY348" fmla="*/ 488562 h 1059043"/>
                <a:gd name="connsiteX349" fmla="*/ 2438110 w 3024845"/>
                <a:gd name="connsiteY349" fmla="*/ 488562 h 1059043"/>
                <a:gd name="connsiteX350" fmla="*/ 2438110 w 3024845"/>
                <a:gd name="connsiteY350" fmla="*/ 603136 h 1059043"/>
                <a:gd name="connsiteX351" fmla="*/ 2460404 w 3024845"/>
                <a:gd name="connsiteY351" fmla="*/ 603136 h 1059043"/>
                <a:gd name="connsiteX352" fmla="*/ 2460404 w 3024845"/>
                <a:gd name="connsiteY352" fmla="*/ 536121 h 1059043"/>
                <a:gd name="connsiteX353" fmla="*/ 2486751 w 3024845"/>
                <a:gd name="connsiteY353" fmla="*/ 536121 h 1059043"/>
                <a:gd name="connsiteX354" fmla="*/ 2490804 w 3024845"/>
                <a:gd name="connsiteY354" fmla="*/ 531797 h 1059043"/>
                <a:gd name="connsiteX355" fmla="*/ 2498911 w 3024845"/>
                <a:gd name="connsiteY355" fmla="*/ 531797 h 1059043"/>
                <a:gd name="connsiteX356" fmla="*/ 2502964 w 3024845"/>
                <a:gd name="connsiteY356" fmla="*/ 536121 h 1059043"/>
                <a:gd name="connsiteX357" fmla="*/ 2525258 w 3024845"/>
                <a:gd name="connsiteY357" fmla="*/ 536121 h 1059043"/>
                <a:gd name="connsiteX358" fmla="*/ 2525258 w 3024845"/>
                <a:gd name="connsiteY358" fmla="*/ 419385 h 1059043"/>
                <a:gd name="connsiteX359" fmla="*/ 2582005 w 3024845"/>
                <a:gd name="connsiteY359" fmla="*/ 408576 h 1059043"/>
                <a:gd name="connsiteX360" fmla="*/ 2582005 w 3024845"/>
                <a:gd name="connsiteY360" fmla="*/ 409657 h 1059043"/>
                <a:gd name="connsiteX361" fmla="*/ 2582005 w 3024845"/>
                <a:gd name="connsiteY361" fmla="*/ 417223 h 1059043"/>
                <a:gd name="connsiteX362" fmla="*/ 2608352 w 3024845"/>
                <a:gd name="connsiteY362" fmla="*/ 417223 h 1059043"/>
                <a:gd name="connsiteX363" fmla="*/ 2608352 w 3024845"/>
                <a:gd name="connsiteY363" fmla="*/ 672313 h 1059043"/>
                <a:gd name="connsiteX364" fmla="*/ 2630646 w 3024845"/>
                <a:gd name="connsiteY364" fmla="*/ 672313 h 1059043"/>
                <a:gd name="connsiteX365" fmla="*/ 2630646 w 3024845"/>
                <a:gd name="connsiteY365" fmla="*/ 667989 h 1059043"/>
                <a:gd name="connsiteX366" fmla="*/ 2642806 w 3024845"/>
                <a:gd name="connsiteY366" fmla="*/ 667989 h 1059043"/>
                <a:gd name="connsiteX367" fmla="*/ 2642806 w 3024845"/>
                <a:gd name="connsiteY367" fmla="*/ 672313 h 1059043"/>
                <a:gd name="connsiteX368" fmla="*/ 2667126 w 3024845"/>
                <a:gd name="connsiteY368" fmla="*/ 672313 h 1059043"/>
                <a:gd name="connsiteX369" fmla="*/ 2667126 w 3024845"/>
                <a:gd name="connsiteY369" fmla="*/ 659342 h 1059043"/>
                <a:gd name="connsiteX370" fmla="*/ 2695500 w 3024845"/>
                <a:gd name="connsiteY370" fmla="*/ 659342 h 1059043"/>
                <a:gd name="connsiteX371" fmla="*/ 2707660 w 3024845"/>
                <a:gd name="connsiteY371" fmla="*/ 655018 h 1059043"/>
                <a:gd name="connsiteX372" fmla="*/ 2727927 w 3024845"/>
                <a:gd name="connsiteY372" fmla="*/ 659342 h 1059043"/>
                <a:gd name="connsiteX373" fmla="*/ 2727927 w 3024845"/>
                <a:gd name="connsiteY373" fmla="*/ 642048 h 1059043"/>
                <a:gd name="connsiteX374" fmla="*/ 2736034 w 3024845"/>
                <a:gd name="connsiteY374" fmla="*/ 642048 h 1059043"/>
                <a:gd name="connsiteX375" fmla="*/ 2736034 w 3024845"/>
                <a:gd name="connsiteY375" fmla="*/ 629077 h 1059043"/>
                <a:gd name="connsiteX376" fmla="*/ 2792781 w 3024845"/>
                <a:gd name="connsiteY376" fmla="*/ 629077 h 1059043"/>
                <a:gd name="connsiteX377" fmla="*/ 2792781 w 3024845"/>
                <a:gd name="connsiteY377" fmla="*/ 598812 h 1059043"/>
                <a:gd name="connsiteX378" fmla="*/ 2811021 w 3024845"/>
                <a:gd name="connsiteY378" fmla="*/ 598812 h 1059043"/>
                <a:gd name="connsiteX379" fmla="*/ 2811021 w 3024845"/>
                <a:gd name="connsiteY379" fmla="*/ 592327 h 1059043"/>
                <a:gd name="connsiteX380" fmla="*/ 2823181 w 3024845"/>
                <a:gd name="connsiteY380" fmla="*/ 592327 h 1059043"/>
                <a:gd name="connsiteX381" fmla="*/ 2823181 w 3024845"/>
                <a:gd name="connsiteY381" fmla="*/ 598812 h 1059043"/>
                <a:gd name="connsiteX382" fmla="*/ 2839395 w 3024845"/>
                <a:gd name="connsiteY382" fmla="*/ 598812 h 1059043"/>
                <a:gd name="connsiteX383" fmla="*/ 2839395 w 3024845"/>
                <a:gd name="connsiteY383" fmla="*/ 648533 h 1059043"/>
                <a:gd name="connsiteX384" fmla="*/ 2871822 w 3024845"/>
                <a:gd name="connsiteY384" fmla="*/ 648533 h 1059043"/>
                <a:gd name="connsiteX385" fmla="*/ 2871822 w 3024845"/>
                <a:gd name="connsiteY385" fmla="*/ 622592 h 1059043"/>
                <a:gd name="connsiteX386" fmla="*/ 2910329 w 3024845"/>
                <a:gd name="connsiteY386" fmla="*/ 622592 h 1059043"/>
                <a:gd name="connsiteX387" fmla="*/ 2910329 w 3024845"/>
                <a:gd name="connsiteY387" fmla="*/ 592327 h 1059043"/>
                <a:gd name="connsiteX388" fmla="*/ 2958970 w 3024845"/>
                <a:gd name="connsiteY388" fmla="*/ 592327 h 1059043"/>
                <a:gd name="connsiteX389" fmla="*/ 2958970 w 3024845"/>
                <a:gd name="connsiteY389" fmla="*/ 703483 h 1059043"/>
                <a:gd name="connsiteX390" fmla="*/ 2958970 w 3024845"/>
                <a:gd name="connsiteY390" fmla="*/ 717262 h 1059043"/>
                <a:gd name="connsiteX391" fmla="*/ 3024845 w 3024845"/>
                <a:gd name="connsiteY391" fmla="*/ 717262 h 1059043"/>
                <a:gd name="connsiteX392" fmla="*/ 3024845 w 3024845"/>
                <a:gd name="connsiteY392" fmla="*/ 1059043 h 1059043"/>
                <a:gd name="connsiteX393" fmla="*/ 2054 w 3024845"/>
                <a:gd name="connsiteY393" fmla="*/ 1056710 h 1059043"/>
                <a:gd name="connsiteX394" fmla="*/ 0 w 3024845"/>
                <a:gd name="connsiteY394" fmla="*/ 622592 h 1059043"/>
                <a:gd name="connsiteX395" fmla="*/ 20267 w 3024845"/>
                <a:gd name="connsiteY395" fmla="*/ 622592 h 1059043"/>
                <a:gd name="connsiteX396" fmla="*/ 20774 w 3024845"/>
                <a:gd name="connsiteY396" fmla="*/ 621511 h 1059043"/>
                <a:gd name="connsiteX397" fmla="*/ 24320 w 3024845"/>
                <a:gd name="connsiteY397" fmla="*/ 613945 h 1059043"/>
                <a:gd name="connsiteX398" fmla="*/ 26094 w 3024845"/>
                <a:gd name="connsiteY398" fmla="*/ 614215 h 1059043"/>
                <a:gd name="connsiteX399" fmla="*/ 38507 w 3024845"/>
                <a:gd name="connsiteY399" fmla="*/ 616106 h 1059043"/>
                <a:gd name="connsiteX400" fmla="*/ 39014 w 3024845"/>
                <a:gd name="connsiteY400" fmla="*/ 617458 h 1059043"/>
                <a:gd name="connsiteX401" fmla="*/ 42560 w 3024845"/>
                <a:gd name="connsiteY401" fmla="*/ 626915 h 1059043"/>
                <a:gd name="connsiteX402" fmla="*/ 68907 w 3024845"/>
                <a:gd name="connsiteY402" fmla="*/ 629077 h 1059043"/>
                <a:gd name="connsiteX403" fmla="*/ 68907 w 3024845"/>
                <a:gd name="connsiteY403" fmla="*/ 505856 h 1059043"/>
                <a:gd name="connsiteX404" fmla="*/ 70934 w 3024845"/>
                <a:gd name="connsiteY404" fmla="*/ 505856 h 1059043"/>
                <a:gd name="connsiteX405" fmla="*/ 85121 w 3024845"/>
                <a:gd name="connsiteY405" fmla="*/ 505856 h 1059043"/>
                <a:gd name="connsiteX406" fmla="*/ 85121 w 3024845"/>
                <a:gd name="connsiteY406" fmla="*/ 369664 h 1059043"/>
                <a:gd name="connsiteX407" fmla="*/ 86894 w 3024845"/>
                <a:gd name="connsiteY407" fmla="*/ 369664 h 1059043"/>
                <a:gd name="connsiteX408" fmla="*/ 99308 w 3024845"/>
                <a:gd name="connsiteY408" fmla="*/ 369664 h 1059043"/>
                <a:gd name="connsiteX409" fmla="*/ 99308 w 3024845"/>
                <a:gd name="connsiteY409" fmla="*/ 255090 h 1059043"/>
                <a:gd name="connsiteX410" fmla="*/ 103361 w 3024845"/>
                <a:gd name="connsiteY410" fmla="*/ 226986 h 1059043"/>
                <a:gd name="connsiteX411" fmla="*/ 105388 w 3024845"/>
                <a:gd name="connsiteY411" fmla="*/ 226986 h 1059043"/>
                <a:gd name="connsiteX412" fmla="*/ 119575 w 3024845"/>
                <a:gd name="connsiteY41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68560 w 3024845"/>
                <a:gd name="connsiteY327" fmla="*/ 235634 h 1059043"/>
                <a:gd name="connsiteX328" fmla="*/ 2180720 w 3024845"/>
                <a:gd name="connsiteY328" fmla="*/ 555577 h 1059043"/>
                <a:gd name="connsiteX329" fmla="*/ 2245574 w 3024845"/>
                <a:gd name="connsiteY329" fmla="*/ 555577 h 1059043"/>
                <a:gd name="connsiteX330" fmla="*/ 2245574 w 3024845"/>
                <a:gd name="connsiteY330" fmla="*/ 631239 h 1059043"/>
                <a:gd name="connsiteX331" fmla="*/ 2253681 w 3024845"/>
                <a:gd name="connsiteY331" fmla="*/ 631239 h 1059043"/>
                <a:gd name="connsiteX332" fmla="*/ 2255708 w 3024845"/>
                <a:gd name="connsiteY332" fmla="*/ 624754 h 1059043"/>
                <a:gd name="connsiteX333" fmla="*/ 2261788 w 3024845"/>
                <a:gd name="connsiteY333" fmla="*/ 624754 h 1059043"/>
                <a:gd name="connsiteX334" fmla="*/ 2263815 w 3024845"/>
                <a:gd name="connsiteY334" fmla="*/ 633401 h 1059043"/>
                <a:gd name="connsiteX335" fmla="*/ 2275975 w 3024845"/>
                <a:gd name="connsiteY335" fmla="*/ 633401 h 1059043"/>
                <a:gd name="connsiteX336" fmla="*/ 2275975 w 3024845"/>
                <a:gd name="connsiteY336" fmla="*/ 626915 h 1059043"/>
                <a:gd name="connsiteX337" fmla="*/ 2298268 w 3024845"/>
                <a:gd name="connsiteY337" fmla="*/ 626915 h 1059043"/>
                <a:gd name="connsiteX338" fmla="*/ 2298268 w 3024845"/>
                <a:gd name="connsiteY338" fmla="*/ 633401 h 1059043"/>
                <a:gd name="connsiteX339" fmla="*/ 2318535 w 3024845"/>
                <a:gd name="connsiteY339" fmla="*/ 633401 h 1059043"/>
                <a:gd name="connsiteX340" fmla="*/ 2318535 w 3024845"/>
                <a:gd name="connsiteY340" fmla="*/ 678798 h 1059043"/>
                <a:gd name="connsiteX341" fmla="*/ 2332722 w 3024845"/>
                <a:gd name="connsiteY341" fmla="*/ 678798 h 1059043"/>
                <a:gd name="connsiteX342" fmla="*/ 2332722 w 3024845"/>
                <a:gd name="connsiteY342" fmla="*/ 665827 h 1059043"/>
                <a:gd name="connsiteX343" fmla="*/ 2348936 w 3024845"/>
                <a:gd name="connsiteY343" fmla="*/ 665827 h 1059043"/>
                <a:gd name="connsiteX344" fmla="*/ 2348936 w 3024845"/>
                <a:gd name="connsiteY344" fmla="*/ 486400 h 1059043"/>
                <a:gd name="connsiteX345" fmla="*/ 2355016 w 3024845"/>
                <a:gd name="connsiteY345" fmla="*/ 479914 h 1059043"/>
                <a:gd name="connsiteX346" fmla="*/ 2427977 w 3024845"/>
                <a:gd name="connsiteY346" fmla="*/ 479914 h 1059043"/>
                <a:gd name="connsiteX347" fmla="*/ 2427977 w 3024845"/>
                <a:gd name="connsiteY347" fmla="*/ 488562 h 1059043"/>
                <a:gd name="connsiteX348" fmla="*/ 2438110 w 3024845"/>
                <a:gd name="connsiteY348" fmla="*/ 488562 h 1059043"/>
                <a:gd name="connsiteX349" fmla="*/ 2438110 w 3024845"/>
                <a:gd name="connsiteY349" fmla="*/ 603136 h 1059043"/>
                <a:gd name="connsiteX350" fmla="*/ 2460404 w 3024845"/>
                <a:gd name="connsiteY350" fmla="*/ 603136 h 1059043"/>
                <a:gd name="connsiteX351" fmla="*/ 2460404 w 3024845"/>
                <a:gd name="connsiteY351" fmla="*/ 536121 h 1059043"/>
                <a:gd name="connsiteX352" fmla="*/ 2486751 w 3024845"/>
                <a:gd name="connsiteY352" fmla="*/ 536121 h 1059043"/>
                <a:gd name="connsiteX353" fmla="*/ 2490804 w 3024845"/>
                <a:gd name="connsiteY353" fmla="*/ 531797 h 1059043"/>
                <a:gd name="connsiteX354" fmla="*/ 2498911 w 3024845"/>
                <a:gd name="connsiteY354" fmla="*/ 531797 h 1059043"/>
                <a:gd name="connsiteX355" fmla="*/ 2502964 w 3024845"/>
                <a:gd name="connsiteY355" fmla="*/ 536121 h 1059043"/>
                <a:gd name="connsiteX356" fmla="*/ 2525258 w 3024845"/>
                <a:gd name="connsiteY356" fmla="*/ 536121 h 1059043"/>
                <a:gd name="connsiteX357" fmla="*/ 2525258 w 3024845"/>
                <a:gd name="connsiteY357" fmla="*/ 419385 h 1059043"/>
                <a:gd name="connsiteX358" fmla="*/ 2582005 w 3024845"/>
                <a:gd name="connsiteY358" fmla="*/ 408576 h 1059043"/>
                <a:gd name="connsiteX359" fmla="*/ 2582005 w 3024845"/>
                <a:gd name="connsiteY359" fmla="*/ 409657 h 1059043"/>
                <a:gd name="connsiteX360" fmla="*/ 2582005 w 3024845"/>
                <a:gd name="connsiteY360" fmla="*/ 417223 h 1059043"/>
                <a:gd name="connsiteX361" fmla="*/ 2608352 w 3024845"/>
                <a:gd name="connsiteY361" fmla="*/ 417223 h 1059043"/>
                <a:gd name="connsiteX362" fmla="*/ 2608352 w 3024845"/>
                <a:gd name="connsiteY362" fmla="*/ 672313 h 1059043"/>
                <a:gd name="connsiteX363" fmla="*/ 2630646 w 3024845"/>
                <a:gd name="connsiteY363" fmla="*/ 672313 h 1059043"/>
                <a:gd name="connsiteX364" fmla="*/ 2630646 w 3024845"/>
                <a:gd name="connsiteY364" fmla="*/ 667989 h 1059043"/>
                <a:gd name="connsiteX365" fmla="*/ 2642806 w 3024845"/>
                <a:gd name="connsiteY365" fmla="*/ 667989 h 1059043"/>
                <a:gd name="connsiteX366" fmla="*/ 2642806 w 3024845"/>
                <a:gd name="connsiteY366" fmla="*/ 672313 h 1059043"/>
                <a:gd name="connsiteX367" fmla="*/ 2667126 w 3024845"/>
                <a:gd name="connsiteY367" fmla="*/ 672313 h 1059043"/>
                <a:gd name="connsiteX368" fmla="*/ 2667126 w 3024845"/>
                <a:gd name="connsiteY368" fmla="*/ 659342 h 1059043"/>
                <a:gd name="connsiteX369" fmla="*/ 2695500 w 3024845"/>
                <a:gd name="connsiteY369" fmla="*/ 659342 h 1059043"/>
                <a:gd name="connsiteX370" fmla="*/ 2707660 w 3024845"/>
                <a:gd name="connsiteY370" fmla="*/ 655018 h 1059043"/>
                <a:gd name="connsiteX371" fmla="*/ 2727927 w 3024845"/>
                <a:gd name="connsiteY371" fmla="*/ 659342 h 1059043"/>
                <a:gd name="connsiteX372" fmla="*/ 2727927 w 3024845"/>
                <a:gd name="connsiteY372" fmla="*/ 642048 h 1059043"/>
                <a:gd name="connsiteX373" fmla="*/ 2736034 w 3024845"/>
                <a:gd name="connsiteY373" fmla="*/ 642048 h 1059043"/>
                <a:gd name="connsiteX374" fmla="*/ 2736034 w 3024845"/>
                <a:gd name="connsiteY374" fmla="*/ 629077 h 1059043"/>
                <a:gd name="connsiteX375" fmla="*/ 2792781 w 3024845"/>
                <a:gd name="connsiteY375" fmla="*/ 629077 h 1059043"/>
                <a:gd name="connsiteX376" fmla="*/ 2792781 w 3024845"/>
                <a:gd name="connsiteY376" fmla="*/ 598812 h 1059043"/>
                <a:gd name="connsiteX377" fmla="*/ 2811021 w 3024845"/>
                <a:gd name="connsiteY377" fmla="*/ 598812 h 1059043"/>
                <a:gd name="connsiteX378" fmla="*/ 2811021 w 3024845"/>
                <a:gd name="connsiteY378" fmla="*/ 592327 h 1059043"/>
                <a:gd name="connsiteX379" fmla="*/ 2823181 w 3024845"/>
                <a:gd name="connsiteY379" fmla="*/ 592327 h 1059043"/>
                <a:gd name="connsiteX380" fmla="*/ 2823181 w 3024845"/>
                <a:gd name="connsiteY380" fmla="*/ 598812 h 1059043"/>
                <a:gd name="connsiteX381" fmla="*/ 2839395 w 3024845"/>
                <a:gd name="connsiteY381" fmla="*/ 598812 h 1059043"/>
                <a:gd name="connsiteX382" fmla="*/ 2839395 w 3024845"/>
                <a:gd name="connsiteY382" fmla="*/ 648533 h 1059043"/>
                <a:gd name="connsiteX383" fmla="*/ 2871822 w 3024845"/>
                <a:gd name="connsiteY383" fmla="*/ 648533 h 1059043"/>
                <a:gd name="connsiteX384" fmla="*/ 2871822 w 3024845"/>
                <a:gd name="connsiteY384" fmla="*/ 622592 h 1059043"/>
                <a:gd name="connsiteX385" fmla="*/ 2910329 w 3024845"/>
                <a:gd name="connsiteY385" fmla="*/ 622592 h 1059043"/>
                <a:gd name="connsiteX386" fmla="*/ 2910329 w 3024845"/>
                <a:gd name="connsiteY386" fmla="*/ 592327 h 1059043"/>
                <a:gd name="connsiteX387" fmla="*/ 2958970 w 3024845"/>
                <a:gd name="connsiteY387" fmla="*/ 592327 h 1059043"/>
                <a:gd name="connsiteX388" fmla="*/ 2958970 w 3024845"/>
                <a:gd name="connsiteY388" fmla="*/ 703483 h 1059043"/>
                <a:gd name="connsiteX389" fmla="*/ 2958970 w 3024845"/>
                <a:gd name="connsiteY389" fmla="*/ 717262 h 1059043"/>
                <a:gd name="connsiteX390" fmla="*/ 3024845 w 3024845"/>
                <a:gd name="connsiteY390" fmla="*/ 717262 h 1059043"/>
                <a:gd name="connsiteX391" fmla="*/ 3024845 w 3024845"/>
                <a:gd name="connsiteY391" fmla="*/ 1059043 h 1059043"/>
                <a:gd name="connsiteX392" fmla="*/ 2054 w 3024845"/>
                <a:gd name="connsiteY392" fmla="*/ 1056710 h 1059043"/>
                <a:gd name="connsiteX393" fmla="*/ 0 w 3024845"/>
                <a:gd name="connsiteY393" fmla="*/ 622592 h 1059043"/>
                <a:gd name="connsiteX394" fmla="*/ 20267 w 3024845"/>
                <a:gd name="connsiteY394" fmla="*/ 622592 h 1059043"/>
                <a:gd name="connsiteX395" fmla="*/ 20774 w 3024845"/>
                <a:gd name="connsiteY395" fmla="*/ 621511 h 1059043"/>
                <a:gd name="connsiteX396" fmla="*/ 24320 w 3024845"/>
                <a:gd name="connsiteY396" fmla="*/ 613945 h 1059043"/>
                <a:gd name="connsiteX397" fmla="*/ 26094 w 3024845"/>
                <a:gd name="connsiteY397" fmla="*/ 614215 h 1059043"/>
                <a:gd name="connsiteX398" fmla="*/ 38507 w 3024845"/>
                <a:gd name="connsiteY398" fmla="*/ 616106 h 1059043"/>
                <a:gd name="connsiteX399" fmla="*/ 39014 w 3024845"/>
                <a:gd name="connsiteY399" fmla="*/ 617458 h 1059043"/>
                <a:gd name="connsiteX400" fmla="*/ 42560 w 3024845"/>
                <a:gd name="connsiteY400" fmla="*/ 626915 h 1059043"/>
                <a:gd name="connsiteX401" fmla="*/ 68907 w 3024845"/>
                <a:gd name="connsiteY401" fmla="*/ 629077 h 1059043"/>
                <a:gd name="connsiteX402" fmla="*/ 68907 w 3024845"/>
                <a:gd name="connsiteY402" fmla="*/ 505856 h 1059043"/>
                <a:gd name="connsiteX403" fmla="*/ 70934 w 3024845"/>
                <a:gd name="connsiteY403" fmla="*/ 505856 h 1059043"/>
                <a:gd name="connsiteX404" fmla="*/ 85121 w 3024845"/>
                <a:gd name="connsiteY404" fmla="*/ 505856 h 1059043"/>
                <a:gd name="connsiteX405" fmla="*/ 85121 w 3024845"/>
                <a:gd name="connsiteY405" fmla="*/ 369664 h 1059043"/>
                <a:gd name="connsiteX406" fmla="*/ 86894 w 3024845"/>
                <a:gd name="connsiteY406" fmla="*/ 369664 h 1059043"/>
                <a:gd name="connsiteX407" fmla="*/ 99308 w 3024845"/>
                <a:gd name="connsiteY407" fmla="*/ 369664 h 1059043"/>
                <a:gd name="connsiteX408" fmla="*/ 99308 w 3024845"/>
                <a:gd name="connsiteY408" fmla="*/ 255090 h 1059043"/>
                <a:gd name="connsiteX409" fmla="*/ 103361 w 3024845"/>
                <a:gd name="connsiteY409" fmla="*/ 226986 h 1059043"/>
                <a:gd name="connsiteX410" fmla="*/ 105388 w 3024845"/>
                <a:gd name="connsiteY410" fmla="*/ 226986 h 1059043"/>
                <a:gd name="connsiteX411" fmla="*/ 119575 w 3024845"/>
                <a:gd name="connsiteY41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66533 w 3024845"/>
                <a:gd name="connsiteY326" fmla="*/ 209692 h 1059043"/>
                <a:gd name="connsiteX327" fmla="*/ 2180720 w 3024845"/>
                <a:gd name="connsiteY327" fmla="*/ 555577 h 1059043"/>
                <a:gd name="connsiteX328" fmla="*/ 2245574 w 3024845"/>
                <a:gd name="connsiteY328" fmla="*/ 555577 h 1059043"/>
                <a:gd name="connsiteX329" fmla="*/ 2245574 w 3024845"/>
                <a:gd name="connsiteY329" fmla="*/ 631239 h 1059043"/>
                <a:gd name="connsiteX330" fmla="*/ 2253681 w 3024845"/>
                <a:gd name="connsiteY330" fmla="*/ 631239 h 1059043"/>
                <a:gd name="connsiteX331" fmla="*/ 2255708 w 3024845"/>
                <a:gd name="connsiteY331" fmla="*/ 624754 h 1059043"/>
                <a:gd name="connsiteX332" fmla="*/ 2261788 w 3024845"/>
                <a:gd name="connsiteY332" fmla="*/ 624754 h 1059043"/>
                <a:gd name="connsiteX333" fmla="*/ 2263815 w 3024845"/>
                <a:gd name="connsiteY333" fmla="*/ 633401 h 1059043"/>
                <a:gd name="connsiteX334" fmla="*/ 2275975 w 3024845"/>
                <a:gd name="connsiteY334" fmla="*/ 633401 h 1059043"/>
                <a:gd name="connsiteX335" fmla="*/ 2275975 w 3024845"/>
                <a:gd name="connsiteY335" fmla="*/ 626915 h 1059043"/>
                <a:gd name="connsiteX336" fmla="*/ 2298268 w 3024845"/>
                <a:gd name="connsiteY336" fmla="*/ 626915 h 1059043"/>
                <a:gd name="connsiteX337" fmla="*/ 2298268 w 3024845"/>
                <a:gd name="connsiteY337" fmla="*/ 633401 h 1059043"/>
                <a:gd name="connsiteX338" fmla="*/ 2318535 w 3024845"/>
                <a:gd name="connsiteY338" fmla="*/ 633401 h 1059043"/>
                <a:gd name="connsiteX339" fmla="*/ 2318535 w 3024845"/>
                <a:gd name="connsiteY339" fmla="*/ 678798 h 1059043"/>
                <a:gd name="connsiteX340" fmla="*/ 2332722 w 3024845"/>
                <a:gd name="connsiteY340" fmla="*/ 678798 h 1059043"/>
                <a:gd name="connsiteX341" fmla="*/ 2332722 w 3024845"/>
                <a:gd name="connsiteY341" fmla="*/ 665827 h 1059043"/>
                <a:gd name="connsiteX342" fmla="*/ 2348936 w 3024845"/>
                <a:gd name="connsiteY342" fmla="*/ 665827 h 1059043"/>
                <a:gd name="connsiteX343" fmla="*/ 2348936 w 3024845"/>
                <a:gd name="connsiteY343" fmla="*/ 486400 h 1059043"/>
                <a:gd name="connsiteX344" fmla="*/ 2355016 w 3024845"/>
                <a:gd name="connsiteY344" fmla="*/ 479914 h 1059043"/>
                <a:gd name="connsiteX345" fmla="*/ 2427977 w 3024845"/>
                <a:gd name="connsiteY345" fmla="*/ 479914 h 1059043"/>
                <a:gd name="connsiteX346" fmla="*/ 2427977 w 3024845"/>
                <a:gd name="connsiteY346" fmla="*/ 488562 h 1059043"/>
                <a:gd name="connsiteX347" fmla="*/ 2438110 w 3024845"/>
                <a:gd name="connsiteY347" fmla="*/ 488562 h 1059043"/>
                <a:gd name="connsiteX348" fmla="*/ 2438110 w 3024845"/>
                <a:gd name="connsiteY348" fmla="*/ 603136 h 1059043"/>
                <a:gd name="connsiteX349" fmla="*/ 2460404 w 3024845"/>
                <a:gd name="connsiteY349" fmla="*/ 603136 h 1059043"/>
                <a:gd name="connsiteX350" fmla="*/ 2460404 w 3024845"/>
                <a:gd name="connsiteY350" fmla="*/ 536121 h 1059043"/>
                <a:gd name="connsiteX351" fmla="*/ 2486751 w 3024845"/>
                <a:gd name="connsiteY351" fmla="*/ 536121 h 1059043"/>
                <a:gd name="connsiteX352" fmla="*/ 2490804 w 3024845"/>
                <a:gd name="connsiteY352" fmla="*/ 531797 h 1059043"/>
                <a:gd name="connsiteX353" fmla="*/ 2498911 w 3024845"/>
                <a:gd name="connsiteY353" fmla="*/ 531797 h 1059043"/>
                <a:gd name="connsiteX354" fmla="*/ 2502964 w 3024845"/>
                <a:gd name="connsiteY354" fmla="*/ 536121 h 1059043"/>
                <a:gd name="connsiteX355" fmla="*/ 2525258 w 3024845"/>
                <a:gd name="connsiteY355" fmla="*/ 536121 h 1059043"/>
                <a:gd name="connsiteX356" fmla="*/ 2525258 w 3024845"/>
                <a:gd name="connsiteY356" fmla="*/ 419385 h 1059043"/>
                <a:gd name="connsiteX357" fmla="*/ 2582005 w 3024845"/>
                <a:gd name="connsiteY357" fmla="*/ 408576 h 1059043"/>
                <a:gd name="connsiteX358" fmla="*/ 2582005 w 3024845"/>
                <a:gd name="connsiteY358" fmla="*/ 409657 h 1059043"/>
                <a:gd name="connsiteX359" fmla="*/ 2582005 w 3024845"/>
                <a:gd name="connsiteY359" fmla="*/ 417223 h 1059043"/>
                <a:gd name="connsiteX360" fmla="*/ 2608352 w 3024845"/>
                <a:gd name="connsiteY360" fmla="*/ 417223 h 1059043"/>
                <a:gd name="connsiteX361" fmla="*/ 2608352 w 3024845"/>
                <a:gd name="connsiteY361" fmla="*/ 672313 h 1059043"/>
                <a:gd name="connsiteX362" fmla="*/ 2630646 w 3024845"/>
                <a:gd name="connsiteY362" fmla="*/ 672313 h 1059043"/>
                <a:gd name="connsiteX363" fmla="*/ 2630646 w 3024845"/>
                <a:gd name="connsiteY363" fmla="*/ 667989 h 1059043"/>
                <a:gd name="connsiteX364" fmla="*/ 2642806 w 3024845"/>
                <a:gd name="connsiteY364" fmla="*/ 667989 h 1059043"/>
                <a:gd name="connsiteX365" fmla="*/ 2642806 w 3024845"/>
                <a:gd name="connsiteY365" fmla="*/ 672313 h 1059043"/>
                <a:gd name="connsiteX366" fmla="*/ 2667126 w 3024845"/>
                <a:gd name="connsiteY366" fmla="*/ 672313 h 1059043"/>
                <a:gd name="connsiteX367" fmla="*/ 2667126 w 3024845"/>
                <a:gd name="connsiteY367" fmla="*/ 659342 h 1059043"/>
                <a:gd name="connsiteX368" fmla="*/ 2695500 w 3024845"/>
                <a:gd name="connsiteY368" fmla="*/ 659342 h 1059043"/>
                <a:gd name="connsiteX369" fmla="*/ 2707660 w 3024845"/>
                <a:gd name="connsiteY369" fmla="*/ 655018 h 1059043"/>
                <a:gd name="connsiteX370" fmla="*/ 2727927 w 3024845"/>
                <a:gd name="connsiteY370" fmla="*/ 659342 h 1059043"/>
                <a:gd name="connsiteX371" fmla="*/ 2727927 w 3024845"/>
                <a:gd name="connsiteY371" fmla="*/ 642048 h 1059043"/>
                <a:gd name="connsiteX372" fmla="*/ 2736034 w 3024845"/>
                <a:gd name="connsiteY372" fmla="*/ 642048 h 1059043"/>
                <a:gd name="connsiteX373" fmla="*/ 2736034 w 3024845"/>
                <a:gd name="connsiteY373" fmla="*/ 629077 h 1059043"/>
                <a:gd name="connsiteX374" fmla="*/ 2792781 w 3024845"/>
                <a:gd name="connsiteY374" fmla="*/ 629077 h 1059043"/>
                <a:gd name="connsiteX375" fmla="*/ 2792781 w 3024845"/>
                <a:gd name="connsiteY375" fmla="*/ 598812 h 1059043"/>
                <a:gd name="connsiteX376" fmla="*/ 2811021 w 3024845"/>
                <a:gd name="connsiteY376" fmla="*/ 598812 h 1059043"/>
                <a:gd name="connsiteX377" fmla="*/ 2811021 w 3024845"/>
                <a:gd name="connsiteY377" fmla="*/ 592327 h 1059043"/>
                <a:gd name="connsiteX378" fmla="*/ 2823181 w 3024845"/>
                <a:gd name="connsiteY378" fmla="*/ 592327 h 1059043"/>
                <a:gd name="connsiteX379" fmla="*/ 2823181 w 3024845"/>
                <a:gd name="connsiteY379" fmla="*/ 598812 h 1059043"/>
                <a:gd name="connsiteX380" fmla="*/ 2839395 w 3024845"/>
                <a:gd name="connsiteY380" fmla="*/ 598812 h 1059043"/>
                <a:gd name="connsiteX381" fmla="*/ 2839395 w 3024845"/>
                <a:gd name="connsiteY381" fmla="*/ 648533 h 1059043"/>
                <a:gd name="connsiteX382" fmla="*/ 2871822 w 3024845"/>
                <a:gd name="connsiteY382" fmla="*/ 648533 h 1059043"/>
                <a:gd name="connsiteX383" fmla="*/ 2871822 w 3024845"/>
                <a:gd name="connsiteY383" fmla="*/ 622592 h 1059043"/>
                <a:gd name="connsiteX384" fmla="*/ 2910329 w 3024845"/>
                <a:gd name="connsiteY384" fmla="*/ 622592 h 1059043"/>
                <a:gd name="connsiteX385" fmla="*/ 2910329 w 3024845"/>
                <a:gd name="connsiteY385" fmla="*/ 592327 h 1059043"/>
                <a:gd name="connsiteX386" fmla="*/ 2958970 w 3024845"/>
                <a:gd name="connsiteY386" fmla="*/ 592327 h 1059043"/>
                <a:gd name="connsiteX387" fmla="*/ 2958970 w 3024845"/>
                <a:gd name="connsiteY387" fmla="*/ 703483 h 1059043"/>
                <a:gd name="connsiteX388" fmla="*/ 2958970 w 3024845"/>
                <a:gd name="connsiteY388" fmla="*/ 717262 h 1059043"/>
                <a:gd name="connsiteX389" fmla="*/ 3024845 w 3024845"/>
                <a:gd name="connsiteY389" fmla="*/ 717262 h 1059043"/>
                <a:gd name="connsiteX390" fmla="*/ 3024845 w 3024845"/>
                <a:gd name="connsiteY390" fmla="*/ 1059043 h 1059043"/>
                <a:gd name="connsiteX391" fmla="*/ 2054 w 3024845"/>
                <a:gd name="connsiteY391" fmla="*/ 1056710 h 1059043"/>
                <a:gd name="connsiteX392" fmla="*/ 0 w 3024845"/>
                <a:gd name="connsiteY392" fmla="*/ 622592 h 1059043"/>
                <a:gd name="connsiteX393" fmla="*/ 20267 w 3024845"/>
                <a:gd name="connsiteY393" fmla="*/ 622592 h 1059043"/>
                <a:gd name="connsiteX394" fmla="*/ 20774 w 3024845"/>
                <a:gd name="connsiteY394" fmla="*/ 621511 h 1059043"/>
                <a:gd name="connsiteX395" fmla="*/ 24320 w 3024845"/>
                <a:gd name="connsiteY395" fmla="*/ 613945 h 1059043"/>
                <a:gd name="connsiteX396" fmla="*/ 26094 w 3024845"/>
                <a:gd name="connsiteY396" fmla="*/ 614215 h 1059043"/>
                <a:gd name="connsiteX397" fmla="*/ 38507 w 3024845"/>
                <a:gd name="connsiteY397" fmla="*/ 616106 h 1059043"/>
                <a:gd name="connsiteX398" fmla="*/ 39014 w 3024845"/>
                <a:gd name="connsiteY398" fmla="*/ 617458 h 1059043"/>
                <a:gd name="connsiteX399" fmla="*/ 42560 w 3024845"/>
                <a:gd name="connsiteY399" fmla="*/ 626915 h 1059043"/>
                <a:gd name="connsiteX400" fmla="*/ 68907 w 3024845"/>
                <a:gd name="connsiteY400" fmla="*/ 629077 h 1059043"/>
                <a:gd name="connsiteX401" fmla="*/ 68907 w 3024845"/>
                <a:gd name="connsiteY401" fmla="*/ 505856 h 1059043"/>
                <a:gd name="connsiteX402" fmla="*/ 70934 w 3024845"/>
                <a:gd name="connsiteY402" fmla="*/ 505856 h 1059043"/>
                <a:gd name="connsiteX403" fmla="*/ 85121 w 3024845"/>
                <a:gd name="connsiteY403" fmla="*/ 505856 h 1059043"/>
                <a:gd name="connsiteX404" fmla="*/ 85121 w 3024845"/>
                <a:gd name="connsiteY404" fmla="*/ 369664 h 1059043"/>
                <a:gd name="connsiteX405" fmla="*/ 86894 w 3024845"/>
                <a:gd name="connsiteY405" fmla="*/ 369664 h 1059043"/>
                <a:gd name="connsiteX406" fmla="*/ 99308 w 3024845"/>
                <a:gd name="connsiteY406" fmla="*/ 369664 h 1059043"/>
                <a:gd name="connsiteX407" fmla="*/ 99308 w 3024845"/>
                <a:gd name="connsiteY407" fmla="*/ 255090 h 1059043"/>
                <a:gd name="connsiteX408" fmla="*/ 103361 w 3024845"/>
                <a:gd name="connsiteY408" fmla="*/ 226986 h 1059043"/>
                <a:gd name="connsiteX409" fmla="*/ 105388 w 3024845"/>
                <a:gd name="connsiteY409" fmla="*/ 226986 h 1059043"/>
                <a:gd name="connsiteX410" fmla="*/ 119575 w 3024845"/>
                <a:gd name="connsiteY41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209692 h 1059043"/>
                <a:gd name="connsiteX317" fmla="*/ 2146266 w 3024845"/>
                <a:gd name="connsiteY317" fmla="*/ 131868 h 1059043"/>
                <a:gd name="connsiteX318" fmla="*/ 2144240 w 3024845"/>
                <a:gd name="connsiteY318" fmla="*/ 125383 h 1059043"/>
                <a:gd name="connsiteX319" fmla="*/ 2150320 w 3024845"/>
                <a:gd name="connsiteY319" fmla="*/ 118897 h 1059043"/>
                <a:gd name="connsiteX320" fmla="*/ 2150320 w 3024845"/>
                <a:gd name="connsiteY320" fmla="*/ 60529 h 1059043"/>
                <a:gd name="connsiteX321" fmla="*/ 2152346 w 3024845"/>
                <a:gd name="connsiteY321" fmla="*/ 56206 h 1059043"/>
                <a:gd name="connsiteX322" fmla="*/ 2152346 w 3024845"/>
                <a:gd name="connsiteY322" fmla="*/ 0 h 1059043"/>
                <a:gd name="connsiteX323" fmla="*/ 2162480 w 3024845"/>
                <a:gd name="connsiteY323" fmla="*/ 118897 h 1059043"/>
                <a:gd name="connsiteX324" fmla="*/ 2168560 w 3024845"/>
                <a:gd name="connsiteY324" fmla="*/ 125383 h 1059043"/>
                <a:gd name="connsiteX325" fmla="*/ 2166533 w 3024845"/>
                <a:gd name="connsiteY325" fmla="*/ 131868 h 1059043"/>
                <a:gd name="connsiteX326" fmla="*/ 2180720 w 3024845"/>
                <a:gd name="connsiteY326" fmla="*/ 555577 h 1059043"/>
                <a:gd name="connsiteX327" fmla="*/ 2245574 w 3024845"/>
                <a:gd name="connsiteY327" fmla="*/ 555577 h 1059043"/>
                <a:gd name="connsiteX328" fmla="*/ 2245574 w 3024845"/>
                <a:gd name="connsiteY328" fmla="*/ 631239 h 1059043"/>
                <a:gd name="connsiteX329" fmla="*/ 2253681 w 3024845"/>
                <a:gd name="connsiteY329" fmla="*/ 631239 h 1059043"/>
                <a:gd name="connsiteX330" fmla="*/ 2255708 w 3024845"/>
                <a:gd name="connsiteY330" fmla="*/ 624754 h 1059043"/>
                <a:gd name="connsiteX331" fmla="*/ 2261788 w 3024845"/>
                <a:gd name="connsiteY331" fmla="*/ 624754 h 1059043"/>
                <a:gd name="connsiteX332" fmla="*/ 2263815 w 3024845"/>
                <a:gd name="connsiteY332" fmla="*/ 633401 h 1059043"/>
                <a:gd name="connsiteX333" fmla="*/ 2275975 w 3024845"/>
                <a:gd name="connsiteY333" fmla="*/ 633401 h 1059043"/>
                <a:gd name="connsiteX334" fmla="*/ 2275975 w 3024845"/>
                <a:gd name="connsiteY334" fmla="*/ 626915 h 1059043"/>
                <a:gd name="connsiteX335" fmla="*/ 2298268 w 3024845"/>
                <a:gd name="connsiteY335" fmla="*/ 626915 h 1059043"/>
                <a:gd name="connsiteX336" fmla="*/ 2298268 w 3024845"/>
                <a:gd name="connsiteY336" fmla="*/ 633401 h 1059043"/>
                <a:gd name="connsiteX337" fmla="*/ 2318535 w 3024845"/>
                <a:gd name="connsiteY337" fmla="*/ 633401 h 1059043"/>
                <a:gd name="connsiteX338" fmla="*/ 2318535 w 3024845"/>
                <a:gd name="connsiteY338" fmla="*/ 678798 h 1059043"/>
                <a:gd name="connsiteX339" fmla="*/ 2332722 w 3024845"/>
                <a:gd name="connsiteY339" fmla="*/ 678798 h 1059043"/>
                <a:gd name="connsiteX340" fmla="*/ 2332722 w 3024845"/>
                <a:gd name="connsiteY340" fmla="*/ 665827 h 1059043"/>
                <a:gd name="connsiteX341" fmla="*/ 2348936 w 3024845"/>
                <a:gd name="connsiteY341" fmla="*/ 665827 h 1059043"/>
                <a:gd name="connsiteX342" fmla="*/ 2348936 w 3024845"/>
                <a:gd name="connsiteY342" fmla="*/ 486400 h 1059043"/>
                <a:gd name="connsiteX343" fmla="*/ 2355016 w 3024845"/>
                <a:gd name="connsiteY343" fmla="*/ 479914 h 1059043"/>
                <a:gd name="connsiteX344" fmla="*/ 2427977 w 3024845"/>
                <a:gd name="connsiteY344" fmla="*/ 479914 h 1059043"/>
                <a:gd name="connsiteX345" fmla="*/ 2427977 w 3024845"/>
                <a:gd name="connsiteY345" fmla="*/ 488562 h 1059043"/>
                <a:gd name="connsiteX346" fmla="*/ 2438110 w 3024845"/>
                <a:gd name="connsiteY346" fmla="*/ 488562 h 1059043"/>
                <a:gd name="connsiteX347" fmla="*/ 2438110 w 3024845"/>
                <a:gd name="connsiteY347" fmla="*/ 603136 h 1059043"/>
                <a:gd name="connsiteX348" fmla="*/ 2460404 w 3024845"/>
                <a:gd name="connsiteY348" fmla="*/ 603136 h 1059043"/>
                <a:gd name="connsiteX349" fmla="*/ 2460404 w 3024845"/>
                <a:gd name="connsiteY349" fmla="*/ 536121 h 1059043"/>
                <a:gd name="connsiteX350" fmla="*/ 2486751 w 3024845"/>
                <a:gd name="connsiteY350" fmla="*/ 536121 h 1059043"/>
                <a:gd name="connsiteX351" fmla="*/ 2490804 w 3024845"/>
                <a:gd name="connsiteY351" fmla="*/ 531797 h 1059043"/>
                <a:gd name="connsiteX352" fmla="*/ 2498911 w 3024845"/>
                <a:gd name="connsiteY352" fmla="*/ 531797 h 1059043"/>
                <a:gd name="connsiteX353" fmla="*/ 2502964 w 3024845"/>
                <a:gd name="connsiteY353" fmla="*/ 536121 h 1059043"/>
                <a:gd name="connsiteX354" fmla="*/ 2525258 w 3024845"/>
                <a:gd name="connsiteY354" fmla="*/ 536121 h 1059043"/>
                <a:gd name="connsiteX355" fmla="*/ 2525258 w 3024845"/>
                <a:gd name="connsiteY355" fmla="*/ 419385 h 1059043"/>
                <a:gd name="connsiteX356" fmla="*/ 2582005 w 3024845"/>
                <a:gd name="connsiteY356" fmla="*/ 408576 h 1059043"/>
                <a:gd name="connsiteX357" fmla="*/ 2582005 w 3024845"/>
                <a:gd name="connsiteY357" fmla="*/ 409657 h 1059043"/>
                <a:gd name="connsiteX358" fmla="*/ 2582005 w 3024845"/>
                <a:gd name="connsiteY358" fmla="*/ 417223 h 1059043"/>
                <a:gd name="connsiteX359" fmla="*/ 2608352 w 3024845"/>
                <a:gd name="connsiteY359" fmla="*/ 417223 h 1059043"/>
                <a:gd name="connsiteX360" fmla="*/ 2608352 w 3024845"/>
                <a:gd name="connsiteY360" fmla="*/ 672313 h 1059043"/>
                <a:gd name="connsiteX361" fmla="*/ 2630646 w 3024845"/>
                <a:gd name="connsiteY361" fmla="*/ 672313 h 1059043"/>
                <a:gd name="connsiteX362" fmla="*/ 2630646 w 3024845"/>
                <a:gd name="connsiteY362" fmla="*/ 667989 h 1059043"/>
                <a:gd name="connsiteX363" fmla="*/ 2642806 w 3024845"/>
                <a:gd name="connsiteY363" fmla="*/ 667989 h 1059043"/>
                <a:gd name="connsiteX364" fmla="*/ 2642806 w 3024845"/>
                <a:gd name="connsiteY364" fmla="*/ 672313 h 1059043"/>
                <a:gd name="connsiteX365" fmla="*/ 2667126 w 3024845"/>
                <a:gd name="connsiteY365" fmla="*/ 672313 h 1059043"/>
                <a:gd name="connsiteX366" fmla="*/ 2667126 w 3024845"/>
                <a:gd name="connsiteY366" fmla="*/ 659342 h 1059043"/>
                <a:gd name="connsiteX367" fmla="*/ 2695500 w 3024845"/>
                <a:gd name="connsiteY367" fmla="*/ 659342 h 1059043"/>
                <a:gd name="connsiteX368" fmla="*/ 2707660 w 3024845"/>
                <a:gd name="connsiteY368" fmla="*/ 655018 h 1059043"/>
                <a:gd name="connsiteX369" fmla="*/ 2727927 w 3024845"/>
                <a:gd name="connsiteY369" fmla="*/ 659342 h 1059043"/>
                <a:gd name="connsiteX370" fmla="*/ 2727927 w 3024845"/>
                <a:gd name="connsiteY370" fmla="*/ 642048 h 1059043"/>
                <a:gd name="connsiteX371" fmla="*/ 2736034 w 3024845"/>
                <a:gd name="connsiteY371" fmla="*/ 642048 h 1059043"/>
                <a:gd name="connsiteX372" fmla="*/ 2736034 w 3024845"/>
                <a:gd name="connsiteY372" fmla="*/ 629077 h 1059043"/>
                <a:gd name="connsiteX373" fmla="*/ 2792781 w 3024845"/>
                <a:gd name="connsiteY373" fmla="*/ 629077 h 1059043"/>
                <a:gd name="connsiteX374" fmla="*/ 2792781 w 3024845"/>
                <a:gd name="connsiteY374" fmla="*/ 598812 h 1059043"/>
                <a:gd name="connsiteX375" fmla="*/ 2811021 w 3024845"/>
                <a:gd name="connsiteY375" fmla="*/ 598812 h 1059043"/>
                <a:gd name="connsiteX376" fmla="*/ 2811021 w 3024845"/>
                <a:gd name="connsiteY376" fmla="*/ 592327 h 1059043"/>
                <a:gd name="connsiteX377" fmla="*/ 2823181 w 3024845"/>
                <a:gd name="connsiteY377" fmla="*/ 592327 h 1059043"/>
                <a:gd name="connsiteX378" fmla="*/ 2823181 w 3024845"/>
                <a:gd name="connsiteY378" fmla="*/ 598812 h 1059043"/>
                <a:gd name="connsiteX379" fmla="*/ 2839395 w 3024845"/>
                <a:gd name="connsiteY379" fmla="*/ 598812 h 1059043"/>
                <a:gd name="connsiteX380" fmla="*/ 2839395 w 3024845"/>
                <a:gd name="connsiteY380" fmla="*/ 648533 h 1059043"/>
                <a:gd name="connsiteX381" fmla="*/ 2871822 w 3024845"/>
                <a:gd name="connsiteY381" fmla="*/ 648533 h 1059043"/>
                <a:gd name="connsiteX382" fmla="*/ 2871822 w 3024845"/>
                <a:gd name="connsiteY382" fmla="*/ 622592 h 1059043"/>
                <a:gd name="connsiteX383" fmla="*/ 2910329 w 3024845"/>
                <a:gd name="connsiteY383" fmla="*/ 622592 h 1059043"/>
                <a:gd name="connsiteX384" fmla="*/ 2910329 w 3024845"/>
                <a:gd name="connsiteY384" fmla="*/ 592327 h 1059043"/>
                <a:gd name="connsiteX385" fmla="*/ 2958970 w 3024845"/>
                <a:gd name="connsiteY385" fmla="*/ 592327 h 1059043"/>
                <a:gd name="connsiteX386" fmla="*/ 2958970 w 3024845"/>
                <a:gd name="connsiteY386" fmla="*/ 703483 h 1059043"/>
                <a:gd name="connsiteX387" fmla="*/ 2958970 w 3024845"/>
                <a:gd name="connsiteY387" fmla="*/ 717262 h 1059043"/>
                <a:gd name="connsiteX388" fmla="*/ 3024845 w 3024845"/>
                <a:gd name="connsiteY388" fmla="*/ 717262 h 1059043"/>
                <a:gd name="connsiteX389" fmla="*/ 3024845 w 3024845"/>
                <a:gd name="connsiteY389" fmla="*/ 1059043 h 1059043"/>
                <a:gd name="connsiteX390" fmla="*/ 2054 w 3024845"/>
                <a:gd name="connsiteY390" fmla="*/ 1056710 h 1059043"/>
                <a:gd name="connsiteX391" fmla="*/ 0 w 3024845"/>
                <a:gd name="connsiteY391" fmla="*/ 622592 h 1059043"/>
                <a:gd name="connsiteX392" fmla="*/ 20267 w 3024845"/>
                <a:gd name="connsiteY392" fmla="*/ 622592 h 1059043"/>
                <a:gd name="connsiteX393" fmla="*/ 20774 w 3024845"/>
                <a:gd name="connsiteY393" fmla="*/ 621511 h 1059043"/>
                <a:gd name="connsiteX394" fmla="*/ 24320 w 3024845"/>
                <a:gd name="connsiteY394" fmla="*/ 613945 h 1059043"/>
                <a:gd name="connsiteX395" fmla="*/ 26094 w 3024845"/>
                <a:gd name="connsiteY395" fmla="*/ 614215 h 1059043"/>
                <a:gd name="connsiteX396" fmla="*/ 38507 w 3024845"/>
                <a:gd name="connsiteY396" fmla="*/ 616106 h 1059043"/>
                <a:gd name="connsiteX397" fmla="*/ 39014 w 3024845"/>
                <a:gd name="connsiteY397" fmla="*/ 617458 h 1059043"/>
                <a:gd name="connsiteX398" fmla="*/ 42560 w 3024845"/>
                <a:gd name="connsiteY398" fmla="*/ 626915 h 1059043"/>
                <a:gd name="connsiteX399" fmla="*/ 68907 w 3024845"/>
                <a:gd name="connsiteY399" fmla="*/ 629077 h 1059043"/>
                <a:gd name="connsiteX400" fmla="*/ 68907 w 3024845"/>
                <a:gd name="connsiteY400" fmla="*/ 505856 h 1059043"/>
                <a:gd name="connsiteX401" fmla="*/ 70934 w 3024845"/>
                <a:gd name="connsiteY401" fmla="*/ 505856 h 1059043"/>
                <a:gd name="connsiteX402" fmla="*/ 85121 w 3024845"/>
                <a:gd name="connsiteY402" fmla="*/ 505856 h 1059043"/>
                <a:gd name="connsiteX403" fmla="*/ 85121 w 3024845"/>
                <a:gd name="connsiteY403" fmla="*/ 369664 h 1059043"/>
                <a:gd name="connsiteX404" fmla="*/ 86894 w 3024845"/>
                <a:gd name="connsiteY404" fmla="*/ 369664 h 1059043"/>
                <a:gd name="connsiteX405" fmla="*/ 99308 w 3024845"/>
                <a:gd name="connsiteY405" fmla="*/ 369664 h 1059043"/>
                <a:gd name="connsiteX406" fmla="*/ 99308 w 3024845"/>
                <a:gd name="connsiteY406" fmla="*/ 255090 h 1059043"/>
                <a:gd name="connsiteX407" fmla="*/ 103361 w 3024845"/>
                <a:gd name="connsiteY407" fmla="*/ 226986 h 1059043"/>
                <a:gd name="connsiteX408" fmla="*/ 105388 w 3024845"/>
                <a:gd name="connsiteY408" fmla="*/ 226986 h 1059043"/>
                <a:gd name="connsiteX409" fmla="*/ 119575 w 3024845"/>
                <a:gd name="connsiteY40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35634 h 1059043"/>
                <a:gd name="connsiteX315" fmla="*/ 2144240 w 3024845"/>
                <a:gd name="connsiteY315" fmla="*/ 214016 h 1059043"/>
                <a:gd name="connsiteX316" fmla="*/ 2146266 w 3024845"/>
                <a:gd name="connsiteY316" fmla="*/ 131868 h 1059043"/>
                <a:gd name="connsiteX317" fmla="*/ 2144240 w 3024845"/>
                <a:gd name="connsiteY317" fmla="*/ 125383 h 1059043"/>
                <a:gd name="connsiteX318" fmla="*/ 2150320 w 3024845"/>
                <a:gd name="connsiteY318" fmla="*/ 118897 h 1059043"/>
                <a:gd name="connsiteX319" fmla="*/ 2150320 w 3024845"/>
                <a:gd name="connsiteY319" fmla="*/ 60529 h 1059043"/>
                <a:gd name="connsiteX320" fmla="*/ 2152346 w 3024845"/>
                <a:gd name="connsiteY320" fmla="*/ 56206 h 1059043"/>
                <a:gd name="connsiteX321" fmla="*/ 2152346 w 3024845"/>
                <a:gd name="connsiteY321" fmla="*/ 0 h 1059043"/>
                <a:gd name="connsiteX322" fmla="*/ 2162480 w 3024845"/>
                <a:gd name="connsiteY322" fmla="*/ 118897 h 1059043"/>
                <a:gd name="connsiteX323" fmla="*/ 2168560 w 3024845"/>
                <a:gd name="connsiteY323" fmla="*/ 125383 h 1059043"/>
                <a:gd name="connsiteX324" fmla="*/ 2166533 w 3024845"/>
                <a:gd name="connsiteY324" fmla="*/ 131868 h 1059043"/>
                <a:gd name="connsiteX325" fmla="*/ 2180720 w 3024845"/>
                <a:gd name="connsiteY325" fmla="*/ 555577 h 1059043"/>
                <a:gd name="connsiteX326" fmla="*/ 2245574 w 3024845"/>
                <a:gd name="connsiteY326" fmla="*/ 555577 h 1059043"/>
                <a:gd name="connsiteX327" fmla="*/ 2245574 w 3024845"/>
                <a:gd name="connsiteY327" fmla="*/ 631239 h 1059043"/>
                <a:gd name="connsiteX328" fmla="*/ 2253681 w 3024845"/>
                <a:gd name="connsiteY328" fmla="*/ 631239 h 1059043"/>
                <a:gd name="connsiteX329" fmla="*/ 2255708 w 3024845"/>
                <a:gd name="connsiteY329" fmla="*/ 624754 h 1059043"/>
                <a:gd name="connsiteX330" fmla="*/ 2261788 w 3024845"/>
                <a:gd name="connsiteY330" fmla="*/ 624754 h 1059043"/>
                <a:gd name="connsiteX331" fmla="*/ 2263815 w 3024845"/>
                <a:gd name="connsiteY331" fmla="*/ 633401 h 1059043"/>
                <a:gd name="connsiteX332" fmla="*/ 2275975 w 3024845"/>
                <a:gd name="connsiteY332" fmla="*/ 633401 h 1059043"/>
                <a:gd name="connsiteX333" fmla="*/ 2275975 w 3024845"/>
                <a:gd name="connsiteY333" fmla="*/ 626915 h 1059043"/>
                <a:gd name="connsiteX334" fmla="*/ 2298268 w 3024845"/>
                <a:gd name="connsiteY334" fmla="*/ 626915 h 1059043"/>
                <a:gd name="connsiteX335" fmla="*/ 2298268 w 3024845"/>
                <a:gd name="connsiteY335" fmla="*/ 633401 h 1059043"/>
                <a:gd name="connsiteX336" fmla="*/ 2318535 w 3024845"/>
                <a:gd name="connsiteY336" fmla="*/ 633401 h 1059043"/>
                <a:gd name="connsiteX337" fmla="*/ 2318535 w 3024845"/>
                <a:gd name="connsiteY337" fmla="*/ 678798 h 1059043"/>
                <a:gd name="connsiteX338" fmla="*/ 2332722 w 3024845"/>
                <a:gd name="connsiteY338" fmla="*/ 678798 h 1059043"/>
                <a:gd name="connsiteX339" fmla="*/ 2332722 w 3024845"/>
                <a:gd name="connsiteY339" fmla="*/ 665827 h 1059043"/>
                <a:gd name="connsiteX340" fmla="*/ 2348936 w 3024845"/>
                <a:gd name="connsiteY340" fmla="*/ 665827 h 1059043"/>
                <a:gd name="connsiteX341" fmla="*/ 2348936 w 3024845"/>
                <a:gd name="connsiteY341" fmla="*/ 486400 h 1059043"/>
                <a:gd name="connsiteX342" fmla="*/ 2355016 w 3024845"/>
                <a:gd name="connsiteY342" fmla="*/ 479914 h 1059043"/>
                <a:gd name="connsiteX343" fmla="*/ 2427977 w 3024845"/>
                <a:gd name="connsiteY343" fmla="*/ 479914 h 1059043"/>
                <a:gd name="connsiteX344" fmla="*/ 2427977 w 3024845"/>
                <a:gd name="connsiteY344" fmla="*/ 488562 h 1059043"/>
                <a:gd name="connsiteX345" fmla="*/ 2438110 w 3024845"/>
                <a:gd name="connsiteY345" fmla="*/ 488562 h 1059043"/>
                <a:gd name="connsiteX346" fmla="*/ 2438110 w 3024845"/>
                <a:gd name="connsiteY346" fmla="*/ 603136 h 1059043"/>
                <a:gd name="connsiteX347" fmla="*/ 2460404 w 3024845"/>
                <a:gd name="connsiteY347" fmla="*/ 603136 h 1059043"/>
                <a:gd name="connsiteX348" fmla="*/ 2460404 w 3024845"/>
                <a:gd name="connsiteY348" fmla="*/ 536121 h 1059043"/>
                <a:gd name="connsiteX349" fmla="*/ 2486751 w 3024845"/>
                <a:gd name="connsiteY349" fmla="*/ 536121 h 1059043"/>
                <a:gd name="connsiteX350" fmla="*/ 2490804 w 3024845"/>
                <a:gd name="connsiteY350" fmla="*/ 531797 h 1059043"/>
                <a:gd name="connsiteX351" fmla="*/ 2498911 w 3024845"/>
                <a:gd name="connsiteY351" fmla="*/ 531797 h 1059043"/>
                <a:gd name="connsiteX352" fmla="*/ 2502964 w 3024845"/>
                <a:gd name="connsiteY352" fmla="*/ 536121 h 1059043"/>
                <a:gd name="connsiteX353" fmla="*/ 2525258 w 3024845"/>
                <a:gd name="connsiteY353" fmla="*/ 536121 h 1059043"/>
                <a:gd name="connsiteX354" fmla="*/ 2525258 w 3024845"/>
                <a:gd name="connsiteY354" fmla="*/ 419385 h 1059043"/>
                <a:gd name="connsiteX355" fmla="*/ 2582005 w 3024845"/>
                <a:gd name="connsiteY355" fmla="*/ 408576 h 1059043"/>
                <a:gd name="connsiteX356" fmla="*/ 2582005 w 3024845"/>
                <a:gd name="connsiteY356" fmla="*/ 409657 h 1059043"/>
                <a:gd name="connsiteX357" fmla="*/ 2582005 w 3024845"/>
                <a:gd name="connsiteY357" fmla="*/ 417223 h 1059043"/>
                <a:gd name="connsiteX358" fmla="*/ 2608352 w 3024845"/>
                <a:gd name="connsiteY358" fmla="*/ 417223 h 1059043"/>
                <a:gd name="connsiteX359" fmla="*/ 2608352 w 3024845"/>
                <a:gd name="connsiteY359" fmla="*/ 672313 h 1059043"/>
                <a:gd name="connsiteX360" fmla="*/ 2630646 w 3024845"/>
                <a:gd name="connsiteY360" fmla="*/ 672313 h 1059043"/>
                <a:gd name="connsiteX361" fmla="*/ 2630646 w 3024845"/>
                <a:gd name="connsiteY361" fmla="*/ 667989 h 1059043"/>
                <a:gd name="connsiteX362" fmla="*/ 2642806 w 3024845"/>
                <a:gd name="connsiteY362" fmla="*/ 667989 h 1059043"/>
                <a:gd name="connsiteX363" fmla="*/ 2642806 w 3024845"/>
                <a:gd name="connsiteY363" fmla="*/ 672313 h 1059043"/>
                <a:gd name="connsiteX364" fmla="*/ 2667126 w 3024845"/>
                <a:gd name="connsiteY364" fmla="*/ 672313 h 1059043"/>
                <a:gd name="connsiteX365" fmla="*/ 2667126 w 3024845"/>
                <a:gd name="connsiteY365" fmla="*/ 659342 h 1059043"/>
                <a:gd name="connsiteX366" fmla="*/ 2695500 w 3024845"/>
                <a:gd name="connsiteY366" fmla="*/ 659342 h 1059043"/>
                <a:gd name="connsiteX367" fmla="*/ 2707660 w 3024845"/>
                <a:gd name="connsiteY367" fmla="*/ 655018 h 1059043"/>
                <a:gd name="connsiteX368" fmla="*/ 2727927 w 3024845"/>
                <a:gd name="connsiteY368" fmla="*/ 659342 h 1059043"/>
                <a:gd name="connsiteX369" fmla="*/ 2727927 w 3024845"/>
                <a:gd name="connsiteY369" fmla="*/ 642048 h 1059043"/>
                <a:gd name="connsiteX370" fmla="*/ 2736034 w 3024845"/>
                <a:gd name="connsiteY370" fmla="*/ 642048 h 1059043"/>
                <a:gd name="connsiteX371" fmla="*/ 2736034 w 3024845"/>
                <a:gd name="connsiteY371" fmla="*/ 629077 h 1059043"/>
                <a:gd name="connsiteX372" fmla="*/ 2792781 w 3024845"/>
                <a:gd name="connsiteY372" fmla="*/ 629077 h 1059043"/>
                <a:gd name="connsiteX373" fmla="*/ 2792781 w 3024845"/>
                <a:gd name="connsiteY373" fmla="*/ 598812 h 1059043"/>
                <a:gd name="connsiteX374" fmla="*/ 2811021 w 3024845"/>
                <a:gd name="connsiteY374" fmla="*/ 598812 h 1059043"/>
                <a:gd name="connsiteX375" fmla="*/ 2811021 w 3024845"/>
                <a:gd name="connsiteY375" fmla="*/ 592327 h 1059043"/>
                <a:gd name="connsiteX376" fmla="*/ 2823181 w 3024845"/>
                <a:gd name="connsiteY376" fmla="*/ 592327 h 1059043"/>
                <a:gd name="connsiteX377" fmla="*/ 2823181 w 3024845"/>
                <a:gd name="connsiteY377" fmla="*/ 598812 h 1059043"/>
                <a:gd name="connsiteX378" fmla="*/ 2839395 w 3024845"/>
                <a:gd name="connsiteY378" fmla="*/ 598812 h 1059043"/>
                <a:gd name="connsiteX379" fmla="*/ 2839395 w 3024845"/>
                <a:gd name="connsiteY379" fmla="*/ 648533 h 1059043"/>
                <a:gd name="connsiteX380" fmla="*/ 2871822 w 3024845"/>
                <a:gd name="connsiteY380" fmla="*/ 648533 h 1059043"/>
                <a:gd name="connsiteX381" fmla="*/ 2871822 w 3024845"/>
                <a:gd name="connsiteY381" fmla="*/ 622592 h 1059043"/>
                <a:gd name="connsiteX382" fmla="*/ 2910329 w 3024845"/>
                <a:gd name="connsiteY382" fmla="*/ 622592 h 1059043"/>
                <a:gd name="connsiteX383" fmla="*/ 2910329 w 3024845"/>
                <a:gd name="connsiteY383" fmla="*/ 592327 h 1059043"/>
                <a:gd name="connsiteX384" fmla="*/ 2958970 w 3024845"/>
                <a:gd name="connsiteY384" fmla="*/ 592327 h 1059043"/>
                <a:gd name="connsiteX385" fmla="*/ 2958970 w 3024845"/>
                <a:gd name="connsiteY385" fmla="*/ 703483 h 1059043"/>
                <a:gd name="connsiteX386" fmla="*/ 2958970 w 3024845"/>
                <a:gd name="connsiteY386" fmla="*/ 717262 h 1059043"/>
                <a:gd name="connsiteX387" fmla="*/ 3024845 w 3024845"/>
                <a:gd name="connsiteY387" fmla="*/ 717262 h 1059043"/>
                <a:gd name="connsiteX388" fmla="*/ 3024845 w 3024845"/>
                <a:gd name="connsiteY388" fmla="*/ 1059043 h 1059043"/>
                <a:gd name="connsiteX389" fmla="*/ 2054 w 3024845"/>
                <a:gd name="connsiteY389" fmla="*/ 1056710 h 1059043"/>
                <a:gd name="connsiteX390" fmla="*/ 0 w 3024845"/>
                <a:gd name="connsiteY390" fmla="*/ 622592 h 1059043"/>
                <a:gd name="connsiteX391" fmla="*/ 20267 w 3024845"/>
                <a:gd name="connsiteY391" fmla="*/ 622592 h 1059043"/>
                <a:gd name="connsiteX392" fmla="*/ 20774 w 3024845"/>
                <a:gd name="connsiteY392" fmla="*/ 621511 h 1059043"/>
                <a:gd name="connsiteX393" fmla="*/ 24320 w 3024845"/>
                <a:gd name="connsiteY393" fmla="*/ 613945 h 1059043"/>
                <a:gd name="connsiteX394" fmla="*/ 26094 w 3024845"/>
                <a:gd name="connsiteY394" fmla="*/ 614215 h 1059043"/>
                <a:gd name="connsiteX395" fmla="*/ 38507 w 3024845"/>
                <a:gd name="connsiteY395" fmla="*/ 616106 h 1059043"/>
                <a:gd name="connsiteX396" fmla="*/ 39014 w 3024845"/>
                <a:gd name="connsiteY396" fmla="*/ 617458 h 1059043"/>
                <a:gd name="connsiteX397" fmla="*/ 42560 w 3024845"/>
                <a:gd name="connsiteY397" fmla="*/ 626915 h 1059043"/>
                <a:gd name="connsiteX398" fmla="*/ 68907 w 3024845"/>
                <a:gd name="connsiteY398" fmla="*/ 629077 h 1059043"/>
                <a:gd name="connsiteX399" fmla="*/ 68907 w 3024845"/>
                <a:gd name="connsiteY399" fmla="*/ 505856 h 1059043"/>
                <a:gd name="connsiteX400" fmla="*/ 70934 w 3024845"/>
                <a:gd name="connsiteY400" fmla="*/ 505856 h 1059043"/>
                <a:gd name="connsiteX401" fmla="*/ 85121 w 3024845"/>
                <a:gd name="connsiteY401" fmla="*/ 505856 h 1059043"/>
                <a:gd name="connsiteX402" fmla="*/ 85121 w 3024845"/>
                <a:gd name="connsiteY402" fmla="*/ 369664 h 1059043"/>
                <a:gd name="connsiteX403" fmla="*/ 86894 w 3024845"/>
                <a:gd name="connsiteY403" fmla="*/ 369664 h 1059043"/>
                <a:gd name="connsiteX404" fmla="*/ 99308 w 3024845"/>
                <a:gd name="connsiteY404" fmla="*/ 369664 h 1059043"/>
                <a:gd name="connsiteX405" fmla="*/ 99308 w 3024845"/>
                <a:gd name="connsiteY405" fmla="*/ 255090 h 1059043"/>
                <a:gd name="connsiteX406" fmla="*/ 103361 w 3024845"/>
                <a:gd name="connsiteY406" fmla="*/ 226986 h 1059043"/>
                <a:gd name="connsiteX407" fmla="*/ 105388 w 3024845"/>
                <a:gd name="connsiteY407" fmla="*/ 226986 h 1059043"/>
                <a:gd name="connsiteX408" fmla="*/ 119575 w 3024845"/>
                <a:gd name="connsiteY40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30053 w 3024845"/>
                <a:gd name="connsiteY313" fmla="*/ 235634 h 1059043"/>
                <a:gd name="connsiteX314" fmla="*/ 2144240 w 3024845"/>
                <a:gd name="connsiteY314" fmla="*/ 214016 h 1059043"/>
                <a:gd name="connsiteX315" fmla="*/ 2146266 w 3024845"/>
                <a:gd name="connsiteY315" fmla="*/ 131868 h 1059043"/>
                <a:gd name="connsiteX316" fmla="*/ 2144240 w 3024845"/>
                <a:gd name="connsiteY316" fmla="*/ 125383 h 1059043"/>
                <a:gd name="connsiteX317" fmla="*/ 2150320 w 3024845"/>
                <a:gd name="connsiteY317" fmla="*/ 118897 h 1059043"/>
                <a:gd name="connsiteX318" fmla="*/ 2150320 w 3024845"/>
                <a:gd name="connsiteY318" fmla="*/ 60529 h 1059043"/>
                <a:gd name="connsiteX319" fmla="*/ 2152346 w 3024845"/>
                <a:gd name="connsiteY319" fmla="*/ 56206 h 1059043"/>
                <a:gd name="connsiteX320" fmla="*/ 2152346 w 3024845"/>
                <a:gd name="connsiteY320" fmla="*/ 0 h 1059043"/>
                <a:gd name="connsiteX321" fmla="*/ 2162480 w 3024845"/>
                <a:gd name="connsiteY321" fmla="*/ 118897 h 1059043"/>
                <a:gd name="connsiteX322" fmla="*/ 2168560 w 3024845"/>
                <a:gd name="connsiteY322" fmla="*/ 125383 h 1059043"/>
                <a:gd name="connsiteX323" fmla="*/ 2166533 w 3024845"/>
                <a:gd name="connsiteY323" fmla="*/ 131868 h 1059043"/>
                <a:gd name="connsiteX324" fmla="*/ 2180720 w 3024845"/>
                <a:gd name="connsiteY324" fmla="*/ 555577 h 1059043"/>
                <a:gd name="connsiteX325" fmla="*/ 2245574 w 3024845"/>
                <a:gd name="connsiteY325" fmla="*/ 555577 h 1059043"/>
                <a:gd name="connsiteX326" fmla="*/ 2245574 w 3024845"/>
                <a:gd name="connsiteY326" fmla="*/ 631239 h 1059043"/>
                <a:gd name="connsiteX327" fmla="*/ 2253681 w 3024845"/>
                <a:gd name="connsiteY327" fmla="*/ 631239 h 1059043"/>
                <a:gd name="connsiteX328" fmla="*/ 2255708 w 3024845"/>
                <a:gd name="connsiteY328" fmla="*/ 624754 h 1059043"/>
                <a:gd name="connsiteX329" fmla="*/ 2261788 w 3024845"/>
                <a:gd name="connsiteY329" fmla="*/ 624754 h 1059043"/>
                <a:gd name="connsiteX330" fmla="*/ 2263815 w 3024845"/>
                <a:gd name="connsiteY330" fmla="*/ 633401 h 1059043"/>
                <a:gd name="connsiteX331" fmla="*/ 2275975 w 3024845"/>
                <a:gd name="connsiteY331" fmla="*/ 633401 h 1059043"/>
                <a:gd name="connsiteX332" fmla="*/ 2275975 w 3024845"/>
                <a:gd name="connsiteY332" fmla="*/ 626915 h 1059043"/>
                <a:gd name="connsiteX333" fmla="*/ 2298268 w 3024845"/>
                <a:gd name="connsiteY333" fmla="*/ 626915 h 1059043"/>
                <a:gd name="connsiteX334" fmla="*/ 2298268 w 3024845"/>
                <a:gd name="connsiteY334" fmla="*/ 633401 h 1059043"/>
                <a:gd name="connsiteX335" fmla="*/ 2318535 w 3024845"/>
                <a:gd name="connsiteY335" fmla="*/ 633401 h 1059043"/>
                <a:gd name="connsiteX336" fmla="*/ 2318535 w 3024845"/>
                <a:gd name="connsiteY336" fmla="*/ 678798 h 1059043"/>
                <a:gd name="connsiteX337" fmla="*/ 2332722 w 3024845"/>
                <a:gd name="connsiteY337" fmla="*/ 678798 h 1059043"/>
                <a:gd name="connsiteX338" fmla="*/ 2332722 w 3024845"/>
                <a:gd name="connsiteY338" fmla="*/ 665827 h 1059043"/>
                <a:gd name="connsiteX339" fmla="*/ 2348936 w 3024845"/>
                <a:gd name="connsiteY339" fmla="*/ 665827 h 1059043"/>
                <a:gd name="connsiteX340" fmla="*/ 2348936 w 3024845"/>
                <a:gd name="connsiteY340" fmla="*/ 486400 h 1059043"/>
                <a:gd name="connsiteX341" fmla="*/ 2355016 w 3024845"/>
                <a:gd name="connsiteY341" fmla="*/ 479914 h 1059043"/>
                <a:gd name="connsiteX342" fmla="*/ 2427977 w 3024845"/>
                <a:gd name="connsiteY342" fmla="*/ 479914 h 1059043"/>
                <a:gd name="connsiteX343" fmla="*/ 2427977 w 3024845"/>
                <a:gd name="connsiteY343" fmla="*/ 488562 h 1059043"/>
                <a:gd name="connsiteX344" fmla="*/ 2438110 w 3024845"/>
                <a:gd name="connsiteY344" fmla="*/ 488562 h 1059043"/>
                <a:gd name="connsiteX345" fmla="*/ 2438110 w 3024845"/>
                <a:gd name="connsiteY345" fmla="*/ 603136 h 1059043"/>
                <a:gd name="connsiteX346" fmla="*/ 2460404 w 3024845"/>
                <a:gd name="connsiteY346" fmla="*/ 603136 h 1059043"/>
                <a:gd name="connsiteX347" fmla="*/ 2460404 w 3024845"/>
                <a:gd name="connsiteY347" fmla="*/ 536121 h 1059043"/>
                <a:gd name="connsiteX348" fmla="*/ 2486751 w 3024845"/>
                <a:gd name="connsiteY348" fmla="*/ 536121 h 1059043"/>
                <a:gd name="connsiteX349" fmla="*/ 2490804 w 3024845"/>
                <a:gd name="connsiteY349" fmla="*/ 531797 h 1059043"/>
                <a:gd name="connsiteX350" fmla="*/ 2498911 w 3024845"/>
                <a:gd name="connsiteY350" fmla="*/ 531797 h 1059043"/>
                <a:gd name="connsiteX351" fmla="*/ 2502964 w 3024845"/>
                <a:gd name="connsiteY351" fmla="*/ 536121 h 1059043"/>
                <a:gd name="connsiteX352" fmla="*/ 2525258 w 3024845"/>
                <a:gd name="connsiteY352" fmla="*/ 536121 h 1059043"/>
                <a:gd name="connsiteX353" fmla="*/ 2525258 w 3024845"/>
                <a:gd name="connsiteY353" fmla="*/ 419385 h 1059043"/>
                <a:gd name="connsiteX354" fmla="*/ 2582005 w 3024845"/>
                <a:gd name="connsiteY354" fmla="*/ 408576 h 1059043"/>
                <a:gd name="connsiteX355" fmla="*/ 2582005 w 3024845"/>
                <a:gd name="connsiteY355" fmla="*/ 409657 h 1059043"/>
                <a:gd name="connsiteX356" fmla="*/ 2582005 w 3024845"/>
                <a:gd name="connsiteY356" fmla="*/ 417223 h 1059043"/>
                <a:gd name="connsiteX357" fmla="*/ 2608352 w 3024845"/>
                <a:gd name="connsiteY357" fmla="*/ 417223 h 1059043"/>
                <a:gd name="connsiteX358" fmla="*/ 2608352 w 3024845"/>
                <a:gd name="connsiteY358" fmla="*/ 672313 h 1059043"/>
                <a:gd name="connsiteX359" fmla="*/ 2630646 w 3024845"/>
                <a:gd name="connsiteY359" fmla="*/ 672313 h 1059043"/>
                <a:gd name="connsiteX360" fmla="*/ 2630646 w 3024845"/>
                <a:gd name="connsiteY360" fmla="*/ 667989 h 1059043"/>
                <a:gd name="connsiteX361" fmla="*/ 2642806 w 3024845"/>
                <a:gd name="connsiteY361" fmla="*/ 667989 h 1059043"/>
                <a:gd name="connsiteX362" fmla="*/ 2642806 w 3024845"/>
                <a:gd name="connsiteY362" fmla="*/ 672313 h 1059043"/>
                <a:gd name="connsiteX363" fmla="*/ 2667126 w 3024845"/>
                <a:gd name="connsiteY363" fmla="*/ 672313 h 1059043"/>
                <a:gd name="connsiteX364" fmla="*/ 2667126 w 3024845"/>
                <a:gd name="connsiteY364" fmla="*/ 659342 h 1059043"/>
                <a:gd name="connsiteX365" fmla="*/ 2695500 w 3024845"/>
                <a:gd name="connsiteY365" fmla="*/ 659342 h 1059043"/>
                <a:gd name="connsiteX366" fmla="*/ 2707660 w 3024845"/>
                <a:gd name="connsiteY366" fmla="*/ 655018 h 1059043"/>
                <a:gd name="connsiteX367" fmla="*/ 2727927 w 3024845"/>
                <a:gd name="connsiteY367" fmla="*/ 659342 h 1059043"/>
                <a:gd name="connsiteX368" fmla="*/ 2727927 w 3024845"/>
                <a:gd name="connsiteY368" fmla="*/ 642048 h 1059043"/>
                <a:gd name="connsiteX369" fmla="*/ 2736034 w 3024845"/>
                <a:gd name="connsiteY369" fmla="*/ 642048 h 1059043"/>
                <a:gd name="connsiteX370" fmla="*/ 2736034 w 3024845"/>
                <a:gd name="connsiteY370" fmla="*/ 629077 h 1059043"/>
                <a:gd name="connsiteX371" fmla="*/ 2792781 w 3024845"/>
                <a:gd name="connsiteY371" fmla="*/ 629077 h 1059043"/>
                <a:gd name="connsiteX372" fmla="*/ 2792781 w 3024845"/>
                <a:gd name="connsiteY372" fmla="*/ 598812 h 1059043"/>
                <a:gd name="connsiteX373" fmla="*/ 2811021 w 3024845"/>
                <a:gd name="connsiteY373" fmla="*/ 598812 h 1059043"/>
                <a:gd name="connsiteX374" fmla="*/ 2811021 w 3024845"/>
                <a:gd name="connsiteY374" fmla="*/ 592327 h 1059043"/>
                <a:gd name="connsiteX375" fmla="*/ 2823181 w 3024845"/>
                <a:gd name="connsiteY375" fmla="*/ 592327 h 1059043"/>
                <a:gd name="connsiteX376" fmla="*/ 2823181 w 3024845"/>
                <a:gd name="connsiteY376" fmla="*/ 598812 h 1059043"/>
                <a:gd name="connsiteX377" fmla="*/ 2839395 w 3024845"/>
                <a:gd name="connsiteY377" fmla="*/ 598812 h 1059043"/>
                <a:gd name="connsiteX378" fmla="*/ 2839395 w 3024845"/>
                <a:gd name="connsiteY378" fmla="*/ 648533 h 1059043"/>
                <a:gd name="connsiteX379" fmla="*/ 2871822 w 3024845"/>
                <a:gd name="connsiteY379" fmla="*/ 648533 h 1059043"/>
                <a:gd name="connsiteX380" fmla="*/ 2871822 w 3024845"/>
                <a:gd name="connsiteY380" fmla="*/ 622592 h 1059043"/>
                <a:gd name="connsiteX381" fmla="*/ 2910329 w 3024845"/>
                <a:gd name="connsiteY381" fmla="*/ 622592 h 1059043"/>
                <a:gd name="connsiteX382" fmla="*/ 2910329 w 3024845"/>
                <a:gd name="connsiteY382" fmla="*/ 592327 h 1059043"/>
                <a:gd name="connsiteX383" fmla="*/ 2958970 w 3024845"/>
                <a:gd name="connsiteY383" fmla="*/ 592327 h 1059043"/>
                <a:gd name="connsiteX384" fmla="*/ 2958970 w 3024845"/>
                <a:gd name="connsiteY384" fmla="*/ 703483 h 1059043"/>
                <a:gd name="connsiteX385" fmla="*/ 2958970 w 3024845"/>
                <a:gd name="connsiteY385" fmla="*/ 717262 h 1059043"/>
                <a:gd name="connsiteX386" fmla="*/ 3024845 w 3024845"/>
                <a:gd name="connsiteY386" fmla="*/ 717262 h 1059043"/>
                <a:gd name="connsiteX387" fmla="*/ 3024845 w 3024845"/>
                <a:gd name="connsiteY387" fmla="*/ 1059043 h 1059043"/>
                <a:gd name="connsiteX388" fmla="*/ 2054 w 3024845"/>
                <a:gd name="connsiteY388" fmla="*/ 1056710 h 1059043"/>
                <a:gd name="connsiteX389" fmla="*/ 0 w 3024845"/>
                <a:gd name="connsiteY389" fmla="*/ 622592 h 1059043"/>
                <a:gd name="connsiteX390" fmla="*/ 20267 w 3024845"/>
                <a:gd name="connsiteY390" fmla="*/ 622592 h 1059043"/>
                <a:gd name="connsiteX391" fmla="*/ 20774 w 3024845"/>
                <a:gd name="connsiteY391" fmla="*/ 621511 h 1059043"/>
                <a:gd name="connsiteX392" fmla="*/ 24320 w 3024845"/>
                <a:gd name="connsiteY392" fmla="*/ 613945 h 1059043"/>
                <a:gd name="connsiteX393" fmla="*/ 26094 w 3024845"/>
                <a:gd name="connsiteY393" fmla="*/ 614215 h 1059043"/>
                <a:gd name="connsiteX394" fmla="*/ 38507 w 3024845"/>
                <a:gd name="connsiteY394" fmla="*/ 616106 h 1059043"/>
                <a:gd name="connsiteX395" fmla="*/ 39014 w 3024845"/>
                <a:gd name="connsiteY395" fmla="*/ 617458 h 1059043"/>
                <a:gd name="connsiteX396" fmla="*/ 42560 w 3024845"/>
                <a:gd name="connsiteY396" fmla="*/ 626915 h 1059043"/>
                <a:gd name="connsiteX397" fmla="*/ 68907 w 3024845"/>
                <a:gd name="connsiteY397" fmla="*/ 629077 h 1059043"/>
                <a:gd name="connsiteX398" fmla="*/ 68907 w 3024845"/>
                <a:gd name="connsiteY398" fmla="*/ 505856 h 1059043"/>
                <a:gd name="connsiteX399" fmla="*/ 70934 w 3024845"/>
                <a:gd name="connsiteY399" fmla="*/ 505856 h 1059043"/>
                <a:gd name="connsiteX400" fmla="*/ 85121 w 3024845"/>
                <a:gd name="connsiteY400" fmla="*/ 505856 h 1059043"/>
                <a:gd name="connsiteX401" fmla="*/ 85121 w 3024845"/>
                <a:gd name="connsiteY401" fmla="*/ 369664 h 1059043"/>
                <a:gd name="connsiteX402" fmla="*/ 86894 w 3024845"/>
                <a:gd name="connsiteY402" fmla="*/ 369664 h 1059043"/>
                <a:gd name="connsiteX403" fmla="*/ 99308 w 3024845"/>
                <a:gd name="connsiteY403" fmla="*/ 369664 h 1059043"/>
                <a:gd name="connsiteX404" fmla="*/ 99308 w 3024845"/>
                <a:gd name="connsiteY404" fmla="*/ 255090 h 1059043"/>
                <a:gd name="connsiteX405" fmla="*/ 103361 w 3024845"/>
                <a:gd name="connsiteY405" fmla="*/ 226986 h 1059043"/>
                <a:gd name="connsiteX406" fmla="*/ 105388 w 3024845"/>
                <a:gd name="connsiteY406" fmla="*/ 226986 h 1059043"/>
                <a:gd name="connsiteX407" fmla="*/ 119575 w 3024845"/>
                <a:gd name="connsiteY407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30053 w 3024845"/>
                <a:gd name="connsiteY312" fmla="*/ 252928 h 1059043"/>
                <a:gd name="connsiteX313" fmla="*/ 2144240 w 3024845"/>
                <a:gd name="connsiteY313" fmla="*/ 214016 h 1059043"/>
                <a:gd name="connsiteX314" fmla="*/ 2146266 w 3024845"/>
                <a:gd name="connsiteY314" fmla="*/ 131868 h 1059043"/>
                <a:gd name="connsiteX315" fmla="*/ 2144240 w 3024845"/>
                <a:gd name="connsiteY315" fmla="*/ 125383 h 1059043"/>
                <a:gd name="connsiteX316" fmla="*/ 2150320 w 3024845"/>
                <a:gd name="connsiteY316" fmla="*/ 118897 h 1059043"/>
                <a:gd name="connsiteX317" fmla="*/ 2150320 w 3024845"/>
                <a:gd name="connsiteY317" fmla="*/ 60529 h 1059043"/>
                <a:gd name="connsiteX318" fmla="*/ 2152346 w 3024845"/>
                <a:gd name="connsiteY318" fmla="*/ 56206 h 1059043"/>
                <a:gd name="connsiteX319" fmla="*/ 2152346 w 3024845"/>
                <a:gd name="connsiteY319" fmla="*/ 0 h 1059043"/>
                <a:gd name="connsiteX320" fmla="*/ 2162480 w 3024845"/>
                <a:gd name="connsiteY320" fmla="*/ 118897 h 1059043"/>
                <a:gd name="connsiteX321" fmla="*/ 2168560 w 3024845"/>
                <a:gd name="connsiteY321" fmla="*/ 125383 h 1059043"/>
                <a:gd name="connsiteX322" fmla="*/ 2166533 w 3024845"/>
                <a:gd name="connsiteY322" fmla="*/ 131868 h 1059043"/>
                <a:gd name="connsiteX323" fmla="*/ 2180720 w 3024845"/>
                <a:gd name="connsiteY323" fmla="*/ 555577 h 1059043"/>
                <a:gd name="connsiteX324" fmla="*/ 2245574 w 3024845"/>
                <a:gd name="connsiteY324" fmla="*/ 555577 h 1059043"/>
                <a:gd name="connsiteX325" fmla="*/ 2245574 w 3024845"/>
                <a:gd name="connsiteY325" fmla="*/ 631239 h 1059043"/>
                <a:gd name="connsiteX326" fmla="*/ 2253681 w 3024845"/>
                <a:gd name="connsiteY326" fmla="*/ 631239 h 1059043"/>
                <a:gd name="connsiteX327" fmla="*/ 2255708 w 3024845"/>
                <a:gd name="connsiteY327" fmla="*/ 624754 h 1059043"/>
                <a:gd name="connsiteX328" fmla="*/ 2261788 w 3024845"/>
                <a:gd name="connsiteY328" fmla="*/ 624754 h 1059043"/>
                <a:gd name="connsiteX329" fmla="*/ 2263815 w 3024845"/>
                <a:gd name="connsiteY329" fmla="*/ 633401 h 1059043"/>
                <a:gd name="connsiteX330" fmla="*/ 2275975 w 3024845"/>
                <a:gd name="connsiteY330" fmla="*/ 633401 h 1059043"/>
                <a:gd name="connsiteX331" fmla="*/ 2275975 w 3024845"/>
                <a:gd name="connsiteY331" fmla="*/ 626915 h 1059043"/>
                <a:gd name="connsiteX332" fmla="*/ 2298268 w 3024845"/>
                <a:gd name="connsiteY332" fmla="*/ 626915 h 1059043"/>
                <a:gd name="connsiteX333" fmla="*/ 2298268 w 3024845"/>
                <a:gd name="connsiteY333" fmla="*/ 633401 h 1059043"/>
                <a:gd name="connsiteX334" fmla="*/ 2318535 w 3024845"/>
                <a:gd name="connsiteY334" fmla="*/ 633401 h 1059043"/>
                <a:gd name="connsiteX335" fmla="*/ 2318535 w 3024845"/>
                <a:gd name="connsiteY335" fmla="*/ 678798 h 1059043"/>
                <a:gd name="connsiteX336" fmla="*/ 2332722 w 3024845"/>
                <a:gd name="connsiteY336" fmla="*/ 678798 h 1059043"/>
                <a:gd name="connsiteX337" fmla="*/ 2332722 w 3024845"/>
                <a:gd name="connsiteY337" fmla="*/ 665827 h 1059043"/>
                <a:gd name="connsiteX338" fmla="*/ 2348936 w 3024845"/>
                <a:gd name="connsiteY338" fmla="*/ 665827 h 1059043"/>
                <a:gd name="connsiteX339" fmla="*/ 2348936 w 3024845"/>
                <a:gd name="connsiteY339" fmla="*/ 486400 h 1059043"/>
                <a:gd name="connsiteX340" fmla="*/ 2355016 w 3024845"/>
                <a:gd name="connsiteY340" fmla="*/ 479914 h 1059043"/>
                <a:gd name="connsiteX341" fmla="*/ 2427977 w 3024845"/>
                <a:gd name="connsiteY341" fmla="*/ 479914 h 1059043"/>
                <a:gd name="connsiteX342" fmla="*/ 2427977 w 3024845"/>
                <a:gd name="connsiteY342" fmla="*/ 488562 h 1059043"/>
                <a:gd name="connsiteX343" fmla="*/ 2438110 w 3024845"/>
                <a:gd name="connsiteY343" fmla="*/ 488562 h 1059043"/>
                <a:gd name="connsiteX344" fmla="*/ 2438110 w 3024845"/>
                <a:gd name="connsiteY344" fmla="*/ 603136 h 1059043"/>
                <a:gd name="connsiteX345" fmla="*/ 2460404 w 3024845"/>
                <a:gd name="connsiteY345" fmla="*/ 603136 h 1059043"/>
                <a:gd name="connsiteX346" fmla="*/ 2460404 w 3024845"/>
                <a:gd name="connsiteY346" fmla="*/ 536121 h 1059043"/>
                <a:gd name="connsiteX347" fmla="*/ 2486751 w 3024845"/>
                <a:gd name="connsiteY347" fmla="*/ 536121 h 1059043"/>
                <a:gd name="connsiteX348" fmla="*/ 2490804 w 3024845"/>
                <a:gd name="connsiteY348" fmla="*/ 531797 h 1059043"/>
                <a:gd name="connsiteX349" fmla="*/ 2498911 w 3024845"/>
                <a:gd name="connsiteY349" fmla="*/ 531797 h 1059043"/>
                <a:gd name="connsiteX350" fmla="*/ 2502964 w 3024845"/>
                <a:gd name="connsiteY350" fmla="*/ 536121 h 1059043"/>
                <a:gd name="connsiteX351" fmla="*/ 2525258 w 3024845"/>
                <a:gd name="connsiteY351" fmla="*/ 536121 h 1059043"/>
                <a:gd name="connsiteX352" fmla="*/ 2525258 w 3024845"/>
                <a:gd name="connsiteY352" fmla="*/ 419385 h 1059043"/>
                <a:gd name="connsiteX353" fmla="*/ 2582005 w 3024845"/>
                <a:gd name="connsiteY353" fmla="*/ 408576 h 1059043"/>
                <a:gd name="connsiteX354" fmla="*/ 2582005 w 3024845"/>
                <a:gd name="connsiteY354" fmla="*/ 409657 h 1059043"/>
                <a:gd name="connsiteX355" fmla="*/ 2582005 w 3024845"/>
                <a:gd name="connsiteY355" fmla="*/ 417223 h 1059043"/>
                <a:gd name="connsiteX356" fmla="*/ 2608352 w 3024845"/>
                <a:gd name="connsiteY356" fmla="*/ 417223 h 1059043"/>
                <a:gd name="connsiteX357" fmla="*/ 2608352 w 3024845"/>
                <a:gd name="connsiteY357" fmla="*/ 672313 h 1059043"/>
                <a:gd name="connsiteX358" fmla="*/ 2630646 w 3024845"/>
                <a:gd name="connsiteY358" fmla="*/ 672313 h 1059043"/>
                <a:gd name="connsiteX359" fmla="*/ 2630646 w 3024845"/>
                <a:gd name="connsiteY359" fmla="*/ 667989 h 1059043"/>
                <a:gd name="connsiteX360" fmla="*/ 2642806 w 3024845"/>
                <a:gd name="connsiteY360" fmla="*/ 667989 h 1059043"/>
                <a:gd name="connsiteX361" fmla="*/ 2642806 w 3024845"/>
                <a:gd name="connsiteY361" fmla="*/ 672313 h 1059043"/>
                <a:gd name="connsiteX362" fmla="*/ 2667126 w 3024845"/>
                <a:gd name="connsiteY362" fmla="*/ 672313 h 1059043"/>
                <a:gd name="connsiteX363" fmla="*/ 2667126 w 3024845"/>
                <a:gd name="connsiteY363" fmla="*/ 659342 h 1059043"/>
                <a:gd name="connsiteX364" fmla="*/ 2695500 w 3024845"/>
                <a:gd name="connsiteY364" fmla="*/ 659342 h 1059043"/>
                <a:gd name="connsiteX365" fmla="*/ 2707660 w 3024845"/>
                <a:gd name="connsiteY365" fmla="*/ 655018 h 1059043"/>
                <a:gd name="connsiteX366" fmla="*/ 2727927 w 3024845"/>
                <a:gd name="connsiteY366" fmla="*/ 659342 h 1059043"/>
                <a:gd name="connsiteX367" fmla="*/ 2727927 w 3024845"/>
                <a:gd name="connsiteY367" fmla="*/ 642048 h 1059043"/>
                <a:gd name="connsiteX368" fmla="*/ 2736034 w 3024845"/>
                <a:gd name="connsiteY368" fmla="*/ 642048 h 1059043"/>
                <a:gd name="connsiteX369" fmla="*/ 2736034 w 3024845"/>
                <a:gd name="connsiteY369" fmla="*/ 629077 h 1059043"/>
                <a:gd name="connsiteX370" fmla="*/ 2792781 w 3024845"/>
                <a:gd name="connsiteY370" fmla="*/ 629077 h 1059043"/>
                <a:gd name="connsiteX371" fmla="*/ 2792781 w 3024845"/>
                <a:gd name="connsiteY371" fmla="*/ 598812 h 1059043"/>
                <a:gd name="connsiteX372" fmla="*/ 2811021 w 3024845"/>
                <a:gd name="connsiteY372" fmla="*/ 598812 h 1059043"/>
                <a:gd name="connsiteX373" fmla="*/ 2811021 w 3024845"/>
                <a:gd name="connsiteY373" fmla="*/ 592327 h 1059043"/>
                <a:gd name="connsiteX374" fmla="*/ 2823181 w 3024845"/>
                <a:gd name="connsiteY374" fmla="*/ 592327 h 1059043"/>
                <a:gd name="connsiteX375" fmla="*/ 2823181 w 3024845"/>
                <a:gd name="connsiteY375" fmla="*/ 598812 h 1059043"/>
                <a:gd name="connsiteX376" fmla="*/ 2839395 w 3024845"/>
                <a:gd name="connsiteY376" fmla="*/ 598812 h 1059043"/>
                <a:gd name="connsiteX377" fmla="*/ 2839395 w 3024845"/>
                <a:gd name="connsiteY377" fmla="*/ 648533 h 1059043"/>
                <a:gd name="connsiteX378" fmla="*/ 2871822 w 3024845"/>
                <a:gd name="connsiteY378" fmla="*/ 648533 h 1059043"/>
                <a:gd name="connsiteX379" fmla="*/ 2871822 w 3024845"/>
                <a:gd name="connsiteY379" fmla="*/ 622592 h 1059043"/>
                <a:gd name="connsiteX380" fmla="*/ 2910329 w 3024845"/>
                <a:gd name="connsiteY380" fmla="*/ 622592 h 1059043"/>
                <a:gd name="connsiteX381" fmla="*/ 2910329 w 3024845"/>
                <a:gd name="connsiteY381" fmla="*/ 592327 h 1059043"/>
                <a:gd name="connsiteX382" fmla="*/ 2958970 w 3024845"/>
                <a:gd name="connsiteY382" fmla="*/ 592327 h 1059043"/>
                <a:gd name="connsiteX383" fmla="*/ 2958970 w 3024845"/>
                <a:gd name="connsiteY383" fmla="*/ 703483 h 1059043"/>
                <a:gd name="connsiteX384" fmla="*/ 2958970 w 3024845"/>
                <a:gd name="connsiteY384" fmla="*/ 717262 h 1059043"/>
                <a:gd name="connsiteX385" fmla="*/ 3024845 w 3024845"/>
                <a:gd name="connsiteY385" fmla="*/ 717262 h 1059043"/>
                <a:gd name="connsiteX386" fmla="*/ 3024845 w 3024845"/>
                <a:gd name="connsiteY386" fmla="*/ 1059043 h 1059043"/>
                <a:gd name="connsiteX387" fmla="*/ 2054 w 3024845"/>
                <a:gd name="connsiteY387" fmla="*/ 1056710 h 1059043"/>
                <a:gd name="connsiteX388" fmla="*/ 0 w 3024845"/>
                <a:gd name="connsiteY388" fmla="*/ 622592 h 1059043"/>
                <a:gd name="connsiteX389" fmla="*/ 20267 w 3024845"/>
                <a:gd name="connsiteY389" fmla="*/ 622592 h 1059043"/>
                <a:gd name="connsiteX390" fmla="*/ 20774 w 3024845"/>
                <a:gd name="connsiteY390" fmla="*/ 621511 h 1059043"/>
                <a:gd name="connsiteX391" fmla="*/ 24320 w 3024845"/>
                <a:gd name="connsiteY391" fmla="*/ 613945 h 1059043"/>
                <a:gd name="connsiteX392" fmla="*/ 26094 w 3024845"/>
                <a:gd name="connsiteY392" fmla="*/ 614215 h 1059043"/>
                <a:gd name="connsiteX393" fmla="*/ 38507 w 3024845"/>
                <a:gd name="connsiteY393" fmla="*/ 616106 h 1059043"/>
                <a:gd name="connsiteX394" fmla="*/ 39014 w 3024845"/>
                <a:gd name="connsiteY394" fmla="*/ 617458 h 1059043"/>
                <a:gd name="connsiteX395" fmla="*/ 42560 w 3024845"/>
                <a:gd name="connsiteY395" fmla="*/ 626915 h 1059043"/>
                <a:gd name="connsiteX396" fmla="*/ 68907 w 3024845"/>
                <a:gd name="connsiteY396" fmla="*/ 629077 h 1059043"/>
                <a:gd name="connsiteX397" fmla="*/ 68907 w 3024845"/>
                <a:gd name="connsiteY397" fmla="*/ 505856 h 1059043"/>
                <a:gd name="connsiteX398" fmla="*/ 70934 w 3024845"/>
                <a:gd name="connsiteY398" fmla="*/ 505856 h 1059043"/>
                <a:gd name="connsiteX399" fmla="*/ 85121 w 3024845"/>
                <a:gd name="connsiteY399" fmla="*/ 505856 h 1059043"/>
                <a:gd name="connsiteX400" fmla="*/ 85121 w 3024845"/>
                <a:gd name="connsiteY400" fmla="*/ 369664 h 1059043"/>
                <a:gd name="connsiteX401" fmla="*/ 86894 w 3024845"/>
                <a:gd name="connsiteY401" fmla="*/ 369664 h 1059043"/>
                <a:gd name="connsiteX402" fmla="*/ 99308 w 3024845"/>
                <a:gd name="connsiteY402" fmla="*/ 369664 h 1059043"/>
                <a:gd name="connsiteX403" fmla="*/ 99308 w 3024845"/>
                <a:gd name="connsiteY403" fmla="*/ 255090 h 1059043"/>
                <a:gd name="connsiteX404" fmla="*/ 103361 w 3024845"/>
                <a:gd name="connsiteY404" fmla="*/ 226986 h 1059043"/>
                <a:gd name="connsiteX405" fmla="*/ 105388 w 3024845"/>
                <a:gd name="connsiteY405" fmla="*/ 226986 h 1059043"/>
                <a:gd name="connsiteX406" fmla="*/ 119575 w 3024845"/>
                <a:gd name="connsiteY406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21946 w 3024845"/>
                <a:gd name="connsiteY311" fmla="*/ 276707 h 1059043"/>
                <a:gd name="connsiteX312" fmla="*/ 2144240 w 3024845"/>
                <a:gd name="connsiteY312" fmla="*/ 214016 h 1059043"/>
                <a:gd name="connsiteX313" fmla="*/ 2146266 w 3024845"/>
                <a:gd name="connsiteY313" fmla="*/ 131868 h 1059043"/>
                <a:gd name="connsiteX314" fmla="*/ 2144240 w 3024845"/>
                <a:gd name="connsiteY314" fmla="*/ 125383 h 1059043"/>
                <a:gd name="connsiteX315" fmla="*/ 2150320 w 3024845"/>
                <a:gd name="connsiteY315" fmla="*/ 118897 h 1059043"/>
                <a:gd name="connsiteX316" fmla="*/ 2150320 w 3024845"/>
                <a:gd name="connsiteY316" fmla="*/ 60529 h 1059043"/>
                <a:gd name="connsiteX317" fmla="*/ 2152346 w 3024845"/>
                <a:gd name="connsiteY317" fmla="*/ 56206 h 1059043"/>
                <a:gd name="connsiteX318" fmla="*/ 2152346 w 3024845"/>
                <a:gd name="connsiteY318" fmla="*/ 0 h 1059043"/>
                <a:gd name="connsiteX319" fmla="*/ 2162480 w 3024845"/>
                <a:gd name="connsiteY319" fmla="*/ 118897 h 1059043"/>
                <a:gd name="connsiteX320" fmla="*/ 2168560 w 3024845"/>
                <a:gd name="connsiteY320" fmla="*/ 125383 h 1059043"/>
                <a:gd name="connsiteX321" fmla="*/ 2166533 w 3024845"/>
                <a:gd name="connsiteY321" fmla="*/ 131868 h 1059043"/>
                <a:gd name="connsiteX322" fmla="*/ 2180720 w 3024845"/>
                <a:gd name="connsiteY322" fmla="*/ 555577 h 1059043"/>
                <a:gd name="connsiteX323" fmla="*/ 2245574 w 3024845"/>
                <a:gd name="connsiteY323" fmla="*/ 555577 h 1059043"/>
                <a:gd name="connsiteX324" fmla="*/ 2245574 w 3024845"/>
                <a:gd name="connsiteY324" fmla="*/ 631239 h 1059043"/>
                <a:gd name="connsiteX325" fmla="*/ 2253681 w 3024845"/>
                <a:gd name="connsiteY325" fmla="*/ 631239 h 1059043"/>
                <a:gd name="connsiteX326" fmla="*/ 2255708 w 3024845"/>
                <a:gd name="connsiteY326" fmla="*/ 624754 h 1059043"/>
                <a:gd name="connsiteX327" fmla="*/ 2261788 w 3024845"/>
                <a:gd name="connsiteY327" fmla="*/ 624754 h 1059043"/>
                <a:gd name="connsiteX328" fmla="*/ 2263815 w 3024845"/>
                <a:gd name="connsiteY328" fmla="*/ 633401 h 1059043"/>
                <a:gd name="connsiteX329" fmla="*/ 2275975 w 3024845"/>
                <a:gd name="connsiteY329" fmla="*/ 633401 h 1059043"/>
                <a:gd name="connsiteX330" fmla="*/ 2275975 w 3024845"/>
                <a:gd name="connsiteY330" fmla="*/ 626915 h 1059043"/>
                <a:gd name="connsiteX331" fmla="*/ 2298268 w 3024845"/>
                <a:gd name="connsiteY331" fmla="*/ 626915 h 1059043"/>
                <a:gd name="connsiteX332" fmla="*/ 2298268 w 3024845"/>
                <a:gd name="connsiteY332" fmla="*/ 633401 h 1059043"/>
                <a:gd name="connsiteX333" fmla="*/ 2318535 w 3024845"/>
                <a:gd name="connsiteY333" fmla="*/ 633401 h 1059043"/>
                <a:gd name="connsiteX334" fmla="*/ 2318535 w 3024845"/>
                <a:gd name="connsiteY334" fmla="*/ 678798 h 1059043"/>
                <a:gd name="connsiteX335" fmla="*/ 2332722 w 3024845"/>
                <a:gd name="connsiteY335" fmla="*/ 678798 h 1059043"/>
                <a:gd name="connsiteX336" fmla="*/ 2332722 w 3024845"/>
                <a:gd name="connsiteY336" fmla="*/ 665827 h 1059043"/>
                <a:gd name="connsiteX337" fmla="*/ 2348936 w 3024845"/>
                <a:gd name="connsiteY337" fmla="*/ 665827 h 1059043"/>
                <a:gd name="connsiteX338" fmla="*/ 2348936 w 3024845"/>
                <a:gd name="connsiteY338" fmla="*/ 486400 h 1059043"/>
                <a:gd name="connsiteX339" fmla="*/ 2355016 w 3024845"/>
                <a:gd name="connsiteY339" fmla="*/ 479914 h 1059043"/>
                <a:gd name="connsiteX340" fmla="*/ 2427977 w 3024845"/>
                <a:gd name="connsiteY340" fmla="*/ 479914 h 1059043"/>
                <a:gd name="connsiteX341" fmla="*/ 2427977 w 3024845"/>
                <a:gd name="connsiteY341" fmla="*/ 488562 h 1059043"/>
                <a:gd name="connsiteX342" fmla="*/ 2438110 w 3024845"/>
                <a:gd name="connsiteY342" fmla="*/ 488562 h 1059043"/>
                <a:gd name="connsiteX343" fmla="*/ 2438110 w 3024845"/>
                <a:gd name="connsiteY343" fmla="*/ 603136 h 1059043"/>
                <a:gd name="connsiteX344" fmla="*/ 2460404 w 3024845"/>
                <a:gd name="connsiteY344" fmla="*/ 603136 h 1059043"/>
                <a:gd name="connsiteX345" fmla="*/ 2460404 w 3024845"/>
                <a:gd name="connsiteY345" fmla="*/ 536121 h 1059043"/>
                <a:gd name="connsiteX346" fmla="*/ 2486751 w 3024845"/>
                <a:gd name="connsiteY346" fmla="*/ 536121 h 1059043"/>
                <a:gd name="connsiteX347" fmla="*/ 2490804 w 3024845"/>
                <a:gd name="connsiteY347" fmla="*/ 531797 h 1059043"/>
                <a:gd name="connsiteX348" fmla="*/ 2498911 w 3024845"/>
                <a:gd name="connsiteY348" fmla="*/ 531797 h 1059043"/>
                <a:gd name="connsiteX349" fmla="*/ 2502964 w 3024845"/>
                <a:gd name="connsiteY349" fmla="*/ 536121 h 1059043"/>
                <a:gd name="connsiteX350" fmla="*/ 2525258 w 3024845"/>
                <a:gd name="connsiteY350" fmla="*/ 536121 h 1059043"/>
                <a:gd name="connsiteX351" fmla="*/ 2525258 w 3024845"/>
                <a:gd name="connsiteY351" fmla="*/ 419385 h 1059043"/>
                <a:gd name="connsiteX352" fmla="*/ 2582005 w 3024845"/>
                <a:gd name="connsiteY352" fmla="*/ 408576 h 1059043"/>
                <a:gd name="connsiteX353" fmla="*/ 2582005 w 3024845"/>
                <a:gd name="connsiteY353" fmla="*/ 409657 h 1059043"/>
                <a:gd name="connsiteX354" fmla="*/ 2582005 w 3024845"/>
                <a:gd name="connsiteY354" fmla="*/ 417223 h 1059043"/>
                <a:gd name="connsiteX355" fmla="*/ 2608352 w 3024845"/>
                <a:gd name="connsiteY355" fmla="*/ 417223 h 1059043"/>
                <a:gd name="connsiteX356" fmla="*/ 2608352 w 3024845"/>
                <a:gd name="connsiteY356" fmla="*/ 672313 h 1059043"/>
                <a:gd name="connsiteX357" fmla="*/ 2630646 w 3024845"/>
                <a:gd name="connsiteY357" fmla="*/ 672313 h 1059043"/>
                <a:gd name="connsiteX358" fmla="*/ 2630646 w 3024845"/>
                <a:gd name="connsiteY358" fmla="*/ 667989 h 1059043"/>
                <a:gd name="connsiteX359" fmla="*/ 2642806 w 3024845"/>
                <a:gd name="connsiteY359" fmla="*/ 667989 h 1059043"/>
                <a:gd name="connsiteX360" fmla="*/ 2642806 w 3024845"/>
                <a:gd name="connsiteY360" fmla="*/ 672313 h 1059043"/>
                <a:gd name="connsiteX361" fmla="*/ 2667126 w 3024845"/>
                <a:gd name="connsiteY361" fmla="*/ 672313 h 1059043"/>
                <a:gd name="connsiteX362" fmla="*/ 2667126 w 3024845"/>
                <a:gd name="connsiteY362" fmla="*/ 659342 h 1059043"/>
                <a:gd name="connsiteX363" fmla="*/ 2695500 w 3024845"/>
                <a:gd name="connsiteY363" fmla="*/ 659342 h 1059043"/>
                <a:gd name="connsiteX364" fmla="*/ 2707660 w 3024845"/>
                <a:gd name="connsiteY364" fmla="*/ 655018 h 1059043"/>
                <a:gd name="connsiteX365" fmla="*/ 2727927 w 3024845"/>
                <a:gd name="connsiteY365" fmla="*/ 659342 h 1059043"/>
                <a:gd name="connsiteX366" fmla="*/ 2727927 w 3024845"/>
                <a:gd name="connsiteY366" fmla="*/ 642048 h 1059043"/>
                <a:gd name="connsiteX367" fmla="*/ 2736034 w 3024845"/>
                <a:gd name="connsiteY367" fmla="*/ 642048 h 1059043"/>
                <a:gd name="connsiteX368" fmla="*/ 2736034 w 3024845"/>
                <a:gd name="connsiteY368" fmla="*/ 629077 h 1059043"/>
                <a:gd name="connsiteX369" fmla="*/ 2792781 w 3024845"/>
                <a:gd name="connsiteY369" fmla="*/ 629077 h 1059043"/>
                <a:gd name="connsiteX370" fmla="*/ 2792781 w 3024845"/>
                <a:gd name="connsiteY370" fmla="*/ 598812 h 1059043"/>
                <a:gd name="connsiteX371" fmla="*/ 2811021 w 3024845"/>
                <a:gd name="connsiteY371" fmla="*/ 598812 h 1059043"/>
                <a:gd name="connsiteX372" fmla="*/ 2811021 w 3024845"/>
                <a:gd name="connsiteY372" fmla="*/ 592327 h 1059043"/>
                <a:gd name="connsiteX373" fmla="*/ 2823181 w 3024845"/>
                <a:gd name="connsiteY373" fmla="*/ 592327 h 1059043"/>
                <a:gd name="connsiteX374" fmla="*/ 2823181 w 3024845"/>
                <a:gd name="connsiteY374" fmla="*/ 598812 h 1059043"/>
                <a:gd name="connsiteX375" fmla="*/ 2839395 w 3024845"/>
                <a:gd name="connsiteY375" fmla="*/ 598812 h 1059043"/>
                <a:gd name="connsiteX376" fmla="*/ 2839395 w 3024845"/>
                <a:gd name="connsiteY376" fmla="*/ 648533 h 1059043"/>
                <a:gd name="connsiteX377" fmla="*/ 2871822 w 3024845"/>
                <a:gd name="connsiteY377" fmla="*/ 648533 h 1059043"/>
                <a:gd name="connsiteX378" fmla="*/ 2871822 w 3024845"/>
                <a:gd name="connsiteY378" fmla="*/ 622592 h 1059043"/>
                <a:gd name="connsiteX379" fmla="*/ 2910329 w 3024845"/>
                <a:gd name="connsiteY379" fmla="*/ 622592 h 1059043"/>
                <a:gd name="connsiteX380" fmla="*/ 2910329 w 3024845"/>
                <a:gd name="connsiteY380" fmla="*/ 592327 h 1059043"/>
                <a:gd name="connsiteX381" fmla="*/ 2958970 w 3024845"/>
                <a:gd name="connsiteY381" fmla="*/ 592327 h 1059043"/>
                <a:gd name="connsiteX382" fmla="*/ 2958970 w 3024845"/>
                <a:gd name="connsiteY382" fmla="*/ 703483 h 1059043"/>
                <a:gd name="connsiteX383" fmla="*/ 2958970 w 3024845"/>
                <a:gd name="connsiteY383" fmla="*/ 717262 h 1059043"/>
                <a:gd name="connsiteX384" fmla="*/ 3024845 w 3024845"/>
                <a:gd name="connsiteY384" fmla="*/ 717262 h 1059043"/>
                <a:gd name="connsiteX385" fmla="*/ 3024845 w 3024845"/>
                <a:gd name="connsiteY385" fmla="*/ 1059043 h 1059043"/>
                <a:gd name="connsiteX386" fmla="*/ 2054 w 3024845"/>
                <a:gd name="connsiteY386" fmla="*/ 1056710 h 1059043"/>
                <a:gd name="connsiteX387" fmla="*/ 0 w 3024845"/>
                <a:gd name="connsiteY387" fmla="*/ 622592 h 1059043"/>
                <a:gd name="connsiteX388" fmla="*/ 20267 w 3024845"/>
                <a:gd name="connsiteY388" fmla="*/ 622592 h 1059043"/>
                <a:gd name="connsiteX389" fmla="*/ 20774 w 3024845"/>
                <a:gd name="connsiteY389" fmla="*/ 621511 h 1059043"/>
                <a:gd name="connsiteX390" fmla="*/ 24320 w 3024845"/>
                <a:gd name="connsiteY390" fmla="*/ 613945 h 1059043"/>
                <a:gd name="connsiteX391" fmla="*/ 26094 w 3024845"/>
                <a:gd name="connsiteY391" fmla="*/ 614215 h 1059043"/>
                <a:gd name="connsiteX392" fmla="*/ 38507 w 3024845"/>
                <a:gd name="connsiteY392" fmla="*/ 616106 h 1059043"/>
                <a:gd name="connsiteX393" fmla="*/ 39014 w 3024845"/>
                <a:gd name="connsiteY393" fmla="*/ 617458 h 1059043"/>
                <a:gd name="connsiteX394" fmla="*/ 42560 w 3024845"/>
                <a:gd name="connsiteY394" fmla="*/ 626915 h 1059043"/>
                <a:gd name="connsiteX395" fmla="*/ 68907 w 3024845"/>
                <a:gd name="connsiteY395" fmla="*/ 629077 h 1059043"/>
                <a:gd name="connsiteX396" fmla="*/ 68907 w 3024845"/>
                <a:gd name="connsiteY396" fmla="*/ 505856 h 1059043"/>
                <a:gd name="connsiteX397" fmla="*/ 70934 w 3024845"/>
                <a:gd name="connsiteY397" fmla="*/ 505856 h 1059043"/>
                <a:gd name="connsiteX398" fmla="*/ 85121 w 3024845"/>
                <a:gd name="connsiteY398" fmla="*/ 505856 h 1059043"/>
                <a:gd name="connsiteX399" fmla="*/ 85121 w 3024845"/>
                <a:gd name="connsiteY399" fmla="*/ 369664 h 1059043"/>
                <a:gd name="connsiteX400" fmla="*/ 86894 w 3024845"/>
                <a:gd name="connsiteY400" fmla="*/ 369664 h 1059043"/>
                <a:gd name="connsiteX401" fmla="*/ 99308 w 3024845"/>
                <a:gd name="connsiteY401" fmla="*/ 369664 h 1059043"/>
                <a:gd name="connsiteX402" fmla="*/ 99308 w 3024845"/>
                <a:gd name="connsiteY402" fmla="*/ 255090 h 1059043"/>
                <a:gd name="connsiteX403" fmla="*/ 103361 w 3024845"/>
                <a:gd name="connsiteY403" fmla="*/ 226986 h 1059043"/>
                <a:gd name="connsiteX404" fmla="*/ 105388 w 3024845"/>
                <a:gd name="connsiteY404" fmla="*/ 226986 h 1059043"/>
                <a:gd name="connsiteX405" fmla="*/ 119575 w 3024845"/>
                <a:gd name="connsiteY405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28026 w 3024845"/>
                <a:gd name="connsiteY310" fmla="*/ 281031 h 1059043"/>
                <a:gd name="connsiteX311" fmla="*/ 2144240 w 3024845"/>
                <a:gd name="connsiteY311" fmla="*/ 214016 h 1059043"/>
                <a:gd name="connsiteX312" fmla="*/ 2146266 w 3024845"/>
                <a:gd name="connsiteY312" fmla="*/ 131868 h 1059043"/>
                <a:gd name="connsiteX313" fmla="*/ 2144240 w 3024845"/>
                <a:gd name="connsiteY313" fmla="*/ 125383 h 1059043"/>
                <a:gd name="connsiteX314" fmla="*/ 2150320 w 3024845"/>
                <a:gd name="connsiteY314" fmla="*/ 118897 h 1059043"/>
                <a:gd name="connsiteX315" fmla="*/ 2150320 w 3024845"/>
                <a:gd name="connsiteY315" fmla="*/ 60529 h 1059043"/>
                <a:gd name="connsiteX316" fmla="*/ 2152346 w 3024845"/>
                <a:gd name="connsiteY316" fmla="*/ 56206 h 1059043"/>
                <a:gd name="connsiteX317" fmla="*/ 2152346 w 3024845"/>
                <a:gd name="connsiteY317" fmla="*/ 0 h 1059043"/>
                <a:gd name="connsiteX318" fmla="*/ 2162480 w 3024845"/>
                <a:gd name="connsiteY318" fmla="*/ 118897 h 1059043"/>
                <a:gd name="connsiteX319" fmla="*/ 2168560 w 3024845"/>
                <a:gd name="connsiteY319" fmla="*/ 125383 h 1059043"/>
                <a:gd name="connsiteX320" fmla="*/ 2166533 w 3024845"/>
                <a:gd name="connsiteY320" fmla="*/ 131868 h 1059043"/>
                <a:gd name="connsiteX321" fmla="*/ 2180720 w 3024845"/>
                <a:gd name="connsiteY321" fmla="*/ 555577 h 1059043"/>
                <a:gd name="connsiteX322" fmla="*/ 2245574 w 3024845"/>
                <a:gd name="connsiteY322" fmla="*/ 555577 h 1059043"/>
                <a:gd name="connsiteX323" fmla="*/ 2245574 w 3024845"/>
                <a:gd name="connsiteY323" fmla="*/ 631239 h 1059043"/>
                <a:gd name="connsiteX324" fmla="*/ 2253681 w 3024845"/>
                <a:gd name="connsiteY324" fmla="*/ 631239 h 1059043"/>
                <a:gd name="connsiteX325" fmla="*/ 2255708 w 3024845"/>
                <a:gd name="connsiteY325" fmla="*/ 624754 h 1059043"/>
                <a:gd name="connsiteX326" fmla="*/ 2261788 w 3024845"/>
                <a:gd name="connsiteY326" fmla="*/ 624754 h 1059043"/>
                <a:gd name="connsiteX327" fmla="*/ 2263815 w 3024845"/>
                <a:gd name="connsiteY327" fmla="*/ 633401 h 1059043"/>
                <a:gd name="connsiteX328" fmla="*/ 2275975 w 3024845"/>
                <a:gd name="connsiteY328" fmla="*/ 633401 h 1059043"/>
                <a:gd name="connsiteX329" fmla="*/ 2275975 w 3024845"/>
                <a:gd name="connsiteY329" fmla="*/ 626915 h 1059043"/>
                <a:gd name="connsiteX330" fmla="*/ 2298268 w 3024845"/>
                <a:gd name="connsiteY330" fmla="*/ 626915 h 1059043"/>
                <a:gd name="connsiteX331" fmla="*/ 2298268 w 3024845"/>
                <a:gd name="connsiteY331" fmla="*/ 633401 h 1059043"/>
                <a:gd name="connsiteX332" fmla="*/ 2318535 w 3024845"/>
                <a:gd name="connsiteY332" fmla="*/ 633401 h 1059043"/>
                <a:gd name="connsiteX333" fmla="*/ 2318535 w 3024845"/>
                <a:gd name="connsiteY333" fmla="*/ 678798 h 1059043"/>
                <a:gd name="connsiteX334" fmla="*/ 2332722 w 3024845"/>
                <a:gd name="connsiteY334" fmla="*/ 678798 h 1059043"/>
                <a:gd name="connsiteX335" fmla="*/ 2332722 w 3024845"/>
                <a:gd name="connsiteY335" fmla="*/ 665827 h 1059043"/>
                <a:gd name="connsiteX336" fmla="*/ 2348936 w 3024845"/>
                <a:gd name="connsiteY336" fmla="*/ 665827 h 1059043"/>
                <a:gd name="connsiteX337" fmla="*/ 2348936 w 3024845"/>
                <a:gd name="connsiteY337" fmla="*/ 486400 h 1059043"/>
                <a:gd name="connsiteX338" fmla="*/ 2355016 w 3024845"/>
                <a:gd name="connsiteY338" fmla="*/ 479914 h 1059043"/>
                <a:gd name="connsiteX339" fmla="*/ 2427977 w 3024845"/>
                <a:gd name="connsiteY339" fmla="*/ 479914 h 1059043"/>
                <a:gd name="connsiteX340" fmla="*/ 2427977 w 3024845"/>
                <a:gd name="connsiteY340" fmla="*/ 488562 h 1059043"/>
                <a:gd name="connsiteX341" fmla="*/ 2438110 w 3024845"/>
                <a:gd name="connsiteY341" fmla="*/ 488562 h 1059043"/>
                <a:gd name="connsiteX342" fmla="*/ 2438110 w 3024845"/>
                <a:gd name="connsiteY342" fmla="*/ 603136 h 1059043"/>
                <a:gd name="connsiteX343" fmla="*/ 2460404 w 3024845"/>
                <a:gd name="connsiteY343" fmla="*/ 603136 h 1059043"/>
                <a:gd name="connsiteX344" fmla="*/ 2460404 w 3024845"/>
                <a:gd name="connsiteY344" fmla="*/ 536121 h 1059043"/>
                <a:gd name="connsiteX345" fmla="*/ 2486751 w 3024845"/>
                <a:gd name="connsiteY345" fmla="*/ 536121 h 1059043"/>
                <a:gd name="connsiteX346" fmla="*/ 2490804 w 3024845"/>
                <a:gd name="connsiteY346" fmla="*/ 531797 h 1059043"/>
                <a:gd name="connsiteX347" fmla="*/ 2498911 w 3024845"/>
                <a:gd name="connsiteY347" fmla="*/ 531797 h 1059043"/>
                <a:gd name="connsiteX348" fmla="*/ 2502964 w 3024845"/>
                <a:gd name="connsiteY348" fmla="*/ 536121 h 1059043"/>
                <a:gd name="connsiteX349" fmla="*/ 2525258 w 3024845"/>
                <a:gd name="connsiteY349" fmla="*/ 536121 h 1059043"/>
                <a:gd name="connsiteX350" fmla="*/ 2525258 w 3024845"/>
                <a:gd name="connsiteY350" fmla="*/ 419385 h 1059043"/>
                <a:gd name="connsiteX351" fmla="*/ 2582005 w 3024845"/>
                <a:gd name="connsiteY351" fmla="*/ 408576 h 1059043"/>
                <a:gd name="connsiteX352" fmla="*/ 2582005 w 3024845"/>
                <a:gd name="connsiteY352" fmla="*/ 409657 h 1059043"/>
                <a:gd name="connsiteX353" fmla="*/ 2582005 w 3024845"/>
                <a:gd name="connsiteY353" fmla="*/ 417223 h 1059043"/>
                <a:gd name="connsiteX354" fmla="*/ 2608352 w 3024845"/>
                <a:gd name="connsiteY354" fmla="*/ 417223 h 1059043"/>
                <a:gd name="connsiteX355" fmla="*/ 2608352 w 3024845"/>
                <a:gd name="connsiteY355" fmla="*/ 672313 h 1059043"/>
                <a:gd name="connsiteX356" fmla="*/ 2630646 w 3024845"/>
                <a:gd name="connsiteY356" fmla="*/ 672313 h 1059043"/>
                <a:gd name="connsiteX357" fmla="*/ 2630646 w 3024845"/>
                <a:gd name="connsiteY357" fmla="*/ 667989 h 1059043"/>
                <a:gd name="connsiteX358" fmla="*/ 2642806 w 3024845"/>
                <a:gd name="connsiteY358" fmla="*/ 667989 h 1059043"/>
                <a:gd name="connsiteX359" fmla="*/ 2642806 w 3024845"/>
                <a:gd name="connsiteY359" fmla="*/ 672313 h 1059043"/>
                <a:gd name="connsiteX360" fmla="*/ 2667126 w 3024845"/>
                <a:gd name="connsiteY360" fmla="*/ 672313 h 1059043"/>
                <a:gd name="connsiteX361" fmla="*/ 2667126 w 3024845"/>
                <a:gd name="connsiteY361" fmla="*/ 659342 h 1059043"/>
                <a:gd name="connsiteX362" fmla="*/ 2695500 w 3024845"/>
                <a:gd name="connsiteY362" fmla="*/ 659342 h 1059043"/>
                <a:gd name="connsiteX363" fmla="*/ 2707660 w 3024845"/>
                <a:gd name="connsiteY363" fmla="*/ 655018 h 1059043"/>
                <a:gd name="connsiteX364" fmla="*/ 2727927 w 3024845"/>
                <a:gd name="connsiteY364" fmla="*/ 659342 h 1059043"/>
                <a:gd name="connsiteX365" fmla="*/ 2727927 w 3024845"/>
                <a:gd name="connsiteY365" fmla="*/ 642048 h 1059043"/>
                <a:gd name="connsiteX366" fmla="*/ 2736034 w 3024845"/>
                <a:gd name="connsiteY366" fmla="*/ 642048 h 1059043"/>
                <a:gd name="connsiteX367" fmla="*/ 2736034 w 3024845"/>
                <a:gd name="connsiteY367" fmla="*/ 629077 h 1059043"/>
                <a:gd name="connsiteX368" fmla="*/ 2792781 w 3024845"/>
                <a:gd name="connsiteY368" fmla="*/ 629077 h 1059043"/>
                <a:gd name="connsiteX369" fmla="*/ 2792781 w 3024845"/>
                <a:gd name="connsiteY369" fmla="*/ 598812 h 1059043"/>
                <a:gd name="connsiteX370" fmla="*/ 2811021 w 3024845"/>
                <a:gd name="connsiteY370" fmla="*/ 598812 h 1059043"/>
                <a:gd name="connsiteX371" fmla="*/ 2811021 w 3024845"/>
                <a:gd name="connsiteY371" fmla="*/ 592327 h 1059043"/>
                <a:gd name="connsiteX372" fmla="*/ 2823181 w 3024845"/>
                <a:gd name="connsiteY372" fmla="*/ 592327 h 1059043"/>
                <a:gd name="connsiteX373" fmla="*/ 2823181 w 3024845"/>
                <a:gd name="connsiteY373" fmla="*/ 598812 h 1059043"/>
                <a:gd name="connsiteX374" fmla="*/ 2839395 w 3024845"/>
                <a:gd name="connsiteY374" fmla="*/ 598812 h 1059043"/>
                <a:gd name="connsiteX375" fmla="*/ 2839395 w 3024845"/>
                <a:gd name="connsiteY375" fmla="*/ 648533 h 1059043"/>
                <a:gd name="connsiteX376" fmla="*/ 2871822 w 3024845"/>
                <a:gd name="connsiteY376" fmla="*/ 648533 h 1059043"/>
                <a:gd name="connsiteX377" fmla="*/ 2871822 w 3024845"/>
                <a:gd name="connsiteY377" fmla="*/ 622592 h 1059043"/>
                <a:gd name="connsiteX378" fmla="*/ 2910329 w 3024845"/>
                <a:gd name="connsiteY378" fmla="*/ 622592 h 1059043"/>
                <a:gd name="connsiteX379" fmla="*/ 2910329 w 3024845"/>
                <a:gd name="connsiteY379" fmla="*/ 592327 h 1059043"/>
                <a:gd name="connsiteX380" fmla="*/ 2958970 w 3024845"/>
                <a:gd name="connsiteY380" fmla="*/ 592327 h 1059043"/>
                <a:gd name="connsiteX381" fmla="*/ 2958970 w 3024845"/>
                <a:gd name="connsiteY381" fmla="*/ 703483 h 1059043"/>
                <a:gd name="connsiteX382" fmla="*/ 2958970 w 3024845"/>
                <a:gd name="connsiteY382" fmla="*/ 717262 h 1059043"/>
                <a:gd name="connsiteX383" fmla="*/ 3024845 w 3024845"/>
                <a:gd name="connsiteY383" fmla="*/ 717262 h 1059043"/>
                <a:gd name="connsiteX384" fmla="*/ 3024845 w 3024845"/>
                <a:gd name="connsiteY384" fmla="*/ 1059043 h 1059043"/>
                <a:gd name="connsiteX385" fmla="*/ 2054 w 3024845"/>
                <a:gd name="connsiteY385" fmla="*/ 1056710 h 1059043"/>
                <a:gd name="connsiteX386" fmla="*/ 0 w 3024845"/>
                <a:gd name="connsiteY386" fmla="*/ 622592 h 1059043"/>
                <a:gd name="connsiteX387" fmla="*/ 20267 w 3024845"/>
                <a:gd name="connsiteY387" fmla="*/ 622592 h 1059043"/>
                <a:gd name="connsiteX388" fmla="*/ 20774 w 3024845"/>
                <a:gd name="connsiteY388" fmla="*/ 621511 h 1059043"/>
                <a:gd name="connsiteX389" fmla="*/ 24320 w 3024845"/>
                <a:gd name="connsiteY389" fmla="*/ 613945 h 1059043"/>
                <a:gd name="connsiteX390" fmla="*/ 26094 w 3024845"/>
                <a:gd name="connsiteY390" fmla="*/ 614215 h 1059043"/>
                <a:gd name="connsiteX391" fmla="*/ 38507 w 3024845"/>
                <a:gd name="connsiteY391" fmla="*/ 616106 h 1059043"/>
                <a:gd name="connsiteX392" fmla="*/ 39014 w 3024845"/>
                <a:gd name="connsiteY392" fmla="*/ 617458 h 1059043"/>
                <a:gd name="connsiteX393" fmla="*/ 42560 w 3024845"/>
                <a:gd name="connsiteY393" fmla="*/ 626915 h 1059043"/>
                <a:gd name="connsiteX394" fmla="*/ 68907 w 3024845"/>
                <a:gd name="connsiteY394" fmla="*/ 629077 h 1059043"/>
                <a:gd name="connsiteX395" fmla="*/ 68907 w 3024845"/>
                <a:gd name="connsiteY395" fmla="*/ 505856 h 1059043"/>
                <a:gd name="connsiteX396" fmla="*/ 70934 w 3024845"/>
                <a:gd name="connsiteY396" fmla="*/ 505856 h 1059043"/>
                <a:gd name="connsiteX397" fmla="*/ 85121 w 3024845"/>
                <a:gd name="connsiteY397" fmla="*/ 505856 h 1059043"/>
                <a:gd name="connsiteX398" fmla="*/ 85121 w 3024845"/>
                <a:gd name="connsiteY398" fmla="*/ 369664 h 1059043"/>
                <a:gd name="connsiteX399" fmla="*/ 86894 w 3024845"/>
                <a:gd name="connsiteY399" fmla="*/ 369664 h 1059043"/>
                <a:gd name="connsiteX400" fmla="*/ 99308 w 3024845"/>
                <a:gd name="connsiteY400" fmla="*/ 369664 h 1059043"/>
                <a:gd name="connsiteX401" fmla="*/ 99308 w 3024845"/>
                <a:gd name="connsiteY401" fmla="*/ 255090 h 1059043"/>
                <a:gd name="connsiteX402" fmla="*/ 103361 w 3024845"/>
                <a:gd name="connsiteY402" fmla="*/ 226986 h 1059043"/>
                <a:gd name="connsiteX403" fmla="*/ 105388 w 3024845"/>
                <a:gd name="connsiteY403" fmla="*/ 226986 h 1059043"/>
                <a:gd name="connsiteX404" fmla="*/ 119575 w 3024845"/>
                <a:gd name="connsiteY404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4240 w 3024845"/>
                <a:gd name="connsiteY310" fmla="*/ 214016 h 1059043"/>
                <a:gd name="connsiteX311" fmla="*/ 2146266 w 3024845"/>
                <a:gd name="connsiteY311" fmla="*/ 131868 h 1059043"/>
                <a:gd name="connsiteX312" fmla="*/ 2144240 w 3024845"/>
                <a:gd name="connsiteY312" fmla="*/ 125383 h 1059043"/>
                <a:gd name="connsiteX313" fmla="*/ 2150320 w 3024845"/>
                <a:gd name="connsiteY313" fmla="*/ 118897 h 1059043"/>
                <a:gd name="connsiteX314" fmla="*/ 2150320 w 3024845"/>
                <a:gd name="connsiteY314" fmla="*/ 60529 h 1059043"/>
                <a:gd name="connsiteX315" fmla="*/ 2152346 w 3024845"/>
                <a:gd name="connsiteY315" fmla="*/ 56206 h 1059043"/>
                <a:gd name="connsiteX316" fmla="*/ 2152346 w 3024845"/>
                <a:gd name="connsiteY316" fmla="*/ 0 h 1059043"/>
                <a:gd name="connsiteX317" fmla="*/ 2162480 w 3024845"/>
                <a:gd name="connsiteY317" fmla="*/ 118897 h 1059043"/>
                <a:gd name="connsiteX318" fmla="*/ 2168560 w 3024845"/>
                <a:gd name="connsiteY318" fmla="*/ 125383 h 1059043"/>
                <a:gd name="connsiteX319" fmla="*/ 2166533 w 3024845"/>
                <a:gd name="connsiteY319" fmla="*/ 131868 h 1059043"/>
                <a:gd name="connsiteX320" fmla="*/ 2180720 w 3024845"/>
                <a:gd name="connsiteY320" fmla="*/ 555577 h 1059043"/>
                <a:gd name="connsiteX321" fmla="*/ 2245574 w 3024845"/>
                <a:gd name="connsiteY321" fmla="*/ 555577 h 1059043"/>
                <a:gd name="connsiteX322" fmla="*/ 2245574 w 3024845"/>
                <a:gd name="connsiteY322" fmla="*/ 631239 h 1059043"/>
                <a:gd name="connsiteX323" fmla="*/ 2253681 w 3024845"/>
                <a:gd name="connsiteY323" fmla="*/ 631239 h 1059043"/>
                <a:gd name="connsiteX324" fmla="*/ 2255708 w 3024845"/>
                <a:gd name="connsiteY324" fmla="*/ 624754 h 1059043"/>
                <a:gd name="connsiteX325" fmla="*/ 2261788 w 3024845"/>
                <a:gd name="connsiteY325" fmla="*/ 624754 h 1059043"/>
                <a:gd name="connsiteX326" fmla="*/ 2263815 w 3024845"/>
                <a:gd name="connsiteY326" fmla="*/ 633401 h 1059043"/>
                <a:gd name="connsiteX327" fmla="*/ 2275975 w 3024845"/>
                <a:gd name="connsiteY327" fmla="*/ 633401 h 1059043"/>
                <a:gd name="connsiteX328" fmla="*/ 2275975 w 3024845"/>
                <a:gd name="connsiteY328" fmla="*/ 626915 h 1059043"/>
                <a:gd name="connsiteX329" fmla="*/ 2298268 w 3024845"/>
                <a:gd name="connsiteY329" fmla="*/ 626915 h 1059043"/>
                <a:gd name="connsiteX330" fmla="*/ 2298268 w 3024845"/>
                <a:gd name="connsiteY330" fmla="*/ 633401 h 1059043"/>
                <a:gd name="connsiteX331" fmla="*/ 2318535 w 3024845"/>
                <a:gd name="connsiteY331" fmla="*/ 633401 h 1059043"/>
                <a:gd name="connsiteX332" fmla="*/ 2318535 w 3024845"/>
                <a:gd name="connsiteY332" fmla="*/ 678798 h 1059043"/>
                <a:gd name="connsiteX333" fmla="*/ 2332722 w 3024845"/>
                <a:gd name="connsiteY333" fmla="*/ 678798 h 1059043"/>
                <a:gd name="connsiteX334" fmla="*/ 2332722 w 3024845"/>
                <a:gd name="connsiteY334" fmla="*/ 665827 h 1059043"/>
                <a:gd name="connsiteX335" fmla="*/ 2348936 w 3024845"/>
                <a:gd name="connsiteY335" fmla="*/ 665827 h 1059043"/>
                <a:gd name="connsiteX336" fmla="*/ 2348936 w 3024845"/>
                <a:gd name="connsiteY336" fmla="*/ 486400 h 1059043"/>
                <a:gd name="connsiteX337" fmla="*/ 2355016 w 3024845"/>
                <a:gd name="connsiteY337" fmla="*/ 479914 h 1059043"/>
                <a:gd name="connsiteX338" fmla="*/ 2427977 w 3024845"/>
                <a:gd name="connsiteY338" fmla="*/ 479914 h 1059043"/>
                <a:gd name="connsiteX339" fmla="*/ 2427977 w 3024845"/>
                <a:gd name="connsiteY339" fmla="*/ 488562 h 1059043"/>
                <a:gd name="connsiteX340" fmla="*/ 2438110 w 3024845"/>
                <a:gd name="connsiteY340" fmla="*/ 488562 h 1059043"/>
                <a:gd name="connsiteX341" fmla="*/ 2438110 w 3024845"/>
                <a:gd name="connsiteY341" fmla="*/ 603136 h 1059043"/>
                <a:gd name="connsiteX342" fmla="*/ 2460404 w 3024845"/>
                <a:gd name="connsiteY342" fmla="*/ 603136 h 1059043"/>
                <a:gd name="connsiteX343" fmla="*/ 2460404 w 3024845"/>
                <a:gd name="connsiteY343" fmla="*/ 536121 h 1059043"/>
                <a:gd name="connsiteX344" fmla="*/ 2486751 w 3024845"/>
                <a:gd name="connsiteY344" fmla="*/ 536121 h 1059043"/>
                <a:gd name="connsiteX345" fmla="*/ 2490804 w 3024845"/>
                <a:gd name="connsiteY345" fmla="*/ 531797 h 1059043"/>
                <a:gd name="connsiteX346" fmla="*/ 2498911 w 3024845"/>
                <a:gd name="connsiteY346" fmla="*/ 531797 h 1059043"/>
                <a:gd name="connsiteX347" fmla="*/ 2502964 w 3024845"/>
                <a:gd name="connsiteY347" fmla="*/ 536121 h 1059043"/>
                <a:gd name="connsiteX348" fmla="*/ 2525258 w 3024845"/>
                <a:gd name="connsiteY348" fmla="*/ 536121 h 1059043"/>
                <a:gd name="connsiteX349" fmla="*/ 2525258 w 3024845"/>
                <a:gd name="connsiteY349" fmla="*/ 419385 h 1059043"/>
                <a:gd name="connsiteX350" fmla="*/ 2582005 w 3024845"/>
                <a:gd name="connsiteY350" fmla="*/ 408576 h 1059043"/>
                <a:gd name="connsiteX351" fmla="*/ 2582005 w 3024845"/>
                <a:gd name="connsiteY351" fmla="*/ 409657 h 1059043"/>
                <a:gd name="connsiteX352" fmla="*/ 2582005 w 3024845"/>
                <a:gd name="connsiteY352" fmla="*/ 417223 h 1059043"/>
                <a:gd name="connsiteX353" fmla="*/ 2608352 w 3024845"/>
                <a:gd name="connsiteY353" fmla="*/ 417223 h 1059043"/>
                <a:gd name="connsiteX354" fmla="*/ 2608352 w 3024845"/>
                <a:gd name="connsiteY354" fmla="*/ 672313 h 1059043"/>
                <a:gd name="connsiteX355" fmla="*/ 2630646 w 3024845"/>
                <a:gd name="connsiteY355" fmla="*/ 672313 h 1059043"/>
                <a:gd name="connsiteX356" fmla="*/ 2630646 w 3024845"/>
                <a:gd name="connsiteY356" fmla="*/ 667989 h 1059043"/>
                <a:gd name="connsiteX357" fmla="*/ 2642806 w 3024845"/>
                <a:gd name="connsiteY357" fmla="*/ 667989 h 1059043"/>
                <a:gd name="connsiteX358" fmla="*/ 2642806 w 3024845"/>
                <a:gd name="connsiteY358" fmla="*/ 672313 h 1059043"/>
                <a:gd name="connsiteX359" fmla="*/ 2667126 w 3024845"/>
                <a:gd name="connsiteY359" fmla="*/ 672313 h 1059043"/>
                <a:gd name="connsiteX360" fmla="*/ 2667126 w 3024845"/>
                <a:gd name="connsiteY360" fmla="*/ 659342 h 1059043"/>
                <a:gd name="connsiteX361" fmla="*/ 2695500 w 3024845"/>
                <a:gd name="connsiteY361" fmla="*/ 659342 h 1059043"/>
                <a:gd name="connsiteX362" fmla="*/ 2707660 w 3024845"/>
                <a:gd name="connsiteY362" fmla="*/ 655018 h 1059043"/>
                <a:gd name="connsiteX363" fmla="*/ 2727927 w 3024845"/>
                <a:gd name="connsiteY363" fmla="*/ 659342 h 1059043"/>
                <a:gd name="connsiteX364" fmla="*/ 2727927 w 3024845"/>
                <a:gd name="connsiteY364" fmla="*/ 642048 h 1059043"/>
                <a:gd name="connsiteX365" fmla="*/ 2736034 w 3024845"/>
                <a:gd name="connsiteY365" fmla="*/ 642048 h 1059043"/>
                <a:gd name="connsiteX366" fmla="*/ 2736034 w 3024845"/>
                <a:gd name="connsiteY366" fmla="*/ 629077 h 1059043"/>
                <a:gd name="connsiteX367" fmla="*/ 2792781 w 3024845"/>
                <a:gd name="connsiteY367" fmla="*/ 629077 h 1059043"/>
                <a:gd name="connsiteX368" fmla="*/ 2792781 w 3024845"/>
                <a:gd name="connsiteY368" fmla="*/ 598812 h 1059043"/>
                <a:gd name="connsiteX369" fmla="*/ 2811021 w 3024845"/>
                <a:gd name="connsiteY369" fmla="*/ 598812 h 1059043"/>
                <a:gd name="connsiteX370" fmla="*/ 2811021 w 3024845"/>
                <a:gd name="connsiteY370" fmla="*/ 592327 h 1059043"/>
                <a:gd name="connsiteX371" fmla="*/ 2823181 w 3024845"/>
                <a:gd name="connsiteY371" fmla="*/ 592327 h 1059043"/>
                <a:gd name="connsiteX372" fmla="*/ 2823181 w 3024845"/>
                <a:gd name="connsiteY372" fmla="*/ 598812 h 1059043"/>
                <a:gd name="connsiteX373" fmla="*/ 2839395 w 3024845"/>
                <a:gd name="connsiteY373" fmla="*/ 598812 h 1059043"/>
                <a:gd name="connsiteX374" fmla="*/ 2839395 w 3024845"/>
                <a:gd name="connsiteY374" fmla="*/ 648533 h 1059043"/>
                <a:gd name="connsiteX375" fmla="*/ 2871822 w 3024845"/>
                <a:gd name="connsiteY375" fmla="*/ 648533 h 1059043"/>
                <a:gd name="connsiteX376" fmla="*/ 2871822 w 3024845"/>
                <a:gd name="connsiteY376" fmla="*/ 622592 h 1059043"/>
                <a:gd name="connsiteX377" fmla="*/ 2910329 w 3024845"/>
                <a:gd name="connsiteY377" fmla="*/ 622592 h 1059043"/>
                <a:gd name="connsiteX378" fmla="*/ 2910329 w 3024845"/>
                <a:gd name="connsiteY378" fmla="*/ 592327 h 1059043"/>
                <a:gd name="connsiteX379" fmla="*/ 2958970 w 3024845"/>
                <a:gd name="connsiteY379" fmla="*/ 592327 h 1059043"/>
                <a:gd name="connsiteX380" fmla="*/ 2958970 w 3024845"/>
                <a:gd name="connsiteY380" fmla="*/ 703483 h 1059043"/>
                <a:gd name="connsiteX381" fmla="*/ 2958970 w 3024845"/>
                <a:gd name="connsiteY381" fmla="*/ 717262 h 1059043"/>
                <a:gd name="connsiteX382" fmla="*/ 3024845 w 3024845"/>
                <a:gd name="connsiteY382" fmla="*/ 717262 h 1059043"/>
                <a:gd name="connsiteX383" fmla="*/ 3024845 w 3024845"/>
                <a:gd name="connsiteY383" fmla="*/ 1059043 h 1059043"/>
                <a:gd name="connsiteX384" fmla="*/ 2054 w 3024845"/>
                <a:gd name="connsiteY384" fmla="*/ 1056710 h 1059043"/>
                <a:gd name="connsiteX385" fmla="*/ 0 w 3024845"/>
                <a:gd name="connsiteY385" fmla="*/ 622592 h 1059043"/>
                <a:gd name="connsiteX386" fmla="*/ 20267 w 3024845"/>
                <a:gd name="connsiteY386" fmla="*/ 622592 h 1059043"/>
                <a:gd name="connsiteX387" fmla="*/ 20774 w 3024845"/>
                <a:gd name="connsiteY387" fmla="*/ 621511 h 1059043"/>
                <a:gd name="connsiteX388" fmla="*/ 24320 w 3024845"/>
                <a:gd name="connsiteY388" fmla="*/ 613945 h 1059043"/>
                <a:gd name="connsiteX389" fmla="*/ 26094 w 3024845"/>
                <a:gd name="connsiteY389" fmla="*/ 614215 h 1059043"/>
                <a:gd name="connsiteX390" fmla="*/ 38507 w 3024845"/>
                <a:gd name="connsiteY390" fmla="*/ 616106 h 1059043"/>
                <a:gd name="connsiteX391" fmla="*/ 39014 w 3024845"/>
                <a:gd name="connsiteY391" fmla="*/ 617458 h 1059043"/>
                <a:gd name="connsiteX392" fmla="*/ 42560 w 3024845"/>
                <a:gd name="connsiteY392" fmla="*/ 626915 h 1059043"/>
                <a:gd name="connsiteX393" fmla="*/ 68907 w 3024845"/>
                <a:gd name="connsiteY393" fmla="*/ 629077 h 1059043"/>
                <a:gd name="connsiteX394" fmla="*/ 68907 w 3024845"/>
                <a:gd name="connsiteY394" fmla="*/ 505856 h 1059043"/>
                <a:gd name="connsiteX395" fmla="*/ 70934 w 3024845"/>
                <a:gd name="connsiteY395" fmla="*/ 505856 h 1059043"/>
                <a:gd name="connsiteX396" fmla="*/ 85121 w 3024845"/>
                <a:gd name="connsiteY396" fmla="*/ 505856 h 1059043"/>
                <a:gd name="connsiteX397" fmla="*/ 85121 w 3024845"/>
                <a:gd name="connsiteY397" fmla="*/ 369664 h 1059043"/>
                <a:gd name="connsiteX398" fmla="*/ 86894 w 3024845"/>
                <a:gd name="connsiteY398" fmla="*/ 369664 h 1059043"/>
                <a:gd name="connsiteX399" fmla="*/ 99308 w 3024845"/>
                <a:gd name="connsiteY399" fmla="*/ 369664 h 1059043"/>
                <a:gd name="connsiteX400" fmla="*/ 99308 w 3024845"/>
                <a:gd name="connsiteY400" fmla="*/ 255090 h 1059043"/>
                <a:gd name="connsiteX401" fmla="*/ 103361 w 3024845"/>
                <a:gd name="connsiteY401" fmla="*/ 226986 h 1059043"/>
                <a:gd name="connsiteX402" fmla="*/ 105388 w 3024845"/>
                <a:gd name="connsiteY402" fmla="*/ 226986 h 1059043"/>
                <a:gd name="connsiteX403" fmla="*/ 119575 w 3024845"/>
                <a:gd name="connsiteY403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66533 w 3024845"/>
                <a:gd name="connsiteY318" fmla="*/ 131868 h 1059043"/>
                <a:gd name="connsiteX319" fmla="*/ 2180720 w 3024845"/>
                <a:gd name="connsiteY319" fmla="*/ 555577 h 1059043"/>
                <a:gd name="connsiteX320" fmla="*/ 2245574 w 3024845"/>
                <a:gd name="connsiteY320" fmla="*/ 555577 h 1059043"/>
                <a:gd name="connsiteX321" fmla="*/ 2245574 w 3024845"/>
                <a:gd name="connsiteY321" fmla="*/ 631239 h 1059043"/>
                <a:gd name="connsiteX322" fmla="*/ 2253681 w 3024845"/>
                <a:gd name="connsiteY322" fmla="*/ 631239 h 1059043"/>
                <a:gd name="connsiteX323" fmla="*/ 2255708 w 3024845"/>
                <a:gd name="connsiteY323" fmla="*/ 624754 h 1059043"/>
                <a:gd name="connsiteX324" fmla="*/ 2261788 w 3024845"/>
                <a:gd name="connsiteY324" fmla="*/ 624754 h 1059043"/>
                <a:gd name="connsiteX325" fmla="*/ 2263815 w 3024845"/>
                <a:gd name="connsiteY325" fmla="*/ 633401 h 1059043"/>
                <a:gd name="connsiteX326" fmla="*/ 2275975 w 3024845"/>
                <a:gd name="connsiteY326" fmla="*/ 633401 h 1059043"/>
                <a:gd name="connsiteX327" fmla="*/ 2275975 w 3024845"/>
                <a:gd name="connsiteY327" fmla="*/ 626915 h 1059043"/>
                <a:gd name="connsiteX328" fmla="*/ 2298268 w 3024845"/>
                <a:gd name="connsiteY328" fmla="*/ 626915 h 1059043"/>
                <a:gd name="connsiteX329" fmla="*/ 2298268 w 3024845"/>
                <a:gd name="connsiteY329" fmla="*/ 633401 h 1059043"/>
                <a:gd name="connsiteX330" fmla="*/ 2318535 w 3024845"/>
                <a:gd name="connsiteY330" fmla="*/ 633401 h 1059043"/>
                <a:gd name="connsiteX331" fmla="*/ 2318535 w 3024845"/>
                <a:gd name="connsiteY331" fmla="*/ 678798 h 1059043"/>
                <a:gd name="connsiteX332" fmla="*/ 2332722 w 3024845"/>
                <a:gd name="connsiteY332" fmla="*/ 678798 h 1059043"/>
                <a:gd name="connsiteX333" fmla="*/ 2332722 w 3024845"/>
                <a:gd name="connsiteY333" fmla="*/ 665827 h 1059043"/>
                <a:gd name="connsiteX334" fmla="*/ 2348936 w 3024845"/>
                <a:gd name="connsiteY334" fmla="*/ 665827 h 1059043"/>
                <a:gd name="connsiteX335" fmla="*/ 2348936 w 3024845"/>
                <a:gd name="connsiteY335" fmla="*/ 486400 h 1059043"/>
                <a:gd name="connsiteX336" fmla="*/ 2355016 w 3024845"/>
                <a:gd name="connsiteY336" fmla="*/ 479914 h 1059043"/>
                <a:gd name="connsiteX337" fmla="*/ 2427977 w 3024845"/>
                <a:gd name="connsiteY337" fmla="*/ 479914 h 1059043"/>
                <a:gd name="connsiteX338" fmla="*/ 2427977 w 3024845"/>
                <a:gd name="connsiteY338" fmla="*/ 488562 h 1059043"/>
                <a:gd name="connsiteX339" fmla="*/ 2438110 w 3024845"/>
                <a:gd name="connsiteY339" fmla="*/ 488562 h 1059043"/>
                <a:gd name="connsiteX340" fmla="*/ 2438110 w 3024845"/>
                <a:gd name="connsiteY340" fmla="*/ 603136 h 1059043"/>
                <a:gd name="connsiteX341" fmla="*/ 2460404 w 3024845"/>
                <a:gd name="connsiteY341" fmla="*/ 603136 h 1059043"/>
                <a:gd name="connsiteX342" fmla="*/ 2460404 w 3024845"/>
                <a:gd name="connsiteY342" fmla="*/ 536121 h 1059043"/>
                <a:gd name="connsiteX343" fmla="*/ 2486751 w 3024845"/>
                <a:gd name="connsiteY343" fmla="*/ 536121 h 1059043"/>
                <a:gd name="connsiteX344" fmla="*/ 2490804 w 3024845"/>
                <a:gd name="connsiteY344" fmla="*/ 531797 h 1059043"/>
                <a:gd name="connsiteX345" fmla="*/ 2498911 w 3024845"/>
                <a:gd name="connsiteY345" fmla="*/ 531797 h 1059043"/>
                <a:gd name="connsiteX346" fmla="*/ 2502964 w 3024845"/>
                <a:gd name="connsiteY346" fmla="*/ 536121 h 1059043"/>
                <a:gd name="connsiteX347" fmla="*/ 2525258 w 3024845"/>
                <a:gd name="connsiteY347" fmla="*/ 536121 h 1059043"/>
                <a:gd name="connsiteX348" fmla="*/ 2525258 w 3024845"/>
                <a:gd name="connsiteY348" fmla="*/ 419385 h 1059043"/>
                <a:gd name="connsiteX349" fmla="*/ 2582005 w 3024845"/>
                <a:gd name="connsiteY349" fmla="*/ 408576 h 1059043"/>
                <a:gd name="connsiteX350" fmla="*/ 2582005 w 3024845"/>
                <a:gd name="connsiteY350" fmla="*/ 409657 h 1059043"/>
                <a:gd name="connsiteX351" fmla="*/ 2582005 w 3024845"/>
                <a:gd name="connsiteY351" fmla="*/ 417223 h 1059043"/>
                <a:gd name="connsiteX352" fmla="*/ 2608352 w 3024845"/>
                <a:gd name="connsiteY352" fmla="*/ 417223 h 1059043"/>
                <a:gd name="connsiteX353" fmla="*/ 2608352 w 3024845"/>
                <a:gd name="connsiteY353" fmla="*/ 672313 h 1059043"/>
                <a:gd name="connsiteX354" fmla="*/ 2630646 w 3024845"/>
                <a:gd name="connsiteY354" fmla="*/ 672313 h 1059043"/>
                <a:gd name="connsiteX355" fmla="*/ 2630646 w 3024845"/>
                <a:gd name="connsiteY355" fmla="*/ 667989 h 1059043"/>
                <a:gd name="connsiteX356" fmla="*/ 2642806 w 3024845"/>
                <a:gd name="connsiteY356" fmla="*/ 667989 h 1059043"/>
                <a:gd name="connsiteX357" fmla="*/ 2642806 w 3024845"/>
                <a:gd name="connsiteY357" fmla="*/ 672313 h 1059043"/>
                <a:gd name="connsiteX358" fmla="*/ 2667126 w 3024845"/>
                <a:gd name="connsiteY358" fmla="*/ 672313 h 1059043"/>
                <a:gd name="connsiteX359" fmla="*/ 2667126 w 3024845"/>
                <a:gd name="connsiteY359" fmla="*/ 659342 h 1059043"/>
                <a:gd name="connsiteX360" fmla="*/ 2695500 w 3024845"/>
                <a:gd name="connsiteY360" fmla="*/ 659342 h 1059043"/>
                <a:gd name="connsiteX361" fmla="*/ 2707660 w 3024845"/>
                <a:gd name="connsiteY361" fmla="*/ 655018 h 1059043"/>
                <a:gd name="connsiteX362" fmla="*/ 2727927 w 3024845"/>
                <a:gd name="connsiteY362" fmla="*/ 659342 h 1059043"/>
                <a:gd name="connsiteX363" fmla="*/ 2727927 w 3024845"/>
                <a:gd name="connsiteY363" fmla="*/ 642048 h 1059043"/>
                <a:gd name="connsiteX364" fmla="*/ 2736034 w 3024845"/>
                <a:gd name="connsiteY364" fmla="*/ 642048 h 1059043"/>
                <a:gd name="connsiteX365" fmla="*/ 2736034 w 3024845"/>
                <a:gd name="connsiteY365" fmla="*/ 629077 h 1059043"/>
                <a:gd name="connsiteX366" fmla="*/ 2792781 w 3024845"/>
                <a:gd name="connsiteY366" fmla="*/ 629077 h 1059043"/>
                <a:gd name="connsiteX367" fmla="*/ 2792781 w 3024845"/>
                <a:gd name="connsiteY367" fmla="*/ 598812 h 1059043"/>
                <a:gd name="connsiteX368" fmla="*/ 2811021 w 3024845"/>
                <a:gd name="connsiteY368" fmla="*/ 598812 h 1059043"/>
                <a:gd name="connsiteX369" fmla="*/ 2811021 w 3024845"/>
                <a:gd name="connsiteY369" fmla="*/ 592327 h 1059043"/>
                <a:gd name="connsiteX370" fmla="*/ 2823181 w 3024845"/>
                <a:gd name="connsiteY370" fmla="*/ 592327 h 1059043"/>
                <a:gd name="connsiteX371" fmla="*/ 2823181 w 3024845"/>
                <a:gd name="connsiteY371" fmla="*/ 598812 h 1059043"/>
                <a:gd name="connsiteX372" fmla="*/ 2839395 w 3024845"/>
                <a:gd name="connsiteY372" fmla="*/ 598812 h 1059043"/>
                <a:gd name="connsiteX373" fmla="*/ 2839395 w 3024845"/>
                <a:gd name="connsiteY373" fmla="*/ 648533 h 1059043"/>
                <a:gd name="connsiteX374" fmla="*/ 2871822 w 3024845"/>
                <a:gd name="connsiteY374" fmla="*/ 648533 h 1059043"/>
                <a:gd name="connsiteX375" fmla="*/ 2871822 w 3024845"/>
                <a:gd name="connsiteY375" fmla="*/ 622592 h 1059043"/>
                <a:gd name="connsiteX376" fmla="*/ 2910329 w 3024845"/>
                <a:gd name="connsiteY376" fmla="*/ 622592 h 1059043"/>
                <a:gd name="connsiteX377" fmla="*/ 2910329 w 3024845"/>
                <a:gd name="connsiteY377" fmla="*/ 592327 h 1059043"/>
                <a:gd name="connsiteX378" fmla="*/ 2958970 w 3024845"/>
                <a:gd name="connsiteY378" fmla="*/ 592327 h 1059043"/>
                <a:gd name="connsiteX379" fmla="*/ 2958970 w 3024845"/>
                <a:gd name="connsiteY379" fmla="*/ 703483 h 1059043"/>
                <a:gd name="connsiteX380" fmla="*/ 2958970 w 3024845"/>
                <a:gd name="connsiteY380" fmla="*/ 717262 h 1059043"/>
                <a:gd name="connsiteX381" fmla="*/ 3024845 w 3024845"/>
                <a:gd name="connsiteY381" fmla="*/ 717262 h 1059043"/>
                <a:gd name="connsiteX382" fmla="*/ 3024845 w 3024845"/>
                <a:gd name="connsiteY382" fmla="*/ 1059043 h 1059043"/>
                <a:gd name="connsiteX383" fmla="*/ 2054 w 3024845"/>
                <a:gd name="connsiteY383" fmla="*/ 1056710 h 1059043"/>
                <a:gd name="connsiteX384" fmla="*/ 0 w 3024845"/>
                <a:gd name="connsiteY384" fmla="*/ 622592 h 1059043"/>
                <a:gd name="connsiteX385" fmla="*/ 20267 w 3024845"/>
                <a:gd name="connsiteY385" fmla="*/ 622592 h 1059043"/>
                <a:gd name="connsiteX386" fmla="*/ 20774 w 3024845"/>
                <a:gd name="connsiteY386" fmla="*/ 621511 h 1059043"/>
                <a:gd name="connsiteX387" fmla="*/ 24320 w 3024845"/>
                <a:gd name="connsiteY387" fmla="*/ 613945 h 1059043"/>
                <a:gd name="connsiteX388" fmla="*/ 26094 w 3024845"/>
                <a:gd name="connsiteY388" fmla="*/ 614215 h 1059043"/>
                <a:gd name="connsiteX389" fmla="*/ 38507 w 3024845"/>
                <a:gd name="connsiteY389" fmla="*/ 616106 h 1059043"/>
                <a:gd name="connsiteX390" fmla="*/ 39014 w 3024845"/>
                <a:gd name="connsiteY390" fmla="*/ 617458 h 1059043"/>
                <a:gd name="connsiteX391" fmla="*/ 42560 w 3024845"/>
                <a:gd name="connsiteY391" fmla="*/ 626915 h 1059043"/>
                <a:gd name="connsiteX392" fmla="*/ 68907 w 3024845"/>
                <a:gd name="connsiteY392" fmla="*/ 629077 h 1059043"/>
                <a:gd name="connsiteX393" fmla="*/ 68907 w 3024845"/>
                <a:gd name="connsiteY393" fmla="*/ 505856 h 1059043"/>
                <a:gd name="connsiteX394" fmla="*/ 70934 w 3024845"/>
                <a:gd name="connsiteY394" fmla="*/ 505856 h 1059043"/>
                <a:gd name="connsiteX395" fmla="*/ 85121 w 3024845"/>
                <a:gd name="connsiteY395" fmla="*/ 505856 h 1059043"/>
                <a:gd name="connsiteX396" fmla="*/ 85121 w 3024845"/>
                <a:gd name="connsiteY396" fmla="*/ 369664 h 1059043"/>
                <a:gd name="connsiteX397" fmla="*/ 86894 w 3024845"/>
                <a:gd name="connsiteY397" fmla="*/ 369664 h 1059043"/>
                <a:gd name="connsiteX398" fmla="*/ 99308 w 3024845"/>
                <a:gd name="connsiteY398" fmla="*/ 369664 h 1059043"/>
                <a:gd name="connsiteX399" fmla="*/ 99308 w 3024845"/>
                <a:gd name="connsiteY399" fmla="*/ 255090 h 1059043"/>
                <a:gd name="connsiteX400" fmla="*/ 103361 w 3024845"/>
                <a:gd name="connsiteY400" fmla="*/ 226986 h 1059043"/>
                <a:gd name="connsiteX401" fmla="*/ 105388 w 3024845"/>
                <a:gd name="connsiteY401" fmla="*/ 226986 h 1059043"/>
                <a:gd name="connsiteX402" fmla="*/ 119575 w 3024845"/>
                <a:gd name="connsiteY402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2480 w 3024845"/>
                <a:gd name="connsiteY316" fmla="*/ 118897 h 1059043"/>
                <a:gd name="connsiteX317" fmla="*/ 2168560 w 3024845"/>
                <a:gd name="connsiteY317" fmla="*/ 125383 h 1059043"/>
                <a:gd name="connsiteX318" fmla="*/ 2180720 w 3024845"/>
                <a:gd name="connsiteY318" fmla="*/ 555577 h 1059043"/>
                <a:gd name="connsiteX319" fmla="*/ 2245574 w 3024845"/>
                <a:gd name="connsiteY319" fmla="*/ 555577 h 1059043"/>
                <a:gd name="connsiteX320" fmla="*/ 2245574 w 3024845"/>
                <a:gd name="connsiteY320" fmla="*/ 631239 h 1059043"/>
                <a:gd name="connsiteX321" fmla="*/ 2253681 w 3024845"/>
                <a:gd name="connsiteY321" fmla="*/ 631239 h 1059043"/>
                <a:gd name="connsiteX322" fmla="*/ 2255708 w 3024845"/>
                <a:gd name="connsiteY322" fmla="*/ 624754 h 1059043"/>
                <a:gd name="connsiteX323" fmla="*/ 2261788 w 3024845"/>
                <a:gd name="connsiteY323" fmla="*/ 624754 h 1059043"/>
                <a:gd name="connsiteX324" fmla="*/ 2263815 w 3024845"/>
                <a:gd name="connsiteY324" fmla="*/ 633401 h 1059043"/>
                <a:gd name="connsiteX325" fmla="*/ 2275975 w 3024845"/>
                <a:gd name="connsiteY325" fmla="*/ 633401 h 1059043"/>
                <a:gd name="connsiteX326" fmla="*/ 2275975 w 3024845"/>
                <a:gd name="connsiteY326" fmla="*/ 626915 h 1059043"/>
                <a:gd name="connsiteX327" fmla="*/ 2298268 w 3024845"/>
                <a:gd name="connsiteY327" fmla="*/ 626915 h 1059043"/>
                <a:gd name="connsiteX328" fmla="*/ 2298268 w 3024845"/>
                <a:gd name="connsiteY328" fmla="*/ 633401 h 1059043"/>
                <a:gd name="connsiteX329" fmla="*/ 2318535 w 3024845"/>
                <a:gd name="connsiteY329" fmla="*/ 633401 h 1059043"/>
                <a:gd name="connsiteX330" fmla="*/ 2318535 w 3024845"/>
                <a:gd name="connsiteY330" fmla="*/ 678798 h 1059043"/>
                <a:gd name="connsiteX331" fmla="*/ 2332722 w 3024845"/>
                <a:gd name="connsiteY331" fmla="*/ 678798 h 1059043"/>
                <a:gd name="connsiteX332" fmla="*/ 2332722 w 3024845"/>
                <a:gd name="connsiteY332" fmla="*/ 665827 h 1059043"/>
                <a:gd name="connsiteX333" fmla="*/ 2348936 w 3024845"/>
                <a:gd name="connsiteY333" fmla="*/ 665827 h 1059043"/>
                <a:gd name="connsiteX334" fmla="*/ 2348936 w 3024845"/>
                <a:gd name="connsiteY334" fmla="*/ 486400 h 1059043"/>
                <a:gd name="connsiteX335" fmla="*/ 2355016 w 3024845"/>
                <a:gd name="connsiteY335" fmla="*/ 479914 h 1059043"/>
                <a:gd name="connsiteX336" fmla="*/ 2427977 w 3024845"/>
                <a:gd name="connsiteY336" fmla="*/ 479914 h 1059043"/>
                <a:gd name="connsiteX337" fmla="*/ 2427977 w 3024845"/>
                <a:gd name="connsiteY337" fmla="*/ 488562 h 1059043"/>
                <a:gd name="connsiteX338" fmla="*/ 2438110 w 3024845"/>
                <a:gd name="connsiteY338" fmla="*/ 488562 h 1059043"/>
                <a:gd name="connsiteX339" fmla="*/ 2438110 w 3024845"/>
                <a:gd name="connsiteY339" fmla="*/ 603136 h 1059043"/>
                <a:gd name="connsiteX340" fmla="*/ 2460404 w 3024845"/>
                <a:gd name="connsiteY340" fmla="*/ 603136 h 1059043"/>
                <a:gd name="connsiteX341" fmla="*/ 2460404 w 3024845"/>
                <a:gd name="connsiteY341" fmla="*/ 536121 h 1059043"/>
                <a:gd name="connsiteX342" fmla="*/ 2486751 w 3024845"/>
                <a:gd name="connsiteY342" fmla="*/ 536121 h 1059043"/>
                <a:gd name="connsiteX343" fmla="*/ 2490804 w 3024845"/>
                <a:gd name="connsiteY343" fmla="*/ 531797 h 1059043"/>
                <a:gd name="connsiteX344" fmla="*/ 2498911 w 3024845"/>
                <a:gd name="connsiteY344" fmla="*/ 531797 h 1059043"/>
                <a:gd name="connsiteX345" fmla="*/ 2502964 w 3024845"/>
                <a:gd name="connsiteY345" fmla="*/ 536121 h 1059043"/>
                <a:gd name="connsiteX346" fmla="*/ 2525258 w 3024845"/>
                <a:gd name="connsiteY346" fmla="*/ 536121 h 1059043"/>
                <a:gd name="connsiteX347" fmla="*/ 2525258 w 3024845"/>
                <a:gd name="connsiteY347" fmla="*/ 419385 h 1059043"/>
                <a:gd name="connsiteX348" fmla="*/ 2582005 w 3024845"/>
                <a:gd name="connsiteY348" fmla="*/ 408576 h 1059043"/>
                <a:gd name="connsiteX349" fmla="*/ 2582005 w 3024845"/>
                <a:gd name="connsiteY349" fmla="*/ 409657 h 1059043"/>
                <a:gd name="connsiteX350" fmla="*/ 2582005 w 3024845"/>
                <a:gd name="connsiteY350" fmla="*/ 417223 h 1059043"/>
                <a:gd name="connsiteX351" fmla="*/ 2608352 w 3024845"/>
                <a:gd name="connsiteY351" fmla="*/ 417223 h 1059043"/>
                <a:gd name="connsiteX352" fmla="*/ 2608352 w 3024845"/>
                <a:gd name="connsiteY352" fmla="*/ 672313 h 1059043"/>
                <a:gd name="connsiteX353" fmla="*/ 2630646 w 3024845"/>
                <a:gd name="connsiteY353" fmla="*/ 672313 h 1059043"/>
                <a:gd name="connsiteX354" fmla="*/ 2630646 w 3024845"/>
                <a:gd name="connsiteY354" fmla="*/ 667989 h 1059043"/>
                <a:gd name="connsiteX355" fmla="*/ 2642806 w 3024845"/>
                <a:gd name="connsiteY355" fmla="*/ 667989 h 1059043"/>
                <a:gd name="connsiteX356" fmla="*/ 2642806 w 3024845"/>
                <a:gd name="connsiteY356" fmla="*/ 672313 h 1059043"/>
                <a:gd name="connsiteX357" fmla="*/ 2667126 w 3024845"/>
                <a:gd name="connsiteY357" fmla="*/ 672313 h 1059043"/>
                <a:gd name="connsiteX358" fmla="*/ 2667126 w 3024845"/>
                <a:gd name="connsiteY358" fmla="*/ 659342 h 1059043"/>
                <a:gd name="connsiteX359" fmla="*/ 2695500 w 3024845"/>
                <a:gd name="connsiteY359" fmla="*/ 659342 h 1059043"/>
                <a:gd name="connsiteX360" fmla="*/ 2707660 w 3024845"/>
                <a:gd name="connsiteY360" fmla="*/ 655018 h 1059043"/>
                <a:gd name="connsiteX361" fmla="*/ 2727927 w 3024845"/>
                <a:gd name="connsiteY361" fmla="*/ 659342 h 1059043"/>
                <a:gd name="connsiteX362" fmla="*/ 2727927 w 3024845"/>
                <a:gd name="connsiteY362" fmla="*/ 642048 h 1059043"/>
                <a:gd name="connsiteX363" fmla="*/ 2736034 w 3024845"/>
                <a:gd name="connsiteY363" fmla="*/ 642048 h 1059043"/>
                <a:gd name="connsiteX364" fmla="*/ 2736034 w 3024845"/>
                <a:gd name="connsiteY364" fmla="*/ 629077 h 1059043"/>
                <a:gd name="connsiteX365" fmla="*/ 2792781 w 3024845"/>
                <a:gd name="connsiteY365" fmla="*/ 629077 h 1059043"/>
                <a:gd name="connsiteX366" fmla="*/ 2792781 w 3024845"/>
                <a:gd name="connsiteY366" fmla="*/ 598812 h 1059043"/>
                <a:gd name="connsiteX367" fmla="*/ 2811021 w 3024845"/>
                <a:gd name="connsiteY367" fmla="*/ 598812 h 1059043"/>
                <a:gd name="connsiteX368" fmla="*/ 2811021 w 3024845"/>
                <a:gd name="connsiteY368" fmla="*/ 592327 h 1059043"/>
                <a:gd name="connsiteX369" fmla="*/ 2823181 w 3024845"/>
                <a:gd name="connsiteY369" fmla="*/ 592327 h 1059043"/>
                <a:gd name="connsiteX370" fmla="*/ 2823181 w 3024845"/>
                <a:gd name="connsiteY370" fmla="*/ 598812 h 1059043"/>
                <a:gd name="connsiteX371" fmla="*/ 2839395 w 3024845"/>
                <a:gd name="connsiteY371" fmla="*/ 598812 h 1059043"/>
                <a:gd name="connsiteX372" fmla="*/ 2839395 w 3024845"/>
                <a:gd name="connsiteY372" fmla="*/ 648533 h 1059043"/>
                <a:gd name="connsiteX373" fmla="*/ 2871822 w 3024845"/>
                <a:gd name="connsiteY373" fmla="*/ 648533 h 1059043"/>
                <a:gd name="connsiteX374" fmla="*/ 2871822 w 3024845"/>
                <a:gd name="connsiteY374" fmla="*/ 622592 h 1059043"/>
                <a:gd name="connsiteX375" fmla="*/ 2910329 w 3024845"/>
                <a:gd name="connsiteY375" fmla="*/ 622592 h 1059043"/>
                <a:gd name="connsiteX376" fmla="*/ 2910329 w 3024845"/>
                <a:gd name="connsiteY376" fmla="*/ 592327 h 1059043"/>
                <a:gd name="connsiteX377" fmla="*/ 2958970 w 3024845"/>
                <a:gd name="connsiteY377" fmla="*/ 592327 h 1059043"/>
                <a:gd name="connsiteX378" fmla="*/ 2958970 w 3024845"/>
                <a:gd name="connsiteY378" fmla="*/ 703483 h 1059043"/>
                <a:gd name="connsiteX379" fmla="*/ 2958970 w 3024845"/>
                <a:gd name="connsiteY379" fmla="*/ 717262 h 1059043"/>
                <a:gd name="connsiteX380" fmla="*/ 3024845 w 3024845"/>
                <a:gd name="connsiteY380" fmla="*/ 717262 h 1059043"/>
                <a:gd name="connsiteX381" fmla="*/ 3024845 w 3024845"/>
                <a:gd name="connsiteY381" fmla="*/ 1059043 h 1059043"/>
                <a:gd name="connsiteX382" fmla="*/ 2054 w 3024845"/>
                <a:gd name="connsiteY382" fmla="*/ 1056710 h 1059043"/>
                <a:gd name="connsiteX383" fmla="*/ 0 w 3024845"/>
                <a:gd name="connsiteY383" fmla="*/ 622592 h 1059043"/>
                <a:gd name="connsiteX384" fmla="*/ 20267 w 3024845"/>
                <a:gd name="connsiteY384" fmla="*/ 622592 h 1059043"/>
                <a:gd name="connsiteX385" fmla="*/ 20774 w 3024845"/>
                <a:gd name="connsiteY385" fmla="*/ 621511 h 1059043"/>
                <a:gd name="connsiteX386" fmla="*/ 24320 w 3024845"/>
                <a:gd name="connsiteY386" fmla="*/ 613945 h 1059043"/>
                <a:gd name="connsiteX387" fmla="*/ 26094 w 3024845"/>
                <a:gd name="connsiteY387" fmla="*/ 614215 h 1059043"/>
                <a:gd name="connsiteX388" fmla="*/ 38507 w 3024845"/>
                <a:gd name="connsiteY388" fmla="*/ 616106 h 1059043"/>
                <a:gd name="connsiteX389" fmla="*/ 39014 w 3024845"/>
                <a:gd name="connsiteY389" fmla="*/ 617458 h 1059043"/>
                <a:gd name="connsiteX390" fmla="*/ 42560 w 3024845"/>
                <a:gd name="connsiteY390" fmla="*/ 626915 h 1059043"/>
                <a:gd name="connsiteX391" fmla="*/ 68907 w 3024845"/>
                <a:gd name="connsiteY391" fmla="*/ 629077 h 1059043"/>
                <a:gd name="connsiteX392" fmla="*/ 68907 w 3024845"/>
                <a:gd name="connsiteY392" fmla="*/ 505856 h 1059043"/>
                <a:gd name="connsiteX393" fmla="*/ 70934 w 3024845"/>
                <a:gd name="connsiteY393" fmla="*/ 505856 h 1059043"/>
                <a:gd name="connsiteX394" fmla="*/ 85121 w 3024845"/>
                <a:gd name="connsiteY394" fmla="*/ 505856 h 1059043"/>
                <a:gd name="connsiteX395" fmla="*/ 85121 w 3024845"/>
                <a:gd name="connsiteY395" fmla="*/ 369664 h 1059043"/>
                <a:gd name="connsiteX396" fmla="*/ 86894 w 3024845"/>
                <a:gd name="connsiteY396" fmla="*/ 369664 h 1059043"/>
                <a:gd name="connsiteX397" fmla="*/ 99308 w 3024845"/>
                <a:gd name="connsiteY397" fmla="*/ 369664 h 1059043"/>
                <a:gd name="connsiteX398" fmla="*/ 99308 w 3024845"/>
                <a:gd name="connsiteY398" fmla="*/ 255090 h 1059043"/>
                <a:gd name="connsiteX399" fmla="*/ 103361 w 3024845"/>
                <a:gd name="connsiteY399" fmla="*/ 226986 h 1059043"/>
                <a:gd name="connsiteX400" fmla="*/ 105388 w 3024845"/>
                <a:gd name="connsiteY400" fmla="*/ 226986 h 1059043"/>
                <a:gd name="connsiteX401" fmla="*/ 119575 w 3024845"/>
                <a:gd name="connsiteY401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68560 w 3024845"/>
                <a:gd name="connsiteY316" fmla="*/ 125383 h 1059043"/>
                <a:gd name="connsiteX317" fmla="*/ 2180720 w 3024845"/>
                <a:gd name="connsiteY317" fmla="*/ 555577 h 1059043"/>
                <a:gd name="connsiteX318" fmla="*/ 2245574 w 3024845"/>
                <a:gd name="connsiteY318" fmla="*/ 555577 h 1059043"/>
                <a:gd name="connsiteX319" fmla="*/ 2245574 w 3024845"/>
                <a:gd name="connsiteY319" fmla="*/ 631239 h 1059043"/>
                <a:gd name="connsiteX320" fmla="*/ 2253681 w 3024845"/>
                <a:gd name="connsiteY320" fmla="*/ 631239 h 1059043"/>
                <a:gd name="connsiteX321" fmla="*/ 2255708 w 3024845"/>
                <a:gd name="connsiteY321" fmla="*/ 624754 h 1059043"/>
                <a:gd name="connsiteX322" fmla="*/ 2261788 w 3024845"/>
                <a:gd name="connsiteY322" fmla="*/ 624754 h 1059043"/>
                <a:gd name="connsiteX323" fmla="*/ 2263815 w 3024845"/>
                <a:gd name="connsiteY323" fmla="*/ 633401 h 1059043"/>
                <a:gd name="connsiteX324" fmla="*/ 2275975 w 3024845"/>
                <a:gd name="connsiteY324" fmla="*/ 633401 h 1059043"/>
                <a:gd name="connsiteX325" fmla="*/ 2275975 w 3024845"/>
                <a:gd name="connsiteY325" fmla="*/ 626915 h 1059043"/>
                <a:gd name="connsiteX326" fmla="*/ 2298268 w 3024845"/>
                <a:gd name="connsiteY326" fmla="*/ 626915 h 1059043"/>
                <a:gd name="connsiteX327" fmla="*/ 2298268 w 3024845"/>
                <a:gd name="connsiteY327" fmla="*/ 633401 h 1059043"/>
                <a:gd name="connsiteX328" fmla="*/ 2318535 w 3024845"/>
                <a:gd name="connsiteY328" fmla="*/ 633401 h 1059043"/>
                <a:gd name="connsiteX329" fmla="*/ 2318535 w 3024845"/>
                <a:gd name="connsiteY329" fmla="*/ 678798 h 1059043"/>
                <a:gd name="connsiteX330" fmla="*/ 2332722 w 3024845"/>
                <a:gd name="connsiteY330" fmla="*/ 678798 h 1059043"/>
                <a:gd name="connsiteX331" fmla="*/ 2332722 w 3024845"/>
                <a:gd name="connsiteY331" fmla="*/ 665827 h 1059043"/>
                <a:gd name="connsiteX332" fmla="*/ 2348936 w 3024845"/>
                <a:gd name="connsiteY332" fmla="*/ 665827 h 1059043"/>
                <a:gd name="connsiteX333" fmla="*/ 2348936 w 3024845"/>
                <a:gd name="connsiteY333" fmla="*/ 486400 h 1059043"/>
                <a:gd name="connsiteX334" fmla="*/ 2355016 w 3024845"/>
                <a:gd name="connsiteY334" fmla="*/ 479914 h 1059043"/>
                <a:gd name="connsiteX335" fmla="*/ 2427977 w 3024845"/>
                <a:gd name="connsiteY335" fmla="*/ 479914 h 1059043"/>
                <a:gd name="connsiteX336" fmla="*/ 2427977 w 3024845"/>
                <a:gd name="connsiteY336" fmla="*/ 488562 h 1059043"/>
                <a:gd name="connsiteX337" fmla="*/ 2438110 w 3024845"/>
                <a:gd name="connsiteY337" fmla="*/ 488562 h 1059043"/>
                <a:gd name="connsiteX338" fmla="*/ 2438110 w 3024845"/>
                <a:gd name="connsiteY338" fmla="*/ 603136 h 1059043"/>
                <a:gd name="connsiteX339" fmla="*/ 2460404 w 3024845"/>
                <a:gd name="connsiteY339" fmla="*/ 603136 h 1059043"/>
                <a:gd name="connsiteX340" fmla="*/ 2460404 w 3024845"/>
                <a:gd name="connsiteY340" fmla="*/ 536121 h 1059043"/>
                <a:gd name="connsiteX341" fmla="*/ 2486751 w 3024845"/>
                <a:gd name="connsiteY341" fmla="*/ 536121 h 1059043"/>
                <a:gd name="connsiteX342" fmla="*/ 2490804 w 3024845"/>
                <a:gd name="connsiteY342" fmla="*/ 531797 h 1059043"/>
                <a:gd name="connsiteX343" fmla="*/ 2498911 w 3024845"/>
                <a:gd name="connsiteY343" fmla="*/ 531797 h 1059043"/>
                <a:gd name="connsiteX344" fmla="*/ 2502964 w 3024845"/>
                <a:gd name="connsiteY344" fmla="*/ 536121 h 1059043"/>
                <a:gd name="connsiteX345" fmla="*/ 2525258 w 3024845"/>
                <a:gd name="connsiteY345" fmla="*/ 536121 h 1059043"/>
                <a:gd name="connsiteX346" fmla="*/ 2525258 w 3024845"/>
                <a:gd name="connsiteY346" fmla="*/ 419385 h 1059043"/>
                <a:gd name="connsiteX347" fmla="*/ 2582005 w 3024845"/>
                <a:gd name="connsiteY347" fmla="*/ 408576 h 1059043"/>
                <a:gd name="connsiteX348" fmla="*/ 2582005 w 3024845"/>
                <a:gd name="connsiteY348" fmla="*/ 409657 h 1059043"/>
                <a:gd name="connsiteX349" fmla="*/ 2582005 w 3024845"/>
                <a:gd name="connsiteY349" fmla="*/ 417223 h 1059043"/>
                <a:gd name="connsiteX350" fmla="*/ 2608352 w 3024845"/>
                <a:gd name="connsiteY350" fmla="*/ 417223 h 1059043"/>
                <a:gd name="connsiteX351" fmla="*/ 2608352 w 3024845"/>
                <a:gd name="connsiteY351" fmla="*/ 672313 h 1059043"/>
                <a:gd name="connsiteX352" fmla="*/ 2630646 w 3024845"/>
                <a:gd name="connsiteY352" fmla="*/ 672313 h 1059043"/>
                <a:gd name="connsiteX353" fmla="*/ 2630646 w 3024845"/>
                <a:gd name="connsiteY353" fmla="*/ 667989 h 1059043"/>
                <a:gd name="connsiteX354" fmla="*/ 2642806 w 3024845"/>
                <a:gd name="connsiteY354" fmla="*/ 667989 h 1059043"/>
                <a:gd name="connsiteX355" fmla="*/ 2642806 w 3024845"/>
                <a:gd name="connsiteY355" fmla="*/ 672313 h 1059043"/>
                <a:gd name="connsiteX356" fmla="*/ 2667126 w 3024845"/>
                <a:gd name="connsiteY356" fmla="*/ 672313 h 1059043"/>
                <a:gd name="connsiteX357" fmla="*/ 2667126 w 3024845"/>
                <a:gd name="connsiteY357" fmla="*/ 659342 h 1059043"/>
                <a:gd name="connsiteX358" fmla="*/ 2695500 w 3024845"/>
                <a:gd name="connsiteY358" fmla="*/ 659342 h 1059043"/>
                <a:gd name="connsiteX359" fmla="*/ 2707660 w 3024845"/>
                <a:gd name="connsiteY359" fmla="*/ 655018 h 1059043"/>
                <a:gd name="connsiteX360" fmla="*/ 2727927 w 3024845"/>
                <a:gd name="connsiteY360" fmla="*/ 659342 h 1059043"/>
                <a:gd name="connsiteX361" fmla="*/ 2727927 w 3024845"/>
                <a:gd name="connsiteY361" fmla="*/ 642048 h 1059043"/>
                <a:gd name="connsiteX362" fmla="*/ 2736034 w 3024845"/>
                <a:gd name="connsiteY362" fmla="*/ 642048 h 1059043"/>
                <a:gd name="connsiteX363" fmla="*/ 2736034 w 3024845"/>
                <a:gd name="connsiteY363" fmla="*/ 629077 h 1059043"/>
                <a:gd name="connsiteX364" fmla="*/ 2792781 w 3024845"/>
                <a:gd name="connsiteY364" fmla="*/ 629077 h 1059043"/>
                <a:gd name="connsiteX365" fmla="*/ 2792781 w 3024845"/>
                <a:gd name="connsiteY365" fmla="*/ 598812 h 1059043"/>
                <a:gd name="connsiteX366" fmla="*/ 2811021 w 3024845"/>
                <a:gd name="connsiteY366" fmla="*/ 598812 h 1059043"/>
                <a:gd name="connsiteX367" fmla="*/ 2811021 w 3024845"/>
                <a:gd name="connsiteY367" fmla="*/ 592327 h 1059043"/>
                <a:gd name="connsiteX368" fmla="*/ 2823181 w 3024845"/>
                <a:gd name="connsiteY368" fmla="*/ 592327 h 1059043"/>
                <a:gd name="connsiteX369" fmla="*/ 2823181 w 3024845"/>
                <a:gd name="connsiteY369" fmla="*/ 598812 h 1059043"/>
                <a:gd name="connsiteX370" fmla="*/ 2839395 w 3024845"/>
                <a:gd name="connsiteY370" fmla="*/ 598812 h 1059043"/>
                <a:gd name="connsiteX371" fmla="*/ 2839395 w 3024845"/>
                <a:gd name="connsiteY371" fmla="*/ 648533 h 1059043"/>
                <a:gd name="connsiteX372" fmla="*/ 2871822 w 3024845"/>
                <a:gd name="connsiteY372" fmla="*/ 648533 h 1059043"/>
                <a:gd name="connsiteX373" fmla="*/ 2871822 w 3024845"/>
                <a:gd name="connsiteY373" fmla="*/ 622592 h 1059043"/>
                <a:gd name="connsiteX374" fmla="*/ 2910329 w 3024845"/>
                <a:gd name="connsiteY374" fmla="*/ 622592 h 1059043"/>
                <a:gd name="connsiteX375" fmla="*/ 2910329 w 3024845"/>
                <a:gd name="connsiteY375" fmla="*/ 592327 h 1059043"/>
                <a:gd name="connsiteX376" fmla="*/ 2958970 w 3024845"/>
                <a:gd name="connsiteY376" fmla="*/ 592327 h 1059043"/>
                <a:gd name="connsiteX377" fmla="*/ 2958970 w 3024845"/>
                <a:gd name="connsiteY377" fmla="*/ 703483 h 1059043"/>
                <a:gd name="connsiteX378" fmla="*/ 2958970 w 3024845"/>
                <a:gd name="connsiteY378" fmla="*/ 717262 h 1059043"/>
                <a:gd name="connsiteX379" fmla="*/ 3024845 w 3024845"/>
                <a:gd name="connsiteY379" fmla="*/ 717262 h 1059043"/>
                <a:gd name="connsiteX380" fmla="*/ 3024845 w 3024845"/>
                <a:gd name="connsiteY380" fmla="*/ 1059043 h 1059043"/>
                <a:gd name="connsiteX381" fmla="*/ 2054 w 3024845"/>
                <a:gd name="connsiteY381" fmla="*/ 1056710 h 1059043"/>
                <a:gd name="connsiteX382" fmla="*/ 0 w 3024845"/>
                <a:gd name="connsiteY382" fmla="*/ 622592 h 1059043"/>
                <a:gd name="connsiteX383" fmla="*/ 20267 w 3024845"/>
                <a:gd name="connsiteY383" fmla="*/ 622592 h 1059043"/>
                <a:gd name="connsiteX384" fmla="*/ 20774 w 3024845"/>
                <a:gd name="connsiteY384" fmla="*/ 621511 h 1059043"/>
                <a:gd name="connsiteX385" fmla="*/ 24320 w 3024845"/>
                <a:gd name="connsiteY385" fmla="*/ 613945 h 1059043"/>
                <a:gd name="connsiteX386" fmla="*/ 26094 w 3024845"/>
                <a:gd name="connsiteY386" fmla="*/ 614215 h 1059043"/>
                <a:gd name="connsiteX387" fmla="*/ 38507 w 3024845"/>
                <a:gd name="connsiteY387" fmla="*/ 616106 h 1059043"/>
                <a:gd name="connsiteX388" fmla="*/ 39014 w 3024845"/>
                <a:gd name="connsiteY388" fmla="*/ 617458 h 1059043"/>
                <a:gd name="connsiteX389" fmla="*/ 42560 w 3024845"/>
                <a:gd name="connsiteY389" fmla="*/ 626915 h 1059043"/>
                <a:gd name="connsiteX390" fmla="*/ 68907 w 3024845"/>
                <a:gd name="connsiteY390" fmla="*/ 629077 h 1059043"/>
                <a:gd name="connsiteX391" fmla="*/ 68907 w 3024845"/>
                <a:gd name="connsiteY391" fmla="*/ 505856 h 1059043"/>
                <a:gd name="connsiteX392" fmla="*/ 70934 w 3024845"/>
                <a:gd name="connsiteY392" fmla="*/ 505856 h 1059043"/>
                <a:gd name="connsiteX393" fmla="*/ 85121 w 3024845"/>
                <a:gd name="connsiteY393" fmla="*/ 505856 h 1059043"/>
                <a:gd name="connsiteX394" fmla="*/ 85121 w 3024845"/>
                <a:gd name="connsiteY394" fmla="*/ 369664 h 1059043"/>
                <a:gd name="connsiteX395" fmla="*/ 86894 w 3024845"/>
                <a:gd name="connsiteY395" fmla="*/ 369664 h 1059043"/>
                <a:gd name="connsiteX396" fmla="*/ 99308 w 3024845"/>
                <a:gd name="connsiteY396" fmla="*/ 369664 h 1059043"/>
                <a:gd name="connsiteX397" fmla="*/ 99308 w 3024845"/>
                <a:gd name="connsiteY397" fmla="*/ 255090 h 1059043"/>
                <a:gd name="connsiteX398" fmla="*/ 103361 w 3024845"/>
                <a:gd name="connsiteY398" fmla="*/ 226986 h 1059043"/>
                <a:gd name="connsiteX399" fmla="*/ 105388 w 3024845"/>
                <a:gd name="connsiteY399" fmla="*/ 226986 h 1059043"/>
                <a:gd name="connsiteX400" fmla="*/ 119575 w 3024845"/>
                <a:gd name="connsiteY400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118897 h 1059043"/>
                <a:gd name="connsiteX313" fmla="*/ 2150320 w 3024845"/>
                <a:gd name="connsiteY313" fmla="*/ 60529 h 1059043"/>
                <a:gd name="connsiteX314" fmla="*/ 2152346 w 3024845"/>
                <a:gd name="connsiteY314" fmla="*/ 56206 h 1059043"/>
                <a:gd name="connsiteX315" fmla="*/ 2152346 w 3024845"/>
                <a:gd name="connsiteY315" fmla="*/ 0 h 1059043"/>
                <a:gd name="connsiteX316" fmla="*/ 2180720 w 3024845"/>
                <a:gd name="connsiteY316" fmla="*/ 555577 h 1059043"/>
                <a:gd name="connsiteX317" fmla="*/ 2245574 w 3024845"/>
                <a:gd name="connsiteY317" fmla="*/ 555577 h 1059043"/>
                <a:gd name="connsiteX318" fmla="*/ 2245574 w 3024845"/>
                <a:gd name="connsiteY318" fmla="*/ 631239 h 1059043"/>
                <a:gd name="connsiteX319" fmla="*/ 2253681 w 3024845"/>
                <a:gd name="connsiteY319" fmla="*/ 631239 h 1059043"/>
                <a:gd name="connsiteX320" fmla="*/ 2255708 w 3024845"/>
                <a:gd name="connsiteY320" fmla="*/ 624754 h 1059043"/>
                <a:gd name="connsiteX321" fmla="*/ 2261788 w 3024845"/>
                <a:gd name="connsiteY321" fmla="*/ 624754 h 1059043"/>
                <a:gd name="connsiteX322" fmla="*/ 2263815 w 3024845"/>
                <a:gd name="connsiteY322" fmla="*/ 633401 h 1059043"/>
                <a:gd name="connsiteX323" fmla="*/ 2275975 w 3024845"/>
                <a:gd name="connsiteY323" fmla="*/ 633401 h 1059043"/>
                <a:gd name="connsiteX324" fmla="*/ 2275975 w 3024845"/>
                <a:gd name="connsiteY324" fmla="*/ 626915 h 1059043"/>
                <a:gd name="connsiteX325" fmla="*/ 2298268 w 3024845"/>
                <a:gd name="connsiteY325" fmla="*/ 626915 h 1059043"/>
                <a:gd name="connsiteX326" fmla="*/ 2298268 w 3024845"/>
                <a:gd name="connsiteY326" fmla="*/ 633401 h 1059043"/>
                <a:gd name="connsiteX327" fmla="*/ 2318535 w 3024845"/>
                <a:gd name="connsiteY327" fmla="*/ 633401 h 1059043"/>
                <a:gd name="connsiteX328" fmla="*/ 2318535 w 3024845"/>
                <a:gd name="connsiteY328" fmla="*/ 678798 h 1059043"/>
                <a:gd name="connsiteX329" fmla="*/ 2332722 w 3024845"/>
                <a:gd name="connsiteY329" fmla="*/ 678798 h 1059043"/>
                <a:gd name="connsiteX330" fmla="*/ 2332722 w 3024845"/>
                <a:gd name="connsiteY330" fmla="*/ 665827 h 1059043"/>
                <a:gd name="connsiteX331" fmla="*/ 2348936 w 3024845"/>
                <a:gd name="connsiteY331" fmla="*/ 665827 h 1059043"/>
                <a:gd name="connsiteX332" fmla="*/ 2348936 w 3024845"/>
                <a:gd name="connsiteY332" fmla="*/ 486400 h 1059043"/>
                <a:gd name="connsiteX333" fmla="*/ 2355016 w 3024845"/>
                <a:gd name="connsiteY333" fmla="*/ 479914 h 1059043"/>
                <a:gd name="connsiteX334" fmla="*/ 2427977 w 3024845"/>
                <a:gd name="connsiteY334" fmla="*/ 479914 h 1059043"/>
                <a:gd name="connsiteX335" fmla="*/ 2427977 w 3024845"/>
                <a:gd name="connsiteY335" fmla="*/ 488562 h 1059043"/>
                <a:gd name="connsiteX336" fmla="*/ 2438110 w 3024845"/>
                <a:gd name="connsiteY336" fmla="*/ 488562 h 1059043"/>
                <a:gd name="connsiteX337" fmla="*/ 2438110 w 3024845"/>
                <a:gd name="connsiteY337" fmla="*/ 603136 h 1059043"/>
                <a:gd name="connsiteX338" fmla="*/ 2460404 w 3024845"/>
                <a:gd name="connsiteY338" fmla="*/ 603136 h 1059043"/>
                <a:gd name="connsiteX339" fmla="*/ 2460404 w 3024845"/>
                <a:gd name="connsiteY339" fmla="*/ 536121 h 1059043"/>
                <a:gd name="connsiteX340" fmla="*/ 2486751 w 3024845"/>
                <a:gd name="connsiteY340" fmla="*/ 536121 h 1059043"/>
                <a:gd name="connsiteX341" fmla="*/ 2490804 w 3024845"/>
                <a:gd name="connsiteY341" fmla="*/ 531797 h 1059043"/>
                <a:gd name="connsiteX342" fmla="*/ 2498911 w 3024845"/>
                <a:gd name="connsiteY342" fmla="*/ 531797 h 1059043"/>
                <a:gd name="connsiteX343" fmla="*/ 2502964 w 3024845"/>
                <a:gd name="connsiteY343" fmla="*/ 536121 h 1059043"/>
                <a:gd name="connsiteX344" fmla="*/ 2525258 w 3024845"/>
                <a:gd name="connsiteY344" fmla="*/ 536121 h 1059043"/>
                <a:gd name="connsiteX345" fmla="*/ 2525258 w 3024845"/>
                <a:gd name="connsiteY345" fmla="*/ 419385 h 1059043"/>
                <a:gd name="connsiteX346" fmla="*/ 2582005 w 3024845"/>
                <a:gd name="connsiteY346" fmla="*/ 408576 h 1059043"/>
                <a:gd name="connsiteX347" fmla="*/ 2582005 w 3024845"/>
                <a:gd name="connsiteY347" fmla="*/ 409657 h 1059043"/>
                <a:gd name="connsiteX348" fmla="*/ 2582005 w 3024845"/>
                <a:gd name="connsiteY348" fmla="*/ 417223 h 1059043"/>
                <a:gd name="connsiteX349" fmla="*/ 2608352 w 3024845"/>
                <a:gd name="connsiteY349" fmla="*/ 417223 h 1059043"/>
                <a:gd name="connsiteX350" fmla="*/ 2608352 w 3024845"/>
                <a:gd name="connsiteY350" fmla="*/ 672313 h 1059043"/>
                <a:gd name="connsiteX351" fmla="*/ 2630646 w 3024845"/>
                <a:gd name="connsiteY351" fmla="*/ 672313 h 1059043"/>
                <a:gd name="connsiteX352" fmla="*/ 2630646 w 3024845"/>
                <a:gd name="connsiteY352" fmla="*/ 667989 h 1059043"/>
                <a:gd name="connsiteX353" fmla="*/ 2642806 w 3024845"/>
                <a:gd name="connsiteY353" fmla="*/ 667989 h 1059043"/>
                <a:gd name="connsiteX354" fmla="*/ 2642806 w 3024845"/>
                <a:gd name="connsiteY354" fmla="*/ 672313 h 1059043"/>
                <a:gd name="connsiteX355" fmla="*/ 2667126 w 3024845"/>
                <a:gd name="connsiteY355" fmla="*/ 672313 h 1059043"/>
                <a:gd name="connsiteX356" fmla="*/ 2667126 w 3024845"/>
                <a:gd name="connsiteY356" fmla="*/ 659342 h 1059043"/>
                <a:gd name="connsiteX357" fmla="*/ 2695500 w 3024845"/>
                <a:gd name="connsiteY357" fmla="*/ 659342 h 1059043"/>
                <a:gd name="connsiteX358" fmla="*/ 2707660 w 3024845"/>
                <a:gd name="connsiteY358" fmla="*/ 655018 h 1059043"/>
                <a:gd name="connsiteX359" fmla="*/ 2727927 w 3024845"/>
                <a:gd name="connsiteY359" fmla="*/ 659342 h 1059043"/>
                <a:gd name="connsiteX360" fmla="*/ 2727927 w 3024845"/>
                <a:gd name="connsiteY360" fmla="*/ 642048 h 1059043"/>
                <a:gd name="connsiteX361" fmla="*/ 2736034 w 3024845"/>
                <a:gd name="connsiteY361" fmla="*/ 642048 h 1059043"/>
                <a:gd name="connsiteX362" fmla="*/ 2736034 w 3024845"/>
                <a:gd name="connsiteY362" fmla="*/ 629077 h 1059043"/>
                <a:gd name="connsiteX363" fmla="*/ 2792781 w 3024845"/>
                <a:gd name="connsiteY363" fmla="*/ 629077 h 1059043"/>
                <a:gd name="connsiteX364" fmla="*/ 2792781 w 3024845"/>
                <a:gd name="connsiteY364" fmla="*/ 598812 h 1059043"/>
                <a:gd name="connsiteX365" fmla="*/ 2811021 w 3024845"/>
                <a:gd name="connsiteY365" fmla="*/ 598812 h 1059043"/>
                <a:gd name="connsiteX366" fmla="*/ 2811021 w 3024845"/>
                <a:gd name="connsiteY366" fmla="*/ 592327 h 1059043"/>
                <a:gd name="connsiteX367" fmla="*/ 2823181 w 3024845"/>
                <a:gd name="connsiteY367" fmla="*/ 592327 h 1059043"/>
                <a:gd name="connsiteX368" fmla="*/ 2823181 w 3024845"/>
                <a:gd name="connsiteY368" fmla="*/ 598812 h 1059043"/>
                <a:gd name="connsiteX369" fmla="*/ 2839395 w 3024845"/>
                <a:gd name="connsiteY369" fmla="*/ 598812 h 1059043"/>
                <a:gd name="connsiteX370" fmla="*/ 2839395 w 3024845"/>
                <a:gd name="connsiteY370" fmla="*/ 648533 h 1059043"/>
                <a:gd name="connsiteX371" fmla="*/ 2871822 w 3024845"/>
                <a:gd name="connsiteY371" fmla="*/ 648533 h 1059043"/>
                <a:gd name="connsiteX372" fmla="*/ 2871822 w 3024845"/>
                <a:gd name="connsiteY372" fmla="*/ 622592 h 1059043"/>
                <a:gd name="connsiteX373" fmla="*/ 2910329 w 3024845"/>
                <a:gd name="connsiteY373" fmla="*/ 622592 h 1059043"/>
                <a:gd name="connsiteX374" fmla="*/ 2910329 w 3024845"/>
                <a:gd name="connsiteY374" fmla="*/ 592327 h 1059043"/>
                <a:gd name="connsiteX375" fmla="*/ 2958970 w 3024845"/>
                <a:gd name="connsiteY375" fmla="*/ 592327 h 1059043"/>
                <a:gd name="connsiteX376" fmla="*/ 2958970 w 3024845"/>
                <a:gd name="connsiteY376" fmla="*/ 703483 h 1059043"/>
                <a:gd name="connsiteX377" fmla="*/ 2958970 w 3024845"/>
                <a:gd name="connsiteY377" fmla="*/ 717262 h 1059043"/>
                <a:gd name="connsiteX378" fmla="*/ 3024845 w 3024845"/>
                <a:gd name="connsiteY378" fmla="*/ 717262 h 1059043"/>
                <a:gd name="connsiteX379" fmla="*/ 3024845 w 3024845"/>
                <a:gd name="connsiteY379" fmla="*/ 1059043 h 1059043"/>
                <a:gd name="connsiteX380" fmla="*/ 2054 w 3024845"/>
                <a:gd name="connsiteY380" fmla="*/ 1056710 h 1059043"/>
                <a:gd name="connsiteX381" fmla="*/ 0 w 3024845"/>
                <a:gd name="connsiteY381" fmla="*/ 622592 h 1059043"/>
                <a:gd name="connsiteX382" fmla="*/ 20267 w 3024845"/>
                <a:gd name="connsiteY382" fmla="*/ 622592 h 1059043"/>
                <a:gd name="connsiteX383" fmla="*/ 20774 w 3024845"/>
                <a:gd name="connsiteY383" fmla="*/ 621511 h 1059043"/>
                <a:gd name="connsiteX384" fmla="*/ 24320 w 3024845"/>
                <a:gd name="connsiteY384" fmla="*/ 613945 h 1059043"/>
                <a:gd name="connsiteX385" fmla="*/ 26094 w 3024845"/>
                <a:gd name="connsiteY385" fmla="*/ 614215 h 1059043"/>
                <a:gd name="connsiteX386" fmla="*/ 38507 w 3024845"/>
                <a:gd name="connsiteY386" fmla="*/ 616106 h 1059043"/>
                <a:gd name="connsiteX387" fmla="*/ 39014 w 3024845"/>
                <a:gd name="connsiteY387" fmla="*/ 617458 h 1059043"/>
                <a:gd name="connsiteX388" fmla="*/ 42560 w 3024845"/>
                <a:gd name="connsiteY388" fmla="*/ 626915 h 1059043"/>
                <a:gd name="connsiteX389" fmla="*/ 68907 w 3024845"/>
                <a:gd name="connsiteY389" fmla="*/ 629077 h 1059043"/>
                <a:gd name="connsiteX390" fmla="*/ 68907 w 3024845"/>
                <a:gd name="connsiteY390" fmla="*/ 505856 h 1059043"/>
                <a:gd name="connsiteX391" fmla="*/ 70934 w 3024845"/>
                <a:gd name="connsiteY391" fmla="*/ 505856 h 1059043"/>
                <a:gd name="connsiteX392" fmla="*/ 85121 w 3024845"/>
                <a:gd name="connsiteY392" fmla="*/ 505856 h 1059043"/>
                <a:gd name="connsiteX393" fmla="*/ 85121 w 3024845"/>
                <a:gd name="connsiteY393" fmla="*/ 369664 h 1059043"/>
                <a:gd name="connsiteX394" fmla="*/ 86894 w 3024845"/>
                <a:gd name="connsiteY394" fmla="*/ 369664 h 1059043"/>
                <a:gd name="connsiteX395" fmla="*/ 99308 w 3024845"/>
                <a:gd name="connsiteY395" fmla="*/ 369664 h 1059043"/>
                <a:gd name="connsiteX396" fmla="*/ 99308 w 3024845"/>
                <a:gd name="connsiteY396" fmla="*/ 255090 h 1059043"/>
                <a:gd name="connsiteX397" fmla="*/ 103361 w 3024845"/>
                <a:gd name="connsiteY397" fmla="*/ 226986 h 1059043"/>
                <a:gd name="connsiteX398" fmla="*/ 105388 w 3024845"/>
                <a:gd name="connsiteY398" fmla="*/ 226986 h 1059043"/>
                <a:gd name="connsiteX399" fmla="*/ 119575 w 3024845"/>
                <a:gd name="connsiteY399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44240 w 3024845"/>
                <a:gd name="connsiteY311" fmla="*/ 125383 h 1059043"/>
                <a:gd name="connsiteX312" fmla="*/ 2150320 w 3024845"/>
                <a:gd name="connsiteY312" fmla="*/ 60529 h 1059043"/>
                <a:gd name="connsiteX313" fmla="*/ 2152346 w 3024845"/>
                <a:gd name="connsiteY313" fmla="*/ 56206 h 1059043"/>
                <a:gd name="connsiteX314" fmla="*/ 2152346 w 3024845"/>
                <a:gd name="connsiteY314" fmla="*/ 0 h 1059043"/>
                <a:gd name="connsiteX315" fmla="*/ 2180720 w 3024845"/>
                <a:gd name="connsiteY315" fmla="*/ 555577 h 1059043"/>
                <a:gd name="connsiteX316" fmla="*/ 2245574 w 3024845"/>
                <a:gd name="connsiteY316" fmla="*/ 555577 h 1059043"/>
                <a:gd name="connsiteX317" fmla="*/ 2245574 w 3024845"/>
                <a:gd name="connsiteY317" fmla="*/ 631239 h 1059043"/>
                <a:gd name="connsiteX318" fmla="*/ 2253681 w 3024845"/>
                <a:gd name="connsiteY318" fmla="*/ 631239 h 1059043"/>
                <a:gd name="connsiteX319" fmla="*/ 2255708 w 3024845"/>
                <a:gd name="connsiteY319" fmla="*/ 624754 h 1059043"/>
                <a:gd name="connsiteX320" fmla="*/ 2261788 w 3024845"/>
                <a:gd name="connsiteY320" fmla="*/ 624754 h 1059043"/>
                <a:gd name="connsiteX321" fmla="*/ 2263815 w 3024845"/>
                <a:gd name="connsiteY321" fmla="*/ 633401 h 1059043"/>
                <a:gd name="connsiteX322" fmla="*/ 2275975 w 3024845"/>
                <a:gd name="connsiteY322" fmla="*/ 633401 h 1059043"/>
                <a:gd name="connsiteX323" fmla="*/ 2275975 w 3024845"/>
                <a:gd name="connsiteY323" fmla="*/ 626915 h 1059043"/>
                <a:gd name="connsiteX324" fmla="*/ 2298268 w 3024845"/>
                <a:gd name="connsiteY324" fmla="*/ 626915 h 1059043"/>
                <a:gd name="connsiteX325" fmla="*/ 2298268 w 3024845"/>
                <a:gd name="connsiteY325" fmla="*/ 633401 h 1059043"/>
                <a:gd name="connsiteX326" fmla="*/ 2318535 w 3024845"/>
                <a:gd name="connsiteY326" fmla="*/ 633401 h 1059043"/>
                <a:gd name="connsiteX327" fmla="*/ 2318535 w 3024845"/>
                <a:gd name="connsiteY327" fmla="*/ 678798 h 1059043"/>
                <a:gd name="connsiteX328" fmla="*/ 2332722 w 3024845"/>
                <a:gd name="connsiteY328" fmla="*/ 678798 h 1059043"/>
                <a:gd name="connsiteX329" fmla="*/ 2332722 w 3024845"/>
                <a:gd name="connsiteY329" fmla="*/ 665827 h 1059043"/>
                <a:gd name="connsiteX330" fmla="*/ 2348936 w 3024845"/>
                <a:gd name="connsiteY330" fmla="*/ 665827 h 1059043"/>
                <a:gd name="connsiteX331" fmla="*/ 2348936 w 3024845"/>
                <a:gd name="connsiteY331" fmla="*/ 486400 h 1059043"/>
                <a:gd name="connsiteX332" fmla="*/ 2355016 w 3024845"/>
                <a:gd name="connsiteY332" fmla="*/ 479914 h 1059043"/>
                <a:gd name="connsiteX333" fmla="*/ 2427977 w 3024845"/>
                <a:gd name="connsiteY333" fmla="*/ 479914 h 1059043"/>
                <a:gd name="connsiteX334" fmla="*/ 2427977 w 3024845"/>
                <a:gd name="connsiteY334" fmla="*/ 488562 h 1059043"/>
                <a:gd name="connsiteX335" fmla="*/ 2438110 w 3024845"/>
                <a:gd name="connsiteY335" fmla="*/ 488562 h 1059043"/>
                <a:gd name="connsiteX336" fmla="*/ 2438110 w 3024845"/>
                <a:gd name="connsiteY336" fmla="*/ 603136 h 1059043"/>
                <a:gd name="connsiteX337" fmla="*/ 2460404 w 3024845"/>
                <a:gd name="connsiteY337" fmla="*/ 603136 h 1059043"/>
                <a:gd name="connsiteX338" fmla="*/ 2460404 w 3024845"/>
                <a:gd name="connsiteY338" fmla="*/ 536121 h 1059043"/>
                <a:gd name="connsiteX339" fmla="*/ 2486751 w 3024845"/>
                <a:gd name="connsiteY339" fmla="*/ 536121 h 1059043"/>
                <a:gd name="connsiteX340" fmla="*/ 2490804 w 3024845"/>
                <a:gd name="connsiteY340" fmla="*/ 531797 h 1059043"/>
                <a:gd name="connsiteX341" fmla="*/ 2498911 w 3024845"/>
                <a:gd name="connsiteY341" fmla="*/ 531797 h 1059043"/>
                <a:gd name="connsiteX342" fmla="*/ 2502964 w 3024845"/>
                <a:gd name="connsiteY342" fmla="*/ 536121 h 1059043"/>
                <a:gd name="connsiteX343" fmla="*/ 2525258 w 3024845"/>
                <a:gd name="connsiteY343" fmla="*/ 536121 h 1059043"/>
                <a:gd name="connsiteX344" fmla="*/ 2525258 w 3024845"/>
                <a:gd name="connsiteY344" fmla="*/ 419385 h 1059043"/>
                <a:gd name="connsiteX345" fmla="*/ 2582005 w 3024845"/>
                <a:gd name="connsiteY345" fmla="*/ 408576 h 1059043"/>
                <a:gd name="connsiteX346" fmla="*/ 2582005 w 3024845"/>
                <a:gd name="connsiteY346" fmla="*/ 409657 h 1059043"/>
                <a:gd name="connsiteX347" fmla="*/ 2582005 w 3024845"/>
                <a:gd name="connsiteY347" fmla="*/ 417223 h 1059043"/>
                <a:gd name="connsiteX348" fmla="*/ 2608352 w 3024845"/>
                <a:gd name="connsiteY348" fmla="*/ 417223 h 1059043"/>
                <a:gd name="connsiteX349" fmla="*/ 2608352 w 3024845"/>
                <a:gd name="connsiteY349" fmla="*/ 672313 h 1059043"/>
                <a:gd name="connsiteX350" fmla="*/ 2630646 w 3024845"/>
                <a:gd name="connsiteY350" fmla="*/ 672313 h 1059043"/>
                <a:gd name="connsiteX351" fmla="*/ 2630646 w 3024845"/>
                <a:gd name="connsiteY351" fmla="*/ 667989 h 1059043"/>
                <a:gd name="connsiteX352" fmla="*/ 2642806 w 3024845"/>
                <a:gd name="connsiteY352" fmla="*/ 667989 h 1059043"/>
                <a:gd name="connsiteX353" fmla="*/ 2642806 w 3024845"/>
                <a:gd name="connsiteY353" fmla="*/ 672313 h 1059043"/>
                <a:gd name="connsiteX354" fmla="*/ 2667126 w 3024845"/>
                <a:gd name="connsiteY354" fmla="*/ 672313 h 1059043"/>
                <a:gd name="connsiteX355" fmla="*/ 2667126 w 3024845"/>
                <a:gd name="connsiteY355" fmla="*/ 659342 h 1059043"/>
                <a:gd name="connsiteX356" fmla="*/ 2695500 w 3024845"/>
                <a:gd name="connsiteY356" fmla="*/ 659342 h 1059043"/>
                <a:gd name="connsiteX357" fmla="*/ 2707660 w 3024845"/>
                <a:gd name="connsiteY357" fmla="*/ 655018 h 1059043"/>
                <a:gd name="connsiteX358" fmla="*/ 2727927 w 3024845"/>
                <a:gd name="connsiteY358" fmla="*/ 659342 h 1059043"/>
                <a:gd name="connsiteX359" fmla="*/ 2727927 w 3024845"/>
                <a:gd name="connsiteY359" fmla="*/ 642048 h 1059043"/>
                <a:gd name="connsiteX360" fmla="*/ 2736034 w 3024845"/>
                <a:gd name="connsiteY360" fmla="*/ 642048 h 1059043"/>
                <a:gd name="connsiteX361" fmla="*/ 2736034 w 3024845"/>
                <a:gd name="connsiteY361" fmla="*/ 629077 h 1059043"/>
                <a:gd name="connsiteX362" fmla="*/ 2792781 w 3024845"/>
                <a:gd name="connsiteY362" fmla="*/ 629077 h 1059043"/>
                <a:gd name="connsiteX363" fmla="*/ 2792781 w 3024845"/>
                <a:gd name="connsiteY363" fmla="*/ 598812 h 1059043"/>
                <a:gd name="connsiteX364" fmla="*/ 2811021 w 3024845"/>
                <a:gd name="connsiteY364" fmla="*/ 598812 h 1059043"/>
                <a:gd name="connsiteX365" fmla="*/ 2811021 w 3024845"/>
                <a:gd name="connsiteY365" fmla="*/ 592327 h 1059043"/>
                <a:gd name="connsiteX366" fmla="*/ 2823181 w 3024845"/>
                <a:gd name="connsiteY366" fmla="*/ 592327 h 1059043"/>
                <a:gd name="connsiteX367" fmla="*/ 2823181 w 3024845"/>
                <a:gd name="connsiteY367" fmla="*/ 598812 h 1059043"/>
                <a:gd name="connsiteX368" fmla="*/ 2839395 w 3024845"/>
                <a:gd name="connsiteY368" fmla="*/ 598812 h 1059043"/>
                <a:gd name="connsiteX369" fmla="*/ 2839395 w 3024845"/>
                <a:gd name="connsiteY369" fmla="*/ 648533 h 1059043"/>
                <a:gd name="connsiteX370" fmla="*/ 2871822 w 3024845"/>
                <a:gd name="connsiteY370" fmla="*/ 648533 h 1059043"/>
                <a:gd name="connsiteX371" fmla="*/ 2871822 w 3024845"/>
                <a:gd name="connsiteY371" fmla="*/ 622592 h 1059043"/>
                <a:gd name="connsiteX372" fmla="*/ 2910329 w 3024845"/>
                <a:gd name="connsiteY372" fmla="*/ 622592 h 1059043"/>
                <a:gd name="connsiteX373" fmla="*/ 2910329 w 3024845"/>
                <a:gd name="connsiteY373" fmla="*/ 592327 h 1059043"/>
                <a:gd name="connsiteX374" fmla="*/ 2958970 w 3024845"/>
                <a:gd name="connsiteY374" fmla="*/ 592327 h 1059043"/>
                <a:gd name="connsiteX375" fmla="*/ 2958970 w 3024845"/>
                <a:gd name="connsiteY375" fmla="*/ 703483 h 1059043"/>
                <a:gd name="connsiteX376" fmla="*/ 2958970 w 3024845"/>
                <a:gd name="connsiteY376" fmla="*/ 717262 h 1059043"/>
                <a:gd name="connsiteX377" fmla="*/ 3024845 w 3024845"/>
                <a:gd name="connsiteY377" fmla="*/ 717262 h 1059043"/>
                <a:gd name="connsiteX378" fmla="*/ 3024845 w 3024845"/>
                <a:gd name="connsiteY378" fmla="*/ 1059043 h 1059043"/>
                <a:gd name="connsiteX379" fmla="*/ 2054 w 3024845"/>
                <a:gd name="connsiteY379" fmla="*/ 1056710 h 1059043"/>
                <a:gd name="connsiteX380" fmla="*/ 0 w 3024845"/>
                <a:gd name="connsiteY380" fmla="*/ 622592 h 1059043"/>
                <a:gd name="connsiteX381" fmla="*/ 20267 w 3024845"/>
                <a:gd name="connsiteY381" fmla="*/ 622592 h 1059043"/>
                <a:gd name="connsiteX382" fmla="*/ 20774 w 3024845"/>
                <a:gd name="connsiteY382" fmla="*/ 621511 h 1059043"/>
                <a:gd name="connsiteX383" fmla="*/ 24320 w 3024845"/>
                <a:gd name="connsiteY383" fmla="*/ 613945 h 1059043"/>
                <a:gd name="connsiteX384" fmla="*/ 26094 w 3024845"/>
                <a:gd name="connsiteY384" fmla="*/ 614215 h 1059043"/>
                <a:gd name="connsiteX385" fmla="*/ 38507 w 3024845"/>
                <a:gd name="connsiteY385" fmla="*/ 616106 h 1059043"/>
                <a:gd name="connsiteX386" fmla="*/ 39014 w 3024845"/>
                <a:gd name="connsiteY386" fmla="*/ 617458 h 1059043"/>
                <a:gd name="connsiteX387" fmla="*/ 42560 w 3024845"/>
                <a:gd name="connsiteY387" fmla="*/ 626915 h 1059043"/>
                <a:gd name="connsiteX388" fmla="*/ 68907 w 3024845"/>
                <a:gd name="connsiteY388" fmla="*/ 629077 h 1059043"/>
                <a:gd name="connsiteX389" fmla="*/ 68907 w 3024845"/>
                <a:gd name="connsiteY389" fmla="*/ 505856 h 1059043"/>
                <a:gd name="connsiteX390" fmla="*/ 70934 w 3024845"/>
                <a:gd name="connsiteY390" fmla="*/ 505856 h 1059043"/>
                <a:gd name="connsiteX391" fmla="*/ 85121 w 3024845"/>
                <a:gd name="connsiteY391" fmla="*/ 505856 h 1059043"/>
                <a:gd name="connsiteX392" fmla="*/ 85121 w 3024845"/>
                <a:gd name="connsiteY392" fmla="*/ 369664 h 1059043"/>
                <a:gd name="connsiteX393" fmla="*/ 86894 w 3024845"/>
                <a:gd name="connsiteY393" fmla="*/ 369664 h 1059043"/>
                <a:gd name="connsiteX394" fmla="*/ 99308 w 3024845"/>
                <a:gd name="connsiteY394" fmla="*/ 369664 h 1059043"/>
                <a:gd name="connsiteX395" fmla="*/ 99308 w 3024845"/>
                <a:gd name="connsiteY395" fmla="*/ 255090 h 1059043"/>
                <a:gd name="connsiteX396" fmla="*/ 103361 w 3024845"/>
                <a:gd name="connsiteY396" fmla="*/ 226986 h 1059043"/>
                <a:gd name="connsiteX397" fmla="*/ 105388 w 3024845"/>
                <a:gd name="connsiteY397" fmla="*/ 226986 h 1059043"/>
                <a:gd name="connsiteX398" fmla="*/ 119575 w 3024845"/>
                <a:gd name="connsiteY398" fmla="*/ 226986 h 1059043"/>
                <a:gd name="connsiteX0" fmla="*/ 119575 w 3024845"/>
                <a:gd name="connsiteY0" fmla="*/ 226986 h 1059043"/>
                <a:gd name="connsiteX1" fmla="*/ 200642 w 3024845"/>
                <a:gd name="connsiteY1" fmla="*/ 224825 h 1059043"/>
                <a:gd name="connsiteX2" fmla="*/ 202669 w 3024845"/>
                <a:gd name="connsiteY2" fmla="*/ 224825 h 1059043"/>
                <a:gd name="connsiteX3" fmla="*/ 216856 w 3024845"/>
                <a:gd name="connsiteY3" fmla="*/ 224825 h 1059043"/>
                <a:gd name="connsiteX4" fmla="*/ 216856 w 3024845"/>
                <a:gd name="connsiteY4" fmla="*/ 248604 h 1059043"/>
                <a:gd name="connsiteX5" fmla="*/ 217363 w 3024845"/>
                <a:gd name="connsiteY5" fmla="*/ 249415 h 1059043"/>
                <a:gd name="connsiteX6" fmla="*/ 220909 w 3024845"/>
                <a:gd name="connsiteY6" fmla="*/ 255090 h 1059043"/>
                <a:gd name="connsiteX7" fmla="*/ 220909 w 3024845"/>
                <a:gd name="connsiteY7" fmla="*/ 369664 h 1059043"/>
                <a:gd name="connsiteX8" fmla="*/ 223189 w 3024845"/>
                <a:gd name="connsiteY8" fmla="*/ 369664 h 1059043"/>
                <a:gd name="connsiteX9" fmla="*/ 239150 w 3024845"/>
                <a:gd name="connsiteY9" fmla="*/ 369664 h 1059043"/>
                <a:gd name="connsiteX10" fmla="*/ 239150 w 3024845"/>
                <a:gd name="connsiteY10" fmla="*/ 510179 h 1059043"/>
                <a:gd name="connsiteX11" fmla="*/ 240670 w 3024845"/>
                <a:gd name="connsiteY11" fmla="*/ 509909 h 1059043"/>
                <a:gd name="connsiteX12" fmla="*/ 251310 w 3024845"/>
                <a:gd name="connsiteY12" fmla="*/ 508018 h 1059043"/>
                <a:gd name="connsiteX13" fmla="*/ 249283 w 3024845"/>
                <a:gd name="connsiteY13" fmla="*/ 596650 h 1059043"/>
                <a:gd name="connsiteX14" fmla="*/ 250803 w 3024845"/>
                <a:gd name="connsiteY14" fmla="*/ 596921 h 1059043"/>
                <a:gd name="connsiteX15" fmla="*/ 261443 w 3024845"/>
                <a:gd name="connsiteY15" fmla="*/ 598812 h 1059043"/>
                <a:gd name="connsiteX16" fmla="*/ 261696 w 3024845"/>
                <a:gd name="connsiteY16" fmla="*/ 599623 h 1059043"/>
                <a:gd name="connsiteX17" fmla="*/ 263470 w 3024845"/>
                <a:gd name="connsiteY17" fmla="*/ 605298 h 1059043"/>
                <a:gd name="connsiteX18" fmla="*/ 264230 w 3024845"/>
                <a:gd name="connsiteY18" fmla="*/ 602866 h 1059043"/>
                <a:gd name="connsiteX19" fmla="*/ 269550 w 3024845"/>
                <a:gd name="connsiteY19" fmla="*/ 585842 h 1059043"/>
                <a:gd name="connsiteX20" fmla="*/ 271323 w 3024845"/>
                <a:gd name="connsiteY20" fmla="*/ 585842 h 1059043"/>
                <a:gd name="connsiteX21" fmla="*/ 283737 w 3024845"/>
                <a:gd name="connsiteY21" fmla="*/ 585842 h 1059043"/>
                <a:gd name="connsiteX22" fmla="*/ 283737 w 3024845"/>
                <a:gd name="connsiteY22" fmla="*/ 618268 h 1059043"/>
                <a:gd name="connsiteX23" fmla="*/ 284750 w 3024845"/>
                <a:gd name="connsiteY23" fmla="*/ 618809 h 1059043"/>
                <a:gd name="connsiteX24" fmla="*/ 291844 w 3024845"/>
                <a:gd name="connsiteY24" fmla="*/ 622592 h 1059043"/>
                <a:gd name="connsiteX25" fmla="*/ 291844 w 3024845"/>
                <a:gd name="connsiteY25" fmla="*/ 623943 h 1059043"/>
                <a:gd name="connsiteX26" fmla="*/ 291844 w 3024845"/>
                <a:gd name="connsiteY26" fmla="*/ 633401 h 1059043"/>
                <a:gd name="connsiteX27" fmla="*/ 336431 w 3024845"/>
                <a:gd name="connsiteY27" fmla="*/ 633401 h 1059043"/>
                <a:gd name="connsiteX28" fmla="*/ 336431 w 3024845"/>
                <a:gd name="connsiteY28" fmla="*/ 634482 h 1059043"/>
                <a:gd name="connsiteX29" fmla="*/ 336431 w 3024845"/>
                <a:gd name="connsiteY29" fmla="*/ 642048 h 1059043"/>
                <a:gd name="connsiteX30" fmla="*/ 338457 w 3024845"/>
                <a:gd name="connsiteY30" fmla="*/ 642048 h 1059043"/>
                <a:gd name="connsiteX31" fmla="*/ 352644 w 3024845"/>
                <a:gd name="connsiteY31" fmla="*/ 642048 h 1059043"/>
                <a:gd name="connsiteX32" fmla="*/ 352644 w 3024845"/>
                <a:gd name="connsiteY32" fmla="*/ 611783 h 1059043"/>
                <a:gd name="connsiteX33" fmla="*/ 397231 w 3024845"/>
                <a:gd name="connsiteY33" fmla="*/ 611783 h 1059043"/>
                <a:gd name="connsiteX34" fmla="*/ 397231 w 3024845"/>
                <a:gd name="connsiteY34" fmla="*/ 610432 h 1059043"/>
                <a:gd name="connsiteX35" fmla="*/ 397231 w 3024845"/>
                <a:gd name="connsiteY35" fmla="*/ 600974 h 1059043"/>
                <a:gd name="connsiteX36" fmla="*/ 398245 w 3024845"/>
                <a:gd name="connsiteY36" fmla="*/ 600974 h 1059043"/>
                <a:gd name="connsiteX37" fmla="*/ 405338 w 3024845"/>
                <a:gd name="connsiteY37" fmla="*/ 600974 h 1059043"/>
                <a:gd name="connsiteX38" fmla="*/ 405338 w 3024845"/>
                <a:gd name="connsiteY38" fmla="*/ 599083 h 1059043"/>
                <a:gd name="connsiteX39" fmla="*/ 405338 w 3024845"/>
                <a:gd name="connsiteY39" fmla="*/ 585842 h 1059043"/>
                <a:gd name="connsiteX40" fmla="*/ 406098 w 3024845"/>
                <a:gd name="connsiteY40" fmla="*/ 585842 h 1059043"/>
                <a:gd name="connsiteX41" fmla="*/ 411418 w 3024845"/>
                <a:gd name="connsiteY41" fmla="*/ 585842 h 1059043"/>
                <a:gd name="connsiteX42" fmla="*/ 411418 w 3024845"/>
                <a:gd name="connsiteY42" fmla="*/ 584761 h 1059043"/>
                <a:gd name="connsiteX43" fmla="*/ 411418 w 3024845"/>
                <a:gd name="connsiteY43" fmla="*/ 577194 h 1059043"/>
                <a:gd name="connsiteX44" fmla="*/ 413445 w 3024845"/>
                <a:gd name="connsiteY44" fmla="*/ 577194 h 1059043"/>
                <a:gd name="connsiteX45" fmla="*/ 427632 w 3024845"/>
                <a:gd name="connsiteY45" fmla="*/ 577194 h 1059043"/>
                <a:gd name="connsiteX46" fmla="*/ 427632 w 3024845"/>
                <a:gd name="connsiteY46" fmla="*/ 578275 h 1059043"/>
                <a:gd name="connsiteX47" fmla="*/ 427632 w 3024845"/>
                <a:gd name="connsiteY47" fmla="*/ 585842 h 1059043"/>
                <a:gd name="connsiteX48" fmla="*/ 449925 w 3024845"/>
                <a:gd name="connsiteY48" fmla="*/ 585842 h 1059043"/>
                <a:gd name="connsiteX49" fmla="*/ 449925 w 3024845"/>
                <a:gd name="connsiteY49" fmla="*/ 583950 h 1059043"/>
                <a:gd name="connsiteX50" fmla="*/ 449925 w 3024845"/>
                <a:gd name="connsiteY50" fmla="*/ 570709 h 1059043"/>
                <a:gd name="connsiteX51" fmla="*/ 451699 w 3024845"/>
                <a:gd name="connsiteY51" fmla="*/ 570709 h 1059043"/>
                <a:gd name="connsiteX52" fmla="*/ 464112 w 3024845"/>
                <a:gd name="connsiteY52" fmla="*/ 570709 h 1059043"/>
                <a:gd name="connsiteX53" fmla="*/ 464112 w 3024845"/>
                <a:gd name="connsiteY53" fmla="*/ 594489 h 1059043"/>
                <a:gd name="connsiteX54" fmla="*/ 465126 w 3024845"/>
                <a:gd name="connsiteY54" fmla="*/ 594489 h 1059043"/>
                <a:gd name="connsiteX55" fmla="*/ 472219 w 3024845"/>
                <a:gd name="connsiteY55" fmla="*/ 594489 h 1059043"/>
                <a:gd name="connsiteX56" fmla="*/ 472219 w 3024845"/>
                <a:gd name="connsiteY56" fmla="*/ 593408 h 1059043"/>
                <a:gd name="connsiteX57" fmla="*/ 472219 w 3024845"/>
                <a:gd name="connsiteY57" fmla="*/ 585842 h 1059043"/>
                <a:gd name="connsiteX58" fmla="*/ 473992 w 3024845"/>
                <a:gd name="connsiteY58" fmla="*/ 585842 h 1059043"/>
                <a:gd name="connsiteX59" fmla="*/ 486406 w 3024845"/>
                <a:gd name="connsiteY59" fmla="*/ 585842 h 1059043"/>
                <a:gd name="connsiteX60" fmla="*/ 486406 w 3024845"/>
                <a:gd name="connsiteY60" fmla="*/ 611783 h 1059043"/>
                <a:gd name="connsiteX61" fmla="*/ 488433 w 3024845"/>
                <a:gd name="connsiteY61" fmla="*/ 611783 h 1059043"/>
                <a:gd name="connsiteX62" fmla="*/ 502619 w 3024845"/>
                <a:gd name="connsiteY62" fmla="*/ 611783 h 1059043"/>
                <a:gd name="connsiteX63" fmla="*/ 502619 w 3024845"/>
                <a:gd name="connsiteY63" fmla="*/ 613404 h 1059043"/>
                <a:gd name="connsiteX64" fmla="*/ 502619 w 3024845"/>
                <a:gd name="connsiteY64" fmla="*/ 624754 h 1059043"/>
                <a:gd name="connsiteX65" fmla="*/ 503379 w 3024845"/>
                <a:gd name="connsiteY65" fmla="*/ 624754 h 1059043"/>
                <a:gd name="connsiteX66" fmla="*/ 508700 w 3024845"/>
                <a:gd name="connsiteY66" fmla="*/ 624754 h 1059043"/>
                <a:gd name="connsiteX67" fmla="*/ 508700 w 3024845"/>
                <a:gd name="connsiteY67" fmla="*/ 623943 h 1059043"/>
                <a:gd name="connsiteX68" fmla="*/ 508700 w 3024845"/>
                <a:gd name="connsiteY68" fmla="*/ 618268 h 1059043"/>
                <a:gd name="connsiteX69" fmla="*/ 539100 w 3024845"/>
                <a:gd name="connsiteY69" fmla="*/ 618268 h 1059043"/>
                <a:gd name="connsiteX70" fmla="*/ 539100 w 3024845"/>
                <a:gd name="connsiteY70" fmla="*/ 642048 h 1059043"/>
                <a:gd name="connsiteX71" fmla="*/ 540113 w 3024845"/>
                <a:gd name="connsiteY71" fmla="*/ 642048 h 1059043"/>
                <a:gd name="connsiteX72" fmla="*/ 547207 w 3024845"/>
                <a:gd name="connsiteY72" fmla="*/ 642048 h 1059043"/>
                <a:gd name="connsiteX73" fmla="*/ 547207 w 3024845"/>
                <a:gd name="connsiteY73" fmla="*/ 643129 h 1059043"/>
                <a:gd name="connsiteX74" fmla="*/ 547207 w 3024845"/>
                <a:gd name="connsiteY74" fmla="*/ 650695 h 1059043"/>
                <a:gd name="connsiteX75" fmla="*/ 547967 w 3024845"/>
                <a:gd name="connsiteY75" fmla="*/ 650695 h 1059043"/>
                <a:gd name="connsiteX76" fmla="*/ 553287 w 3024845"/>
                <a:gd name="connsiteY76" fmla="*/ 650695 h 1059043"/>
                <a:gd name="connsiteX77" fmla="*/ 553287 w 3024845"/>
                <a:gd name="connsiteY77" fmla="*/ 648533 h 1059043"/>
                <a:gd name="connsiteX78" fmla="*/ 553287 w 3024845"/>
                <a:gd name="connsiteY78" fmla="*/ 633401 h 1059043"/>
                <a:gd name="connsiteX79" fmla="*/ 554300 w 3024845"/>
                <a:gd name="connsiteY79" fmla="*/ 633401 h 1059043"/>
                <a:gd name="connsiteX80" fmla="*/ 561394 w 3024845"/>
                <a:gd name="connsiteY80" fmla="*/ 633401 h 1059043"/>
                <a:gd name="connsiteX81" fmla="*/ 561394 w 3024845"/>
                <a:gd name="connsiteY81" fmla="*/ 634482 h 1059043"/>
                <a:gd name="connsiteX82" fmla="*/ 561394 w 3024845"/>
                <a:gd name="connsiteY82" fmla="*/ 642048 h 1059043"/>
                <a:gd name="connsiteX83" fmla="*/ 566714 w 3024845"/>
                <a:gd name="connsiteY83" fmla="*/ 640055 h 1059043"/>
                <a:gd name="connsiteX84" fmla="*/ 567474 w 3024845"/>
                <a:gd name="connsiteY84" fmla="*/ 639075 h 1059043"/>
                <a:gd name="connsiteX85" fmla="*/ 567474 w 3024845"/>
                <a:gd name="connsiteY85" fmla="*/ 633401 h 1059043"/>
                <a:gd name="connsiteX86" fmla="*/ 605981 w 3024845"/>
                <a:gd name="connsiteY86" fmla="*/ 633401 h 1059043"/>
                <a:gd name="connsiteX87" fmla="*/ 605981 w 3024845"/>
                <a:gd name="connsiteY87" fmla="*/ 657180 h 1059043"/>
                <a:gd name="connsiteX88" fmla="*/ 608007 w 3024845"/>
                <a:gd name="connsiteY88" fmla="*/ 657180 h 1059043"/>
                <a:gd name="connsiteX89" fmla="*/ 622194 w 3024845"/>
                <a:gd name="connsiteY89" fmla="*/ 657180 h 1059043"/>
                <a:gd name="connsiteX90" fmla="*/ 622194 w 3024845"/>
                <a:gd name="connsiteY90" fmla="*/ 658261 h 1059043"/>
                <a:gd name="connsiteX91" fmla="*/ 622194 w 3024845"/>
                <a:gd name="connsiteY91" fmla="*/ 665827 h 1059043"/>
                <a:gd name="connsiteX92" fmla="*/ 623968 w 3024845"/>
                <a:gd name="connsiteY92" fmla="*/ 665827 h 1059043"/>
                <a:gd name="connsiteX93" fmla="*/ 636381 w 3024845"/>
                <a:gd name="connsiteY93" fmla="*/ 665827 h 1059043"/>
                <a:gd name="connsiteX94" fmla="*/ 636381 w 3024845"/>
                <a:gd name="connsiteY94" fmla="*/ 642048 h 1059043"/>
                <a:gd name="connsiteX95" fmla="*/ 637394 w 3024845"/>
                <a:gd name="connsiteY95" fmla="*/ 642048 h 1059043"/>
                <a:gd name="connsiteX96" fmla="*/ 644488 w 3024845"/>
                <a:gd name="connsiteY96" fmla="*/ 642048 h 1059043"/>
                <a:gd name="connsiteX97" fmla="*/ 644488 w 3024845"/>
                <a:gd name="connsiteY97" fmla="*/ 609621 h 1059043"/>
                <a:gd name="connsiteX98" fmla="*/ 645501 w 3024845"/>
                <a:gd name="connsiteY98" fmla="*/ 609621 h 1059043"/>
                <a:gd name="connsiteX99" fmla="*/ 652595 w 3024845"/>
                <a:gd name="connsiteY99" fmla="*/ 609621 h 1059043"/>
                <a:gd name="connsiteX100" fmla="*/ 652595 w 3024845"/>
                <a:gd name="connsiteY100" fmla="*/ 607730 h 1059043"/>
                <a:gd name="connsiteX101" fmla="*/ 652595 w 3024845"/>
                <a:gd name="connsiteY101" fmla="*/ 594489 h 1059043"/>
                <a:gd name="connsiteX102" fmla="*/ 651328 w 3024845"/>
                <a:gd name="connsiteY102" fmla="*/ 592867 h 1059043"/>
                <a:gd name="connsiteX103" fmla="*/ 656648 w 3024845"/>
                <a:gd name="connsiteY103" fmla="*/ 581518 h 1059043"/>
                <a:gd name="connsiteX104" fmla="*/ 664755 w 3024845"/>
                <a:gd name="connsiteY104" fmla="*/ 609621 h 1059043"/>
                <a:gd name="connsiteX105" fmla="*/ 665515 w 3024845"/>
                <a:gd name="connsiteY105" fmla="*/ 609621 h 1059043"/>
                <a:gd name="connsiteX106" fmla="*/ 670835 w 3024845"/>
                <a:gd name="connsiteY106" fmla="*/ 609621 h 1059043"/>
                <a:gd name="connsiteX107" fmla="*/ 670835 w 3024845"/>
                <a:gd name="connsiteY107" fmla="*/ 503694 h 1059043"/>
                <a:gd name="connsiteX108" fmla="*/ 672355 w 3024845"/>
                <a:gd name="connsiteY108" fmla="*/ 503694 h 1059043"/>
                <a:gd name="connsiteX109" fmla="*/ 682995 w 3024845"/>
                <a:gd name="connsiteY109" fmla="*/ 503694 h 1059043"/>
                <a:gd name="connsiteX110" fmla="*/ 682995 w 3024845"/>
                <a:gd name="connsiteY110" fmla="*/ 456135 h 1059043"/>
                <a:gd name="connsiteX111" fmla="*/ 709342 w 3024845"/>
                <a:gd name="connsiteY111" fmla="*/ 456135 h 1059043"/>
                <a:gd name="connsiteX112" fmla="*/ 709342 w 3024845"/>
                <a:gd name="connsiteY112" fmla="*/ 434517 h 1059043"/>
                <a:gd name="connsiteX113" fmla="*/ 743796 w 3024845"/>
                <a:gd name="connsiteY113" fmla="*/ 434517 h 1059043"/>
                <a:gd name="connsiteX114" fmla="*/ 743796 w 3024845"/>
                <a:gd name="connsiteY114" fmla="*/ 436949 h 1059043"/>
                <a:gd name="connsiteX115" fmla="*/ 743796 w 3024845"/>
                <a:gd name="connsiteY115" fmla="*/ 453973 h 1059043"/>
                <a:gd name="connsiteX116" fmla="*/ 746076 w 3024845"/>
                <a:gd name="connsiteY116" fmla="*/ 453973 h 1059043"/>
                <a:gd name="connsiteX117" fmla="*/ 762036 w 3024845"/>
                <a:gd name="connsiteY117" fmla="*/ 453973 h 1059043"/>
                <a:gd name="connsiteX118" fmla="*/ 762036 w 3024845"/>
                <a:gd name="connsiteY118" fmla="*/ 501532 h 1059043"/>
                <a:gd name="connsiteX119" fmla="*/ 763049 w 3024845"/>
                <a:gd name="connsiteY119" fmla="*/ 501532 h 1059043"/>
                <a:gd name="connsiteX120" fmla="*/ 770143 w 3024845"/>
                <a:gd name="connsiteY120" fmla="*/ 501532 h 1059043"/>
                <a:gd name="connsiteX121" fmla="*/ 784330 w 3024845"/>
                <a:gd name="connsiteY121" fmla="*/ 505856 h 1059043"/>
                <a:gd name="connsiteX122" fmla="*/ 784330 w 3024845"/>
                <a:gd name="connsiteY122" fmla="*/ 544768 h 1059043"/>
                <a:gd name="connsiteX123" fmla="*/ 785343 w 3024845"/>
                <a:gd name="connsiteY123" fmla="*/ 544768 h 1059043"/>
                <a:gd name="connsiteX124" fmla="*/ 792436 w 3024845"/>
                <a:gd name="connsiteY124" fmla="*/ 544768 h 1059043"/>
                <a:gd name="connsiteX125" fmla="*/ 792436 w 3024845"/>
                <a:gd name="connsiteY125" fmla="*/ 546389 h 1059043"/>
                <a:gd name="connsiteX126" fmla="*/ 792436 w 3024845"/>
                <a:gd name="connsiteY126" fmla="*/ 557738 h 1059043"/>
                <a:gd name="connsiteX127" fmla="*/ 794463 w 3024845"/>
                <a:gd name="connsiteY127" fmla="*/ 557738 h 1059043"/>
                <a:gd name="connsiteX128" fmla="*/ 808650 w 3024845"/>
                <a:gd name="connsiteY128" fmla="*/ 557738 h 1059043"/>
                <a:gd name="connsiteX129" fmla="*/ 814730 w 3024845"/>
                <a:gd name="connsiteY129" fmla="*/ 564224 h 1059043"/>
                <a:gd name="connsiteX130" fmla="*/ 814730 w 3024845"/>
                <a:gd name="connsiteY130" fmla="*/ 585842 h 1059043"/>
                <a:gd name="connsiteX131" fmla="*/ 817010 w 3024845"/>
                <a:gd name="connsiteY131" fmla="*/ 585842 h 1059043"/>
                <a:gd name="connsiteX132" fmla="*/ 832970 w 3024845"/>
                <a:gd name="connsiteY132" fmla="*/ 585842 h 1059043"/>
                <a:gd name="connsiteX133" fmla="*/ 832970 w 3024845"/>
                <a:gd name="connsiteY133" fmla="*/ 586922 h 1059043"/>
                <a:gd name="connsiteX134" fmla="*/ 832970 w 3024845"/>
                <a:gd name="connsiteY134" fmla="*/ 594489 h 1059043"/>
                <a:gd name="connsiteX135" fmla="*/ 834237 w 3024845"/>
                <a:gd name="connsiteY135" fmla="*/ 594489 h 1059043"/>
                <a:gd name="connsiteX136" fmla="*/ 843104 w 3024845"/>
                <a:gd name="connsiteY136" fmla="*/ 594489 h 1059043"/>
                <a:gd name="connsiteX137" fmla="*/ 843104 w 3024845"/>
                <a:gd name="connsiteY137" fmla="*/ 596650 h 1059043"/>
                <a:gd name="connsiteX138" fmla="*/ 843104 w 3024845"/>
                <a:gd name="connsiteY138" fmla="*/ 611783 h 1059043"/>
                <a:gd name="connsiteX139" fmla="*/ 847157 w 3024845"/>
                <a:gd name="connsiteY139" fmla="*/ 609891 h 1059043"/>
                <a:gd name="connsiteX140" fmla="*/ 847157 w 3024845"/>
                <a:gd name="connsiteY140" fmla="*/ 596650 h 1059043"/>
                <a:gd name="connsiteX141" fmla="*/ 848170 w 3024845"/>
                <a:gd name="connsiteY141" fmla="*/ 596650 h 1059043"/>
                <a:gd name="connsiteX142" fmla="*/ 855264 w 3024845"/>
                <a:gd name="connsiteY142" fmla="*/ 596650 h 1059043"/>
                <a:gd name="connsiteX143" fmla="*/ 855264 w 3024845"/>
                <a:gd name="connsiteY143" fmla="*/ 598272 h 1059043"/>
                <a:gd name="connsiteX144" fmla="*/ 855264 w 3024845"/>
                <a:gd name="connsiteY144" fmla="*/ 609621 h 1059043"/>
                <a:gd name="connsiteX145" fmla="*/ 856024 w 3024845"/>
                <a:gd name="connsiteY145" fmla="*/ 609621 h 1059043"/>
                <a:gd name="connsiteX146" fmla="*/ 861344 w 3024845"/>
                <a:gd name="connsiteY146" fmla="*/ 609621 h 1059043"/>
                <a:gd name="connsiteX147" fmla="*/ 909984 w 3024845"/>
                <a:gd name="connsiteY147" fmla="*/ 605298 h 1059043"/>
                <a:gd name="connsiteX148" fmla="*/ 909984 w 3024845"/>
                <a:gd name="connsiteY148" fmla="*/ 606649 h 1059043"/>
                <a:gd name="connsiteX149" fmla="*/ 909984 w 3024845"/>
                <a:gd name="connsiteY149" fmla="*/ 616106 h 1059043"/>
                <a:gd name="connsiteX150" fmla="*/ 910744 w 3024845"/>
                <a:gd name="connsiteY150" fmla="*/ 616106 h 1059043"/>
                <a:gd name="connsiteX151" fmla="*/ 916065 w 3024845"/>
                <a:gd name="connsiteY151" fmla="*/ 616106 h 1059043"/>
                <a:gd name="connsiteX152" fmla="*/ 916065 w 3024845"/>
                <a:gd name="connsiteY152" fmla="*/ 618268 h 1059043"/>
                <a:gd name="connsiteX153" fmla="*/ 916065 w 3024845"/>
                <a:gd name="connsiteY153" fmla="*/ 633401 h 1059043"/>
                <a:gd name="connsiteX154" fmla="*/ 918091 w 3024845"/>
                <a:gd name="connsiteY154" fmla="*/ 632050 h 1059043"/>
                <a:gd name="connsiteX155" fmla="*/ 932278 w 3024845"/>
                <a:gd name="connsiteY155" fmla="*/ 622592 h 1059043"/>
                <a:gd name="connsiteX156" fmla="*/ 938358 w 3024845"/>
                <a:gd name="connsiteY156" fmla="*/ 581518 h 1059043"/>
                <a:gd name="connsiteX157" fmla="*/ 939118 w 3024845"/>
                <a:gd name="connsiteY157" fmla="*/ 581248 h 1059043"/>
                <a:gd name="connsiteX158" fmla="*/ 944438 w 3024845"/>
                <a:gd name="connsiteY158" fmla="*/ 579356 h 1059043"/>
                <a:gd name="connsiteX159" fmla="*/ 946465 w 3024845"/>
                <a:gd name="connsiteY159" fmla="*/ 510179 h 1059043"/>
                <a:gd name="connsiteX160" fmla="*/ 948492 w 3024845"/>
                <a:gd name="connsiteY160" fmla="*/ 579356 h 1059043"/>
                <a:gd name="connsiteX161" fmla="*/ 949252 w 3024845"/>
                <a:gd name="connsiteY161" fmla="*/ 579626 h 1059043"/>
                <a:gd name="connsiteX162" fmla="*/ 954572 w 3024845"/>
                <a:gd name="connsiteY162" fmla="*/ 581518 h 1059043"/>
                <a:gd name="connsiteX163" fmla="*/ 954572 w 3024845"/>
                <a:gd name="connsiteY163" fmla="*/ 495047 h 1059043"/>
                <a:gd name="connsiteX164" fmla="*/ 958625 w 3024845"/>
                <a:gd name="connsiteY164" fmla="*/ 462620 h 1059043"/>
                <a:gd name="connsiteX165" fmla="*/ 997132 w 3024845"/>
                <a:gd name="connsiteY165" fmla="*/ 462620 h 1059043"/>
                <a:gd name="connsiteX166" fmla="*/ 997132 w 3024845"/>
                <a:gd name="connsiteY166" fmla="*/ 495047 h 1059043"/>
                <a:gd name="connsiteX167" fmla="*/ 997892 w 3024845"/>
                <a:gd name="connsiteY167" fmla="*/ 495047 h 1059043"/>
                <a:gd name="connsiteX168" fmla="*/ 1003212 w 3024845"/>
                <a:gd name="connsiteY168" fmla="*/ 495047 h 1059043"/>
                <a:gd name="connsiteX169" fmla="*/ 1003212 w 3024845"/>
                <a:gd name="connsiteY169" fmla="*/ 412899 h 1059043"/>
                <a:gd name="connsiteX170" fmla="*/ 1004986 w 3024845"/>
                <a:gd name="connsiteY170" fmla="*/ 412899 h 1059043"/>
                <a:gd name="connsiteX171" fmla="*/ 1017399 w 3024845"/>
                <a:gd name="connsiteY171" fmla="*/ 412899 h 1059043"/>
                <a:gd name="connsiteX172" fmla="*/ 1017399 w 3024845"/>
                <a:gd name="connsiteY172" fmla="*/ 411008 h 1059043"/>
                <a:gd name="connsiteX173" fmla="*/ 1017399 w 3024845"/>
                <a:gd name="connsiteY173" fmla="*/ 397767 h 1059043"/>
                <a:gd name="connsiteX174" fmla="*/ 1039693 w 3024845"/>
                <a:gd name="connsiteY174" fmla="*/ 397767 h 1059043"/>
                <a:gd name="connsiteX175" fmla="*/ 1039693 w 3024845"/>
                <a:gd name="connsiteY175" fmla="*/ 396686 h 1059043"/>
                <a:gd name="connsiteX176" fmla="*/ 1039693 w 3024845"/>
                <a:gd name="connsiteY176" fmla="*/ 389120 h 1059043"/>
                <a:gd name="connsiteX177" fmla="*/ 1041466 w 3024845"/>
                <a:gd name="connsiteY177" fmla="*/ 389120 h 1059043"/>
                <a:gd name="connsiteX178" fmla="*/ 1053880 w 3024845"/>
                <a:gd name="connsiteY178" fmla="*/ 389120 h 1059043"/>
                <a:gd name="connsiteX179" fmla="*/ 1053880 w 3024845"/>
                <a:gd name="connsiteY179" fmla="*/ 390201 h 1059043"/>
                <a:gd name="connsiteX180" fmla="*/ 1053880 w 3024845"/>
                <a:gd name="connsiteY180" fmla="*/ 397767 h 1059043"/>
                <a:gd name="connsiteX181" fmla="*/ 1054640 w 3024845"/>
                <a:gd name="connsiteY181" fmla="*/ 397767 h 1059043"/>
                <a:gd name="connsiteX182" fmla="*/ 1059960 w 3024845"/>
                <a:gd name="connsiteY182" fmla="*/ 397767 h 1059043"/>
                <a:gd name="connsiteX183" fmla="*/ 1070093 w 3024845"/>
                <a:gd name="connsiteY183" fmla="*/ 393443 h 1059043"/>
                <a:gd name="connsiteX184" fmla="*/ 1074146 w 3024845"/>
                <a:gd name="connsiteY184" fmla="*/ 396686 h 1059043"/>
                <a:gd name="connsiteX185" fmla="*/ 1074146 w 3024845"/>
                <a:gd name="connsiteY185" fmla="*/ 389120 h 1059043"/>
                <a:gd name="connsiteX186" fmla="*/ 1076426 w 3024845"/>
                <a:gd name="connsiteY186" fmla="*/ 389120 h 1059043"/>
                <a:gd name="connsiteX187" fmla="*/ 1092387 w 3024845"/>
                <a:gd name="connsiteY187" fmla="*/ 389120 h 1059043"/>
                <a:gd name="connsiteX188" fmla="*/ 1092387 w 3024845"/>
                <a:gd name="connsiteY188" fmla="*/ 390201 h 1059043"/>
                <a:gd name="connsiteX189" fmla="*/ 1092387 w 3024845"/>
                <a:gd name="connsiteY189" fmla="*/ 397767 h 1059043"/>
                <a:gd name="connsiteX190" fmla="*/ 1122787 w 3024845"/>
                <a:gd name="connsiteY190" fmla="*/ 397767 h 1059043"/>
                <a:gd name="connsiteX191" fmla="*/ 1122787 w 3024845"/>
                <a:gd name="connsiteY191" fmla="*/ 399388 h 1059043"/>
                <a:gd name="connsiteX192" fmla="*/ 1122787 w 3024845"/>
                <a:gd name="connsiteY192" fmla="*/ 410738 h 1059043"/>
                <a:gd name="connsiteX193" fmla="*/ 1149134 w 3024845"/>
                <a:gd name="connsiteY193" fmla="*/ 410738 h 1059043"/>
                <a:gd name="connsiteX194" fmla="*/ 1149134 w 3024845"/>
                <a:gd name="connsiteY194" fmla="*/ 441002 h 1059043"/>
                <a:gd name="connsiteX195" fmla="*/ 1149894 w 3024845"/>
                <a:gd name="connsiteY195" fmla="*/ 441002 h 1059043"/>
                <a:gd name="connsiteX196" fmla="*/ 1155214 w 3024845"/>
                <a:gd name="connsiteY196" fmla="*/ 441002 h 1059043"/>
                <a:gd name="connsiteX197" fmla="*/ 1155214 w 3024845"/>
                <a:gd name="connsiteY197" fmla="*/ 442083 h 1059043"/>
                <a:gd name="connsiteX198" fmla="*/ 1155214 w 3024845"/>
                <a:gd name="connsiteY198" fmla="*/ 449650 h 1059043"/>
                <a:gd name="connsiteX199" fmla="*/ 1159268 w 3024845"/>
                <a:gd name="connsiteY199" fmla="*/ 479914 h 1059043"/>
                <a:gd name="connsiteX200" fmla="*/ 1160028 w 3024845"/>
                <a:gd name="connsiteY200" fmla="*/ 479914 h 1059043"/>
                <a:gd name="connsiteX201" fmla="*/ 1165348 w 3024845"/>
                <a:gd name="connsiteY201" fmla="*/ 479914 h 1059043"/>
                <a:gd name="connsiteX202" fmla="*/ 1165348 w 3024845"/>
                <a:gd name="connsiteY202" fmla="*/ 480725 h 1059043"/>
                <a:gd name="connsiteX203" fmla="*/ 1165348 w 3024845"/>
                <a:gd name="connsiteY203" fmla="*/ 486400 h 1059043"/>
                <a:gd name="connsiteX204" fmla="*/ 1166361 w 3024845"/>
                <a:gd name="connsiteY204" fmla="*/ 486400 h 1059043"/>
                <a:gd name="connsiteX205" fmla="*/ 1173454 w 3024845"/>
                <a:gd name="connsiteY205" fmla="*/ 486400 h 1059043"/>
                <a:gd name="connsiteX206" fmla="*/ 1173454 w 3024845"/>
                <a:gd name="connsiteY206" fmla="*/ 516665 h 1059043"/>
                <a:gd name="connsiteX207" fmla="*/ 1175481 w 3024845"/>
                <a:gd name="connsiteY207" fmla="*/ 516665 h 1059043"/>
                <a:gd name="connsiteX208" fmla="*/ 1189668 w 3024845"/>
                <a:gd name="connsiteY208" fmla="*/ 516665 h 1059043"/>
                <a:gd name="connsiteX209" fmla="*/ 1189668 w 3024845"/>
                <a:gd name="connsiteY209" fmla="*/ 540444 h 1059043"/>
                <a:gd name="connsiteX210" fmla="*/ 1191695 w 3024845"/>
                <a:gd name="connsiteY210" fmla="*/ 542065 h 1059043"/>
                <a:gd name="connsiteX211" fmla="*/ 1191695 w 3024845"/>
                <a:gd name="connsiteY211" fmla="*/ 553415 h 1059043"/>
                <a:gd name="connsiteX212" fmla="*/ 1192455 w 3024845"/>
                <a:gd name="connsiteY212" fmla="*/ 553415 h 1059043"/>
                <a:gd name="connsiteX213" fmla="*/ 1197775 w 3024845"/>
                <a:gd name="connsiteY213" fmla="*/ 553415 h 1059043"/>
                <a:gd name="connsiteX214" fmla="*/ 1197775 w 3024845"/>
                <a:gd name="connsiteY214" fmla="*/ 577194 h 1059043"/>
                <a:gd name="connsiteX215" fmla="*/ 1199041 w 3024845"/>
                <a:gd name="connsiteY215" fmla="*/ 577194 h 1059043"/>
                <a:gd name="connsiteX216" fmla="*/ 1207908 w 3024845"/>
                <a:gd name="connsiteY216" fmla="*/ 577194 h 1059043"/>
                <a:gd name="connsiteX217" fmla="*/ 1209935 w 3024845"/>
                <a:gd name="connsiteY217" fmla="*/ 581248 h 1059043"/>
                <a:gd name="connsiteX218" fmla="*/ 1209935 w 3024845"/>
                <a:gd name="connsiteY218" fmla="*/ 594489 h 1059043"/>
                <a:gd name="connsiteX219" fmla="*/ 1211455 w 3024845"/>
                <a:gd name="connsiteY219" fmla="*/ 592597 h 1059043"/>
                <a:gd name="connsiteX220" fmla="*/ 1222095 w 3024845"/>
                <a:gd name="connsiteY220" fmla="*/ 579356 h 1059043"/>
                <a:gd name="connsiteX221" fmla="*/ 1250469 w 3024845"/>
                <a:gd name="connsiteY221" fmla="*/ 579356 h 1059043"/>
                <a:gd name="connsiteX222" fmla="*/ 1250469 w 3024845"/>
                <a:gd name="connsiteY222" fmla="*/ 665827 h 1059043"/>
                <a:gd name="connsiteX223" fmla="*/ 1251229 w 3024845"/>
                <a:gd name="connsiteY223" fmla="*/ 665827 h 1059043"/>
                <a:gd name="connsiteX224" fmla="*/ 1256549 w 3024845"/>
                <a:gd name="connsiteY224" fmla="*/ 665827 h 1059043"/>
                <a:gd name="connsiteX225" fmla="*/ 1257309 w 3024845"/>
                <a:gd name="connsiteY225" fmla="*/ 664476 h 1059043"/>
                <a:gd name="connsiteX226" fmla="*/ 1262629 w 3024845"/>
                <a:gd name="connsiteY226" fmla="*/ 655018 h 1059043"/>
                <a:gd name="connsiteX227" fmla="*/ 1262629 w 3024845"/>
                <a:gd name="connsiteY227" fmla="*/ 656910 h 1059043"/>
                <a:gd name="connsiteX228" fmla="*/ 1262629 w 3024845"/>
                <a:gd name="connsiteY228" fmla="*/ 670151 h 1059043"/>
                <a:gd name="connsiteX229" fmla="*/ 1266682 w 3024845"/>
                <a:gd name="connsiteY229" fmla="*/ 624754 h 1059043"/>
                <a:gd name="connsiteX230" fmla="*/ 1267442 w 3024845"/>
                <a:gd name="connsiteY230" fmla="*/ 624754 h 1059043"/>
                <a:gd name="connsiteX231" fmla="*/ 1272762 w 3024845"/>
                <a:gd name="connsiteY231" fmla="*/ 624754 h 1059043"/>
                <a:gd name="connsiteX232" fmla="*/ 1272762 w 3024845"/>
                <a:gd name="connsiteY232" fmla="*/ 559900 h 1059043"/>
                <a:gd name="connsiteX233" fmla="*/ 1273776 w 3024845"/>
                <a:gd name="connsiteY233" fmla="*/ 559900 h 1059043"/>
                <a:gd name="connsiteX234" fmla="*/ 1280869 w 3024845"/>
                <a:gd name="connsiteY234" fmla="*/ 559900 h 1059043"/>
                <a:gd name="connsiteX235" fmla="*/ 1293029 w 3024845"/>
                <a:gd name="connsiteY235" fmla="*/ 516665 h 1059043"/>
                <a:gd name="connsiteX236" fmla="*/ 1294296 w 3024845"/>
                <a:gd name="connsiteY236" fmla="*/ 516665 h 1059043"/>
                <a:gd name="connsiteX237" fmla="*/ 1303163 w 3024845"/>
                <a:gd name="connsiteY237" fmla="*/ 516665 h 1059043"/>
                <a:gd name="connsiteX238" fmla="*/ 1313296 w 3024845"/>
                <a:gd name="connsiteY238" fmla="*/ 559900 h 1059043"/>
                <a:gd name="connsiteX239" fmla="*/ 1314309 w 3024845"/>
                <a:gd name="connsiteY239" fmla="*/ 559900 h 1059043"/>
                <a:gd name="connsiteX240" fmla="*/ 1321403 w 3024845"/>
                <a:gd name="connsiteY240" fmla="*/ 559900 h 1059043"/>
                <a:gd name="connsiteX241" fmla="*/ 1321403 w 3024845"/>
                <a:gd name="connsiteY241" fmla="*/ 598812 h 1059043"/>
                <a:gd name="connsiteX242" fmla="*/ 1323176 w 3024845"/>
                <a:gd name="connsiteY242" fmla="*/ 598812 h 1059043"/>
                <a:gd name="connsiteX243" fmla="*/ 1335590 w 3024845"/>
                <a:gd name="connsiteY243" fmla="*/ 598812 h 1059043"/>
                <a:gd name="connsiteX244" fmla="*/ 1335590 w 3024845"/>
                <a:gd name="connsiteY244" fmla="*/ 600974 h 1059043"/>
                <a:gd name="connsiteX245" fmla="*/ 1335590 w 3024845"/>
                <a:gd name="connsiteY245" fmla="*/ 616106 h 1059043"/>
                <a:gd name="connsiteX246" fmla="*/ 1339643 w 3024845"/>
                <a:gd name="connsiteY246" fmla="*/ 613945 h 1059043"/>
                <a:gd name="connsiteX247" fmla="*/ 1339643 w 3024845"/>
                <a:gd name="connsiteY247" fmla="*/ 598812 h 1059043"/>
                <a:gd name="connsiteX248" fmla="*/ 1341163 w 3024845"/>
                <a:gd name="connsiteY248" fmla="*/ 598812 h 1059043"/>
                <a:gd name="connsiteX249" fmla="*/ 1351803 w 3024845"/>
                <a:gd name="connsiteY249" fmla="*/ 598812 h 1059043"/>
                <a:gd name="connsiteX250" fmla="*/ 1351803 w 3024845"/>
                <a:gd name="connsiteY250" fmla="*/ 600433 h 1059043"/>
                <a:gd name="connsiteX251" fmla="*/ 1351803 w 3024845"/>
                <a:gd name="connsiteY251" fmla="*/ 611783 h 1059043"/>
                <a:gd name="connsiteX252" fmla="*/ 1382204 w 3024845"/>
                <a:gd name="connsiteY252" fmla="*/ 611783 h 1059043"/>
                <a:gd name="connsiteX253" fmla="*/ 1382204 w 3024845"/>
                <a:gd name="connsiteY253" fmla="*/ 575033 h 1059043"/>
                <a:gd name="connsiteX254" fmla="*/ 1383470 w 3024845"/>
                <a:gd name="connsiteY254" fmla="*/ 575033 h 1059043"/>
                <a:gd name="connsiteX255" fmla="*/ 1392337 w 3024845"/>
                <a:gd name="connsiteY255" fmla="*/ 575033 h 1059043"/>
                <a:gd name="connsiteX256" fmla="*/ 1392337 w 3024845"/>
                <a:gd name="connsiteY256" fmla="*/ 596650 h 1059043"/>
                <a:gd name="connsiteX257" fmla="*/ 1394364 w 3024845"/>
                <a:gd name="connsiteY257" fmla="*/ 564224 h 1059043"/>
                <a:gd name="connsiteX258" fmla="*/ 1416657 w 3024845"/>
                <a:gd name="connsiteY258" fmla="*/ 564224 h 1059043"/>
                <a:gd name="connsiteX259" fmla="*/ 1416657 w 3024845"/>
                <a:gd name="connsiteY259" fmla="*/ 562602 h 1059043"/>
                <a:gd name="connsiteX260" fmla="*/ 1416657 w 3024845"/>
                <a:gd name="connsiteY260" fmla="*/ 551253 h 1059043"/>
                <a:gd name="connsiteX261" fmla="*/ 1417417 w 3024845"/>
                <a:gd name="connsiteY261" fmla="*/ 551253 h 1059043"/>
                <a:gd name="connsiteX262" fmla="*/ 1422737 w 3024845"/>
                <a:gd name="connsiteY262" fmla="*/ 551253 h 1059043"/>
                <a:gd name="connsiteX263" fmla="*/ 1422737 w 3024845"/>
                <a:gd name="connsiteY263" fmla="*/ 549362 h 1059043"/>
                <a:gd name="connsiteX264" fmla="*/ 1422737 w 3024845"/>
                <a:gd name="connsiteY264" fmla="*/ 536121 h 1059043"/>
                <a:gd name="connsiteX265" fmla="*/ 1426791 w 3024845"/>
                <a:gd name="connsiteY265" fmla="*/ 542606 h 1059043"/>
                <a:gd name="connsiteX266" fmla="*/ 1429071 w 3024845"/>
                <a:gd name="connsiteY266" fmla="*/ 542606 h 1059043"/>
                <a:gd name="connsiteX267" fmla="*/ 1445031 w 3024845"/>
                <a:gd name="connsiteY267" fmla="*/ 542606 h 1059043"/>
                <a:gd name="connsiteX268" fmla="*/ 1445031 w 3024845"/>
                <a:gd name="connsiteY268" fmla="*/ 541795 h 1059043"/>
                <a:gd name="connsiteX269" fmla="*/ 1445031 w 3024845"/>
                <a:gd name="connsiteY269" fmla="*/ 536121 h 1059043"/>
                <a:gd name="connsiteX270" fmla="*/ 1445791 w 3024845"/>
                <a:gd name="connsiteY270" fmla="*/ 536121 h 1059043"/>
                <a:gd name="connsiteX271" fmla="*/ 1451111 w 3024845"/>
                <a:gd name="connsiteY271" fmla="*/ 536121 h 1059043"/>
                <a:gd name="connsiteX272" fmla="*/ 1451111 w 3024845"/>
                <a:gd name="connsiteY272" fmla="*/ 537472 h 1059043"/>
                <a:gd name="connsiteX273" fmla="*/ 1451111 w 3024845"/>
                <a:gd name="connsiteY273" fmla="*/ 546930 h 1059043"/>
                <a:gd name="connsiteX274" fmla="*/ 1489618 w 3024845"/>
                <a:gd name="connsiteY274" fmla="*/ 546930 h 1059043"/>
                <a:gd name="connsiteX275" fmla="*/ 1489618 w 3024845"/>
                <a:gd name="connsiteY275" fmla="*/ 685283 h 1059043"/>
                <a:gd name="connsiteX276" fmla="*/ 1491138 w 3024845"/>
                <a:gd name="connsiteY276" fmla="*/ 685283 h 1059043"/>
                <a:gd name="connsiteX277" fmla="*/ 1501778 w 3024845"/>
                <a:gd name="connsiteY277" fmla="*/ 685283 h 1059043"/>
                <a:gd name="connsiteX278" fmla="*/ 1501778 w 3024845"/>
                <a:gd name="connsiteY278" fmla="*/ 672313 h 1059043"/>
                <a:gd name="connsiteX279" fmla="*/ 1505832 w 3024845"/>
                <a:gd name="connsiteY279" fmla="*/ 672313 h 1059043"/>
                <a:gd name="connsiteX280" fmla="*/ 1505832 w 3024845"/>
                <a:gd name="connsiteY280" fmla="*/ 685283 h 1059043"/>
                <a:gd name="connsiteX281" fmla="*/ 1536232 w 3024845"/>
                <a:gd name="connsiteY281" fmla="*/ 685283 h 1059043"/>
                <a:gd name="connsiteX282" fmla="*/ 1536232 w 3024845"/>
                <a:gd name="connsiteY282" fmla="*/ 655018 h 1059043"/>
                <a:gd name="connsiteX283" fmla="*/ 1548392 w 3024845"/>
                <a:gd name="connsiteY283" fmla="*/ 655018 h 1059043"/>
                <a:gd name="connsiteX284" fmla="*/ 1560552 w 3024845"/>
                <a:gd name="connsiteY284" fmla="*/ 652857 h 1059043"/>
                <a:gd name="connsiteX285" fmla="*/ 1564606 w 3024845"/>
                <a:gd name="connsiteY285" fmla="*/ 655018 h 1059043"/>
                <a:gd name="connsiteX286" fmla="*/ 1574739 w 3024845"/>
                <a:gd name="connsiteY286" fmla="*/ 655018 h 1059043"/>
                <a:gd name="connsiteX287" fmla="*/ 1574739 w 3024845"/>
                <a:gd name="connsiteY287" fmla="*/ 685283 h 1059043"/>
                <a:gd name="connsiteX288" fmla="*/ 1582846 w 3024845"/>
                <a:gd name="connsiteY288" fmla="*/ 685283 h 1059043"/>
                <a:gd name="connsiteX289" fmla="*/ 1582846 w 3024845"/>
                <a:gd name="connsiteY289" fmla="*/ 702578 h 1059043"/>
                <a:gd name="connsiteX290" fmla="*/ 1592182 w 3024845"/>
                <a:gd name="connsiteY290" fmla="*/ 703483 h 1059043"/>
                <a:gd name="connsiteX291" fmla="*/ 1605140 w 3024845"/>
                <a:gd name="connsiteY291" fmla="*/ 703483 h 1059043"/>
                <a:gd name="connsiteX292" fmla="*/ 1605140 w 3024845"/>
                <a:gd name="connsiteY292" fmla="*/ 687445 h 1059043"/>
                <a:gd name="connsiteX293" fmla="*/ 1673096 w 3024845"/>
                <a:gd name="connsiteY293" fmla="*/ 687445 h 1059043"/>
                <a:gd name="connsiteX294" fmla="*/ 1673096 w 3024845"/>
                <a:gd name="connsiteY294" fmla="*/ 602192 h 1059043"/>
                <a:gd name="connsiteX295" fmla="*/ 1745104 w 3024845"/>
                <a:gd name="connsiteY295" fmla="*/ 602192 h 1059043"/>
                <a:gd name="connsiteX296" fmla="*/ 1745104 w 3024845"/>
                <a:gd name="connsiteY296" fmla="*/ 680960 h 1059043"/>
                <a:gd name="connsiteX297" fmla="*/ 1747008 w 3024845"/>
                <a:gd name="connsiteY297" fmla="*/ 680960 h 1059043"/>
                <a:gd name="connsiteX298" fmla="*/ 1748250 w 3024845"/>
                <a:gd name="connsiteY298" fmla="*/ 703483 h 1059043"/>
                <a:gd name="connsiteX299" fmla="*/ 1757926 w 3024845"/>
                <a:gd name="connsiteY299" fmla="*/ 703483 h 1059043"/>
                <a:gd name="connsiteX300" fmla="*/ 1759168 w 3024845"/>
                <a:gd name="connsiteY300" fmla="*/ 680960 h 1059043"/>
                <a:gd name="connsiteX301" fmla="*/ 1765248 w 3024845"/>
                <a:gd name="connsiteY301" fmla="*/ 680960 h 1059043"/>
                <a:gd name="connsiteX302" fmla="*/ 1766490 w 3024845"/>
                <a:gd name="connsiteY302" fmla="*/ 703483 h 1059043"/>
                <a:gd name="connsiteX303" fmla="*/ 1817112 w 3024845"/>
                <a:gd name="connsiteY303" fmla="*/ 703483 h 1059043"/>
                <a:gd name="connsiteX304" fmla="*/ 1817112 w 3024845"/>
                <a:gd name="connsiteY304" fmla="*/ 540455 h 1059043"/>
                <a:gd name="connsiteX305" fmla="*/ 2014439 w 3024845"/>
                <a:gd name="connsiteY305" fmla="*/ 540455 h 1059043"/>
                <a:gd name="connsiteX306" fmla="*/ 2014439 w 3024845"/>
                <a:gd name="connsiteY306" fmla="*/ 703483 h 1059043"/>
                <a:gd name="connsiteX307" fmla="*/ 2033136 w 3024845"/>
                <a:gd name="connsiteY307" fmla="*/ 703483 h 1059043"/>
                <a:gd name="connsiteX308" fmla="*/ 2033136 w 3024845"/>
                <a:gd name="connsiteY308" fmla="*/ 620790 h 1059043"/>
                <a:gd name="connsiteX309" fmla="*/ 2128256 w 3024845"/>
                <a:gd name="connsiteY309" fmla="*/ 620790 h 1059043"/>
                <a:gd name="connsiteX310" fmla="*/ 2146266 w 3024845"/>
                <a:gd name="connsiteY310" fmla="*/ 131868 h 1059043"/>
                <a:gd name="connsiteX311" fmla="*/ 2150320 w 3024845"/>
                <a:gd name="connsiteY311" fmla="*/ 60529 h 1059043"/>
                <a:gd name="connsiteX312" fmla="*/ 2152346 w 3024845"/>
                <a:gd name="connsiteY312" fmla="*/ 56206 h 1059043"/>
                <a:gd name="connsiteX313" fmla="*/ 2152346 w 3024845"/>
                <a:gd name="connsiteY313" fmla="*/ 0 h 1059043"/>
                <a:gd name="connsiteX314" fmla="*/ 2180720 w 3024845"/>
                <a:gd name="connsiteY314" fmla="*/ 555577 h 1059043"/>
                <a:gd name="connsiteX315" fmla="*/ 2245574 w 3024845"/>
                <a:gd name="connsiteY315" fmla="*/ 555577 h 1059043"/>
                <a:gd name="connsiteX316" fmla="*/ 2245574 w 3024845"/>
                <a:gd name="connsiteY316" fmla="*/ 631239 h 1059043"/>
                <a:gd name="connsiteX317" fmla="*/ 2253681 w 3024845"/>
                <a:gd name="connsiteY317" fmla="*/ 631239 h 1059043"/>
                <a:gd name="connsiteX318" fmla="*/ 2255708 w 3024845"/>
                <a:gd name="connsiteY318" fmla="*/ 624754 h 1059043"/>
                <a:gd name="connsiteX319" fmla="*/ 2261788 w 3024845"/>
                <a:gd name="connsiteY319" fmla="*/ 624754 h 1059043"/>
                <a:gd name="connsiteX320" fmla="*/ 2263815 w 3024845"/>
                <a:gd name="connsiteY320" fmla="*/ 633401 h 1059043"/>
                <a:gd name="connsiteX321" fmla="*/ 2275975 w 3024845"/>
                <a:gd name="connsiteY321" fmla="*/ 633401 h 1059043"/>
                <a:gd name="connsiteX322" fmla="*/ 2275975 w 3024845"/>
                <a:gd name="connsiteY322" fmla="*/ 626915 h 1059043"/>
                <a:gd name="connsiteX323" fmla="*/ 2298268 w 3024845"/>
                <a:gd name="connsiteY323" fmla="*/ 626915 h 1059043"/>
                <a:gd name="connsiteX324" fmla="*/ 2298268 w 3024845"/>
                <a:gd name="connsiteY324" fmla="*/ 633401 h 1059043"/>
                <a:gd name="connsiteX325" fmla="*/ 2318535 w 3024845"/>
                <a:gd name="connsiteY325" fmla="*/ 633401 h 1059043"/>
                <a:gd name="connsiteX326" fmla="*/ 2318535 w 3024845"/>
                <a:gd name="connsiteY326" fmla="*/ 678798 h 1059043"/>
                <a:gd name="connsiteX327" fmla="*/ 2332722 w 3024845"/>
                <a:gd name="connsiteY327" fmla="*/ 678798 h 1059043"/>
                <a:gd name="connsiteX328" fmla="*/ 2332722 w 3024845"/>
                <a:gd name="connsiteY328" fmla="*/ 665827 h 1059043"/>
                <a:gd name="connsiteX329" fmla="*/ 2348936 w 3024845"/>
                <a:gd name="connsiteY329" fmla="*/ 665827 h 1059043"/>
                <a:gd name="connsiteX330" fmla="*/ 2348936 w 3024845"/>
                <a:gd name="connsiteY330" fmla="*/ 486400 h 1059043"/>
                <a:gd name="connsiteX331" fmla="*/ 2355016 w 3024845"/>
                <a:gd name="connsiteY331" fmla="*/ 479914 h 1059043"/>
                <a:gd name="connsiteX332" fmla="*/ 2427977 w 3024845"/>
                <a:gd name="connsiteY332" fmla="*/ 479914 h 1059043"/>
                <a:gd name="connsiteX333" fmla="*/ 2427977 w 3024845"/>
                <a:gd name="connsiteY333" fmla="*/ 488562 h 1059043"/>
                <a:gd name="connsiteX334" fmla="*/ 2438110 w 3024845"/>
                <a:gd name="connsiteY334" fmla="*/ 488562 h 1059043"/>
                <a:gd name="connsiteX335" fmla="*/ 2438110 w 3024845"/>
                <a:gd name="connsiteY335" fmla="*/ 603136 h 1059043"/>
                <a:gd name="connsiteX336" fmla="*/ 2460404 w 3024845"/>
                <a:gd name="connsiteY336" fmla="*/ 603136 h 1059043"/>
                <a:gd name="connsiteX337" fmla="*/ 2460404 w 3024845"/>
                <a:gd name="connsiteY337" fmla="*/ 536121 h 1059043"/>
                <a:gd name="connsiteX338" fmla="*/ 2486751 w 3024845"/>
                <a:gd name="connsiteY338" fmla="*/ 536121 h 1059043"/>
                <a:gd name="connsiteX339" fmla="*/ 2490804 w 3024845"/>
                <a:gd name="connsiteY339" fmla="*/ 531797 h 1059043"/>
                <a:gd name="connsiteX340" fmla="*/ 2498911 w 3024845"/>
                <a:gd name="connsiteY340" fmla="*/ 531797 h 1059043"/>
                <a:gd name="connsiteX341" fmla="*/ 2502964 w 3024845"/>
                <a:gd name="connsiteY341" fmla="*/ 536121 h 1059043"/>
                <a:gd name="connsiteX342" fmla="*/ 2525258 w 3024845"/>
                <a:gd name="connsiteY342" fmla="*/ 536121 h 1059043"/>
                <a:gd name="connsiteX343" fmla="*/ 2525258 w 3024845"/>
                <a:gd name="connsiteY343" fmla="*/ 419385 h 1059043"/>
                <a:gd name="connsiteX344" fmla="*/ 2582005 w 3024845"/>
                <a:gd name="connsiteY344" fmla="*/ 408576 h 1059043"/>
                <a:gd name="connsiteX345" fmla="*/ 2582005 w 3024845"/>
                <a:gd name="connsiteY345" fmla="*/ 409657 h 1059043"/>
                <a:gd name="connsiteX346" fmla="*/ 2582005 w 3024845"/>
                <a:gd name="connsiteY346" fmla="*/ 417223 h 1059043"/>
                <a:gd name="connsiteX347" fmla="*/ 2608352 w 3024845"/>
                <a:gd name="connsiteY347" fmla="*/ 417223 h 1059043"/>
                <a:gd name="connsiteX348" fmla="*/ 2608352 w 3024845"/>
                <a:gd name="connsiteY348" fmla="*/ 672313 h 1059043"/>
                <a:gd name="connsiteX349" fmla="*/ 2630646 w 3024845"/>
                <a:gd name="connsiteY349" fmla="*/ 672313 h 1059043"/>
                <a:gd name="connsiteX350" fmla="*/ 2630646 w 3024845"/>
                <a:gd name="connsiteY350" fmla="*/ 667989 h 1059043"/>
                <a:gd name="connsiteX351" fmla="*/ 2642806 w 3024845"/>
                <a:gd name="connsiteY351" fmla="*/ 667989 h 1059043"/>
                <a:gd name="connsiteX352" fmla="*/ 2642806 w 3024845"/>
                <a:gd name="connsiteY352" fmla="*/ 672313 h 1059043"/>
                <a:gd name="connsiteX353" fmla="*/ 2667126 w 3024845"/>
                <a:gd name="connsiteY353" fmla="*/ 672313 h 1059043"/>
                <a:gd name="connsiteX354" fmla="*/ 2667126 w 3024845"/>
                <a:gd name="connsiteY354" fmla="*/ 659342 h 1059043"/>
                <a:gd name="connsiteX355" fmla="*/ 2695500 w 3024845"/>
                <a:gd name="connsiteY355" fmla="*/ 659342 h 1059043"/>
                <a:gd name="connsiteX356" fmla="*/ 2707660 w 3024845"/>
                <a:gd name="connsiteY356" fmla="*/ 655018 h 1059043"/>
                <a:gd name="connsiteX357" fmla="*/ 2727927 w 3024845"/>
                <a:gd name="connsiteY357" fmla="*/ 659342 h 1059043"/>
                <a:gd name="connsiteX358" fmla="*/ 2727927 w 3024845"/>
                <a:gd name="connsiteY358" fmla="*/ 642048 h 1059043"/>
                <a:gd name="connsiteX359" fmla="*/ 2736034 w 3024845"/>
                <a:gd name="connsiteY359" fmla="*/ 642048 h 1059043"/>
                <a:gd name="connsiteX360" fmla="*/ 2736034 w 3024845"/>
                <a:gd name="connsiteY360" fmla="*/ 629077 h 1059043"/>
                <a:gd name="connsiteX361" fmla="*/ 2792781 w 3024845"/>
                <a:gd name="connsiteY361" fmla="*/ 629077 h 1059043"/>
                <a:gd name="connsiteX362" fmla="*/ 2792781 w 3024845"/>
                <a:gd name="connsiteY362" fmla="*/ 598812 h 1059043"/>
                <a:gd name="connsiteX363" fmla="*/ 2811021 w 3024845"/>
                <a:gd name="connsiteY363" fmla="*/ 598812 h 1059043"/>
                <a:gd name="connsiteX364" fmla="*/ 2811021 w 3024845"/>
                <a:gd name="connsiteY364" fmla="*/ 592327 h 1059043"/>
                <a:gd name="connsiteX365" fmla="*/ 2823181 w 3024845"/>
                <a:gd name="connsiteY365" fmla="*/ 592327 h 1059043"/>
                <a:gd name="connsiteX366" fmla="*/ 2823181 w 3024845"/>
                <a:gd name="connsiteY366" fmla="*/ 598812 h 1059043"/>
                <a:gd name="connsiteX367" fmla="*/ 2839395 w 3024845"/>
                <a:gd name="connsiteY367" fmla="*/ 598812 h 1059043"/>
                <a:gd name="connsiteX368" fmla="*/ 2839395 w 3024845"/>
                <a:gd name="connsiteY368" fmla="*/ 648533 h 1059043"/>
                <a:gd name="connsiteX369" fmla="*/ 2871822 w 3024845"/>
                <a:gd name="connsiteY369" fmla="*/ 648533 h 1059043"/>
                <a:gd name="connsiteX370" fmla="*/ 2871822 w 3024845"/>
                <a:gd name="connsiteY370" fmla="*/ 622592 h 1059043"/>
                <a:gd name="connsiteX371" fmla="*/ 2910329 w 3024845"/>
                <a:gd name="connsiteY371" fmla="*/ 622592 h 1059043"/>
                <a:gd name="connsiteX372" fmla="*/ 2910329 w 3024845"/>
                <a:gd name="connsiteY372" fmla="*/ 592327 h 1059043"/>
                <a:gd name="connsiteX373" fmla="*/ 2958970 w 3024845"/>
                <a:gd name="connsiteY373" fmla="*/ 592327 h 1059043"/>
                <a:gd name="connsiteX374" fmla="*/ 2958970 w 3024845"/>
                <a:gd name="connsiteY374" fmla="*/ 703483 h 1059043"/>
                <a:gd name="connsiteX375" fmla="*/ 2958970 w 3024845"/>
                <a:gd name="connsiteY375" fmla="*/ 717262 h 1059043"/>
                <a:gd name="connsiteX376" fmla="*/ 3024845 w 3024845"/>
                <a:gd name="connsiteY376" fmla="*/ 717262 h 1059043"/>
                <a:gd name="connsiteX377" fmla="*/ 3024845 w 3024845"/>
                <a:gd name="connsiteY377" fmla="*/ 1059043 h 1059043"/>
                <a:gd name="connsiteX378" fmla="*/ 2054 w 3024845"/>
                <a:gd name="connsiteY378" fmla="*/ 1056710 h 1059043"/>
                <a:gd name="connsiteX379" fmla="*/ 0 w 3024845"/>
                <a:gd name="connsiteY379" fmla="*/ 622592 h 1059043"/>
                <a:gd name="connsiteX380" fmla="*/ 20267 w 3024845"/>
                <a:gd name="connsiteY380" fmla="*/ 622592 h 1059043"/>
                <a:gd name="connsiteX381" fmla="*/ 20774 w 3024845"/>
                <a:gd name="connsiteY381" fmla="*/ 621511 h 1059043"/>
                <a:gd name="connsiteX382" fmla="*/ 24320 w 3024845"/>
                <a:gd name="connsiteY382" fmla="*/ 613945 h 1059043"/>
                <a:gd name="connsiteX383" fmla="*/ 26094 w 3024845"/>
                <a:gd name="connsiteY383" fmla="*/ 614215 h 1059043"/>
                <a:gd name="connsiteX384" fmla="*/ 38507 w 3024845"/>
                <a:gd name="connsiteY384" fmla="*/ 616106 h 1059043"/>
                <a:gd name="connsiteX385" fmla="*/ 39014 w 3024845"/>
                <a:gd name="connsiteY385" fmla="*/ 617458 h 1059043"/>
                <a:gd name="connsiteX386" fmla="*/ 42560 w 3024845"/>
                <a:gd name="connsiteY386" fmla="*/ 626915 h 1059043"/>
                <a:gd name="connsiteX387" fmla="*/ 68907 w 3024845"/>
                <a:gd name="connsiteY387" fmla="*/ 629077 h 1059043"/>
                <a:gd name="connsiteX388" fmla="*/ 68907 w 3024845"/>
                <a:gd name="connsiteY388" fmla="*/ 505856 h 1059043"/>
                <a:gd name="connsiteX389" fmla="*/ 70934 w 3024845"/>
                <a:gd name="connsiteY389" fmla="*/ 505856 h 1059043"/>
                <a:gd name="connsiteX390" fmla="*/ 85121 w 3024845"/>
                <a:gd name="connsiteY390" fmla="*/ 505856 h 1059043"/>
                <a:gd name="connsiteX391" fmla="*/ 85121 w 3024845"/>
                <a:gd name="connsiteY391" fmla="*/ 369664 h 1059043"/>
                <a:gd name="connsiteX392" fmla="*/ 86894 w 3024845"/>
                <a:gd name="connsiteY392" fmla="*/ 369664 h 1059043"/>
                <a:gd name="connsiteX393" fmla="*/ 99308 w 3024845"/>
                <a:gd name="connsiteY393" fmla="*/ 369664 h 1059043"/>
                <a:gd name="connsiteX394" fmla="*/ 99308 w 3024845"/>
                <a:gd name="connsiteY394" fmla="*/ 255090 h 1059043"/>
                <a:gd name="connsiteX395" fmla="*/ 103361 w 3024845"/>
                <a:gd name="connsiteY395" fmla="*/ 226986 h 1059043"/>
                <a:gd name="connsiteX396" fmla="*/ 105388 w 3024845"/>
                <a:gd name="connsiteY396" fmla="*/ 226986 h 1059043"/>
                <a:gd name="connsiteX397" fmla="*/ 119575 w 3024845"/>
                <a:gd name="connsiteY397" fmla="*/ 226986 h 1059043"/>
                <a:gd name="connsiteX0" fmla="*/ 119575 w 3024845"/>
                <a:gd name="connsiteY0" fmla="*/ 255427 h 1087484"/>
                <a:gd name="connsiteX1" fmla="*/ 200642 w 3024845"/>
                <a:gd name="connsiteY1" fmla="*/ 253266 h 1087484"/>
                <a:gd name="connsiteX2" fmla="*/ 202669 w 3024845"/>
                <a:gd name="connsiteY2" fmla="*/ 253266 h 1087484"/>
                <a:gd name="connsiteX3" fmla="*/ 216856 w 3024845"/>
                <a:gd name="connsiteY3" fmla="*/ 253266 h 1087484"/>
                <a:gd name="connsiteX4" fmla="*/ 216856 w 3024845"/>
                <a:gd name="connsiteY4" fmla="*/ 277045 h 1087484"/>
                <a:gd name="connsiteX5" fmla="*/ 217363 w 3024845"/>
                <a:gd name="connsiteY5" fmla="*/ 277856 h 1087484"/>
                <a:gd name="connsiteX6" fmla="*/ 220909 w 3024845"/>
                <a:gd name="connsiteY6" fmla="*/ 283531 h 1087484"/>
                <a:gd name="connsiteX7" fmla="*/ 220909 w 3024845"/>
                <a:gd name="connsiteY7" fmla="*/ 398105 h 1087484"/>
                <a:gd name="connsiteX8" fmla="*/ 223189 w 3024845"/>
                <a:gd name="connsiteY8" fmla="*/ 398105 h 1087484"/>
                <a:gd name="connsiteX9" fmla="*/ 239150 w 3024845"/>
                <a:gd name="connsiteY9" fmla="*/ 398105 h 1087484"/>
                <a:gd name="connsiteX10" fmla="*/ 239150 w 3024845"/>
                <a:gd name="connsiteY10" fmla="*/ 538620 h 1087484"/>
                <a:gd name="connsiteX11" fmla="*/ 240670 w 3024845"/>
                <a:gd name="connsiteY11" fmla="*/ 538350 h 1087484"/>
                <a:gd name="connsiteX12" fmla="*/ 251310 w 3024845"/>
                <a:gd name="connsiteY12" fmla="*/ 536459 h 1087484"/>
                <a:gd name="connsiteX13" fmla="*/ 249283 w 3024845"/>
                <a:gd name="connsiteY13" fmla="*/ 625091 h 1087484"/>
                <a:gd name="connsiteX14" fmla="*/ 250803 w 3024845"/>
                <a:gd name="connsiteY14" fmla="*/ 625362 h 1087484"/>
                <a:gd name="connsiteX15" fmla="*/ 261443 w 3024845"/>
                <a:gd name="connsiteY15" fmla="*/ 627253 h 1087484"/>
                <a:gd name="connsiteX16" fmla="*/ 261696 w 3024845"/>
                <a:gd name="connsiteY16" fmla="*/ 628064 h 1087484"/>
                <a:gd name="connsiteX17" fmla="*/ 263470 w 3024845"/>
                <a:gd name="connsiteY17" fmla="*/ 633739 h 1087484"/>
                <a:gd name="connsiteX18" fmla="*/ 264230 w 3024845"/>
                <a:gd name="connsiteY18" fmla="*/ 631307 h 1087484"/>
                <a:gd name="connsiteX19" fmla="*/ 269550 w 3024845"/>
                <a:gd name="connsiteY19" fmla="*/ 614283 h 1087484"/>
                <a:gd name="connsiteX20" fmla="*/ 271323 w 3024845"/>
                <a:gd name="connsiteY20" fmla="*/ 614283 h 1087484"/>
                <a:gd name="connsiteX21" fmla="*/ 283737 w 3024845"/>
                <a:gd name="connsiteY21" fmla="*/ 614283 h 1087484"/>
                <a:gd name="connsiteX22" fmla="*/ 283737 w 3024845"/>
                <a:gd name="connsiteY22" fmla="*/ 646709 h 1087484"/>
                <a:gd name="connsiteX23" fmla="*/ 284750 w 3024845"/>
                <a:gd name="connsiteY23" fmla="*/ 647250 h 1087484"/>
                <a:gd name="connsiteX24" fmla="*/ 291844 w 3024845"/>
                <a:gd name="connsiteY24" fmla="*/ 651033 h 1087484"/>
                <a:gd name="connsiteX25" fmla="*/ 291844 w 3024845"/>
                <a:gd name="connsiteY25" fmla="*/ 652384 h 1087484"/>
                <a:gd name="connsiteX26" fmla="*/ 291844 w 3024845"/>
                <a:gd name="connsiteY26" fmla="*/ 661842 h 1087484"/>
                <a:gd name="connsiteX27" fmla="*/ 336431 w 3024845"/>
                <a:gd name="connsiteY27" fmla="*/ 661842 h 1087484"/>
                <a:gd name="connsiteX28" fmla="*/ 336431 w 3024845"/>
                <a:gd name="connsiteY28" fmla="*/ 662923 h 1087484"/>
                <a:gd name="connsiteX29" fmla="*/ 336431 w 3024845"/>
                <a:gd name="connsiteY29" fmla="*/ 670489 h 1087484"/>
                <a:gd name="connsiteX30" fmla="*/ 338457 w 3024845"/>
                <a:gd name="connsiteY30" fmla="*/ 670489 h 1087484"/>
                <a:gd name="connsiteX31" fmla="*/ 352644 w 3024845"/>
                <a:gd name="connsiteY31" fmla="*/ 670489 h 1087484"/>
                <a:gd name="connsiteX32" fmla="*/ 352644 w 3024845"/>
                <a:gd name="connsiteY32" fmla="*/ 640224 h 1087484"/>
                <a:gd name="connsiteX33" fmla="*/ 397231 w 3024845"/>
                <a:gd name="connsiteY33" fmla="*/ 640224 h 1087484"/>
                <a:gd name="connsiteX34" fmla="*/ 397231 w 3024845"/>
                <a:gd name="connsiteY34" fmla="*/ 638873 h 1087484"/>
                <a:gd name="connsiteX35" fmla="*/ 397231 w 3024845"/>
                <a:gd name="connsiteY35" fmla="*/ 629415 h 1087484"/>
                <a:gd name="connsiteX36" fmla="*/ 398245 w 3024845"/>
                <a:gd name="connsiteY36" fmla="*/ 629415 h 1087484"/>
                <a:gd name="connsiteX37" fmla="*/ 405338 w 3024845"/>
                <a:gd name="connsiteY37" fmla="*/ 629415 h 1087484"/>
                <a:gd name="connsiteX38" fmla="*/ 405338 w 3024845"/>
                <a:gd name="connsiteY38" fmla="*/ 627524 h 1087484"/>
                <a:gd name="connsiteX39" fmla="*/ 405338 w 3024845"/>
                <a:gd name="connsiteY39" fmla="*/ 614283 h 1087484"/>
                <a:gd name="connsiteX40" fmla="*/ 406098 w 3024845"/>
                <a:gd name="connsiteY40" fmla="*/ 614283 h 1087484"/>
                <a:gd name="connsiteX41" fmla="*/ 411418 w 3024845"/>
                <a:gd name="connsiteY41" fmla="*/ 614283 h 1087484"/>
                <a:gd name="connsiteX42" fmla="*/ 411418 w 3024845"/>
                <a:gd name="connsiteY42" fmla="*/ 613202 h 1087484"/>
                <a:gd name="connsiteX43" fmla="*/ 411418 w 3024845"/>
                <a:gd name="connsiteY43" fmla="*/ 605635 h 1087484"/>
                <a:gd name="connsiteX44" fmla="*/ 413445 w 3024845"/>
                <a:gd name="connsiteY44" fmla="*/ 605635 h 1087484"/>
                <a:gd name="connsiteX45" fmla="*/ 427632 w 3024845"/>
                <a:gd name="connsiteY45" fmla="*/ 605635 h 1087484"/>
                <a:gd name="connsiteX46" fmla="*/ 427632 w 3024845"/>
                <a:gd name="connsiteY46" fmla="*/ 606716 h 1087484"/>
                <a:gd name="connsiteX47" fmla="*/ 427632 w 3024845"/>
                <a:gd name="connsiteY47" fmla="*/ 614283 h 1087484"/>
                <a:gd name="connsiteX48" fmla="*/ 449925 w 3024845"/>
                <a:gd name="connsiteY48" fmla="*/ 614283 h 1087484"/>
                <a:gd name="connsiteX49" fmla="*/ 449925 w 3024845"/>
                <a:gd name="connsiteY49" fmla="*/ 612391 h 1087484"/>
                <a:gd name="connsiteX50" fmla="*/ 449925 w 3024845"/>
                <a:gd name="connsiteY50" fmla="*/ 599150 h 1087484"/>
                <a:gd name="connsiteX51" fmla="*/ 451699 w 3024845"/>
                <a:gd name="connsiteY51" fmla="*/ 599150 h 1087484"/>
                <a:gd name="connsiteX52" fmla="*/ 464112 w 3024845"/>
                <a:gd name="connsiteY52" fmla="*/ 599150 h 1087484"/>
                <a:gd name="connsiteX53" fmla="*/ 464112 w 3024845"/>
                <a:gd name="connsiteY53" fmla="*/ 622930 h 1087484"/>
                <a:gd name="connsiteX54" fmla="*/ 465126 w 3024845"/>
                <a:gd name="connsiteY54" fmla="*/ 622930 h 1087484"/>
                <a:gd name="connsiteX55" fmla="*/ 472219 w 3024845"/>
                <a:gd name="connsiteY55" fmla="*/ 622930 h 1087484"/>
                <a:gd name="connsiteX56" fmla="*/ 472219 w 3024845"/>
                <a:gd name="connsiteY56" fmla="*/ 621849 h 1087484"/>
                <a:gd name="connsiteX57" fmla="*/ 472219 w 3024845"/>
                <a:gd name="connsiteY57" fmla="*/ 614283 h 1087484"/>
                <a:gd name="connsiteX58" fmla="*/ 473992 w 3024845"/>
                <a:gd name="connsiteY58" fmla="*/ 614283 h 1087484"/>
                <a:gd name="connsiteX59" fmla="*/ 486406 w 3024845"/>
                <a:gd name="connsiteY59" fmla="*/ 614283 h 1087484"/>
                <a:gd name="connsiteX60" fmla="*/ 486406 w 3024845"/>
                <a:gd name="connsiteY60" fmla="*/ 640224 h 1087484"/>
                <a:gd name="connsiteX61" fmla="*/ 488433 w 3024845"/>
                <a:gd name="connsiteY61" fmla="*/ 640224 h 1087484"/>
                <a:gd name="connsiteX62" fmla="*/ 502619 w 3024845"/>
                <a:gd name="connsiteY62" fmla="*/ 640224 h 1087484"/>
                <a:gd name="connsiteX63" fmla="*/ 502619 w 3024845"/>
                <a:gd name="connsiteY63" fmla="*/ 641845 h 1087484"/>
                <a:gd name="connsiteX64" fmla="*/ 502619 w 3024845"/>
                <a:gd name="connsiteY64" fmla="*/ 653195 h 1087484"/>
                <a:gd name="connsiteX65" fmla="*/ 503379 w 3024845"/>
                <a:gd name="connsiteY65" fmla="*/ 653195 h 1087484"/>
                <a:gd name="connsiteX66" fmla="*/ 508700 w 3024845"/>
                <a:gd name="connsiteY66" fmla="*/ 653195 h 1087484"/>
                <a:gd name="connsiteX67" fmla="*/ 508700 w 3024845"/>
                <a:gd name="connsiteY67" fmla="*/ 652384 h 1087484"/>
                <a:gd name="connsiteX68" fmla="*/ 508700 w 3024845"/>
                <a:gd name="connsiteY68" fmla="*/ 646709 h 1087484"/>
                <a:gd name="connsiteX69" fmla="*/ 539100 w 3024845"/>
                <a:gd name="connsiteY69" fmla="*/ 646709 h 1087484"/>
                <a:gd name="connsiteX70" fmla="*/ 539100 w 3024845"/>
                <a:gd name="connsiteY70" fmla="*/ 670489 h 1087484"/>
                <a:gd name="connsiteX71" fmla="*/ 540113 w 3024845"/>
                <a:gd name="connsiteY71" fmla="*/ 670489 h 1087484"/>
                <a:gd name="connsiteX72" fmla="*/ 547207 w 3024845"/>
                <a:gd name="connsiteY72" fmla="*/ 670489 h 1087484"/>
                <a:gd name="connsiteX73" fmla="*/ 547207 w 3024845"/>
                <a:gd name="connsiteY73" fmla="*/ 671570 h 1087484"/>
                <a:gd name="connsiteX74" fmla="*/ 547207 w 3024845"/>
                <a:gd name="connsiteY74" fmla="*/ 679136 h 1087484"/>
                <a:gd name="connsiteX75" fmla="*/ 547967 w 3024845"/>
                <a:gd name="connsiteY75" fmla="*/ 679136 h 1087484"/>
                <a:gd name="connsiteX76" fmla="*/ 553287 w 3024845"/>
                <a:gd name="connsiteY76" fmla="*/ 679136 h 1087484"/>
                <a:gd name="connsiteX77" fmla="*/ 553287 w 3024845"/>
                <a:gd name="connsiteY77" fmla="*/ 676974 h 1087484"/>
                <a:gd name="connsiteX78" fmla="*/ 553287 w 3024845"/>
                <a:gd name="connsiteY78" fmla="*/ 661842 h 1087484"/>
                <a:gd name="connsiteX79" fmla="*/ 554300 w 3024845"/>
                <a:gd name="connsiteY79" fmla="*/ 661842 h 1087484"/>
                <a:gd name="connsiteX80" fmla="*/ 561394 w 3024845"/>
                <a:gd name="connsiteY80" fmla="*/ 661842 h 1087484"/>
                <a:gd name="connsiteX81" fmla="*/ 561394 w 3024845"/>
                <a:gd name="connsiteY81" fmla="*/ 662923 h 1087484"/>
                <a:gd name="connsiteX82" fmla="*/ 561394 w 3024845"/>
                <a:gd name="connsiteY82" fmla="*/ 670489 h 1087484"/>
                <a:gd name="connsiteX83" fmla="*/ 566714 w 3024845"/>
                <a:gd name="connsiteY83" fmla="*/ 668496 h 1087484"/>
                <a:gd name="connsiteX84" fmla="*/ 567474 w 3024845"/>
                <a:gd name="connsiteY84" fmla="*/ 667516 h 1087484"/>
                <a:gd name="connsiteX85" fmla="*/ 567474 w 3024845"/>
                <a:gd name="connsiteY85" fmla="*/ 661842 h 1087484"/>
                <a:gd name="connsiteX86" fmla="*/ 605981 w 3024845"/>
                <a:gd name="connsiteY86" fmla="*/ 661842 h 1087484"/>
                <a:gd name="connsiteX87" fmla="*/ 605981 w 3024845"/>
                <a:gd name="connsiteY87" fmla="*/ 685621 h 1087484"/>
                <a:gd name="connsiteX88" fmla="*/ 608007 w 3024845"/>
                <a:gd name="connsiteY88" fmla="*/ 685621 h 1087484"/>
                <a:gd name="connsiteX89" fmla="*/ 622194 w 3024845"/>
                <a:gd name="connsiteY89" fmla="*/ 685621 h 1087484"/>
                <a:gd name="connsiteX90" fmla="*/ 622194 w 3024845"/>
                <a:gd name="connsiteY90" fmla="*/ 686702 h 1087484"/>
                <a:gd name="connsiteX91" fmla="*/ 622194 w 3024845"/>
                <a:gd name="connsiteY91" fmla="*/ 694268 h 1087484"/>
                <a:gd name="connsiteX92" fmla="*/ 623968 w 3024845"/>
                <a:gd name="connsiteY92" fmla="*/ 694268 h 1087484"/>
                <a:gd name="connsiteX93" fmla="*/ 636381 w 3024845"/>
                <a:gd name="connsiteY93" fmla="*/ 694268 h 1087484"/>
                <a:gd name="connsiteX94" fmla="*/ 636381 w 3024845"/>
                <a:gd name="connsiteY94" fmla="*/ 670489 h 1087484"/>
                <a:gd name="connsiteX95" fmla="*/ 637394 w 3024845"/>
                <a:gd name="connsiteY95" fmla="*/ 670489 h 1087484"/>
                <a:gd name="connsiteX96" fmla="*/ 644488 w 3024845"/>
                <a:gd name="connsiteY96" fmla="*/ 670489 h 1087484"/>
                <a:gd name="connsiteX97" fmla="*/ 644488 w 3024845"/>
                <a:gd name="connsiteY97" fmla="*/ 638062 h 1087484"/>
                <a:gd name="connsiteX98" fmla="*/ 645501 w 3024845"/>
                <a:gd name="connsiteY98" fmla="*/ 638062 h 1087484"/>
                <a:gd name="connsiteX99" fmla="*/ 652595 w 3024845"/>
                <a:gd name="connsiteY99" fmla="*/ 638062 h 1087484"/>
                <a:gd name="connsiteX100" fmla="*/ 652595 w 3024845"/>
                <a:gd name="connsiteY100" fmla="*/ 636171 h 1087484"/>
                <a:gd name="connsiteX101" fmla="*/ 652595 w 3024845"/>
                <a:gd name="connsiteY101" fmla="*/ 622930 h 1087484"/>
                <a:gd name="connsiteX102" fmla="*/ 651328 w 3024845"/>
                <a:gd name="connsiteY102" fmla="*/ 621308 h 1087484"/>
                <a:gd name="connsiteX103" fmla="*/ 656648 w 3024845"/>
                <a:gd name="connsiteY103" fmla="*/ 609959 h 1087484"/>
                <a:gd name="connsiteX104" fmla="*/ 664755 w 3024845"/>
                <a:gd name="connsiteY104" fmla="*/ 638062 h 1087484"/>
                <a:gd name="connsiteX105" fmla="*/ 665515 w 3024845"/>
                <a:gd name="connsiteY105" fmla="*/ 638062 h 1087484"/>
                <a:gd name="connsiteX106" fmla="*/ 670835 w 3024845"/>
                <a:gd name="connsiteY106" fmla="*/ 638062 h 1087484"/>
                <a:gd name="connsiteX107" fmla="*/ 670835 w 3024845"/>
                <a:gd name="connsiteY107" fmla="*/ 532135 h 1087484"/>
                <a:gd name="connsiteX108" fmla="*/ 672355 w 3024845"/>
                <a:gd name="connsiteY108" fmla="*/ 532135 h 1087484"/>
                <a:gd name="connsiteX109" fmla="*/ 682995 w 3024845"/>
                <a:gd name="connsiteY109" fmla="*/ 532135 h 1087484"/>
                <a:gd name="connsiteX110" fmla="*/ 682995 w 3024845"/>
                <a:gd name="connsiteY110" fmla="*/ 484576 h 1087484"/>
                <a:gd name="connsiteX111" fmla="*/ 709342 w 3024845"/>
                <a:gd name="connsiteY111" fmla="*/ 484576 h 1087484"/>
                <a:gd name="connsiteX112" fmla="*/ 709342 w 3024845"/>
                <a:gd name="connsiteY112" fmla="*/ 462958 h 1087484"/>
                <a:gd name="connsiteX113" fmla="*/ 743796 w 3024845"/>
                <a:gd name="connsiteY113" fmla="*/ 462958 h 1087484"/>
                <a:gd name="connsiteX114" fmla="*/ 743796 w 3024845"/>
                <a:gd name="connsiteY114" fmla="*/ 465390 h 1087484"/>
                <a:gd name="connsiteX115" fmla="*/ 743796 w 3024845"/>
                <a:gd name="connsiteY115" fmla="*/ 482414 h 1087484"/>
                <a:gd name="connsiteX116" fmla="*/ 746076 w 3024845"/>
                <a:gd name="connsiteY116" fmla="*/ 482414 h 1087484"/>
                <a:gd name="connsiteX117" fmla="*/ 762036 w 3024845"/>
                <a:gd name="connsiteY117" fmla="*/ 482414 h 1087484"/>
                <a:gd name="connsiteX118" fmla="*/ 762036 w 3024845"/>
                <a:gd name="connsiteY118" fmla="*/ 529973 h 1087484"/>
                <a:gd name="connsiteX119" fmla="*/ 763049 w 3024845"/>
                <a:gd name="connsiteY119" fmla="*/ 529973 h 1087484"/>
                <a:gd name="connsiteX120" fmla="*/ 770143 w 3024845"/>
                <a:gd name="connsiteY120" fmla="*/ 529973 h 1087484"/>
                <a:gd name="connsiteX121" fmla="*/ 784330 w 3024845"/>
                <a:gd name="connsiteY121" fmla="*/ 534297 h 1087484"/>
                <a:gd name="connsiteX122" fmla="*/ 784330 w 3024845"/>
                <a:gd name="connsiteY122" fmla="*/ 573209 h 1087484"/>
                <a:gd name="connsiteX123" fmla="*/ 785343 w 3024845"/>
                <a:gd name="connsiteY123" fmla="*/ 573209 h 1087484"/>
                <a:gd name="connsiteX124" fmla="*/ 792436 w 3024845"/>
                <a:gd name="connsiteY124" fmla="*/ 573209 h 1087484"/>
                <a:gd name="connsiteX125" fmla="*/ 792436 w 3024845"/>
                <a:gd name="connsiteY125" fmla="*/ 574830 h 1087484"/>
                <a:gd name="connsiteX126" fmla="*/ 792436 w 3024845"/>
                <a:gd name="connsiteY126" fmla="*/ 586179 h 1087484"/>
                <a:gd name="connsiteX127" fmla="*/ 794463 w 3024845"/>
                <a:gd name="connsiteY127" fmla="*/ 586179 h 1087484"/>
                <a:gd name="connsiteX128" fmla="*/ 808650 w 3024845"/>
                <a:gd name="connsiteY128" fmla="*/ 586179 h 1087484"/>
                <a:gd name="connsiteX129" fmla="*/ 814730 w 3024845"/>
                <a:gd name="connsiteY129" fmla="*/ 592665 h 1087484"/>
                <a:gd name="connsiteX130" fmla="*/ 814730 w 3024845"/>
                <a:gd name="connsiteY130" fmla="*/ 614283 h 1087484"/>
                <a:gd name="connsiteX131" fmla="*/ 817010 w 3024845"/>
                <a:gd name="connsiteY131" fmla="*/ 614283 h 1087484"/>
                <a:gd name="connsiteX132" fmla="*/ 832970 w 3024845"/>
                <a:gd name="connsiteY132" fmla="*/ 614283 h 1087484"/>
                <a:gd name="connsiteX133" fmla="*/ 832970 w 3024845"/>
                <a:gd name="connsiteY133" fmla="*/ 615363 h 1087484"/>
                <a:gd name="connsiteX134" fmla="*/ 832970 w 3024845"/>
                <a:gd name="connsiteY134" fmla="*/ 622930 h 1087484"/>
                <a:gd name="connsiteX135" fmla="*/ 834237 w 3024845"/>
                <a:gd name="connsiteY135" fmla="*/ 622930 h 1087484"/>
                <a:gd name="connsiteX136" fmla="*/ 843104 w 3024845"/>
                <a:gd name="connsiteY136" fmla="*/ 622930 h 1087484"/>
                <a:gd name="connsiteX137" fmla="*/ 843104 w 3024845"/>
                <a:gd name="connsiteY137" fmla="*/ 625091 h 1087484"/>
                <a:gd name="connsiteX138" fmla="*/ 843104 w 3024845"/>
                <a:gd name="connsiteY138" fmla="*/ 640224 h 1087484"/>
                <a:gd name="connsiteX139" fmla="*/ 847157 w 3024845"/>
                <a:gd name="connsiteY139" fmla="*/ 638332 h 1087484"/>
                <a:gd name="connsiteX140" fmla="*/ 847157 w 3024845"/>
                <a:gd name="connsiteY140" fmla="*/ 625091 h 1087484"/>
                <a:gd name="connsiteX141" fmla="*/ 848170 w 3024845"/>
                <a:gd name="connsiteY141" fmla="*/ 625091 h 1087484"/>
                <a:gd name="connsiteX142" fmla="*/ 855264 w 3024845"/>
                <a:gd name="connsiteY142" fmla="*/ 625091 h 1087484"/>
                <a:gd name="connsiteX143" fmla="*/ 855264 w 3024845"/>
                <a:gd name="connsiteY143" fmla="*/ 626713 h 1087484"/>
                <a:gd name="connsiteX144" fmla="*/ 855264 w 3024845"/>
                <a:gd name="connsiteY144" fmla="*/ 638062 h 1087484"/>
                <a:gd name="connsiteX145" fmla="*/ 856024 w 3024845"/>
                <a:gd name="connsiteY145" fmla="*/ 638062 h 1087484"/>
                <a:gd name="connsiteX146" fmla="*/ 861344 w 3024845"/>
                <a:gd name="connsiteY146" fmla="*/ 638062 h 1087484"/>
                <a:gd name="connsiteX147" fmla="*/ 909984 w 3024845"/>
                <a:gd name="connsiteY147" fmla="*/ 633739 h 1087484"/>
                <a:gd name="connsiteX148" fmla="*/ 909984 w 3024845"/>
                <a:gd name="connsiteY148" fmla="*/ 635090 h 1087484"/>
                <a:gd name="connsiteX149" fmla="*/ 909984 w 3024845"/>
                <a:gd name="connsiteY149" fmla="*/ 644547 h 1087484"/>
                <a:gd name="connsiteX150" fmla="*/ 910744 w 3024845"/>
                <a:gd name="connsiteY150" fmla="*/ 644547 h 1087484"/>
                <a:gd name="connsiteX151" fmla="*/ 916065 w 3024845"/>
                <a:gd name="connsiteY151" fmla="*/ 644547 h 1087484"/>
                <a:gd name="connsiteX152" fmla="*/ 916065 w 3024845"/>
                <a:gd name="connsiteY152" fmla="*/ 646709 h 1087484"/>
                <a:gd name="connsiteX153" fmla="*/ 916065 w 3024845"/>
                <a:gd name="connsiteY153" fmla="*/ 661842 h 1087484"/>
                <a:gd name="connsiteX154" fmla="*/ 918091 w 3024845"/>
                <a:gd name="connsiteY154" fmla="*/ 660491 h 1087484"/>
                <a:gd name="connsiteX155" fmla="*/ 932278 w 3024845"/>
                <a:gd name="connsiteY155" fmla="*/ 651033 h 1087484"/>
                <a:gd name="connsiteX156" fmla="*/ 938358 w 3024845"/>
                <a:gd name="connsiteY156" fmla="*/ 609959 h 1087484"/>
                <a:gd name="connsiteX157" fmla="*/ 939118 w 3024845"/>
                <a:gd name="connsiteY157" fmla="*/ 609689 h 1087484"/>
                <a:gd name="connsiteX158" fmla="*/ 944438 w 3024845"/>
                <a:gd name="connsiteY158" fmla="*/ 607797 h 1087484"/>
                <a:gd name="connsiteX159" fmla="*/ 946465 w 3024845"/>
                <a:gd name="connsiteY159" fmla="*/ 538620 h 1087484"/>
                <a:gd name="connsiteX160" fmla="*/ 948492 w 3024845"/>
                <a:gd name="connsiteY160" fmla="*/ 607797 h 1087484"/>
                <a:gd name="connsiteX161" fmla="*/ 949252 w 3024845"/>
                <a:gd name="connsiteY161" fmla="*/ 608067 h 1087484"/>
                <a:gd name="connsiteX162" fmla="*/ 954572 w 3024845"/>
                <a:gd name="connsiteY162" fmla="*/ 609959 h 1087484"/>
                <a:gd name="connsiteX163" fmla="*/ 954572 w 3024845"/>
                <a:gd name="connsiteY163" fmla="*/ 523488 h 1087484"/>
                <a:gd name="connsiteX164" fmla="*/ 958625 w 3024845"/>
                <a:gd name="connsiteY164" fmla="*/ 491061 h 1087484"/>
                <a:gd name="connsiteX165" fmla="*/ 997132 w 3024845"/>
                <a:gd name="connsiteY165" fmla="*/ 491061 h 1087484"/>
                <a:gd name="connsiteX166" fmla="*/ 997132 w 3024845"/>
                <a:gd name="connsiteY166" fmla="*/ 523488 h 1087484"/>
                <a:gd name="connsiteX167" fmla="*/ 997892 w 3024845"/>
                <a:gd name="connsiteY167" fmla="*/ 523488 h 1087484"/>
                <a:gd name="connsiteX168" fmla="*/ 1003212 w 3024845"/>
                <a:gd name="connsiteY168" fmla="*/ 523488 h 1087484"/>
                <a:gd name="connsiteX169" fmla="*/ 1003212 w 3024845"/>
                <a:gd name="connsiteY169" fmla="*/ 441340 h 1087484"/>
                <a:gd name="connsiteX170" fmla="*/ 1004986 w 3024845"/>
                <a:gd name="connsiteY170" fmla="*/ 441340 h 1087484"/>
                <a:gd name="connsiteX171" fmla="*/ 1017399 w 3024845"/>
                <a:gd name="connsiteY171" fmla="*/ 441340 h 1087484"/>
                <a:gd name="connsiteX172" fmla="*/ 1017399 w 3024845"/>
                <a:gd name="connsiteY172" fmla="*/ 439449 h 1087484"/>
                <a:gd name="connsiteX173" fmla="*/ 1017399 w 3024845"/>
                <a:gd name="connsiteY173" fmla="*/ 426208 h 1087484"/>
                <a:gd name="connsiteX174" fmla="*/ 1039693 w 3024845"/>
                <a:gd name="connsiteY174" fmla="*/ 426208 h 1087484"/>
                <a:gd name="connsiteX175" fmla="*/ 1039693 w 3024845"/>
                <a:gd name="connsiteY175" fmla="*/ 425127 h 1087484"/>
                <a:gd name="connsiteX176" fmla="*/ 1039693 w 3024845"/>
                <a:gd name="connsiteY176" fmla="*/ 417561 h 1087484"/>
                <a:gd name="connsiteX177" fmla="*/ 1041466 w 3024845"/>
                <a:gd name="connsiteY177" fmla="*/ 417561 h 1087484"/>
                <a:gd name="connsiteX178" fmla="*/ 1053880 w 3024845"/>
                <a:gd name="connsiteY178" fmla="*/ 417561 h 1087484"/>
                <a:gd name="connsiteX179" fmla="*/ 1053880 w 3024845"/>
                <a:gd name="connsiteY179" fmla="*/ 418642 h 1087484"/>
                <a:gd name="connsiteX180" fmla="*/ 1053880 w 3024845"/>
                <a:gd name="connsiteY180" fmla="*/ 426208 h 1087484"/>
                <a:gd name="connsiteX181" fmla="*/ 1054640 w 3024845"/>
                <a:gd name="connsiteY181" fmla="*/ 426208 h 1087484"/>
                <a:gd name="connsiteX182" fmla="*/ 1059960 w 3024845"/>
                <a:gd name="connsiteY182" fmla="*/ 426208 h 1087484"/>
                <a:gd name="connsiteX183" fmla="*/ 1070093 w 3024845"/>
                <a:gd name="connsiteY183" fmla="*/ 421884 h 1087484"/>
                <a:gd name="connsiteX184" fmla="*/ 1074146 w 3024845"/>
                <a:gd name="connsiteY184" fmla="*/ 425127 h 1087484"/>
                <a:gd name="connsiteX185" fmla="*/ 1074146 w 3024845"/>
                <a:gd name="connsiteY185" fmla="*/ 417561 h 1087484"/>
                <a:gd name="connsiteX186" fmla="*/ 1076426 w 3024845"/>
                <a:gd name="connsiteY186" fmla="*/ 417561 h 1087484"/>
                <a:gd name="connsiteX187" fmla="*/ 1092387 w 3024845"/>
                <a:gd name="connsiteY187" fmla="*/ 417561 h 1087484"/>
                <a:gd name="connsiteX188" fmla="*/ 1092387 w 3024845"/>
                <a:gd name="connsiteY188" fmla="*/ 418642 h 1087484"/>
                <a:gd name="connsiteX189" fmla="*/ 1092387 w 3024845"/>
                <a:gd name="connsiteY189" fmla="*/ 426208 h 1087484"/>
                <a:gd name="connsiteX190" fmla="*/ 1122787 w 3024845"/>
                <a:gd name="connsiteY190" fmla="*/ 426208 h 1087484"/>
                <a:gd name="connsiteX191" fmla="*/ 1122787 w 3024845"/>
                <a:gd name="connsiteY191" fmla="*/ 427829 h 1087484"/>
                <a:gd name="connsiteX192" fmla="*/ 1122787 w 3024845"/>
                <a:gd name="connsiteY192" fmla="*/ 439179 h 1087484"/>
                <a:gd name="connsiteX193" fmla="*/ 1149134 w 3024845"/>
                <a:gd name="connsiteY193" fmla="*/ 439179 h 1087484"/>
                <a:gd name="connsiteX194" fmla="*/ 1149134 w 3024845"/>
                <a:gd name="connsiteY194" fmla="*/ 469443 h 1087484"/>
                <a:gd name="connsiteX195" fmla="*/ 1149894 w 3024845"/>
                <a:gd name="connsiteY195" fmla="*/ 469443 h 1087484"/>
                <a:gd name="connsiteX196" fmla="*/ 1155214 w 3024845"/>
                <a:gd name="connsiteY196" fmla="*/ 469443 h 1087484"/>
                <a:gd name="connsiteX197" fmla="*/ 1155214 w 3024845"/>
                <a:gd name="connsiteY197" fmla="*/ 470524 h 1087484"/>
                <a:gd name="connsiteX198" fmla="*/ 1155214 w 3024845"/>
                <a:gd name="connsiteY198" fmla="*/ 478091 h 1087484"/>
                <a:gd name="connsiteX199" fmla="*/ 1159268 w 3024845"/>
                <a:gd name="connsiteY199" fmla="*/ 508355 h 1087484"/>
                <a:gd name="connsiteX200" fmla="*/ 1160028 w 3024845"/>
                <a:gd name="connsiteY200" fmla="*/ 508355 h 1087484"/>
                <a:gd name="connsiteX201" fmla="*/ 1165348 w 3024845"/>
                <a:gd name="connsiteY201" fmla="*/ 508355 h 1087484"/>
                <a:gd name="connsiteX202" fmla="*/ 1165348 w 3024845"/>
                <a:gd name="connsiteY202" fmla="*/ 509166 h 1087484"/>
                <a:gd name="connsiteX203" fmla="*/ 1165348 w 3024845"/>
                <a:gd name="connsiteY203" fmla="*/ 514841 h 1087484"/>
                <a:gd name="connsiteX204" fmla="*/ 1166361 w 3024845"/>
                <a:gd name="connsiteY204" fmla="*/ 514841 h 1087484"/>
                <a:gd name="connsiteX205" fmla="*/ 1173454 w 3024845"/>
                <a:gd name="connsiteY205" fmla="*/ 514841 h 1087484"/>
                <a:gd name="connsiteX206" fmla="*/ 1173454 w 3024845"/>
                <a:gd name="connsiteY206" fmla="*/ 545106 h 1087484"/>
                <a:gd name="connsiteX207" fmla="*/ 1175481 w 3024845"/>
                <a:gd name="connsiteY207" fmla="*/ 545106 h 1087484"/>
                <a:gd name="connsiteX208" fmla="*/ 1189668 w 3024845"/>
                <a:gd name="connsiteY208" fmla="*/ 545106 h 1087484"/>
                <a:gd name="connsiteX209" fmla="*/ 1189668 w 3024845"/>
                <a:gd name="connsiteY209" fmla="*/ 568885 h 1087484"/>
                <a:gd name="connsiteX210" fmla="*/ 1191695 w 3024845"/>
                <a:gd name="connsiteY210" fmla="*/ 570506 h 1087484"/>
                <a:gd name="connsiteX211" fmla="*/ 1191695 w 3024845"/>
                <a:gd name="connsiteY211" fmla="*/ 581856 h 1087484"/>
                <a:gd name="connsiteX212" fmla="*/ 1192455 w 3024845"/>
                <a:gd name="connsiteY212" fmla="*/ 581856 h 1087484"/>
                <a:gd name="connsiteX213" fmla="*/ 1197775 w 3024845"/>
                <a:gd name="connsiteY213" fmla="*/ 581856 h 1087484"/>
                <a:gd name="connsiteX214" fmla="*/ 1197775 w 3024845"/>
                <a:gd name="connsiteY214" fmla="*/ 605635 h 1087484"/>
                <a:gd name="connsiteX215" fmla="*/ 1199041 w 3024845"/>
                <a:gd name="connsiteY215" fmla="*/ 605635 h 1087484"/>
                <a:gd name="connsiteX216" fmla="*/ 1207908 w 3024845"/>
                <a:gd name="connsiteY216" fmla="*/ 605635 h 1087484"/>
                <a:gd name="connsiteX217" fmla="*/ 1209935 w 3024845"/>
                <a:gd name="connsiteY217" fmla="*/ 609689 h 1087484"/>
                <a:gd name="connsiteX218" fmla="*/ 1209935 w 3024845"/>
                <a:gd name="connsiteY218" fmla="*/ 622930 h 1087484"/>
                <a:gd name="connsiteX219" fmla="*/ 1211455 w 3024845"/>
                <a:gd name="connsiteY219" fmla="*/ 621038 h 1087484"/>
                <a:gd name="connsiteX220" fmla="*/ 1222095 w 3024845"/>
                <a:gd name="connsiteY220" fmla="*/ 607797 h 1087484"/>
                <a:gd name="connsiteX221" fmla="*/ 1250469 w 3024845"/>
                <a:gd name="connsiteY221" fmla="*/ 607797 h 1087484"/>
                <a:gd name="connsiteX222" fmla="*/ 1250469 w 3024845"/>
                <a:gd name="connsiteY222" fmla="*/ 694268 h 1087484"/>
                <a:gd name="connsiteX223" fmla="*/ 1251229 w 3024845"/>
                <a:gd name="connsiteY223" fmla="*/ 694268 h 1087484"/>
                <a:gd name="connsiteX224" fmla="*/ 1256549 w 3024845"/>
                <a:gd name="connsiteY224" fmla="*/ 694268 h 1087484"/>
                <a:gd name="connsiteX225" fmla="*/ 1257309 w 3024845"/>
                <a:gd name="connsiteY225" fmla="*/ 692917 h 1087484"/>
                <a:gd name="connsiteX226" fmla="*/ 1262629 w 3024845"/>
                <a:gd name="connsiteY226" fmla="*/ 683459 h 1087484"/>
                <a:gd name="connsiteX227" fmla="*/ 1262629 w 3024845"/>
                <a:gd name="connsiteY227" fmla="*/ 685351 h 1087484"/>
                <a:gd name="connsiteX228" fmla="*/ 1262629 w 3024845"/>
                <a:gd name="connsiteY228" fmla="*/ 698592 h 1087484"/>
                <a:gd name="connsiteX229" fmla="*/ 1266682 w 3024845"/>
                <a:gd name="connsiteY229" fmla="*/ 653195 h 1087484"/>
                <a:gd name="connsiteX230" fmla="*/ 1267442 w 3024845"/>
                <a:gd name="connsiteY230" fmla="*/ 653195 h 1087484"/>
                <a:gd name="connsiteX231" fmla="*/ 1272762 w 3024845"/>
                <a:gd name="connsiteY231" fmla="*/ 653195 h 1087484"/>
                <a:gd name="connsiteX232" fmla="*/ 1272762 w 3024845"/>
                <a:gd name="connsiteY232" fmla="*/ 588341 h 1087484"/>
                <a:gd name="connsiteX233" fmla="*/ 1273776 w 3024845"/>
                <a:gd name="connsiteY233" fmla="*/ 588341 h 1087484"/>
                <a:gd name="connsiteX234" fmla="*/ 1280869 w 3024845"/>
                <a:gd name="connsiteY234" fmla="*/ 588341 h 1087484"/>
                <a:gd name="connsiteX235" fmla="*/ 1293029 w 3024845"/>
                <a:gd name="connsiteY235" fmla="*/ 545106 h 1087484"/>
                <a:gd name="connsiteX236" fmla="*/ 1294296 w 3024845"/>
                <a:gd name="connsiteY236" fmla="*/ 545106 h 1087484"/>
                <a:gd name="connsiteX237" fmla="*/ 1303163 w 3024845"/>
                <a:gd name="connsiteY237" fmla="*/ 545106 h 1087484"/>
                <a:gd name="connsiteX238" fmla="*/ 1313296 w 3024845"/>
                <a:gd name="connsiteY238" fmla="*/ 588341 h 1087484"/>
                <a:gd name="connsiteX239" fmla="*/ 1314309 w 3024845"/>
                <a:gd name="connsiteY239" fmla="*/ 588341 h 1087484"/>
                <a:gd name="connsiteX240" fmla="*/ 1321403 w 3024845"/>
                <a:gd name="connsiteY240" fmla="*/ 588341 h 1087484"/>
                <a:gd name="connsiteX241" fmla="*/ 1321403 w 3024845"/>
                <a:gd name="connsiteY241" fmla="*/ 627253 h 1087484"/>
                <a:gd name="connsiteX242" fmla="*/ 1323176 w 3024845"/>
                <a:gd name="connsiteY242" fmla="*/ 627253 h 1087484"/>
                <a:gd name="connsiteX243" fmla="*/ 1335590 w 3024845"/>
                <a:gd name="connsiteY243" fmla="*/ 627253 h 1087484"/>
                <a:gd name="connsiteX244" fmla="*/ 1335590 w 3024845"/>
                <a:gd name="connsiteY244" fmla="*/ 629415 h 1087484"/>
                <a:gd name="connsiteX245" fmla="*/ 1335590 w 3024845"/>
                <a:gd name="connsiteY245" fmla="*/ 644547 h 1087484"/>
                <a:gd name="connsiteX246" fmla="*/ 1339643 w 3024845"/>
                <a:gd name="connsiteY246" fmla="*/ 642386 h 1087484"/>
                <a:gd name="connsiteX247" fmla="*/ 1339643 w 3024845"/>
                <a:gd name="connsiteY247" fmla="*/ 627253 h 1087484"/>
                <a:gd name="connsiteX248" fmla="*/ 1341163 w 3024845"/>
                <a:gd name="connsiteY248" fmla="*/ 627253 h 1087484"/>
                <a:gd name="connsiteX249" fmla="*/ 1351803 w 3024845"/>
                <a:gd name="connsiteY249" fmla="*/ 627253 h 1087484"/>
                <a:gd name="connsiteX250" fmla="*/ 1351803 w 3024845"/>
                <a:gd name="connsiteY250" fmla="*/ 628874 h 1087484"/>
                <a:gd name="connsiteX251" fmla="*/ 1351803 w 3024845"/>
                <a:gd name="connsiteY251" fmla="*/ 640224 h 1087484"/>
                <a:gd name="connsiteX252" fmla="*/ 1382204 w 3024845"/>
                <a:gd name="connsiteY252" fmla="*/ 640224 h 1087484"/>
                <a:gd name="connsiteX253" fmla="*/ 1382204 w 3024845"/>
                <a:gd name="connsiteY253" fmla="*/ 603474 h 1087484"/>
                <a:gd name="connsiteX254" fmla="*/ 1383470 w 3024845"/>
                <a:gd name="connsiteY254" fmla="*/ 603474 h 1087484"/>
                <a:gd name="connsiteX255" fmla="*/ 1392337 w 3024845"/>
                <a:gd name="connsiteY255" fmla="*/ 603474 h 1087484"/>
                <a:gd name="connsiteX256" fmla="*/ 1392337 w 3024845"/>
                <a:gd name="connsiteY256" fmla="*/ 625091 h 1087484"/>
                <a:gd name="connsiteX257" fmla="*/ 1394364 w 3024845"/>
                <a:gd name="connsiteY257" fmla="*/ 592665 h 1087484"/>
                <a:gd name="connsiteX258" fmla="*/ 1416657 w 3024845"/>
                <a:gd name="connsiteY258" fmla="*/ 592665 h 1087484"/>
                <a:gd name="connsiteX259" fmla="*/ 1416657 w 3024845"/>
                <a:gd name="connsiteY259" fmla="*/ 591043 h 1087484"/>
                <a:gd name="connsiteX260" fmla="*/ 1416657 w 3024845"/>
                <a:gd name="connsiteY260" fmla="*/ 579694 h 1087484"/>
                <a:gd name="connsiteX261" fmla="*/ 1417417 w 3024845"/>
                <a:gd name="connsiteY261" fmla="*/ 579694 h 1087484"/>
                <a:gd name="connsiteX262" fmla="*/ 1422737 w 3024845"/>
                <a:gd name="connsiteY262" fmla="*/ 579694 h 1087484"/>
                <a:gd name="connsiteX263" fmla="*/ 1422737 w 3024845"/>
                <a:gd name="connsiteY263" fmla="*/ 577803 h 1087484"/>
                <a:gd name="connsiteX264" fmla="*/ 1422737 w 3024845"/>
                <a:gd name="connsiteY264" fmla="*/ 564562 h 1087484"/>
                <a:gd name="connsiteX265" fmla="*/ 1426791 w 3024845"/>
                <a:gd name="connsiteY265" fmla="*/ 571047 h 1087484"/>
                <a:gd name="connsiteX266" fmla="*/ 1429071 w 3024845"/>
                <a:gd name="connsiteY266" fmla="*/ 571047 h 1087484"/>
                <a:gd name="connsiteX267" fmla="*/ 1445031 w 3024845"/>
                <a:gd name="connsiteY267" fmla="*/ 571047 h 1087484"/>
                <a:gd name="connsiteX268" fmla="*/ 1445031 w 3024845"/>
                <a:gd name="connsiteY268" fmla="*/ 570236 h 1087484"/>
                <a:gd name="connsiteX269" fmla="*/ 1445031 w 3024845"/>
                <a:gd name="connsiteY269" fmla="*/ 564562 h 1087484"/>
                <a:gd name="connsiteX270" fmla="*/ 1445791 w 3024845"/>
                <a:gd name="connsiteY270" fmla="*/ 564562 h 1087484"/>
                <a:gd name="connsiteX271" fmla="*/ 1451111 w 3024845"/>
                <a:gd name="connsiteY271" fmla="*/ 564562 h 1087484"/>
                <a:gd name="connsiteX272" fmla="*/ 1451111 w 3024845"/>
                <a:gd name="connsiteY272" fmla="*/ 565913 h 1087484"/>
                <a:gd name="connsiteX273" fmla="*/ 1451111 w 3024845"/>
                <a:gd name="connsiteY273" fmla="*/ 575371 h 1087484"/>
                <a:gd name="connsiteX274" fmla="*/ 1489618 w 3024845"/>
                <a:gd name="connsiteY274" fmla="*/ 575371 h 1087484"/>
                <a:gd name="connsiteX275" fmla="*/ 1489618 w 3024845"/>
                <a:gd name="connsiteY275" fmla="*/ 713724 h 1087484"/>
                <a:gd name="connsiteX276" fmla="*/ 1491138 w 3024845"/>
                <a:gd name="connsiteY276" fmla="*/ 713724 h 1087484"/>
                <a:gd name="connsiteX277" fmla="*/ 1501778 w 3024845"/>
                <a:gd name="connsiteY277" fmla="*/ 713724 h 1087484"/>
                <a:gd name="connsiteX278" fmla="*/ 1501778 w 3024845"/>
                <a:gd name="connsiteY278" fmla="*/ 700754 h 1087484"/>
                <a:gd name="connsiteX279" fmla="*/ 1505832 w 3024845"/>
                <a:gd name="connsiteY279" fmla="*/ 700754 h 1087484"/>
                <a:gd name="connsiteX280" fmla="*/ 1505832 w 3024845"/>
                <a:gd name="connsiteY280" fmla="*/ 713724 h 1087484"/>
                <a:gd name="connsiteX281" fmla="*/ 1536232 w 3024845"/>
                <a:gd name="connsiteY281" fmla="*/ 713724 h 1087484"/>
                <a:gd name="connsiteX282" fmla="*/ 1536232 w 3024845"/>
                <a:gd name="connsiteY282" fmla="*/ 683459 h 1087484"/>
                <a:gd name="connsiteX283" fmla="*/ 1548392 w 3024845"/>
                <a:gd name="connsiteY283" fmla="*/ 683459 h 1087484"/>
                <a:gd name="connsiteX284" fmla="*/ 1560552 w 3024845"/>
                <a:gd name="connsiteY284" fmla="*/ 681298 h 1087484"/>
                <a:gd name="connsiteX285" fmla="*/ 1564606 w 3024845"/>
                <a:gd name="connsiteY285" fmla="*/ 683459 h 1087484"/>
                <a:gd name="connsiteX286" fmla="*/ 1574739 w 3024845"/>
                <a:gd name="connsiteY286" fmla="*/ 683459 h 1087484"/>
                <a:gd name="connsiteX287" fmla="*/ 1574739 w 3024845"/>
                <a:gd name="connsiteY287" fmla="*/ 713724 h 1087484"/>
                <a:gd name="connsiteX288" fmla="*/ 1582846 w 3024845"/>
                <a:gd name="connsiteY288" fmla="*/ 713724 h 1087484"/>
                <a:gd name="connsiteX289" fmla="*/ 1582846 w 3024845"/>
                <a:gd name="connsiteY289" fmla="*/ 731019 h 1087484"/>
                <a:gd name="connsiteX290" fmla="*/ 1592182 w 3024845"/>
                <a:gd name="connsiteY290" fmla="*/ 731924 h 1087484"/>
                <a:gd name="connsiteX291" fmla="*/ 1605140 w 3024845"/>
                <a:gd name="connsiteY291" fmla="*/ 731924 h 1087484"/>
                <a:gd name="connsiteX292" fmla="*/ 1605140 w 3024845"/>
                <a:gd name="connsiteY292" fmla="*/ 715886 h 1087484"/>
                <a:gd name="connsiteX293" fmla="*/ 1673096 w 3024845"/>
                <a:gd name="connsiteY293" fmla="*/ 715886 h 1087484"/>
                <a:gd name="connsiteX294" fmla="*/ 1673096 w 3024845"/>
                <a:gd name="connsiteY294" fmla="*/ 630633 h 1087484"/>
                <a:gd name="connsiteX295" fmla="*/ 1745104 w 3024845"/>
                <a:gd name="connsiteY295" fmla="*/ 630633 h 1087484"/>
                <a:gd name="connsiteX296" fmla="*/ 1745104 w 3024845"/>
                <a:gd name="connsiteY296" fmla="*/ 709401 h 1087484"/>
                <a:gd name="connsiteX297" fmla="*/ 1747008 w 3024845"/>
                <a:gd name="connsiteY297" fmla="*/ 709401 h 1087484"/>
                <a:gd name="connsiteX298" fmla="*/ 1748250 w 3024845"/>
                <a:gd name="connsiteY298" fmla="*/ 731924 h 1087484"/>
                <a:gd name="connsiteX299" fmla="*/ 1757926 w 3024845"/>
                <a:gd name="connsiteY299" fmla="*/ 731924 h 1087484"/>
                <a:gd name="connsiteX300" fmla="*/ 1759168 w 3024845"/>
                <a:gd name="connsiteY300" fmla="*/ 709401 h 1087484"/>
                <a:gd name="connsiteX301" fmla="*/ 1765248 w 3024845"/>
                <a:gd name="connsiteY301" fmla="*/ 709401 h 1087484"/>
                <a:gd name="connsiteX302" fmla="*/ 1766490 w 3024845"/>
                <a:gd name="connsiteY302" fmla="*/ 731924 h 1087484"/>
                <a:gd name="connsiteX303" fmla="*/ 1817112 w 3024845"/>
                <a:gd name="connsiteY303" fmla="*/ 731924 h 1087484"/>
                <a:gd name="connsiteX304" fmla="*/ 1817112 w 3024845"/>
                <a:gd name="connsiteY304" fmla="*/ 568896 h 1087484"/>
                <a:gd name="connsiteX305" fmla="*/ 2014439 w 3024845"/>
                <a:gd name="connsiteY305" fmla="*/ 568896 h 1087484"/>
                <a:gd name="connsiteX306" fmla="*/ 2014439 w 3024845"/>
                <a:gd name="connsiteY306" fmla="*/ 731924 h 1087484"/>
                <a:gd name="connsiteX307" fmla="*/ 2033136 w 3024845"/>
                <a:gd name="connsiteY307" fmla="*/ 731924 h 1087484"/>
                <a:gd name="connsiteX308" fmla="*/ 2033136 w 3024845"/>
                <a:gd name="connsiteY308" fmla="*/ 649231 h 1087484"/>
                <a:gd name="connsiteX309" fmla="*/ 2128256 w 3024845"/>
                <a:gd name="connsiteY309" fmla="*/ 649231 h 1087484"/>
                <a:gd name="connsiteX310" fmla="*/ 2146266 w 3024845"/>
                <a:gd name="connsiteY310" fmla="*/ 160309 h 1087484"/>
                <a:gd name="connsiteX311" fmla="*/ 2150320 w 3024845"/>
                <a:gd name="connsiteY311" fmla="*/ 88970 h 1087484"/>
                <a:gd name="connsiteX312" fmla="*/ 2152346 w 3024845"/>
                <a:gd name="connsiteY312" fmla="*/ 28441 h 1087484"/>
                <a:gd name="connsiteX313" fmla="*/ 2180720 w 3024845"/>
                <a:gd name="connsiteY313" fmla="*/ 584018 h 1087484"/>
                <a:gd name="connsiteX314" fmla="*/ 2245574 w 3024845"/>
                <a:gd name="connsiteY314" fmla="*/ 584018 h 1087484"/>
                <a:gd name="connsiteX315" fmla="*/ 2245574 w 3024845"/>
                <a:gd name="connsiteY315" fmla="*/ 659680 h 1087484"/>
                <a:gd name="connsiteX316" fmla="*/ 2253681 w 3024845"/>
                <a:gd name="connsiteY316" fmla="*/ 659680 h 1087484"/>
                <a:gd name="connsiteX317" fmla="*/ 2255708 w 3024845"/>
                <a:gd name="connsiteY317" fmla="*/ 653195 h 1087484"/>
                <a:gd name="connsiteX318" fmla="*/ 2261788 w 3024845"/>
                <a:gd name="connsiteY318" fmla="*/ 653195 h 1087484"/>
                <a:gd name="connsiteX319" fmla="*/ 2263815 w 3024845"/>
                <a:gd name="connsiteY319" fmla="*/ 661842 h 1087484"/>
                <a:gd name="connsiteX320" fmla="*/ 2275975 w 3024845"/>
                <a:gd name="connsiteY320" fmla="*/ 661842 h 1087484"/>
                <a:gd name="connsiteX321" fmla="*/ 2275975 w 3024845"/>
                <a:gd name="connsiteY321" fmla="*/ 655356 h 1087484"/>
                <a:gd name="connsiteX322" fmla="*/ 2298268 w 3024845"/>
                <a:gd name="connsiteY322" fmla="*/ 655356 h 1087484"/>
                <a:gd name="connsiteX323" fmla="*/ 2298268 w 3024845"/>
                <a:gd name="connsiteY323" fmla="*/ 661842 h 1087484"/>
                <a:gd name="connsiteX324" fmla="*/ 2318535 w 3024845"/>
                <a:gd name="connsiteY324" fmla="*/ 661842 h 1087484"/>
                <a:gd name="connsiteX325" fmla="*/ 2318535 w 3024845"/>
                <a:gd name="connsiteY325" fmla="*/ 707239 h 1087484"/>
                <a:gd name="connsiteX326" fmla="*/ 2332722 w 3024845"/>
                <a:gd name="connsiteY326" fmla="*/ 707239 h 1087484"/>
                <a:gd name="connsiteX327" fmla="*/ 2332722 w 3024845"/>
                <a:gd name="connsiteY327" fmla="*/ 694268 h 1087484"/>
                <a:gd name="connsiteX328" fmla="*/ 2348936 w 3024845"/>
                <a:gd name="connsiteY328" fmla="*/ 694268 h 1087484"/>
                <a:gd name="connsiteX329" fmla="*/ 2348936 w 3024845"/>
                <a:gd name="connsiteY329" fmla="*/ 514841 h 1087484"/>
                <a:gd name="connsiteX330" fmla="*/ 2355016 w 3024845"/>
                <a:gd name="connsiteY330" fmla="*/ 508355 h 1087484"/>
                <a:gd name="connsiteX331" fmla="*/ 2427977 w 3024845"/>
                <a:gd name="connsiteY331" fmla="*/ 508355 h 1087484"/>
                <a:gd name="connsiteX332" fmla="*/ 2427977 w 3024845"/>
                <a:gd name="connsiteY332" fmla="*/ 517003 h 1087484"/>
                <a:gd name="connsiteX333" fmla="*/ 2438110 w 3024845"/>
                <a:gd name="connsiteY333" fmla="*/ 517003 h 1087484"/>
                <a:gd name="connsiteX334" fmla="*/ 2438110 w 3024845"/>
                <a:gd name="connsiteY334" fmla="*/ 631577 h 1087484"/>
                <a:gd name="connsiteX335" fmla="*/ 2460404 w 3024845"/>
                <a:gd name="connsiteY335" fmla="*/ 631577 h 1087484"/>
                <a:gd name="connsiteX336" fmla="*/ 2460404 w 3024845"/>
                <a:gd name="connsiteY336" fmla="*/ 564562 h 1087484"/>
                <a:gd name="connsiteX337" fmla="*/ 2486751 w 3024845"/>
                <a:gd name="connsiteY337" fmla="*/ 564562 h 1087484"/>
                <a:gd name="connsiteX338" fmla="*/ 2490804 w 3024845"/>
                <a:gd name="connsiteY338" fmla="*/ 560238 h 1087484"/>
                <a:gd name="connsiteX339" fmla="*/ 2498911 w 3024845"/>
                <a:gd name="connsiteY339" fmla="*/ 560238 h 1087484"/>
                <a:gd name="connsiteX340" fmla="*/ 2502964 w 3024845"/>
                <a:gd name="connsiteY340" fmla="*/ 564562 h 1087484"/>
                <a:gd name="connsiteX341" fmla="*/ 2525258 w 3024845"/>
                <a:gd name="connsiteY341" fmla="*/ 564562 h 1087484"/>
                <a:gd name="connsiteX342" fmla="*/ 2525258 w 3024845"/>
                <a:gd name="connsiteY342" fmla="*/ 447826 h 1087484"/>
                <a:gd name="connsiteX343" fmla="*/ 2582005 w 3024845"/>
                <a:gd name="connsiteY343" fmla="*/ 437017 h 1087484"/>
                <a:gd name="connsiteX344" fmla="*/ 2582005 w 3024845"/>
                <a:gd name="connsiteY344" fmla="*/ 438098 h 1087484"/>
                <a:gd name="connsiteX345" fmla="*/ 2582005 w 3024845"/>
                <a:gd name="connsiteY345" fmla="*/ 445664 h 1087484"/>
                <a:gd name="connsiteX346" fmla="*/ 2608352 w 3024845"/>
                <a:gd name="connsiteY346" fmla="*/ 445664 h 1087484"/>
                <a:gd name="connsiteX347" fmla="*/ 2608352 w 3024845"/>
                <a:gd name="connsiteY347" fmla="*/ 700754 h 1087484"/>
                <a:gd name="connsiteX348" fmla="*/ 2630646 w 3024845"/>
                <a:gd name="connsiteY348" fmla="*/ 700754 h 1087484"/>
                <a:gd name="connsiteX349" fmla="*/ 2630646 w 3024845"/>
                <a:gd name="connsiteY349" fmla="*/ 696430 h 1087484"/>
                <a:gd name="connsiteX350" fmla="*/ 2642806 w 3024845"/>
                <a:gd name="connsiteY350" fmla="*/ 696430 h 1087484"/>
                <a:gd name="connsiteX351" fmla="*/ 2642806 w 3024845"/>
                <a:gd name="connsiteY351" fmla="*/ 700754 h 1087484"/>
                <a:gd name="connsiteX352" fmla="*/ 2667126 w 3024845"/>
                <a:gd name="connsiteY352" fmla="*/ 700754 h 1087484"/>
                <a:gd name="connsiteX353" fmla="*/ 2667126 w 3024845"/>
                <a:gd name="connsiteY353" fmla="*/ 687783 h 1087484"/>
                <a:gd name="connsiteX354" fmla="*/ 2695500 w 3024845"/>
                <a:gd name="connsiteY354" fmla="*/ 687783 h 1087484"/>
                <a:gd name="connsiteX355" fmla="*/ 2707660 w 3024845"/>
                <a:gd name="connsiteY355" fmla="*/ 683459 h 1087484"/>
                <a:gd name="connsiteX356" fmla="*/ 2727927 w 3024845"/>
                <a:gd name="connsiteY356" fmla="*/ 687783 h 1087484"/>
                <a:gd name="connsiteX357" fmla="*/ 2727927 w 3024845"/>
                <a:gd name="connsiteY357" fmla="*/ 670489 h 1087484"/>
                <a:gd name="connsiteX358" fmla="*/ 2736034 w 3024845"/>
                <a:gd name="connsiteY358" fmla="*/ 670489 h 1087484"/>
                <a:gd name="connsiteX359" fmla="*/ 2736034 w 3024845"/>
                <a:gd name="connsiteY359" fmla="*/ 657518 h 1087484"/>
                <a:gd name="connsiteX360" fmla="*/ 2792781 w 3024845"/>
                <a:gd name="connsiteY360" fmla="*/ 657518 h 1087484"/>
                <a:gd name="connsiteX361" fmla="*/ 2792781 w 3024845"/>
                <a:gd name="connsiteY361" fmla="*/ 627253 h 1087484"/>
                <a:gd name="connsiteX362" fmla="*/ 2811021 w 3024845"/>
                <a:gd name="connsiteY362" fmla="*/ 627253 h 1087484"/>
                <a:gd name="connsiteX363" fmla="*/ 2811021 w 3024845"/>
                <a:gd name="connsiteY363" fmla="*/ 620768 h 1087484"/>
                <a:gd name="connsiteX364" fmla="*/ 2823181 w 3024845"/>
                <a:gd name="connsiteY364" fmla="*/ 620768 h 1087484"/>
                <a:gd name="connsiteX365" fmla="*/ 2823181 w 3024845"/>
                <a:gd name="connsiteY365" fmla="*/ 627253 h 1087484"/>
                <a:gd name="connsiteX366" fmla="*/ 2839395 w 3024845"/>
                <a:gd name="connsiteY366" fmla="*/ 627253 h 1087484"/>
                <a:gd name="connsiteX367" fmla="*/ 2839395 w 3024845"/>
                <a:gd name="connsiteY367" fmla="*/ 676974 h 1087484"/>
                <a:gd name="connsiteX368" fmla="*/ 2871822 w 3024845"/>
                <a:gd name="connsiteY368" fmla="*/ 676974 h 1087484"/>
                <a:gd name="connsiteX369" fmla="*/ 2871822 w 3024845"/>
                <a:gd name="connsiteY369" fmla="*/ 651033 h 1087484"/>
                <a:gd name="connsiteX370" fmla="*/ 2910329 w 3024845"/>
                <a:gd name="connsiteY370" fmla="*/ 651033 h 1087484"/>
                <a:gd name="connsiteX371" fmla="*/ 2910329 w 3024845"/>
                <a:gd name="connsiteY371" fmla="*/ 620768 h 1087484"/>
                <a:gd name="connsiteX372" fmla="*/ 2958970 w 3024845"/>
                <a:gd name="connsiteY372" fmla="*/ 620768 h 1087484"/>
                <a:gd name="connsiteX373" fmla="*/ 2958970 w 3024845"/>
                <a:gd name="connsiteY373" fmla="*/ 731924 h 1087484"/>
                <a:gd name="connsiteX374" fmla="*/ 2958970 w 3024845"/>
                <a:gd name="connsiteY374" fmla="*/ 745703 h 1087484"/>
                <a:gd name="connsiteX375" fmla="*/ 3024845 w 3024845"/>
                <a:gd name="connsiteY375" fmla="*/ 745703 h 1087484"/>
                <a:gd name="connsiteX376" fmla="*/ 3024845 w 3024845"/>
                <a:gd name="connsiteY376" fmla="*/ 1087484 h 1087484"/>
                <a:gd name="connsiteX377" fmla="*/ 2054 w 3024845"/>
                <a:gd name="connsiteY377" fmla="*/ 1085151 h 1087484"/>
                <a:gd name="connsiteX378" fmla="*/ 0 w 3024845"/>
                <a:gd name="connsiteY378" fmla="*/ 651033 h 1087484"/>
                <a:gd name="connsiteX379" fmla="*/ 20267 w 3024845"/>
                <a:gd name="connsiteY379" fmla="*/ 651033 h 1087484"/>
                <a:gd name="connsiteX380" fmla="*/ 20774 w 3024845"/>
                <a:gd name="connsiteY380" fmla="*/ 649952 h 1087484"/>
                <a:gd name="connsiteX381" fmla="*/ 24320 w 3024845"/>
                <a:gd name="connsiteY381" fmla="*/ 642386 h 1087484"/>
                <a:gd name="connsiteX382" fmla="*/ 26094 w 3024845"/>
                <a:gd name="connsiteY382" fmla="*/ 642656 h 1087484"/>
                <a:gd name="connsiteX383" fmla="*/ 38507 w 3024845"/>
                <a:gd name="connsiteY383" fmla="*/ 644547 h 1087484"/>
                <a:gd name="connsiteX384" fmla="*/ 39014 w 3024845"/>
                <a:gd name="connsiteY384" fmla="*/ 645899 h 1087484"/>
                <a:gd name="connsiteX385" fmla="*/ 42560 w 3024845"/>
                <a:gd name="connsiteY385" fmla="*/ 655356 h 1087484"/>
                <a:gd name="connsiteX386" fmla="*/ 68907 w 3024845"/>
                <a:gd name="connsiteY386" fmla="*/ 657518 h 1087484"/>
                <a:gd name="connsiteX387" fmla="*/ 68907 w 3024845"/>
                <a:gd name="connsiteY387" fmla="*/ 534297 h 1087484"/>
                <a:gd name="connsiteX388" fmla="*/ 70934 w 3024845"/>
                <a:gd name="connsiteY388" fmla="*/ 534297 h 1087484"/>
                <a:gd name="connsiteX389" fmla="*/ 85121 w 3024845"/>
                <a:gd name="connsiteY389" fmla="*/ 534297 h 1087484"/>
                <a:gd name="connsiteX390" fmla="*/ 85121 w 3024845"/>
                <a:gd name="connsiteY390" fmla="*/ 398105 h 1087484"/>
                <a:gd name="connsiteX391" fmla="*/ 86894 w 3024845"/>
                <a:gd name="connsiteY391" fmla="*/ 398105 h 1087484"/>
                <a:gd name="connsiteX392" fmla="*/ 99308 w 3024845"/>
                <a:gd name="connsiteY392" fmla="*/ 398105 h 1087484"/>
                <a:gd name="connsiteX393" fmla="*/ 99308 w 3024845"/>
                <a:gd name="connsiteY393" fmla="*/ 283531 h 1087484"/>
                <a:gd name="connsiteX394" fmla="*/ 103361 w 3024845"/>
                <a:gd name="connsiteY394" fmla="*/ 255427 h 1087484"/>
                <a:gd name="connsiteX395" fmla="*/ 105388 w 3024845"/>
                <a:gd name="connsiteY395" fmla="*/ 255427 h 1087484"/>
                <a:gd name="connsiteX396" fmla="*/ 119575 w 3024845"/>
                <a:gd name="connsiteY396" fmla="*/ 255427 h 1087484"/>
                <a:gd name="connsiteX0" fmla="*/ 119575 w 3024845"/>
                <a:gd name="connsiteY0" fmla="*/ 200101 h 1032158"/>
                <a:gd name="connsiteX1" fmla="*/ 200642 w 3024845"/>
                <a:gd name="connsiteY1" fmla="*/ 197940 h 1032158"/>
                <a:gd name="connsiteX2" fmla="*/ 202669 w 3024845"/>
                <a:gd name="connsiteY2" fmla="*/ 197940 h 1032158"/>
                <a:gd name="connsiteX3" fmla="*/ 216856 w 3024845"/>
                <a:gd name="connsiteY3" fmla="*/ 197940 h 1032158"/>
                <a:gd name="connsiteX4" fmla="*/ 216856 w 3024845"/>
                <a:gd name="connsiteY4" fmla="*/ 221719 h 1032158"/>
                <a:gd name="connsiteX5" fmla="*/ 217363 w 3024845"/>
                <a:gd name="connsiteY5" fmla="*/ 222530 h 1032158"/>
                <a:gd name="connsiteX6" fmla="*/ 220909 w 3024845"/>
                <a:gd name="connsiteY6" fmla="*/ 228205 h 1032158"/>
                <a:gd name="connsiteX7" fmla="*/ 220909 w 3024845"/>
                <a:gd name="connsiteY7" fmla="*/ 342779 h 1032158"/>
                <a:gd name="connsiteX8" fmla="*/ 223189 w 3024845"/>
                <a:gd name="connsiteY8" fmla="*/ 342779 h 1032158"/>
                <a:gd name="connsiteX9" fmla="*/ 239150 w 3024845"/>
                <a:gd name="connsiteY9" fmla="*/ 342779 h 1032158"/>
                <a:gd name="connsiteX10" fmla="*/ 239150 w 3024845"/>
                <a:gd name="connsiteY10" fmla="*/ 483294 h 1032158"/>
                <a:gd name="connsiteX11" fmla="*/ 240670 w 3024845"/>
                <a:gd name="connsiteY11" fmla="*/ 483024 h 1032158"/>
                <a:gd name="connsiteX12" fmla="*/ 251310 w 3024845"/>
                <a:gd name="connsiteY12" fmla="*/ 481133 h 1032158"/>
                <a:gd name="connsiteX13" fmla="*/ 249283 w 3024845"/>
                <a:gd name="connsiteY13" fmla="*/ 569765 h 1032158"/>
                <a:gd name="connsiteX14" fmla="*/ 250803 w 3024845"/>
                <a:gd name="connsiteY14" fmla="*/ 570036 h 1032158"/>
                <a:gd name="connsiteX15" fmla="*/ 261443 w 3024845"/>
                <a:gd name="connsiteY15" fmla="*/ 571927 h 1032158"/>
                <a:gd name="connsiteX16" fmla="*/ 261696 w 3024845"/>
                <a:gd name="connsiteY16" fmla="*/ 572738 h 1032158"/>
                <a:gd name="connsiteX17" fmla="*/ 263470 w 3024845"/>
                <a:gd name="connsiteY17" fmla="*/ 578413 h 1032158"/>
                <a:gd name="connsiteX18" fmla="*/ 264230 w 3024845"/>
                <a:gd name="connsiteY18" fmla="*/ 575981 h 1032158"/>
                <a:gd name="connsiteX19" fmla="*/ 269550 w 3024845"/>
                <a:gd name="connsiteY19" fmla="*/ 558957 h 1032158"/>
                <a:gd name="connsiteX20" fmla="*/ 271323 w 3024845"/>
                <a:gd name="connsiteY20" fmla="*/ 558957 h 1032158"/>
                <a:gd name="connsiteX21" fmla="*/ 283737 w 3024845"/>
                <a:gd name="connsiteY21" fmla="*/ 558957 h 1032158"/>
                <a:gd name="connsiteX22" fmla="*/ 283737 w 3024845"/>
                <a:gd name="connsiteY22" fmla="*/ 591383 h 1032158"/>
                <a:gd name="connsiteX23" fmla="*/ 284750 w 3024845"/>
                <a:gd name="connsiteY23" fmla="*/ 591924 h 1032158"/>
                <a:gd name="connsiteX24" fmla="*/ 291844 w 3024845"/>
                <a:gd name="connsiteY24" fmla="*/ 595707 h 1032158"/>
                <a:gd name="connsiteX25" fmla="*/ 291844 w 3024845"/>
                <a:gd name="connsiteY25" fmla="*/ 597058 h 1032158"/>
                <a:gd name="connsiteX26" fmla="*/ 291844 w 3024845"/>
                <a:gd name="connsiteY26" fmla="*/ 606516 h 1032158"/>
                <a:gd name="connsiteX27" fmla="*/ 336431 w 3024845"/>
                <a:gd name="connsiteY27" fmla="*/ 606516 h 1032158"/>
                <a:gd name="connsiteX28" fmla="*/ 336431 w 3024845"/>
                <a:gd name="connsiteY28" fmla="*/ 607597 h 1032158"/>
                <a:gd name="connsiteX29" fmla="*/ 336431 w 3024845"/>
                <a:gd name="connsiteY29" fmla="*/ 615163 h 1032158"/>
                <a:gd name="connsiteX30" fmla="*/ 338457 w 3024845"/>
                <a:gd name="connsiteY30" fmla="*/ 615163 h 1032158"/>
                <a:gd name="connsiteX31" fmla="*/ 352644 w 3024845"/>
                <a:gd name="connsiteY31" fmla="*/ 615163 h 1032158"/>
                <a:gd name="connsiteX32" fmla="*/ 352644 w 3024845"/>
                <a:gd name="connsiteY32" fmla="*/ 584898 h 1032158"/>
                <a:gd name="connsiteX33" fmla="*/ 397231 w 3024845"/>
                <a:gd name="connsiteY33" fmla="*/ 584898 h 1032158"/>
                <a:gd name="connsiteX34" fmla="*/ 397231 w 3024845"/>
                <a:gd name="connsiteY34" fmla="*/ 583547 h 1032158"/>
                <a:gd name="connsiteX35" fmla="*/ 397231 w 3024845"/>
                <a:gd name="connsiteY35" fmla="*/ 574089 h 1032158"/>
                <a:gd name="connsiteX36" fmla="*/ 398245 w 3024845"/>
                <a:gd name="connsiteY36" fmla="*/ 574089 h 1032158"/>
                <a:gd name="connsiteX37" fmla="*/ 405338 w 3024845"/>
                <a:gd name="connsiteY37" fmla="*/ 574089 h 1032158"/>
                <a:gd name="connsiteX38" fmla="*/ 405338 w 3024845"/>
                <a:gd name="connsiteY38" fmla="*/ 572198 h 1032158"/>
                <a:gd name="connsiteX39" fmla="*/ 405338 w 3024845"/>
                <a:gd name="connsiteY39" fmla="*/ 558957 h 1032158"/>
                <a:gd name="connsiteX40" fmla="*/ 406098 w 3024845"/>
                <a:gd name="connsiteY40" fmla="*/ 558957 h 1032158"/>
                <a:gd name="connsiteX41" fmla="*/ 411418 w 3024845"/>
                <a:gd name="connsiteY41" fmla="*/ 558957 h 1032158"/>
                <a:gd name="connsiteX42" fmla="*/ 411418 w 3024845"/>
                <a:gd name="connsiteY42" fmla="*/ 557876 h 1032158"/>
                <a:gd name="connsiteX43" fmla="*/ 411418 w 3024845"/>
                <a:gd name="connsiteY43" fmla="*/ 550309 h 1032158"/>
                <a:gd name="connsiteX44" fmla="*/ 413445 w 3024845"/>
                <a:gd name="connsiteY44" fmla="*/ 550309 h 1032158"/>
                <a:gd name="connsiteX45" fmla="*/ 427632 w 3024845"/>
                <a:gd name="connsiteY45" fmla="*/ 550309 h 1032158"/>
                <a:gd name="connsiteX46" fmla="*/ 427632 w 3024845"/>
                <a:gd name="connsiteY46" fmla="*/ 551390 h 1032158"/>
                <a:gd name="connsiteX47" fmla="*/ 427632 w 3024845"/>
                <a:gd name="connsiteY47" fmla="*/ 558957 h 1032158"/>
                <a:gd name="connsiteX48" fmla="*/ 449925 w 3024845"/>
                <a:gd name="connsiteY48" fmla="*/ 558957 h 1032158"/>
                <a:gd name="connsiteX49" fmla="*/ 449925 w 3024845"/>
                <a:gd name="connsiteY49" fmla="*/ 557065 h 1032158"/>
                <a:gd name="connsiteX50" fmla="*/ 449925 w 3024845"/>
                <a:gd name="connsiteY50" fmla="*/ 543824 h 1032158"/>
                <a:gd name="connsiteX51" fmla="*/ 451699 w 3024845"/>
                <a:gd name="connsiteY51" fmla="*/ 543824 h 1032158"/>
                <a:gd name="connsiteX52" fmla="*/ 464112 w 3024845"/>
                <a:gd name="connsiteY52" fmla="*/ 543824 h 1032158"/>
                <a:gd name="connsiteX53" fmla="*/ 464112 w 3024845"/>
                <a:gd name="connsiteY53" fmla="*/ 567604 h 1032158"/>
                <a:gd name="connsiteX54" fmla="*/ 465126 w 3024845"/>
                <a:gd name="connsiteY54" fmla="*/ 567604 h 1032158"/>
                <a:gd name="connsiteX55" fmla="*/ 472219 w 3024845"/>
                <a:gd name="connsiteY55" fmla="*/ 567604 h 1032158"/>
                <a:gd name="connsiteX56" fmla="*/ 472219 w 3024845"/>
                <a:gd name="connsiteY56" fmla="*/ 566523 h 1032158"/>
                <a:gd name="connsiteX57" fmla="*/ 472219 w 3024845"/>
                <a:gd name="connsiteY57" fmla="*/ 558957 h 1032158"/>
                <a:gd name="connsiteX58" fmla="*/ 473992 w 3024845"/>
                <a:gd name="connsiteY58" fmla="*/ 558957 h 1032158"/>
                <a:gd name="connsiteX59" fmla="*/ 486406 w 3024845"/>
                <a:gd name="connsiteY59" fmla="*/ 558957 h 1032158"/>
                <a:gd name="connsiteX60" fmla="*/ 486406 w 3024845"/>
                <a:gd name="connsiteY60" fmla="*/ 584898 h 1032158"/>
                <a:gd name="connsiteX61" fmla="*/ 488433 w 3024845"/>
                <a:gd name="connsiteY61" fmla="*/ 584898 h 1032158"/>
                <a:gd name="connsiteX62" fmla="*/ 502619 w 3024845"/>
                <a:gd name="connsiteY62" fmla="*/ 584898 h 1032158"/>
                <a:gd name="connsiteX63" fmla="*/ 502619 w 3024845"/>
                <a:gd name="connsiteY63" fmla="*/ 586519 h 1032158"/>
                <a:gd name="connsiteX64" fmla="*/ 502619 w 3024845"/>
                <a:gd name="connsiteY64" fmla="*/ 597869 h 1032158"/>
                <a:gd name="connsiteX65" fmla="*/ 503379 w 3024845"/>
                <a:gd name="connsiteY65" fmla="*/ 597869 h 1032158"/>
                <a:gd name="connsiteX66" fmla="*/ 508700 w 3024845"/>
                <a:gd name="connsiteY66" fmla="*/ 597869 h 1032158"/>
                <a:gd name="connsiteX67" fmla="*/ 508700 w 3024845"/>
                <a:gd name="connsiteY67" fmla="*/ 597058 h 1032158"/>
                <a:gd name="connsiteX68" fmla="*/ 508700 w 3024845"/>
                <a:gd name="connsiteY68" fmla="*/ 591383 h 1032158"/>
                <a:gd name="connsiteX69" fmla="*/ 539100 w 3024845"/>
                <a:gd name="connsiteY69" fmla="*/ 591383 h 1032158"/>
                <a:gd name="connsiteX70" fmla="*/ 539100 w 3024845"/>
                <a:gd name="connsiteY70" fmla="*/ 615163 h 1032158"/>
                <a:gd name="connsiteX71" fmla="*/ 540113 w 3024845"/>
                <a:gd name="connsiteY71" fmla="*/ 615163 h 1032158"/>
                <a:gd name="connsiteX72" fmla="*/ 547207 w 3024845"/>
                <a:gd name="connsiteY72" fmla="*/ 615163 h 1032158"/>
                <a:gd name="connsiteX73" fmla="*/ 547207 w 3024845"/>
                <a:gd name="connsiteY73" fmla="*/ 616244 h 1032158"/>
                <a:gd name="connsiteX74" fmla="*/ 547207 w 3024845"/>
                <a:gd name="connsiteY74" fmla="*/ 623810 h 1032158"/>
                <a:gd name="connsiteX75" fmla="*/ 547967 w 3024845"/>
                <a:gd name="connsiteY75" fmla="*/ 623810 h 1032158"/>
                <a:gd name="connsiteX76" fmla="*/ 553287 w 3024845"/>
                <a:gd name="connsiteY76" fmla="*/ 623810 h 1032158"/>
                <a:gd name="connsiteX77" fmla="*/ 553287 w 3024845"/>
                <a:gd name="connsiteY77" fmla="*/ 621648 h 1032158"/>
                <a:gd name="connsiteX78" fmla="*/ 553287 w 3024845"/>
                <a:gd name="connsiteY78" fmla="*/ 606516 h 1032158"/>
                <a:gd name="connsiteX79" fmla="*/ 554300 w 3024845"/>
                <a:gd name="connsiteY79" fmla="*/ 606516 h 1032158"/>
                <a:gd name="connsiteX80" fmla="*/ 561394 w 3024845"/>
                <a:gd name="connsiteY80" fmla="*/ 606516 h 1032158"/>
                <a:gd name="connsiteX81" fmla="*/ 561394 w 3024845"/>
                <a:gd name="connsiteY81" fmla="*/ 607597 h 1032158"/>
                <a:gd name="connsiteX82" fmla="*/ 561394 w 3024845"/>
                <a:gd name="connsiteY82" fmla="*/ 615163 h 1032158"/>
                <a:gd name="connsiteX83" fmla="*/ 566714 w 3024845"/>
                <a:gd name="connsiteY83" fmla="*/ 613170 h 1032158"/>
                <a:gd name="connsiteX84" fmla="*/ 567474 w 3024845"/>
                <a:gd name="connsiteY84" fmla="*/ 612190 h 1032158"/>
                <a:gd name="connsiteX85" fmla="*/ 567474 w 3024845"/>
                <a:gd name="connsiteY85" fmla="*/ 606516 h 1032158"/>
                <a:gd name="connsiteX86" fmla="*/ 605981 w 3024845"/>
                <a:gd name="connsiteY86" fmla="*/ 606516 h 1032158"/>
                <a:gd name="connsiteX87" fmla="*/ 605981 w 3024845"/>
                <a:gd name="connsiteY87" fmla="*/ 630295 h 1032158"/>
                <a:gd name="connsiteX88" fmla="*/ 608007 w 3024845"/>
                <a:gd name="connsiteY88" fmla="*/ 630295 h 1032158"/>
                <a:gd name="connsiteX89" fmla="*/ 622194 w 3024845"/>
                <a:gd name="connsiteY89" fmla="*/ 630295 h 1032158"/>
                <a:gd name="connsiteX90" fmla="*/ 622194 w 3024845"/>
                <a:gd name="connsiteY90" fmla="*/ 631376 h 1032158"/>
                <a:gd name="connsiteX91" fmla="*/ 622194 w 3024845"/>
                <a:gd name="connsiteY91" fmla="*/ 638942 h 1032158"/>
                <a:gd name="connsiteX92" fmla="*/ 623968 w 3024845"/>
                <a:gd name="connsiteY92" fmla="*/ 638942 h 1032158"/>
                <a:gd name="connsiteX93" fmla="*/ 636381 w 3024845"/>
                <a:gd name="connsiteY93" fmla="*/ 638942 h 1032158"/>
                <a:gd name="connsiteX94" fmla="*/ 636381 w 3024845"/>
                <a:gd name="connsiteY94" fmla="*/ 615163 h 1032158"/>
                <a:gd name="connsiteX95" fmla="*/ 637394 w 3024845"/>
                <a:gd name="connsiteY95" fmla="*/ 615163 h 1032158"/>
                <a:gd name="connsiteX96" fmla="*/ 644488 w 3024845"/>
                <a:gd name="connsiteY96" fmla="*/ 615163 h 1032158"/>
                <a:gd name="connsiteX97" fmla="*/ 644488 w 3024845"/>
                <a:gd name="connsiteY97" fmla="*/ 582736 h 1032158"/>
                <a:gd name="connsiteX98" fmla="*/ 645501 w 3024845"/>
                <a:gd name="connsiteY98" fmla="*/ 582736 h 1032158"/>
                <a:gd name="connsiteX99" fmla="*/ 652595 w 3024845"/>
                <a:gd name="connsiteY99" fmla="*/ 582736 h 1032158"/>
                <a:gd name="connsiteX100" fmla="*/ 652595 w 3024845"/>
                <a:gd name="connsiteY100" fmla="*/ 580845 h 1032158"/>
                <a:gd name="connsiteX101" fmla="*/ 652595 w 3024845"/>
                <a:gd name="connsiteY101" fmla="*/ 567604 h 1032158"/>
                <a:gd name="connsiteX102" fmla="*/ 651328 w 3024845"/>
                <a:gd name="connsiteY102" fmla="*/ 565982 h 1032158"/>
                <a:gd name="connsiteX103" fmla="*/ 656648 w 3024845"/>
                <a:gd name="connsiteY103" fmla="*/ 554633 h 1032158"/>
                <a:gd name="connsiteX104" fmla="*/ 664755 w 3024845"/>
                <a:gd name="connsiteY104" fmla="*/ 582736 h 1032158"/>
                <a:gd name="connsiteX105" fmla="*/ 665515 w 3024845"/>
                <a:gd name="connsiteY105" fmla="*/ 582736 h 1032158"/>
                <a:gd name="connsiteX106" fmla="*/ 670835 w 3024845"/>
                <a:gd name="connsiteY106" fmla="*/ 582736 h 1032158"/>
                <a:gd name="connsiteX107" fmla="*/ 670835 w 3024845"/>
                <a:gd name="connsiteY107" fmla="*/ 476809 h 1032158"/>
                <a:gd name="connsiteX108" fmla="*/ 672355 w 3024845"/>
                <a:gd name="connsiteY108" fmla="*/ 476809 h 1032158"/>
                <a:gd name="connsiteX109" fmla="*/ 682995 w 3024845"/>
                <a:gd name="connsiteY109" fmla="*/ 476809 h 1032158"/>
                <a:gd name="connsiteX110" fmla="*/ 682995 w 3024845"/>
                <a:gd name="connsiteY110" fmla="*/ 429250 h 1032158"/>
                <a:gd name="connsiteX111" fmla="*/ 709342 w 3024845"/>
                <a:gd name="connsiteY111" fmla="*/ 429250 h 1032158"/>
                <a:gd name="connsiteX112" fmla="*/ 709342 w 3024845"/>
                <a:gd name="connsiteY112" fmla="*/ 407632 h 1032158"/>
                <a:gd name="connsiteX113" fmla="*/ 743796 w 3024845"/>
                <a:gd name="connsiteY113" fmla="*/ 407632 h 1032158"/>
                <a:gd name="connsiteX114" fmla="*/ 743796 w 3024845"/>
                <a:gd name="connsiteY114" fmla="*/ 410064 h 1032158"/>
                <a:gd name="connsiteX115" fmla="*/ 743796 w 3024845"/>
                <a:gd name="connsiteY115" fmla="*/ 427088 h 1032158"/>
                <a:gd name="connsiteX116" fmla="*/ 746076 w 3024845"/>
                <a:gd name="connsiteY116" fmla="*/ 427088 h 1032158"/>
                <a:gd name="connsiteX117" fmla="*/ 762036 w 3024845"/>
                <a:gd name="connsiteY117" fmla="*/ 427088 h 1032158"/>
                <a:gd name="connsiteX118" fmla="*/ 762036 w 3024845"/>
                <a:gd name="connsiteY118" fmla="*/ 474647 h 1032158"/>
                <a:gd name="connsiteX119" fmla="*/ 763049 w 3024845"/>
                <a:gd name="connsiteY119" fmla="*/ 474647 h 1032158"/>
                <a:gd name="connsiteX120" fmla="*/ 770143 w 3024845"/>
                <a:gd name="connsiteY120" fmla="*/ 474647 h 1032158"/>
                <a:gd name="connsiteX121" fmla="*/ 784330 w 3024845"/>
                <a:gd name="connsiteY121" fmla="*/ 478971 h 1032158"/>
                <a:gd name="connsiteX122" fmla="*/ 784330 w 3024845"/>
                <a:gd name="connsiteY122" fmla="*/ 517883 h 1032158"/>
                <a:gd name="connsiteX123" fmla="*/ 785343 w 3024845"/>
                <a:gd name="connsiteY123" fmla="*/ 517883 h 1032158"/>
                <a:gd name="connsiteX124" fmla="*/ 792436 w 3024845"/>
                <a:gd name="connsiteY124" fmla="*/ 517883 h 1032158"/>
                <a:gd name="connsiteX125" fmla="*/ 792436 w 3024845"/>
                <a:gd name="connsiteY125" fmla="*/ 519504 h 1032158"/>
                <a:gd name="connsiteX126" fmla="*/ 792436 w 3024845"/>
                <a:gd name="connsiteY126" fmla="*/ 530853 h 1032158"/>
                <a:gd name="connsiteX127" fmla="*/ 794463 w 3024845"/>
                <a:gd name="connsiteY127" fmla="*/ 530853 h 1032158"/>
                <a:gd name="connsiteX128" fmla="*/ 808650 w 3024845"/>
                <a:gd name="connsiteY128" fmla="*/ 530853 h 1032158"/>
                <a:gd name="connsiteX129" fmla="*/ 814730 w 3024845"/>
                <a:gd name="connsiteY129" fmla="*/ 537339 h 1032158"/>
                <a:gd name="connsiteX130" fmla="*/ 814730 w 3024845"/>
                <a:gd name="connsiteY130" fmla="*/ 558957 h 1032158"/>
                <a:gd name="connsiteX131" fmla="*/ 817010 w 3024845"/>
                <a:gd name="connsiteY131" fmla="*/ 558957 h 1032158"/>
                <a:gd name="connsiteX132" fmla="*/ 832970 w 3024845"/>
                <a:gd name="connsiteY132" fmla="*/ 558957 h 1032158"/>
                <a:gd name="connsiteX133" fmla="*/ 832970 w 3024845"/>
                <a:gd name="connsiteY133" fmla="*/ 560037 h 1032158"/>
                <a:gd name="connsiteX134" fmla="*/ 832970 w 3024845"/>
                <a:gd name="connsiteY134" fmla="*/ 567604 h 1032158"/>
                <a:gd name="connsiteX135" fmla="*/ 834237 w 3024845"/>
                <a:gd name="connsiteY135" fmla="*/ 567604 h 1032158"/>
                <a:gd name="connsiteX136" fmla="*/ 843104 w 3024845"/>
                <a:gd name="connsiteY136" fmla="*/ 567604 h 1032158"/>
                <a:gd name="connsiteX137" fmla="*/ 843104 w 3024845"/>
                <a:gd name="connsiteY137" fmla="*/ 569765 h 1032158"/>
                <a:gd name="connsiteX138" fmla="*/ 843104 w 3024845"/>
                <a:gd name="connsiteY138" fmla="*/ 584898 h 1032158"/>
                <a:gd name="connsiteX139" fmla="*/ 847157 w 3024845"/>
                <a:gd name="connsiteY139" fmla="*/ 583006 h 1032158"/>
                <a:gd name="connsiteX140" fmla="*/ 847157 w 3024845"/>
                <a:gd name="connsiteY140" fmla="*/ 569765 h 1032158"/>
                <a:gd name="connsiteX141" fmla="*/ 848170 w 3024845"/>
                <a:gd name="connsiteY141" fmla="*/ 569765 h 1032158"/>
                <a:gd name="connsiteX142" fmla="*/ 855264 w 3024845"/>
                <a:gd name="connsiteY142" fmla="*/ 569765 h 1032158"/>
                <a:gd name="connsiteX143" fmla="*/ 855264 w 3024845"/>
                <a:gd name="connsiteY143" fmla="*/ 571387 h 1032158"/>
                <a:gd name="connsiteX144" fmla="*/ 855264 w 3024845"/>
                <a:gd name="connsiteY144" fmla="*/ 582736 h 1032158"/>
                <a:gd name="connsiteX145" fmla="*/ 856024 w 3024845"/>
                <a:gd name="connsiteY145" fmla="*/ 582736 h 1032158"/>
                <a:gd name="connsiteX146" fmla="*/ 861344 w 3024845"/>
                <a:gd name="connsiteY146" fmla="*/ 582736 h 1032158"/>
                <a:gd name="connsiteX147" fmla="*/ 909984 w 3024845"/>
                <a:gd name="connsiteY147" fmla="*/ 578413 h 1032158"/>
                <a:gd name="connsiteX148" fmla="*/ 909984 w 3024845"/>
                <a:gd name="connsiteY148" fmla="*/ 579764 h 1032158"/>
                <a:gd name="connsiteX149" fmla="*/ 909984 w 3024845"/>
                <a:gd name="connsiteY149" fmla="*/ 589221 h 1032158"/>
                <a:gd name="connsiteX150" fmla="*/ 910744 w 3024845"/>
                <a:gd name="connsiteY150" fmla="*/ 589221 h 1032158"/>
                <a:gd name="connsiteX151" fmla="*/ 916065 w 3024845"/>
                <a:gd name="connsiteY151" fmla="*/ 589221 h 1032158"/>
                <a:gd name="connsiteX152" fmla="*/ 916065 w 3024845"/>
                <a:gd name="connsiteY152" fmla="*/ 591383 h 1032158"/>
                <a:gd name="connsiteX153" fmla="*/ 916065 w 3024845"/>
                <a:gd name="connsiteY153" fmla="*/ 606516 h 1032158"/>
                <a:gd name="connsiteX154" fmla="*/ 918091 w 3024845"/>
                <a:gd name="connsiteY154" fmla="*/ 605165 h 1032158"/>
                <a:gd name="connsiteX155" fmla="*/ 932278 w 3024845"/>
                <a:gd name="connsiteY155" fmla="*/ 595707 h 1032158"/>
                <a:gd name="connsiteX156" fmla="*/ 938358 w 3024845"/>
                <a:gd name="connsiteY156" fmla="*/ 554633 h 1032158"/>
                <a:gd name="connsiteX157" fmla="*/ 939118 w 3024845"/>
                <a:gd name="connsiteY157" fmla="*/ 554363 h 1032158"/>
                <a:gd name="connsiteX158" fmla="*/ 944438 w 3024845"/>
                <a:gd name="connsiteY158" fmla="*/ 552471 h 1032158"/>
                <a:gd name="connsiteX159" fmla="*/ 946465 w 3024845"/>
                <a:gd name="connsiteY159" fmla="*/ 483294 h 1032158"/>
                <a:gd name="connsiteX160" fmla="*/ 948492 w 3024845"/>
                <a:gd name="connsiteY160" fmla="*/ 552471 h 1032158"/>
                <a:gd name="connsiteX161" fmla="*/ 949252 w 3024845"/>
                <a:gd name="connsiteY161" fmla="*/ 552741 h 1032158"/>
                <a:gd name="connsiteX162" fmla="*/ 954572 w 3024845"/>
                <a:gd name="connsiteY162" fmla="*/ 554633 h 1032158"/>
                <a:gd name="connsiteX163" fmla="*/ 954572 w 3024845"/>
                <a:gd name="connsiteY163" fmla="*/ 468162 h 1032158"/>
                <a:gd name="connsiteX164" fmla="*/ 958625 w 3024845"/>
                <a:gd name="connsiteY164" fmla="*/ 435735 h 1032158"/>
                <a:gd name="connsiteX165" fmla="*/ 997132 w 3024845"/>
                <a:gd name="connsiteY165" fmla="*/ 435735 h 1032158"/>
                <a:gd name="connsiteX166" fmla="*/ 997132 w 3024845"/>
                <a:gd name="connsiteY166" fmla="*/ 468162 h 1032158"/>
                <a:gd name="connsiteX167" fmla="*/ 997892 w 3024845"/>
                <a:gd name="connsiteY167" fmla="*/ 468162 h 1032158"/>
                <a:gd name="connsiteX168" fmla="*/ 1003212 w 3024845"/>
                <a:gd name="connsiteY168" fmla="*/ 468162 h 1032158"/>
                <a:gd name="connsiteX169" fmla="*/ 1003212 w 3024845"/>
                <a:gd name="connsiteY169" fmla="*/ 386014 h 1032158"/>
                <a:gd name="connsiteX170" fmla="*/ 1004986 w 3024845"/>
                <a:gd name="connsiteY170" fmla="*/ 386014 h 1032158"/>
                <a:gd name="connsiteX171" fmla="*/ 1017399 w 3024845"/>
                <a:gd name="connsiteY171" fmla="*/ 386014 h 1032158"/>
                <a:gd name="connsiteX172" fmla="*/ 1017399 w 3024845"/>
                <a:gd name="connsiteY172" fmla="*/ 384123 h 1032158"/>
                <a:gd name="connsiteX173" fmla="*/ 1017399 w 3024845"/>
                <a:gd name="connsiteY173" fmla="*/ 370882 h 1032158"/>
                <a:gd name="connsiteX174" fmla="*/ 1039693 w 3024845"/>
                <a:gd name="connsiteY174" fmla="*/ 370882 h 1032158"/>
                <a:gd name="connsiteX175" fmla="*/ 1039693 w 3024845"/>
                <a:gd name="connsiteY175" fmla="*/ 369801 h 1032158"/>
                <a:gd name="connsiteX176" fmla="*/ 1039693 w 3024845"/>
                <a:gd name="connsiteY176" fmla="*/ 362235 h 1032158"/>
                <a:gd name="connsiteX177" fmla="*/ 1041466 w 3024845"/>
                <a:gd name="connsiteY177" fmla="*/ 362235 h 1032158"/>
                <a:gd name="connsiteX178" fmla="*/ 1053880 w 3024845"/>
                <a:gd name="connsiteY178" fmla="*/ 362235 h 1032158"/>
                <a:gd name="connsiteX179" fmla="*/ 1053880 w 3024845"/>
                <a:gd name="connsiteY179" fmla="*/ 363316 h 1032158"/>
                <a:gd name="connsiteX180" fmla="*/ 1053880 w 3024845"/>
                <a:gd name="connsiteY180" fmla="*/ 370882 h 1032158"/>
                <a:gd name="connsiteX181" fmla="*/ 1054640 w 3024845"/>
                <a:gd name="connsiteY181" fmla="*/ 370882 h 1032158"/>
                <a:gd name="connsiteX182" fmla="*/ 1059960 w 3024845"/>
                <a:gd name="connsiteY182" fmla="*/ 370882 h 1032158"/>
                <a:gd name="connsiteX183" fmla="*/ 1070093 w 3024845"/>
                <a:gd name="connsiteY183" fmla="*/ 366558 h 1032158"/>
                <a:gd name="connsiteX184" fmla="*/ 1074146 w 3024845"/>
                <a:gd name="connsiteY184" fmla="*/ 369801 h 1032158"/>
                <a:gd name="connsiteX185" fmla="*/ 1074146 w 3024845"/>
                <a:gd name="connsiteY185" fmla="*/ 362235 h 1032158"/>
                <a:gd name="connsiteX186" fmla="*/ 1076426 w 3024845"/>
                <a:gd name="connsiteY186" fmla="*/ 362235 h 1032158"/>
                <a:gd name="connsiteX187" fmla="*/ 1092387 w 3024845"/>
                <a:gd name="connsiteY187" fmla="*/ 362235 h 1032158"/>
                <a:gd name="connsiteX188" fmla="*/ 1092387 w 3024845"/>
                <a:gd name="connsiteY188" fmla="*/ 363316 h 1032158"/>
                <a:gd name="connsiteX189" fmla="*/ 1092387 w 3024845"/>
                <a:gd name="connsiteY189" fmla="*/ 370882 h 1032158"/>
                <a:gd name="connsiteX190" fmla="*/ 1122787 w 3024845"/>
                <a:gd name="connsiteY190" fmla="*/ 370882 h 1032158"/>
                <a:gd name="connsiteX191" fmla="*/ 1122787 w 3024845"/>
                <a:gd name="connsiteY191" fmla="*/ 372503 h 1032158"/>
                <a:gd name="connsiteX192" fmla="*/ 1122787 w 3024845"/>
                <a:gd name="connsiteY192" fmla="*/ 383853 h 1032158"/>
                <a:gd name="connsiteX193" fmla="*/ 1149134 w 3024845"/>
                <a:gd name="connsiteY193" fmla="*/ 383853 h 1032158"/>
                <a:gd name="connsiteX194" fmla="*/ 1149134 w 3024845"/>
                <a:gd name="connsiteY194" fmla="*/ 414117 h 1032158"/>
                <a:gd name="connsiteX195" fmla="*/ 1149894 w 3024845"/>
                <a:gd name="connsiteY195" fmla="*/ 414117 h 1032158"/>
                <a:gd name="connsiteX196" fmla="*/ 1155214 w 3024845"/>
                <a:gd name="connsiteY196" fmla="*/ 414117 h 1032158"/>
                <a:gd name="connsiteX197" fmla="*/ 1155214 w 3024845"/>
                <a:gd name="connsiteY197" fmla="*/ 415198 h 1032158"/>
                <a:gd name="connsiteX198" fmla="*/ 1155214 w 3024845"/>
                <a:gd name="connsiteY198" fmla="*/ 422765 h 1032158"/>
                <a:gd name="connsiteX199" fmla="*/ 1159268 w 3024845"/>
                <a:gd name="connsiteY199" fmla="*/ 453029 h 1032158"/>
                <a:gd name="connsiteX200" fmla="*/ 1160028 w 3024845"/>
                <a:gd name="connsiteY200" fmla="*/ 453029 h 1032158"/>
                <a:gd name="connsiteX201" fmla="*/ 1165348 w 3024845"/>
                <a:gd name="connsiteY201" fmla="*/ 453029 h 1032158"/>
                <a:gd name="connsiteX202" fmla="*/ 1165348 w 3024845"/>
                <a:gd name="connsiteY202" fmla="*/ 453840 h 1032158"/>
                <a:gd name="connsiteX203" fmla="*/ 1165348 w 3024845"/>
                <a:gd name="connsiteY203" fmla="*/ 459515 h 1032158"/>
                <a:gd name="connsiteX204" fmla="*/ 1166361 w 3024845"/>
                <a:gd name="connsiteY204" fmla="*/ 459515 h 1032158"/>
                <a:gd name="connsiteX205" fmla="*/ 1173454 w 3024845"/>
                <a:gd name="connsiteY205" fmla="*/ 459515 h 1032158"/>
                <a:gd name="connsiteX206" fmla="*/ 1173454 w 3024845"/>
                <a:gd name="connsiteY206" fmla="*/ 489780 h 1032158"/>
                <a:gd name="connsiteX207" fmla="*/ 1175481 w 3024845"/>
                <a:gd name="connsiteY207" fmla="*/ 489780 h 1032158"/>
                <a:gd name="connsiteX208" fmla="*/ 1189668 w 3024845"/>
                <a:gd name="connsiteY208" fmla="*/ 489780 h 1032158"/>
                <a:gd name="connsiteX209" fmla="*/ 1189668 w 3024845"/>
                <a:gd name="connsiteY209" fmla="*/ 513559 h 1032158"/>
                <a:gd name="connsiteX210" fmla="*/ 1191695 w 3024845"/>
                <a:gd name="connsiteY210" fmla="*/ 515180 h 1032158"/>
                <a:gd name="connsiteX211" fmla="*/ 1191695 w 3024845"/>
                <a:gd name="connsiteY211" fmla="*/ 526530 h 1032158"/>
                <a:gd name="connsiteX212" fmla="*/ 1192455 w 3024845"/>
                <a:gd name="connsiteY212" fmla="*/ 526530 h 1032158"/>
                <a:gd name="connsiteX213" fmla="*/ 1197775 w 3024845"/>
                <a:gd name="connsiteY213" fmla="*/ 526530 h 1032158"/>
                <a:gd name="connsiteX214" fmla="*/ 1197775 w 3024845"/>
                <a:gd name="connsiteY214" fmla="*/ 550309 h 1032158"/>
                <a:gd name="connsiteX215" fmla="*/ 1199041 w 3024845"/>
                <a:gd name="connsiteY215" fmla="*/ 550309 h 1032158"/>
                <a:gd name="connsiteX216" fmla="*/ 1207908 w 3024845"/>
                <a:gd name="connsiteY216" fmla="*/ 550309 h 1032158"/>
                <a:gd name="connsiteX217" fmla="*/ 1209935 w 3024845"/>
                <a:gd name="connsiteY217" fmla="*/ 554363 h 1032158"/>
                <a:gd name="connsiteX218" fmla="*/ 1209935 w 3024845"/>
                <a:gd name="connsiteY218" fmla="*/ 567604 h 1032158"/>
                <a:gd name="connsiteX219" fmla="*/ 1211455 w 3024845"/>
                <a:gd name="connsiteY219" fmla="*/ 565712 h 1032158"/>
                <a:gd name="connsiteX220" fmla="*/ 1222095 w 3024845"/>
                <a:gd name="connsiteY220" fmla="*/ 552471 h 1032158"/>
                <a:gd name="connsiteX221" fmla="*/ 1250469 w 3024845"/>
                <a:gd name="connsiteY221" fmla="*/ 552471 h 1032158"/>
                <a:gd name="connsiteX222" fmla="*/ 1250469 w 3024845"/>
                <a:gd name="connsiteY222" fmla="*/ 638942 h 1032158"/>
                <a:gd name="connsiteX223" fmla="*/ 1251229 w 3024845"/>
                <a:gd name="connsiteY223" fmla="*/ 638942 h 1032158"/>
                <a:gd name="connsiteX224" fmla="*/ 1256549 w 3024845"/>
                <a:gd name="connsiteY224" fmla="*/ 638942 h 1032158"/>
                <a:gd name="connsiteX225" fmla="*/ 1257309 w 3024845"/>
                <a:gd name="connsiteY225" fmla="*/ 637591 h 1032158"/>
                <a:gd name="connsiteX226" fmla="*/ 1262629 w 3024845"/>
                <a:gd name="connsiteY226" fmla="*/ 628133 h 1032158"/>
                <a:gd name="connsiteX227" fmla="*/ 1262629 w 3024845"/>
                <a:gd name="connsiteY227" fmla="*/ 630025 h 1032158"/>
                <a:gd name="connsiteX228" fmla="*/ 1262629 w 3024845"/>
                <a:gd name="connsiteY228" fmla="*/ 643266 h 1032158"/>
                <a:gd name="connsiteX229" fmla="*/ 1266682 w 3024845"/>
                <a:gd name="connsiteY229" fmla="*/ 597869 h 1032158"/>
                <a:gd name="connsiteX230" fmla="*/ 1267442 w 3024845"/>
                <a:gd name="connsiteY230" fmla="*/ 597869 h 1032158"/>
                <a:gd name="connsiteX231" fmla="*/ 1272762 w 3024845"/>
                <a:gd name="connsiteY231" fmla="*/ 597869 h 1032158"/>
                <a:gd name="connsiteX232" fmla="*/ 1272762 w 3024845"/>
                <a:gd name="connsiteY232" fmla="*/ 533015 h 1032158"/>
                <a:gd name="connsiteX233" fmla="*/ 1273776 w 3024845"/>
                <a:gd name="connsiteY233" fmla="*/ 533015 h 1032158"/>
                <a:gd name="connsiteX234" fmla="*/ 1280869 w 3024845"/>
                <a:gd name="connsiteY234" fmla="*/ 533015 h 1032158"/>
                <a:gd name="connsiteX235" fmla="*/ 1293029 w 3024845"/>
                <a:gd name="connsiteY235" fmla="*/ 489780 h 1032158"/>
                <a:gd name="connsiteX236" fmla="*/ 1294296 w 3024845"/>
                <a:gd name="connsiteY236" fmla="*/ 489780 h 1032158"/>
                <a:gd name="connsiteX237" fmla="*/ 1303163 w 3024845"/>
                <a:gd name="connsiteY237" fmla="*/ 489780 h 1032158"/>
                <a:gd name="connsiteX238" fmla="*/ 1313296 w 3024845"/>
                <a:gd name="connsiteY238" fmla="*/ 533015 h 1032158"/>
                <a:gd name="connsiteX239" fmla="*/ 1314309 w 3024845"/>
                <a:gd name="connsiteY239" fmla="*/ 533015 h 1032158"/>
                <a:gd name="connsiteX240" fmla="*/ 1321403 w 3024845"/>
                <a:gd name="connsiteY240" fmla="*/ 533015 h 1032158"/>
                <a:gd name="connsiteX241" fmla="*/ 1321403 w 3024845"/>
                <a:gd name="connsiteY241" fmla="*/ 571927 h 1032158"/>
                <a:gd name="connsiteX242" fmla="*/ 1323176 w 3024845"/>
                <a:gd name="connsiteY242" fmla="*/ 571927 h 1032158"/>
                <a:gd name="connsiteX243" fmla="*/ 1335590 w 3024845"/>
                <a:gd name="connsiteY243" fmla="*/ 571927 h 1032158"/>
                <a:gd name="connsiteX244" fmla="*/ 1335590 w 3024845"/>
                <a:gd name="connsiteY244" fmla="*/ 574089 h 1032158"/>
                <a:gd name="connsiteX245" fmla="*/ 1335590 w 3024845"/>
                <a:gd name="connsiteY245" fmla="*/ 589221 h 1032158"/>
                <a:gd name="connsiteX246" fmla="*/ 1339643 w 3024845"/>
                <a:gd name="connsiteY246" fmla="*/ 587060 h 1032158"/>
                <a:gd name="connsiteX247" fmla="*/ 1339643 w 3024845"/>
                <a:gd name="connsiteY247" fmla="*/ 571927 h 1032158"/>
                <a:gd name="connsiteX248" fmla="*/ 1341163 w 3024845"/>
                <a:gd name="connsiteY248" fmla="*/ 571927 h 1032158"/>
                <a:gd name="connsiteX249" fmla="*/ 1351803 w 3024845"/>
                <a:gd name="connsiteY249" fmla="*/ 571927 h 1032158"/>
                <a:gd name="connsiteX250" fmla="*/ 1351803 w 3024845"/>
                <a:gd name="connsiteY250" fmla="*/ 573548 h 1032158"/>
                <a:gd name="connsiteX251" fmla="*/ 1351803 w 3024845"/>
                <a:gd name="connsiteY251" fmla="*/ 584898 h 1032158"/>
                <a:gd name="connsiteX252" fmla="*/ 1382204 w 3024845"/>
                <a:gd name="connsiteY252" fmla="*/ 584898 h 1032158"/>
                <a:gd name="connsiteX253" fmla="*/ 1382204 w 3024845"/>
                <a:gd name="connsiteY253" fmla="*/ 548148 h 1032158"/>
                <a:gd name="connsiteX254" fmla="*/ 1383470 w 3024845"/>
                <a:gd name="connsiteY254" fmla="*/ 548148 h 1032158"/>
                <a:gd name="connsiteX255" fmla="*/ 1392337 w 3024845"/>
                <a:gd name="connsiteY255" fmla="*/ 548148 h 1032158"/>
                <a:gd name="connsiteX256" fmla="*/ 1392337 w 3024845"/>
                <a:gd name="connsiteY256" fmla="*/ 569765 h 1032158"/>
                <a:gd name="connsiteX257" fmla="*/ 1394364 w 3024845"/>
                <a:gd name="connsiteY257" fmla="*/ 537339 h 1032158"/>
                <a:gd name="connsiteX258" fmla="*/ 1416657 w 3024845"/>
                <a:gd name="connsiteY258" fmla="*/ 537339 h 1032158"/>
                <a:gd name="connsiteX259" fmla="*/ 1416657 w 3024845"/>
                <a:gd name="connsiteY259" fmla="*/ 535717 h 1032158"/>
                <a:gd name="connsiteX260" fmla="*/ 1416657 w 3024845"/>
                <a:gd name="connsiteY260" fmla="*/ 524368 h 1032158"/>
                <a:gd name="connsiteX261" fmla="*/ 1417417 w 3024845"/>
                <a:gd name="connsiteY261" fmla="*/ 524368 h 1032158"/>
                <a:gd name="connsiteX262" fmla="*/ 1422737 w 3024845"/>
                <a:gd name="connsiteY262" fmla="*/ 524368 h 1032158"/>
                <a:gd name="connsiteX263" fmla="*/ 1422737 w 3024845"/>
                <a:gd name="connsiteY263" fmla="*/ 522477 h 1032158"/>
                <a:gd name="connsiteX264" fmla="*/ 1422737 w 3024845"/>
                <a:gd name="connsiteY264" fmla="*/ 509236 h 1032158"/>
                <a:gd name="connsiteX265" fmla="*/ 1426791 w 3024845"/>
                <a:gd name="connsiteY265" fmla="*/ 515721 h 1032158"/>
                <a:gd name="connsiteX266" fmla="*/ 1429071 w 3024845"/>
                <a:gd name="connsiteY266" fmla="*/ 515721 h 1032158"/>
                <a:gd name="connsiteX267" fmla="*/ 1445031 w 3024845"/>
                <a:gd name="connsiteY267" fmla="*/ 515721 h 1032158"/>
                <a:gd name="connsiteX268" fmla="*/ 1445031 w 3024845"/>
                <a:gd name="connsiteY268" fmla="*/ 514910 h 1032158"/>
                <a:gd name="connsiteX269" fmla="*/ 1445031 w 3024845"/>
                <a:gd name="connsiteY269" fmla="*/ 509236 h 1032158"/>
                <a:gd name="connsiteX270" fmla="*/ 1445791 w 3024845"/>
                <a:gd name="connsiteY270" fmla="*/ 509236 h 1032158"/>
                <a:gd name="connsiteX271" fmla="*/ 1451111 w 3024845"/>
                <a:gd name="connsiteY271" fmla="*/ 509236 h 1032158"/>
                <a:gd name="connsiteX272" fmla="*/ 1451111 w 3024845"/>
                <a:gd name="connsiteY272" fmla="*/ 510587 h 1032158"/>
                <a:gd name="connsiteX273" fmla="*/ 1451111 w 3024845"/>
                <a:gd name="connsiteY273" fmla="*/ 520045 h 1032158"/>
                <a:gd name="connsiteX274" fmla="*/ 1489618 w 3024845"/>
                <a:gd name="connsiteY274" fmla="*/ 520045 h 1032158"/>
                <a:gd name="connsiteX275" fmla="*/ 1489618 w 3024845"/>
                <a:gd name="connsiteY275" fmla="*/ 658398 h 1032158"/>
                <a:gd name="connsiteX276" fmla="*/ 1491138 w 3024845"/>
                <a:gd name="connsiteY276" fmla="*/ 658398 h 1032158"/>
                <a:gd name="connsiteX277" fmla="*/ 1501778 w 3024845"/>
                <a:gd name="connsiteY277" fmla="*/ 658398 h 1032158"/>
                <a:gd name="connsiteX278" fmla="*/ 1501778 w 3024845"/>
                <a:gd name="connsiteY278" fmla="*/ 645428 h 1032158"/>
                <a:gd name="connsiteX279" fmla="*/ 1505832 w 3024845"/>
                <a:gd name="connsiteY279" fmla="*/ 645428 h 1032158"/>
                <a:gd name="connsiteX280" fmla="*/ 1505832 w 3024845"/>
                <a:gd name="connsiteY280" fmla="*/ 658398 h 1032158"/>
                <a:gd name="connsiteX281" fmla="*/ 1536232 w 3024845"/>
                <a:gd name="connsiteY281" fmla="*/ 658398 h 1032158"/>
                <a:gd name="connsiteX282" fmla="*/ 1536232 w 3024845"/>
                <a:gd name="connsiteY282" fmla="*/ 628133 h 1032158"/>
                <a:gd name="connsiteX283" fmla="*/ 1548392 w 3024845"/>
                <a:gd name="connsiteY283" fmla="*/ 628133 h 1032158"/>
                <a:gd name="connsiteX284" fmla="*/ 1560552 w 3024845"/>
                <a:gd name="connsiteY284" fmla="*/ 625972 h 1032158"/>
                <a:gd name="connsiteX285" fmla="*/ 1564606 w 3024845"/>
                <a:gd name="connsiteY285" fmla="*/ 628133 h 1032158"/>
                <a:gd name="connsiteX286" fmla="*/ 1574739 w 3024845"/>
                <a:gd name="connsiteY286" fmla="*/ 628133 h 1032158"/>
                <a:gd name="connsiteX287" fmla="*/ 1574739 w 3024845"/>
                <a:gd name="connsiteY287" fmla="*/ 658398 h 1032158"/>
                <a:gd name="connsiteX288" fmla="*/ 1582846 w 3024845"/>
                <a:gd name="connsiteY288" fmla="*/ 658398 h 1032158"/>
                <a:gd name="connsiteX289" fmla="*/ 1582846 w 3024845"/>
                <a:gd name="connsiteY289" fmla="*/ 675693 h 1032158"/>
                <a:gd name="connsiteX290" fmla="*/ 1592182 w 3024845"/>
                <a:gd name="connsiteY290" fmla="*/ 676598 h 1032158"/>
                <a:gd name="connsiteX291" fmla="*/ 1605140 w 3024845"/>
                <a:gd name="connsiteY291" fmla="*/ 676598 h 1032158"/>
                <a:gd name="connsiteX292" fmla="*/ 1605140 w 3024845"/>
                <a:gd name="connsiteY292" fmla="*/ 660560 h 1032158"/>
                <a:gd name="connsiteX293" fmla="*/ 1673096 w 3024845"/>
                <a:gd name="connsiteY293" fmla="*/ 660560 h 1032158"/>
                <a:gd name="connsiteX294" fmla="*/ 1673096 w 3024845"/>
                <a:gd name="connsiteY294" fmla="*/ 575307 h 1032158"/>
                <a:gd name="connsiteX295" fmla="*/ 1745104 w 3024845"/>
                <a:gd name="connsiteY295" fmla="*/ 575307 h 1032158"/>
                <a:gd name="connsiteX296" fmla="*/ 1745104 w 3024845"/>
                <a:gd name="connsiteY296" fmla="*/ 654075 h 1032158"/>
                <a:gd name="connsiteX297" fmla="*/ 1747008 w 3024845"/>
                <a:gd name="connsiteY297" fmla="*/ 654075 h 1032158"/>
                <a:gd name="connsiteX298" fmla="*/ 1748250 w 3024845"/>
                <a:gd name="connsiteY298" fmla="*/ 676598 h 1032158"/>
                <a:gd name="connsiteX299" fmla="*/ 1757926 w 3024845"/>
                <a:gd name="connsiteY299" fmla="*/ 676598 h 1032158"/>
                <a:gd name="connsiteX300" fmla="*/ 1759168 w 3024845"/>
                <a:gd name="connsiteY300" fmla="*/ 654075 h 1032158"/>
                <a:gd name="connsiteX301" fmla="*/ 1765248 w 3024845"/>
                <a:gd name="connsiteY301" fmla="*/ 654075 h 1032158"/>
                <a:gd name="connsiteX302" fmla="*/ 1766490 w 3024845"/>
                <a:gd name="connsiteY302" fmla="*/ 676598 h 1032158"/>
                <a:gd name="connsiteX303" fmla="*/ 1817112 w 3024845"/>
                <a:gd name="connsiteY303" fmla="*/ 676598 h 1032158"/>
                <a:gd name="connsiteX304" fmla="*/ 1817112 w 3024845"/>
                <a:gd name="connsiteY304" fmla="*/ 513570 h 1032158"/>
                <a:gd name="connsiteX305" fmla="*/ 2014439 w 3024845"/>
                <a:gd name="connsiteY305" fmla="*/ 513570 h 1032158"/>
                <a:gd name="connsiteX306" fmla="*/ 2014439 w 3024845"/>
                <a:gd name="connsiteY306" fmla="*/ 676598 h 1032158"/>
                <a:gd name="connsiteX307" fmla="*/ 2033136 w 3024845"/>
                <a:gd name="connsiteY307" fmla="*/ 676598 h 1032158"/>
                <a:gd name="connsiteX308" fmla="*/ 2033136 w 3024845"/>
                <a:gd name="connsiteY308" fmla="*/ 593905 h 1032158"/>
                <a:gd name="connsiteX309" fmla="*/ 2128256 w 3024845"/>
                <a:gd name="connsiteY309" fmla="*/ 593905 h 1032158"/>
                <a:gd name="connsiteX310" fmla="*/ 2146266 w 3024845"/>
                <a:gd name="connsiteY310" fmla="*/ 104983 h 1032158"/>
                <a:gd name="connsiteX311" fmla="*/ 2150320 w 3024845"/>
                <a:gd name="connsiteY311" fmla="*/ 33644 h 1032158"/>
                <a:gd name="connsiteX312" fmla="*/ 2180720 w 3024845"/>
                <a:gd name="connsiteY312" fmla="*/ 528692 h 1032158"/>
                <a:gd name="connsiteX313" fmla="*/ 2245574 w 3024845"/>
                <a:gd name="connsiteY313" fmla="*/ 528692 h 1032158"/>
                <a:gd name="connsiteX314" fmla="*/ 2245574 w 3024845"/>
                <a:gd name="connsiteY314" fmla="*/ 604354 h 1032158"/>
                <a:gd name="connsiteX315" fmla="*/ 2253681 w 3024845"/>
                <a:gd name="connsiteY315" fmla="*/ 604354 h 1032158"/>
                <a:gd name="connsiteX316" fmla="*/ 2255708 w 3024845"/>
                <a:gd name="connsiteY316" fmla="*/ 597869 h 1032158"/>
                <a:gd name="connsiteX317" fmla="*/ 2261788 w 3024845"/>
                <a:gd name="connsiteY317" fmla="*/ 597869 h 1032158"/>
                <a:gd name="connsiteX318" fmla="*/ 2263815 w 3024845"/>
                <a:gd name="connsiteY318" fmla="*/ 606516 h 1032158"/>
                <a:gd name="connsiteX319" fmla="*/ 2275975 w 3024845"/>
                <a:gd name="connsiteY319" fmla="*/ 606516 h 1032158"/>
                <a:gd name="connsiteX320" fmla="*/ 2275975 w 3024845"/>
                <a:gd name="connsiteY320" fmla="*/ 600030 h 1032158"/>
                <a:gd name="connsiteX321" fmla="*/ 2298268 w 3024845"/>
                <a:gd name="connsiteY321" fmla="*/ 600030 h 1032158"/>
                <a:gd name="connsiteX322" fmla="*/ 2298268 w 3024845"/>
                <a:gd name="connsiteY322" fmla="*/ 606516 h 1032158"/>
                <a:gd name="connsiteX323" fmla="*/ 2318535 w 3024845"/>
                <a:gd name="connsiteY323" fmla="*/ 606516 h 1032158"/>
                <a:gd name="connsiteX324" fmla="*/ 2318535 w 3024845"/>
                <a:gd name="connsiteY324" fmla="*/ 651913 h 1032158"/>
                <a:gd name="connsiteX325" fmla="*/ 2332722 w 3024845"/>
                <a:gd name="connsiteY325" fmla="*/ 651913 h 1032158"/>
                <a:gd name="connsiteX326" fmla="*/ 2332722 w 3024845"/>
                <a:gd name="connsiteY326" fmla="*/ 638942 h 1032158"/>
                <a:gd name="connsiteX327" fmla="*/ 2348936 w 3024845"/>
                <a:gd name="connsiteY327" fmla="*/ 638942 h 1032158"/>
                <a:gd name="connsiteX328" fmla="*/ 2348936 w 3024845"/>
                <a:gd name="connsiteY328" fmla="*/ 459515 h 1032158"/>
                <a:gd name="connsiteX329" fmla="*/ 2355016 w 3024845"/>
                <a:gd name="connsiteY329" fmla="*/ 453029 h 1032158"/>
                <a:gd name="connsiteX330" fmla="*/ 2427977 w 3024845"/>
                <a:gd name="connsiteY330" fmla="*/ 453029 h 1032158"/>
                <a:gd name="connsiteX331" fmla="*/ 2427977 w 3024845"/>
                <a:gd name="connsiteY331" fmla="*/ 461677 h 1032158"/>
                <a:gd name="connsiteX332" fmla="*/ 2438110 w 3024845"/>
                <a:gd name="connsiteY332" fmla="*/ 461677 h 1032158"/>
                <a:gd name="connsiteX333" fmla="*/ 2438110 w 3024845"/>
                <a:gd name="connsiteY333" fmla="*/ 576251 h 1032158"/>
                <a:gd name="connsiteX334" fmla="*/ 2460404 w 3024845"/>
                <a:gd name="connsiteY334" fmla="*/ 576251 h 1032158"/>
                <a:gd name="connsiteX335" fmla="*/ 2460404 w 3024845"/>
                <a:gd name="connsiteY335" fmla="*/ 509236 h 1032158"/>
                <a:gd name="connsiteX336" fmla="*/ 2486751 w 3024845"/>
                <a:gd name="connsiteY336" fmla="*/ 509236 h 1032158"/>
                <a:gd name="connsiteX337" fmla="*/ 2490804 w 3024845"/>
                <a:gd name="connsiteY337" fmla="*/ 504912 h 1032158"/>
                <a:gd name="connsiteX338" fmla="*/ 2498911 w 3024845"/>
                <a:gd name="connsiteY338" fmla="*/ 504912 h 1032158"/>
                <a:gd name="connsiteX339" fmla="*/ 2502964 w 3024845"/>
                <a:gd name="connsiteY339" fmla="*/ 509236 h 1032158"/>
                <a:gd name="connsiteX340" fmla="*/ 2525258 w 3024845"/>
                <a:gd name="connsiteY340" fmla="*/ 509236 h 1032158"/>
                <a:gd name="connsiteX341" fmla="*/ 2525258 w 3024845"/>
                <a:gd name="connsiteY341" fmla="*/ 392500 h 1032158"/>
                <a:gd name="connsiteX342" fmla="*/ 2582005 w 3024845"/>
                <a:gd name="connsiteY342" fmla="*/ 381691 h 1032158"/>
                <a:gd name="connsiteX343" fmla="*/ 2582005 w 3024845"/>
                <a:gd name="connsiteY343" fmla="*/ 382772 h 1032158"/>
                <a:gd name="connsiteX344" fmla="*/ 2582005 w 3024845"/>
                <a:gd name="connsiteY344" fmla="*/ 390338 h 1032158"/>
                <a:gd name="connsiteX345" fmla="*/ 2608352 w 3024845"/>
                <a:gd name="connsiteY345" fmla="*/ 390338 h 1032158"/>
                <a:gd name="connsiteX346" fmla="*/ 2608352 w 3024845"/>
                <a:gd name="connsiteY346" fmla="*/ 645428 h 1032158"/>
                <a:gd name="connsiteX347" fmla="*/ 2630646 w 3024845"/>
                <a:gd name="connsiteY347" fmla="*/ 645428 h 1032158"/>
                <a:gd name="connsiteX348" fmla="*/ 2630646 w 3024845"/>
                <a:gd name="connsiteY348" fmla="*/ 641104 h 1032158"/>
                <a:gd name="connsiteX349" fmla="*/ 2642806 w 3024845"/>
                <a:gd name="connsiteY349" fmla="*/ 641104 h 1032158"/>
                <a:gd name="connsiteX350" fmla="*/ 2642806 w 3024845"/>
                <a:gd name="connsiteY350" fmla="*/ 645428 h 1032158"/>
                <a:gd name="connsiteX351" fmla="*/ 2667126 w 3024845"/>
                <a:gd name="connsiteY351" fmla="*/ 645428 h 1032158"/>
                <a:gd name="connsiteX352" fmla="*/ 2667126 w 3024845"/>
                <a:gd name="connsiteY352" fmla="*/ 632457 h 1032158"/>
                <a:gd name="connsiteX353" fmla="*/ 2695500 w 3024845"/>
                <a:gd name="connsiteY353" fmla="*/ 632457 h 1032158"/>
                <a:gd name="connsiteX354" fmla="*/ 2707660 w 3024845"/>
                <a:gd name="connsiteY354" fmla="*/ 628133 h 1032158"/>
                <a:gd name="connsiteX355" fmla="*/ 2727927 w 3024845"/>
                <a:gd name="connsiteY355" fmla="*/ 632457 h 1032158"/>
                <a:gd name="connsiteX356" fmla="*/ 2727927 w 3024845"/>
                <a:gd name="connsiteY356" fmla="*/ 615163 h 1032158"/>
                <a:gd name="connsiteX357" fmla="*/ 2736034 w 3024845"/>
                <a:gd name="connsiteY357" fmla="*/ 615163 h 1032158"/>
                <a:gd name="connsiteX358" fmla="*/ 2736034 w 3024845"/>
                <a:gd name="connsiteY358" fmla="*/ 602192 h 1032158"/>
                <a:gd name="connsiteX359" fmla="*/ 2792781 w 3024845"/>
                <a:gd name="connsiteY359" fmla="*/ 602192 h 1032158"/>
                <a:gd name="connsiteX360" fmla="*/ 2792781 w 3024845"/>
                <a:gd name="connsiteY360" fmla="*/ 571927 h 1032158"/>
                <a:gd name="connsiteX361" fmla="*/ 2811021 w 3024845"/>
                <a:gd name="connsiteY361" fmla="*/ 571927 h 1032158"/>
                <a:gd name="connsiteX362" fmla="*/ 2811021 w 3024845"/>
                <a:gd name="connsiteY362" fmla="*/ 565442 h 1032158"/>
                <a:gd name="connsiteX363" fmla="*/ 2823181 w 3024845"/>
                <a:gd name="connsiteY363" fmla="*/ 565442 h 1032158"/>
                <a:gd name="connsiteX364" fmla="*/ 2823181 w 3024845"/>
                <a:gd name="connsiteY364" fmla="*/ 571927 h 1032158"/>
                <a:gd name="connsiteX365" fmla="*/ 2839395 w 3024845"/>
                <a:gd name="connsiteY365" fmla="*/ 571927 h 1032158"/>
                <a:gd name="connsiteX366" fmla="*/ 2839395 w 3024845"/>
                <a:gd name="connsiteY366" fmla="*/ 621648 h 1032158"/>
                <a:gd name="connsiteX367" fmla="*/ 2871822 w 3024845"/>
                <a:gd name="connsiteY367" fmla="*/ 621648 h 1032158"/>
                <a:gd name="connsiteX368" fmla="*/ 2871822 w 3024845"/>
                <a:gd name="connsiteY368" fmla="*/ 595707 h 1032158"/>
                <a:gd name="connsiteX369" fmla="*/ 2910329 w 3024845"/>
                <a:gd name="connsiteY369" fmla="*/ 595707 h 1032158"/>
                <a:gd name="connsiteX370" fmla="*/ 2910329 w 3024845"/>
                <a:gd name="connsiteY370" fmla="*/ 565442 h 1032158"/>
                <a:gd name="connsiteX371" fmla="*/ 2958970 w 3024845"/>
                <a:gd name="connsiteY371" fmla="*/ 565442 h 1032158"/>
                <a:gd name="connsiteX372" fmla="*/ 2958970 w 3024845"/>
                <a:gd name="connsiteY372" fmla="*/ 676598 h 1032158"/>
                <a:gd name="connsiteX373" fmla="*/ 2958970 w 3024845"/>
                <a:gd name="connsiteY373" fmla="*/ 690377 h 1032158"/>
                <a:gd name="connsiteX374" fmla="*/ 3024845 w 3024845"/>
                <a:gd name="connsiteY374" fmla="*/ 690377 h 1032158"/>
                <a:gd name="connsiteX375" fmla="*/ 3024845 w 3024845"/>
                <a:gd name="connsiteY375" fmla="*/ 1032158 h 1032158"/>
                <a:gd name="connsiteX376" fmla="*/ 2054 w 3024845"/>
                <a:gd name="connsiteY376" fmla="*/ 1029825 h 1032158"/>
                <a:gd name="connsiteX377" fmla="*/ 0 w 3024845"/>
                <a:gd name="connsiteY377" fmla="*/ 595707 h 1032158"/>
                <a:gd name="connsiteX378" fmla="*/ 20267 w 3024845"/>
                <a:gd name="connsiteY378" fmla="*/ 595707 h 1032158"/>
                <a:gd name="connsiteX379" fmla="*/ 20774 w 3024845"/>
                <a:gd name="connsiteY379" fmla="*/ 594626 h 1032158"/>
                <a:gd name="connsiteX380" fmla="*/ 24320 w 3024845"/>
                <a:gd name="connsiteY380" fmla="*/ 587060 h 1032158"/>
                <a:gd name="connsiteX381" fmla="*/ 26094 w 3024845"/>
                <a:gd name="connsiteY381" fmla="*/ 587330 h 1032158"/>
                <a:gd name="connsiteX382" fmla="*/ 38507 w 3024845"/>
                <a:gd name="connsiteY382" fmla="*/ 589221 h 1032158"/>
                <a:gd name="connsiteX383" fmla="*/ 39014 w 3024845"/>
                <a:gd name="connsiteY383" fmla="*/ 590573 h 1032158"/>
                <a:gd name="connsiteX384" fmla="*/ 42560 w 3024845"/>
                <a:gd name="connsiteY384" fmla="*/ 600030 h 1032158"/>
                <a:gd name="connsiteX385" fmla="*/ 68907 w 3024845"/>
                <a:gd name="connsiteY385" fmla="*/ 602192 h 1032158"/>
                <a:gd name="connsiteX386" fmla="*/ 68907 w 3024845"/>
                <a:gd name="connsiteY386" fmla="*/ 478971 h 1032158"/>
                <a:gd name="connsiteX387" fmla="*/ 70934 w 3024845"/>
                <a:gd name="connsiteY387" fmla="*/ 478971 h 1032158"/>
                <a:gd name="connsiteX388" fmla="*/ 85121 w 3024845"/>
                <a:gd name="connsiteY388" fmla="*/ 478971 h 1032158"/>
                <a:gd name="connsiteX389" fmla="*/ 85121 w 3024845"/>
                <a:gd name="connsiteY389" fmla="*/ 342779 h 1032158"/>
                <a:gd name="connsiteX390" fmla="*/ 86894 w 3024845"/>
                <a:gd name="connsiteY390" fmla="*/ 342779 h 1032158"/>
                <a:gd name="connsiteX391" fmla="*/ 99308 w 3024845"/>
                <a:gd name="connsiteY391" fmla="*/ 342779 h 1032158"/>
                <a:gd name="connsiteX392" fmla="*/ 99308 w 3024845"/>
                <a:gd name="connsiteY392" fmla="*/ 228205 h 1032158"/>
                <a:gd name="connsiteX393" fmla="*/ 103361 w 3024845"/>
                <a:gd name="connsiteY393" fmla="*/ 200101 h 1032158"/>
                <a:gd name="connsiteX394" fmla="*/ 105388 w 3024845"/>
                <a:gd name="connsiteY394" fmla="*/ 200101 h 1032158"/>
                <a:gd name="connsiteX395" fmla="*/ 119575 w 3024845"/>
                <a:gd name="connsiteY395" fmla="*/ 200101 h 1032158"/>
                <a:gd name="connsiteX0" fmla="*/ 119575 w 3024845"/>
                <a:gd name="connsiteY0" fmla="*/ 95357 h 927414"/>
                <a:gd name="connsiteX1" fmla="*/ 200642 w 3024845"/>
                <a:gd name="connsiteY1" fmla="*/ 93196 h 927414"/>
                <a:gd name="connsiteX2" fmla="*/ 202669 w 3024845"/>
                <a:gd name="connsiteY2" fmla="*/ 93196 h 927414"/>
                <a:gd name="connsiteX3" fmla="*/ 216856 w 3024845"/>
                <a:gd name="connsiteY3" fmla="*/ 93196 h 927414"/>
                <a:gd name="connsiteX4" fmla="*/ 216856 w 3024845"/>
                <a:gd name="connsiteY4" fmla="*/ 116975 h 927414"/>
                <a:gd name="connsiteX5" fmla="*/ 217363 w 3024845"/>
                <a:gd name="connsiteY5" fmla="*/ 117786 h 927414"/>
                <a:gd name="connsiteX6" fmla="*/ 220909 w 3024845"/>
                <a:gd name="connsiteY6" fmla="*/ 123461 h 927414"/>
                <a:gd name="connsiteX7" fmla="*/ 220909 w 3024845"/>
                <a:gd name="connsiteY7" fmla="*/ 238035 h 927414"/>
                <a:gd name="connsiteX8" fmla="*/ 223189 w 3024845"/>
                <a:gd name="connsiteY8" fmla="*/ 238035 h 927414"/>
                <a:gd name="connsiteX9" fmla="*/ 239150 w 3024845"/>
                <a:gd name="connsiteY9" fmla="*/ 238035 h 927414"/>
                <a:gd name="connsiteX10" fmla="*/ 239150 w 3024845"/>
                <a:gd name="connsiteY10" fmla="*/ 378550 h 927414"/>
                <a:gd name="connsiteX11" fmla="*/ 240670 w 3024845"/>
                <a:gd name="connsiteY11" fmla="*/ 378280 h 927414"/>
                <a:gd name="connsiteX12" fmla="*/ 251310 w 3024845"/>
                <a:gd name="connsiteY12" fmla="*/ 376389 h 927414"/>
                <a:gd name="connsiteX13" fmla="*/ 249283 w 3024845"/>
                <a:gd name="connsiteY13" fmla="*/ 465021 h 927414"/>
                <a:gd name="connsiteX14" fmla="*/ 250803 w 3024845"/>
                <a:gd name="connsiteY14" fmla="*/ 465292 h 927414"/>
                <a:gd name="connsiteX15" fmla="*/ 261443 w 3024845"/>
                <a:gd name="connsiteY15" fmla="*/ 467183 h 927414"/>
                <a:gd name="connsiteX16" fmla="*/ 261696 w 3024845"/>
                <a:gd name="connsiteY16" fmla="*/ 467994 h 927414"/>
                <a:gd name="connsiteX17" fmla="*/ 263470 w 3024845"/>
                <a:gd name="connsiteY17" fmla="*/ 473669 h 927414"/>
                <a:gd name="connsiteX18" fmla="*/ 264230 w 3024845"/>
                <a:gd name="connsiteY18" fmla="*/ 471237 h 927414"/>
                <a:gd name="connsiteX19" fmla="*/ 269550 w 3024845"/>
                <a:gd name="connsiteY19" fmla="*/ 454213 h 927414"/>
                <a:gd name="connsiteX20" fmla="*/ 271323 w 3024845"/>
                <a:gd name="connsiteY20" fmla="*/ 454213 h 927414"/>
                <a:gd name="connsiteX21" fmla="*/ 283737 w 3024845"/>
                <a:gd name="connsiteY21" fmla="*/ 454213 h 927414"/>
                <a:gd name="connsiteX22" fmla="*/ 283737 w 3024845"/>
                <a:gd name="connsiteY22" fmla="*/ 486639 h 927414"/>
                <a:gd name="connsiteX23" fmla="*/ 284750 w 3024845"/>
                <a:gd name="connsiteY23" fmla="*/ 487180 h 927414"/>
                <a:gd name="connsiteX24" fmla="*/ 291844 w 3024845"/>
                <a:gd name="connsiteY24" fmla="*/ 490963 h 927414"/>
                <a:gd name="connsiteX25" fmla="*/ 291844 w 3024845"/>
                <a:gd name="connsiteY25" fmla="*/ 492314 h 927414"/>
                <a:gd name="connsiteX26" fmla="*/ 291844 w 3024845"/>
                <a:gd name="connsiteY26" fmla="*/ 501772 h 927414"/>
                <a:gd name="connsiteX27" fmla="*/ 336431 w 3024845"/>
                <a:gd name="connsiteY27" fmla="*/ 501772 h 927414"/>
                <a:gd name="connsiteX28" fmla="*/ 336431 w 3024845"/>
                <a:gd name="connsiteY28" fmla="*/ 502853 h 927414"/>
                <a:gd name="connsiteX29" fmla="*/ 336431 w 3024845"/>
                <a:gd name="connsiteY29" fmla="*/ 510419 h 927414"/>
                <a:gd name="connsiteX30" fmla="*/ 338457 w 3024845"/>
                <a:gd name="connsiteY30" fmla="*/ 510419 h 927414"/>
                <a:gd name="connsiteX31" fmla="*/ 352644 w 3024845"/>
                <a:gd name="connsiteY31" fmla="*/ 510419 h 927414"/>
                <a:gd name="connsiteX32" fmla="*/ 352644 w 3024845"/>
                <a:gd name="connsiteY32" fmla="*/ 480154 h 927414"/>
                <a:gd name="connsiteX33" fmla="*/ 397231 w 3024845"/>
                <a:gd name="connsiteY33" fmla="*/ 480154 h 927414"/>
                <a:gd name="connsiteX34" fmla="*/ 397231 w 3024845"/>
                <a:gd name="connsiteY34" fmla="*/ 478803 h 927414"/>
                <a:gd name="connsiteX35" fmla="*/ 397231 w 3024845"/>
                <a:gd name="connsiteY35" fmla="*/ 469345 h 927414"/>
                <a:gd name="connsiteX36" fmla="*/ 398245 w 3024845"/>
                <a:gd name="connsiteY36" fmla="*/ 469345 h 927414"/>
                <a:gd name="connsiteX37" fmla="*/ 405338 w 3024845"/>
                <a:gd name="connsiteY37" fmla="*/ 469345 h 927414"/>
                <a:gd name="connsiteX38" fmla="*/ 405338 w 3024845"/>
                <a:gd name="connsiteY38" fmla="*/ 467454 h 927414"/>
                <a:gd name="connsiteX39" fmla="*/ 405338 w 3024845"/>
                <a:gd name="connsiteY39" fmla="*/ 454213 h 927414"/>
                <a:gd name="connsiteX40" fmla="*/ 406098 w 3024845"/>
                <a:gd name="connsiteY40" fmla="*/ 454213 h 927414"/>
                <a:gd name="connsiteX41" fmla="*/ 411418 w 3024845"/>
                <a:gd name="connsiteY41" fmla="*/ 454213 h 927414"/>
                <a:gd name="connsiteX42" fmla="*/ 411418 w 3024845"/>
                <a:gd name="connsiteY42" fmla="*/ 453132 h 927414"/>
                <a:gd name="connsiteX43" fmla="*/ 411418 w 3024845"/>
                <a:gd name="connsiteY43" fmla="*/ 445565 h 927414"/>
                <a:gd name="connsiteX44" fmla="*/ 413445 w 3024845"/>
                <a:gd name="connsiteY44" fmla="*/ 445565 h 927414"/>
                <a:gd name="connsiteX45" fmla="*/ 427632 w 3024845"/>
                <a:gd name="connsiteY45" fmla="*/ 445565 h 927414"/>
                <a:gd name="connsiteX46" fmla="*/ 427632 w 3024845"/>
                <a:gd name="connsiteY46" fmla="*/ 446646 h 927414"/>
                <a:gd name="connsiteX47" fmla="*/ 427632 w 3024845"/>
                <a:gd name="connsiteY47" fmla="*/ 454213 h 927414"/>
                <a:gd name="connsiteX48" fmla="*/ 449925 w 3024845"/>
                <a:gd name="connsiteY48" fmla="*/ 454213 h 927414"/>
                <a:gd name="connsiteX49" fmla="*/ 449925 w 3024845"/>
                <a:gd name="connsiteY49" fmla="*/ 452321 h 927414"/>
                <a:gd name="connsiteX50" fmla="*/ 449925 w 3024845"/>
                <a:gd name="connsiteY50" fmla="*/ 439080 h 927414"/>
                <a:gd name="connsiteX51" fmla="*/ 451699 w 3024845"/>
                <a:gd name="connsiteY51" fmla="*/ 439080 h 927414"/>
                <a:gd name="connsiteX52" fmla="*/ 464112 w 3024845"/>
                <a:gd name="connsiteY52" fmla="*/ 439080 h 927414"/>
                <a:gd name="connsiteX53" fmla="*/ 464112 w 3024845"/>
                <a:gd name="connsiteY53" fmla="*/ 462860 h 927414"/>
                <a:gd name="connsiteX54" fmla="*/ 465126 w 3024845"/>
                <a:gd name="connsiteY54" fmla="*/ 462860 h 927414"/>
                <a:gd name="connsiteX55" fmla="*/ 472219 w 3024845"/>
                <a:gd name="connsiteY55" fmla="*/ 462860 h 927414"/>
                <a:gd name="connsiteX56" fmla="*/ 472219 w 3024845"/>
                <a:gd name="connsiteY56" fmla="*/ 461779 h 927414"/>
                <a:gd name="connsiteX57" fmla="*/ 472219 w 3024845"/>
                <a:gd name="connsiteY57" fmla="*/ 454213 h 927414"/>
                <a:gd name="connsiteX58" fmla="*/ 473992 w 3024845"/>
                <a:gd name="connsiteY58" fmla="*/ 454213 h 927414"/>
                <a:gd name="connsiteX59" fmla="*/ 486406 w 3024845"/>
                <a:gd name="connsiteY59" fmla="*/ 454213 h 927414"/>
                <a:gd name="connsiteX60" fmla="*/ 486406 w 3024845"/>
                <a:gd name="connsiteY60" fmla="*/ 480154 h 927414"/>
                <a:gd name="connsiteX61" fmla="*/ 488433 w 3024845"/>
                <a:gd name="connsiteY61" fmla="*/ 480154 h 927414"/>
                <a:gd name="connsiteX62" fmla="*/ 502619 w 3024845"/>
                <a:gd name="connsiteY62" fmla="*/ 480154 h 927414"/>
                <a:gd name="connsiteX63" fmla="*/ 502619 w 3024845"/>
                <a:gd name="connsiteY63" fmla="*/ 481775 h 927414"/>
                <a:gd name="connsiteX64" fmla="*/ 502619 w 3024845"/>
                <a:gd name="connsiteY64" fmla="*/ 493125 h 927414"/>
                <a:gd name="connsiteX65" fmla="*/ 503379 w 3024845"/>
                <a:gd name="connsiteY65" fmla="*/ 493125 h 927414"/>
                <a:gd name="connsiteX66" fmla="*/ 508700 w 3024845"/>
                <a:gd name="connsiteY66" fmla="*/ 493125 h 927414"/>
                <a:gd name="connsiteX67" fmla="*/ 508700 w 3024845"/>
                <a:gd name="connsiteY67" fmla="*/ 492314 h 927414"/>
                <a:gd name="connsiteX68" fmla="*/ 508700 w 3024845"/>
                <a:gd name="connsiteY68" fmla="*/ 486639 h 927414"/>
                <a:gd name="connsiteX69" fmla="*/ 539100 w 3024845"/>
                <a:gd name="connsiteY69" fmla="*/ 486639 h 927414"/>
                <a:gd name="connsiteX70" fmla="*/ 539100 w 3024845"/>
                <a:gd name="connsiteY70" fmla="*/ 510419 h 927414"/>
                <a:gd name="connsiteX71" fmla="*/ 540113 w 3024845"/>
                <a:gd name="connsiteY71" fmla="*/ 510419 h 927414"/>
                <a:gd name="connsiteX72" fmla="*/ 547207 w 3024845"/>
                <a:gd name="connsiteY72" fmla="*/ 510419 h 927414"/>
                <a:gd name="connsiteX73" fmla="*/ 547207 w 3024845"/>
                <a:gd name="connsiteY73" fmla="*/ 511500 h 927414"/>
                <a:gd name="connsiteX74" fmla="*/ 547207 w 3024845"/>
                <a:gd name="connsiteY74" fmla="*/ 519066 h 927414"/>
                <a:gd name="connsiteX75" fmla="*/ 547967 w 3024845"/>
                <a:gd name="connsiteY75" fmla="*/ 519066 h 927414"/>
                <a:gd name="connsiteX76" fmla="*/ 553287 w 3024845"/>
                <a:gd name="connsiteY76" fmla="*/ 519066 h 927414"/>
                <a:gd name="connsiteX77" fmla="*/ 553287 w 3024845"/>
                <a:gd name="connsiteY77" fmla="*/ 516904 h 927414"/>
                <a:gd name="connsiteX78" fmla="*/ 553287 w 3024845"/>
                <a:gd name="connsiteY78" fmla="*/ 501772 h 927414"/>
                <a:gd name="connsiteX79" fmla="*/ 554300 w 3024845"/>
                <a:gd name="connsiteY79" fmla="*/ 501772 h 927414"/>
                <a:gd name="connsiteX80" fmla="*/ 561394 w 3024845"/>
                <a:gd name="connsiteY80" fmla="*/ 501772 h 927414"/>
                <a:gd name="connsiteX81" fmla="*/ 561394 w 3024845"/>
                <a:gd name="connsiteY81" fmla="*/ 502853 h 927414"/>
                <a:gd name="connsiteX82" fmla="*/ 561394 w 3024845"/>
                <a:gd name="connsiteY82" fmla="*/ 510419 h 927414"/>
                <a:gd name="connsiteX83" fmla="*/ 566714 w 3024845"/>
                <a:gd name="connsiteY83" fmla="*/ 508426 h 927414"/>
                <a:gd name="connsiteX84" fmla="*/ 567474 w 3024845"/>
                <a:gd name="connsiteY84" fmla="*/ 507446 h 927414"/>
                <a:gd name="connsiteX85" fmla="*/ 567474 w 3024845"/>
                <a:gd name="connsiteY85" fmla="*/ 501772 h 927414"/>
                <a:gd name="connsiteX86" fmla="*/ 605981 w 3024845"/>
                <a:gd name="connsiteY86" fmla="*/ 501772 h 927414"/>
                <a:gd name="connsiteX87" fmla="*/ 605981 w 3024845"/>
                <a:gd name="connsiteY87" fmla="*/ 525551 h 927414"/>
                <a:gd name="connsiteX88" fmla="*/ 608007 w 3024845"/>
                <a:gd name="connsiteY88" fmla="*/ 525551 h 927414"/>
                <a:gd name="connsiteX89" fmla="*/ 622194 w 3024845"/>
                <a:gd name="connsiteY89" fmla="*/ 525551 h 927414"/>
                <a:gd name="connsiteX90" fmla="*/ 622194 w 3024845"/>
                <a:gd name="connsiteY90" fmla="*/ 526632 h 927414"/>
                <a:gd name="connsiteX91" fmla="*/ 622194 w 3024845"/>
                <a:gd name="connsiteY91" fmla="*/ 534198 h 927414"/>
                <a:gd name="connsiteX92" fmla="*/ 623968 w 3024845"/>
                <a:gd name="connsiteY92" fmla="*/ 534198 h 927414"/>
                <a:gd name="connsiteX93" fmla="*/ 636381 w 3024845"/>
                <a:gd name="connsiteY93" fmla="*/ 534198 h 927414"/>
                <a:gd name="connsiteX94" fmla="*/ 636381 w 3024845"/>
                <a:gd name="connsiteY94" fmla="*/ 510419 h 927414"/>
                <a:gd name="connsiteX95" fmla="*/ 637394 w 3024845"/>
                <a:gd name="connsiteY95" fmla="*/ 510419 h 927414"/>
                <a:gd name="connsiteX96" fmla="*/ 644488 w 3024845"/>
                <a:gd name="connsiteY96" fmla="*/ 510419 h 927414"/>
                <a:gd name="connsiteX97" fmla="*/ 644488 w 3024845"/>
                <a:gd name="connsiteY97" fmla="*/ 477992 h 927414"/>
                <a:gd name="connsiteX98" fmla="*/ 645501 w 3024845"/>
                <a:gd name="connsiteY98" fmla="*/ 477992 h 927414"/>
                <a:gd name="connsiteX99" fmla="*/ 652595 w 3024845"/>
                <a:gd name="connsiteY99" fmla="*/ 477992 h 927414"/>
                <a:gd name="connsiteX100" fmla="*/ 652595 w 3024845"/>
                <a:gd name="connsiteY100" fmla="*/ 476101 h 927414"/>
                <a:gd name="connsiteX101" fmla="*/ 652595 w 3024845"/>
                <a:gd name="connsiteY101" fmla="*/ 462860 h 927414"/>
                <a:gd name="connsiteX102" fmla="*/ 651328 w 3024845"/>
                <a:gd name="connsiteY102" fmla="*/ 461238 h 927414"/>
                <a:gd name="connsiteX103" fmla="*/ 656648 w 3024845"/>
                <a:gd name="connsiteY103" fmla="*/ 449889 h 927414"/>
                <a:gd name="connsiteX104" fmla="*/ 664755 w 3024845"/>
                <a:gd name="connsiteY104" fmla="*/ 477992 h 927414"/>
                <a:gd name="connsiteX105" fmla="*/ 665515 w 3024845"/>
                <a:gd name="connsiteY105" fmla="*/ 477992 h 927414"/>
                <a:gd name="connsiteX106" fmla="*/ 670835 w 3024845"/>
                <a:gd name="connsiteY106" fmla="*/ 477992 h 927414"/>
                <a:gd name="connsiteX107" fmla="*/ 670835 w 3024845"/>
                <a:gd name="connsiteY107" fmla="*/ 372065 h 927414"/>
                <a:gd name="connsiteX108" fmla="*/ 672355 w 3024845"/>
                <a:gd name="connsiteY108" fmla="*/ 372065 h 927414"/>
                <a:gd name="connsiteX109" fmla="*/ 682995 w 3024845"/>
                <a:gd name="connsiteY109" fmla="*/ 372065 h 927414"/>
                <a:gd name="connsiteX110" fmla="*/ 682995 w 3024845"/>
                <a:gd name="connsiteY110" fmla="*/ 324506 h 927414"/>
                <a:gd name="connsiteX111" fmla="*/ 709342 w 3024845"/>
                <a:gd name="connsiteY111" fmla="*/ 324506 h 927414"/>
                <a:gd name="connsiteX112" fmla="*/ 709342 w 3024845"/>
                <a:gd name="connsiteY112" fmla="*/ 302888 h 927414"/>
                <a:gd name="connsiteX113" fmla="*/ 743796 w 3024845"/>
                <a:gd name="connsiteY113" fmla="*/ 302888 h 927414"/>
                <a:gd name="connsiteX114" fmla="*/ 743796 w 3024845"/>
                <a:gd name="connsiteY114" fmla="*/ 305320 h 927414"/>
                <a:gd name="connsiteX115" fmla="*/ 743796 w 3024845"/>
                <a:gd name="connsiteY115" fmla="*/ 322344 h 927414"/>
                <a:gd name="connsiteX116" fmla="*/ 746076 w 3024845"/>
                <a:gd name="connsiteY116" fmla="*/ 322344 h 927414"/>
                <a:gd name="connsiteX117" fmla="*/ 762036 w 3024845"/>
                <a:gd name="connsiteY117" fmla="*/ 322344 h 927414"/>
                <a:gd name="connsiteX118" fmla="*/ 762036 w 3024845"/>
                <a:gd name="connsiteY118" fmla="*/ 369903 h 927414"/>
                <a:gd name="connsiteX119" fmla="*/ 763049 w 3024845"/>
                <a:gd name="connsiteY119" fmla="*/ 369903 h 927414"/>
                <a:gd name="connsiteX120" fmla="*/ 770143 w 3024845"/>
                <a:gd name="connsiteY120" fmla="*/ 369903 h 927414"/>
                <a:gd name="connsiteX121" fmla="*/ 784330 w 3024845"/>
                <a:gd name="connsiteY121" fmla="*/ 374227 h 927414"/>
                <a:gd name="connsiteX122" fmla="*/ 784330 w 3024845"/>
                <a:gd name="connsiteY122" fmla="*/ 413139 h 927414"/>
                <a:gd name="connsiteX123" fmla="*/ 785343 w 3024845"/>
                <a:gd name="connsiteY123" fmla="*/ 413139 h 927414"/>
                <a:gd name="connsiteX124" fmla="*/ 792436 w 3024845"/>
                <a:gd name="connsiteY124" fmla="*/ 413139 h 927414"/>
                <a:gd name="connsiteX125" fmla="*/ 792436 w 3024845"/>
                <a:gd name="connsiteY125" fmla="*/ 414760 h 927414"/>
                <a:gd name="connsiteX126" fmla="*/ 792436 w 3024845"/>
                <a:gd name="connsiteY126" fmla="*/ 426109 h 927414"/>
                <a:gd name="connsiteX127" fmla="*/ 794463 w 3024845"/>
                <a:gd name="connsiteY127" fmla="*/ 426109 h 927414"/>
                <a:gd name="connsiteX128" fmla="*/ 808650 w 3024845"/>
                <a:gd name="connsiteY128" fmla="*/ 426109 h 927414"/>
                <a:gd name="connsiteX129" fmla="*/ 814730 w 3024845"/>
                <a:gd name="connsiteY129" fmla="*/ 432595 h 927414"/>
                <a:gd name="connsiteX130" fmla="*/ 814730 w 3024845"/>
                <a:gd name="connsiteY130" fmla="*/ 454213 h 927414"/>
                <a:gd name="connsiteX131" fmla="*/ 817010 w 3024845"/>
                <a:gd name="connsiteY131" fmla="*/ 454213 h 927414"/>
                <a:gd name="connsiteX132" fmla="*/ 832970 w 3024845"/>
                <a:gd name="connsiteY132" fmla="*/ 454213 h 927414"/>
                <a:gd name="connsiteX133" fmla="*/ 832970 w 3024845"/>
                <a:gd name="connsiteY133" fmla="*/ 455293 h 927414"/>
                <a:gd name="connsiteX134" fmla="*/ 832970 w 3024845"/>
                <a:gd name="connsiteY134" fmla="*/ 462860 h 927414"/>
                <a:gd name="connsiteX135" fmla="*/ 834237 w 3024845"/>
                <a:gd name="connsiteY135" fmla="*/ 462860 h 927414"/>
                <a:gd name="connsiteX136" fmla="*/ 843104 w 3024845"/>
                <a:gd name="connsiteY136" fmla="*/ 462860 h 927414"/>
                <a:gd name="connsiteX137" fmla="*/ 843104 w 3024845"/>
                <a:gd name="connsiteY137" fmla="*/ 465021 h 927414"/>
                <a:gd name="connsiteX138" fmla="*/ 843104 w 3024845"/>
                <a:gd name="connsiteY138" fmla="*/ 480154 h 927414"/>
                <a:gd name="connsiteX139" fmla="*/ 847157 w 3024845"/>
                <a:gd name="connsiteY139" fmla="*/ 478262 h 927414"/>
                <a:gd name="connsiteX140" fmla="*/ 847157 w 3024845"/>
                <a:gd name="connsiteY140" fmla="*/ 465021 h 927414"/>
                <a:gd name="connsiteX141" fmla="*/ 848170 w 3024845"/>
                <a:gd name="connsiteY141" fmla="*/ 465021 h 927414"/>
                <a:gd name="connsiteX142" fmla="*/ 855264 w 3024845"/>
                <a:gd name="connsiteY142" fmla="*/ 465021 h 927414"/>
                <a:gd name="connsiteX143" fmla="*/ 855264 w 3024845"/>
                <a:gd name="connsiteY143" fmla="*/ 466643 h 927414"/>
                <a:gd name="connsiteX144" fmla="*/ 855264 w 3024845"/>
                <a:gd name="connsiteY144" fmla="*/ 477992 h 927414"/>
                <a:gd name="connsiteX145" fmla="*/ 856024 w 3024845"/>
                <a:gd name="connsiteY145" fmla="*/ 477992 h 927414"/>
                <a:gd name="connsiteX146" fmla="*/ 861344 w 3024845"/>
                <a:gd name="connsiteY146" fmla="*/ 477992 h 927414"/>
                <a:gd name="connsiteX147" fmla="*/ 909984 w 3024845"/>
                <a:gd name="connsiteY147" fmla="*/ 473669 h 927414"/>
                <a:gd name="connsiteX148" fmla="*/ 909984 w 3024845"/>
                <a:gd name="connsiteY148" fmla="*/ 475020 h 927414"/>
                <a:gd name="connsiteX149" fmla="*/ 909984 w 3024845"/>
                <a:gd name="connsiteY149" fmla="*/ 484477 h 927414"/>
                <a:gd name="connsiteX150" fmla="*/ 910744 w 3024845"/>
                <a:gd name="connsiteY150" fmla="*/ 484477 h 927414"/>
                <a:gd name="connsiteX151" fmla="*/ 916065 w 3024845"/>
                <a:gd name="connsiteY151" fmla="*/ 484477 h 927414"/>
                <a:gd name="connsiteX152" fmla="*/ 916065 w 3024845"/>
                <a:gd name="connsiteY152" fmla="*/ 486639 h 927414"/>
                <a:gd name="connsiteX153" fmla="*/ 916065 w 3024845"/>
                <a:gd name="connsiteY153" fmla="*/ 501772 h 927414"/>
                <a:gd name="connsiteX154" fmla="*/ 918091 w 3024845"/>
                <a:gd name="connsiteY154" fmla="*/ 500421 h 927414"/>
                <a:gd name="connsiteX155" fmla="*/ 932278 w 3024845"/>
                <a:gd name="connsiteY155" fmla="*/ 490963 h 927414"/>
                <a:gd name="connsiteX156" fmla="*/ 938358 w 3024845"/>
                <a:gd name="connsiteY156" fmla="*/ 449889 h 927414"/>
                <a:gd name="connsiteX157" fmla="*/ 939118 w 3024845"/>
                <a:gd name="connsiteY157" fmla="*/ 449619 h 927414"/>
                <a:gd name="connsiteX158" fmla="*/ 944438 w 3024845"/>
                <a:gd name="connsiteY158" fmla="*/ 447727 h 927414"/>
                <a:gd name="connsiteX159" fmla="*/ 946465 w 3024845"/>
                <a:gd name="connsiteY159" fmla="*/ 378550 h 927414"/>
                <a:gd name="connsiteX160" fmla="*/ 948492 w 3024845"/>
                <a:gd name="connsiteY160" fmla="*/ 447727 h 927414"/>
                <a:gd name="connsiteX161" fmla="*/ 949252 w 3024845"/>
                <a:gd name="connsiteY161" fmla="*/ 447997 h 927414"/>
                <a:gd name="connsiteX162" fmla="*/ 954572 w 3024845"/>
                <a:gd name="connsiteY162" fmla="*/ 449889 h 927414"/>
                <a:gd name="connsiteX163" fmla="*/ 954572 w 3024845"/>
                <a:gd name="connsiteY163" fmla="*/ 363418 h 927414"/>
                <a:gd name="connsiteX164" fmla="*/ 958625 w 3024845"/>
                <a:gd name="connsiteY164" fmla="*/ 330991 h 927414"/>
                <a:gd name="connsiteX165" fmla="*/ 997132 w 3024845"/>
                <a:gd name="connsiteY165" fmla="*/ 330991 h 927414"/>
                <a:gd name="connsiteX166" fmla="*/ 997132 w 3024845"/>
                <a:gd name="connsiteY166" fmla="*/ 363418 h 927414"/>
                <a:gd name="connsiteX167" fmla="*/ 997892 w 3024845"/>
                <a:gd name="connsiteY167" fmla="*/ 363418 h 927414"/>
                <a:gd name="connsiteX168" fmla="*/ 1003212 w 3024845"/>
                <a:gd name="connsiteY168" fmla="*/ 363418 h 927414"/>
                <a:gd name="connsiteX169" fmla="*/ 1003212 w 3024845"/>
                <a:gd name="connsiteY169" fmla="*/ 281270 h 927414"/>
                <a:gd name="connsiteX170" fmla="*/ 1004986 w 3024845"/>
                <a:gd name="connsiteY170" fmla="*/ 281270 h 927414"/>
                <a:gd name="connsiteX171" fmla="*/ 1017399 w 3024845"/>
                <a:gd name="connsiteY171" fmla="*/ 281270 h 927414"/>
                <a:gd name="connsiteX172" fmla="*/ 1017399 w 3024845"/>
                <a:gd name="connsiteY172" fmla="*/ 279379 h 927414"/>
                <a:gd name="connsiteX173" fmla="*/ 1017399 w 3024845"/>
                <a:gd name="connsiteY173" fmla="*/ 266138 h 927414"/>
                <a:gd name="connsiteX174" fmla="*/ 1039693 w 3024845"/>
                <a:gd name="connsiteY174" fmla="*/ 266138 h 927414"/>
                <a:gd name="connsiteX175" fmla="*/ 1039693 w 3024845"/>
                <a:gd name="connsiteY175" fmla="*/ 265057 h 927414"/>
                <a:gd name="connsiteX176" fmla="*/ 1039693 w 3024845"/>
                <a:gd name="connsiteY176" fmla="*/ 257491 h 927414"/>
                <a:gd name="connsiteX177" fmla="*/ 1041466 w 3024845"/>
                <a:gd name="connsiteY177" fmla="*/ 257491 h 927414"/>
                <a:gd name="connsiteX178" fmla="*/ 1053880 w 3024845"/>
                <a:gd name="connsiteY178" fmla="*/ 257491 h 927414"/>
                <a:gd name="connsiteX179" fmla="*/ 1053880 w 3024845"/>
                <a:gd name="connsiteY179" fmla="*/ 258572 h 927414"/>
                <a:gd name="connsiteX180" fmla="*/ 1053880 w 3024845"/>
                <a:gd name="connsiteY180" fmla="*/ 266138 h 927414"/>
                <a:gd name="connsiteX181" fmla="*/ 1054640 w 3024845"/>
                <a:gd name="connsiteY181" fmla="*/ 266138 h 927414"/>
                <a:gd name="connsiteX182" fmla="*/ 1059960 w 3024845"/>
                <a:gd name="connsiteY182" fmla="*/ 266138 h 927414"/>
                <a:gd name="connsiteX183" fmla="*/ 1070093 w 3024845"/>
                <a:gd name="connsiteY183" fmla="*/ 261814 h 927414"/>
                <a:gd name="connsiteX184" fmla="*/ 1074146 w 3024845"/>
                <a:gd name="connsiteY184" fmla="*/ 265057 h 927414"/>
                <a:gd name="connsiteX185" fmla="*/ 1074146 w 3024845"/>
                <a:gd name="connsiteY185" fmla="*/ 257491 h 927414"/>
                <a:gd name="connsiteX186" fmla="*/ 1076426 w 3024845"/>
                <a:gd name="connsiteY186" fmla="*/ 257491 h 927414"/>
                <a:gd name="connsiteX187" fmla="*/ 1092387 w 3024845"/>
                <a:gd name="connsiteY187" fmla="*/ 257491 h 927414"/>
                <a:gd name="connsiteX188" fmla="*/ 1092387 w 3024845"/>
                <a:gd name="connsiteY188" fmla="*/ 258572 h 927414"/>
                <a:gd name="connsiteX189" fmla="*/ 1092387 w 3024845"/>
                <a:gd name="connsiteY189" fmla="*/ 266138 h 927414"/>
                <a:gd name="connsiteX190" fmla="*/ 1122787 w 3024845"/>
                <a:gd name="connsiteY190" fmla="*/ 266138 h 927414"/>
                <a:gd name="connsiteX191" fmla="*/ 1122787 w 3024845"/>
                <a:gd name="connsiteY191" fmla="*/ 267759 h 927414"/>
                <a:gd name="connsiteX192" fmla="*/ 1122787 w 3024845"/>
                <a:gd name="connsiteY192" fmla="*/ 279109 h 927414"/>
                <a:gd name="connsiteX193" fmla="*/ 1149134 w 3024845"/>
                <a:gd name="connsiteY193" fmla="*/ 279109 h 927414"/>
                <a:gd name="connsiteX194" fmla="*/ 1149134 w 3024845"/>
                <a:gd name="connsiteY194" fmla="*/ 309373 h 927414"/>
                <a:gd name="connsiteX195" fmla="*/ 1149894 w 3024845"/>
                <a:gd name="connsiteY195" fmla="*/ 309373 h 927414"/>
                <a:gd name="connsiteX196" fmla="*/ 1155214 w 3024845"/>
                <a:gd name="connsiteY196" fmla="*/ 309373 h 927414"/>
                <a:gd name="connsiteX197" fmla="*/ 1155214 w 3024845"/>
                <a:gd name="connsiteY197" fmla="*/ 310454 h 927414"/>
                <a:gd name="connsiteX198" fmla="*/ 1155214 w 3024845"/>
                <a:gd name="connsiteY198" fmla="*/ 318021 h 927414"/>
                <a:gd name="connsiteX199" fmla="*/ 1159268 w 3024845"/>
                <a:gd name="connsiteY199" fmla="*/ 348285 h 927414"/>
                <a:gd name="connsiteX200" fmla="*/ 1160028 w 3024845"/>
                <a:gd name="connsiteY200" fmla="*/ 348285 h 927414"/>
                <a:gd name="connsiteX201" fmla="*/ 1165348 w 3024845"/>
                <a:gd name="connsiteY201" fmla="*/ 348285 h 927414"/>
                <a:gd name="connsiteX202" fmla="*/ 1165348 w 3024845"/>
                <a:gd name="connsiteY202" fmla="*/ 349096 h 927414"/>
                <a:gd name="connsiteX203" fmla="*/ 1165348 w 3024845"/>
                <a:gd name="connsiteY203" fmla="*/ 354771 h 927414"/>
                <a:gd name="connsiteX204" fmla="*/ 1166361 w 3024845"/>
                <a:gd name="connsiteY204" fmla="*/ 354771 h 927414"/>
                <a:gd name="connsiteX205" fmla="*/ 1173454 w 3024845"/>
                <a:gd name="connsiteY205" fmla="*/ 354771 h 927414"/>
                <a:gd name="connsiteX206" fmla="*/ 1173454 w 3024845"/>
                <a:gd name="connsiteY206" fmla="*/ 385036 h 927414"/>
                <a:gd name="connsiteX207" fmla="*/ 1175481 w 3024845"/>
                <a:gd name="connsiteY207" fmla="*/ 385036 h 927414"/>
                <a:gd name="connsiteX208" fmla="*/ 1189668 w 3024845"/>
                <a:gd name="connsiteY208" fmla="*/ 385036 h 927414"/>
                <a:gd name="connsiteX209" fmla="*/ 1189668 w 3024845"/>
                <a:gd name="connsiteY209" fmla="*/ 408815 h 927414"/>
                <a:gd name="connsiteX210" fmla="*/ 1191695 w 3024845"/>
                <a:gd name="connsiteY210" fmla="*/ 410436 h 927414"/>
                <a:gd name="connsiteX211" fmla="*/ 1191695 w 3024845"/>
                <a:gd name="connsiteY211" fmla="*/ 421786 h 927414"/>
                <a:gd name="connsiteX212" fmla="*/ 1192455 w 3024845"/>
                <a:gd name="connsiteY212" fmla="*/ 421786 h 927414"/>
                <a:gd name="connsiteX213" fmla="*/ 1197775 w 3024845"/>
                <a:gd name="connsiteY213" fmla="*/ 421786 h 927414"/>
                <a:gd name="connsiteX214" fmla="*/ 1197775 w 3024845"/>
                <a:gd name="connsiteY214" fmla="*/ 445565 h 927414"/>
                <a:gd name="connsiteX215" fmla="*/ 1199041 w 3024845"/>
                <a:gd name="connsiteY215" fmla="*/ 445565 h 927414"/>
                <a:gd name="connsiteX216" fmla="*/ 1207908 w 3024845"/>
                <a:gd name="connsiteY216" fmla="*/ 445565 h 927414"/>
                <a:gd name="connsiteX217" fmla="*/ 1209935 w 3024845"/>
                <a:gd name="connsiteY217" fmla="*/ 449619 h 927414"/>
                <a:gd name="connsiteX218" fmla="*/ 1209935 w 3024845"/>
                <a:gd name="connsiteY218" fmla="*/ 462860 h 927414"/>
                <a:gd name="connsiteX219" fmla="*/ 1211455 w 3024845"/>
                <a:gd name="connsiteY219" fmla="*/ 460968 h 927414"/>
                <a:gd name="connsiteX220" fmla="*/ 1222095 w 3024845"/>
                <a:gd name="connsiteY220" fmla="*/ 447727 h 927414"/>
                <a:gd name="connsiteX221" fmla="*/ 1250469 w 3024845"/>
                <a:gd name="connsiteY221" fmla="*/ 447727 h 927414"/>
                <a:gd name="connsiteX222" fmla="*/ 1250469 w 3024845"/>
                <a:gd name="connsiteY222" fmla="*/ 534198 h 927414"/>
                <a:gd name="connsiteX223" fmla="*/ 1251229 w 3024845"/>
                <a:gd name="connsiteY223" fmla="*/ 534198 h 927414"/>
                <a:gd name="connsiteX224" fmla="*/ 1256549 w 3024845"/>
                <a:gd name="connsiteY224" fmla="*/ 534198 h 927414"/>
                <a:gd name="connsiteX225" fmla="*/ 1257309 w 3024845"/>
                <a:gd name="connsiteY225" fmla="*/ 532847 h 927414"/>
                <a:gd name="connsiteX226" fmla="*/ 1262629 w 3024845"/>
                <a:gd name="connsiteY226" fmla="*/ 523389 h 927414"/>
                <a:gd name="connsiteX227" fmla="*/ 1262629 w 3024845"/>
                <a:gd name="connsiteY227" fmla="*/ 525281 h 927414"/>
                <a:gd name="connsiteX228" fmla="*/ 1262629 w 3024845"/>
                <a:gd name="connsiteY228" fmla="*/ 538522 h 927414"/>
                <a:gd name="connsiteX229" fmla="*/ 1266682 w 3024845"/>
                <a:gd name="connsiteY229" fmla="*/ 493125 h 927414"/>
                <a:gd name="connsiteX230" fmla="*/ 1267442 w 3024845"/>
                <a:gd name="connsiteY230" fmla="*/ 493125 h 927414"/>
                <a:gd name="connsiteX231" fmla="*/ 1272762 w 3024845"/>
                <a:gd name="connsiteY231" fmla="*/ 493125 h 927414"/>
                <a:gd name="connsiteX232" fmla="*/ 1272762 w 3024845"/>
                <a:gd name="connsiteY232" fmla="*/ 428271 h 927414"/>
                <a:gd name="connsiteX233" fmla="*/ 1273776 w 3024845"/>
                <a:gd name="connsiteY233" fmla="*/ 428271 h 927414"/>
                <a:gd name="connsiteX234" fmla="*/ 1280869 w 3024845"/>
                <a:gd name="connsiteY234" fmla="*/ 428271 h 927414"/>
                <a:gd name="connsiteX235" fmla="*/ 1293029 w 3024845"/>
                <a:gd name="connsiteY235" fmla="*/ 385036 h 927414"/>
                <a:gd name="connsiteX236" fmla="*/ 1294296 w 3024845"/>
                <a:gd name="connsiteY236" fmla="*/ 385036 h 927414"/>
                <a:gd name="connsiteX237" fmla="*/ 1303163 w 3024845"/>
                <a:gd name="connsiteY237" fmla="*/ 385036 h 927414"/>
                <a:gd name="connsiteX238" fmla="*/ 1313296 w 3024845"/>
                <a:gd name="connsiteY238" fmla="*/ 428271 h 927414"/>
                <a:gd name="connsiteX239" fmla="*/ 1314309 w 3024845"/>
                <a:gd name="connsiteY239" fmla="*/ 428271 h 927414"/>
                <a:gd name="connsiteX240" fmla="*/ 1321403 w 3024845"/>
                <a:gd name="connsiteY240" fmla="*/ 428271 h 927414"/>
                <a:gd name="connsiteX241" fmla="*/ 1321403 w 3024845"/>
                <a:gd name="connsiteY241" fmla="*/ 467183 h 927414"/>
                <a:gd name="connsiteX242" fmla="*/ 1323176 w 3024845"/>
                <a:gd name="connsiteY242" fmla="*/ 467183 h 927414"/>
                <a:gd name="connsiteX243" fmla="*/ 1335590 w 3024845"/>
                <a:gd name="connsiteY243" fmla="*/ 467183 h 927414"/>
                <a:gd name="connsiteX244" fmla="*/ 1335590 w 3024845"/>
                <a:gd name="connsiteY244" fmla="*/ 469345 h 927414"/>
                <a:gd name="connsiteX245" fmla="*/ 1335590 w 3024845"/>
                <a:gd name="connsiteY245" fmla="*/ 484477 h 927414"/>
                <a:gd name="connsiteX246" fmla="*/ 1339643 w 3024845"/>
                <a:gd name="connsiteY246" fmla="*/ 482316 h 927414"/>
                <a:gd name="connsiteX247" fmla="*/ 1339643 w 3024845"/>
                <a:gd name="connsiteY247" fmla="*/ 467183 h 927414"/>
                <a:gd name="connsiteX248" fmla="*/ 1341163 w 3024845"/>
                <a:gd name="connsiteY248" fmla="*/ 467183 h 927414"/>
                <a:gd name="connsiteX249" fmla="*/ 1351803 w 3024845"/>
                <a:gd name="connsiteY249" fmla="*/ 467183 h 927414"/>
                <a:gd name="connsiteX250" fmla="*/ 1351803 w 3024845"/>
                <a:gd name="connsiteY250" fmla="*/ 468804 h 927414"/>
                <a:gd name="connsiteX251" fmla="*/ 1351803 w 3024845"/>
                <a:gd name="connsiteY251" fmla="*/ 480154 h 927414"/>
                <a:gd name="connsiteX252" fmla="*/ 1382204 w 3024845"/>
                <a:gd name="connsiteY252" fmla="*/ 480154 h 927414"/>
                <a:gd name="connsiteX253" fmla="*/ 1382204 w 3024845"/>
                <a:gd name="connsiteY253" fmla="*/ 443404 h 927414"/>
                <a:gd name="connsiteX254" fmla="*/ 1383470 w 3024845"/>
                <a:gd name="connsiteY254" fmla="*/ 443404 h 927414"/>
                <a:gd name="connsiteX255" fmla="*/ 1392337 w 3024845"/>
                <a:gd name="connsiteY255" fmla="*/ 443404 h 927414"/>
                <a:gd name="connsiteX256" fmla="*/ 1392337 w 3024845"/>
                <a:gd name="connsiteY256" fmla="*/ 465021 h 927414"/>
                <a:gd name="connsiteX257" fmla="*/ 1394364 w 3024845"/>
                <a:gd name="connsiteY257" fmla="*/ 432595 h 927414"/>
                <a:gd name="connsiteX258" fmla="*/ 1416657 w 3024845"/>
                <a:gd name="connsiteY258" fmla="*/ 432595 h 927414"/>
                <a:gd name="connsiteX259" fmla="*/ 1416657 w 3024845"/>
                <a:gd name="connsiteY259" fmla="*/ 430973 h 927414"/>
                <a:gd name="connsiteX260" fmla="*/ 1416657 w 3024845"/>
                <a:gd name="connsiteY260" fmla="*/ 419624 h 927414"/>
                <a:gd name="connsiteX261" fmla="*/ 1417417 w 3024845"/>
                <a:gd name="connsiteY261" fmla="*/ 419624 h 927414"/>
                <a:gd name="connsiteX262" fmla="*/ 1422737 w 3024845"/>
                <a:gd name="connsiteY262" fmla="*/ 419624 h 927414"/>
                <a:gd name="connsiteX263" fmla="*/ 1422737 w 3024845"/>
                <a:gd name="connsiteY263" fmla="*/ 417733 h 927414"/>
                <a:gd name="connsiteX264" fmla="*/ 1422737 w 3024845"/>
                <a:gd name="connsiteY264" fmla="*/ 404492 h 927414"/>
                <a:gd name="connsiteX265" fmla="*/ 1426791 w 3024845"/>
                <a:gd name="connsiteY265" fmla="*/ 410977 h 927414"/>
                <a:gd name="connsiteX266" fmla="*/ 1429071 w 3024845"/>
                <a:gd name="connsiteY266" fmla="*/ 410977 h 927414"/>
                <a:gd name="connsiteX267" fmla="*/ 1445031 w 3024845"/>
                <a:gd name="connsiteY267" fmla="*/ 410977 h 927414"/>
                <a:gd name="connsiteX268" fmla="*/ 1445031 w 3024845"/>
                <a:gd name="connsiteY268" fmla="*/ 410166 h 927414"/>
                <a:gd name="connsiteX269" fmla="*/ 1445031 w 3024845"/>
                <a:gd name="connsiteY269" fmla="*/ 404492 h 927414"/>
                <a:gd name="connsiteX270" fmla="*/ 1445791 w 3024845"/>
                <a:gd name="connsiteY270" fmla="*/ 404492 h 927414"/>
                <a:gd name="connsiteX271" fmla="*/ 1451111 w 3024845"/>
                <a:gd name="connsiteY271" fmla="*/ 404492 h 927414"/>
                <a:gd name="connsiteX272" fmla="*/ 1451111 w 3024845"/>
                <a:gd name="connsiteY272" fmla="*/ 405843 h 927414"/>
                <a:gd name="connsiteX273" fmla="*/ 1451111 w 3024845"/>
                <a:gd name="connsiteY273" fmla="*/ 415301 h 927414"/>
                <a:gd name="connsiteX274" fmla="*/ 1489618 w 3024845"/>
                <a:gd name="connsiteY274" fmla="*/ 415301 h 927414"/>
                <a:gd name="connsiteX275" fmla="*/ 1489618 w 3024845"/>
                <a:gd name="connsiteY275" fmla="*/ 553654 h 927414"/>
                <a:gd name="connsiteX276" fmla="*/ 1491138 w 3024845"/>
                <a:gd name="connsiteY276" fmla="*/ 553654 h 927414"/>
                <a:gd name="connsiteX277" fmla="*/ 1501778 w 3024845"/>
                <a:gd name="connsiteY277" fmla="*/ 553654 h 927414"/>
                <a:gd name="connsiteX278" fmla="*/ 1501778 w 3024845"/>
                <a:gd name="connsiteY278" fmla="*/ 540684 h 927414"/>
                <a:gd name="connsiteX279" fmla="*/ 1505832 w 3024845"/>
                <a:gd name="connsiteY279" fmla="*/ 540684 h 927414"/>
                <a:gd name="connsiteX280" fmla="*/ 1505832 w 3024845"/>
                <a:gd name="connsiteY280" fmla="*/ 553654 h 927414"/>
                <a:gd name="connsiteX281" fmla="*/ 1536232 w 3024845"/>
                <a:gd name="connsiteY281" fmla="*/ 553654 h 927414"/>
                <a:gd name="connsiteX282" fmla="*/ 1536232 w 3024845"/>
                <a:gd name="connsiteY282" fmla="*/ 523389 h 927414"/>
                <a:gd name="connsiteX283" fmla="*/ 1548392 w 3024845"/>
                <a:gd name="connsiteY283" fmla="*/ 523389 h 927414"/>
                <a:gd name="connsiteX284" fmla="*/ 1560552 w 3024845"/>
                <a:gd name="connsiteY284" fmla="*/ 521228 h 927414"/>
                <a:gd name="connsiteX285" fmla="*/ 1564606 w 3024845"/>
                <a:gd name="connsiteY285" fmla="*/ 523389 h 927414"/>
                <a:gd name="connsiteX286" fmla="*/ 1574739 w 3024845"/>
                <a:gd name="connsiteY286" fmla="*/ 523389 h 927414"/>
                <a:gd name="connsiteX287" fmla="*/ 1574739 w 3024845"/>
                <a:gd name="connsiteY287" fmla="*/ 553654 h 927414"/>
                <a:gd name="connsiteX288" fmla="*/ 1582846 w 3024845"/>
                <a:gd name="connsiteY288" fmla="*/ 553654 h 927414"/>
                <a:gd name="connsiteX289" fmla="*/ 1582846 w 3024845"/>
                <a:gd name="connsiteY289" fmla="*/ 570949 h 927414"/>
                <a:gd name="connsiteX290" fmla="*/ 1592182 w 3024845"/>
                <a:gd name="connsiteY290" fmla="*/ 571854 h 927414"/>
                <a:gd name="connsiteX291" fmla="*/ 1605140 w 3024845"/>
                <a:gd name="connsiteY291" fmla="*/ 571854 h 927414"/>
                <a:gd name="connsiteX292" fmla="*/ 1605140 w 3024845"/>
                <a:gd name="connsiteY292" fmla="*/ 555816 h 927414"/>
                <a:gd name="connsiteX293" fmla="*/ 1673096 w 3024845"/>
                <a:gd name="connsiteY293" fmla="*/ 555816 h 927414"/>
                <a:gd name="connsiteX294" fmla="*/ 1673096 w 3024845"/>
                <a:gd name="connsiteY294" fmla="*/ 470563 h 927414"/>
                <a:gd name="connsiteX295" fmla="*/ 1745104 w 3024845"/>
                <a:gd name="connsiteY295" fmla="*/ 470563 h 927414"/>
                <a:gd name="connsiteX296" fmla="*/ 1745104 w 3024845"/>
                <a:gd name="connsiteY296" fmla="*/ 549331 h 927414"/>
                <a:gd name="connsiteX297" fmla="*/ 1747008 w 3024845"/>
                <a:gd name="connsiteY297" fmla="*/ 549331 h 927414"/>
                <a:gd name="connsiteX298" fmla="*/ 1748250 w 3024845"/>
                <a:gd name="connsiteY298" fmla="*/ 571854 h 927414"/>
                <a:gd name="connsiteX299" fmla="*/ 1757926 w 3024845"/>
                <a:gd name="connsiteY299" fmla="*/ 571854 h 927414"/>
                <a:gd name="connsiteX300" fmla="*/ 1759168 w 3024845"/>
                <a:gd name="connsiteY300" fmla="*/ 549331 h 927414"/>
                <a:gd name="connsiteX301" fmla="*/ 1765248 w 3024845"/>
                <a:gd name="connsiteY301" fmla="*/ 549331 h 927414"/>
                <a:gd name="connsiteX302" fmla="*/ 1766490 w 3024845"/>
                <a:gd name="connsiteY302" fmla="*/ 571854 h 927414"/>
                <a:gd name="connsiteX303" fmla="*/ 1817112 w 3024845"/>
                <a:gd name="connsiteY303" fmla="*/ 571854 h 927414"/>
                <a:gd name="connsiteX304" fmla="*/ 1817112 w 3024845"/>
                <a:gd name="connsiteY304" fmla="*/ 408826 h 927414"/>
                <a:gd name="connsiteX305" fmla="*/ 2014439 w 3024845"/>
                <a:gd name="connsiteY305" fmla="*/ 408826 h 927414"/>
                <a:gd name="connsiteX306" fmla="*/ 2014439 w 3024845"/>
                <a:gd name="connsiteY306" fmla="*/ 571854 h 927414"/>
                <a:gd name="connsiteX307" fmla="*/ 2033136 w 3024845"/>
                <a:gd name="connsiteY307" fmla="*/ 571854 h 927414"/>
                <a:gd name="connsiteX308" fmla="*/ 2033136 w 3024845"/>
                <a:gd name="connsiteY308" fmla="*/ 489161 h 927414"/>
                <a:gd name="connsiteX309" fmla="*/ 2128256 w 3024845"/>
                <a:gd name="connsiteY309" fmla="*/ 489161 h 927414"/>
                <a:gd name="connsiteX310" fmla="*/ 2146266 w 3024845"/>
                <a:gd name="connsiteY310" fmla="*/ 239 h 927414"/>
                <a:gd name="connsiteX311" fmla="*/ 2180720 w 3024845"/>
                <a:gd name="connsiteY311" fmla="*/ 423948 h 927414"/>
                <a:gd name="connsiteX312" fmla="*/ 2245574 w 3024845"/>
                <a:gd name="connsiteY312" fmla="*/ 423948 h 927414"/>
                <a:gd name="connsiteX313" fmla="*/ 2245574 w 3024845"/>
                <a:gd name="connsiteY313" fmla="*/ 499610 h 927414"/>
                <a:gd name="connsiteX314" fmla="*/ 2253681 w 3024845"/>
                <a:gd name="connsiteY314" fmla="*/ 499610 h 927414"/>
                <a:gd name="connsiteX315" fmla="*/ 2255708 w 3024845"/>
                <a:gd name="connsiteY315" fmla="*/ 493125 h 927414"/>
                <a:gd name="connsiteX316" fmla="*/ 2261788 w 3024845"/>
                <a:gd name="connsiteY316" fmla="*/ 493125 h 927414"/>
                <a:gd name="connsiteX317" fmla="*/ 2263815 w 3024845"/>
                <a:gd name="connsiteY317" fmla="*/ 501772 h 927414"/>
                <a:gd name="connsiteX318" fmla="*/ 2275975 w 3024845"/>
                <a:gd name="connsiteY318" fmla="*/ 501772 h 927414"/>
                <a:gd name="connsiteX319" fmla="*/ 2275975 w 3024845"/>
                <a:gd name="connsiteY319" fmla="*/ 495286 h 927414"/>
                <a:gd name="connsiteX320" fmla="*/ 2298268 w 3024845"/>
                <a:gd name="connsiteY320" fmla="*/ 495286 h 927414"/>
                <a:gd name="connsiteX321" fmla="*/ 2298268 w 3024845"/>
                <a:gd name="connsiteY321" fmla="*/ 501772 h 927414"/>
                <a:gd name="connsiteX322" fmla="*/ 2318535 w 3024845"/>
                <a:gd name="connsiteY322" fmla="*/ 501772 h 927414"/>
                <a:gd name="connsiteX323" fmla="*/ 2318535 w 3024845"/>
                <a:gd name="connsiteY323" fmla="*/ 547169 h 927414"/>
                <a:gd name="connsiteX324" fmla="*/ 2332722 w 3024845"/>
                <a:gd name="connsiteY324" fmla="*/ 547169 h 927414"/>
                <a:gd name="connsiteX325" fmla="*/ 2332722 w 3024845"/>
                <a:gd name="connsiteY325" fmla="*/ 534198 h 927414"/>
                <a:gd name="connsiteX326" fmla="*/ 2348936 w 3024845"/>
                <a:gd name="connsiteY326" fmla="*/ 534198 h 927414"/>
                <a:gd name="connsiteX327" fmla="*/ 2348936 w 3024845"/>
                <a:gd name="connsiteY327" fmla="*/ 354771 h 927414"/>
                <a:gd name="connsiteX328" fmla="*/ 2355016 w 3024845"/>
                <a:gd name="connsiteY328" fmla="*/ 348285 h 927414"/>
                <a:gd name="connsiteX329" fmla="*/ 2427977 w 3024845"/>
                <a:gd name="connsiteY329" fmla="*/ 348285 h 927414"/>
                <a:gd name="connsiteX330" fmla="*/ 2427977 w 3024845"/>
                <a:gd name="connsiteY330" fmla="*/ 356933 h 927414"/>
                <a:gd name="connsiteX331" fmla="*/ 2438110 w 3024845"/>
                <a:gd name="connsiteY331" fmla="*/ 356933 h 927414"/>
                <a:gd name="connsiteX332" fmla="*/ 2438110 w 3024845"/>
                <a:gd name="connsiteY332" fmla="*/ 471507 h 927414"/>
                <a:gd name="connsiteX333" fmla="*/ 2460404 w 3024845"/>
                <a:gd name="connsiteY333" fmla="*/ 471507 h 927414"/>
                <a:gd name="connsiteX334" fmla="*/ 2460404 w 3024845"/>
                <a:gd name="connsiteY334" fmla="*/ 404492 h 927414"/>
                <a:gd name="connsiteX335" fmla="*/ 2486751 w 3024845"/>
                <a:gd name="connsiteY335" fmla="*/ 404492 h 927414"/>
                <a:gd name="connsiteX336" fmla="*/ 2490804 w 3024845"/>
                <a:gd name="connsiteY336" fmla="*/ 400168 h 927414"/>
                <a:gd name="connsiteX337" fmla="*/ 2498911 w 3024845"/>
                <a:gd name="connsiteY337" fmla="*/ 400168 h 927414"/>
                <a:gd name="connsiteX338" fmla="*/ 2502964 w 3024845"/>
                <a:gd name="connsiteY338" fmla="*/ 404492 h 927414"/>
                <a:gd name="connsiteX339" fmla="*/ 2525258 w 3024845"/>
                <a:gd name="connsiteY339" fmla="*/ 404492 h 927414"/>
                <a:gd name="connsiteX340" fmla="*/ 2525258 w 3024845"/>
                <a:gd name="connsiteY340" fmla="*/ 287756 h 927414"/>
                <a:gd name="connsiteX341" fmla="*/ 2582005 w 3024845"/>
                <a:gd name="connsiteY341" fmla="*/ 276947 h 927414"/>
                <a:gd name="connsiteX342" fmla="*/ 2582005 w 3024845"/>
                <a:gd name="connsiteY342" fmla="*/ 278028 h 927414"/>
                <a:gd name="connsiteX343" fmla="*/ 2582005 w 3024845"/>
                <a:gd name="connsiteY343" fmla="*/ 285594 h 927414"/>
                <a:gd name="connsiteX344" fmla="*/ 2608352 w 3024845"/>
                <a:gd name="connsiteY344" fmla="*/ 285594 h 927414"/>
                <a:gd name="connsiteX345" fmla="*/ 2608352 w 3024845"/>
                <a:gd name="connsiteY345" fmla="*/ 540684 h 927414"/>
                <a:gd name="connsiteX346" fmla="*/ 2630646 w 3024845"/>
                <a:gd name="connsiteY346" fmla="*/ 540684 h 927414"/>
                <a:gd name="connsiteX347" fmla="*/ 2630646 w 3024845"/>
                <a:gd name="connsiteY347" fmla="*/ 536360 h 927414"/>
                <a:gd name="connsiteX348" fmla="*/ 2642806 w 3024845"/>
                <a:gd name="connsiteY348" fmla="*/ 536360 h 927414"/>
                <a:gd name="connsiteX349" fmla="*/ 2642806 w 3024845"/>
                <a:gd name="connsiteY349" fmla="*/ 540684 h 927414"/>
                <a:gd name="connsiteX350" fmla="*/ 2667126 w 3024845"/>
                <a:gd name="connsiteY350" fmla="*/ 540684 h 927414"/>
                <a:gd name="connsiteX351" fmla="*/ 2667126 w 3024845"/>
                <a:gd name="connsiteY351" fmla="*/ 527713 h 927414"/>
                <a:gd name="connsiteX352" fmla="*/ 2695500 w 3024845"/>
                <a:gd name="connsiteY352" fmla="*/ 527713 h 927414"/>
                <a:gd name="connsiteX353" fmla="*/ 2707660 w 3024845"/>
                <a:gd name="connsiteY353" fmla="*/ 523389 h 927414"/>
                <a:gd name="connsiteX354" fmla="*/ 2727927 w 3024845"/>
                <a:gd name="connsiteY354" fmla="*/ 527713 h 927414"/>
                <a:gd name="connsiteX355" fmla="*/ 2727927 w 3024845"/>
                <a:gd name="connsiteY355" fmla="*/ 510419 h 927414"/>
                <a:gd name="connsiteX356" fmla="*/ 2736034 w 3024845"/>
                <a:gd name="connsiteY356" fmla="*/ 510419 h 927414"/>
                <a:gd name="connsiteX357" fmla="*/ 2736034 w 3024845"/>
                <a:gd name="connsiteY357" fmla="*/ 497448 h 927414"/>
                <a:gd name="connsiteX358" fmla="*/ 2792781 w 3024845"/>
                <a:gd name="connsiteY358" fmla="*/ 497448 h 927414"/>
                <a:gd name="connsiteX359" fmla="*/ 2792781 w 3024845"/>
                <a:gd name="connsiteY359" fmla="*/ 467183 h 927414"/>
                <a:gd name="connsiteX360" fmla="*/ 2811021 w 3024845"/>
                <a:gd name="connsiteY360" fmla="*/ 467183 h 927414"/>
                <a:gd name="connsiteX361" fmla="*/ 2811021 w 3024845"/>
                <a:gd name="connsiteY361" fmla="*/ 460698 h 927414"/>
                <a:gd name="connsiteX362" fmla="*/ 2823181 w 3024845"/>
                <a:gd name="connsiteY362" fmla="*/ 460698 h 927414"/>
                <a:gd name="connsiteX363" fmla="*/ 2823181 w 3024845"/>
                <a:gd name="connsiteY363" fmla="*/ 467183 h 927414"/>
                <a:gd name="connsiteX364" fmla="*/ 2839395 w 3024845"/>
                <a:gd name="connsiteY364" fmla="*/ 467183 h 927414"/>
                <a:gd name="connsiteX365" fmla="*/ 2839395 w 3024845"/>
                <a:gd name="connsiteY365" fmla="*/ 516904 h 927414"/>
                <a:gd name="connsiteX366" fmla="*/ 2871822 w 3024845"/>
                <a:gd name="connsiteY366" fmla="*/ 516904 h 927414"/>
                <a:gd name="connsiteX367" fmla="*/ 2871822 w 3024845"/>
                <a:gd name="connsiteY367" fmla="*/ 490963 h 927414"/>
                <a:gd name="connsiteX368" fmla="*/ 2910329 w 3024845"/>
                <a:gd name="connsiteY368" fmla="*/ 490963 h 927414"/>
                <a:gd name="connsiteX369" fmla="*/ 2910329 w 3024845"/>
                <a:gd name="connsiteY369" fmla="*/ 460698 h 927414"/>
                <a:gd name="connsiteX370" fmla="*/ 2958970 w 3024845"/>
                <a:gd name="connsiteY370" fmla="*/ 460698 h 927414"/>
                <a:gd name="connsiteX371" fmla="*/ 2958970 w 3024845"/>
                <a:gd name="connsiteY371" fmla="*/ 571854 h 927414"/>
                <a:gd name="connsiteX372" fmla="*/ 2958970 w 3024845"/>
                <a:gd name="connsiteY372" fmla="*/ 585633 h 927414"/>
                <a:gd name="connsiteX373" fmla="*/ 3024845 w 3024845"/>
                <a:gd name="connsiteY373" fmla="*/ 585633 h 927414"/>
                <a:gd name="connsiteX374" fmla="*/ 3024845 w 3024845"/>
                <a:gd name="connsiteY374" fmla="*/ 927414 h 927414"/>
                <a:gd name="connsiteX375" fmla="*/ 2054 w 3024845"/>
                <a:gd name="connsiteY375" fmla="*/ 925081 h 927414"/>
                <a:gd name="connsiteX376" fmla="*/ 0 w 3024845"/>
                <a:gd name="connsiteY376" fmla="*/ 490963 h 927414"/>
                <a:gd name="connsiteX377" fmla="*/ 20267 w 3024845"/>
                <a:gd name="connsiteY377" fmla="*/ 490963 h 927414"/>
                <a:gd name="connsiteX378" fmla="*/ 20774 w 3024845"/>
                <a:gd name="connsiteY378" fmla="*/ 489882 h 927414"/>
                <a:gd name="connsiteX379" fmla="*/ 24320 w 3024845"/>
                <a:gd name="connsiteY379" fmla="*/ 482316 h 927414"/>
                <a:gd name="connsiteX380" fmla="*/ 26094 w 3024845"/>
                <a:gd name="connsiteY380" fmla="*/ 482586 h 927414"/>
                <a:gd name="connsiteX381" fmla="*/ 38507 w 3024845"/>
                <a:gd name="connsiteY381" fmla="*/ 484477 h 927414"/>
                <a:gd name="connsiteX382" fmla="*/ 39014 w 3024845"/>
                <a:gd name="connsiteY382" fmla="*/ 485829 h 927414"/>
                <a:gd name="connsiteX383" fmla="*/ 42560 w 3024845"/>
                <a:gd name="connsiteY383" fmla="*/ 495286 h 927414"/>
                <a:gd name="connsiteX384" fmla="*/ 68907 w 3024845"/>
                <a:gd name="connsiteY384" fmla="*/ 497448 h 927414"/>
                <a:gd name="connsiteX385" fmla="*/ 68907 w 3024845"/>
                <a:gd name="connsiteY385" fmla="*/ 374227 h 927414"/>
                <a:gd name="connsiteX386" fmla="*/ 70934 w 3024845"/>
                <a:gd name="connsiteY386" fmla="*/ 374227 h 927414"/>
                <a:gd name="connsiteX387" fmla="*/ 85121 w 3024845"/>
                <a:gd name="connsiteY387" fmla="*/ 374227 h 927414"/>
                <a:gd name="connsiteX388" fmla="*/ 85121 w 3024845"/>
                <a:gd name="connsiteY388" fmla="*/ 238035 h 927414"/>
                <a:gd name="connsiteX389" fmla="*/ 86894 w 3024845"/>
                <a:gd name="connsiteY389" fmla="*/ 238035 h 927414"/>
                <a:gd name="connsiteX390" fmla="*/ 99308 w 3024845"/>
                <a:gd name="connsiteY390" fmla="*/ 238035 h 927414"/>
                <a:gd name="connsiteX391" fmla="*/ 99308 w 3024845"/>
                <a:gd name="connsiteY391" fmla="*/ 123461 h 927414"/>
                <a:gd name="connsiteX392" fmla="*/ 103361 w 3024845"/>
                <a:gd name="connsiteY392" fmla="*/ 95357 h 927414"/>
                <a:gd name="connsiteX393" fmla="*/ 105388 w 3024845"/>
                <a:gd name="connsiteY393" fmla="*/ 95357 h 927414"/>
                <a:gd name="connsiteX394" fmla="*/ 119575 w 3024845"/>
                <a:gd name="connsiteY394" fmla="*/ 95357 h 927414"/>
                <a:gd name="connsiteX0" fmla="*/ 119575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393" fmla="*/ 119575 w 3024845"/>
                <a:gd name="connsiteY393" fmla="*/ 2161 h 834218"/>
                <a:gd name="connsiteX0" fmla="*/ 105388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392" fmla="*/ 105388 w 3024845"/>
                <a:gd name="connsiteY392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17363 w 3024845"/>
                <a:gd name="connsiteY5" fmla="*/ 24590 h 834218"/>
                <a:gd name="connsiteX6" fmla="*/ 220909 w 3024845"/>
                <a:gd name="connsiteY6" fmla="*/ 30265 h 834218"/>
                <a:gd name="connsiteX7" fmla="*/ 220909 w 3024845"/>
                <a:gd name="connsiteY7" fmla="*/ 144839 h 834218"/>
                <a:gd name="connsiteX8" fmla="*/ 223189 w 3024845"/>
                <a:gd name="connsiteY8" fmla="*/ 144839 h 834218"/>
                <a:gd name="connsiteX9" fmla="*/ 239150 w 3024845"/>
                <a:gd name="connsiteY9" fmla="*/ 144839 h 834218"/>
                <a:gd name="connsiteX10" fmla="*/ 239150 w 3024845"/>
                <a:gd name="connsiteY10" fmla="*/ 285354 h 834218"/>
                <a:gd name="connsiteX11" fmla="*/ 240670 w 3024845"/>
                <a:gd name="connsiteY11" fmla="*/ 285084 h 834218"/>
                <a:gd name="connsiteX12" fmla="*/ 251310 w 3024845"/>
                <a:gd name="connsiteY12" fmla="*/ 283193 h 834218"/>
                <a:gd name="connsiteX13" fmla="*/ 249283 w 3024845"/>
                <a:gd name="connsiteY13" fmla="*/ 371825 h 834218"/>
                <a:gd name="connsiteX14" fmla="*/ 250803 w 3024845"/>
                <a:gd name="connsiteY14" fmla="*/ 372096 h 834218"/>
                <a:gd name="connsiteX15" fmla="*/ 261443 w 3024845"/>
                <a:gd name="connsiteY15" fmla="*/ 373987 h 834218"/>
                <a:gd name="connsiteX16" fmla="*/ 261696 w 3024845"/>
                <a:gd name="connsiteY16" fmla="*/ 374798 h 834218"/>
                <a:gd name="connsiteX17" fmla="*/ 263470 w 3024845"/>
                <a:gd name="connsiteY17" fmla="*/ 380473 h 834218"/>
                <a:gd name="connsiteX18" fmla="*/ 264230 w 3024845"/>
                <a:gd name="connsiteY18" fmla="*/ 378041 h 834218"/>
                <a:gd name="connsiteX19" fmla="*/ 269550 w 3024845"/>
                <a:gd name="connsiteY19" fmla="*/ 361017 h 834218"/>
                <a:gd name="connsiteX20" fmla="*/ 271323 w 3024845"/>
                <a:gd name="connsiteY20" fmla="*/ 361017 h 834218"/>
                <a:gd name="connsiteX21" fmla="*/ 283737 w 3024845"/>
                <a:gd name="connsiteY21" fmla="*/ 361017 h 834218"/>
                <a:gd name="connsiteX22" fmla="*/ 283737 w 3024845"/>
                <a:gd name="connsiteY22" fmla="*/ 393443 h 834218"/>
                <a:gd name="connsiteX23" fmla="*/ 284750 w 3024845"/>
                <a:gd name="connsiteY23" fmla="*/ 393984 h 834218"/>
                <a:gd name="connsiteX24" fmla="*/ 291844 w 3024845"/>
                <a:gd name="connsiteY24" fmla="*/ 397767 h 834218"/>
                <a:gd name="connsiteX25" fmla="*/ 291844 w 3024845"/>
                <a:gd name="connsiteY25" fmla="*/ 399118 h 834218"/>
                <a:gd name="connsiteX26" fmla="*/ 291844 w 3024845"/>
                <a:gd name="connsiteY26" fmla="*/ 408576 h 834218"/>
                <a:gd name="connsiteX27" fmla="*/ 336431 w 3024845"/>
                <a:gd name="connsiteY27" fmla="*/ 408576 h 834218"/>
                <a:gd name="connsiteX28" fmla="*/ 336431 w 3024845"/>
                <a:gd name="connsiteY28" fmla="*/ 409657 h 834218"/>
                <a:gd name="connsiteX29" fmla="*/ 336431 w 3024845"/>
                <a:gd name="connsiteY29" fmla="*/ 417223 h 834218"/>
                <a:gd name="connsiteX30" fmla="*/ 338457 w 3024845"/>
                <a:gd name="connsiteY30" fmla="*/ 417223 h 834218"/>
                <a:gd name="connsiteX31" fmla="*/ 352644 w 3024845"/>
                <a:gd name="connsiteY31" fmla="*/ 417223 h 834218"/>
                <a:gd name="connsiteX32" fmla="*/ 352644 w 3024845"/>
                <a:gd name="connsiteY32" fmla="*/ 386958 h 834218"/>
                <a:gd name="connsiteX33" fmla="*/ 397231 w 3024845"/>
                <a:gd name="connsiteY33" fmla="*/ 386958 h 834218"/>
                <a:gd name="connsiteX34" fmla="*/ 397231 w 3024845"/>
                <a:gd name="connsiteY34" fmla="*/ 385607 h 834218"/>
                <a:gd name="connsiteX35" fmla="*/ 397231 w 3024845"/>
                <a:gd name="connsiteY35" fmla="*/ 376149 h 834218"/>
                <a:gd name="connsiteX36" fmla="*/ 398245 w 3024845"/>
                <a:gd name="connsiteY36" fmla="*/ 376149 h 834218"/>
                <a:gd name="connsiteX37" fmla="*/ 405338 w 3024845"/>
                <a:gd name="connsiteY37" fmla="*/ 376149 h 834218"/>
                <a:gd name="connsiteX38" fmla="*/ 405338 w 3024845"/>
                <a:gd name="connsiteY38" fmla="*/ 374258 h 834218"/>
                <a:gd name="connsiteX39" fmla="*/ 405338 w 3024845"/>
                <a:gd name="connsiteY39" fmla="*/ 361017 h 834218"/>
                <a:gd name="connsiteX40" fmla="*/ 406098 w 3024845"/>
                <a:gd name="connsiteY40" fmla="*/ 361017 h 834218"/>
                <a:gd name="connsiteX41" fmla="*/ 411418 w 3024845"/>
                <a:gd name="connsiteY41" fmla="*/ 361017 h 834218"/>
                <a:gd name="connsiteX42" fmla="*/ 411418 w 3024845"/>
                <a:gd name="connsiteY42" fmla="*/ 359936 h 834218"/>
                <a:gd name="connsiteX43" fmla="*/ 411418 w 3024845"/>
                <a:gd name="connsiteY43" fmla="*/ 352369 h 834218"/>
                <a:gd name="connsiteX44" fmla="*/ 413445 w 3024845"/>
                <a:gd name="connsiteY44" fmla="*/ 352369 h 834218"/>
                <a:gd name="connsiteX45" fmla="*/ 427632 w 3024845"/>
                <a:gd name="connsiteY45" fmla="*/ 352369 h 834218"/>
                <a:gd name="connsiteX46" fmla="*/ 427632 w 3024845"/>
                <a:gd name="connsiteY46" fmla="*/ 353450 h 834218"/>
                <a:gd name="connsiteX47" fmla="*/ 427632 w 3024845"/>
                <a:gd name="connsiteY47" fmla="*/ 361017 h 834218"/>
                <a:gd name="connsiteX48" fmla="*/ 449925 w 3024845"/>
                <a:gd name="connsiteY48" fmla="*/ 361017 h 834218"/>
                <a:gd name="connsiteX49" fmla="*/ 449925 w 3024845"/>
                <a:gd name="connsiteY49" fmla="*/ 359125 h 834218"/>
                <a:gd name="connsiteX50" fmla="*/ 449925 w 3024845"/>
                <a:gd name="connsiteY50" fmla="*/ 345884 h 834218"/>
                <a:gd name="connsiteX51" fmla="*/ 451699 w 3024845"/>
                <a:gd name="connsiteY51" fmla="*/ 345884 h 834218"/>
                <a:gd name="connsiteX52" fmla="*/ 464112 w 3024845"/>
                <a:gd name="connsiteY52" fmla="*/ 345884 h 834218"/>
                <a:gd name="connsiteX53" fmla="*/ 464112 w 3024845"/>
                <a:gd name="connsiteY53" fmla="*/ 369664 h 834218"/>
                <a:gd name="connsiteX54" fmla="*/ 465126 w 3024845"/>
                <a:gd name="connsiteY54" fmla="*/ 369664 h 834218"/>
                <a:gd name="connsiteX55" fmla="*/ 472219 w 3024845"/>
                <a:gd name="connsiteY55" fmla="*/ 369664 h 834218"/>
                <a:gd name="connsiteX56" fmla="*/ 472219 w 3024845"/>
                <a:gd name="connsiteY56" fmla="*/ 368583 h 834218"/>
                <a:gd name="connsiteX57" fmla="*/ 472219 w 3024845"/>
                <a:gd name="connsiteY57" fmla="*/ 361017 h 834218"/>
                <a:gd name="connsiteX58" fmla="*/ 473992 w 3024845"/>
                <a:gd name="connsiteY58" fmla="*/ 361017 h 834218"/>
                <a:gd name="connsiteX59" fmla="*/ 486406 w 3024845"/>
                <a:gd name="connsiteY59" fmla="*/ 361017 h 834218"/>
                <a:gd name="connsiteX60" fmla="*/ 486406 w 3024845"/>
                <a:gd name="connsiteY60" fmla="*/ 386958 h 834218"/>
                <a:gd name="connsiteX61" fmla="*/ 488433 w 3024845"/>
                <a:gd name="connsiteY61" fmla="*/ 386958 h 834218"/>
                <a:gd name="connsiteX62" fmla="*/ 502619 w 3024845"/>
                <a:gd name="connsiteY62" fmla="*/ 386958 h 834218"/>
                <a:gd name="connsiteX63" fmla="*/ 502619 w 3024845"/>
                <a:gd name="connsiteY63" fmla="*/ 388579 h 834218"/>
                <a:gd name="connsiteX64" fmla="*/ 502619 w 3024845"/>
                <a:gd name="connsiteY64" fmla="*/ 399929 h 834218"/>
                <a:gd name="connsiteX65" fmla="*/ 503379 w 3024845"/>
                <a:gd name="connsiteY65" fmla="*/ 399929 h 834218"/>
                <a:gd name="connsiteX66" fmla="*/ 508700 w 3024845"/>
                <a:gd name="connsiteY66" fmla="*/ 399929 h 834218"/>
                <a:gd name="connsiteX67" fmla="*/ 508700 w 3024845"/>
                <a:gd name="connsiteY67" fmla="*/ 399118 h 834218"/>
                <a:gd name="connsiteX68" fmla="*/ 508700 w 3024845"/>
                <a:gd name="connsiteY68" fmla="*/ 393443 h 834218"/>
                <a:gd name="connsiteX69" fmla="*/ 539100 w 3024845"/>
                <a:gd name="connsiteY69" fmla="*/ 393443 h 834218"/>
                <a:gd name="connsiteX70" fmla="*/ 539100 w 3024845"/>
                <a:gd name="connsiteY70" fmla="*/ 417223 h 834218"/>
                <a:gd name="connsiteX71" fmla="*/ 540113 w 3024845"/>
                <a:gd name="connsiteY71" fmla="*/ 417223 h 834218"/>
                <a:gd name="connsiteX72" fmla="*/ 547207 w 3024845"/>
                <a:gd name="connsiteY72" fmla="*/ 417223 h 834218"/>
                <a:gd name="connsiteX73" fmla="*/ 547207 w 3024845"/>
                <a:gd name="connsiteY73" fmla="*/ 418304 h 834218"/>
                <a:gd name="connsiteX74" fmla="*/ 547207 w 3024845"/>
                <a:gd name="connsiteY74" fmla="*/ 425870 h 834218"/>
                <a:gd name="connsiteX75" fmla="*/ 547967 w 3024845"/>
                <a:gd name="connsiteY75" fmla="*/ 425870 h 834218"/>
                <a:gd name="connsiteX76" fmla="*/ 553287 w 3024845"/>
                <a:gd name="connsiteY76" fmla="*/ 425870 h 834218"/>
                <a:gd name="connsiteX77" fmla="*/ 553287 w 3024845"/>
                <a:gd name="connsiteY77" fmla="*/ 423708 h 834218"/>
                <a:gd name="connsiteX78" fmla="*/ 553287 w 3024845"/>
                <a:gd name="connsiteY78" fmla="*/ 408576 h 834218"/>
                <a:gd name="connsiteX79" fmla="*/ 554300 w 3024845"/>
                <a:gd name="connsiteY79" fmla="*/ 408576 h 834218"/>
                <a:gd name="connsiteX80" fmla="*/ 561394 w 3024845"/>
                <a:gd name="connsiteY80" fmla="*/ 408576 h 834218"/>
                <a:gd name="connsiteX81" fmla="*/ 561394 w 3024845"/>
                <a:gd name="connsiteY81" fmla="*/ 409657 h 834218"/>
                <a:gd name="connsiteX82" fmla="*/ 561394 w 3024845"/>
                <a:gd name="connsiteY82" fmla="*/ 417223 h 834218"/>
                <a:gd name="connsiteX83" fmla="*/ 566714 w 3024845"/>
                <a:gd name="connsiteY83" fmla="*/ 415230 h 834218"/>
                <a:gd name="connsiteX84" fmla="*/ 567474 w 3024845"/>
                <a:gd name="connsiteY84" fmla="*/ 414250 h 834218"/>
                <a:gd name="connsiteX85" fmla="*/ 567474 w 3024845"/>
                <a:gd name="connsiteY85" fmla="*/ 408576 h 834218"/>
                <a:gd name="connsiteX86" fmla="*/ 605981 w 3024845"/>
                <a:gd name="connsiteY86" fmla="*/ 408576 h 834218"/>
                <a:gd name="connsiteX87" fmla="*/ 605981 w 3024845"/>
                <a:gd name="connsiteY87" fmla="*/ 432355 h 834218"/>
                <a:gd name="connsiteX88" fmla="*/ 608007 w 3024845"/>
                <a:gd name="connsiteY88" fmla="*/ 432355 h 834218"/>
                <a:gd name="connsiteX89" fmla="*/ 622194 w 3024845"/>
                <a:gd name="connsiteY89" fmla="*/ 432355 h 834218"/>
                <a:gd name="connsiteX90" fmla="*/ 622194 w 3024845"/>
                <a:gd name="connsiteY90" fmla="*/ 433436 h 834218"/>
                <a:gd name="connsiteX91" fmla="*/ 622194 w 3024845"/>
                <a:gd name="connsiteY91" fmla="*/ 441002 h 834218"/>
                <a:gd name="connsiteX92" fmla="*/ 623968 w 3024845"/>
                <a:gd name="connsiteY92" fmla="*/ 441002 h 834218"/>
                <a:gd name="connsiteX93" fmla="*/ 636381 w 3024845"/>
                <a:gd name="connsiteY93" fmla="*/ 441002 h 834218"/>
                <a:gd name="connsiteX94" fmla="*/ 636381 w 3024845"/>
                <a:gd name="connsiteY94" fmla="*/ 417223 h 834218"/>
                <a:gd name="connsiteX95" fmla="*/ 637394 w 3024845"/>
                <a:gd name="connsiteY95" fmla="*/ 417223 h 834218"/>
                <a:gd name="connsiteX96" fmla="*/ 644488 w 3024845"/>
                <a:gd name="connsiteY96" fmla="*/ 417223 h 834218"/>
                <a:gd name="connsiteX97" fmla="*/ 644488 w 3024845"/>
                <a:gd name="connsiteY97" fmla="*/ 384796 h 834218"/>
                <a:gd name="connsiteX98" fmla="*/ 645501 w 3024845"/>
                <a:gd name="connsiteY98" fmla="*/ 384796 h 834218"/>
                <a:gd name="connsiteX99" fmla="*/ 652595 w 3024845"/>
                <a:gd name="connsiteY99" fmla="*/ 384796 h 834218"/>
                <a:gd name="connsiteX100" fmla="*/ 652595 w 3024845"/>
                <a:gd name="connsiteY100" fmla="*/ 382905 h 834218"/>
                <a:gd name="connsiteX101" fmla="*/ 652595 w 3024845"/>
                <a:gd name="connsiteY101" fmla="*/ 369664 h 834218"/>
                <a:gd name="connsiteX102" fmla="*/ 651328 w 3024845"/>
                <a:gd name="connsiteY102" fmla="*/ 368042 h 834218"/>
                <a:gd name="connsiteX103" fmla="*/ 656648 w 3024845"/>
                <a:gd name="connsiteY103" fmla="*/ 356693 h 834218"/>
                <a:gd name="connsiteX104" fmla="*/ 664755 w 3024845"/>
                <a:gd name="connsiteY104" fmla="*/ 384796 h 834218"/>
                <a:gd name="connsiteX105" fmla="*/ 665515 w 3024845"/>
                <a:gd name="connsiteY105" fmla="*/ 384796 h 834218"/>
                <a:gd name="connsiteX106" fmla="*/ 670835 w 3024845"/>
                <a:gd name="connsiteY106" fmla="*/ 384796 h 834218"/>
                <a:gd name="connsiteX107" fmla="*/ 670835 w 3024845"/>
                <a:gd name="connsiteY107" fmla="*/ 278869 h 834218"/>
                <a:gd name="connsiteX108" fmla="*/ 672355 w 3024845"/>
                <a:gd name="connsiteY108" fmla="*/ 278869 h 834218"/>
                <a:gd name="connsiteX109" fmla="*/ 682995 w 3024845"/>
                <a:gd name="connsiteY109" fmla="*/ 278869 h 834218"/>
                <a:gd name="connsiteX110" fmla="*/ 682995 w 3024845"/>
                <a:gd name="connsiteY110" fmla="*/ 231310 h 834218"/>
                <a:gd name="connsiteX111" fmla="*/ 709342 w 3024845"/>
                <a:gd name="connsiteY111" fmla="*/ 231310 h 834218"/>
                <a:gd name="connsiteX112" fmla="*/ 709342 w 3024845"/>
                <a:gd name="connsiteY112" fmla="*/ 209692 h 834218"/>
                <a:gd name="connsiteX113" fmla="*/ 743796 w 3024845"/>
                <a:gd name="connsiteY113" fmla="*/ 209692 h 834218"/>
                <a:gd name="connsiteX114" fmla="*/ 743796 w 3024845"/>
                <a:gd name="connsiteY114" fmla="*/ 212124 h 834218"/>
                <a:gd name="connsiteX115" fmla="*/ 743796 w 3024845"/>
                <a:gd name="connsiteY115" fmla="*/ 229148 h 834218"/>
                <a:gd name="connsiteX116" fmla="*/ 746076 w 3024845"/>
                <a:gd name="connsiteY116" fmla="*/ 229148 h 834218"/>
                <a:gd name="connsiteX117" fmla="*/ 762036 w 3024845"/>
                <a:gd name="connsiteY117" fmla="*/ 229148 h 834218"/>
                <a:gd name="connsiteX118" fmla="*/ 762036 w 3024845"/>
                <a:gd name="connsiteY118" fmla="*/ 276707 h 834218"/>
                <a:gd name="connsiteX119" fmla="*/ 763049 w 3024845"/>
                <a:gd name="connsiteY119" fmla="*/ 276707 h 834218"/>
                <a:gd name="connsiteX120" fmla="*/ 770143 w 3024845"/>
                <a:gd name="connsiteY120" fmla="*/ 276707 h 834218"/>
                <a:gd name="connsiteX121" fmla="*/ 784330 w 3024845"/>
                <a:gd name="connsiteY121" fmla="*/ 281031 h 834218"/>
                <a:gd name="connsiteX122" fmla="*/ 784330 w 3024845"/>
                <a:gd name="connsiteY122" fmla="*/ 319943 h 834218"/>
                <a:gd name="connsiteX123" fmla="*/ 785343 w 3024845"/>
                <a:gd name="connsiteY123" fmla="*/ 319943 h 834218"/>
                <a:gd name="connsiteX124" fmla="*/ 792436 w 3024845"/>
                <a:gd name="connsiteY124" fmla="*/ 319943 h 834218"/>
                <a:gd name="connsiteX125" fmla="*/ 792436 w 3024845"/>
                <a:gd name="connsiteY125" fmla="*/ 321564 h 834218"/>
                <a:gd name="connsiteX126" fmla="*/ 792436 w 3024845"/>
                <a:gd name="connsiteY126" fmla="*/ 332913 h 834218"/>
                <a:gd name="connsiteX127" fmla="*/ 794463 w 3024845"/>
                <a:gd name="connsiteY127" fmla="*/ 332913 h 834218"/>
                <a:gd name="connsiteX128" fmla="*/ 808650 w 3024845"/>
                <a:gd name="connsiteY128" fmla="*/ 332913 h 834218"/>
                <a:gd name="connsiteX129" fmla="*/ 814730 w 3024845"/>
                <a:gd name="connsiteY129" fmla="*/ 339399 h 834218"/>
                <a:gd name="connsiteX130" fmla="*/ 814730 w 3024845"/>
                <a:gd name="connsiteY130" fmla="*/ 361017 h 834218"/>
                <a:gd name="connsiteX131" fmla="*/ 817010 w 3024845"/>
                <a:gd name="connsiteY131" fmla="*/ 361017 h 834218"/>
                <a:gd name="connsiteX132" fmla="*/ 832970 w 3024845"/>
                <a:gd name="connsiteY132" fmla="*/ 361017 h 834218"/>
                <a:gd name="connsiteX133" fmla="*/ 832970 w 3024845"/>
                <a:gd name="connsiteY133" fmla="*/ 362097 h 834218"/>
                <a:gd name="connsiteX134" fmla="*/ 832970 w 3024845"/>
                <a:gd name="connsiteY134" fmla="*/ 369664 h 834218"/>
                <a:gd name="connsiteX135" fmla="*/ 834237 w 3024845"/>
                <a:gd name="connsiteY135" fmla="*/ 369664 h 834218"/>
                <a:gd name="connsiteX136" fmla="*/ 843104 w 3024845"/>
                <a:gd name="connsiteY136" fmla="*/ 369664 h 834218"/>
                <a:gd name="connsiteX137" fmla="*/ 843104 w 3024845"/>
                <a:gd name="connsiteY137" fmla="*/ 371825 h 834218"/>
                <a:gd name="connsiteX138" fmla="*/ 843104 w 3024845"/>
                <a:gd name="connsiteY138" fmla="*/ 386958 h 834218"/>
                <a:gd name="connsiteX139" fmla="*/ 847157 w 3024845"/>
                <a:gd name="connsiteY139" fmla="*/ 385066 h 834218"/>
                <a:gd name="connsiteX140" fmla="*/ 847157 w 3024845"/>
                <a:gd name="connsiteY140" fmla="*/ 371825 h 834218"/>
                <a:gd name="connsiteX141" fmla="*/ 848170 w 3024845"/>
                <a:gd name="connsiteY141" fmla="*/ 371825 h 834218"/>
                <a:gd name="connsiteX142" fmla="*/ 855264 w 3024845"/>
                <a:gd name="connsiteY142" fmla="*/ 371825 h 834218"/>
                <a:gd name="connsiteX143" fmla="*/ 855264 w 3024845"/>
                <a:gd name="connsiteY143" fmla="*/ 373447 h 834218"/>
                <a:gd name="connsiteX144" fmla="*/ 855264 w 3024845"/>
                <a:gd name="connsiteY144" fmla="*/ 384796 h 834218"/>
                <a:gd name="connsiteX145" fmla="*/ 856024 w 3024845"/>
                <a:gd name="connsiteY145" fmla="*/ 384796 h 834218"/>
                <a:gd name="connsiteX146" fmla="*/ 861344 w 3024845"/>
                <a:gd name="connsiteY146" fmla="*/ 384796 h 834218"/>
                <a:gd name="connsiteX147" fmla="*/ 909984 w 3024845"/>
                <a:gd name="connsiteY147" fmla="*/ 380473 h 834218"/>
                <a:gd name="connsiteX148" fmla="*/ 909984 w 3024845"/>
                <a:gd name="connsiteY148" fmla="*/ 381824 h 834218"/>
                <a:gd name="connsiteX149" fmla="*/ 909984 w 3024845"/>
                <a:gd name="connsiteY149" fmla="*/ 391281 h 834218"/>
                <a:gd name="connsiteX150" fmla="*/ 910744 w 3024845"/>
                <a:gd name="connsiteY150" fmla="*/ 391281 h 834218"/>
                <a:gd name="connsiteX151" fmla="*/ 916065 w 3024845"/>
                <a:gd name="connsiteY151" fmla="*/ 391281 h 834218"/>
                <a:gd name="connsiteX152" fmla="*/ 916065 w 3024845"/>
                <a:gd name="connsiteY152" fmla="*/ 393443 h 834218"/>
                <a:gd name="connsiteX153" fmla="*/ 916065 w 3024845"/>
                <a:gd name="connsiteY153" fmla="*/ 408576 h 834218"/>
                <a:gd name="connsiteX154" fmla="*/ 918091 w 3024845"/>
                <a:gd name="connsiteY154" fmla="*/ 407225 h 834218"/>
                <a:gd name="connsiteX155" fmla="*/ 932278 w 3024845"/>
                <a:gd name="connsiteY155" fmla="*/ 397767 h 834218"/>
                <a:gd name="connsiteX156" fmla="*/ 938358 w 3024845"/>
                <a:gd name="connsiteY156" fmla="*/ 356693 h 834218"/>
                <a:gd name="connsiteX157" fmla="*/ 939118 w 3024845"/>
                <a:gd name="connsiteY157" fmla="*/ 356423 h 834218"/>
                <a:gd name="connsiteX158" fmla="*/ 944438 w 3024845"/>
                <a:gd name="connsiteY158" fmla="*/ 354531 h 834218"/>
                <a:gd name="connsiteX159" fmla="*/ 946465 w 3024845"/>
                <a:gd name="connsiteY159" fmla="*/ 285354 h 834218"/>
                <a:gd name="connsiteX160" fmla="*/ 948492 w 3024845"/>
                <a:gd name="connsiteY160" fmla="*/ 354531 h 834218"/>
                <a:gd name="connsiteX161" fmla="*/ 949252 w 3024845"/>
                <a:gd name="connsiteY161" fmla="*/ 354801 h 834218"/>
                <a:gd name="connsiteX162" fmla="*/ 954572 w 3024845"/>
                <a:gd name="connsiteY162" fmla="*/ 356693 h 834218"/>
                <a:gd name="connsiteX163" fmla="*/ 954572 w 3024845"/>
                <a:gd name="connsiteY163" fmla="*/ 270222 h 834218"/>
                <a:gd name="connsiteX164" fmla="*/ 958625 w 3024845"/>
                <a:gd name="connsiteY164" fmla="*/ 237795 h 834218"/>
                <a:gd name="connsiteX165" fmla="*/ 997132 w 3024845"/>
                <a:gd name="connsiteY165" fmla="*/ 237795 h 834218"/>
                <a:gd name="connsiteX166" fmla="*/ 997132 w 3024845"/>
                <a:gd name="connsiteY166" fmla="*/ 270222 h 834218"/>
                <a:gd name="connsiteX167" fmla="*/ 997892 w 3024845"/>
                <a:gd name="connsiteY167" fmla="*/ 270222 h 834218"/>
                <a:gd name="connsiteX168" fmla="*/ 1003212 w 3024845"/>
                <a:gd name="connsiteY168" fmla="*/ 270222 h 834218"/>
                <a:gd name="connsiteX169" fmla="*/ 1003212 w 3024845"/>
                <a:gd name="connsiteY169" fmla="*/ 188074 h 834218"/>
                <a:gd name="connsiteX170" fmla="*/ 1004986 w 3024845"/>
                <a:gd name="connsiteY170" fmla="*/ 188074 h 834218"/>
                <a:gd name="connsiteX171" fmla="*/ 1017399 w 3024845"/>
                <a:gd name="connsiteY171" fmla="*/ 188074 h 834218"/>
                <a:gd name="connsiteX172" fmla="*/ 1017399 w 3024845"/>
                <a:gd name="connsiteY172" fmla="*/ 186183 h 834218"/>
                <a:gd name="connsiteX173" fmla="*/ 1017399 w 3024845"/>
                <a:gd name="connsiteY173" fmla="*/ 172942 h 834218"/>
                <a:gd name="connsiteX174" fmla="*/ 1039693 w 3024845"/>
                <a:gd name="connsiteY174" fmla="*/ 172942 h 834218"/>
                <a:gd name="connsiteX175" fmla="*/ 1039693 w 3024845"/>
                <a:gd name="connsiteY175" fmla="*/ 171861 h 834218"/>
                <a:gd name="connsiteX176" fmla="*/ 1039693 w 3024845"/>
                <a:gd name="connsiteY176" fmla="*/ 164295 h 834218"/>
                <a:gd name="connsiteX177" fmla="*/ 1041466 w 3024845"/>
                <a:gd name="connsiteY177" fmla="*/ 164295 h 834218"/>
                <a:gd name="connsiteX178" fmla="*/ 1053880 w 3024845"/>
                <a:gd name="connsiteY178" fmla="*/ 164295 h 834218"/>
                <a:gd name="connsiteX179" fmla="*/ 1053880 w 3024845"/>
                <a:gd name="connsiteY179" fmla="*/ 165376 h 834218"/>
                <a:gd name="connsiteX180" fmla="*/ 1053880 w 3024845"/>
                <a:gd name="connsiteY180" fmla="*/ 172942 h 834218"/>
                <a:gd name="connsiteX181" fmla="*/ 1054640 w 3024845"/>
                <a:gd name="connsiteY181" fmla="*/ 172942 h 834218"/>
                <a:gd name="connsiteX182" fmla="*/ 1059960 w 3024845"/>
                <a:gd name="connsiteY182" fmla="*/ 172942 h 834218"/>
                <a:gd name="connsiteX183" fmla="*/ 1070093 w 3024845"/>
                <a:gd name="connsiteY183" fmla="*/ 168618 h 834218"/>
                <a:gd name="connsiteX184" fmla="*/ 1074146 w 3024845"/>
                <a:gd name="connsiteY184" fmla="*/ 171861 h 834218"/>
                <a:gd name="connsiteX185" fmla="*/ 1074146 w 3024845"/>
                <a:gd name="connsiteY185" fmla="*/ 164295 h 834218"/>
                <a:gd name="connsiteX186" fmla="*/ 1076426 w 3024845"/>
                <a:gd name="connsiteY186" fmla="*/ 164295 h 834218"/>
                <a:gd name="connsiteX187" fmla="*/ 1092387 w 3024845"/>
                <a:gd name="connsiteY187" fmla="*/ 164295 h 834218"/>
                <a:gd name="connsiteX188" fmla="*/ 1092387 w 3024845"/>
                <a:gd name="connsiteY188" fmla="*/ 165376 h 834218"/>
                <a:gd name="connsiteX189" fmla="*/ 1092387 w 3024845"/>
                <a:gd name="connsiteY189" fmla="*/ 172942 h 834218"/>
                <a:gd name="connsiteX190" fmla="*/ 1122787 w 3024845"/>
                <a:gd name="connsiteY190" fmla="*/ 172942 h 834218"/>
                <a:gd name="connsiteX191" fmla="*/ 1122787 w 3024845"/>
                <a:gd name="connsiteY191" fmla="*/ 174563 h 834218"/>
                <a:gd name="connsiteX192" fmla="*/ 1122787 w 3024845"/>
                <a:gd name="connsiteY192" fmla="*/ 185913 h 834218"/>
                <a:gd name="connsiteX193" fmla="*/ 1149134 w 3024845"/>
                <a:gd name="connsiteY193" fmla="*/ 185913 h 834218"/>
                <a:gd name="connsiteX194" fmla="*/ 1149134 w 3024845"/>
                <a:gd name="connsiteY194" fmla="*/ 216177 h 834218"/>
                <a:gd name="connsiteX195" fmla="*/ 1149894 w 3024845"/>
                <a:gd name="connsiteY195" fmla="*/ 216177 h 834218"/>
                <a:gd name="connsiteX196" fmla="*/ 1155214 w 3024845"/>
                <a:gd name="connsiteY196" fmla="*/ 216177 h 834218"/>
                <a:gd name="connsiteX197" fmla="*/ 1155214 w 3024845"/>
                <a:gd name="connsiteY197" fmla="*/ 217258 h 834218"/>
                <a:gd name="connsiteX198" fmla="*/ 1155214 w 3024845"/>
                <a:gd name="connsiteY198" fmla="*/ 224825 h 834218"/>
                <a:gd name="connsiteX199" fmla="*/ 1159268 w 3024845"/>
                <a:gd name="connsiteY199" fmla="*/ 255089 h 834218"/>
                <a:gd name="connsiteX200" fmla="*/ 1160028 w 3024845"/>
                <a:gd name="connsiteY200" fmla="*/ 255089 h 834218"/>
                <a:gd name="connsiteX201" fmla="*/ 1165348 w 3024845"/>
                <a:gd name="connsiteY201" fmla="*/ 255089 h 834218"/>
                <a:gd name="connsiteX202" fmla="*/ 1165348 w 3024845"/>
                <a:gd name="connsiteY202" fmla="*/ 255900 h 834218"/>
                <a:gd name="connsiteX203" fmla="*/ 1165348 w 3024845"/>
                <a:gd name="connsiteY203" fmla="*/ 261575 h 834218"/>
                <a:gd name="connsiteX204" fmla="*/ 1166361 w 3024845"/>
                <a:gd name="connsiteY204" fmla="*/ 261575 h 834218"/>
                <a:gd name="connsiteX205" fmla="*/ 1173454 w 3024845"/>
                <a:gd name="connsiteY205" fmla="*/ 261575 h 834218"/>
                <a:gd name="connsiteX206" fmla="*/ 1173454 w 3024845"/>
                <a:gd name="connsiteY206" fmla="*/ 291840 h 834218"/>
                <a:gd name="connsiteX207" fmla="*/ 1175481 w 3024845"/>
                <a:gd name="connsiteY207" fmla="*/ 291840 h 834218"/>
                <a:gd name="connsiteX208" fmla="*/ 1189668 w 3024845"/>
                <a:gd name="connsiteY208" fmla="*/ 291840 h 834218"/>
                <a:gd name="connsiteX209" fmla="*/ 1189668 w 3024845"/>
                <a:gd name="connsiteY209" fmla="*/ 315619 h 834218"/>
                <a:gd name="connsiteX210" fmla="*/ 1191695 w 3024845"/>
                <a:gd name="connsiteY210" fmla="*/ 317240 h 834218"/>
                <a:gd name="connsiteX211" fmla="*/ 1191695 w 3024845"/>
                <a:gd name="connsiteY211" fmla="*/ 328590 h 834218"/>
                <a:gd name="connsiteX212" fmla="*/ 1192455 w 3024845"/>
                <a:gd name="connsiteY212" fmla="*/ 328590 h 834218"/>
                <a:gd name="connsiteX213" fmla="*/ 1197775 w 3024845"/>
                <a:gd name="connsiteY213" fmla="*/ 328590 h 834218"/>
                <a:gd name="connsiteX214" fmla="*/ 1197775 w 3024845"/>
                <a:gd name="connsiteY214" fmla="*/ 352369 h 834218"/>
                <a:gd name="connsiteX215" fmla="*/ 1199041 w 3024845"/>
                <a:gd name="connsiteY215" fmla="*/ 352369 h 834218"/>
                <a:gd name="connsiteX216" fmla="*/ 1207908 w 3024845"/>
                <a:gd name="connsiteY216" fmla="*/ 352369 h 834218"/>
                <a:gd name="connsiteX217" fmla="*/ 1209935 w 3024845"/>
                <a:gd name="connsiteY217" fmla="*/ 356423 h 834218"/>
                <a:gd name="connsiteX218" fmla="*/ 1209935 w 3024845"/>
                <a:gd name="connsiteY218" fmla="*/ 369664 h 834218"/>
                <a:gd name="connsiteX219" fmla="*/ 1211455 w 3024845"/>
                <a:gd name="connsiteY219" fmla="*/ 367772 h 834218"/>
                <a:gd name="connsiteX220" fmla="*/ 1222095 w 3024845"/>
                <a:gd name="connsiteY220" fmla="*/ 354531 h 834218"/>
                <a:gd name="connsiteX221" fmla="*/ 1250469 w 3024845"/>
                <a:gd name="connsiteY221" fmla="*/ 354531 h 834218"/>
                <a:gd name="connsiteX222" fmla="*/ 1250469 w 3024845"/>
                <a:gd name="connsiteY222" fmla="*/ 441002 h 834218"/>
                <a:gd name="connsiteX223" fmla="*/ 1251229 w 3024845"/>
                <a:gd name="connsiteY223" fmla="*/ 441002 h 834218"/>
                <a:gd name="connsiteX224" fmla="*/ 1256549 w 3024845"/>
                <a:gd name="connsiteY224" fmla="*/ 441002 h 834218"/>
                <a:gd name="connsiteX225" fmla="*/ 1257309 w 3024845"/>
                <a:gd name="connsiteY225" fmla="*/ 439651 h 834218"/>
                <a:gd name="connsiteX226" fmla="*/ 1262629 w 3024845"/>
                <a:gd name="connsiteY226" fmla="*/ 430193 h 834218"/>
                <a:gd name="connsiteX227" fmla="*/ 1262629 w 3024845"/>
                <a:gd name="connsiteY227" fmla="*/ 432085 h 834218"/>
                <a:gd name="connsiteX228" fmla="*/ 1262629 w 3024845"/>
                <a:gd name="connsiteY228" fmla="*/ 445326 h 834218"/>
                <a:gd name="connsiteX229" fmla="*/ 1266682 w 3024845"/>
                <a:gd name="connsiteY229" fmla="*/ 399929 h 834218"/>
                <a:gd name="connsiteX230" fmla="*/ 1267442 w 3024845"/>
                <a:gd name="connsiteY230" fmla="*/ 399929 h 834218"/>
                <a:gd name="connsiteX231" fmla="*/ 1272762 w 3024845"/>
                <a:gd name="connsiteY231" fmla="*/ 399929 h 834218"/>
                <a:gd name="connsiteX232" fmla="*/ 1272762 w 3024845"/>
                <a:gd name="connsiteY232" fmla="*/ 335075 h 834218"/>
                <a:gd name="connsiteX233" fmla="*/ 1273776 w 3024845"/>
                <a:gd name="connsiteY233" fmla="*/ 335075 h 834218"/>
                <a:gd name="connsiteX234" fmla="*/ 1280869 w 3024845"/>
                <a:gd name="connsiteY234" fmla="*/ 335075 h 834218"/>
                <a:gd name="connsiteX235" fmla="*/ 1293029 w 3024845"/>
                <a:gd name="connsiteY235" fmla="*/ 291840 h 834218"/>
                <a:gd name="connsiteX236" fmla="*/ 1294296 w 3024845"/>
                <a:gd name="connsiteY236" fmla="*/ 291840 h 834218"/>
                <a:gd name="connsiteX237" fmla="*/ 1303163 w 3024845"/>
                <a:gd name="connsiteY237" fmla="*/ 291840 h 834218"/>
                <a:gd name="connsiteX238" fmla="*/ 1313296 w 3024845"/>
                <a:gd name="connsiteY238" fmla="*/ 335075 h 834218"/>
                <a:gd name="connsiteX239" fmla="*/ 1314309 w 3024845"/>
                <a:gd name="connsiteY239" fmla="*/ 335075 h 834218"/>
                <a:gd name="connsiteX240" fmla="*/ 1321403 w 3024845"/>
                <a:gd name="connsiteY240" fmla="*/ 335075 h 834218"/>
                <a:gd name="connsiteX241" fmla="*/ 1321403 w 3024845"/>
                <a:gd name="connsiteY241" fmla="*/ 373987 h 834218"/>
                <a:gd name="connsiteX242" fmla="*/ 1323176 w 3024845"/>
                <a:gd name="connsiteY242" fmla="*/ 373987 h 834218"/>
                <a:gd name="connsiteX243" fmla="*/ 1335590 w 3024845"/>
                <a:gd name="connsiteY243" fmla="*/ 373987 h 834218"/>
                <a:gd name="connsiteX244" fmla="*/ 1335590 w 3024845"/>
                <a:gd name="connsiteY244" fmla="*/ 376149 h 834218"/>
                <a:gd name="connsiteX245" fmla="*/ 1335590 w 3024845"/>
                <a:gd name="connsiteY245" fmla="*/ 391281 h 834218"/>
                <a:gd name="connsiteX246" fmla="*/ 1339643 w 3024845"/>
                <a:gd name="connsiteY246" fmla="*/ 389120 h 834218"/>
                <a:gd name="connsiteX247" fmla="*/ 1339643 w 3024845"/>
                <a:gd name="connsiteY247" fmla="*/ 373987 h 834218"/>
                <a:gd name="connsiteX248" fmla="*/ 1341163 w 3024845"/>
                <a:gd name="connsiteY248" fmla="*/ 373987 h 834218"/>
                <a:gd name="connsiteX249" fmla="*/ 1351803 w 3024845"/>
                <a:gd name="connsiteY249" fmla="*/ 373987 h 834218"/>
                <a:gd name="connsiteX250" fmla="*/ 1351803 w 3024845"/>
                <a:gd name="connsiteY250" fmla="*/ 375608 h 834218"/>
                <a:gd name="connsiteX251" fmla="*/ 1351803 w 3024845"/>
                <a:gd name="connsiteY251" fmla="*/ 386958 h 834218"/>
                <a:gd name="connsiteX252" fmla="*/ 1382204 w 3024845"/>
                <a:gd name="connsiteY252" fmla="*/ 386958 h 834218"/>
                <a:gd name="connsiteX253" fmla="*/ 1382204 w 3024845"/>
                <a:gd name="connsiteY253" fmla="*/ 350208 h 834218"/>
                <a:gd name="connsiteX254" fmla="*/ 1383470 w 3024845"/>
                <a:gd name="connsiteY254" fmla="*/ 350208 h 834218"/>
                <a:gd name="connsiteX255" fmla="*/ 1392337 w 3024845"/>
                <a:gd name="connsiteY255" fmla="*/ 350208 h 834218"/>
                <a:gd name="connsiteX256" fmla="*/ 1392337 w 3024845"/>
                <a:gd name="connsiteY256" fmla="*/ 371825 h 834218"/>
                <a:gd name="connsiteX257" fmla="*/ 1394364 w 3024845"/>
                <a:gd name="connsiteY257" fmla="*/ 339399 h 834218"/>
                <a:gd name="connsiteX258" fmla="*/ 1416657 w 3024845"/>
                <a:gd name="connsiteY258" fmla="*/ 339399 h 834218"/>
                <a:gd name="connsiteX259" fmla="*/ 1416657 w 3024845"/>
                <a:gd name="connsiteY259" fmla="*/ 337777 h 834218"/>
                <a:gd name="connsiteX260" fmla="*/ 1416657 w 3024845"/>
                <a:gd name="connsiteY260" fmla="*/ 326428 h 834218"/>
                <a:gd name="connsiteX261" fmla="*/ 1417417 w 3024845"/>
                <a:gd name="connsiteY261" fmla="*/ 326428 h 834218"/>
                <a:gd name="connsiteX262" fmla="*/ 1422737 w 3024845"/>
                <a:gd name="connsiteY262" fmla="*/ 326428 h 834218"/>
                <a:gd name="connsiteX263" fmla="*/ 1422737 w 3024845"/>
                <a:gd name="connsiteY263" fmla="*/ 324537 h 834218"/>
                <a:gd name="connsiteX264" fmla="*/ 1422737 w 3024845"/>
                <a:gd name="connsiteY264" fmla="*/ 311296 h 834218"/>
                <a:gd name="connsiteX265" fmla="*/ 1426791 w 3024845"/>
                <a:gd name="connsiteY265" fmla="*/ 317781 h 834218"/>
                <a:gd name="connsiteX266" fmla="*/ 1429071 w 3024845"/>
                <a:gd name="connsiteY266" fmla="*/ 317781 h 834218"/>
                <a:gd name="connsiteX267" fmla="*/ 1445031 w 3024845"/>
                <a:gd name="connsiteY267" fmla="*/ 317781 h 834218"/>
                <a:gd name="connsiteX268" fmla="*/ 1445031 w 3024845"/>
                <a:gd name="connsiteY268" fmla="*/ 316970 h 834218"/>
                <a:gd name="connsiteX269" fmla="*/ 1445031 w 3024845"/>
                <a:gd name="connsiteY269" fmla="*/ 311296 h 834218"/>
                <a:gd name="connsiteX270" fmla="*/ 1445791 w 3024845"/>
                <a:gd name="connsiteY270" fmla="*/ 311296 h 834218"/>
                <a:gd name="connsiteX271" fmla="*/ 1451111 w 3024845"/>
                <a:gd name="connsiteY271" fmla="*/ 311296 h 834218"/>
                <a:gd name="connsiteX272" fmla="*/ 1451111 w 3024845"/>
                <a:gd name="connsiteY272" fmla="*/ 312647 h 834218"/>
                <a:gd name="connsiteX273" fmla="*/ 1451111 w 3024845"/>
                <a:gd name="connsiteY273" fmla="*/ 322105 h 834218"/>
                <a:gd name="connsiteX274" fmla="*/ 1489618 w 3024845"/>
                <a:gd name="connsiteY274" fmla="*/ 322105 h 834218"/>
                <a:gd name="connsiteX275" fmla="*/ 1489618 w 3024845"/>
                <a:gd name="connsiteY275" fmla="*/ 460458 h 834218"/>
                <a:gd name="connsiteX276" fmla="*/ 1491138 w 3024845"/>
                <a:gd name="connsiteY276" fmla="*/ 460458 h 834218"/>
                <a:gd name="connsiteX277" fmla="*/ 1501778 w 3024845"/>
                <a:gd name="connsiteY277" fmla="*/ 460458 h 834218"/>
                <a:gd name="connsiteX278" fmla="*/ 1501778 w 3024845"/>
                <a:gd name="connsiteY278" fmla="*/ 447488 h 834218"/>
                <a:gd name="connsiteX279" fmla="*/ 1505832 w 3024845"/>
                <a:gd name="connsiteY279" fmla="*/ 447488 h 834218"/>
                <a:gd name="connsiteX280" fmla="*/ 1505832 w 3024845"/>
                <a:gd name="connsiteY280" fmla="*/ 460458 h 834218"/>
                <a:gd name="connsiteX281" fmla="*/ 1536232 w 3024845"/>
                <a:gd name="connsiteY281" fmla="*/ 460458 h 834218"/>
                <a:gd name="connsiteX282" fmla="*/ 1536232 w 3024845"/>
                <a:gd name="connsiteY282" fmla="*/ 430193 h 834218"/>
                <a:gd name="connsiteX283" fmla="*/ 1548392 w 3024845"/>
                <a:gd name="connsiteY283" fmla="*/ 430193 h 834218"/>
                <a:gd name="connsiteX284" fmla="*/ 1560552 w 3024845"/>
                <a:gd name="connsiteY284" fmla="*/ 428032 h 834218"/>
                <a:gd name="connsiteX285" fmla="*/ 1564606 w 3024845"/>
                <a:gd name="connsiteY285" fmla="*/ 430193 h 834218"/>
                <a:gd name="connsiteX286" fmla="*/ 1574739 w 3024845"/>
                <a:gd name="connsiteY286" fmla="*/ 430193 h 834218"/>
                <a:gd name="connsiteX287" fmla="*/ 1574739 w 3024845"/>
                <a:gd name="connsiteY287" fmla="*/ 460458 h 834218"/>
                <a:gd name="connsiteX288" fmla="*/ 1582846 w 3024845"/>
                <a:gd name="connsiteY288" fmla="*/ 460458 h 834218"/>
                <a:gd name="connsiteX289" fmla="*/ 1582846 w 3024845"/>
                <a:gd name="connsiteY289" fmla="*/ 477753 h 834218"/>
                <a:gd name="connsiteX290" fmla="*/ 1592182 w 3024845"/>
                <a:gd name="connsiteY290" fmla="*/ 478658 h 834218"/>
                <a:gd name="connsiteX291" fmla="*/ 1605140 w 3024845"/>
                <a:gd name="connsiteY291" fmla="*/ 478658 h 834218"/>
                <a:gd name="connsiteX292" fmla="*/ 1605140 w 3024845"/>
                <a:gd name="connsiteY292" fmla="*/ 462620 h 834218"/>
                <a:gd name="connsiteX293" fmla="*/ 1673096 w 3024845"/>
                <a:gd name="connsiteY293" fmla="*/ 462620 h 834218"/>
                <a:gd name="connsiteX294" fmla="*/ 1673096 w 3024845"/>
                <a:gd name="connsiteY294" fmla="*/ 377367 h 834218"/>
                <a:gd name="connsiteX295" fmla="*/ 1745104 w 3024845"/>
                <a:gd name="connsiteY295" fmla="*/ 377367 h 834218"/>
                <a:gd name="connsiteX296" fmla="*/ 1745104 w 3024845"/>
                <a:gd name="connsiteY296" fmla="*/ 456135 h 834218"/>
                <a:gd name="connsiteX297" fmla="*/ 1747008 w 3024845"/>
                <a:gd name="connsiteY297" fmla="*/ 456135 h 834218"/>
                <a:gd name="connsiteX298" fmla="*/ 1748250 w 3024845"/>
                <a:gd name="connsiteY298" fmla="*/ 478658 h 834218"/>
                <a:gd name="connsiteX299" fmla="*/ 1757926 w 3024845"/>
                <a:gd name="connsiteY299" fmla="*/ 478658 h 834218"/>
                <a:gd name="connsiteX300" fmla="*/ 1759168 w 3024845"/>
                <a:gd name="connsiteY300" fmla="*/ 456135 h 834218"/>
                <a:gd name="connsiteX301" fmla="*/ 1765248 w 3024845"/>
                <a:gd name="connsiteY301" fmla="*/ 456135 h 834218"/>
                <a:gd name="connsiteX302" fmla="*/ 1766490 w 3024845"/>
                <a:gd name="connsiteY302" fmla="*/ 478658 h 834218"/>
                <a:gd name="connsiteX303" fmla="*/ 1817112 w 3024845"/>
                <a:gd name="connsiteY303" fmla="*/ 478658 h 834218"/>
                <a:gd name="connsiteX304" fmla="*/ 1817112 w 3024845"/>
                <a:gd name="connsiteY304" fmla="*/ 315630 h 834218"/>
                <a:gd name="connsiteX305" fmla="*/ 2014439 w 3024845"/>
                <a:gd name="connsiteY305" fmla="*/ 315630 h 834218"/>
                <a:gd name="connsiteX306" fmla="*/ 2014439 w 3024845"/>
                <a:gd name="connsiteY306" fmla="*/ 478658 h 834218"/>
                <a:gd name="connsiteX307" fmla="*/ 2033136 w 3024845"/>
                <a:gd name="connsiteY307" fmla="*/ 478658 h 834218"/>
                <a:gd name="connsiteX308" fmla="*/ 2033136 w 3024845"/>
                <a:gd name="connsiteY308" fmla="*/ 395965 h 834218"/>
                <a:gd name="connsiteX309" fmla="*/ 2128256 w 3024845"/>
                <a:gd name="connsiteY309" fmla="*/ 395965 h 834218"/>
                <a:gd name="connsiteX310" fmla="*/ 2180720 w 3024845"/>
                <a:gd name="connsiteY310" fmla="*/ 330752 h 834218"/>
                <a:gd name="connsiteX311" fmla="*/ 2245574 w 3024845"/>
                <a:gd name="connsiteY311" fmla="*/ 330752 h 834218"/>
                <a:gd name="connsiteX312" fmla="*/ 2245574 w 3024845"/>
                <a:gd name="connsiteY312" fmla="*/ 406414 h 834218"/>
                <a:gd name="connsiteX313" fmla="*/ 2253681 w 3024845"/>
                <a:gd name="connsiteY313" fmla="*/ 406414 h 834218"/>
                <a:gd name="connsiteX314" fmla="*/ 2255708 w 3024845"/>
                <a:gd name="connsiteY314" fmla="*/ 399929 h 834218"/>
                <a:gd name="connsiteX315" fmla="*/ 2261788 w 3024845"/>
                <a:gd name="connsiteY315" fmla="*/ 399929 h 834218"/>
                <a:gd name="connsiteX316" fmla="*/ 2263815 w 3024845"/>
                <a:gd name="connsiteY316" fmla="*/ 408576 h 834218"/>
                <a:gd name="connsiteX317" fmla="*/ 2275975 w 3024845"/>
                <a:gd name="connsiteY317" fmla="*/ 408576 h 834218"/>
                <a:gd name="connsiteX318" fmla="*/ 2275975 w 3024845"/>
                <a:gd name="connsiteY318" fmla="*/ 402090 h 834218"/>
                <a:gd name="connsiteX319" fmla="*/ 2298268 w 3024845"/>
                <a:gd name="connsiteY319" fmla="*/ 402090 h 834218"/>
                <a:gd name="connsiteX320" fmla="*/ 2298268 w 3024845"/>
                <a:gd name="connsiteY320" fmla="*/ 408576 h 834218"/>
                <a:gd name="connsiteX321" fmla="*/ 2318535 w 3024845"/>
                <a:gd name="connsiteY321" fmla="*/ 408576 h 834218"/>
                <a:gd name="connsiteX322" fmla="*/ 2318535 w 3024845"/>
                <a:gd name="connsiteY322" fmla="*/ 453973 h 834218"/>
                <a:gd name="connsiteX323" fmla="*/ 2332722 w 3024845"/>
                <a:gd name="connsiteY323" fmla="*/ 453973 h 834218"/>
                <a:gd name="connsiteX324" fmla="*/ 2332722 w 3024845"/>
                <a:gd name="connsiteY324" fmla="*/ 441002 h 834218"/>
                <a:gd name="connsiteX325" fmla="*/ 2348936 w 3024845"/>
                <a:gd name="connsiteY325" fmla="*/ 441002 h 834218"/>
                <a:gd name="connsiteX326" fmla="*/ 2348936 w 3024845"/>
                <a:gd name="connsiteY326" fmla="*/ 261575 h 834218"/>
                <a:gd name="connsiteX327" fmla="*/ 2355016 w 3024845"/>
                <a:gd name="connsiteY327" fmla="*/ 255089 h 834218"/>
                <a:gd name="connsiteX328" fmla="*/ 2427977 w 3024845"/>
                <a:gd name="connsiteY328" fmla="*/ 255089 h 834218"/>
                <a:gd name="connsiteX329" fmla="*/ 2427977 w 3024845"/>
                <a:gd name="connsiteY329" fmla="*/ 263737 h 834218"/>
                <a:gd name="connsiteX330" fmla="*/ 2438110 w 3024845"/>
                <a:gd name="connsiteY330" fmla="*/ 263737 h 834218"/>
                <a:gd name="connsiteX331" fmla="*/ 2438110 w 3024845"/>
                <a:gd name="connsiteY331" fmla="*/ 378311 h 834218"/>
                <a:gd name="connsiteX332" fmla="*/ 2460404 w 3024845"/>
                <a:gd name="connsiteY332" fmla="*/ 378311 h 834218"/>
                <a:gd name="connsiteX333" fmla="*/ 2460404 w 3024845"/>
                <a:gd name="connsiteY333" fmla="*/ 311296 h 834218"/>
                <a:gd name="connsiteX334" fmla="*/ 2486751 w 3024845"/>
                <a:gd name="connsiteY334" fmla="*/ 311296 h 834218"/>
                <a:gd name="connsiteX335" fmla="*/ 2490804 w 3024845"/>
                <a:gd name="connsiteY335" fmla="*/ 306972 h 834218"/>
                <a:gd name="connsiteX336" fmla="*/ 2498911 w 3024845"/>
                <a:gd name="connsiteY336" fmla="*/ 306972 h 834218"/>
                <a:gd name="connsiteX337" fmla="*/ 2502964 w 3024845"/>
                <a:gd name="connsiteY337" fmla="*/ 311296 h 834218"/>
                <a:gd name="connsiteX338" fmla="*/ 2525258 w 3024845"/>
                <a:gd name="connsiteY338" fmla="*/ 311296 h 834218"/>
                <a:gd name="connsiteX339" fmla="*/ 2525258 w 3024845"/>
                <a:gd name="connsiteY339" fmla="*/ 194560 h 834218"/>
                <a:gd name="connsiteX340" fmla="*/ 2582005 w 3024845"/>
                <a:gd name="connsiteY340" fmla="*/ 183751 h 834218"/>
                <a:gd name="connsiteX341" fmla="*/ 2582005 w 3024845"/>
                <a:gd name="connsiteY341" fmla="*/ 184832 h 834218"/>
                <a:gd name="connsiteX342" fmla="*/ 2582005 w 3024845"/>
                <a:gd name="connsiteY342" fmla="*/ 192398 h 834218"/>
                <a:gd name="connsiteX343" fmla="*/ 2608352 w 3024845"/>
                <a:gd name="connsiteY343" fmla="*/ 192398 h 834218"/>
                <a:gd name="connsiteX344" fmla="*/ 2608352 w 3024845"/>
                <a:gd name="connsiteY344" fmla="*/ 447488 h 834218"/>
                <a:gd name="connsiteX345" fmla="*/ 2630646 w 3024845"/>
                <a:gd name="connsiteY345" fmla="*/ 447488 h 834218"/>
                <a:gd name="connsiteX346" fmla="*/ 2630646 w 3024845"/>
                <a:gd name="connsiteY346" fmla="*/ 443164 h 834218"/>
                <a:gd name="connsiteX347" fmla="*/ 2642806 w 3024845"/>
                <a:gd name="connsiteY347" fmla="*/ 443164 h 834218"/>
                <a:gd name="connsiteX348" fmla="*/ 2642806 w 3024845"/>
                <a:gd name="connsiteY348" fmla="*/ 447488 h 834218"/>
                <a:gd name="connsiteX349" fmla="*/ 2667126 w 3024845"/>
                <a:gd name="connsiteY349" fmla="*/ 447488 h 834218"/>
                <a:gd name="connsiteX350" fmla="*/ 2667126 w 3024845"/>
                <a:gd name="connsiteY350" fmla="*/ 434517 h 834218"/>
                <a:gd name="connsiteX351" fmla="*/ 2695500 w 3024845"/>
                <a:gd name="connsiteY351" fmla="*/ 434517 h 834218"/>
                <a:gd name="connsiteX352" fmla="*/ 2707660 w 3024845"/>
                <a:gd name="connsiteY352" fmla="*/ 430193 h 834218"/>
                <a:gd name="connsiteX353" fmla="*/ 2727927 w 3024845"/>
                <a:gd name="connsiteY353" fmla="*/ 434517 h 834218"/>
                <a:gd name="connsiteX354" fmla="*/ 2727927 w 3024845"/>
                <a:gd name="connsiteY354" fmla="*/ 417223 h 834218"/>
                <a:gd name="connsiteX355" fmla="*/ 2736034 w 3024845"/>
                <a:gd name="connsiteY355" fmla="*/ 417223 h 834218"/>
                <a:gd name="connsiteX356" fmla="*/ 2736034 w 3024845"/>
                <a:gd name="connsiteY356" fmla="*/ 404252 h 834218"/>
                <a:gd name="connsiteX357" fmla="*/ 2792781 w 3024845"/>
                <a:gd name="connsiteY357" fmla="*/ 404252 h 834218"/>
                <a:gd name="connsiteX358" fmla="*/ 2792781 w 3024845"/>
                <a:gd name="connsiteY358" fmla="*/ 373987 h 834218"/>
                <a:gd name="connsiteX359" fmla="*/ 2811021 w 3024845"/>
                <a:gd name="connsiteY359" fmla="*/ 373987 h 834218"/>
                <a:gd name="connsiteX360" fmla="*/ 2811021 w 3024845"/>
                <a:gd name="connsiteY360" fmla="*/ 367502 h 834218"/>
                <a:gd name="connsiteX361" fmla="*/ 2823181 w 3024845"/>
                <a:gd name="connsiteY361" fmla="*/ 367502 h 834218"/>
                <a:gd name="connsiteX362" fmla="*/ 2823181 w 3024845"/>
                <a:gd name="connsiteY362" fmla="*/ 373987 h 834218"/>
                <a:gd name="connsiteX363" fmla="*/ 2839395 w 3024845"/>
                <a:gd name="connsiteY363" fmla="*/ 373987 h 834218"/>
                <a:gd name="connsiteX364" fmla="*/ 2839395 w 3024845"/>
                <a:gd name="connsiteY364" fmla="*/ 423708 h 834218"/>
                <a:gd name="connsiteX365" fmla="*/ 2871822 w 3024845"/>
                <a:gd name="connsiteY365" fmla="*/ 423708 h 834218"/>
                <a:gd name="connsiteX366" fmla="*/ 2871822 w 3024845"/>
                <a:gd name="connsiteY366" fmla="*/ 397767 h 834218"/>
                <a:gd name="connsiteX367" fmla="*/ 2910329 w 3024845"/>
                <a:gd name="connsiteY367" fmla="*/ 397767 h 834218"/>
                <a:gd name="connsiteX368" fmla="*/ 2910329 w 3024845"/>
                <a:gd name="connsiteY368" fmla="*/ 367502 h 834218"/>
                <a:gd name="connsiteX369" fmla="*/ 2958970 w 3024845"/>
                <a:gd name="connsiteY369" fmla="*/ 367502 h 834218"/>
                <a:gd name="connsiteX370" fmla="*/ 2958970 w 3024845"/>
                <a:gd name="connsiteY370" fmla="*/ 478658 h 834218"/>
                <a:gd name="connsiteX371" fmla="*/ 2958970 w 3024845"/>
                <a:gd name="connsiteY371" fmla="*/ 492437 h 834218"/>
                <a:gd name="connsiteX372" fmla="*/ 3024845 w 3024845"/>
                <a:gd name="connsiteY372" fmla="*/ 492437 h 834218"/>
                <a:gd name="connsiteX373" fmla="*/ 3024845 w 3024845"/>
                <a:gd name="connsiteY373" fmla="*/ 834218 h 834218"/>
                <a:gd name="connsiteX374" fmla="*/ 2054 w 3024845"/>
                <a:gd name="connsiteY374" fmla="*/ 831885 h 834218"/>
                <a:gd name="connsiteX375" fmla="*/ 0 w 3024845"/>
                <a:gd name="connsiteY375" fmla="*/ 397767 h 834218"/>
                <a:gd name="connsiteX376" fmla="*/ 20267 w 3024845"/>
                <a:gd name="connsiteY376" fmla="*/ 397767 h 834218"/>
                <a:gd name="connsiteX377" fmla="*/ 20774 w 3024845"/>
                <a:gd name="connsiteY377" fmla="*/ 396686 h 834218"/>
                <a:gd name="connsiteX378" fmla="*/ 24320 w 3024845"/>
                <a:gd name="connsiteY378" fmla="*/ 389120 h 834218"/>
                <a:gd name="connsiteX379" fmla="*/ 26094 w 3024845"/>
                <a:gd name="connsiteY379" fmla="*/ 389390 h 834218"/>
                <a:gd name="connsiteX380" fmla="*/ 38507 w 3024845"/>
                <a:gd name="connsiteY380" fmla="*/ 391281 h 834218"/>
                <a:gd name="connsiteX381" fmla="*/ 39014 w 3024845"/>
                <a:gd name="connsiteY381" fmla="*/ 392633 h 834218"/>
                <a:gd name="connsiteX382" fmla="*/ 42560 w 3024845"/>
                <a:gd name="connsiteY382" fmla="*/ 402090 h 834218"/>
                <a:gd name="connsiteX383" fmla="*/ 68907 w 3024845"/>
                <a:gd name="connsiteY383" fmla="*/ 404252 h 834218"/>
                <a:gd name="connsiteX384" fmla="*/ 68907 w 3024845"/>
                <a:gd name="connsiteY384" fmla="*/ 281031 h 834218"/>
                <a:gd name="connsiteX385" fmla="*/ 70934 w 3024845"/>
                <a:gd name="connsiteY385" fmla="*/ 281031 h 834218"/>
                <a:gd name="connsiteX386" fmla="*/ 85121 w 3024845"/>
                <a:gd name="connsiteY386" fmla="*/ 281031 h 834218"/>
                <a:gd name="connsiteX387" fmla="*/ 85121 w 3024845"/>
                <a:gd name="connsiteY387" fmla="*/ 144839 h 834218"/>
                <a:gd name="connsiteX388" fmla="*/ 86894 w 3024845"/>
                <a:gd name="connsiteY388" fmla="*/ 144839 h 834218"/>
                <a:gd name="connsiteX389" fmla="*/ 99308 w 3024845"/>
                <a:gd name="connsiteY389" fmla="*/ 144839 h 834218"/>
                <a:gd name="connsiteX390" fmla="*/ 99308 w 3024845"/>
                <a:gd name="connsiteY390" fmla="*/ 30265 h 834218"/>
                <a:gd name="connsiteX391" fmla="*/ 103361 w 3024845"/>
                <a:gd name="connsiteY391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16856 w 3024845"/>
                <a:gd name="connsiteY4" fmla="*/ 23779 h 834218"/>
                <a:gd name="connsiteX5" fmla="*/ 220909 w 3024845"/>
                <a:gd name="connsiteY5" fmla="*/ 30265 h 834218"/>
                <a:gd name="connsiteX6" fmla="*/ 220909 w 3024845"/>
                <a:gd name="connsiteY6" fmla="*/ 144839 h 834218"/>
                <a:gd name="connsiteX7" fmla="*/ 223189 w 3024845"/>
                <a:gd name="connsiteY7" fmla="*/ 144839 h 834218"/>
                <a:gd name="connsiteX8" fmla="*/ 239150 w 3024845"/>
                <a:gd name="connsiteY8" fmla="*/ 144839 h 834218"/>
                <a:gd name="connsiteX9" fmla="*/ 239150 w 3024845"/>
                <a:gd name="connsiteY9" fmla="*/ 285354 h 834218"/>
                <a:gd name="connsiteX10" fmla="*/ 240670 w 3024845"/>
                <a:gd name="connsiteY10" fmla="*/ 285084 h 834218"/>
                <a:gd name="connsiteX11" fmla="*/ 251310 w 3024845"/>
                <a:gd name="connsiteY11" fmla="*/ 283193 h 834218"/>
                <a:gd name="connsiteX12" fmla="*/ 249283 w 3024845"/>
                <a:gd name="connsiteY12" fmla="*/ 371825 h 834218"/>
                <a:gd name="connsiteX13" fmla="*/ 250803 w 3024845"/>
                <a:gd name="connsiteY13" fmla="*/ 372096 h 834218"/>
                <a:gd name="connsiteX14" fmla="*/ 261443 w 3024845"/>
                <a:gd name="connsiteY14" fmla="*/ 373987 h 834218"/>
                <a:gd name="connsiteX15" fmla="*/ 261696 w 3024845"/>
                <a:gd name="connsiteY15" fmla="*/ 374798 h 834218"/>
                <a:gd name="connsiteX16" fmla="*/ 263470 w 3024845"/>
                <a:gd name="connsiteY16" fmla="*/ 380473 h 834218"/>
                <a:gd name="connsiteX17" fmla="*/ 264230 w 3024845"/>
                <a:gd name="connsiteY17" fmla="*/ 378041 h 834218"/>
                <a:gd name="connsiteX18" fmla="*/ 269550 w 3024845"/>
                <a:gd name="connsiteY18" fmla="*/ 361017 h 834218"/>
                <a:gd name="connsiteX19" fmla="*/ 271323 w 3024845"/>
                <a:gd name="connsiteY19" fmla="*/ 361017 h 834218"/>
                <a:gd name="connsiteX20" fmla="*/ 283737 w 3024845"/>
                <a:gd name="connsiteY20" fmla="*/ 361017 h 834218"/>
                <a:gd name="connsiteX21" fmla="*/ 283737 w 3024845"/>
                <a:gd name="connsiteY21" fmla="*/ 393443 h 834218"/>
                <a:gd name="connsiteX22" fmla="*/ 284750 w 3024845"/>
                <a:gd name="connsiteY22" fmla="*/ 393984 h 834218"/>
                <a:gd name="connsiteX23" fmla="*/ 291844 w 3024845"/>
                <a:gd name="connsiteY23" fmla="*/ 397767 h 834218"/>
                <a:gd name="connsiteX24" fmla="*/ 291844 w 3024845"/>
                <a:gd name="connsiteY24" fmla="*/ 399118 h 834218"/>
                <a:gd name="connsiteX25" fmla="*/ 291844 w 3024845"/>
                <a:gd name="connsiteY25" fmla="*/ 408576 h 834218"/>
                <a:gd name="connsiteX26" fmla="*/ 336431 w 3024845"/>
                <a:gd name="connsiteY26" fmla="*/ 408576 h 834218"/>
                <a:gd name="connsiteX27" fmla="*/ 336431 w 3024845"/>
                <a:gd name="connsiteY27" fmla="*/ 409657 h 834218"/>
                <a:gd name="connsiteX28" fmla="*/ 336431 w 3024845"/>
                <a:gd name="connsiteY28" fmla="*/ 417223 h 834218"/>
                <a:gd name="connsiteX29" fmla="*/ 338457 w 3024845"/>
                <a:gd name="connsiteY29" fmla="*/ 417223 h 834218"/>
                <a:gd name="connsiteX30" fmla="*/ 352644 w 3024845"/>
                <a:gd name="connsiteY30" fmla="*/ 417223 h 834218"/>
                <a:gd name="connsiteX31" fmla="*/ 352644 w 3024845"/>
                <a:gd name="connsiteY31" fmla="*/ 386958 h 834218"/>
                <a:gd name="connsiteX32" fmla="*/ 397231 w 3024845"/>
                <a:gd name="connsiteY32" fmla="*/ 386958 h 834218"/>
                <a:gd name="connsiteX33" fmla="*/ 397231 w 3024845"/>
                <a:gd name="connsiteY33" fmla="*/ 385607 h 834218"/>
                <a:gd name="connsiteX34" fmla="*/ 397231 w 3024845"/>
                <a:gd name="connsiteY34" fmla="*/ 376149 h 834218"/>
                <a:gd name="connsiteX35" fmla="*/ 398245 w 3024845"/>
                <a:gd name="connsiteY35" fmla="*/ 376149 h 834218"/>
                <a:gd name="connsiteX36" fmla="*/ 405338 w 3024845"/>
                <a:gd name="connsiteY36" fmla="*/ 376149 h 834218"/>
                <a:gd name="connsiteX37" fmla="*/ 405338 w 3024845"/>
                <a:gd name="connsiteY37" fmla="*/ 374258 h 834218"/>
                <a:gd name="connsiteX38" fmla="*/ 405338 w 3024845"/>
                <a:gd name="connsiteY38" fmla="*/ 361017 h 834218"/>
                <a:gd name="connsiteX39" fmla="*/ 406098 w 3024845"/>
                <a:gd name="connsiteY39" fmla="*/ 361017 h 834218"/>
                <a:gd name="connsiteX40" fmla="*/ 411418 w 3024845"/>
                <a:gd name="connsiteY40" fmla="*/ 361017 h 834218"/>
                <a:gd name="connsiteX41" fmla="*/ 411418 w 3024845"/>
                <a:gd name="connsiteY41" fmla="*/ 359936 h 834218"/>
                <a:gd name="connsiteX42" fmla="*/ 411418 w 3024845"/>
                <a:gd name="connsiteY42" fmla="*/ 352369 h 834218"/>
                <a:gd name="connsiteX43" fmla="*/ 413445 w 3024845"/>
                <a:gd name="connsiteY43" fmla="*/ 352369 h 834218"/>
                <a:gd name="connsiteX44" fmla="*/ 427632 w 3024845"/>
                <a:gd name="connsiteY44" fmla="*/ 352369 h 834218"/>
                <a:gd name="connsiteX45" fmla="*/ 427632 w 3024845"/>
                <a:gd name="connsiteY45" fmla="*/ 353450 h 834218"/>
                <a:gd name="connsiteX46" fmla="*/ 427632 w 3024845"/>
                <a:gd name="connsiteY46" fmla="*/ 361017 h 834218"/>
                <a:gd name="connsiteX47" fmla="*/ 449925 w 3024845"/>
                <a:gd name="connsiteY47" fmla="*/ 361017 h 834218"/>
                <a:gd name="connsiteX48" fmla="*/ 449925 w 3024845"/>
                <a:gd name="connsiteY48" fmla="*/ 359125 h 834218"/>
                <a:gd name="connsiteX49" fmla="*/ 449925 w 3024845"/>
                <a:gd name="connsiteY49" fmla="*/ 345884 h 834218"/>
                <a:gd name="connsiteX50" fmla="*/ 451699 w 3024845"/>
                <a:gd name="connsiteY50" fmla="*/ 345884 h 834218"/>
                <a:gd name="connsiteX51" fmla="*/ 464112 w 3024845"/>
                <a:gd name="connsiteY51" fmla="*/ 345884 h 834218"/>
                <a:gd name="connsiteX52" fmla="*/ 464112 w 3024845"/>
                <a:gd name="connsiteY52" fmla="*/ 369664 h 834218"/>
                <a:gd name="connsiteX53" fmla="*/ 465126 w 3024845"/>
                <a:gd name="connsiteY53" fmla="*/ 369664 h 834218"/>
                <a:gd name="connsiteX54" fmla="*/ 472219 w 3024845"/>
                <a:gd name="connsiteY54" fmla="*/ 369664 h 834218"/>
                <a:gd name="connsiteX55" fmla="*/ 472219 w 3024845"/>
                <a:gd name="connsiteY55" fmla="*/ 368583 h 834218"/>
                <a:gd name="connsiteX56" fmla="*/ 472219 w 3024845"/>
                <a:gd name="connsiteY56" fmla="*/ 361017 h 834218"/>
                <a:gd name="connsiteX57" fmla="*/ 473992 w 3024845"/>
                <a:gd name="connsiteY57" fmla="*/ 361017 h 834218"/>
                <a:gd name="connsiteX58" fmla="*/ 486406 w 3024845"/>
                <a:gd name="connsiteY58" fmla="*/ 361017 h 834218"/>
                <a:gd name="connsiteX59" fmla="*/ 486406 w 3024845"/>
                <a:gd name="connsiteY59" fmla="*/ 386958 h 834218"/>
                <a:gd name="connsiteX60" fmla="*/ 488433 w 3024845"/>
                <a:gd name="connsiteY60" fmla="*/ 386958 h 834218"/>
                <a:gd name="connsiteX61" fmla="*/ 502619 w 3024845"/>
                <a:gd name="connsiteY61" fmla="*/ 386958 h 834218"/>
                <a:gd name="connsiteX62" fmla="*/ 502619 w 3024845"/>
                <a:gd name="connsiteY62" fmla="*/ 388579 h 834218"/>
                <a:gd name="connsiteX63" fmla="*/ 502619 w 3024845"/>
                <a:gd name="connsiteY63" fmla="*/ 399929 h 834218"/>
                <a:gd name="connsiteX64" fmla="*/ 503379 w 3024845"/>
                <a:gd name="connsiteY64" fmla="*/ 399929 h 834218"/>
                <a:gd name="connsiteX65" fmla="*/ 508700 w 3024845"/>
                <a:gd name="connsiteY65" fmla="*/ 399929 h 834218"/>
                <a:gd name="connsiteX66" fmla="*/ 508700 w 3024845"/>
                <a:gd name="connsiteY66" fmla="*/ 399118 h 834218"/>
                <a:gd name="connsiteX67" fmla="*/ 508700 w 3024845"/>
                <a:gd name="connsiteY67" fmla="*/ 393443 h 834218"/>
                <a:gd name="connsiteX68" fmla="*/ 539100 w 3024845"/>
                <a:gd name="connsiteY68" fmla="*/ 393443 h 834218"/>
                <a:gd name="connsiteX69" fmla="*/ 539100 w 3024845"/>
                <a:gd name="connsiteY69" fmla="*/ 417223 h 834218"/>
                <a:gd name="connsiteX70" fmla="*/ 540113 w 3024845"/>
                <a:gd name="connsiteY70" fmla="*/ 417223 h 834218"/>
                <a:gd name="connsiteX71" fmla="*/ 547207 w 3024845"/>
                <a:gd name="connsiteY71" fmla="*/ 417223 h 834218"/>
                <a:gd name="connsiteX72" fmla="*/ 547207 w 3024845"/>
                <a:gd name="connsiteY72" fmla="*/ 418304 h 834218"/>
                <a:gd name="connsiteX73" fmla="*/ 547207 w 3024845"/>
                <a:gd name="connsiteY73" fmla="*/ 425870 h 834218"/>
                <a:gd name="connsiteX74" fmla="*/ 547967 w 3024845"/>
                <a:gd name="connsiteY74" fmla="*/ 425870 h 834218"/>
                <a:gd name="connsiteX75" fmla="*/ 553287 w 3024845"/>
                <a:gd name="connsiteY75" fmla="*/ 425870 h 834218"/>
                <a:gd name="connsiteX76" fmla="*/ 553287 w 3024845"/>
                <a:gd name="connsiteY76" fmla="*/ 423708 h 834218"/>
                <a:gd name="connsiteX77" fmla="*/ 553287 w 3024845"/>
                <a:gd name="connsiteY77" fmla="*/ 408576 h 834218"/>
                <a:gd name="connsiteX78" fmla="*/ 554300 w 3024845"/>
                <a:gd name="connsiteY78" fmla="*/ 408576 h 834218"/>
                <a:gd name="connsiteX79" fmla="*/ 561394 w 3024845"/>
                <a:gd name="connsiteY79" fmla="*/ 408576 h 834218"/>
                <a:gd name="connsiteX80" fmla="*/ 561394 w 3024845"/>
                <a:gd name="connsiteY80" fmla="*/ 409657 h 834218"/>
                <a:gd name="connsiteX81" fmla="*/ 561394 w 3024845"/>
                <a:gd name="connsiteY81" fmla="*/ 417223 h 834218"/>
                <a:gd name="connsiteX82" fmla="*/ 566714 w 3024845"/>
                <a:gd name="connsiteY82" fmla="*/ 415230 h 834218"/>
                <a:gd name="connsiteX83" fmla="*/ 567474 w 3024845"/>
                <a:gd name="connsiteY83" fmla="*/ 414250 h 834218"/>
                <a:gd name="connsiteX84" fmla="*/ 567474 w 3024845"/>
                <a:gd name="connsiteY84" fmla="*/ 408576 h 834218"/>
                <a:gd name="connsiteX85" fmla="*/ 605981 w 3024845"/>
                <a:gd name="connsiteY85" fmla="*/ 408576 h 834218"/>
                <a:gd name="connsiteX86" fmla="*/ 605981 w 3024845"/>
                <a:gd name="connsiteY86" fmla="*/ 432355 h 834218"/>
                <a:gd name="connsiteX87" fmla="*/ 608007 w 3024845"/>
                <a:gd name="connsiteY87" fmla="*/ 432355 h 834218"/>
                <a:gd name="connsiteX88" fmla="*/ 622194 w 3024845"/>
                <a:gd name="connsiteY88" fmla="*/ 432355 h 834218"/>
                <a:gd name="connsiteX89" fmla="*/ 622194 w 3024845"/>
                <a:gd name="connsiteY89" fmla="*/ 433436 h 834218"/>
                <a:gd name="connsiteX90" fmla="*/ 622194 w 3024845"/>
                <a:gd name="connsiteY90" fmla="*/ 441002 h 834218"/>
                <a:gd name="connsiteX91" fmla="*/ 623968 w 3024845"/>
                <a:gd name="connsiteY91" fmla="*/ 441002 h 834218"/>
                <a:gd name="connsiteX92" fmla="*/ 636381 w 3024845"/>
                <a:gd name="connsiteY92" fmla="*/ 441002 h 834218"/>
                <a:gd name="connsiteX93" fmla="*/ 636381 w 3024845"/>
                <a:gd name="connsiteY93" fmla="*/ 417223 h 834218"/>
                <a:gd name="connsiteX94" fmla="*/ 637394 w 3024845"/>
                <a:gd name="connsiteY94" fmla="*/ 417223 h 834218"/>
                <a:gd name="connsiteX95" fmla="*/ 644488 w 3024845"/>
                <a:gd name="connsiteY95" fmla="*/ 417223 h 834218"/>
                <a:gd name="connsiteX96" fmla="*/ 644488 w 3024845"/>
                <a:gd name="connsiteY96" fmla="*/ 384796 h 834218"/>
                <a:gd name="connsiteX97" fmla="*/ 645501 w 3024845"/>
                <a:gd name="connsiteY97" fmla="*/ 384796 h 834218"/>
                <a:gd name="connsiteX98" fmla="*/ 652595 w 3024845"/>
                <a:gd name="connsiteY98" fmla="*/ 384796 h 834218"/>
                <a:gd name="connsiteX99" fmla="*/ 652595 w 3024845"/>
                <a:gd name="connsiteY99" fmla="*/ 382905 h 834218"/>
                <a:gd name="connsiteX100" fmla="*/ 652595 w 3024845"/>
                <a:gd name="connsiteY100" fmla="*/ 369664 h 834218"/>
                <a:gd name="connsiteX101" fmla="*/ 651328 w 3024845"/>
                <a:gd name="connsiteY101" fmla="*/ 368042 h 834218"/>
                <a:gd name="connsiteX102" fmla="*/ 656648 w 3024845"/>
                <a:gd name="connsiteY102" fmla="*/ 356693 h 834218"/>
                <a:gd name="connsiteX103" fmla="*/ 664755 w 3024845"/>
                <a:gd name="connsiteY103" fmla="*/ 384796 h 834218"/>
                <a:gd name="connsiteX104" fmla="*/ 665515 w 3024845"/>
                <a:gd name="connsiteY104" fmla="*/ 384796 h 834218"/>
                <a:gd name="connsiteX105" fmla="*/ 670835 w 3024845"/>
                <a:gd name="connsiteY105" fmla="*/ 384796 h 834218"/>
                <a:gd name="connsiteX106" fmla="*/ 670835 w 3024845"/>
                <a:gd name="connsiteY106" fmla="*/ 278869 h 834218"/>
                <a:gd name="connsiteX107" fmla="*/ 672355 w 3024845"/>
                <a:gd name="connsiteY107" fmla="*/ 278869 h 834218"/>
                <a:gd name="connsiteX108" fmla="*/ 682995 w 3024845"/>
                <a:gd name="connsiteY108" fmla="*/ 278869 h 834218"/>
                <a:gd name="connsiteX109" fmla="*/ 682995 w 3024845"/>
                <a:gd name="connsiteY109" fmla="*/ 231310 h 834218"/>
                <a:gd name="connsiteX110" fmla="*/ 709342 w 3024845"/>
                <a:gd name="connsiteY110" fmla="*/ 231310 h 834218"/>
                <a:gd name="connsiteX111" fmla="*/ 709342 w 3024845"/>
                <a:gd name="connsiteY111" fmla="*/ 209692 h 834218"/>
                <a:gd name="connsiteX112" fmla="*/ 743796 w 3024845"/>
                <a:gd name="connsiteY112" fmla="*/ 209692 h 834218"/>
                <a:gd name="connsiteX113" fmla="*/ 743796 w 3024845"/>
                <a:gd name="connsiteY113" fmla="*/ 212124 h 834218"/>
                <a:gd name="connsiteX114" fmla="*/ 743796 w 3024845"/>
                <a:gd name="connsiteY114" fmla="*/ 229148 h 834218"/>
                <a:gd name="connsiteX115" fmla="*/ 746076 w 3024845"/>
                <a:gd name="connsiteY115" fmla="*/ 229148 h 834218"/>
                <a:gd name="connsiteX116" fmla="*/ 762036 w 3024845"/>
                <a:gd name="connsiteY116" fmla="*/ 229148 h 834218"/>
                <a:gd name="connsiteX117" fmla="*/ 762036 w 3024845"/>
                <a:gd name="connsiteY117" fmla="*/ 276707 h 834218"/>
                <a:gd name="connsiteX118" fmla="*/ 763049 w 3024845"/>
                <a:gd name="connsiteY118" fmla="*/ 276707 h 834218"/>
                <a:gd name="connsiteX119" fmla="*/ 770143 w 3024845"/>
                <a:gd name="connsiteY119" fmla="*/ 276707 h 834218"/>
                <a:gd name="connsiteX120" fmla="*/ 784330 w 3024845"/>
                <a:gd name="connsiteY120" fmla="*/ 281031 h 834218"/>
                <a:gd name="connsiteX121" fmla="*/ 784330 w 3024845"/>
                <a:gd name="connsiteY121" fmla="*/ 319943 h 834218"/>
                <a:gd name="connsiteX122" fmla="*/ 785343 w 3024845"/>
                <a:gd name="connsiteY122" fmla="*/ 319943 h 834218"/>
                <a:gd name="connsiteX123" fmla="*/ 792436 w 3024845"/>
                <a:gd name="connsiteY123" fmla="*/ 319943 h 834218"/>
                <a:gd name="connsiteX124" fmla="*/ 792436 w 3024845"/>
                <a:gd name="connsiteY124" fmla="*/ 321564 h 834218"/>
                <a:gd name="connsiteX125" fmla="*/ 792436 w 3024845"/>
                <a:gd name="connsiteY125" fmla="*/ 332913 h 834218"/>
                <a:gd name="connsiteX126" fmla="*/ 794463 w 3024845"/>
                <a:gd name="connsiteY126" fmla="*/ 332913 h 834218"/>
                <a:gd name="connsiteX127" fmla="*/ 808650 w 3024845"/>
                <a:gd name="connsiteY127" fmla="*/ 332913 h 834218"/>
                <a:gd name="connsiteX128" fmla="*/ 814730 w 3024845"/>
                <a:gd name="connsiteY128" fmla="*/ 339399 h 834218"/>
                <a:gd name="connsiteX129" fmla="*/ 814730 w 3024845"/>
                <a:gd name="connsiteY129" fmla="*/ 361017 h 834218"/>
                <a:gd name="connsiteX130" fmla="*/ 817010 w 3024845"/>
                <a:gd name="connsiteY130" fmla="*/ 361017 h 834218"/>
                <a:gd name="connsiteX131" fmla="*/ 832970 w 3024845"/>
                <a:gd name="connsiteY131" fmla="*/ 361017 h 834218"/>
                <a:gd name="connsiteX132" fmla="*/ 832970 w 3024845"/>
                <a:gd name="connsiteY132" fmla="*/ 362097 h 834218"/>
                <a:gd name="connsiteX133" fmla="*/ 832970 w 3024845"/>
                <a:gd name="connsiteY133" fmla="*/ 369664 h 834218"/>
                <a:gd name="connsiteX134" fmla="*/ 834237 w 3024845"/>
                <a:gd name="connsiteY134" fmla="*/ 369664 h 834218"/>
                <a:gd name="connsiteX135" fmla="*/ 843104 w 3024845"/>
                <a:gd name="connsiteY135" fmla="*/ 369664 h 834218"/>
                <a:gd name="connsiteX136" fmla="*/ 843104 w 3024845"/>
                <a:gd name="connsiteY136" fmla="*/ 371825 h 834218"/>
                <a:gd name="connsiteX137" fmla="*/ 843104 w 3024845"/>
                <a:gd name="connsiteY137" fmla="*/ 386958 h 834218"/>
                <a:gd name="connsiteX138" fmla="*/ 847157 w 3024845"/>
                <a:gd name="connsiteY138" fmla="*/ 385066 h 834218"/>
                <a:gd name="connsiteX139" fmla="*/ 847157 w 3024845"/>
                <a:gd name="connsiteY139" fmla="*/ 371825 h 834218"/>
                <a:gd name="connsiteX140" fmla="*/ 848170 w 3024845"/>
                <a:gd name="connsiteY140" fmla="*/ 371825 h 834218"/>
                <a:gd name="connsiteX141" fmla="*/ 855264 w 3024845"/>
                <a:gd name="connsiteY141" fmla="*/ 371825 h 834218"/>
                <a:gd name="connsiteX142" fmla="*/ 855264 w 3024845"/>
                <a:gd name="connsiteY142" fmla="*/ 373447 h 834218"/>
                <a:gd name="connsiteX143" fmla="*/ 855264 w 3024845"/>
                <a:gd name="connsiteY143" fmla="*/ 384796 h 834218"/>
                <a:gd name="connsiteX144" fmla="*/ 856024 w 3024845"/>
                <a:gd name="connsiteY144" fmla="*/ 384796 h 834218"/>
                <a:gd name="connsiteX145" fmla="*/ 861344 w 3024845"/>
                <a:gd name="connsiteY145" fmla="*/ 384796 h 834218"/>
                <a:gd name="connsiteX146" fmla="*/ 909984 w 3024845"/>
                <a:gd name="connsiteY146" fmla="*/ 380473 h 834218"/>
                <a:gd name="connsiteX147" fmla="*/ 909984 w 3024845"/>
                <a:gd name="connsiteY147" fmla="*/ 381824 h 834218"/>
                <a:gd name="connsiteX148" fmla="*/ 909984 w 3024845"/>
                <a:gd name="connsiteY148" fmla="*/ 391281 h 834218"/>
                <a:gd name="connsiteX149" fmla="*/ 910744 w 3024845"/>
                <a:gd name="connsiteY149" fmla="*/ 391281 h 834218"/>
                <a:gd name="connsiteX150" fmla="*/ 916065 w 3024845"/>
                <a:gd name="connsiteY150" fmla="*/ 391281 h 834218"/>
                <a:gd name="connsiteX151" fmla="*/ 916065 w 3024845"/>
                <a:gd name="connsiteY151" fmla="*/ 393443 h 834218"/>
                <a:gd name="connsiteX152" fmla="*/ 916065 w 3024845"/>
                <a:gd name="connsiteY152" fmla="*/ 408576 h 834218"/>
                <a:gd name="connsiteX153" fmla="*/ 918091 w 3024845"/>
                <a:gd name="connsiteY153" fmla="*/ 407225 h 834218"/>
                <a:gd name="connsiteX154" fmla="*/ 932278 w 3024845"/>
                <a:gd name="connsiteY154" fmla="*/ 397767 h 834218"/>
                <a:gd name="connsiteX155" fmla="*/ 938358 w 3024845"/>
                <a:gd name="connsiteY155" fmla="*/ 356693 h 834218"/>
                <a:gd name="connsiteX156" fmla="*/ 939118 w 3024845"/>
                <a:gd name="connsiteY156" fmla="*/ 356423 h 834218"/>
                <a:gd name="connsiteX157" fmla="*/ 944438 w 3024845"/>
                <a:gd name="connsiteY157" fmla="*/ 354531 h 834218"/>
                <a:gd name="connsiteX158" fmla="*/ 946465 w 3024845"/>
                <a:gd name="connsiteY158" fmla="*/ 285354 h 834218"/>
                <a:gd name="connsiteX159" fmla="*/ 948492 w 3024845"/>
                <a:gd name="connsiteY159" fmla="*/ 354531 h 834218"/>
                <a:gd name="connsiteX160" fmla="*/ 949252 w 3024845"/>
                <a:gd name="connsiteY160" fmla="*/ 354801 h 834218"/>
                <a:gd name="connsiteX161" fmla="*/ 954572 w 3024845"/>
                <a:gd name="connsiteY161" fmla="*/ 356693 h 834218"/>
                <a:gd name="connsiteX162" fmla="*/ 954572 w 3024845"/>
                <a:gd name="connsiteY162" fmla="*/ 270222 h 834218"/>
                <a:gd name="connsiteX163" fmla="*/ 958625 w 3024845"/>
                <a:gd name="connsiteY163" fmla="*/ 237795 h 834218"/>
                <a:gd name="connsiteX164" fmla="*/ 997132 w 3024845"/>
                <a:gd name="connsiteY164" fmla="*/ 237795 h 834218"/>
                <a:gd name="connsiteX165" fmla="*/ 997132 w 3024845"/>
                <a:gd name="connsiteY165" fmla="*/ 270222 h 834218"/>
                <a:gd name="connsiteX166" fmla="*/ 997892 w 3024845"/>
                <a:gd name="connsiteY166" fmla="*/ 270222 h 834218"/>
                <a:gd name="connsiteX167" fmla="*/ 1003212 w 3024845"/>
                <a:gd name="connsiteY167" fmla="*/ 270222 h 834218"/>
                <a:gd name="connsiteX168" fmla="*/ 1003212 w 3024845"/>
                <a:gd name="connsiteY168" fmla="*/ 188074 h 834218"/>
                <a:gd name="connsiteX169" fmla="*/ 1004986 w 3024845"/>
                <a:gd name="connsiteY169" fmla="*/ 188074 h 834218"/>
                <a:gd name="connsiteX170" fmla="*/ 1017399 w 3024845"/>
                <a:gd name="connsiteY170" fmla="*/ 188074 h 834218"/>
                <a:gd name="connsiteX171" fmla="*/ 1017399 w 3024845"/>
                <a:gd name="connsiteY171" fmla="*/ 186183 h 834218"/>
                <a:gd name="connsiteX172" fmla="*/ 1017399 w 3024845"/>
                <a:gd name="connsiteY172" fmla="*/ 172942 h 834218"/>
                <a:gd name="connsiteX173" fmla="*/ 1039693 w 3024845"/>
                <a:gd name="connsiteY173" fmla="*/ 172942 h 834218"/>
                <a:gd name="connsiteX174" fmla="*/ 1039693 w 3024845"/>
                <a:gd name="connsiteY174" fmla="*/ 171861 h 834218"/>
                <a:gd name="connsiteX175" fmla="*/ 1039693 w 3024845"/>
                <a:gd name="connsiteY175" fmla="*/ 164295 h 834218"/>
                <a:gd name="connsiteX176" fmla="*/ 1041466 w 3024845"/>
                <a:gd name="connsiteY176" fmla="*/ 164295 h 834218"/>
                <a:gd name="connsiteX177" fmla="*/ 1053880 w 3024845"/>
                <a:gd name="connsiteY177" fmla="*/ 164295 h 834218"/>
                <a:gd name="connsiteX178" fmla="*/ 1053880 w 3024845"/>
                <a:gd name="connsiteY178" fmla="*/ 165376 h 834218"/>
                <a:gd name="connsiteX179" fmla="*/ 1053880 w 3024845"/>
                <a:gd name="connsiteY179" fmla="*/ 172942 h 834218"/>
                <a:gd name="connsiteX180" fmla="*/ 1054640 w 3024845"/>
                <a:gd name="connsiteY180" fmla="*/ 172942 h 834218"/>
                <a:gd name="connsiteX181" fmla="*/ 1059960 w 3024845"/>
                <a:gd name="connsiteY181" fmla="*/ 172942 h 834218"/>
                <a:gd name="connsiteX182" fmla="*/ 1070093 w 3024845"/>
                <a:gd name="connsiteY182" fmla="*/ 168618 h 834218"/>
                <a:gd name="connsiteX183" fmla="*/ 1074146 w 3024845"/>
                <a:gd name="connsiteY183" fmla="*/ 171861 h 834218"/>
                <a:gd name="connsiteX184" fmla="*/ 1074146 w 3024845"/>
                <a:gd name="connsiteY184" fmla="*/ 164295 h 834218"/>
                <a:gd name="connsiteX185" fmla="*/ 1076426 w 3024845"/>
                <a:gd name="connsiteY185" fmla="*/ 164295 h 834218"/>
                <a:gd name="connsiteX186" fmla="*/ 1092387 w 3024845"/>
                <a:gd name="connsiteY186" fmla="*/ 164295 h 834218"/>
                <a:gd name="connsiteX187" fmla="*/ 1092387 w 3024845"/>
                <a:gd name="connsiteY187" fmla="*/ 165376 h 834218"/>
                <a:gd name="connsiteX188" fmla="*/ 1092387 w 3024845"/>
                <a:gd name="connsiteY188" fmla="*/ 172942 h 834218"/>
                <a:gd name="connsiteX189" fmla="*/ 1122787 w 3024845"/>
                <a:gd name="connsiteY189" fmla="*/ 172942 h 834218"/>
                <a:gd name="connsiteX190" fmla="*/ 1122787 w 3024845"/>
                <a:gd name="connsiteY190" fmla="*/ 174563 h 834218"/>
                <a:gd name="connsiteX191" fmla="*/ 1122787 w 3024845"/>
                <a:gd name="connsiteY191" fmla="*/ 185913 h 834218"/>
                <a:gd name="connsiteX192" fmla="*/ 1149134 w 3024845"/>
                <a:gd name="connsiteY192" fmla="*/ 185913 h 834218"/>
                <a:gd name="connsiteX193" fmla="*/ 1149134 w 3024845"/>
                <a:gd name="connsiteY193" fmla="*/ 216177 h 834218"/>
                <a:gd name="connsiteX194" fmla="*/ 1149894 w 3024845"/>
                <a:gd name="connsiteY194" fmla="*/ 216177 h 834218"/>
                <a:gd name="connsiteX195" fmla="*/ 1155214 w 3024845"/>
                <a:gd name="connsiteY195" fmla="*/ 216177 h 834218"/>
                <a:gd name="connsiteX196" fmla="*/ 1155214 w 3024845"/>
                <a:gd name="connsiteY196" fmla="*/ 217258 h 834218"/>
                <a:gd name="connsiteX197" fmla="*/ 1155214 w 3024845"/>
                <a:gd name="connsiteY197" fmla="*/ 224825 h 834218"/>
                <a:gd name="connsiteX198" fmla="*/ 1159268 w 3024845"/>
                <a:gd name="connsiteY198" fmla="*/ 255089 h 834218"/>
                <a:gd name="connsiteX199" fmla="*/ 1160028 w 3024845"/>
                <a:gd name="connsiteY199" fmla="*/ 255089 h 834218"/>
                <a:gd name="connsiteX200" fmla="*/ 1165348 w 3024845"/>
                <a:gd name="connsiteY200" fmla="*/ 255089 h 834218"/>
                <a:gd name="connsiteX201" fmla="*/ 1165348 w 3024845"/>
                <a:gd name="connsiteY201" fmla="*/ 255900 h 834218"/>
                <a:gd name="connsiteX202" fmla="*/ 1165348 w 3024845"/>
                <a:gd name="connsiteY202" fmla="*/ 261575 h 834218"/>
                <a:gd name="connsiteX203" fmla="*/ 1166361 w 3024845"/>
                <a:gd name="connsiteY203" fmla="*/ 261575 h 834218"/>
                <a:gd name="connsiteX204" fmla="*/ 1173454 w 3024845"/>
                <a:gd name="connsiteY204" fmla="*/ 261575 h 834218"/>
                <a:gd name="connsiteX205" fmla="*/ 1173454 w 3024845"/>
                <a:gd name="connsiteY205" fmla="*/ 291840 h 834218"/>
                <a:gd name="connsiteX206" fmla="*/ 1175481 w 3024845"/>
                <a:gd name="connsiteY206" fmla="*/ 291840 h 834218"/>
                <a:gd name="connsiteX207" fmla="*/ 1189668 w 3024845"/>
                <a:gd name="connsiteY207" fmla="*/ 291840 h 834218"/>
                <a:gd name="connsiteX208" fmla="*/ 1189668 w 3024845"/>
                <a:gd name="connsiteY208" fmla="*/ 315619 h 834218"/>
                <a:gd name="connsiteX209" fmla="*/ 1191695 w 3024845"/>
                <a:gd name="connsiteY209" fmla="*/ 317240 h 834218"/>
                <a:gd name="connsiteX210" fmla="*/ 1191695 w 3024845"/>
                <a:gd name="connsiteY210" fmla="*/ 328590 h 834218"/>
                <a:gd name="connsiteX211" fmla="*/ 1192455 w 3024845"/>
                <a:gd name="connsiteY211" fmla="*/ 328590 h 834218"/>
                <a:gd name="connsiteX212" fmla="*/ 1197775 w 3024845"/>
                <a:gd name="connsiteY212" fmla="*/ 328590 h 834218"/>
                <a:gd name="connsiteX213" fmla="*/ 1197775 w 3024845"/>
                <a:gd name="connsiteY213" fmla="*/ 352369 h 834218"/>
                <a:gd name="connsiteX214" fmla="*/ 1199041 w 3024845"/>
                <a:gd name="connsiteY214" fmla="*/ 352369 h 834218"/>
                <a:gd name="connsiteX215" fmla="*/ 1207908 w 3024845"/>
                <a:gd name="connsiteY215" fmla="*/ 352369 h 834218"/>
                <a:gd name="connsiteX216" fmla="*/ 1209935 w 3024845"/>
                <a:gd name="connsiteY216" fmla="*/ 356423 h 834218"/>
                <a:gd name="connsiteX217" fmla="*/ 1209935 w 3024845"/>
                <a:gd name="connsiteY217" fmla="*/ 369664 h 834218"/>
                <a:gd name="connsiteX218" fmla="*/ 1211455 w 3024845"/>
                <a:gd name="connsiteY218" fmla="*/ 367772 h 834218"/>
                <a:gd name="connsiteX219" fmla="*/ 1222095 w 3024845"/>
                <a:gd name="connsiteY219" fmla="*/ 354531 h 834218"/>
                <a:gd name="connsiteX220" fmla="*/ 1250469 w 3024845"/>
                <a:gd name="connsiteY220" fmla="*/ 354531 h 834218"/>
                <a:gd name="connsiteX221" fmla="*/ 1250469 w 3024845"/>
                <a:gd name="connsiteY221" fmla="*/ 441002 h 834218"/>
                <a:gd name="connsiteX222" fmla="*/ 1251229 w 3024845"/>
                <a:gd name="connsiteY222" fmla="*/ 441002 h 834218"/>
                <a:gd name="connsiteX223" fmla="*/ 1256549 w 3024845"/>
                <a:gd name="connsiteY223" fmla="*/ 441002 h 834218"/>
                <a:gd name="connsiteX224" fmla="*/ 1257309 w 3024845"/>
                <a:gd name="connsiteY224" fmla="*/ 439651 h 834218"/>
                <a:gd name="connsiteX225" fmla="*/ 1262629 w 3024845"/>
                <a:gd name="connsiteY225" fmla="*/ 430193 h 834218"/>
                <a:gd name="connsiteX226" fmla="*/ 1262629 w 3024845"/>
                <a:gd name="connsiteY226" fmla="*/ 432085 h 834218"/>
                <a:gd name="connsiteX227" fmla="*/ 1262629 w 3024845"/>
                <a:gd name="connsiteY227" fmla="*/ 445326 h 834218"/>
                <a:gd name="connsiteX228" fmla="*/ 1266682 w 3024845"/>
                <a:gd name="connsiteY228" fmla="*/ 399929 h 834218"/>
                <a:gd name="connsiteX229" fmla="*/ 1267442 w 3024845"/>
                <a:gd name="connsiteY229" fmla="*/ 399929 h 834218"/>
                <a:gd name="connsiteX230" fmla="*/ 1272762 w 3024845"/>
                <a:gd name="connsiteY230" fmla="*/ 399929 h 834218"/>
                <a:gd name="connsiteX231" fmla="*/ 1272762 w 3024845"/>
                <a:gd name="connsiteY231" fmla="*/ 335075 h 834218"/>
                <a:gd name="connsiteX232" fmla="*/ 1273776 w 3024845"/>
                <a:gd name="connsiteY232" fmla="*/ 335075 h 834218"/>
                <a:gd name="connsiteX233" fmla="*/ 1280869 w 3024845"/>
                <a:gd name="connsiteY233" fmla="*/ 335075 h 834218"/>
                <a:gd name="connsiteX234" fmla="*/ 1293029 w 3024845"/>
                <a:gd name="connsiteY234" fmla="*/ 291840 h 834218"/>
                <a:gd name="connsiteX235" fmla="*/ 1294296 w 3024845"/>
                <a:gd name="connsiteY235" fmla="*/ 291840 h 834218"/>
                <a:gd name="connsiteX236" fmla="*/ 1303163 w 3024845"/>
                <a:gd name="connsiteY236" fmla="*/ 291840 h 834218"/>
                <a:gd name="connsiteX237" fmla="*/ 1313296 w 3024845"/>
                <a:gd name="connsiteY237" fmla="*/ 335075 h 834218"/>
                <a:gd name="connsiteX238" fmla="*/ 1314309 w 3024845"/>
                <a:gd name="connsiteY238" fmla="*/ 335075 h 834218"/>
                <a:gd name="connsiteX239" fmla="*/ 1321403 w 3024845"/>
                <a:gd name="connsiteY239" fmla="*/ 335075 h 834218"/>
                <a:gd name="connsiteX240" fmla="*/ 1321403 w 3024845"/>
                <a:gd name="connsiteY240" fmla="*/ 373987 h 834218"/>
                <a:gd name="connsiteX241" fmla="*/ 1323176 w 3024845"/>
                <a:gd name="connsiteY241" fmla="*/ 373987 h 834218"/>
                <a:gd name="connsiteX242" fmla="*/ 1335590 w 3024845"/>
                <a:gd name="connsiteY242" fmla="*/ 373987 h 834218"/>
                <a:gd name="connsiteX243" fmla="*/ 1335590 w 3024845"/>
                <a:gd name="connsiteY243" fmla="*/ 376149 h 834218"/>
                <a:gd name="connsiteX244" fmla="*/ 1335590 w 3024845"/>
                <a:gd name="connsiteY244" fmla="*/ 391281 h 834218"/>
                <a:gd name="connsiteX245" fmla="*/ 1339643 w 3024845"/>
                <a:gd name="connsiteY245" fmla="*/ 389120 h 834218"/>
                <a:gd name="connsiteX246" fmla="*/ 1339643 w 3024845"/>
                <a:gd name="connsiteY246" fmla="*/ 373987 h 834218"/>
                <a:gd name="connsiteX247" fmla="*/ 1341163 w 3024845"/>
                <a:gd name="connsiteY247" fmla="*/ 373987 h 834218"/>
                <a:gd name="connsiteX248" fmla="*/ 1351803 w 3024845"/>
                <a:gd name="connsiteY248" fmla="*/ 373987 h 834218"/>
                <a:gd name="connsiteX249" fmla="*/ 1351803 w 3024845"/>
                <a:gd name="connsiteY249" fmla="*/ 375608 h 834218"/>
                <a:gd name="connsiteX250" fmla="*/ 1351803 w 3024845"/>
                <a:gd name="connsiteY250" fmla="*/ 386958 h 834218"/>
                <a:gd name="connsiteX251" fmla="*/ 1382204 w 3024845"/>
                <a:gd name="connsiteY251" fmla="*/ 386958 h 834218"/>
                <a:gd name="connsiteX252" fmla="*/ 1382204 w 3024845"/>
                <a:gd name="connsiteY252" fmla="*/ 350208 h 834218"/>
                <a:gd name="connsiteX253" fmla="*/ 1383470 w 3024845"/>
                <a:gd name="connsiteY253" fmla="*/ 350208 h 834218"/>
                <a:gd name="connsiteX254" fmla="*/ 1392337 w 3024845"/>
                <a:gd name="connsiteY254" fmla="*/ 350208 h 834218"/>
                <a:gd name="connsiteX255" fmla="*/ 1392337 w 3024845"/>
                <a:gd name="connsiteY255" fmla="*/ 371825 h 834218"/>
                <a:gd name="connsiteX256" fmla="*/ 1394364 w 3024845"/>
                <a:gd name="connsiteY256" fmla="*/ 339399 h 834218"/>
                <a:gd name="connsiteX257" fmla="*/ 1416657 w 3024845"/>
                <a:gd name="connsiteY257" fmla="*/ 339399 h 834218"/>
                <a:gd name="connsiteX258" fmla="*/ 1416657 w 3024845"/>
                <a:gd name="connsiteY258" fmla="*/ 337777 h 834218"/>
                <a:gd name="connsiteX259" fmla="*/ 1416657 w 3024845"/>
                <a:gd name="connsiteY259" fmla="*/ 326428 h 834218"/>
                <a:gd name="connsiteX260" fmla="*/ 1417417 w 3024845"/>
                <a:gd name="connsiteY260" fmla="*/ 326428 h 834218"/>
                <a:gd name="connsiteX261" fmla="*/ 1422737 w 3024845"/>
                <a:gd name="connsiteY261" fmla="*/ 326428 h 834218"/>
                <a:gd name="connsiteX262" fmla="*/ 1422737 w 3024845"/>
                <a:gd name="connsiteY262" fmla="*/ 324537 h 834218"/>
                <a:gd name="connsiteX263" fmla="*/ 1422737 w 3024845"/>
                <a:gd name="connsiteY263" fmla="*/ 311296 h 834218"/>
                <a:gd name="connsiteX264" fmla="*/ 1426791 w 3024845"/>
                <a:gd name="connsiteY264" fmla="*/ 317781 h 834218"/>
                <a:gd name="connsiteX265" fmla="*/ 1429071 w 3024845"/>
                <a:gd name="connsiteY265" fmla="*/ 317781 h 834218"/>
                <a:gd name="connsiteX266" fmla="*/ 1445031 w 3024845"/>
                <a:gd name="connsiteY266" fmla="*/ 317781 h 834218"/>
                <a:gd name="connsiteX267" fmla="*/ 1445031 w 3024845"/>
                <a:gd name="connsiteY267" fmla="*/ 316970 h 834218"/>
                <a:gd name="connsiteX268" fmla="*/ 1445031 w 3024845"/>
                <a:gd name="connsiteY268" fmla="*/ 311296 h 834218"/>
                <a:gd name="connsiteX269" fmla="*/ 1445791 w 3024845"/>
                <a:gd name="connsiteY269" fmla="*/ 311296 h 834218"/>
                <a:gd name="connsiteX270" fmla="*/ 1451111 w 3024845"/>
                <a:gd name="connsiteY270" fmla="*/ 311296 h 834218"/>
                <a:gd name="connsiteX271" fmla="*/ 1451111 w 3024845"/>
                <a:gd name="connsiteY271" fmla="*/ 312647 h 834218"/>
                <a:gd name="connsiteX272" fmla="*/ 1451111 w 3024845"/>
                <a:gd name="connsiteY272" fmla="*/ 322105 h 834218"/>
                <a:gd name="connsiteX273" fmla="*/ 1489618 w 3024845"/>
                <a:gd name="connsiteY273" fmla="*/ 322105 h 834218"/>
                <a:gd name="connsiteX274" fmla="*/ 1489618 w 3024845"/>
                <a:gd name="connsiteY274" fmla="*/ 460458 h 834218"/>
                <a:gd name="connsiteX275" fmla="*/ 1491138 w 3024845"/>
                <a:gd name="connsiteY275" fmla="*/ 460458 h 834218"/>
                <a:gd name="connsiteX276" fmla="*/ 1501778 w 3024845"/>
                <a:gd name="connsiteY276" fmla="*/ 460458 h 834218"/>
                <a:gd name="connsiteX277" fmla="*/ 1501778 w 3024845"/>
                <a:gd name="connsiteY277" fmla="*/ 447488 h 834218"/>
                <a:gd name="connsiteX278" fmla="*/ 1505832 w 3024845"/>
                <a:gd name="connsiteY278" fmla="*/ 447488 h 834218"/>
                <a:gd name="connsiteX279" fmla="*/ 1505832 w 3024845"/>
                <a:gd name="connsiteY279" fmla="*/ 460458 h 834218"/>
                <a:gd name="connsiteX280" fmla="*/ 1536232 w 3024845"/>
                <a:gd name="connsiteY280" fmla="*/ 460458 h 834218"/>
                <a:gd name="connsiteX281" fmla="*/ 1536232 w 3024845"/>
                <a:gd name="connsiteY281" fmla="*/ 430193 h 834218"/>
                <a:gd name="connsiteX282" fmla="*/ 1548392 w 3024845"/>
                <a:gd name="connsiteY282" fmla="*/ 430193 h 834218"/>
                <a:gd name="connsiteX283" fmla="*/ 1560552 w 3024845"/>
                <a:gd name="connsiteY283" fmla="*/ 428032 h 834218"/>
                <a:gd name="connsiteX284" fmla="*/ 1564606 w 3024845"/>
                <a:gd name="connsiteY284" fmla="*/ 430193 h 834218"/>
                <a:gd name="connsiteX285" fmla="*/ 1574739 w 3024845"/>
                <a:gd name="connsiteY285" fmla="*/ 430193 h 834218"/>
                <a:gd name="connsiteX286" fmla="*/ 1574739 w 3024845"/>
                <a:gd name="connsiteY286" fmla="*/ 460458 h 834218"/>
                <a:gd name="connsiteX287" fmla="*/ 1582846 w 3024845"/>
                <a:gd name="connsiteY287" fmla="*/ 460458 h 834218"/>
                <a:gd name="connsiteX288" fmla="*/ 1582846 w 3024845"/>
                <a:gd name="connsiteY288" fmla="*/ 477753 h 834218"/>
                <a:gd name="connsiteX289" fmla="*/ 1592182 w 3024845"/>
                <a:gd name="connsiteY289" fmla="*/ 478658 h 834218"/>
                <a:gd name="connsiteX290" fmla="*/ 1605140 w 3024845"/>
                <a:gd name="connsiteY290" fmla="*/ 478658 h 834218"/>
                <a:gd name="connsiteX291" fmla="*/ 1605140 w 3024845"/>
                <a:gd name="connsiteY291" fmla="*/ 462620 h 834218"/>
                <a:gd name="connsiteX292" fmla="*/ 1673096 w 3024845"/>
                <a:gd name="connsiteY292" fmla="*/ 462620 h 834218"/>
                <a:gd name="connsiteX293" fmla="*/ 1673096 w 3024845"/>
                <a:gd name="connsiteY293" fmla="*/ 377367 h 834218"/>
                <a:gd name="connsiteX294" fmla="*/ 1745104 w 3024845"/>
                <a:gd name="connsiteY294" fmla="*/ 377367 h 834218"/>
                <a:gd name="connsiteX295" fmla="*/ 1745104 w 3024845"/>
                <a:gd name="connsiteY295" fmla="*/ 456135 h 834218"/>
                <a:gd name="connsiteX296" fmla="*/ 1747008 w 3024845"/>
                <a:gd name="connsiteY296" fmla="*/ 456135 h 834218"/>
                <a:gd name="connsiteX297" fmla="*/ 1748250 w 3024845"/>
                <a:gd name="connsiteY297" fmla="*/ 478658 h 834218"/>
                <a:gd name="connsiteX298" fmla="*/ 1757926 w 3024845"/>
                <a:gd name="connsiteY298" fmla="*/ 478658 h 834218"/>
                <a:gd name="connsiteX299" fmla="*/ 1759168 w 3024845"/>
                <a:gd name="connsiteY299" fmla="*/ 456135 h 834218"/>
                <a:gd name="connsiteX300" fmla="*/ 1765248 w 3024845"/>
                <a:gd name="connsiteY300" fmla="*/ 456135 h 834218"/>
                <a:gd name="connsiteX301" fmla="*/ 1766490 w 3024845"/>
                <a:gd name="connsiteY301" fmla="*/ 478658 h 834218"/>
                <a:gd name="connsiteX302" fmla="*/ 1817112 w 3024845"/>
                <a:gd name="connsiteY302" fmla="*/ 478658 h 834218"/>
                <a:gd name="connsiteX303" fmla="*/ 1817112 w 3024845"/>
                <a:gd name="connsiteY303" fmla="*/ 315630 h 834218"/>
                <a:gd name="connsiteX304" fmla="*/ 2014439 w 3024845"/>
                <a:gd name="connsiteY304" fmla="*/ 315630 h 834218"/>
                <a:gd name="connsiteX305" fmla="*/ 2014439 w 3024845"/>
                <a:gd name="connsiteY305" fmla="*/ 478658 h 834218"/>
                <a:gd name="connsiteX306" fmla="*/ 2033136 w 3024845"/>
                <a:gd name="connsiteY306" fmla="*/ 478658 h 834218"/>
                <a:gd name="connsiteX307" fmla="*/ 2033136 w 3024845"/>
                <a:gd name="connsiteY307" fmla="*/ 395965 h 834218"/>
                <a:gd name="connsiteX308" fmla="*/ 2128256 w 3024845"/>
                <a:gd name="connsiteY308" fmla="*/ 395965 h 834218"/>
                <a:gd name="connsiteX309" fmla="*/ 2180720 w 3024845"/>
                <a:gd name="connsiteY309" fmla="*/ 330752 h 834218"/>
                <a:gd name="connsiteX310" fmla="*/ 2245574 w 3024845"/>
                <a:gd name="connsiteY310" fmla="*/ 330752 h 834218"/>
                <a:gd name="connsiteX311" fmla="*/ 2245574 w 3024845"/>
                <a:gd name="connsiteY311" fmla="*/ 406414 h 834218"/>
                <a:gd name="connsiteX312" fmla="*/ 2253681 w 3024845"/>
                <a:gd name="connsiteY312" fmla="*/ 406414 h 834218"/>
                <a:gd name="connsiteX313" fmla="*/ 2255708 w 3024845"/>
                <a:gd name="connsiteY313" fmla="*/ 399929 h 834218"/>
                <a:gd name="connsiteX314" fmla="*/ 2261788 w 3024845"/>
                <a:gd name="connsiteY314" fmla="*/ 399929 h 834218"/>
                <a:gd name="connsiteX315" fmla="*/ 2263815 w 3024845"/>
                <a:gd name="connsiteY315" fmla="*/ 408576 h 834218"/>
                <a:gd name="connsiteX316" fmla="*/ 2275975 w 3024845"/>
                <a:gd name="connsiteY316" fmla="*/ 408576 h 834218"/>
                <a:gd name="connsiteX317" fmla="*/ 2275975 w 3024845"/>
                <a:gd name="connsiteY317" fmla="*/ 402090 h 834218"/>
                <a:gd name="connsiteX318" fmla="*/ 2298268 w 3024845"/>
                <a:gd name="connsiteY318" fmla="*/ 402090 h 834218"/>
                <a:gd name="connsiteX319" fmla="*/ 2298268 w 3024845"/>
                <a:gd name="connsiteY319" fmla="*/ 408576 h 834218"/>
                <a:gd name="connsiteX320" fmla="*/ 2318535 w 3024845"/>
                <a:gd name="connsiteY320" fmla="*/ 408576 h 834218"/>
                <a:gd name="connsiteX321" fmla="*/ 2318535 w 3024845"/>
                <a:gd name="connsiteY321" fmla="*/ 453973 h 834218"/>
                <a:gd name="connsiteX322" fmla="*/ 2332722 w 3024845"/>
                <a:gd name="connsiteY322" fmla="*/ 453973 h 834218"/>
                <a:gd name="connsiteX323" fmla="*/ 2332722 w 3024845"/>
                <a:gd name="connsiteY323" fmla="*/ 441002 h 834218"/>
                <a:gd name="connsiteX324" fmla="*/ 2348936 w 3024845"/>
                <a:gd name="connsiteY324" fmla="*/ 441002 h 834218"/>
                <a:gd name="connsiteX325" fmla="*/ 2348936 w 3024845"/>
                <a:gd name="connsiteY325" fmla="*/ 261575 h 834218"/>
                <a:gd name="connsiteX326" fmla="*/ 2355016 w 3024845"/>
                <a:gd name="connsiteY326" fmla="*/ 255089 h 834218"/>
                <a:gd name="connsiteX327" fmla="*/ 2427977 w 3024845"/>
                <a:gd name="connsiteY327" fmla="*/ 255089 h 834218"/>
                <a:gd name="connsiteX328" fmla="*/ 2427977 w 3024845"/>
                <a:gd name="connsiteY328" fmla="*/ 263737 h 834218"/>
                <a:gd name="connsiteX329" fmla="*/ 2438110 w 3024845"/>
                <a:gd name="connsiteY329" fmla="*/ 263737 h 834218"/>
                <a:gd name="connsiteX330" fmla="*/ 2438110 w 3024845"/>
                <a:gd name="connsiteY330" fmla="*/ 378311 h 834218"/>
                <a:gd name="connsiteX331" fmla="*/ 2460404 w 3024845"/>
                <a:gd name="connsiteY331" fmla="*/ 378311 h 834218"/>
                <a:gd name="connsiteX332" fmla="*/ 2460404 w 3024845"/>
                <a:gd name="connsiteY332" fmla="*/ 311296 h 834218"/>
                <a:gd name="connsiteX333" fmla="*/ 2486751 w 3024845"/>
                <a:gd name="connsiteY333" fmla="*/ 311296 h 834218"/>
                <a:gd name="connsiteX334" fmla="*/ 2490804 w 3024845"/>
                <a:gd name="connsiteY334" fmla="*/ 306972 h 834218"/>
                <a:gd name="connsiteX335" fmla="*/ 2498911 w 3024845"/>
                <a:gd name="connsiteY335" fmla="*/ 306972 h 834218"/>
                <a:gd name="connsiteX336" fmla="*/ 2502964 w 3024845"/>
                <a:gd name="connsiteY336" fmla="*/ 311296 h 834218"/>
                <a:gd name="connsiteX337" fmla="*/ 2525258 w 3024845"/>
                <a:gd name="connsiteY337" fmla="*/ 311296 h 834218"/>
                <a:gd name="connsiteX338" fmla="*/ 2525258 w 3024845"/>
                <a:gd name="connsiteY338" fmla="*/ 194560 h 834218"/>
                <a:gd name="connsiteX339" fmla="*/ 2582005 w 3024845"/>
                <a:gd name="connsiteY339" fmla="*/ 183751 h 834218"/>
                <a:gd name="connsiteX340" fmla="*/ 2582005 w 3024845"/>
                <a:gd name="connsiteY340" fmla="*/ 184832 h 834218"/>
                <a:gd name="connsiteX341" fmla="*/ 2582005 w 3024845"/>
                <a:gd name="connsiteY341" fmla="*/ 192398 h 834218"/>
                <a:gd name="connsiteX342" fmla="*/ 2608352 w 3024845"/>
                <a:gd name="connsiteY342" fmla="*/ 192398 h 834218"/>
                <a:gd name="connsiteX343" fmla="*/ 2608352 w 3024845"/>
                <a:gd name="connsiteY343" fmla="*/ 447488 h 834218"/>
                <a:gd name="connsiteX344" fmla="*/ 2630646 w 3024845"/>
                <a:gd name="connsiteY344" fmla="*/ 447488 h 834218"/>
                <a:gd name="connsiteX345" fmla="*/ 2630646 w 3024845"/>
                <a:gd name="connsiteY345" fmla="*/ 443164 h 834218"/>
                <a:gd name="connsiteX346" fmla="*/ 2642806 w 3024845"/>
                <a:gd name="connsiteY346" fmla="*/ 443164 h 834218"/>
                <a:gd name="connsiteX347" fmla="*/ 2642806 w 3024845"/>
                <a:gd name="connsiteY347" fmla="*/ 447488 h 834218"/>
                <a:gd name="connsiteX348" fmla="*/ 2667126 w 3024845"/>
                <a:gd name="connsiteY348" fmla="*/ 447488 h 834218"/>
                <a:gd name="connsiteX349" fmla="*/ 2667126 w 3024845"/>
                <a:gd name="connsiteY349" fmla="*/ 434517 h 834218"/>
                <a:gd name="connsiteX350" fmla="*/ 2695500 w 3024845"/>
                <a:gd name="connsiteY350" fmla="*/ 434517 h 834218"/>
                <a:gd name="connsiteX351" fmla="*/ 2707660 w 3024845"/>
                <a:gd name="connsiteY351" fmla="*/ 430193 h 834218"/>
                <a:gd name="connsiteX352" fmla="*/ 2727927 w 3024845"/>
                <a:gd name="connsiteY352" fmla="*/ 434517 h 834218"/>
                <a:gd name="connsiteX353" fmla="*/ 2727927 w 3024845"/>
                <a:gd name="connsiteY353" fmla="*/ 417223 h 834218"/>
                <a:gd name="connsiteX354" fmla="*/ 2736034 w 3024845"/>
                <a:gd name="connsiteY354" fmla="*/ 417223 h 834218"/>
                <a:gd name="connsiteX355" fmla="*/ 2736034 w 3024845"/>
                <a:gd name="connsiteY355" fmla="*/ 404252 h 834218"/>
                <a:gd name="connsiteX356" fmla="*/ 2792781 w 3024845"/>
                <a:gd name="connsiteY356" fmla="*/ 404252 h 834218"/>
                <a:gd name="connsiteX357" fmla="*/ 2792781 w 3024845"/>
                <a:gd name="connsiteY357" fmla="*/ 373987 h 834218"/>
                <a:gd name="connsiteX358" fmla="*/ 2811021 w 3024845"/>
                <a:gd name="connsiteY358" fmla="*/ 373987 h 834218"/>
                <a:gd name="connsiteX359" fmla="*/ 2811021 w 3024845"/>
                <a:gd name="connsiteY359" fmla="*/ 367502 h 834218"/>
                <a:gd name="connsiteX360" fmla="*/ 2823181 w 3024845"/>
                <a:gd name="connsiteY360" fmla="*/ 367502 h 834218"/>
                <a:gd name="connsiteX361" fmla="*/ 2823181 w 3024845"/>
                <a:gd name="connsiteY361" fmla="*/ 373987 h 834218"/>
                <a:gd name="connsiteX362" fmla="*/ 2839395 w 3024845"/>
                <a:gd name="connsiteY362" fmla="*/ 373987 h 834218"/>
                <a:gd name="connsiteX363" fmla="*/ 2839395 w 3024845"/>
                <a:gd name="connsiteY363" fmla="*/ 423708 h 834218"/>
                <a:gd name="connsiteX364" fmla="*/ 2871822 w 3024845"/>
                <a:gd name="connsiteY364" fmla="*/ 423708 h 834218"/>
                <a:gd name="connsiteX365" fmla="*/ 2871822 w 3024845"/>
                <a:gd name="connsiteY365" fmla="*/ 397767 h 834218"/>
                <a:gd name="connsiteX366" fmla="*/ 2910329 w 3024845"/>
                <a:gd name="connsiteY366" fmla="*/ 397767 h 834218"/>
                <a:gd name="connsiteX367" fmla="*/ 2910329 w 3024845"/>
                <a:gd name="connsiteY367" fmla="*/ 367502 h 834218"/>
                <a:gd name="connsiteX368" fmla="*/ 2958970 w 3024845"/>
                <a:gd name="connsiteY368" fmla="*/ 367502 h 834218"/>
                <a:gd name="connsiteX369" fmla="*/ 2958970 w 3024845"/>
                <a:gd name="connsiteY369" fmla="*/ 478658 h 834218"/>
                <a:gd name="connsiteX370" fmla="*/ 2958970 w 3024845"/>
                <a:gd name="connsiteY370" fmla="*/ 492437 h 834218"/>
                <a:gd name="connsiteX371" fmla="*/ 3024845 w 3024845"/>
                <a:gd name="connsiteY371" fmla="*/ 492437 h 834218"/>
                <a:gd name="connsiteX372" fmla="*/ 3024845 w 3024845"/>
                <a:gd name="connsiteY372" fmla="*/ 834218 h 834218"/>
                <a:gd name="connsiteX373" fmla="*/ 2054 w 3024845"/>
                <a:gd name="connsiteY373" fmla="*/ 831885 h 834218"/>
                <a:gd name="connsiteX374" fmla="*/ 0 w 3024845"/>
                <a:gd name="connsiteY374" fmla="*/ 397767 h 834218"/>
                <a:gd name="connsiteX375" fmla="*/ 20267 w 3024845"/>
                <a:gd name="connsiteY375" fmla="*/ 397767 h 834218"/>
                <a:gd name="connsiteX376" fmla="*/ 20774 w 3024845"/>
                <a:gd name="connsiteY376" fmla="*/ 396686 h 834218"/>
                <a:gd name="connsiteX377" fmla="*/ 24320 w 3024845"/>
                <a:gd name="connsiteY377" fmla="*/ 389120 h 834218"/>
                <a:gd name="connsiteX378" fmla="*/ 26094 w 3024845"/>
                <a:gd name="connsiteY378" fmla="*/ 389390 h 834218"/>
                <a:gd name="connsiteX379" fmla="*/ 38507 w 3024845"/>
                <a:gd name="connsiteY379" fmla="*/ 391281 h 834218"/>
                <a:gd name="connsiteX380" fmla="*/ 39014 w 3024845"/>
                <a:gd name="connsiteY380" fmla="*/ 392633 h 834218"/>
                <a:gd name="connsiteX381" fmla="*/ 42560 w 3024845"/>
                <a:gd name="connsiteY381" fmla="*/ 402090 h 834218"/>
                <a:gd name="connsiteX382" fmla="*/ 68907 w 3024845"/>
                <a:gd name="connsiteY382" fmla="*/ 404252 h 834218"/>
                <a:gd name="connsiteX383" fmla="*/ 68907 w 3024845"/>
                <a:gd name="connsiteY383" fmla="*/ 281031 h 834218"/>
                <a:gd name="connsiteX384" fmla="*/ 70934 w 3024845"/>
                <a:gd name="connsiteY384" fmla="*/ 281031 h 834218"/>
                <a:gd name="connsiteX385" fmla="*/ 85121 w 3024845"/>
                <a:gd name="connsiteY385" fmla="*/ 281031 h 834218"/>
                <a:gd name="connsiteX386" fmla="*/ 85121 w 3024845"/>
                <a:gd name="connsiteY386" fmla="*/ 144839 h 834218"/>
                <a:gd name="connsiteX387" fmla="*/ 86894 w 3024845"/>
                <a:gd name="connsiteY387" fmla="*/ 144839 h 834218"/>
                <a:gd name="connsiteX388" fmla="*/ 99308 w 3024845"/>
                <a:gd name="connsiteY388" fmla="*/ 144839 h 834218"/>
                <a:gd name="connsiteX389" fmla="*/ 99308 w 3024845"/>
                <a:gd name="connsiteY389" fmla="*/ 30265 h 834218"/>
                <a:gd name="connsiteX390" fmla="*/ 103361 w 3024845"/>
                <a:gd name="connsiteY390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30265 h 834218"/>
                <a:gd name="connsiteX5" fmla="*/ 220909 w 3024845"/>
                <a:gd name="connsiteY5" fmla="*/ 144839 h 834218"/>
                <a:gd name="connsiteX6" fmla="*/ 223189 w 3024845"/>
                <a:gd name="connsiteY6" fmla="*/ 144839 h 834218"/>
                <a:gd name="connsiteX7" fmla="*/ 239150 w 3024845"/>
                <a:gd name="connsiteY7" fmla="*/ 144839 h 834218"/>
                <a:gd name="connsiteX8" fmla="*/ 239150 w 3024845"/>
                <a:gd name="connsiteY8" fmla="*/ 285354 h 834218"/>
                <a:gd name="connsiteX9" fmla="*/ 240670 w 3024845"/>
                <a:gd name="connsiteY9" fmla="*/ 285084 h 834218"/>
                <a:gd name="connsiteX10" fmla="*/ 251310 w 3024845"/>
                <a:gd name="connsiteY10" fmla="*/ 283193 h 834218"/>
                <a:gd name="connsiteX11" fmla="*/ 249283 w 3024845"/>
                <a:gd name="connsiteY11" fmla="*/ 371825 h 834218"/>
                <a:gd name="connsiteX12" fmla="*/ 250803 w 3024845"/>
                <a:gd name="connsiteY12" fmla="*/ 372096 h 834218"/>
                <a:gd name="connsiteX13" fmla="*/ 261443 w 3024845"/>
                <a:gd name="connsiteY13" fmla="*/ 373987 h 834218"/>
                <a:gd name="connsiteX14" fmla="*/ 261696 w 3024845"/>
                <a:gd name="connsiteY14" fmla="*/ 374798 h 834218"/>
                <a:gd name="connsiteX15" fmla="*/ 263470 w 3024845"/>
                <a:gd name="connsiteY15" fmla="*/ 380473 h 834218"/>
                <a:gd name="connsiteX16" fmla="*/ 264230 w 3024845"/>
                <a:gd name="connsiteY16" fmla="*/ 378041 h 834218"/>
                <a:gd name="connsiteX17" fmla="*/ 269550 w 3024845"/>
                <a:gd name="connsiteY17" fmla="*/ 361017 h 834218"/>
                <a:gd name="connsiteX18" fmla="*/ 271323 w 3024845"/>
                <a:gd name="connsiteY18" fmla="*/ 361017 h 834218"/>
                <a:gd name="connsiteX19" fmla="*/ 283737 w 3024845"/>
                <a:gd name="connsiteY19" fmla="*/ 361017 h 834218"/>
                <a:gd name="connsiteX20" fmla="*/ 283737 w 3024845"/>
                <a:gd name="connsiteY20" fmla="*/ 393443 h 834218"/>
                <a:gd name="connsiteX21" fmla="*/ 284750 w 3024845"/>
                <a:gd name="connsiteY21" fmla="*/ 393984 h 834218"/>
                <a:gd name="connsiteX22" fmla="*/ 291844 w 3024845"/>
                <a:gd name="connsiteY22" fmla="*/ 397767 h 834218"/>
                <a:gd name="connsiteX23" fmla="*/ 291844 w 3024845"/>
                <a:gd name="connsiteY23" fmla="*/ 399118 h 834218"/>
                <a:gd name="connsiteX24" fmla="*/ 291844 w 3024845"/>
                <a:gd name="connsiteY24" fmla="*/ 408576 h 834218"/>
                <a:gd name="connsiteX25" fmla="*/ 336431 w 3024845"/>
                <a:gd name="connsiteY25" fmla="*/ 408576 h 834218"/>
                <a:gd name="connsiteX26" fmla="*/ 336431 w 3024845"/>
                <a:gd name="connsiteY26" fmla="*/ 409657 h 834218"/>
                <a:gd name="connsiteX27" fmla="*/ 336431 w 3024845"/>
                <a:gd name="connsiteY27" fmla="*/ 417223 h 834218"/>
                <a:gd name="connsiteX28" fmla="*/ 338457 w 3024845"/>
                <a:gd name="connsiteY28" fmla="*/ 417223 h 834218"/>
                <a:gd name="connsiteX29" fmla="*/ 352644 w 3024845"/>
                <a:gd name="connsiteY29" fmla="*/ 417223 h 834218"/>
                <a:gd name="connsiteX30" fmla="*/ 352644 w 3024845"/>
                <a:gd name="connsiteY30" fmla="*/ 386958 h 834218"/>
                <a:gd name="connsiteX31" fmla="*/ 397231 w 3024845"/>
                <a:gd name="connsiteY31" fmla="*/ 386958 h 834218"/>
                <a:gd name="connsiteX32" fmla="*/ 397231 w 3024845"/>
                <a:gd name="connsiteY32" fmla="*/ 385607 h 834218"/>
                <a:gd name="connsiteX33" fmla="*/ 397231 w 3024845"/>
                <a:gd name="connsiteY33" fmla="*/ 376149 h 834218"/>
                <a:gd name="connsiteX34" fmla="*/ 398245 w 3024845"/>
                <a:gd name="connsiteY34" fmla="*/ 376149 h 834218"/>
                <a:gd name="connsiteX35" fmla="*/ 405338 w 3024845"/>
                <a:gd name="connsiteY35" fmla="*/ 376149 h 834218"/>
                <a:gd name="connsiteX36" fmla="*/ 405338 w 3024845"/>
                <a:gd name="connsiteY36" fmla="*/ 374258 h 834218"/>
                <a:gd name="connsiteX37" fmla="*/ 405338 w 3024845"/>
                <a:gd name="connsiteY37" fmla="*/ 361017 h 834218"/>
                <a:gd name="connsiteX38" fmla="*/ 406098 w 3024845"/>
                <a:gd name="connsiteY38" fmla="*/ 361017 h 834218"/>
                <a:gd name="connsiteX39" fmla="*/ 411418 w 3024845"/>
                <a:gd name="connsiteY39" fmla="*/ 361017 h 834218"/>
                <a:gd name="connsiteX40" fmla="*/ 411418 w 3024845"/>
                <a:gd name="connsiteY40" fmla="*/ 359936 h 834218"/>
                <a:gd name="connsiteX41" fmla="*/ 411418 w 3024845"/>
                <a:gd name="connsiteY41" fmla="*/ 352369 h 834218"/>
                <a:gd name="connsiteX42" fmla="*/ 413445 w 3024845"/>
                <a:gd name="connsiteY42" fmla="*/ 352369 h 834218"/>
                <a:gd name="connsiteX43" fmla="*/ 427632 w 3024845"/>
                <a:gd name="connsiteY43" fmla="*/ 352369 h 834218"/>
                <a:gd name="connsiteX44" fmla="*/ 427632 w 3024845"/>
                <a:gd name="connsiteY44" fmla="*/ 353450 h 834218"/>
                <a:gd name="connsiteX45" fmla="*/ 427632 w 3024845"/>
                <a:gd name="connsiteY45" fmla="*/ 361017 h 834218"/>
                <a:gd name="connsiteX46" fmla="*/ 449925 w 3024845"/>
                <a:gd name="connsiteY46" fmla="*/ 361017 h 834218"/>
                <a:gd name="connsiteX47" fmla="*/ 449925 w 3024845"/>
                <a:gd name="connsiteY47" fmla="*/ 359125 h 834218"/>
                <a:gd name="connsiteX48" fmla="*/ 449925 w 3024845"/>
                <a:gd name="connsiteY48" fmla="*/ 345884 h 834218"/>
                <a:gd name="connsiteX49" fmla="*/ 451699 w 3024845"/>
                <a:gd name="connsiteY49" fmla="*/ 345884 h 834218"/>
                <a:gd name="connsiteX50" fmla="*/ 464112 w 3024845"/>
                <a:gd name="connsiteY50" fmla="*/ 345884 h 834218"/>
                <a:gd name="connsiteX51" fmla="*/ 464112 w 3024845"/>
                <a:gd name="connsiteY51" fmla="*/ 369664 h 834218"/>
                <a:gd name="connsiteX52" fmla="*/ 465126 w 3024845"/>
                <a:gd name="connsiteY52" fmla="*/ 369664 h 834218"/>
                <a:gd name="connsiteX53" fmla="*/ 472219 w 3024845"/>
                <a:gd name="connsiteY53" fmla="*/ 369664 h 834218"/>
                <a:gd name="connsiteX54" fmla="*/ 472219 w 3024845"/>
                <a:gd name="connsiteY54" fmla="*/ 368583 h 834218"/>
                <a:gd name="connsiteX55" fmla="*/ 472219 w 3024845"/>
                <a:gd name="connsiteY55" fmla="*/ 361017 h 834218"/>
                <a:gd name="connsiteX56" fmla="*/ 473992 w 3024845"/>
                <a:gd name="connsiteY56" fmla="*/ 361017 h 834218"/>
                <a:gd name="connsiteX57" fmla="*/ 486406 w 3024845"/>
                <a:gd name="connsiteY57" fmla="*/ 361017 h 834218"/>
                <a:gd name="connsiteX58" fmla="*/ 486406 w 3024845"/>
                <a:gd name="connsiteY58" fmla="*/ 386958 h 834218"/>
                <a:gd name="connsiteX59" fmla="*/ 488433 w 3024845"/>
                <a:gd name="connsiteY59" fmla="*/ 386958 h 834218"/>
                <a:gd name="connsiteX60" fmla="*/ 502619 w 3024845"/>
                <a:gd name="connsiteY60" fmla="*/ 386958 h 834218"/>
                <a:gd name="connsiteX61" fmla="*/ 502619 w 3024845"/>
                <a:gd name="connsiteY61" fmla="*/ 388579 h 834218"/>
                <a:gd name="connsiteX62" fmla="*/ 502619 w 3024845"/>
                <a:gd name="connsiteY62" fmla="*/ 399929 h 834218"/>
                <a:gd name="connsiteX63" fmla="*/ 503379 w 3024845"/>
                <a:gd name="connsiteY63" fmla="*/ 399929 h 834218"/>
                <a:gd name="connsiteX64" fmla="*/ 508700 w 3024845"/>
                <a:gd name="connsiteY64" fmla="*/ 399929 h 834218"/>
                <a:gd name="connsiteX65" fmla="*/ 508700 w 3024845"/>
                <a:gd name="connsiteY65" fmla="*/ 399118 h 834218"/>
                <a:gd name="connsiteX66" fmla="*/ 508700 w 3024845"/>
                <a:gd name="connsiteY66" fmla="*/ 393443 h 834218"/>
                <a:gd name="connsiteX67" fmla="*/ 539100 w 3024845"/>
                <a:gd name="connsiteY67" fmla="*/ 393443 h 834218"/>
                <a:gd name="connsiteX68" fmla="*/ 539100 w 3024845"/>
                <a:gd name="connsiteY68" fmla="*/ 417223 h 834218"/>
                <a:gd name="connsiteX69" fmla="*/ 540113 w 3024845"/>
                <a:gd name="connsiteY69" fmla="*/ 417223 h 834218"/>
                <a:gd name="connsiteX70" fmla="*/ 547207 w 3024845"/>
                <a:gd name="connsiteY70" fmla="*/ 417223 h 834218"/>
                <a:gd name="connsiteX71" fmla="*/ 547207 w 3024845"/>
                <a:gd name="connsiteY71" fmla="*/ 418304 h 834218"/>
                <a:gd name="connsiteX72" fmla="*/ 547207 w 3024845"/>
                <a:gd name="connsiteY72" fmla="*/ 425870 h 834218"/>
                <a:gd name="connsiteX73" fmla="*/ 547967 w 3024845"/>
                <a:gd name="connsiteY73" fmla="*/ 425870 h 834218"/>
                <a:gd name="connsiteX74" fmla="*/ 553287 w 3024845"/>
                <a:gd name="connsiteY74" fmla="*/ 425870 h 834218"/>
                <a:gd name="connsiteX75" fmla="*/ 553287 w 3024845"/>
                <a:gd name="connsiteY75" fmla="*/ 423708 h 834218"/>
                <a:gd name="connsiteX76" fmla="*/ 553287 w 3024845"/>
                <a:gd name="connsiteY76" fmla="*/ 408576 h 834218"/>
                <a:gd name="connsiteX77" fmla="*/ 554300 w 3024845"/>
                <a:gd name="connsiteY77" fmla="*/ 408576 h 834218"/>
                <a:gd name="connsiteX78" fmla="*/ 561394 w 3024845"/>
                <a:gd name="connsiteY78" fmla="*/ 408576 h 834218"/>
                <a:gd name="connsiteX79" fmla="*/ 561394 w 3024845"/>
                <a:gd name="connsiteY79" fmla="*/ 409657 h 834218"/>
                <a:gd name="connsiteX80" fmla="*/ 561394 w 3024845"/>
                <a:gd name="connsiteY80" fmla="*/ 417223 h 834218"/>
                <a:gd name="connsiteX81" fmla="*/ 566714 w 3024845"/>
                <a:gd name="connsiteY81" fmla="*/ 415230 h 834218"/>
                <a:gd name="connsiteX82" fmla="*/ 567474 w 3024845"/>
                <a:gd name="connsiteY82" fmla="*/ 414250 h 834218"/>
                <a:gd name="connsiteX83" fmla="*/ 567474 w 3024845"/>
                <a:gd name="connsiteY83" fmla="*/ 408576 h 834218"/>
                <a:gd name="connsiteX84" fmla="*/ 605981 w 3024845"/>
                <a:gd name="connsiteY84" fmla="*/ 408576 h 834218"/>
                <a:gd name="connsiteX85" fmla="*/ 605981 w 3024845"/>
                <a:gd name="connsiteY85" fmla="*/ 432355 h 834218"/>
                <a:gd name="connsiteX86" fmla="*/ 608007 w 3024845"/>
                <a:gd name="connsiteY86" fmla="*/ 432355 h 834218"/>
                <a:gd name="connsiteX87" fmla="*/ 622194 w 3024845"/>
                <a:gd name="connsiteY87" fmla="*/ 432355 h 834218"/>
                <a:gd name="connsiteX88" fmla="*/ 622194 w 3024845"/>
                <a:gd name="connsiteY88" fmla="*/ 433436 h 834218"/>
                <a:gd name="connsiteX89" fmla="*/ 622194 w 3024845"/>
                <a:gd name="connsiteY89" fmla="*/ 441002 h 834218"/>
                <a:gd name="connsiteX90" fmla="*/ 623968 w 3024845"/>
                <a:gd name="connsiteY90" fmla="*/ 441002 h 834218"/>
                <a:gd name="connsiteX91" fmla="*/ 636381 w 3024845"/>
                <a:gd name="connsiteY91" fmla="*/ 441002 h 834218"/>
                <a:gd name="connsiteX92" fmla="*/ 636381 w 3024845"/>
                <a:gd name="connsiteY92" fmla="*/ 417223 h 834218"/>
                <a:gd name="connsiteX93" fmla="*/ 637394 w 3024845"/>
                <a:gd name="connsiteY93" fmla="*/ 417223 h 834218"/>
                <a:gd name="connsiteX94" fmla="*/ 644488 w 3024845"/>
                <a:gd name="connsiteY94" fmla="*/ 417223 h 834218"/>
                <a:gd name="connsiteX95" fmla="*/ 644488 w 3024845"/>
                <a:gd name="connsiteY95" fmla="*/ 384796 h 834218"/>
                <a:gd name="connsiteX96" fmla="*/ 645501 w 3024845"/>
                <a:gd name="connsiteY96" fmla="*/ 384796 h 834218"/>
                <a:gd name="connsiteX97" fmla="*/ 652595 w 3024845"/>
                <a:gd name="connsiteY97" fmla="*/ 384796 h 834218"/>
                <a:gd name="connsiteX98" fmla="*/ 652595 w 3024845"/>
                <a:gd name="connsiteY98" fmla="*/ 382905 h 834218"/>
                <a:gd name="connsiteX99" fmla="*/ 652595 w 3024845"/>
                <a:gd name="connsiteY99" fmla="*/ 369664 h 834218"/>
                <a:gd name="connsiteX100" fmla="*/ 651328 w 3024845"/>
                <a:gd name="connsiteY100" fmla="*/ 368042 h 834218"/>
                <a:gd name="connsiteX101" fmla="*/ 656648 w 3024845"/>
                <a:gd name="connsiteY101" fmla="*/ 356693 h 834218"/>
                <a:gd name="connsiteX102" fmla="*/ 664755 w 3024845"/>
                <a:gd name="connsiteY102" fmla="*/ 384796 h 834218"/>
                <a:gd name="connsiteX103" fmla="*/ 665515 w 3024845"/>
                <a:gd name="connsiteY103" fmla="*/ 384796 h 834218"/>
                <a:gd name="connsiteX104" fmla="*/ 670835 w 3024845"/>
                <a:gd name="connsiteY104" fmla="*/ 384796 h 834218"/>
                <a:gd name="connsiteX105" fmla="*/ 670835 w 3024845"/>
                <a:gd name="connsiteY105" fmla="*/ 278869 h 834218"/>
                <a:gd name="connsiteX106" fmla="*/ 672355 w 3024845"/>
                <a:gd name="connsiteY106" fmla="*/ 278869 h 834218"/>
                <a:gd name="connsiteX107" fmla="*/ 682995 w 3024845"/>
                <a:gd name="connsiteY107" fmla="*/ 278869 h 834218"/>
                <a:gd name="connsiteX108" fmla="*/ 682995 w 3024845"/>
                <a:gd name="connsiteY108" fmla="*/ 231310 h 834218"/>
                <a:gd name="connsiteX109" fmla="*/ 709342 w 3024845"/>
                <a:gd name="connsiteY109" fmla="*/ 231310 h 834218"/>
                <a:gd name="connsiteX110" fmla="*/ 709342 w 3024845"/>
                <a:gd name="connsiteY110" fmla="*/ 209692 h 834218"/>
                <a:gd name="connsiteX111" fmla="*/ 743796 w 3024845"/>
                <a:gd name="connsiteY111" fmla="*/ 209692 h 834218"/>
                <a:gd name="connsiteX112" fmla="*/ 743796 w 3024845"/>
                <a:gd name="connsiteY112" fmla="*/ 212124 h 834218"/>
                <a:gd name="connsiteX113" fmla="*/ 743796 w 3024845"/>
                <a:gd name="connsiteY113" fmla="*/ 229148 h 834218"/>
                <a:gd name="connsiteX114" fmla="*/ 746076 w 3024845"/>
                <a:gd name="connsiteY114" fmla="*/ 229148 h 834218"/>
                <a:gd name="connsiteX115" fmla="*/ 762036 w 3024845"/>
                <a:gd name="connsiteY115" fmla="*/ 229148 h 834218"/>
                <a:gd name="connsiteX116" fmla="*/ 762036 w 3024845"/>
                <a:gd name="connsiteY116" fmla="*/ 276707 h 834218"/>
                <a:gd name="connsiteX117" fmla="*/ 763049 w 3024845"/>
                <a:gd name="connsiteY117" fmla="*/ 276707 h 834218"/>
                <a:gd name="connsiteX118" fmla="*/ 770143 w 3024845"/>
                <a:gd name="connsiteY118" fmla="*/ 276707 h 834218"/>
                <a:gd name="connsiteX119" fmla="*/ 784330 w 3024845"/>
                <a:gd name="connsiteY119" fmla="*/ 281031 h 834218"/>
                <a:gd name="connsiteX120" fmla="*/ 784330 w 3024845"/>
                <a:gd name="connsiteY120" fmla="*/ 319943 h 834218"/>
                <a:gd name="connsiteX121" fmla="*/ 785343 w 3024845"/>
                <a:gd name="connsiteY121" fmla="*/ 319943 h 834218"/>
                <a:gd name="connsiteX122" fmla="*/ 792436 w 3024845"/>
                <a:gd name="connsiteY122" fmla="*/ 319943 h 834218"/>
                <a:gd name="connsiteX123" fmla="*/ 792436 w 3024845"/>
                <a:gd name="connsiteY123" fmla="*/ 321564 h 834218"/>
                <a:gd name="connsiteX124" fmla="*/ 792436 w 3024845"/>
                <a:gd name="connsiteY124" fmla="*/ 332913 h 834218"/>
                <a:gd name="connsiteX125" fmla="*/ 794463 w 3024845"/>
                <a:gd name="connsiteY125" fmla="*/ 332913 h 834218"/>
                <a:gd name="connsiteX126" fmla="*/ 808650 w 3024845"/>
                <a:gd name="connsiteY126" fmla="*/ 332913 h 834218"/>
                <a:gd name="connsiteX127" fmla="*/ 814730 w 3024845"/>
                <a:gd name="connsiteY127" fmla="*/ 339399 h 834218"/>
                <a:gd name="connsiteX128" fmla="*/ 814730 w 3024845"/>
                <a:gd name="connsiteY128" fmla="*/ 361017 h 834218"/>
                <a:gd name="connsiteX129" fmla="*/ 817010 w 3024845"/>
                <a:gd name="connsiteY129" fmla="*/ 361017 h 834218"/>
                <a:gd name="connsiteX130" fmla="*/ 832970 w 3024845"/>
                <a:gd name="connsiteY130" fmla="*/ 361017 h 834218"/>
                <a:gd name="connsiteX131" fmla="*/ 832970 w 3024845"/>
                <a:gd name="connsiteY131" fmla="*/ 362097 h 834218"/>
                <a:gd name="connsiteX132" fmla="*/ 832970 w 3024845"/>
                <a:gd name="connsiteY132" fmla="*/ 369664 h 834218"/>
                <a:gd name="connsiteX133" fmla="*/ 834237 w 3024845"/>
                <a:gd name="connsiteY133" fmla="*/ 369664 h 834218"/>
                <a:gd name="connsiteX134" fmla="*/ 843104 w 3024845"/>
                <a:gd name="connsiteY134" fmla="*/ 369664 h 834218"/>
                <a:gd name="connsiteX135" fmla="*/ 843104 w 3024845"/>
                <a:gd name="connsiteY135" fmla="*/ 371825 h 834218"/>
                <a:gd name="connsiteX136" fmla="*/ 843104 w 3024845"/>
                <a:gd name="connsiteY136" fmla="*/ 386958 h 834218"/>
                <a:gd name="connsiteX137" fmla="*/ 847157 w 3024845"/>
                <a:gd name="connsiteY137" fmla="*/ 385066 h 834218"/>
                <a:gd name="connsiteX138" fmla="*/ 847157 w 3024845"/>
                <a:gd name="connsiteY138" fmla="*/ 371825 h 834218"/>
                <a:gd name="connsiteX139" fmla="*/ 848170 w 3024845"/>
                <a:gd name="connsiteY139" fmla="*/ 371825 h 834218"/>
                <a:gd name="connsiteX140" fmla="*/ 855264 w 3024845"/>
                <a:gd name="connsiteY140" fmla="*/ 371825 h 834218"/>
                <a:gd name="connsiteX141" fmla="*/ 855264 w 3024845"/>
                <a:gd name="connsiteY141" fmla="*/ 373447 h 834218"/>
                <a:gd name="connsiteX142" fmla="*/ 855264 w 3024845"/>
                <a:gd name="connsiteY142" fmla="*/ 384796 h 834218"/>
                <a:gd name="connsiteX143" fmla="*/ 856024 w 3024845"/>
                <a:gd name="connsiteY143" fmla="*/ 384796 h 834218"/>
                <a:gd name="connsiteX144" fmla="*/ 861344 w 3024845"/>
                <a:gd name="connsiteY144" fmla="*/ 384796 h 834218"/>
                <a:gd name="connsiteX145" fmla="*/ 909984 w 3024845"/>
                <a:gd name="connsiteY145" fmla="*/ 380473 h 834218"/>
                <a:gd name="connsiteX146" fmla="*/ 909984 w 3024845"/>
                <a:gd name="connsiteY146" fmla="*/ 381824 h 834218"/>
                <a:gd name="connsiteX147" fmla="*/ 909984 w 3024845"/>
                <a:gd name="connsiteY147" fmla="*/ 391281 h 834218"/>
                <a:gd name="connsiteX148" fmla="*/ 910744 w 3024845"/>
                <a:gd name="connsiteY148" fmla="*/ 391281 h 834218"/>
                <a:gd name="connsiteX149" fmla="*/ 916065 w 3024845"/>
                <a:gd name="connsiteY149" fmla="*/ 391281 h 834218"/>
                <a:gd name="connsiteX150" fmla="*/ 916065 w 3024845"/>
                <a:gd name="connsiteY150" fmla="*/ 393443 h 834218"/>
                <a:gd name="connsiteX151" fmla="*/ 916065 w 3024845"/>
                <a:gd name="connsiteY151" fmla="*/ 408576 h 834218"/>
                <a:gd name="connsiteX152" fmla="*/ 918091 w 3024845"/>
                <a:gd name="connsiteY152" fmla="*/ 407225 h 834218"/>
                <a:gd name="connsiteX153" fmla="*/ 932278 w 3024845"/>
                <a:gd name="connsiteY153" fmla="*/ 397767 h 834218"/>
                <a:gd name="connsiteX154" fmla="*/ 938358 w 3024845"/>
                <a:gd name="connsiteY154" fmla="*/ 356693 h 834218"/>
                <a:gd name="connsiteX155" fmla="*/ 939118 w 3024845"/>
                <a:gd name="connsiteY155" fmla="*/ 356423 h 834218"/>
                <a:gd name="connsiteX156" fmla="*/ 944438 w 3024845"/>
                <a:gd name="connsiteY156" fmla="*/ 354531 h 834218"/>
                <a:gd name="connsiteX157" fmla="*/ 946465 w 3024845"/>
                <a:gd name="connsiteY157" fmla="*/ 285354 h 834218"/>
                <a:gd name="connsiteX158" fmla="*/ 948492 w 3024845"/>
                <a:gd name="connsiteY158" fmla="*/ 354531 h 834218"/>
                <a:gd name="connsiteX159" fmla="*/ 949252 w 3024845"/>
                <a:gd name="connsiteY159" fmla="*/ 354801 h 834218"/>
                <a:gd name="connsiteX160" fmla="*/ 954572 w 3024845"/>
                <a:gd name="connsiteY160" fmla="*/ 356693 h 834218"/>
                <a:gd name="connsiteX161" fmla="*/ 954572 w 3024845"/>
                <a:gd name="connsiteY161" fmla="*/ 270222 h 834218"/>
                <a:gd name="connsiteX162" fmla="*/ 958625 w 3024845"/>
                <a:gd name="connsiteY162" fmla="*/ 237795 h 834218"/>
                <a:gd name="connsiteX163" fmla="*/ 997132 w 3024845"/>
                <a:gd name="connsiteY163" fmla="*/ 237795 h 834218"/>
                <a:gd name="connsiteX164" fmla="*/ 997132 w 3024845"/>
                <a:gd name="connsiteY164" fmla="*/ 270222 h 834218"/>
                <a:gd name="connsiteX165" fmla="*/ 997892 w 3024845"/>
                <a:gd name="connsiteY165" fmla="*/ 270222 h 834218"/>
                <a:gd name="connsiteX166" fmla="*/ 1003212 w 3024845"/>
                <a:gd name="connsiteY166" fmla="*/ 270222 h 834218"/>
                <a:gd name="connsiteX167" fmla="*/ 1003212 w 3024845"/>
                <a:gd name="connsiteY167" fmla="*/ 188074 h 834218"/>
                <a:gd name="connsiteX168" fmla="*/ 1004986 w 3024845"/>
                <a:gd name="connsiteY168" fmla="*/ 188074 h 834218"/>
                <a:gd name="connsiteX169" fmla="*/ 1017399 w 3024845"/>
                <a:gd name="connsiteY169" fmla="*/ 188074 h 834218"/>
                <a:gd name="connsiteX170" fmla="*/ 1017399 w 3024845"/>
                <a:gd name="connsiteY170" fmla="*/ 186183 h 834218"/>
                <a:gd name="connsiteX171" fmla="*/ 1017399 w 3024845"/>
                <a:gd name="connsiteY171" fmla="*/ 172942 h 834218"/>
                <a:gd name="connsiteX172" fmla="*/ 1039693 w 3024845"/>
                <a:gd name="connsiteY172" fmla="*/ 172942 h 834218"/>
                <a:gd name="connsiteX173" fmla="*/ 1039693 w 3024845"/>
                <a:gd name="connsiteY173" fmla="*/ 171861 h 834218"/>
                <a:gd name="connsiteX174" fmla="*/ 1039693 w 3024845"/>
                <a:gd name="connsiteY174" fmla="*/ 164295 h 834218"/>
                <a:gd name="connsiteX175" fmla="*/ 1041466 w 3024845"/>
                <a:gd name="connsiteY175" fmla="*/ 164295 h 834218"/>
                <a:gd name="connsiteX176" fmla="*/ 1053880 w 3024845"/>
                <a:gd name="connsiteY176" fmla="*/ 164295 h 834218"/>
                <a:gd name="connsiteX177" fmla="*/ 1053880 w 3024845"/>
                <a:gd name="connsiteY177" fmla="*/ 165376 h 834218"/>
                <a:gd name="connsiteX178" fmla="*/ 1053880 w 3024845"/>
                <a:gd name="connsiteY178" fmla="*/ 172942 h 834218"/>
                <a:gd name="connsiteX179" fmla="*/ 1054640 w 3024845"/>
                <a:gd name="connsiteY179" fmla="*/ 172942 h 834218"/>
                <a:gd name="connsiteX180" fmla="*/ 1059960 w 3024845"/>
                <a:gd name="connsiteY180" fmla="*/ 172942 h 834218"/>
                <a:gd name="connsiteX181" fmla="*/ 1070093 w 3024845"/>
                <a:gd name="connsiteY181" fmla="*/ 168618 h 834218"/>
                <a:gd name="connsiteX182" fmla="*/ 1074146 w 3024845"/>
                <a:gd name="connsiteY182" fmla="*/ 171861 h 834218"/>
                <a:gd name="connsiteX183" fmla="*/ 1074146 w 3024845"/>
                <a:gd name="connsiteY183" fmla="*/ 164295 h 834218"/>
                <a:gd name="connsiteX184" fmla="*/ 1076426 w 3024845"/>
                <a:gd name="connsiteY184" fmla="*/ 164295 h 834218"/>
                <a:gd name="connsiteX185" fmla="*/ 1092387 w 3024845"/>
                <a:gd name="connsiteY185" fmla="*/ 164295 h 834218"/>
                <a:gd name="connsiteX186" fmla="*/ 1092387 w 3024845"/>
                <a:gd name="connsiteY186" fmla="*/ 165376 h 834218"/>
                <a:gd name="connsiteX187" fmla="*/ 1092387 w 3024845"/>
                <a:gd name="connsiteY187" fmla="*/ 172942 h 834218"/>
                <a:gd name="connsiteX188" fmla="*/ 1122787 w 3024845"/>
                <a:gd name="connsiteY188" fmla="*/ 172942 h 834218"/>
                <a:gd name="connsiteX189" fmla="*/ 1122787 w 3024845"/>
                <a:gd name="connsiteY189" fmla="*/ 174563 h 834218"/>
                <a:gd name="connsiteX190" fmla="*/ 1122787 w 3024845"/>
                <a:gd name="connsiteY190" fmla="*/ 185913 h 834218"/>
                <a:gd name="connsiteX191" fmla="*/ 1149134 w 3024845"/>
                <a:gd name="connsiteY191" fmla="*/ 185913 h 834218"/>
                <a:gd name="connsiteX192" fmla="*/ 1149134 w 3024845"/>
                <a:gd name="connsiteY192" fmla="*/ 216177 h 834218"/>
                <a:gd name="connsiteX193" fmla="*/ 1149894 w 3024845"/>
                <a:gd name="connsiteY193" fmla="*/ 216177 h 834218"/>
                <a:gd name="connsiteX194" fmla="*/ 1155214 w 3024845"/>
                <a:gd name="connsiteY194" fmla="*/ 216177 h 834218"/>
                <a:gd name="connsiteX195" fmla="*/ 1155214 w 3024845"/>
                <a:gd name="connsiteY195" fmla="*/ 217258 h 834218"/>
                <a:gd name="connsiteX196" fmla="*/ 1155214 w 3024845"/>
                <a:gd name="connsiteY196" fmla="*/ 224825 h 834218"/>
                <a:gd name="connsiteX197" fmla="*/ 1159268 w 3024845"/>
                <a:gd name="connsiteY197" fmla="*/ 255089 h 834218"/>
                <a:gd name="connsiteX198" fmla="*/ 1160028 w 3024845"/>
                <a:gd name="connsiteY198" fmla="*/ 255089 h 834218"/>
                <a:gd name="connsiteX199" fmla="*/ 1165348 w 3024845"/>
                <a:gd name="connsiteY199" fmla="*/ 255089 h 834218"/>
                <a:gd name="connsiteX200" fmla="*/ 1165348 w 3024845"/>
                <a:gd name="connsiteY200" fmla="*/ 255900 h 834218"/>
                <a:gd name="connsiteX201" fmla="*/ 1165348 w 3024845"/>
                <a:gd name="connsiteY201" fmla="*/ 261575 h 834218"/>
                <a:gd name="connsiteX202" fmla="*/ 1166361 w 3024845"/>
                <a:gd name="connsiteY202" fmla="*/ 261575 h 834218"/>
                <a:gd name="connsiteX203" fmla="*/ 1173454 w 3024845"/>
                <a:gd name="connsiteY203" fmla="*/ 261575 h 834218"/>
                <a:gd name="connsiteX204" fmla="*/ 1173454 w 3024845"/>
                <a:gd name="connsiteY204" fmla="*/ 291840 h 834218"/>
                <a:gd name="connsiteX205" fmla="*/ 1175481 w 3024845"/>
                <a:gd name="connsiteY205" fmla="*/ 291840 h 834218"/>
                <a:gd name="connsiteX206" fmla="*/ 1189668 w 3024845"/>
                <a:gd name="connsiteY206" fmla="*/ 291840 h 834218"/>
                <a:gd name="connsiteX207" fmla="*/ 1189668 w 3024845"/>
                <a:gd name="connsiteY207" fmla="*/ 315619 h 834218"/>
                <a:gd name="connsiteX208" fmla="*/ 1191695 w 3024845"/>
                <a:gd name="connsiteY208" fmla="*/ 317240 h 834218"/>
                <a:gd name="connsiteX209" fmla="*/ 1191695 w 3024845"/>
                <a:gd name="connsiteY209" fmla="*/ 328590 h 834218"/>
                <a:gd name="connsiteX210" fmla="*/ 1192455 w 3024845"/>
                <a:gd name="connsiteY210" fmla="*/ 328590 h 834218"/>
                <a:gd name="connsiteX211" fmla="*/ 1197775 w 3024845"/>
                <a:gd name="connsiteY211" fmla="*/ 328590 h 834218"/>
                <a:gd name="connsiteX212" fmla="*/ 1197775 w 3024845"/>
                <a:gd name="connsiteY212" fmla="*/ 352369 h 834218"/>
                <a:gd name="connsiteX213" fmla="*/ 1199041 w 3024845"/>
                <a:gd name="connsiteY213" fmla="*/ 352369 h 834218"/>
                <a:gd name="connsiteX214" fmla="*/ 1207908 w 3024845"/>
                <a:gd name="connsiteY214" fmla="*/ 352369 h 834218"/>
                <a:gd name="connsiteX215" fmla="*/ 1209935 w 3024845"/>
                <a:gd name="connsiteY215" fmla="*/ 356423 h 834218"/>
                <a:gd name="connsiteX216" fmla="*/ 1209935 w 3024845"/>
                <a:gd name="connsiteY216" fmla="*/ 369664 h 834218"/>
                <a:gd name="connsiteX217" fmla="*/ 1211455 w 3024845"/>
                <a:gd name="connsiteY217" fmla="*/ 367772 h 834218"/>
                <a:gd name="connsiteX218" fmla="*/ 1222095 w 3024845"/>
                <a:gd name="connsiteY218" fmla="*/ 354531 h 834218"/>
                <a:gd name="connsiteX219" fmla="*/ 1250469 w 3024845"/>
                <a:gd name="connsiteY219" fmla="*/ 354531 h 834218"/>
                <a:gd name="connsiteX220" fmla="*/ 1250469 w 3024845"/>
                <a:gd name="connsiteY220" fmla="*/ 441002 h 834218"/>
                <a:gd name="connsiteX221" fmla="*/ 1251229 w 3024845"/>
                <a:gd name="connsiteY221" fmla="*/ 441002 h 834218"/>
                <a:gd name="connsiteX222" fmla="*/ 1256549 w 3024845"/>
                <a:gd name="connsiteY222" fmla="*/ 441002 h 834218"/>
                <a:gd name="connsiteX223" fmla="*/ 1257309 w 3024845"/>
                <a:gd name="connsiteY223" fmla="*/ 439651 h 834218"/>
                <a:gd name="connsiteX224" fmla="*/ 1262629 w 3024845"/>
                <a:gd name="connsiteY224" fmla="*/ 430193 h 834218"/>
                <a:gd name="connsiteX225" fmla="*/ 1262629 w 3024845"/>
                <a:gd name="connsiteY225" fmla="*/ 432085 h 834218"/>
                <a:gd name="connsiteX226" fmla="*/ 1262629 w 3024845"/>
                <a:gd name="connsiteY226" fmla="*/ 445326 h 834218"/>
                <a:gd name="connsiteX227" fmla="*/ 1266682 w 3024845"/>
                <a:gd name="connsiteY227" fmla="*/ 399929 h 834218"/>
                <a:gd name="connsiteX228" fmla="*/ 1267442 w 3024845"/>
                <a:gd name="connsiteY228" fmla="*/ 399929 h 834218"/>
                <a:gd name="connsiteX229" fmla="*/ 1272762 w 3024845"/>
                <a:gd name="connsiteY229" fmla="*/ 399929 h 834218"/>
                <a:gd name="connsiteX230" fmla="*/ 1272762 w 3024845"/>
                <a:gd name="connsiteY230" fmla="*/ 335075 h 834218"/>
                <a:gd name="connsiteX231" fmla="*/ 1273776 w 3024845"/>
                <a:gd name="connsiteY231" fmla="*/ 335075 h 834218"/>
                <a:gd name="connsiteX232" fmla="*/ 1280869 w 3024845"/>
                <a:gd name="connsiteY232" fmla="*/ 335075 h 834218"/>
                <a:gd name="connsiteX233" fmla="*/ 1293029 w 3024845"/>
                <a:gd name="connsiteY233" fmla="*/ 291840 h 834218"/>
                <a:gd name="connsiteX234" fmla="*/ 1294296 w 3024845"/>
                <a:gd name="connsiteY234" fmla="*/ 291840 h 834218"/>
                <a:gd name="connsiteX235" fmla="*/ 1303163 w 3024845"/>
                <a:gd name="connsiteY235" fmla="*/ 291840 h 834218"/>
                <a:gd name="connsiteX236" fmla="*/ 1313296 w 3024845"/>
                <a:gd name="connsiteY236" fmla="*/ 335075 h 834218"/>
                <a:gd name="connsiteX237" fmla="*/ 1314309 w 3024845"/>
                <a:gd name="connsiteY237" fmla="*/ 335075 h 834218"/>
                <a:gd name="connsiteX238" fmla="*/ 1321403 w 3024845"/>
                <a:gd name="connsiteY238" fmla="*/ 335075 h 834218"/>
                <a:gd name="connsiteX239" fmla="*/ 1321403 w 3024845"/>
                <a:gd name="connsiteY239" fmla="*/ 373987 h 834218"/>
                <a:gd name="connsiteX240" fmla="*/ 1323176 w 3024845"/>
                <a:gd name="connsiteY240" fmla="*/ 373987 h 834218"/>
                <a:gd name="connsiteX241" fmla="*/ 1335590 w 3024845"/>
                <a:gd name="connsiteY241" fmla="*/ 373987 h 834218"/>
                <a:gd name="connsiteX242" fmla="*/ 1335590 w 3024845"/>
                <a:gd name="connsiteY242" fmla="*/ 376149 h 834218"/>
                <a:gd name="connsiteX243" fmla="*/ 1335590 w 3024845"/>
                <a:gd name="connsiteY243" fmla="*/ 391281 h 834218"/>
                <a:gd name="connsiteX244" fmla="*/ 1339643 w 3024845"/>
                <a:gd name="connsiteY244" fmla="*/ 389120 h 834218"/>
                <a:gd name="connsiteX245" fmla="*/ 1339643 w 3024845"/>
                <a:gd name="connsiteY245" fmla="*/ 373987 h 834218"/>
                <a:gd name="connsiteX246" fmla="*/ 1341163 w 3024845"/>
                <a:gd name="connsiteY246" fmla="*/ 373987 h 834218"/>
                <a:gd name="connsiteX247" fmla="*/ 1351803 w 3024845"/>
                <a:gd name="connsiteY247" fmla="*/ 373987 h 834218"/>
                <a:gd name="connsiteX248" fmla="*/ 1351803 w 3024845"/>
                <a:gd name="connsiteY248" fmla="*/ 375608 h 834218"/>
                <a:gd name="connsiteX249" fmla="*/ 1351803 w 3024845"/>
                <a:gd name="connsiteY249" fmla="*/ 386958 h 834218"/>
                <a:gd name="connsiteX250" fmla="*/ 1382204 w 3024845"/>
                <a:gd name="connsiteY250" fmla="*/ 386958 h 834218"/>
                <a:gd name="connsiteX251" fmla="*/ 1382204 w 3024845"/>
                <a:gd name="connsiteY251" fmla="*/ 350208 h 834218"/>
                <a:gd name="connsiteX252" fmla="*/ 1383470 w 3024845"/>
                <a:gd name="connsiteY252" fmla="*/ 350208 h 834218"/>
                <a:gd name="connsiteX253" fmla="*/ 1392337 w 3024845"/>
                <a:gd name="connsiteY253" fmla="*/ 350208 h 834218"/>
                <a:gd name="connsiteX254" fmla="*/ 1392337 w 3024845"/>
                <a:gd name="connsiteY254" fmla="*/ 371825 h 834218"/>
                <a:gd name="connsiteX255" fmla="*/ 1394364 w 3024845"/>
                <a:gd name="connsiteY255" fmla="*/ 339399 h 834218"/>
                <a:gd name="connsiteX256" fmla="*/ 1416657 w 3024845"/>
                <a:gd name="connsiteY256" fmla="*/ 339399 h 834218"/>
                <a:gd name="connsiteX257" fmla="*/ 1416657 w 3024845"/>
                <a:gd name="connsiteY257" fmla="*/ 337777 h 834218"/>
                <a:gd name="connsiteX258" fmla="*/ 1416657 w 3024845"/>
                <a:gd name="connsiteY258" fmla="*/ 326428 h 834218"/>
                <a:gd name="connsiteX259" fmla="*/ 1417417 w 3024845"/>
                <a:gd name="connsiteY259" fmla="*/ 326428 h 834218"/>
                <a:gd name="connsiteX260" fmla="*/ 1422737 w 3024845"/>
                <a:gd name="connsiteY260" fmla="*/ 326428 h 834218"/>
                <a:gd name="connsiteX261" fmla="*/ 1422737 w 3024845"/>
                <a:gd name="connsiteY261" fmla="*/ 324537 h 834218"/>
                <a:gd name="connsiteX262" fmla="*/ 1422737 w 3024845"/>
                <a:gd name="connsiteY262" fmla="*/ 311296 h 834218"/>
                <a:gd name="connsiteX263" fmla="*/ 1426791 w 3024845"/>
                <a:gd name="connsiteY263" fmla="*/ 317781 h 834218"/>
                <a:gd name="connsiteX264" fmla="*/ 1429071 w 3024845"/>
                <a:gd name="connsiteY264" fmla="*/ 317781 h 834218"/>
                <a:gd name="connsiteX265" fmla="*/ 1445031 w 3024845"/>
                <a:gd name="connsiteY265" fmla="*/ 317781 h 834218"/>
                <a:gd name="connsiteX266" fmla="*/ 1445031 w 3024845"/>
                <a:gd name="connsiteY266" fmla="*/ 316970 h 834218"/>
                <a:gd name="connsiteX267" fmla="*/ 1445031 w 3024845"/>
                <a:gd name="connsiteY267" fmla="*/ 311296 h 834218"/>
                <a:gd name="connsiteX268" fmla="*/ 1445791 w 3024845"/>
                <a:gd name="connsiteY268" fmla="*/ 311296 h 834218"/>
                <a:gd name="connsiteX269" fmla="*/ 1451111 w 3024845"/>
                <a:gd name="connsiteY269" fmla="*/ 311296 h 834218"/>
                <a:gd name="connsiteX270" fmla="*/ 1451111 w 3024845"/>
                <a:gd name="connsiteY270" fmla="*/ 312647 h 834218"/>
                <a:gd name="connsiteX271" fmla="*/ 1451111 w 3024845"/>
                <a:gd name="connsiteY271" fmla="*/ 322105 h 834218"/>
                <a:gd name="connsiteX272" fmla="*/ 1489618 w 3024845"/>
                <a:gd name="connsiteY272" fmla="*/ 322105 h 834218"/>
                <a:gd name="connsiteX273" fmla="*/ 1489618 w 3024845"/>
                <a:gd name="connsiteY273" fmla="*/ 460458 h 834218"/>
                <a:gd name="connsiteX274" fmla="*/ 1491138 w 3024845"/>
                <a:gd name="connsiteY274" fmla="*/ 460458 h 834218"/>
                <a:gd name="connsiteX275" fmla="*/ 1501778 w 3024845"/>
                <a:gd name="connsiteY275" fmla="*/ 460458 h 834218"/>
                <a:gd name="connsiteX276" fmla="*/ 1501778 w 3024845"/>
                <a:gd name="connsiteY276" fmla="*/ 447488 h 834218"/>
                <a:gd name="connsiteX277" fmla="*/ 1505832 w 3024845"/>
                <a:gd name="connsiteY277" fmla="*/ 447488 h 834218"/>
                <a:gd name="connsiteX278" fmla="*/ 1505832 w 3024845"/>
                <a:gd name="connsiteY278" fmla="*/ 460458 h 834218"/>
                <a:gd name="connsiteX279" fmla="*/ 1536232 w 3024845"/>
                <a:gd name="connsiteY279" fmla="*/ 460458 h 834218"/>
                <a:gd name="connsiteX280" fmla="*/ 1536232 w 3024845"/>
                <a:gd name="connsiteY280" fmla="*/ 430193 h 834218"/>
                <a:gd name="connsiteX281" fmla="*/ 1548392 w 3024845"/>
                <a:gd name="connsiteY281" fmla="*/ 430193 h 834218"/>
                <a:gd name="connsiteX282" fmla="*/ 1560552 w 3024845"/>
                <a:gd name="connsiteY282" fmla="*/ 428032 h 834218"/>
                <a:gd name="connsiteX283" fmla="*/ 1564606 w 3024845"/>
                <a:gd name="connsiteY283" fmla="*/ 430193 h 834218"/>
                <a:gd name="connsiteX284" fmla="*/ 1574739 w 3024845"/>
                <a:gd name="connsiteY284" fmla="*/ 430193 h 834218"/>
                <a:gd name="connsiteX285" fmla="*/ 1574739 w 3024845"/>
                <a:gd name="connsiteY285" fmla="*/ 460458 h 834218"/>
                <a:gd name="connsiteX286" fmla="*/ 1582846 w 3024845"/>
                <a:gd name="connsiteY286" fmla="*/ 460458 h 834218"/>
                <a:gd name="connsiteX287" fmla="*/ 1582846 w 3024845"/>
                <a:gd name="connsiteY287" fmla="*/ 477753 h 834218"/>
                <a:gd name="connsiteX288" fmla="*/ 1592182 w 3024845"/>
                <a:gd name="connsiteY288" fmla="*/ 478658 h 834218"/>
                <a:gd name="connsiteX289" fmla="*/ 1605140 w 3024845"/>
                <a:gd name="connsiteY289" fmla="*/ 478658 h 834218"/>
                <a:gd name="connsiteX290" fmla="*/ 1605140 w 3024845"/>
                <a:gd name="connsiteY290" fmla="*/ 462620 h 834218"/>
                <a:gd name="connsiteX291" fmla="*/ 1673096 w 3024845"/>
                <a:gd name="connsiteY291" fmla="*/ 462620 h 834218"/>
                <a:gd name="connsiteX292" fmla="*/ 1673096 w 3024845"/>
                <a:gd name="connsiteY292" fmla="*/ 377367 h 834218"/>
                <a:gd name="connsiteX293" fmla="*/ 1745104 w 3024845"/>
                <a:gd name="connsiteY293" fmla="*/ 377367 h 834218"/>
                <a:gd name="connsiteX294" fmla="*/ 1745104 w 3024845"/>
                <a:gd name="connsiteY294" fmla="*/ 456135 h 834218"/>
                <a:gd name="connsiteX295" fmla="*/ 1747008 w 3024845"/>
                <a:gd name="connsiteY295" fmla="*/ 456135 h 834218"/>
                <a:gd name="connsiteX296" fmla="*/ 1748250 w 3024845"/>
                <a:gd name="connsiteY296" fmla="*/ 478658 h 834218"/>
                <a:gd name="connsiteX297" fmla="*/ 1757926 w 3024845"/>
                <a:gd name="connsiteY297" fmla="*/ 478658 h 834218"/>
                <a:gd name="connsiteX298" fmla="*/ 1759168 w 3024845"/>
                <a:gd name="connsiteY298" fmla="*/ 456135 h 834218"/>
                <a:gd name="connsiteX299" fmla="*/ 1765248 w 3024845"/>
                <a:gd name="connsiteY299" fmla="*/ 456135 h 834218"/>
                <a:gd name="connsiteX300" fmla="*/ 1766490 w 3024845"/>
                <a:gd name="connsiteY300" fmla="*/ 478658 h 834218"/>
                <a:gd name="connsiteX301" fmla="*/ 1817112 w 3024845"/>
                <a:gd name="connsiteY301" fmla="*/ 478658 h 834218"/>
                <a:gd name="connsiteX302" fmla="*/ 1817112 w 3024845"/>
                <a:gd name="connsiteY302" fmla="*/ 315630 h 834218"/>
                <a:gd name="connsiteX303" fmla="*/ 2014439 w 3024845"/>
                <a:gd name="connsiteY303" fmla="*/ 315630 h 834218"/>
                <a:gd name="connsiteX304" fmla="*/ 2014439 w 3024845"/>
                <a:gd name="connsiteY304" fmla="*/ 478658 h 834218"/>
                <a:gd name="connsiteX305" fmla="*/ 2033136 w 3024845"/>
                <a:gd name="connsiteY305" fmla="*/ 478658 h 834218"/>
                <a:gd name="connsiteX306" fmla="*/ 2033136 w 3024845"/>
                <a:gd name="connsiteY306" fmla="*/ 395965 h 834218"/>
                <a:gd name="connsiteX307" fmla="*/ 2128256 w 3024845"/>
                <a:gd name="connsiteY307" fmla="*/ 395965 h 834218"/>
                <a:gd name="connsiteX308" fmla="*/ 2180720 w 3024845"/>
                <a:gd name="connsiteY308" fmla="*/ 330752 h 834218"/>
                <a:gd name="connsiteX309" fmla="*/ 2245574 w 3024845"/>
                <a:gd name="connsiteY309" fmla="*/ 330752 h 834218"/>
                <a:gd name="connsiteX310" fmla="*/ 2245574 w 3024845"/>
                <a:gd name="connsiteY310" fmla="*/ 406414 h 834218"/>
                <a:gd name="connsiteX311" fmla="*/ 2253681 w 3024845"/>
                <a:gd name="connsiteY311" fmla="*/ 406414 h 834218"/>
                <a:gd name="connsiteX312" fmla="*/ 2255708 w 3024845"/>
                <a:gd name="connsiteY312" fmla="*/ 399929 h 834218"/>
                <a:gd name="connsiteX313" fmla="*/ 2261788 w 3024845"/>
                <a:gd name="connsiteY313" fmla="*/ 399929 h 834218"/>
                <a:gd name="connsiteX314" fmla="*/ 2263815 w 3024845"/>
                <a:gd name="connsiteY314" fmla="*/ 408576 h 834218"/>
                <a:gd name="connsiteX315" fmla="*/ 2275975 w 3024845"/>
                <a:gd name="connsiteY315" fmla="*/ 408576 h 834218"/>
                <a:gd name="connsiteX316" fmla="*/ 2275975 w 3024845"/>
                <a:gd name="connsiteY316" fmla="*/ 402090 h 834218"/>
                <a:gd name="connsiteX317" fmla="*/ 2298268 w 3024845"/>
                <a:gd name="connsiteY317" fmla="*/ 402090 h 834218"/>
                <a:gd name="connsiteX318" fmla="*/ 2298268 w 3024845"/>
                <a:gd name="connsiteY318" fmla="*/ 408576 h 834218"/>
                <a:gd name="connsiteX319" fmla="*/ 2318535 w 3024845"/>
                <a:gd name="connsiteY319" fmla="*/ 408576 h 834218"/>
                <a:gd name="connsiteX320" fmla="*/ 2318535 w 3024845"/>
                <a:gd name="connsiteY320" fmla="*/ 453973 h 834218"/>
                <a:gd name="connsiteX321" fmla="*/ 2332722 w 3024845"/>
                <a:gd name="connsiteY321" fmla="*/ 453973 h 834218"/>
                <a:gd name="connsiteX322" fmla="*/ 2332722 w 3024845"/>
                <a:gd name="connsiteY322" fmla="*/ 441002 h 834218"/>
                <a:gd name="connsiteX323" fmla="*/ 2348936 w 3024845"/>
                <a:gd name="connsiteY323" fmla="*/ 441002 h 834218"/>
                <a:gd name="connsiteX324" fmla="*/ 2348936 w 3024845"/>
                <a:gd name="connsiteY324" fmla="*/ 261575 h 834218"/>
                <a:gd name="connsiteX325" fmla="*/ 2355016 w 3024845"/>
                <a:gd name="connsiteY325" fmla="*/ 255089 h 834218"/>
                <a:gd name="connsiteX326" fmla="*/ 2427977 w 3024845"/>
                <a:gd name="connsiteY326" fmla="*/ 255089 h 834218"/>
                <a:gd name="connsiteX327" fmla="*/ 2427977 w 3024845"/>
                <a:gd name="connsiteY327" fmla="*/ 263737 h 834218"/>
                <a:gd name="connsiteX328" fmla="*/ 2438110 w 3024845"/>
                <a:gd name="connsiteY328" fmla="*/ 263737 h 834218"/>
                <a:gd name="connsiteX329" fmla="*/ 2438110 w 3024845"/>
                <a:gd name="connsiteY329" fmla="*/ 378311 h 834218"/>
                <a:gd name="connsiteX330" fmla="*/ 2460404 w 3024845"/>
                <a:gd name="connsiteY330" fmla="*/ 378311 h 834218"/>
                <a:gd name="connsiteX331" fmla="*/ 2460404 w 3024845"/>
                <a:gd name="connsiteY331" fmla="*/ 311296 h 834218"/>
                <a:gd name="connsiteX332" fmla="*/ 2486751 w 3024845"/>
                <a:gd name="connsiteY332" fmla="*/ 311296 h 834218"/>
                <a:gd name="connsiteX333" fmla="*/ 2490804 w 3024845"/>
                <a:gd name="connsiteY333" fmla="*/ 306972 h 834218"/>
                <a:gd name="connsiteX334" fmla="*/ 2498911 w 3024845"/>
                <a:gd name="connsiteY334" fmla="*/ 306972 h 834218"/>
                <a:gd name="connsiteX335" fmla="*/ 2502964 w 3024845"/>
                <a:gd name="connsiteY335" fmla="*/ 311296 h 834218"/>
                <a:gd name="connsiteX336" fmla="*/ 2525258 w 3024845"/>
                <a:gd name="connsiteY336" fmla="*/ 311296 h 834218"/>
                <a:gd name="connsiteX337" fmla="*/ 2525258 w 3024845"/>
                <a:gd name="connsiteY337" fmla="*/ 194560 h 834218"/>
                <a:gd name="connsiteX338" fmla="*/ 2582005 w 3024845"/>
                <a:gd name="connsiteY338" fmla="*/ 183751 h 834218"/>
                <a:gd name="connsiteX339" fmla="*/ 2582005 w 3024845"/>
                <a:gd name="connsiteY339" fmla="*/ 184832 h 834218"/>
                <a:gd name="connsiteX340" fmla="*/ 2582005 w 3024845"/>
                <a:gd name="connsiteY340" fmla="*/ 192398 h 834218"/>
                <a:gd name="connsiteX341" fmla="*/ 2608352 w 3024845"/>
                <a:gd name="connsiteY341" fmla="*/ 192398 h 834218"/>
                <a:gd name="connsiteX342" fmla="*/ 2608352 w 3024845"/>
                <a:gd name="connsiteY342" fmla="*/ 447488 h 834218"/>
                <a:gd name="connsiteX343" fmla="*/ 2630646 w 3024845"/>
                <a:gd name="connsiteY343" fmla="*/ 447488 h 834218"/>
                <a:gd name="connsiteX344" fmla="*/ 2630646 w 3024845"/>
                <a:gd name="connsiteY344" fmla="*/ 443164 h 834218"/>
                <a:gd name="connsiteX345" fmla="*/ 2642806 w 3024845"/>
                <a:gd name="connsiteY345" fmla="*/ 443164 h 834218"/>
                <a:gd name="connsiteX346" fmla="*/ 2642806 w 3024845"/>
                <a:gd name="connsiteY346" fmla="*/ 447488 h 834218"/>
                <a:gd name="connsiteX347" fmla="*/ 2667126 w 3024845"/>
                <a:gd name="connsiteY347" fmla="*/ 447488 h 834218"/>
                <a:gd name="connsiteX348" fmla="*/ 2667126 w 3024845"/>
                <a:gd name="connsiteY348" fmla="*/ 434517 h 834218"/>
                <a:gd name="connsiteX349" fmla="*/ 2695500 w 3024845"/>
                <a:gd name="connsiteY349" fmla="*/ 434517 h 834218"/>
                <a:gd name="connsiteX350" fmla="*/ 2707660 w 3024845"/>
                <a:gd name="connsiteY350" fmla="*/ 430193 h 834218"/>
                <a:gd name="connsiteX351" fmla="*/ 2727927 w 3024845"/>
                <a:gd name="connsiteY351" fmla="*/ 434517 h 834218"/>
                <a:gd name="connsiteX352" fmla="*/ 2727927 w 3024845"/>
                <a:gd name="connsiteY352" fmla="*/ 417223 h 834218"/>
                <a:gd name="connsiteX353" fmla="*/ 2736034 w 3024845"/>
                <a:gd name="connsiteY353" fmla="*/ 417223 h 834218"/>
                <a:gd name="connsiteX354" fmla="*/ 2736034 w 3024845"/>
                <a:gd name="connsiteY354" fmla="*/ 404252 h 834218"/>
                <a:gd name="connsiteX355" fmla="*/ 2792781 w 3024845"/>
                <a:gd name="connsiteY355" fmla="*/ 404252 h 834218"/>
                <a:gd name="connsiteX356" fmla="*/ 2792781 w 3024845"/>
                <a:gd name="connsiteY356" fmla="*/ 373987 h 834218"/>
                <a:gd name="connsiteX357" fmla="*/ 2811021 w 3024845"/>
                <a:gd name="connsiteY357" fmla="*/ 373987 h 834218"/>
                <a:gd name="connsiteX358" fmla="*/ 2811021 w 3024845"/>
                <a:gd name="connsiteY358" fmla="*/ 367502 h 834218"/>
                <a:gd name="connsiteX359" fmla="*/ 2823181 w 3024845"/>
                <a:gd name="connsiteY359" fmla="*/ 367502 h 834218"/>
                <a:gd name="connsiteX360" fmla="*/ 2823181 w 3024845"/>
                <a:gd name="connsiteY360" fmla="*/ 373987 h 834218"/>
                <a:gd name="connsiteX361" fmla="*/ 2839395 w 3024845"/>
                <a:gd name="connsiteY361" fmla="*/ 373987 h 834218"/>
                <a:gd name="connsiteX362" fmla="*/ 2839395 w 3024845"/>
                <a:gd name="connsiteY362" fmla="*/ 423708 h 834218"/>
                <a:gd name="connsiteX363" fmla="*/ 2871822 w 3024845"/>
                <a:gd name="connsiteY363" fmla="*/ 423708 h 834218"/>
                <a:gd name="connsiteX364" fmla="*/ 2871822 w 3024845"/>
                <a:gd name="connsiteY364" fmla="*/ 397767 h 834218"/>
                <a:gd name="connsiteX365" fmla="*/ 2910329 w 3024845"/>
                <a:gd name="connsiteY365" fmla="*/ 397767 h 834218"/>
                <a:gd name="connsiteX366" fmla="*/ 2910329 w 3024845"/>
                <a:gd name="connsiteY366" fmla="*/ 367502 h 834218"/>
                <a:gd name="connsiteX367" fmla="*/ 2958970 w 3024845"/>
                <a:gd name="connsiteY367" fmla="*/ 367502 h 834218"/>
                <a:gd name="connsiteX368" fmla="*/ 2958970 w 3024845"/>
                <a:gd name="connsiteY368" fmla="*/ 478658 h 834218"/>
                <a:gd name="connsiteX369" fmla="*/ 2958970 w 3024845"/>
                <a:gd name="connsiteY369" fmla="*/ 492437 h 834218"/>
                <a:gd name="connsiteX370" fmla="*/ 3024845 w 3024845"/>
                <a:gd name="connsiteY370" fmla="*/ 492437 h 834218"/>
                <a:gd name="connsiteX371" fmla="*/ 3024845 w 3024845"/>
                <a:gd name="connsiteY371" fmla="*/ 834218 h 834218"/>
                <a:gd name="connsiteX372" fmla="*/ 2054 w 3024845"/>
                <a:gd name="connsiteY372" fmla="*/ 831885 h 834218"/>
                <a:gd name="connsiteX373" fmla="*/ 0 w 3024845"/>
                <a:gd name="connsiteY373" fmla="*/ 397767 h 834218"/>
                <a:gd name="connsiteX374" fmla="*/ 20267 w 3024845"/>
                <a:gd name="connsiteY374" fmla="*/ 397767 h 834218"/>
                <a:gd name="connsiteX375" fmla="*/ 20774 w 3024845"/>
                <a:gd name="connsiteY375" fmla="*/ 396686 h 834218"/>
                <a:gd name="connsiteX376" fmla="*/ 24320 w 3024845"/>
                <a:gd name="connsiteY376" fmla="*/ 389120 h 834218"/>
                <a:gd name="connsiteX377" fmla="*/ 26094 w 3024845"/>
                <a:gd name="connsiteY377" fmla="*/ 389390 h 834218"/>
                <a:gd name="connsiteX378" fmla="*/ 38507 w 3024845"/>
                <a:gd name="connsiteY378" fmla="*/ 391281 h 834218"/>
                <a:gd name="connsiteX379" fmla="*/ 39014 w 3024845"/>
                <a:gd name="connsiteY379" fmla="*/ 392633 h 834218"/>
                <a:gd name="connsiteX380" fmla="*/ 42560 w 3024845"/>
                <a:gd name="connsiteY380" fmla="*/ 402090 h 834218"/>
                <a:gd name="connsiteX381" fmla="*/ 68907 w 3024845"/>
                <a:gd name="connsiteY381" fmla="*/ 404252 h 834218"/>
                <a:gd name="connsiteX382" fmla="*/ 68907 w 3024845"/>
                <a:gd name="connsiteY382" fmla="*/ 281031 h 834218"/>
                <a:gd name="connsiteX383" fmla="*/ 70934 w 3024845"/>
                <a:gd name="connsiteY383" fmla="*/ 281031 h 834218"/>
                <a:gd name="connsiteX384" fmla="*/ 85121 w 3024845"/>
                <a:gd name="connsiteY384" fmla="*/ 281031 h 834218"/>
                <a:gd name="connsiteX385" fmla="*/ 85121 w 3024845"/>
                <a:gd name="connsiteY385" fmla="*/ 144839 h 834218"/>
                <a:gd name="connsiteX386" fmla="*/ 86894 w 3024845"/>
                <a:gd name="connsiteY386" fmla="*/ 144839 h 834218"/>
                <a:gd name="connsiteX387" fmla="*/ 99308 w 3024845"/>
                <a:gd name="connsiteY387" fmla="*/ 144839 h 834218"/>
                <a:gd name="connsiteX388" fmla="*/ 99308 w 3024845"/>
                <a:gd name="connsiteY388" fmla="*/ 30265 h 834218"/>
                <a:gd name="connsiteX389" fmla="*/ 103361 w 3024845"/>
                <a:gd name="connsiteY389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16856 w 3024845"/>
                <a:gd name="connsiteY3" fmla="*/ 0 h 834218"/>
                <a:gd name="connsiteX4" fmla="*/ 220909 w 3024845"/>
                <a:gd name="connsiteY4" fmla="*/ 144839 h 834218"/>
                <a:gd name="connsiteX5" fmla="*/ 223189 w 3024845"/>
                <a:gd name="connsiteY5" fmla="*/ 144839 h 834218"/>
                <a:gd name="connsiteX6" fmla="*/ 239150 w 3024845"/>
                <a:gd name="connsiteY6" fmla="*/ 144839 h 834218"/>
                <a:gd name="connsiteX7" fmla="*/ 239150 w 3024845"/>
                <a:gd name="connsiteY7" fmla="*/ 285354 h 834218"/>
                <a:gd name="connsiteX8" fmla="*/ 240670 w 3024845"/>
                <a:gd name="connsiteY8" fmla="*/ 285084 h 834218"/>
                <a:gd name="connsiteX9" fmla="*/ 251310 w 3024845"/>
                <a:gd name="connsiteY9" fmla="*/ 283193 h 834218"/>
                <a:gd name="connsiteX10" fmla="*/ 249283 w 3024845"/>
                <a:gd name="connsiteY10" fmla="*/ 371825 h 834218"/>
                <a:gd name="connsiteX11" fmla="*/ 250803 w 3024845"/>
                <a:gd name="connsiteY11" fmla="*/ 372096 h 834218"/>
                <a:gd name="connsiteX12" fmla="*/ 261443 w 3024845"/>
                <a:gd name="connsiteY12" fmla="*/ 373987 h 834218"/>
                <a:gd name="connsiteX13" fmla="*/ 261696 w 3024845"/>
                <a:gd name="connsiteY13" fmla="*/ 374798 h 834218"/>
                <a:gd name="connsiteX14" fmla="*/ 263470 w 3024845"/>
                <a:gd name="connsiteY14" fmla="*/ 380473 h 834218"/>
                <a:gd name="connsiteX15" fmla="*/ 264230 w 3024845"/>
                <a:gd name="connsiteY15" fmla="*/ 378041 h 834218"/>
                <a:gd name="connsiteX16" fmla="*/ 269550 w 3024845"/>
                <a:gd name="connsiteY16" fmla="*/ 361017 h 834218"/>
                <a:gd name="connsiteX17" fmla="*/ 271323 w 3024845"/>
                <a:gd name="connsiteY17" fmla="*/ 361017 h 834218"/>
                <a:gd name="connsiteX18" fmla="*/ 283737 w 3024845"/>
                <a:gd name="connsiteY18" fmla="*/ 361017 h 834218"/>
                <a:gd name="connsiteX19" fmla="*/ 283737 w 3024845"/>
                <a:gd name="connsiteY19" fmla="*/ 393443 h 834218"/>
                <a:gd name="connsiteX20" fmla="*/ 284750 w 3024845"/>
                <a:gd name="connsiteY20" fmla="*/ 393984 h 834218"/>
                <a:gd name="connsiteX21" fmla="*/ 291844 w 3024845"/>
                <a:gd name="connsiteY21" fmla="*/ 397767 h 834218"/>
                <a:gd name="connsiteX22" fmla="*/ 291844 w 3024845"/>
                <a:gd name="connsiteY22" fmla="*/ 399118 h 834218"/>
                <a:gd name="connsiteX23" fmla="*/ 291844 w 3024845"/>
                <a:gd name="connsiteY23" fmla="*/ 408576 h 834218"/>
                <a:gd name="connsiteX24" fmla="*/ 336431 w 3024845"/>
                <a:gd name="connsiteY24" fmla="*/ 408576 h 834218"/>
                <a:gd name="connsiteX25" fmla="*/ 336431 w 3024845"/>
                <a:gd name="connsiteY25" fmla="*/ 409657 h 834218"/>
                <a:gd name="connsiteX26" fmla="*/ 336431 w 3024845"/>
                <a:gd name="connsiteY26" fmla="*/ 417223 h 834218"/>
                <a:gd name="connsiteX27" fmla="*/ 338457 w 3024845"/>
                <a:gd name="connsiteY27" fmla="*/ 417223 h 834218"/>
                <a:gd name="connsiteX28" fmla="*/ 352644 w 3024845"/>
                <a:gd name="connsiteY28" fmla="*/ 417223 h 834218"/>
                <a:gd name="connsiteX29" fmla="*/ 352644 w 3024845"/>
                <a:gd name="connsiteY29" fmla="*/ 386958 h 834218"/>
                <a:gd name="connsiteX30" fmla="*/ 397231 w 3024845"/>
                <a:gd name="connsiteY30" fmla="*/ 386958 h 834218"/>
                <a:gd name="connsiteX31" fmla="*/ 397231 w 3024845"/>
                <a:gd name="connsiteY31" fmla="*/ 385607 h 834218"/>
                <a:gd name="connsiteX32" fmla="*/ 397231 w 3024845"/>
                <a:gd name="connsiteY32" fmla="*/ 376149 h 834218"/>
                <a:gd name="connsiteX33" fmla="*/ 398245 w 3024845"/>
                <a:gd name="connsiteY33" fmla="*/ 376149 h 834218"/>
                <a:gd name="connsiteX34" fmla="*/ 405338 w 3024845"/>
                <a:gd name="connsiteY34" fmla="*/ 376149 h 834218"/>
                <a:gd name="connsiteX35" fmla="*/ 405338 w 3024845"/>
                <a:gd name="connsiteY35" fmla="*/ 374258 h 834218"/>
                <a:gd name="connsiteX36" fmla="*/ 405338 w 3024845"/>
                <a:gd name="connsiteY36" fmla="*/ 361017 h 834218"/>
                <a:gd name="connsiteX37" fmla="*/ 406098 w 3024845"/>
                <a:gd name="connsiteY37" fmla="*/ 361017 h 834218"/>
                <a:gd name="connsiteX38" fmla="*/ 411418 w 3024845"/>
                <a:gd name="connsiteY38" fmla="*/ 361017 h 834218"/>
                <a:gd name="connsiteX39" fmla="*/ 411418 w 3024845"/>
                <a:gd name="connsiteY39" fmla="*/ 359936 h 834218"/>
                <a:gd name="connsiteX40" fmla="*/ 411418 w 3024845"/>
                <a:gd name="connsiteY40" fmla="*/ 352369 h 834218"/>
                <a:gd name="connsiteX41" fmla="*/ 413445 w 3024845"/>
                <a:gd name="connsiteY41" fmla="*/ 352369 h 834218"/>
                <a:gd name="connsiteX42" fmla="*/ 427632 w 3024845"/>
                <a:gd name="connsiteY42" fmla="*/ 352369 h 834218"/>
                <a:gd name="connsiteX43" fmla="*/ 427632 w 3024845"/>
                <a:gd name="connsiteY43" fmla="*/ 353450 h 834218"/>
                <a:gd name="connsiteX44" fmla="*/ 427632 w 3024845"/>
                <a:gd name="connsiteY44" fmla="*/ 361017 h 834218"/>
                <a:gd name="connsiteX45" fmla="*/ 449925 w 3024845"/>
                <a:gd name="connsiteY45" fmla="*/ 361017 h 834218"/>
                <a:gd name="connsiteX46" fmla="*/ 449925 w 3024845"/>
                <a:gd name="connsiteY46" fmla="*/ 359125 h 834218"/>
                <a:gd name="connsiteX47" fmla="*/ 449925 w 3024845"/>
                <a:gd name="connsiteY47" fmla="*/ 345884 h 834218"/>
                <a:gd name="connsiteX48" fmla="*/ 451699 w 3024845"/>
                <a:gd name="connsiteY48" fmla="*/ 345884 h 834218"/>
                <a:gd name="connsiteX49" fmla="*/ 464112 w 3024845"/>
                <a:gd name="connsiteY49" fmla="*/ 345884 h 834218"/>
                <a:gd name="connsiteX50" fmla="*/ 464112 w 3024845"/>
                <a:gd name="connsiteY50" fmla="*/ 369664 h 834218"/>
                <a:gd name="connsiteX51" fmla="*/ 465126 w 3024845"/>
                <a:gd name="connsiteY51" fmla="*/ 369664 h 834218"/>
                <a:gd name="connsiteX52" fmla="*/ 472219 w 3024845"/>
                <a:gd name="connsiteY52" fmla="*/ 369664 h 834218"/>
                <a:gd name="connsiteX53" fmla="*/ 472219 w 3024845"/>
                <a:gd name="connsiteY53" fmla="*/ 368583 h 834218"/>
                <a:gd name="connsiteX54" fmla="*/ 472219 w 3024845"/>
                <a:gd name="connsiteY54" fmla="*/ 361017 h 834218"/>
                <a:gd name="connsiteX55" fmla="*/ 473992 w 3024845"/>
                <a:gd name="connsiteY55" fmla="*/ 361017 h 834218"/>
                <a:gd name="connsiteX56" fmla="*/ 486406 w 3024845"/>
                <a:gd name="connsiteY56" fmla="*/ 361017 h 834218"/>
                <a:gd name="connsiteX57" fmla="*/ 486406 w 3024845"/>
                <a:gd name="connsiteY57" fmla="*/ 386958 h 834218"/>
                <a:gd name="connsiteX58" fmla="*/ 488433 w 3024845"/>
                <a:gd name="connsiteY58" fmla="*/ 386958 h 834218"/>
                <a:gd name="connsiteX59" fmla="*/ 502619 w 3024845"/>
                <a:gd name="connsiteY59" fmla="*/ 386958 h 834218"/>
                <a:gd name="connsiteX60" fmla="*/ 502619 w 3024845"/>
                <a:gd name="connsiteY60" fmla="*/ 388579 h 834218"/>
                <a:gd name="connsiteX61" fmla="*/ 502619 w 3024845"/>
                <a:gd name="connsiteY61" fmla="*/ 399929 h 834218"/>
                <a:gd name="connsiteX62" fmla="*/ 503379 w 3024845"/>
                <a:gd name="connsiteY62" fmla="*/ 399929 h 834218"/>
                <a:gd name="connsiteX63" fmla="*/ 508700 w 3024845"/>
                <a:gd name="connsiteY63" fmla="*/ 399929 h 834218"/>
                <a:gd name="connsiteX64" fmla="*/ 508700 w 3024845"/>
                <a:gd name="connsiteY64" fmla="*/ 399118 h 834218"/>
                <a:gd name="connsiteX65" fmla="*/ 508700 w 3024845"/>
                <a:gd name="connsiteY65" fmla="*/ 393443 h 834218"/>
                <a:gd name="connsiteX66" fmla="*/ 539100 w 3024845"/>
                <a:gd name="connsiteY66" fmla="*/ 393443 h 834218"/>
                <a:gd name="connsiteX67" fmla="*/ 539100 w 3024845"/>
                <a:gd name="connsiteY67" fmla="*/ 417223 h 834218"/>
                <a:gd name="connsiteX68" fmla="*/ 540113 w 3024845"/>
                <a:gd name="connsiteY68" fmla="*/ 417223 h 834218"/>
                <a:gd name="connsiteX69" fmla="*/ 547207 w 3024845"/>
                <a:gd name="connsiteY69" fmla="*/ 417223 h 834218"/>
                <a:gd name="connsiteX70" fmla="*/ 547207 w 3024845"/>
                <a:gd name="connsiteY70" fmla="*/ 418304 h 834218"/>
                <a:gd name="connsiteX71" fmla="*/ 547207 w 3024845"/>
                <a:gd name="connsiteY71" fmla="*/ 425870 h 834218"/>
                <a:gd name="connsiteX72" fmla="*/ 547967 w 3024845"/>
                <a:gd name="connsiteY72" fmla="*/ 425870 h 834218"/>
                <a:gd name="connsiteX73" fmla="*/ 553287 w 3024845"/>
                <a:gd name="connsiteY73" fmla="*/ 425870 h 834218"/>
                <a:gd name="connsiteX74" fmla="*/ 553287 w 3024845"/>
                <a:gd name="connsiteY74" fmla="*/ 423708 h 834218"/>
                <a:gd name="connsiteX75" fmla="*/ 553287 w 3024845"/>
                <a:gd name="connsiteY75" fmla="*/ 408576 h 834218"/>
                <a:gd name="connsiteX76" fmla="*/ 554300 w 3024845"/>
                <a:gd name="connsiteY76" fmla="*/ 408576 h 834218"/>
                <a:gd name="connsiteX77" fmla="*/ 561394 w 3024845"/>
                <a:gd name="connsiteY77" fmla="*/ 408576 h 834218"/>
                <a:gd name="connsiteX78" fmla="*/ 561394 w 3024845"/>
                <a:gd name="connsiteY78" fmla="*/ 409657 h 834218"/>
                <a:gd name="connsiteX79" fmla="*/ 561394 w 3024845"/>
                <a:gd name="connsiteY79" fmla="*/ 417223 h 834218"/>
                <a:gd name="connsiteX80" fmla="*/ 566714 w 3024845"/>
                <a:gd name="connsiteY80" fmla="*/ 415230 h 834218"/>
                <a:gd name="connsiteX81" fmla="*/ 567474 w 3024845"/>
                <a:gd name="connsiteY81" fmla="*/ 414250 h 834218"/>
                <a:gd name="connsiteX82" fmla="*/ 567474 w 3024845"/>
                <a:gd name="connsiteY82" fmla="*/ 408576 h 834218"/>
                <a:gd name="connsiteX83" fmla="*/ 605981 w 3024845"/>
                <a:gd name="connsiteY83" fmla="*/ 408576 h 834218"/>
                <a:gd name="connsiteX84" fmla="*/ 605981 w 3024845"/>
                <a:gd name="connsiteY84" fmla="*/ 432355 h 834218"/>
                <a:gd name="connsiteX85" fmla="*/ 608007 w 3024845"/>
                <a:gd name="connsiteY85" fmla="*/ 432355 h 834218"/>
                <a:gd name="connsiteX86" fmla="*/ 622194 w 3024845"/>
                <a:gd name="connsiteY86" fmla="*/ 432355 h 834218"/>
                <a:gd name="connsiteX87" fmla="*/ 622194 w 3024845"/>
                <a:gd name="connsiteY87" fmla="*/ 433436 h 834218"/>
                <a:gd name="connsiteX88" fmla="*/ 622194 w 3024845"/>
                <a:gd name="connsiteY88" fmla="*/ 441002 h 834218"/>
                <a:gd name="connsiteX89" fmla="*/ 623968 w 3024845"/>
                <a:gd name="connsiteY89" fmla="*/ 441002 h 834218"/>
                <a:gd name="connsiteX90" fmla="*/ 636381 w 3024845"/>
                <a:gd name="connsiteY90" fmla="*/ 441002 h 834218"/>
                <a:gd name="connsiteX91" fmla="*/ 636381 w 3024845"/>
                <a:gd name="connsiteY91" fmla="*/ 417223 h 834218"/>
                <a:gd name="connsiteX92" fmla="*/ 637394 w 3024845"/>
                <a:gd name="connsiteY92" fmla="*/ 417223 h 834218"/>
                <a:gd name="connsiteX93" fmla="*/ 644488 w 3024845"/>
                <a:gd name="connsiteY93" fmla="*/ 417223 h 834218"/>
                <a:gd name="connsiteX94" fmla="*/ 644488 w 3024845"/>
                <a:gd name="connsiteY94" fmla="*/ 384796 h 834218"/>
                <a:gd name="connsiteX95" fmla="*/ 645501 w 3024845"/>
                <a:gd name="connsiteY95" fmla="*/ 384796 h 834218"/>
                <a:gd name="connsiteX96" fmla="*/ 652595 w 3024845"/>
                <a:gd name="connsiteY96" fmla="*/ 384796 h 834218"/>
                <a:gd name="connsiteX97" fmla="*/ 652595 w 3024845"/>
                <a:gd name="connsiteY97" fmla="*/ 382905 h 834218"/>
                <a:gd name="connsiteX98" fmla="*/ 652595 w 3024845"/>
                <a:gd name="connsiteY98" fmla="*/ 369664 h 834218"/>
                <a:gd name="connsiteX99" fmla="*/ 651328 w 3024845"/>
                <a:gd name="connsiteY99" fmla="*/ 368042 h 834218"/>
                <a:gd name="connsiteX100" fmla="*/ 656648 w 3024845"/>
                <a:gd name="connsiteY100" fmla="*/ 356693 h 834218"/>
                <a:gd name="connsiteX101" fmla="*/ 664755 w 3024845"/>
                <a:gd name="connsiteY101" fmla="*/ 384796 h 834218"/>
                <a:gd name="connsiteX102" fmla="*/ 665515 w 3024845"/>
                <a:gd name="connsiteY102" fmla="*/ 384796 h 834218"/>
                <a:gd name="connsiteX103" fmla="*/ 670835 w 3024845"/>
                <a:gd name="connsiteY103" fmla="*/ 384796 h 834218"/>
                <a:gd name="connsiteX104" fmla="*/ 670835 w 3024845"/>
                <a:gd name="connsiteY104" fmla="*/ 278869 h 834218"/>
                <a:gd name="connsiteX105" fmla="*/ 672355 w 3024845"/>
                <a:gd name="connsiteY105" fmla="*/ 278869 h 834218"/>
                <a:gd name="connsiteX106" fmla="*/ 682995 w 3024845"/>
                <a:gd name="connsiteY106" fmla="*/ 278869 h 834218"/>
                <a:gd name="connsiteX107" fmla="*/ 682995 w 3024845"/>
                <a:gd name="connsiteY107" fmla="*/ 231310 h 834218"/>
                <a:gd name="connsiteX108" fmla="*/ 709342 w 3024845"/>
                <a:gd name="connsiteY108" fmla="*/ 231310 h 834218"/>
                <a:gd name="connsiteX109" fmla="*/ 709342 w 3024845"/>
                <a:gd name="connsiteY109" fmla="*/ 209692 h 834218"/>
                <a:gd name="connsiteX110" fmla="*/ 743796 w 3024845"/>
                <a:gd name="connsiteY110" fmla="*/ 209692 h 834218"/>
                <a:gd name="connsiteX111" fmla="*/ 743796 w 3024845"/>
                <a:gd name="connsiteY111" fmla="*/ 212124 h 834218"/>
                <a:gd name="connsiteX112" fmla="*/ 743796 w 3024845"/>
                <a:gd name="connsiteY112" fmla="*/ 229148 h 834218"/>
                <a:gd name="connsiteX113" fmla="*/ 746076 w 3024845"/>
                <a:gd name="connsiteY113" fmla="*/ 229148 h 834218"/>
                <a:gd name="connsiteX114" fmla="*/ 762036 w 3024845"/>
                <a:gd name="connsiteY114" fmla="*/ 229148 h 834218"/>
                <a:gd name="connsiteX115" fmla="*/ 762036 w 3024845"/>
                <a:gd name="connsiteY115" fmla="*/ 276707 h 834218"/>
                <a:gd name="connsiteX116" fmla="*/ 763049 w 3024845"/>
                <a:gd name="connsiteY116" fmla="*/ 276707 h 834218"/>
                <a:gd name="connsiteX117" fmla="*/ 770143 w 3024845"/>
                <a:gd name="connsiteY117" fmla="*/ 276707 h 834218"/>
                <a:gd name="connsiteX118" fmla="*/ 784330 w 3024845"/>
                <a:gd name="connsiteY118" fmla="*/ 281031 h 834218"/>
                <a:gd name="connsiteX119" fmla="*/ 784330 w 3024845"/>
                <a:gd name="connsiteY119" fmla="*/ 319943 h 834218"/>
                <a:gd name="connsiteX120" fmla="*/ 785343 w 3024845"/>
                <a:gd name="connsiteY120" fmla="*/ 319943 h 834218"/>
                <a:gd name="connsiteX121" fmla="*/ 792436 w 3024845"/>
                <a:gd name="connsiteY121" fmla="*/ 319943 h 834218"/>
                <a:gd name="connsiteX122" fmla="*/ 792436 w 3024845"/>
                <a:gd name="connsiteY122" fmla="*/ 321564 h 834218"/>
                <a:gd name="connsiteX123" fmla="*/ 792436 w 3024845"/>
                <a:gd name="connsiteY123" fmla="*/ 332913 h 834218"/>
                <a:gd name="connsiteX124" fmla="*/ 794463 w 3024845"/>
                <a:gd name="connsiteY124" fmla="*/ 332913 h 834218"/>
                <a:gd name="connsiteX125" fmla="*/ 808650 w 3024845"/>
                <a:gd name="connsiteY125" fmla="*/ 332913 h 834218"/>
                <a:gd name="connsiteX126" fmla="*/ 814730 w 3024845"/>
                <a:gd name="connsiteY126" fmla="*/ 339399 h 834218"/>
                <a:gd name="connsiteX127" fmla="*/ 814730 w 3024845"/>
                <a:gd name="connsiteY127" fmla="*/ 361017 h 834218"/>
                <a:gd name="connsiteX128" fmla="*/ 817010 w 3024845"/>
                <a:gd name="connsiteY128" fmla="*/ 361017 h 834218"/>
                <a:gd name="connsiteX129" fmla="*/ 832970 w 3024845"/>
                <a:gd name="connsiteY129" fmla="*/ 361017 h 834218"/>
                <a:gd name="connsiteX130" fmla="*/ 832970 w 3024845"/>
                <a:gd name="connsiteY130" fmla="*/ 362097 h 834218"/>
                <a:gd name="connsiteX131" fmla="*/ 832970 w 3024845"/>
                <a:gd name="connsiteY131" fmla="*/ 369664 h 834218"/>
                <a:gd name="connsiteX132" fmla="*/ 834237 w 3024845"/>
                <a:gd name="connsiteY132" fmla="*/ 369664 h 834218"/>
                <a:gd name="connsiteX133" fmla="*/ 843104 w 3024845"/>
                <a:gd name="connsiteY133" fmla="*/ 369664 h 834218"/>
                <a:gd name="connsiteX134" fmla="*/ 843104 w 3024845"/>
                <a:gd name="connsiteY134" fmla="*/ 371825 h 834218"/>
                <a:gd name="connsiteX135" fmla="*/ 843104 w 3024845"/>
                <a:gd name="connsiteY135" fmla="*/ 386958 h 834218"/>
                <a:gd name="connsiteX136" fmla="*/ 847157 w 3024845"/>
                <a:gd name="connsiteY136" fmla="*/ 385066 h 834218"/>
                <a:gd name="connsiteX137" fmla="*/ 847157 w 3024845"/>
                <a:gd name="connsiteY137" fmla="*/ 371825 h 834218"/>
                <a:gd name="connsiteX138" fmla="*/ 848170 w 3024845"/>
                <a:gd name="connsiteY138" fmla="*/ 371825 h 834218"/>
                <a:gd name="connsiteX139" fmla="*/ 855264 w 3024845"/>
                <a:gd name="connsiteY139" fmla="*/ 371825 h 834218"/>
                <a:gd name="connsiteX140" fmla="*/ 855264 w 3024845"/>
                <a:gd name="connsiteY140" fmla="*/ 373447 h 834218"/>
                <a:gd name="connsiteX141" fmla="*/ 855264 w 3024845"/>
                <a:gd name="connsiteY141" fmla="*/ 384796 h 834218"/>
                <a:gd name="connsiteX142" fmla="*/ 856024 w 3024845"/>
                <a:gd name="connsiteY142" fmla="*/ 384796 h 834218"/>
                <a:gd name="connsiteX143" fmla="*/ 861344 w 3024845"/>
                <a:gd name="connsiteY143" fmla="*/ 384796 h 834218"/>
                <a:gd name="connsiteX144" fmla="*/ 909984 w 3024845"/>
                <a:gd name="connsiteY144" fmla="*/ 380473 h 834218"/>
                <a:gd name="connsiteX145" fmla="*/ 909984 w 3024845"/>
                <a:gd name="connsiteY145" fmla="*/ 381824 h 834218"/>
                <a:gd name="connsiteX146" fmla="*/ 909984 w 3024845"/>
                <a:gd name="connsiteY146" fmla="*/ 391281 h 834218"/>
                <a:gd name="connsiteX147" fmla="*/ 910744 w 3024845"/>
                <a:gd name="connsiteY147" fmla="*/ 391281 h 834218"/>
                <a:gd name="connsiteX148" fmla="*/ 916065 w 3024845"/>
                <a:gd name="connsiteY148" fmla="*/ 391281 h 834218"/>
                <a:gd name="connsiteX149" fmla="*/ 916065 w 3024845"/>
                <a:gd name="connsiteY149" fmla="*/ 393443 h 834218"/>
                <a:gd name="connsiteX150" fmla="*/ 916065 w 3024845"/>
                <a:gd name="connsiteY150" fmla="*/ 408576 h 834218"/>
                <a:gd name="connsiteX151" fmla="*/ 918091 w 3024845"/>
                <a:gd name="connsiteY151" fmla="*/ 407225 h 834218"/>
                <a:gd name="connsiteX152" fmla="*/ 932278 w 3024845"/>
                <a:gd name="connsiteY152" fmla="*/ 397767 h 834218"/>
                <a:gd name="connsiteX153" fmla="*/ 938358 w 3024845"/>
                <a:gd name="connsiteY153" fmla="*/ 356693 h 834218"/>
                <a:gd name="connsiteX154" fmla="*/ 939118 w 3024845"/>
                <a:gd name="connsiteY154" fmla="*/ 356423 h 834218"/>
                <a:gd name="connsiteX155" fmla="*/ 944438 w 3024845"/>
                <a:gd name="connsiteY155" fmla="*/ 354531 h 834218"/>
                <a:gd name="connsiteX156" fmla="*/ 946465 w 3024845"/>
                <a:gd name="connsiteY156" fmla="*/ 285354 h 834218"/>
                <a:gd name="connsiteX157" fmla="*/ 948492 w 3024845"/>
                <a:gd name="connsiteY157" fmla="*/ 354531 h 834218"/>
                <a:gd name="connsiteX158" fmla="*/ 949252 w 3024845"/>
                <a:gd name="connsiteY158" fmla="*/ 354801 h 834218"/>
                <a:gd name="connsiteX159" fmla="*/ 954572 w 3024845"/>
                <a:gd name="connsiteY159" fmla="*/ 356693 h 834218"/>
                <a:gd name="connsiteX160" fmla="*/ 954572 w 3024845"/>
                <a:gd name="connsiteY160" fmla="*/ 270222 h 834218"/>
                <a:gd name="connsiteX161" fmla="*/ 958625 w 3024845"/>
                <a:gd name="connsiteY161" fmla="*/ 237795 h 834218"/>
                <a:gd name="connsiteX162" fmla="*/ 997132 w 3024845"/>
                <a:gd name="connsiteY162" fmla="*/ 237795 h 834218"/>
                <a:gd name="connsiteX163" fmla="*/ 997132 w 3024845"/>
                <a:gd name="connsiteY163" fmla="*/ 270222 h 834218"/>
                <a:gd name="connsiteX164" fmla="*/ 997892 w 3024845"/>
                <a:gd name="connsiteY164" fmla="*/ 270222 h 834218"/>
                <a:gd name="connsiteX165" fmla="*/ 1003212 w 3024845"/>
                <a:gd name="connsiteY165" fmla="*/ 270222 h 834218"/>
                <a:gd name="connsiteX166" fmla="*/ 1003212 w 3024845"/>
                <a:gd name="connsiteY166" fmla="*/ 188074 h 834218"/>
                <a:gd name="connsiteX167" fmla="*/ 1004986 w 3024845"/>
                <a:gd name="connsiteY167" fmla="*/ 188074 h 834218"/>
                <a:gd name="connsiteX168" fmla="*/ 1017399 w 3024845"/>
                <a:gd name="connsiteY168" fmla="*/ 188074 h 834218"/>
                <a:gd name="connsiteX169" fmla="*/ 1017399 w 3024845"/>
                <a:gd name="connsiteY169" fmla="*/ 186183 h 834218"/>
                <a:gd name="connsiteX170" fmla="*/ 1017399 w 3024845"/>
                <a:gd name="connsiteY170" fmla="*/ 172942 h 834218"/>
                <a:gd name="connsiteX171" fmla="*/ 1039693 w 3024845"/>
                <a:gd name="connsiteY171" fmla="*/ 172942 h 834218"/>
                <a:gd name="connsiteX172" fmla="*/ 1039693 w 3024845"/>
                <a:gd name="connsiteY172" fmla="*/ 171861 h 834218"/>
                <a:gd name="connsiteX173" fmla="*/ 1039693 w 3024845"/>
                <a:gd name="connsiteY173" fmla="*/ 164295 h 834218"/>
                <a:gd name="connsiteX174" fmla="*/ 1041466 w 3024845"/>
                <a:gd name="connsiteY174" fmla="*/ 164295 h 834218"/>
                <a:gd name="connsiteX175" fmla="*/ 1053880 w 3024845"/>
                <a:gd name="connsiteY175" fmla="*/ 164295 h 834218"/>
                <a:gd name="connsiteX176" fmla="*/ 1053880 w 3024845"/>
                <a:gd name="connsiteY176" fmla="*/ 165376 h 834218"/>
                <a:gd name="connsiteX177" fmla="*/ 1053880 w 3024845"/>
                <a:gd name="connsiteY177" fmla="*/ 172942 h 834218"/>
                <a:gd name="connsiteX178" fmla="*/ 1054640 w 3024845"/>
                <a:gd name="connsiteY178" fmla="*/ 172942 h 834218"/>
                <a:gd name="connsiteX179" fmla="*/ 1059960 w 3024845"/>
                <a:gd name="connsiteY179" fmla="*/ 172942 h 834218"/>
                <a:gd name="connsiteX180" fmla="*/ 1070093 w 3024845"/>
                <a:gd name="connsiteY180" fmla="*/ 168618 h 834218"/>
                <a:gd name="connsiteX181" fmla="*/ 1074146 w 3024845"/>
                <a:gd name="connsiteY181" fmla="*/ 171861 h 834218"/>
                <a:gd name="connsiteX182" fmla="*/ 1074146 w 3024845"/>
                <a:gd name="connsiteY182" fmla="*/ 164295 h 834218"/>
                <a:gd name="connsiteX183" fmla="*/ 1076426 w 3024845"/>
                <a:gd name="connsiteY183" fmla="*/ 164295 h 834218"/>
                <a:gd name="connsiteX184" fmla="*/ 1092387 w 3024845"/>
                <a:gd name="connsiteY184" fmla="*/ 164295 h 834218"/>
                <a:gd name="connsiteX185" fmla="*/ 1092387 w 3024845"/>
                <a:gd name="connsiteY185" fmla="*/ 165376 h 834218"/>
                <a:gd name="connsiteX186" fmla="*/ 1092387 w 3024845"/>
                <a:gd name="connsiteY186" fmla="*/ 172942 h 834218"/>
                <a:gd name="connsiteX187" fmla="*/ 1122787 w 3024845"/>
                <a:gd name="connsiteY187" fmla="*/ 172942 h 834218"/>
                <a:gd name="connsiteX188" fmla="*/ 1122787 w 3024845"/>
                <a:gd name="connsiteY188" fmla="*/ 174563 h 834218"/>
                <a:gd name="connsiteX189" fmla="*/ 1122787 w 3024845"/>
                <a:gd name="connsiteY189" fmla="*/ 185913 h 834218"/>
                <a:gd name="connsiteX190" fmla="*/ 1149134 w 3024845"/>
                <a:gd name="connsiteY190" fmla="*/ 185913 h 834218"/>
                <a:gd name="connsiteX191" fmla="*/ 1149134 w 3024845"/>
                <a:gd name="connsiteY191" fmla="*/ 216177 h 834218"/>
                <a:gd name="connsiteX192" fmla="*/ 1149894 w 3024845"/>
                <a:gd name="connsiteY192" fmla="*/ 216177 h 834218"/>
                <a:gd name="connsiteX193" fmla="*/ 1155214 w 3024845"/>
                <a:gd name="connsiteY193" fmla="*/ 216177 h 834218"/>
                <a:gd name="connsiteX194" fmla="*/ 1155214 w 3024845"/>
                <a:gd name="connsiteY194" fmla="*/ 217258 h 834218"/>
                <a:gd name="connsiteX195" fmla="*/ 1155214 w 3024845"/>
                <a:gd name="connsiteY195" fmla="*/ 224825 h 834218"/>
                <a:gd name="connsiteX196" fmla="*/ 1159268 w 3024845"/>
                <a:gd name="connsiteY196" fmla="*/ 255089 h 834218"/>
                <a:gd name="connsiteX197" fmla="*/ 1160028 w 3024845"/>
                <a:gd name="connsiteY197" fmla="*/ 255089 h 834218"/>
                <a:gd name="connsiteX198" fmla="*/ 1165348 w 3024845"/>
                <a:gd name="connsiteY198" fmla="*/ 255089 h 834218"/>
                <a:gd name="connsiteX199" fmla="*/ 1165348 w 3024845"/>
                <a:gd name="connsiteY199" fmla="*/ 255900 h 834218"/>
                <a:gd name="connsiteX200" fmla="*/ 1165348 w 3024845"/>
                <a:gd name="connsiteY200" fmla="*/ 261575 h 834218"/>
                <a:gd name="connsiteX201" fmla="*/ 1166361 w 3024845"/>
                <a:gd name="connsiteY201" fmla="*/ 261575 h 834218"/>
                <a:gd name="connsiteX202" fmla="*/ 1173454 w 3024845"/>
                <a:gd name="connsiteY202" fmla="*/ 261575 h 834218"/>
                <a:gd name="connsiteX203" fmla="*/ 1173454 w 3024845"/>
                <a:gd name="connsiteY203" fmla="*/ 291840 h 834218"/>
                <a:gd name="connsiteX204" fmla="*/ 1175481 w 3024845"/>
                <a:gd name="connsiteY204" fmla="*/ 291840 h 834218"/>
                <a:gd name="connsiteX205" fmla="*/ 1189668 w 3024845"/>
                <a:gd name="connsiteY205" fmla="*/ 291840 h 834218"/>
                <a:gd name="connsiteX206" fmla="*/ 1189668 w 3024845"/>
                <a:gd name="connsiteY206" fmla="*/ 315619 h 834218"/>
                <a:gd name="connsiteX207" fmla="*/ 1191695 w 3024845"/>
                <a:gd name="connsiteY207" fmla="*/ 317240 h 834218"/>
                <a:gd name="connsiteX208" fmla="*/ 1191695 w 3024845"/>
                <a:gd name="connsiteY208" fmla="*/ 328590 h 834218"/>
                <a:gd name="connsiteX209" fmla="*/ 1192455 w 3024845"/>
                <a:gd name="connsiteY209" fmla="*/ 328590 h 834218"/>
                <a:gd name="connsiteX210" fmla="*/ 1197775 w 3024845"/>
                <a:gd name="connsiteY210" fmla="*/ 328590 h 834218"/>
                <a:gd name="connsiteX211" fmla="*/ 1197775 w 3024845"/>
                <a:gd name="connsiteY211" fmla="*/ 352369 h 834218"/>
                <a:gd name="connsiteX212" fmla="*/ 1199041 w 3024845"/>
                <a:gd name="connsiteY212" fmla="*/ 352369 h 834218"/>
                <a:gd name="connsiteX213" fmla="*/ 1207908 w 3024845"/>
                <a:gd name="connsiteY213" fmla="*/ 352369 h 834218"/>
                <a:gd name="connsiteX214" fmla="*/ 1209935 w 3024845"/>
                <a:gd name="connsiteY214" fmla="*/ 356423 h 834218"/>
                <a:gd name="connsiteX215" fmla="*/ 1209935 w 3024845"/>
                <a:gd name="connsiteY215" fmla="*/ 369664 h 834218"/>
                <a:gd name="connsiteX216" fmla="*/ 1211455 w 3024845"/>
                <a:gd name="connsiteY216" fmla="*/ 367772 h 834218"/>
                <a:gd name="connsiteX217" fmla="*/ 1222095 w 3024845"/>
                <a:gd name="connsiteY217" fmla="*/ 354531 h 834218"/>
                <a:gd name="connsiteX218" fmla="*/ 1250469 w 3024845"/>
                <a:gd name="connsiteY218" fmla="*/ 354531 h 834218"/>
                <a:gd name="connsiteX219" fmla="*/ 1250469 w 3024845"/>
                <a:gd name="connsiteY219" fmla="*/ 441002 h 834218"/>
                <a:gd name="connsiteX220" fmla="*/ 1251229 w 3024845"/>
                <a:gd name="connsiteY220" fmla="*/ 441002 h 834218"/>
                <a:gd name="connsiteX221" fmla="*/ 1256549 w 3024845"/>
                <a:gd name="connsiteY221" fmla="*/ 441002 h 834218"/>
                <a:gd name="connsiteX222" fmla="*/ 1257309 w 3024845"/>
                <a:gd name="connsiteY222" fmla="*/ 439651 h 834218"/>
                <a:gd name="connsiteX223" fmla="*/ 1262629 w 3024845"/>
                <a:gd name="connsiteY223" fmla="*/ 430193 h 834218"/>
                <a:gd name="connsiteX224" fmla="*/ 1262629 w 3024845"/>
                <a:gd name="connsiteY224" fmla="*/ 432085 h 834218"/>
                <a:gd name="connsiteX225" fmla="*/ 1262629 w 3024845"/>
                <a:gd name="connsiteY225" fmla="*/ 445326 h 834218"/>
                <a:gd name="connsiteX226" fmla="*/ 1266682 w 3024845"/>
                <a:gd name="connsiteY226" fmla="*/ 399929 h 834218"/>
                <a:gd name="connsiteX227" fmla="*/ 1267442 w 3024845"/>
                <a:gd name="connsiteY227" fmla="*/ 399929 h 834218"/>
                <a:gd name="connsiteX228" fmla="*/ 1272762 w 3024845"/>
                <a:gd name="connsiteY228" fmla="*/ 399929 h 834218"/>
                <a:gd name="connsiteX229" fmla="*/ 1272762 w 3024845"/>
                <a:gd name="connsiteY229" fmla="*/ 335075 h 834218"/>
                <a:gd name="connsiteX230" fmla="*/ 1273776 w 3024845"/>
                <a:gd name="connsiteY230" fmla="*/ 335075 h 834218"/>
                <a:gd name="connsiteX231" fmla="*/ 1280869 w 3024845"/>
                <a:gd name="connsiteY231" fmla="*/ 335075 h 834218"/>
                <a:gd name="connsiteX232" fmla="*/ 1293029 w 3024845"/>
                <a:gd name="connsiteY232" fmla="*/ 291840 h 834218"/>
                <a:gd name="connsiteX233" fmla="*/ 1294296 w 3024845"/>
                <a:gd name="connsiteY233" fmla="*/ 291840 h 834218"/>
                <a:gd name="connsiteX234" fmla="*/ 1303163 w 3024845"/>
                <a:gd name="connsiteY234" fmla="*/ 291840 h 834218"/>
                <a:gd name="connsiteX235" fmla="*/ 1313296 w 3024845"/>
                <a:gd name="connsiteY235" fmla="*/ 335075 h 834218"/>
                <a:gd name="connsiteX236" fmla="*/ 1314309 w 3024845"/>
                <a:gd name="connsiteY236" fmla="*/ 335075 h 834218"/>
                <a:gd name="connsiteX237" fmla="*/ 1321403 w 3024845"/>
                <a:gd name="connsiteY237" fmla="*/ 335075 h 834218"/>
                <a:gd name="connsiteX238" fmla="*/ 1321403 w 3024845"/>
                <a:gd name="connsiteY238" fmla="*/ 373987 h 834218"/>
                <a:gd name="connsiteX239" fmla="*/ 1323176 w 3024845"/>
                <a:gd name="connsiteY239" fmla="*/ 373987 h 834218"/>
                <a:gd name="connsiteX240" fmla="*/ 1335590 w 3024845"/>
                <a:gd name="connsiteY240" fmla="*/ 373987 h 834218"/>
                <a:gd name="connsiteX241" fmla="*/ 1335590 w 3024845"/>
                <a:gd name="connsiteY241" fmla="*/ 376149 h 834218"/>
                <a:gd name="connsiteX242" fmla="*/ 1335590 w 3024845"/>
                <a:gd name="connsiteY242" fmla="*/ 391281 h 834218"/>
                <a:gd name="connsiteX243" fmla="*/ 1339643 w 3024845"/>
                <a:gd name="connsiteY243" fmla="*/ 389120 h 834218"/>
                <a:gd name="connsiteX244" fmla="*/ 1339643 w 3024845"/>
                <a:gd name="connsiteY244" fmla="*/ 373987 h 834218"/>
                <a:gd name="connsiteX245" fmla="*/ 1341163 w 3024845"/>
                <a:gd name="connsiteY245" fmla="*/ 373987 h 834218"/>
                <a:gd name="connsiteX246" fmla="*/ 1351803 w 3024845"/>
                <a:gd name="connsiteY246" fmla="*/ 373987 h 834218"/>
                <a:gd name="connsiteX247" fmla="*/ 1351803 w 3024845"/>
                <a:gd name="connsiteY247" fmla="*/ 375608 h 834218"/>
                <a:gd name="connsiteX248" fmla="*/ 1351803 w 3024845"/>
                <a:gd name="connsiteY248" fmla="*/ 386958 h 834218"/>
                <a:gd name="connsiteX249" fmla="*/ 1382204 w 3024845"/>
                <a:gd name="connsiteY249" fmla="*/ 386958 h 834218"/>
                <a:gd name="connsiteX250" fmla="*/ 1382204 w 3024845"/>
                <a:gd name="connsiteY250" fmla="*/ 350208 h 834218"/>
                <a:gd name="connsiteX251" fmla="*/ 1383470 w 3024845"/>
                <a:gd name="connsiteY251" fmla="*/ 350208 h 834218"/>
                <a:gd name="connsiteX252" fmla="*/ 1392337 w 3024845"/>
                <a:gd name="connsiteY252" fmla="*/ 350208 h 834218"/>
                <a:gd name="connsiteX253" fmla="*/ 1392337 w 3024845"/>
                <a:gd name="connsiteY253" fmla="*/ 371825 h 834218"/>
                <a:gd name="connsiteX254" fmla="*/ 1394364 w 3024845"/>
                <a:gd name="connsiteY254" fmla="*/ 339399 h 834218"/>
                <a:gd name="connsiteX255" fmla="*/ 1416657 w 3024845"/>
                <a:gd name="connsiteY255" fmla="*/ 339399 h 834218"/>
                <a:gd name="connsiteX256" fmla="*/ 1416657 w 3024845"/>
                <a:gd name="connsiteY256" fmla="*/ 337777 h 834218"/>
                <a:gd name="connsiteX257" fmla="*/ 1416657 w 3024845"/>
                <a:gd name="connsiteY257" fmla="*/ 326428 h 834218"/>
                <a:gd name="connsiteX258" fmla="*/ 1417417 w 3024845"/>
                <a:gd name="connsiteY258" fmla="*/ 326428 h 834218"/>
                <a:gd name="connsiteX259" fmla="*/ 1422737 w 3024845"/>
                <a:gd name="connsiteY259" fmla="*/ 326428 h 834218"/>
                <a:gd name="connsiteX260" fmla="*/ 1422737 w 3024845"/>
                <a:gd name="connsiteY260" fmla="*/ 324537 h 834218"/>
                <a:gd name="connsiteX261" fmla="*/ 1422737 w 3024845"/>
                <a:gd name="connsiteY261" fmla="*/ 311296 h 834218"/>
                <a:gd name="connsiteX262" fmla="*/ 1426791 w 3024845"/>
                <a:gd name="connsiteY262" fmla="*/ 317781 h 834218"/>
                <a:gd name="connsiteX263" fmla="*/ 1429071 w 3024845"/>
                <a:gd name="connsiteY263" fmla="*/ 317781 h 834218"/>
                <a:gd name="connsiteX264" fmla="*/ 1445031 w 3024845"/>
                <a:gd name="connsiteY264" fmla="*/ 317781 h 834218"/>
                <a:gd name="connsiteX265" fmla="*/ 1445031 w 3024845"/>
                <a:gd name="connsiteY265" fmla="*/ 316970 h 834218"/>
                <a:gd name="connsiteX266" fmla="*/ 1445031 w 3024845"/>
                <a:gd name="connsiteY266" fmla="*/ 311296 h 834218"/>
                <a:gd name="connsiteX267" fmla="*/ 1445791 w 3024845"/>
                <a:gd name="connsiteY267" fmla="*/ 311296 h 834218"/>
                <a:gd name="connsiteX268" fmla="*/ 1451111 w 3024845"/>
                <a:gd name="connsiteY268" fmla="*/ 311296 h 834218"/>
                <a:gd name="connsiteX269" fmla="*/ 1451111 w 3024845"/>
                <a:gd name="connsiteY269" fmla="*/ 312647 h 834218"/>
                <a:gd name="connsiteX270" fmla="*/ 1451111 w 3024845"/>
                <a:gd name="connsiteY270" fmla="*/ 322105 h 834218"/>
                <a:gd name="connsiteX271" fmla="*/ 1489618 w 3024845"/>
                <a:gd name="connsiteY271" fmla="*/ 322105 h 834218"/>
                <a:gd name="connsiteX272" fmla="*/ 1489618 w 3024845"/>
                <a:gd name="connsiteY272" fmla="*/ 460458 h 834218"/>
                <a:gd name="connsiteX273" fmla="*/ 1491138 w 3024845"/>
                <a:gd name="connsiteY273" fmla="*/ 460458 h 834218"/>
                <a:gd name="connsiteX274" fmla="*/ 1501778 w 3024845"/>
                <a:gd name="connsiteY274" fmla="*/ 460458 h 834218"/>
                <a:gd name="connsiteX275" fmla="*/ 1501778 w 3024845"/>
                <a:gd name="connsiteY275" fmla="*/ 447488 h 834218"/>
                <a:gd name="connsiteX276" fmla="*/ 1505832 w 3024845"/>
                <a:gd name="connsiteY276" fmla="*/ 447488 h 834218"/>
                <a:gd name="connsiteX277" fmla="*/ 1505832 w 3024845"/>
                <a:gd name="connsiteY277" fmla="*/ 460458 h 834218"/>
                <a:gd name="connsiteX278" fmla="*/ 1536232 w 3024845"/>
                <a:gd name="connsiteY278" fmla="*/ 460458 h 834218"/>
                <a:gd name="connsiteX279" fmla="*/ 1536232 w 3024845"/>
                <a:gd name="connsiteY279" fmla="*/ 430193 h 834218"/>
                <a:gd name="connsiteX280" fmla="*/ 1548392 w 3024845"/>
                <a:gd name="connsiteY280" fmla="*/ 430193 h 834218"/>
                <a:gd name="connsiteX281" fmla="*/ 1560552 w 3024845"/>
                <a:gd name="connsiteY281" fmla="*/ 428032 h 834218"/>
                <a:gd name="connsiteX282" fmla="*/ 1564606 w 3024845"/>
                <a:gd name="connsiteY282" fmla="*/ 430193 h 834218"/>
                <a:gd name="connsiteX283" fmla="*/ 1574739 w 3024845"/>
                <a:gd name="connsiteY283" fmla="*/ 430193 h 834218"/>
                <a:gd name="connsiteX284" fmla="*/ 1574739 w 3024845"/>
                <a:gd name="connsiteY284" fmla="*/ 460458 h 834218"/>
                <a:gd name="connsiteX285" fmla="*/ 1582846 w 3024845"/>
                <a:gd name="connsiteY285" fmla="*/ 460458 h 834218"/>
                <a:gd name="connsiteX286" fmla="*/ 1582846 w 3024845"/>
                <a:gd name="connsiteY286" fmla="*/ 477753 h 834218"/>
                <a:gd name="connsiteX287" fmla="*/ 1592182 w 3024845"/>
                <a:gd name="connsiteY287" fmla="*/ 478658 h 834218"/>
                <a:gd name="connsiteX288" fmla="*/ 1605140 w 3024845"/>
                <a:gd name="connsiteY288" fmla="*/ 478658 h 834218"/>
                <a:gd name="connsiteX289" fmla="*/ 1605140 w 3024845"/>
                <a:gd name="connsiteY289" fmla="*/ 462620 h 834218"/>
                <a:gd name="connsiteX290" fmla="*/ 1673096 w 3024845"/>
                <a:gd name="connsiteY290" fmla="*/ 462620 h 834218"/>
                <a:gd name="connsiteX291" fmla="*/ 1673096 w 3024845"/>
                <a:gd name="connsiteY291" fmla="*/ 377367 h 834218"/>
                <a:gd name="connsiteX292" fmla="*/ 1745104 w 3024845"/>
                <a:gd name="connsiteY292" fmla="*/ 377367 h 834218"/>
                <a:gd name="connsiteX293" fmla="*/ 1745104 w 3024845"/>
                <a:gd name="connsiteY293" fmla="*/ 456135 h 834218"/>
                <a:gd name="connsiteX294" fmla="*/ 1747008 w 3024845"/>
                <a:gd name="connsiteY294" fmla="*/ 456135 h 834218"/>
                <a:gd name="connsiteX295" fmla="*/ 1748250 w 3024845"/>
                <a:gd name="connsiteY295" fmla="*/ 478658 h 834218"/>
                <a:gd name="connsiteX296" fmla="*/ 1757926 w 3024845"/>
                <a:gd name="connsiteY296" fmla="*/ 478658 h 834218"/>
                <a:gd name="connsiteX297" fmla="*/ 1759168 w 3024845"/>
                <a:gd name="connsiteY297" fmla="*/ 456135 h 834218"/>
                <a:gd name="connsiteX298" fmla="*/ 1765248 w 3024845"/>
                <a:gd name="connsiteY298" fmla="*/ 456135 h 834218"/>
                <a:gd name="connsiteX299" fmla="*/ 1766490 w 3024845"/>
                <a:gd name="connsiteY299" fmla="*/ 478658 h 834218"/>
                <a:gd name="connsiteX300" fmla="*/ 1817112 w 3024845"/>
                <a:gd name="connsiteY300" fmla="*/ 478658 h 834218"/>
                <a:gd name="connsiteX301" fmla="*/ 1817112 w 3024845"/>
                <a:gd name="connsiteY301" fmla="*/ 315630 h 834218"/>
                <a:gd name="connsiteX302" fmla="*/ 2014439 w 3024845"/>
                <a:gd name="connsiteY302" fmla="*/ 315630 h 834218"/>
                <a:gd name="connsiteX303" fmla="*/ 2014439 w 3024845"/>
                <a:gd name="connsiteY303" fmla="*/ 478658 h 834218"/>
                <a:gd name="connsiteX304" fmla="*/ 2033136 w 3024845"/>
                <a:gd name="connsiteY304" fmla="*/ 478658 h 834218"/>
                <a:gd name="connsiteX305" fmla="*/ 2033136 w 3024845"/>
                <a:gd name="connsiteY305" fmla="*/ 395965 h 834218"/>
                <a:gd name="connsiteX306" fmla="*/ 2128256 w 3024845"/>
                <a:gd name="connsiteY306" fmla="*/ 395965 h 834218"/>
                <a:gd name="connsiteX307" fmla="*/ 2180720 w 3024845"/>
                <a:gd name="connsiteY307" fmla="*/ 330752 h 834218"/>
                <a:gd name="connsiteX308" fmla="*/ 2245574 w 3024845"/>
                <a:gd name="connsiteY308" fmla="*/ 330752 h 834218"/>
                <a:gd name="connsiteX309" fmla="*/ 2245574 w 3024845"/>
                <a:gd name="connsiteY309" fmla="*/ 406414 h 834218"/>
                <a:gd name="connsiteX310" fmla="*/ 2253681 w 3024845"/>
                <a:gd name="connsiteY310" fmla="*/ 406414 h 834218"/>
                <a:gd name="connsiteX311" fmla="*/ 2255708 w 3024845"/>
                <a:gd name="connsiteY311" fmla="*/ 399929 h 834218"/>
                <a:gd name="connsiteX312" fmla="*/ 2261788 w 3024845"/>
                <a:gd name="connsiteY312" fmla="*/ 399929 h 834218"/>
                <a:gd name="connsiteX313" fmla="*/ 2263815 w 3024845"/>
                <a:gd name="connsiteY313" fmla="*/ 408576 h 834218"/>
                <a:gd name="connsiteX314" fmla="*/ 2275975 w 3024845"/>
                <a:gd name="connsiteY314" fmla="*/ 408576 h 834218"/>
                <a:gd name="connsiteX315" fmla="*/ 2275975 w 3024845"/>
                <a:gd name="connsiteY315" fmla="*/ 402090 h 834218"/>
                <a:gd name="connsiteX316" fmla="*/ 2298268 w 3024845"/>
                <a:gd name="connsiteY316" fmla="*/ 402090 h 834218"/>
                <a:gd name="connsiteX317" fmla="*/ 2298268 w 3024845"/>
                <a:gd name="connsiteY317" fmla="*/ 408576 h 834218"/>
                <a:gd name="connsiteX318" fmla="*/ 2318535 w 3024845"/>
                <a:gd name="connsiteY318" fmla="*/ 408576 h 834218"/>
                <a:gd name="connsiteX319" fmla="*/ 2318535 w 3024845"/>
                <a:gd name="connsiteY319" fmla="*/ 453973 h 834218"/>
                <a:gd name="connsiteX320" fmla="*/ 2332722 w 3024845"/>
                <a:gd name="connsiteY320" fmla="*/ 453973 h 834218"/>
                <a:gd name="connsiteX321" fmla="*/ 2332722 w 3024845"/>
                <a:gd name="connsiteY321" fmla="*/ 441002 h 834218"/>
                <a:gd name="connsiteX322" fmla="*/ 2348936 w 3024845"/>
                <a:gd name="connsiteY322" fmla="*/ 441002 h 834218"/>
                <a:gd name="connsiteX323" fmla="*/ 2348936 w 3024845"/>
                <a:gd name="connsiteY323" fmla="*/ 261575 h 834218"/>
                <a:gd name="connsiteX324" fmla="*/ 2355016 w 3024845"/>
                <a:gd name="connsiteY324" fmla="*/ 255089 h 834218"/>
                <a:gd name="connsiteX325" fmla="*/ 2427977 w 3024845"/>
                <a:gd name="connsiteY325" fmla="*/ 255089 h 834218"/>
                <a:gd name="connsiteX326" fmla="*/ 2427977 w 3024845"/>
                <a:gd name="connsiteY326" fmla="*/ 263737 h 834218"/>
                <a:gd name="connsiteX327" fmla="*/ 2438110 w 3024845"/>
                <a:gd name="connsiteY327" fmla="*/ 263737 h 834218"/>
                <a:gd name="connsiteX328" fmla="*/ 2438110 w 3024845"/>
                <a:gd name="connsiteY328" fmla="*/ 378311 h 834218"/>
                <a:gd name="connsiteX329" fmla="*/ 2460404 w 3024845"/>
                <a:gd name="connsiteY329" fmla="*/ 378311 h 834218"/>
                <a:gd name="connsiteX330" fmla="*/ 2460404 w 3024845"/>
                <a:gd name="connsiteY330" fmla="*/ 311296 h 834218"/>
                <a:gd name="connsiteX331" fmla="*/ 2486751 w 3024845"/>
                <a:gd name="connsiteY331" fmla="*/ 311296 h 834218"/>
                <a:gd name="connsiteX332" fmla="*/ 2490804 w 3024845"/>
                <a:gd name="connsiteY332" fmla="*/ 306972 h 834218"/>
                <a:gd name="connsiteX333" fmla="*/ 2498911 w 3024845"/>
                <a:gd name="connsiteY333" fmla="*/ 306972 h 834218"/>
                <a:gd name="connsiteX334" fmla="*/ 2502964 w 3024845"/>
                <a:gd name="connsiteY334" fmla="*/ 311296 h 834218"/>
                <a:gd name="connsiteX335" fmla="*/ 2525258 w 3024845"/>
                <a:gd name="connsiteY335" fmla="*/ 311296 h 834218"/>
                <a:gd name="connsiteX336" fmla="*/ 2525258 w 3024845"/>
                <a:gd name="connsiteY336" fmla="*/ 194560 h 834218"/>
                <a:gd name="connsiteX337" fmla="*/ 2582005 w 3024845"/>
                <a:gd name="connsiteY337" fmla="*/ 183751 h 834218"/>
                <a:gd name="connsiteX338" fmla="*/ 2582005 w 3024845"/>
                <a:gd name="connsiteY338" fmla="*/ 184832 h 834218"/>
                <a:gd name="connsiteX339" fmla="*/ 2582005 w 3024845"/>
                <a:gd name="connsiteY339" fmla="*/ 192398 h 834218"/>
                <a:gd name="connsiteX340" fmla="*/ 2608352 w 3024845"/>
                <a:gd name="connsiteY340" fmla="*/ 192398 h 834218"/>
                <a:gd name="connsiteX341" fmla="*/ 2608352 w 3024845"/>
                <a:gd name="connsiteY341" fmla="*/ 447488 h 834218"/>
                <a:gd name="connsiteX342" fmla="*/ 2630646 w 3024845"/>
                <a:gd name="connsiteY342" fmla="*/ 447488 h 834218"/>
                <a:gd name="connsiteX343" fmla="*/ 2630646 w 3024845"/>
                <a:gd name="connsiteY343" fmla="*/ 443164 h 834218"/>
                <a:gd name="connsiteX344" fmla="*/ 2642806 w 3024845"/>
                <a:gd name="connsiteY344" fmla="*/ 443164 h 834218"/>
                <a:gd name="connsiteX345" fmla="*/ 2642806 w 3024845"/>
                <a:gd name="connsiteY345" fmla="*/ 447488 h 834218"/>
                <a:gd name="connsiteX346" fmla="*/ 2667126 w 3024845"/>
                <a:gd name="connsiteY346" fmla="*/ 447488 h 834218"/>
                <a:gd name="connsiteX347" fmla="*/ 2667126 w 3024845"/>
                <a:gd name="connsiteY347" fmla="*/ 434517 h 834218"/>
                <a:gd name="connsiteX348" fmla="*/ 2695500 w 3024845"/>
                <a:gd name="connsiteY348" fmla="*/ 434517 h 834218"/>
                <a:gd name="connsiteX349" fmla="*/ 2707660 w 3024845"/>
                <a:gd name="connsiteY349" fmla="*/ 430193 h 834218"/>
                <a:gd name="connsiteX350" fmla="*/ 2727927 w 3024845"/>
                <a:gd name="connsiteY350" fmla="*/ 434517 h 834218"/>
                <a:gd name="connsiteX351" fmla="*/ 2727927 w 3024845"/>
                <a:gd name="connsiteY351" fmla="*/ 417223 h 834218"/>
                <a:gd name="connsiteX352" fmla="*/ 2736034 w 3024845"/>
                <a:gd name="connsiteY352" fmla="*/ 417223 h 834218"/>
                <a:gd name="connsiteX353" fmla="*/ 2736034 w 3024845"/>
                <a:gd name="connsiteY353" fmla="*/ 404252 h 834218"/>
                <a:gd name="connsiteX354" fmla="*/ 2792781 w 3024845"/>
                <a:gd name="connsiteY354" fmla="*/ 404252 h 834218"/>
                <a:gd name="connsiteX355" fmla="*/ 2792781 w 3024845"/>
                <a:gd name="connsiteY355" fmla="*/ 373987 h 834218"/>
                <a:gd name="connsiteX356" fmla="*/ 2811021 w 3024845"/>
                <a:gd name="connsiteY356" fmla="*/ 373987 h 834218"/>
                <a:gd name="connsiteX357" fmla="*/ 2811021 w 3024845"/>
                <a:gd name="connsiteY357" fmla="*/ 367502 h 834218"/>
                <a:gd name="connsiteX358" fmla="*/ 2823181 w 3024845"/>
                <a:gd name="connsiteY358" fmla="*/ 367502 h 834218"/>
                <a:gd name="connsiteX359" fmla="*/ 2823181 w 3024845"/>
                <a:gd name="connsiteY359" fmla="*/ 373987 h 834218"/>
                <a:gd name="connsiteX360" fmla="*/ 2839395 w 3024845"/>
                <a:gd name="connsiteY360" fmla="*/ 373987 h 834218"/>
                <a:gd name="connsiteX361" fmla="*/ 2839395 w 3024845"/>
                <a:gd name="connsiteY361" fmla="*/ 423708 h 834218"/>
                <a:gd name="connsiteX362" fmla="*/ 2871822 w 3024845"/>
                <a:gd name="connsiteY362" fmla="*/ 423708 h 834218"/>
                <a:gd name="connsiteX363" fmla="*/ 2871822 w 3024845"/>
                <a:gd name="connsiteY363" fmla="*/ 397767 h 834218"/>
                <a:gd name="connsiteX364" fmla="*/ 2910329 w 3024845"/>
                <a:gd name="connsiteY364" fmla="*/ 397767 h 834218"/>
                <a:gd name="connsiteX365" fmla="*/ 2910329 w 3024845"/>
                <a:gd name="connsiteY365" fmla="*/ 367502 h 834218"/>
                <a:gd name="connsiteX366" fmla="*/ 2958970 w 3024845"/>
                <a:gd name="connsiteY366" fmla="*/ 367502 h 834218"/>
                <a:gd name="connsiteX367" fmla="*/ 2958970 w 3024845"/>
                <a:gd name="connsiteY367" fmla="*/ 478658 h 834218"/>
                <a:gd name="connsiteX368" fmla="*/ 2958970 w 3024845"/>
                <a:gd name="connsiteY368" fmla="*/ 492437 h 834218"/>
                <a:gd name="connsiteX369" fmla="*/ 3024845 w 3024845"/>
                <a:gd name="connsiteY369" fmla="*/ 492437 h 834218"/>
                <a:gd name="connsiteX370" fmla="*/ 3024845 w 3024845"/>
                <a:gd name="connsiteY370" fmla="*/ 834218 h 834218"/>
                <a:gd name="connsiteX371" fmla="*/ 2054 w 3024845"/>
                <a:gd name="connsiteY371" fmla="*/ 831885 h 834218"/>
                <a:gd name="connsiteX372" fmla="*/ 0 w 3024845"/>
                <a:gd name="connsiteY372" fmla="*/ 397767 h 834218"/>
                <a:gd name="connsiteX373" fmla="*/ 20267 w 3024845"/>
                <a:gd name="connsiteY373" fmla="*/ 397767 h 834218"/>
                <a:gd name="connsiteX374" fmla="*/ 20774 w 3024845"/>
                <a:gd name="connsiteY374" fmla="*/ 396686 h 834218"/>
                <a:gd name="connsiteX375" fmla="*/ 24320 w 3024845"/>
                <a:gd name="connsiteY375" fmla="*/ 389120 h 834218"/>
                <a:gd name="connsiteX376" fmla="*/ 26094 w 3024845"/>
                <a:gd name="connsiteY376" fmla="*/ 389390 h 834218"/>
                <a:gd name="connsiteX377" fmla="*/ 38507 w 3024845"/>
                <a:gd name="connsiteY377" fmla="*/ 391281 h 834218"/>
                <a:gd name="connsiteX378" fmla="*/ 39014 w 3024845"/>
                <a:gd name="connsiteY378" fmla="*/ 392633 h 834218"/>
                <a:gd name="connsiteX379" fmla="*/ 42560 w 3024845"/>
                <a:gd name="connsiteY379" fmla="*/ 402090 h 834218"/>
                <a:gd name="connsiteX380" fmla="*/ 68907 w 3024845"/>
                <a:gd name="connsiteY380" fmla="*/ 404252 h 834218"/>
                <a:gd name="connsiteX381" fmla="*/ 68907 w 3024845"/>
                <a:gd name="connsiteY381" fmla="*/ 281031 h 834218"/>
                <a:gd name="connsiteX382" fmla="*/ 70934 w 3024845"/>
                <a:gd name="connsiteY382" fmla="*/ 281031 h 834218"/>
                <a:gd name="connsiteX383" fmla="*/ 85121 w 3024845"/>
                <a:gd name="connsiteY383" fmla="*/ 281031 h 834218"/>
                <a:gd name="connsiteX384" fmla="*/ 85121 w 3024845"/>
                <a:gd name="connsiteY384" fmla="*/ 144839 h 834218"/>
                <a:gd name="connsiteX385" fmla="*/ 86894 w 3024845"/>
                <a:gd name="connsiteY385" fmla="*/ 144839 h 834218"/>
                <a:gd name="connsiteX386" fmla="*/ 99308 w 3024845"/>
                <a:gd name="connsiteY386" fmla="*/ 144839 h 834218"/>
                <a:gd name="connsiteX387" fmla="*/ 99308 w 3024845"/>
                <a:gd name="connsiteY387" fmla="*/ 30265 h 834218"/>
                <a:gd name="connsiteX388" fmla="*/ 103361 w 3024845"/>
                <a:gd name="connsiteY388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02669 w 3024845"/>
                <a:gd name="connsiteY2" fmla="*/ 0 h 834218"/>
                <a:gd name="connsiteX3" fmla="*/ 220909 w 3024845"/>
                <a:gd name="connsiteY3" fmla="*/ 144839 h 834218"/>
                <a:gd name="connsiteX4" fmla="*/ 223189 w 3024845"/>
                <a:gd name="connsiteY4" fmla="*/ 144839 h 834218"/>
                <a:gd name="connsiteX5" fmla="*/ 239150 w 3024845"/>
                <a:gd name="connsiteY5" fmla="*/ 144839 h 834218"/>
                <a:gd name="connsiteX6" fmla="*/ 239150 w 3024845"/>
                <a:gd name="connsiteY6" fmla="*/ 285354 h 834218"/>
                <a:gd name="connsiteX7" fmla="*/ 240670 w 3024845"/>
                <a:gd name="connsiteY7" fmla="*/ 285084 h 834218"/>
                <a:gd name="connsiteX8" fmla="*/ 251310 w 3024845"/>
                <a:gd name="connsiteY8" fmla="*/ 283193 h 834218"/>
                <a:gd name="connsiteX9" fmla="*/ 249283 w 3024845"/>
                <a:gd name="connsiteY9" fmla="*/ 371825 h 834218"/>
                <a:gd name="connsiteX10" fmla="*/ 250803 w 3024845"/>
                <a:gd name="connsiteY10" fmla="*/ 372096 h 834218"/>
                <a:gd name="connsiteX11" fmla="*/ 261443 w 3024845"/>
                <a:gd name="connsiteY11" fmla="*/ 373987 h 834218"/>
                <a:gd name="connsiteX12" fmla="*/ 261696 w 3024845"/>
                <a:gd name="connsiteY12" fmla="*/ 374798 h 834218"/>
                <a:gd name="connsiteX13" fmla="*/ 263470 w 3024845"/>
                <a:gd name="connsiteY13" fmla="*/ 380473 h 834218"/>
                <a:gd name="connsiteX14" fmla="*/ 264230 w 3024845"/>
                <a:gd name="connsiteY14" fmla="*/ 378041 h 834218"/>
                <a:gd name="connsiteX15" fmla="*/ 269550 w 3024845"/>
                <a:gd name="connsiteY15" fmla="*/ 361017 h 834218"/>
                <a:gd name="connsiteX16" fmla="*/ 271323 w 3024845"/>
                <a:gd name="connsiteY16" fmla="*/ 361017 h 834218"/>
                <a:gd name="connsiteX17" fmla="*/ 283737 w 3024845"/>
                <a:gd name="connsiteY17" fmla="*/ 361017 h 834218"/>
                <a:gd name="connsiteX18" fmla="*/ 283737 w 3024845"/>
                <a:gd name="connsiteY18" fmla="*/ 393443 h 834218"/>
                <a:gd name="connsiteX19" fmla="*/ 284750 w 3024845"/>
                <a:gd name="connsiteY19" fmla="*/ 393984 h 834218"/>
                <a:gd name="connsiteX20" fmla="*/ 291844 w 3024845"/>
                <a:gd name="connsiteY20" fmla="*/ 397767 h 834218"/>
                <a:gd name="connsiteX21" fmla="*/ 291844 w 3024845"/>
                <a:gd name="connsiteY21" fmla="*/ 399118 h 834218"/>
                <a:gd name="connsiteX22" fmla="*/ 291844 w 3024845"/>
                <a:gd name="connsiteY22" fmla="*/ 408576 h 834218"/>
                <a:gd name="connsiteX23" fmla="*/ 336431 w 3024845"/>
                <a:gd name="connsiteY23" fmla="*/ 408576 h 834218"/>
                <a:gd name="connsiteX24" fmla="*/ 336431 w 3024845"/>
                <a:gd name="connsiteY24" fmla="*/ 409657 h 834218"/>
                <a:gd name="connsiteX25" fmla="*/ 336431 w 3024845"/>
                <a:gd name="connsiteY25" fmla="*/ 417223 h 834218"/>
                <a:gd name="connsiteX26" fmla="*/ 338457 w 3024845"/>
                <a:gd name="connsiteY26" fmla="*/ 417223 h 834218"/>
                <a:gd name="connsiteX27" fmla="*/ 352644 w 3024845"/>
                <a:gd name="connsiteY27" fmla="*/ 417223 h 834218"/>
                <a:gd name="connsiteX28" fmla="*/ 352644 w 3024845"/>
                <a:gd name="connsiteY28" fmla="*/ 386958 h 834218"/>
                <a:gd name="connsiteX29" fmla="*/ 397231 w 3024845"/>
                <a:gd name="connsiteY29" fmla="*/ 386958 h 834218"/>
                <a:gd name="connsiteX30" fmla="*/ 397231 w 3024845"/>
                <a:gd name="connsiteY30" fmla="*/ 385607 h 834218"/>
                <a:gd name="connsiteX31" fmla="*/ 397231 w 3024845"/>
                <a:gd name="connsiteY31" fmla="*/ 376149 h 834218"/>
                <a:gd name="connsiteX32" fmla="*/ 398245 w 3024845"/>
                <a:gd name="connsiteY32" fmla="*/ 376149 h 834218"/>
                <a:gd name="connsiteX33" fmla="*/ 405338 w 3024845"/>
                <a:gd name="connsiteY33" fmla="*/ 376149 h 834218"/>
                <a:gd name="connsiteX34" fmla="*/ 405338 w 3024845"/>
                <a:gd name="connsiteY34" fmla="*/ 374258 h 834218"/>
                <a:gd name="connsiteX35" fmla="*/ 405338 w 3024845"/>
                <a:gd name="connsiteY35" fmla="*/ 361017 h 834218"/>
                <a:gd name="connsiteX36" fmla="*/ 406098 w 3024845"/>
                <a:gd name="connsiteY36" fmla="*/ 361017 h 834218"/>
                <a:gd name="connsiteX37" fmla="*/ 411418 w 3024845"/>
                <a:gd name="connsiteY37" fmla="*/ 361017 h 834218"/>
                <a:gd name="connsiteX38" fmla="*/ 411418 w 3024845"/>
                <a:gd name="connsiteY38" fmla="*/ 359936 h 834218"/>
                <a:gd name="connsiteX39" fmla="*/ 411418 w 3024845"/>
                <a:gd name="connsiteY39" fmla="*/ 352369 h 834218"/>
                <a:gd name="connsiteX40" fmla="*/ 413445 w 3024845"/>
                <a:gd name="connsiteY40" fmla="*/ 352369 h 834218"/>
                <a:gd name="connsiteX41" fmla="*/ 427632 w 3024845"/>
                <a:gd name="connsiteY41" fmla="*/ 352369 h 834218"/>
                <a:gd name="connsiteX42" fmla="*/ 427632 w 3024845"/>
                <a:gd name="connsiteY42" fmla="*/ 353450 h 834218"/>
                <a:gd name="connsiteX43" fmla="*/ 427632 w 3024845"/>
                <a:gd name="connsiteY43" fmla="*/ 361017 h 834218"/>
                <a:gd name="connsiteX44" fmla="*/ 449925 w 3024845"/>
                <a:gd name="connsiteY44" fmla="*/ 361017 h 834218"/>
                <a:gd name="connsiteX45" fmla="*/ 449925 w 3024845"/>
                <a:gd name="connsiteY45" fmla="*/ 359125 h 834218"/>
                <a:gd name="connsiteX46" fmla="*/ 449925 w 3024845"/>
                <a:gd name="connsiteY46" fmla="*/ 345884 h 834218"/>
                <a:gd name="connsiteX47" fmla="*/ 451699 w 3024845"/>
                <a:gd name="connsiteY47" fmla="*/ 345884 h 834218"/>
                <a:gd name="connsiteX48" fmla="*/ 464112 w 3024845"/>
                <a:gd name="connsiteY48" fmla="*/ 345884 h 834218"/>
                <a:gd name="connsiteX49" fmla="*/ 464112 w 3024845"/>
                <a:gd name="connsiteY49" fmla="*/ 369664 h 834218"/>
                <a:gd name="connsiteX50" fmla="*/ 465126 w 3024845"/>
                <a:gd name="connsiteY50" fmla="*/ 369664 h 834218"/>
                <a:gd name="connsiteX51" fmla="*/ 472219 w 3024845"/>
                <a:gd name="connsiteY51" fmla="*/ 369664 h 834218"/>
                <a:gd name="connsiteX52" fmla="*/ 472219 w 3024845"/>
                <a:gd name="connsiteY52" fmla="*/ 368583 h 834218"/>
                <a:gd name="connsiteX53" fmla="*/ 472219 w 3024845"/>
                <a:gd name="connsiteY53" fmla="*/ 361017 h 834218"/>
                <a:gd name="connsiteX54" fmla="*/ 473992 w 3024845"/>
                <a:gd name="connsiteY54" fmla="*/ 361017 h 834218"/>
                <a:gd name="connsiteX55" fmla="*/ 486406 w 3024845"/>
                <a:gd name="connsiteY55" fmla="*/ 361017 h 834218"/>
                <a:gd name="connsiteX56" fmla="*/ 486406 w 3024845"/>
                <a:gd name="connsiteY56" fmla="*/ 386958 h 834218"/>
                <a:gd name="connsiteX57" fmla="*/ 488433 w 3024845"/>
                <a:gd name="connsiteY57" fmla="*/ 386958 h 834218"/>
                <a:gd name="connsiteX58" fmla="*/ 502619 w 3024845"/>
                <a:gd name="connsiteY58" fmla="*/ 386958 h 834218"/>
                <a:gd name="connsiteX59" fmla="*/ 502619 w 3024845"/>
                <a:gd name="connsiteY59" fmla="*/ 388579 h 834218"/>
                <a:gd name="connsiteX60" fmla="*/ 502619 w 3024845"/>
                <a:gd name="connsiteY60" fmla="*/ 399929 h 834218"/>
                <a:gd name="connsiteX61" fmla="*/ 503379 w 3024845"/>
                <a:gd name="connsiteY61" fmla="*/ 399929 h 834218"/>
                <a:gd name="connsiteX62" fmla="*/ 508700 w 3024845"/>
                <a:gd name="connsiteY62" fmla="*/ 399929 h 834218"/>
                <a:gd name="connsiteX63" fmla="*/ 508700 w 3024845"/>
                <a:gd name="connsiteY63" fmla="*/ 399118 h 834218"/>
                <a:gd name="connsiteX64" fmla="*/ 508700 w 3024845"/>
                <a:gd name="connsiteY64" fmla="*/ 393443 h 834218"/>
                <a:gd name="connsiteX65" fmla="*/ 539100 w 3024845"/>
                <a:gd name="connsiteY65" fmla="*/ 393443 h 834218"/>
                <a:gd name="connsiteX66" fmla="*/ 539100 w 3024845"/>
                <a:gd name="connsiteY66" fmla="*/ 417223 h 834218"/>
                <a:gd name="connsiteX67" fmla="*/ 540113 w 3024845"/>
                <a:gd name="connsiteY67" fmla="*/ 417223 h 834218"/>
                <a:gd name="connsiteX68" fmla="*/ 547207 w 3024845"/>
                <a:gd name="connsiteY68" fmla="*/ 417223 h 834218"/>
                <a:gd name="connsiteX69" fmla="*/ 547207 w 3024845"/>
                <a:gd name="connsiteY69" fmla="*/ 418304 h 834218"/>
                <a:gd name="connsiteX70" fmla="*/ 547207 w 3024845"/>
                <a:gd name="connsiteY70" fmla="*/ 425870 h 834218"/>
                <a:gd name="connsiteX71" fmla="*/ 547967 w 3024845"/>
                <a:gd name="connsiteY71" fmla="*/ 425870 h 834218"/>
                <a:gd name="connsiteX72" fmla="*/ 553287 w 3024845"/>
                <a:gd name="connsiteY72" fmla="*/ 425870 h 834218"/>
                <a:gd name="connsiteX73" fmla="*/ 553287 w 3024845"/>
                <a:gd name="connsiteY73" fmla="*/ 423708 h 834218"/>
                <a:gd name="connsiteX74" fmla="*/ 553287 w 3024845"/>
                <a:gd name="connsiteY74" fmla="*/ 408576 h 834218"/>
                <a:gd name="connsiteX75" fmla="*/ 554300 w 3024845"/>
                <a:gd name="connsiteY75" fmla="*/ 408576 h 834218"/>
                <a:gd name="connsiteX76" fmla="*/ 561394 w 3024845"/>
                <a:gd name="connsiteY76" fmla="*/ 408576 h 834218"/>
                <a:gd name="connsiteX77" fmla="*/ 561394 w 3024845"/>
                <a:gd name="connsiteY77" fmla="*/ 409657 h 834218"/>
                <a:gd name="connsiteX78" fmla="*/ 561394 w 3024845"/>
                <a:gd name="connsiteY78" fmla="*/ 417223 h 834218"/>
                <a:gd name="connsiteX79" fmla="*/ 566714 w 3024845"/>
                <a:gd name="connsiteY79" fmla="*/ 415230 h 834218"/>
                <a:gd name="connsiteX80" fmla="*/ 567474 w 3024845"/>
                <a:gd name="connsiteY80" fmla="*/ 414250 h 834218"/>
                <a:gd name="connsiteX81" fmla="*/ 567474 w 3024845"/>
                <a:gd name="connsiteY81" fmla="*/ 408576 h 834218"/>
                <a:gd name="connsiteX82" fmla="*/ 605981 w 3024845"/>
                <a:gd name="connsiteY82" fmla="*/ 408576 h 834218"/>
                <a:gd name="connsiteX83" fmla="*/ 605981 w 3024845"/>
                <a:gd name="connsiteY83" fmla="*/ 432355 h 834218"/>
                <a:gd name="connsiteX84" fmla="*/ 608007 w 3024845"/>
                <a:gd name="connsiteY84" fmla="*/ 432355 h 834218"/>
                <a:gd name="connsiteX85" fmla="*/ 622194 w 3024845"/>
                <a:gd name="connsiteY85" fmla="*/ 432355 h 834218"/>
                <a:gd name="connsiteX86" fmla="*/ 622194 w 3024845"/>
                <a:gd name="connsiteY86" fmla="*/ 433436 h 834218"/>
                <a:gd name="connsiteX87" fmla="*/ 622194 w 3024845"/>
                <a:gd name="connsiteY87" fmla="*/ 441002 h 834218"/>
                <a:gd name="connsiteX88" fmla="*/ 623968 w 3024845"/>
                <a:gd name="connsiteY88" fmla="*/ 441002 h 834218"/>
                <a:gd name="connsiteX89" fmla="*/ 636381 w 3024845"/>
                <a:gd name="connsiteY89" fmla="*/ 441002 h 834218"/>
                <a:gd name="connsiteX90" fmla="*/ 636381 w 3024845"/>
                <a:gd name="connsiteY90" fmla="*/ 417223 h 834218"/>
                <a:gd name="connsiteX91" fmla="*/ 637394 w 3024845"/>
                <a:gd name="connsiteY91" fmla="*/ 417223 h 834218"/>
                <a:gd name="connsiteX92" fmla="*/ 644488 w 3024845"/>
                <a:gd name="connsiteY92" fmla="*/ 417223 h 834218"/>
                <a:gd name="connsiteX93" fmla="*/ 644488 w 3024845"/>
                <a:gd name="connsiteY93" fmla="*/ 384796 h 834218"/>
                <a:gd name="connsiteX94" fmla="*/ 645501 w 3024845"/>
                <a:gd name="connsiteY94" fmla="*/ 384796 h 834218"/>
                <a:gd name="connsiteX95" fmla="*/ 652595 w 3024845"/>
                <a:gd name="connsiteY95" fmla="*/ 384796 h 834218"/>
                <a:gd name="connsiteX96" fmla="*/ 652595 w 3024845"/>
                <a:gd name="connsiteY96" fmla="*/ 382905 h 834218"/>
                <a:gd name="connsiteX97" fmla="*/ 652595 w 3024845"/>
                <a:gd name="connsiteY97" fmla="*/ 369664 h 834218"/>
                <a:gd name="connsiteX98" fmla="*/ 651328 w 3024845"/>
                <a:gd name="connsiteY98" fmla="*/ 368042 h 834218"/>
                <a:gd name="connsiteX99" fmla="*/ 656648 w 3024845"/>
                <a:gd name="connsiteY99" fmla="*/ 356693 h 834218"/>
                <a:gd name="connsiteX100" fmla="*/ 664755 w 3024845"/>
                <a:gd name="connsiteY100" fmla="*/ 384796 h 834218"/>
                <a:gd name="connsiteX101" fmla="*/ 665515 w 3024845"/>
                <a:gd name="connsiteY101" fmla="*/ 384796 h 834218"/>
                <a:gd name="connsiteX102" fmla="*/ 670835 w 3024845"/>
                <a:gd name="connsiteY102" fmla="*/ 384796 h 834218"/>
                <a:gd name="connsiteX103" fmla="*/ 670835 w 3024845"/>
                <a:gd name="connsiteY103" fmla="*/ 278869 h 834218"/>
                <a:gd name="connsiteX104" fmla="*/ 672355 w 3024845"/>
                <a:gd name="connsiteY104" fmla="*/ 278869 h 834218"/>
                <a:gd name="connsiteX105" fmla="*/ 682995 w 3024845"/>
                <a:gd name="connsiteY105" fmla="*/ 278869 h 834218"/>
                <a:gd name="connsiteX106" fmla="*/ 682995 w 3024845"/>
                <a:gd name="connsiteY106" fmla="*/ 231310 h 834218"/>
                <a:gd name="connsiteX107" fmla="*/ 709342 w 3024845"/>
                <a:gd name="connsiteY107" fmla="*/ 231310 h 834218"/>
                <a:gd name="connsiteX108" fmla="*/ 709342 w 3024845"/>
                <a:gd name="connsiteY108" fmla="*/ 209692 h 834218"/>
                <a:gd name="connsiteX109" fmla="*/ 743796 w 3024845"/>
                <a:gd name="connsiteY109" fmla="*/ 209692 h 834218"/>
                <a:gd name="connsiteX110" fmla="*/ 743796 w 3024845"/>
                <a:gd name="connsiteY110" fmla="*/ 212124 h 834218"/>
                <a:gd name="connsiteX111" fmla="*/ 743796 w 3024845"/>
                <a:gd name="connsiteY111" fmla="*/ 229148 h 834218"/>
                <a:gd name="connsiteX112" fmla="*/ 746076 w 3024845"/>
                <a:gd name="connsiteY112" fmla="*/ 229148 h 834218"/>
                <a:gd name="connsiteX113" fmla="*/ 762036 w 3024845"/>
                <a:gd name="connsiteY113" fmla="*/ 229148 h 834218"/>
                <a:gd name="connsiteX114" fmla="*/ 762036 w 3024845"/>
                <a:gd name="connsiteY114" fmla="*/ 276707 h 834218"/>
                <a:gd name="connsiteX115" fmla="*/ 763049 w 3024845"/>
                <a:gd name="connsiteY115" fmla="*/ 276707 h 834218"/>
                <a:gd name="connsiteX116" fmla="*/ 770143 w 3024845"/>
                <a:gd name="connsiteY116" fmla="*/ 276707 h 834218"/>
                <a:gd name="connsiteX117" fmla="*/ 784330 w 3024845"/>
                <a:gd name="connsiteY117" fmla="*/ 281031 h 834218"/>
                <a:gd name="connsiteX118" fmla="*/ 784330 w 3024845"/>
                <a:gd name="connsiteY118" fmla="*/ 319943 h 834218"/>
                <a:gd name="connsiteX119" fmla="*/ 785343 w 3024845"/>
                <a:gd name="connsiteY119" fmla="*/ 319943 h 834218"/>
                <a:gd name="connsiteX120" fmla="*/ 792436 w 3024845"/>
                <a:gd name="connsiteY120" fmla="*/ 319943 h 834218"/>
                <a:gd name="connsiteX121" fmla="*/ 792436 w 3024845"/>
                <a:gd name="connsiteY121" fmla="*/ 321564 h 834218"/>
                <a:gd name="connsiteX122" fmla="*/ 792436 w 3024845"/>
                <a:gd name="connsiteY122" fmla="*/ 332913 h 834218"/>
                <a:gd name="connsiteX123" fmla="*/ 794463 w 3024845"/>
                <a:gd name="connsiteY123" fmla="*/ 332913 h 834218"/>
                <a:gd name="connsiteX124" fmla="*/ 808650 w 3024845"/>
                <a:gd name="connsiteY124" fmla="*/ 332913 h 834218"/>
                <a:gd name="connsiteX125" fmla="*/ 814730 w 3024845"/>
                <a:gd name="connsiteY125" fmla="*/ 339399 h 834218"/>
                <a:gd name="connsiteX126" fmla="*/ 814730 w 3024845"/>
                <a:gd name="connsiteY126" fmla="*/ 361017 h 834218"/>
                <a:gd name="connsiteX127" fmla="*/ 817010 w 3024845"/>
                <a:gd name="connsiteY127" fmla="*/ 361017 h 834218"/>
                <a:gd name="connsiteX128" fmla="*/ 832970 w 3024845"/>
                <a:gd name="connsiteY128" fmla="*/ 361017 h 834218"/>
                <a:gd name="connsiteX129" fmla="*/ 832970 w 3024845"/>
                <a:gd name="connsiteY129" fmla="*/ 362097 h 834218"/>
                <a:gd name="connsiteX130" fmla="*/ 832970 w 3024845"/>
                <a:gd name="connsiteY130" fmla="*/ 369664 h 834218"/>
                <a:gd name="connsiteX131" fmla="*/ 834237 w 3024845"/>
                <a:gd name="connsiteY131" fmla="*/ 369664 h 834218"/>
                <a:gd name="connsiteX132" fmla="*/ 843104 w 3024845"/>
                <a:gd name="connsiteY132" fmla="*/ 369664 h 834218"/>
                <a:gd name="connsiteX133" fmla="*/ 843104 w 3024845"/>
                <a:gd name="connsiteY133" fmla="*/ 371825 h 834218"/>
                <a:gd name="connsiteX134" fmla="*/ 843104 w 3024845"/>
                <a:gd name="connsiteY134" fmla="*/ 386958 h 834218"/>
                <a:gd name="connsiteX135" fmla="*/ 847157 w 3024845"/>
                <a:gd name="connsiteY135" fmla="*/ 385066 h 834218"/>
                <a:gd name="connsiteX136" fmla="*/ 847157 w 3024845"/>
                <a:gd name="connsiteY136" fmla="*/ 371825 h 834218"/>
                <a:gd name="connsiteX137" fmla="*/ 848170 w 3024845"/>
                <a:gd name="connsiteY137" fmla="*/ 371825 h 834218"/>
                <a:gd name="connsiteX138" fmla="*/ 855264 w 3024845"/>
                <a:gd name="connsiteY138" fmla="*/ 371825 h 834218"/>
                <a:gd name="connsiteX139" fmla="*/ 855264 w 3024845"/>
                <a:gd name="connsiteY139" fmla="*/ 373447 h 834218"/>
                <a:gd name="connsiteX140" fmla="*/ 855264 w 3024845"/>
                <a:gd name="connsiteY140" fmla="*/ 384796 h 834218"/>
                <a:gd name="connsiteX141" fmla="*/ 856024 w 3024845"/>
                <a:gd name="connsiteY141" fmla="*/ 384796 h 834218"/>
                <a:gd name="connsiteX142" fmla="*/ 861344 w 3024845"/>
                <a:gd name="connsiteY142" fmla="*/ 384796 h 834218"/>
                <a:gd name="connsiteX143" fmla="*/ 909984 w 3024845"/>
                <a:gd name="connsiteY143" fmla="*/ 380473 h 834218"/>
                <a:gd name="connsiteX144" fmla="*/ 909984 w 3024845"/>
                <a:gd name="connsiteY144" fmla="*/ 381824 h 834218"/>
                <a:gd name="connsiteX145" fmla="*/ 909984 w 3024845"/>
                <a:gd name="connsiteY145" fmla="*/ 391281 h 834218"/>
                <a:gd name="connsiteX146" fmla="*/ 910744 w 3024845"/>
                <a:gd name="connsiteY146" fmla="*/ 391281 h 834218"/>
                <a:gd name="connsiteX147" fmla="*/ 916065 w 3024845"/>
                <a:gd name="connsiteY147" fmla="*/ 391281 h 834218"/>
                <a:gd name="connsiteX148" fmla="*/ 916065 w 3024845"/>
                <a:gd name="connsiteY148" fmla="*/ 393443 h 834218"/>
                <a:gd name="connsiteX149" fmla="*/ 916065 w 3024845"/>
                <a:gd name="connsiteY149" fmla="*/ 408576 h 834218"/>
                <a:gd name="connsiteX150" fmla="*/ 918091 w 3024845"/>
                <a:gd name="connsiteY150" fmla="*/ 407225 h 834218"/>
                <a:gd name="connsiteX151" fmla="*/ 932278 w 3024845"/>
                <a:gd name="connsiteY151" fmla="*/ 397767 h 834218"/>
                <a:gd name="connsiteX152" fmla="*/ 938358 w 3024845"/>
                <a:gd name="connsiteY152" fmla="*/ 356693 h 834218"/>
                <a:gd name="connsiteX153" fmla="*/ 939118 w 3024845"/>
                <a:gd name="connsiteY153" fmla="*/ 356423 h 834218"/>
                <a:gd name="connsiteX154" fmla="*/ 944438 w 3024845"/>
                <a:gd name="connsiteY154" fmla="*/ 354531 h 834218"/>
                <a:gd name="connsiteX155" fmla="*/ 946465 w 3024845"/>
                <a:gd name="connsiteY155" fmla="*/ 285354 h 834218"/>
                <a:gd name="connsiteX156" fmla="*/ 948492 w 3024845"/>
                <a:gd name="connsiteY156" fmla="*/ 354531 h 834218"/>
                <a:gd name="connsiteX157" fmla="*/ 949252 w 3024845"/>
                <a:gd name="connsiteY157" fmla="*/ 354801 h 834218"/>
                <a:gd name="connsiteX158" fmla="*/ 954572 w 3024845"/>
                <a:gd name="connsiteY158" fmla="*/ 356693 h 834218"/>
                <a:gd name="connsiteX159" fmla="*/ 954572 w 3024845"/>
                <a:gd name="connsiteY159" fmla="*/ 270222 h 834218"/>
                <a:gd name="connsiteX160" fmla="*/ 958625 w 3024845"/>
                <a:gd name="connsiteY160" fmla="*/ 237795 h 834218"/>
                <a:gd name="connsiteX161" fmla="*/ 997132 w 3024845"/>
                <a:gd name="connsiteY161" fmla="*/ 237795 h 834218"/>
                <a:gd name="connsiteX162" fmla="*/ 997132 w 3024845"/>
                <a:gd name="connsiteY162" fmla="*/ 270222 h 834218"/>
                <a:gd name="connsiteX163" fmla="*/ 997892 w 3024845"/>
                <a:gd name="connsiteY163" fmla="*/ 270222 h 834218"/>
                <a:gd name="connsiteX164" fmla="*/ 1003212 w 3024845"/>
                <a:gd name="connsiteY164" fmla="*/ 270222 h 834218"/>
                <a:gd name="connsiteX165" fmla="*/ 1003212 w 3024845"/>
                <a:gd name="connsiteY165" fmla="*/ 188074 h 834218"/>
                <a:gd name="connsiteX166" fmla="*/ 1004986 w 3024845"/>
                <a:gd name="connsiteY166" fmla="*/ 188074 h 834218"/>
                <a:gd name="connsiteX167" fmla="*/ 1017399 w 3024845"/>
                <a:gd name="connsiteY167" fmla="*/ 188074 h 834218"/>
                <a:gd name="connsiteX168" fmla="*/ 1017399 w 3024845"/>
                <a:gd name="connsiteY168" fmla="*/ 186183 h 834218"/>
                <a:gd name="connsiteX169" fmla="*/ 1017399 w 3024845"/>
                <a:gd name="connsiteY169" fmla="*/ 172942 h 834218"/>
                <a:gd name="connsiteX170" fmla="*/ 1039693 w 3024845"/>
                <a:gd name="connsiteY170" fmla="*/ 172942 h 834218"/>
                <a:gd name="connsiteX171" fmla="*/ 1039693 w 3024845"/>
                <a:gd name="connsiteY171" fmla="*/ 171861 h 834218"/>
                <a:gd name="connsiteX172" fmla="*/ 1039693 w 3024845"/>
                <a:gd name="connsiteY172" fmla="*/ 164295 h 834218"/>
                <a:gd name="connsiteX173" fmla="*/ 1041466 w 3024845"/>
                <a:gd name="connsiteY173" fmla="*/ 164295 h 834218"/>
                <a:gd name="connsiteX174" fmla="*/ 1053880 w 3024845"/>
                <a:gd name="connsiteY174" fmla="*/ 164295 h 834218"/>
                <a:gd name="connsiteX175" fmla="*/ 1053880 w 3024845"/>
                <a:gd name="connsiteY175" fmla="*/ 165376 h 834218"/>
                <a:gd name="connsiteX176" fmla="*/ 1053880 w 3024845"/>
                <a:gd name="connsiteY176" fmla="*/ 172942 h 834218"/>
                <a:gd name="connsiteX177" fmla="*/ 1054640 w 3024845"/>
                <a:gd name="connsiteY177" fmla="*/ 172942 h 834218"/>
                <a:gd name="connsiteX178" fmla="*/ 1059960 w 3024845"/>
                <a:gd name="connsiteY178" fmla="*/ 172942 h 834218"/>
                <a:gd name="connsiteX179" fmla="*/ 1070093 w 3024845"/>
                <a:gd name="connsiteY179" fmla="*/ 168618 h 834218"/>
                <a:gd name="connsiteX180" fmla="*/ 1074146 w 3024845"/>
                <a:gd name="connsiteY180" fmla="*/ 171861 h 834218"/>
                <a:gd name="connsiteX181" fmla="*/ 1074146 w 3024845"/>
                <a:gd name="connsiteY181" fmla="*/ 164295 h 834218"/>
                <a:gd name="connsiteX182" fmla="*/ 1076426 w 3024845"/>
                <a:gd name="connsiteY182" fmla="*/ 164295 h 834218"/>
                <a:gd name="connsiteX183" fmla="*/ 1092387 w 3024845"/>
                <a:gd name="connsiteY183" fmla="*/ 164295 h 834218"/>
                <a:gd name="connsiteX184" fmla="*/ 1092387 w 3024845"/>
                <a:gd name="connsiteY184" fmla="*/ 165376 h 834218"/>
                <a:gd name="connsiteX185" fmla="*/ 1092387 w 3024845"/>
                <a:gd name="connsiteY185" fmla="*/ 172942 h 834218"/>
                <a:gd name="connsiteX186" fmla="*/ 1122787 w 3024845"/>
                <a:gd name="connsiteY186" fmla="*/ 172942 h 834218"/>
                <a:gd name="connsiteX187" fmla="*/ 1122787 w 3024845"/>
                <a:gd name="connsiteY187" fmla="*/ 174563 h 834218"/>
                <a:gd name="connsiteX188" fmla="*/ 1122787 w 3024845"/>
                <a:gd name="connsiteY188" fmla="*/ 185913 h 834218"/>
                <a:gd name="connsiteX189" fmla="*/ 1149134 w 3024845"/>
                <a:gd name="connsiteY189" fmla="*/ 185913 h 834218"/>
                <a:gd name="connsiteX190" fmla="*/ 1149134 w 3024845"/>
                <a:gd name="connsiteY190" fmla="*/ 216177 h 834218"/>
                <a:gd name="connsiteX191" fmla="*/ 1149894 w 3024845"/>
                <a:gd name="connsiteY191" fmla="*/ 216177 h 834218"/>
                <a:gd name="connsiteX192" fmla="*/ 1155214 w 3024845"/>
                <a:gd name="connsiteY192" fmla="*/ 216177 h 834218"/>
                <a:gd name="connsiteX193" fmla="*/ 1155214 w 3024845"/>
                <a:gd name="connsiteY193" fmla="*/ 217258 h 834218"/>
                <a:gd name="connsiteX194" fmla="*/ 1155214 w 3024845"/>
                <a:gd name="connsiteY194" fmla="*/ 224825 h 834218"/>
                <a:gd name="connsiteX195" fmla="*/ 1159268 w 3024845"/>
                <a:gd name="connsiteY195" fmla="*/ 255089 h 834218"/>
                <a:gd name="connsiteX196" fmla="*/ 1160028 w 3024845"/>
                <a:gd name="connsiteY196" fmla="*/ 255089 h 834218"/>
                <a:gd name="connsiteX197" fmla="*/ 1165348 w 3024845"/>
                <a:gd name="connsiteY197" fmla="*/ 255089 h 834218"/>
                <a:gd name="connsiteX198" fmla="*/ 1165348 w 3024845"/>
                <a:gd name="connsiteY198" fmla="*/ 255900 h 834218"/>
                <a:gd name="connsiteX199" fmla="*/ 1165348 w 3024845"/>
                <a:gd name="connsiteY199" fmla="*/ 261575 h 834218"/>
                <a:gd name="connsiteX200" fmla="*/ 1166361 w 3024845"/>
                <a:gd name="connsiteY200" fmla="*/ 261575 h 834218"/>
                <a:gd name="connsiteX201" fmla="*/ 1173454 w 3024845"/>
                <a:gd name="connsiteY201" fmla="*/ 261575 h 834218"/>
                <a:gd name="connsiteX202" fmla="*/ 1173454 w 3024845"/>
                <a:gd name="connsiteY202" fmla="*/ 291840 h 834218"/>
                <a:gd name="connsiteX203" fmla="*/ 1175481 w 3024845"/>
                <a:gd name="connsiteY203" fmla="*/ 291840 h 834218"/>
                <a:gd name="connsiteX204" fmla="*/ 1189668 w 3024845"/>
                <a:gd name="connsiteY204" fmla="*/ 291840 h 834218"/>
                <a:gd name="connsiteX205" fmla="*/ 1189668 w 3024845"/>
                <a:gd name="connsiteY205" fmla="*/ 315619 h 834218"/>
                <a:gd name="connsiteX206" fmla="*/ 1191695 w 3024845"/>
                <a:gd name="connsiteY206" fmla="*/ 317240 h 834218"/>
                <a:gd name="connsiteX207" fmla="*/ 1191695 w 3024845"/>
                <a:gd name="connsiteY207" fmla="*/ 328590 h 834218"/>
                <a:gd name="connsiteX208" fmla="*/ 1192455 w 3024845"/>
                <a:gd name="connsiteY208" fmla="*/ 328590 h 834218"/>
                <a:gd name="connsiteX209" fmla="*/ 1197775 w 3024845"/>
                <a:gd name="connsiteY209" fmla="*/ 328590 h 834218"/>
                <a:gd name="connsiteX210" fmla="*/ 1197775 w 3024845"/>
                <a:gd name="connsiteY210" fmla="*/ 352369 h 834218"/>
                <a:gd name="connsiteX211" fmla="*/ 1199041 w 3024845"/>
                <a:gd name="connsiteY211" fmla="*/ 352369 h 834218"/>
                <a:gd name="connsiteX212" fmla="*/ 1207908 w 3024845"/>
                <a:gd name="connsiteY212" fmla="*/ 352369 h 834218"/>
                <a:gd name="connsiteX213" fmla="*/ 1209935 w 3024845"/>
                <a:gd name="connsiteY213" fmla="*/ 356423 h 834218"/>
                <a:gd name="connsiteX214" fmla="*/ 1209935 w 3024845"/>
                <a:gd name="connsiteY214" fmla="*/ 369664 h 834218"/>
                <a:gd name="connsiteX215" fmla="*/ 1211455 w 3024845"/>
                <a:gd name="connsiteY215" fmla="*/ 367772 h 834218"/>
                <a:gd name="connsiteX216" fmla="*/ 1222095 w 3024845"/>
                <a:gd name="connsiteY216" fmla="*/ 354531 h 834218"/>
                <a:gd name="connsiteX217" fmla="*/ 1250469 w 3024845"/>
                <a:gd name="connsiteY217" fmla="*/ 354531 h 834218"/>
                <a:gd name="connsiteX218" fmla="*/ 1250469 w 3024845"/>
                <a:gd name="connsiteY218" fmla="*/ 441002 h 834218"/>
                <a:gd name="connsiteX219" fmla="*/ 1251229 w 3024845"/>
                <a:gd name="connsiteY219" fmla="*/ 441002 h 834218"/>
                <a:gd name="connsiteX220" fmla="*/ 1256549 w 3024845"/>
                <a:gd name="connsiteY220" fmla="*/ 441002 h 834218"/>
                <a:gd name="connsiteX221" fmla="*/ 1257309 w 3024845"/>
                <a:gd name="connsiteY221" fmla="*/ 439651 h 834218"/>
                <a:gd name="connsiteX222" fmla="*/ 1262629 w 3024845"/>
                <a:gd name="connsiteY222" fmla="*/ 430193 h 834218"/>
                <a:gd name="connsiteX223" fmla="*/ 1262629 w 3024845"/>
                <a:gd name="connsiteY223" fmla="*/ 432085 h 834218"/>
                <a:gd name="connsiteX224" fmla="*/ 1262629 w 3024845"/>
                <a:gd name="connsiteY224" fmla="*/ 445326 h 834218"/>
                <a:gd name="connsiteX225" fmla="*/ 1266682 w 3024845"/>
                <a:gd name="connsiteY225" fmla="*/ 399929 h 834218"/>
                <a:gd name="connsiteX226" fmla="*/ 1267442 w 3024845"/>
                <a:gd name="connsiteY226" fmla="*/ 399929 h 834218"/>
                <a:gd name="connsiteX227" fmla="*/ 1272762 w 3024845"/>
                <a:gd name="connsiteY227" fmla="*/ 399929 h 834218"/>
                <a:gd name="connsiteX228" fmla="*/ 1272762 w 3024845"/>
                <a:gd name="connsiteY228" fmla="*/ 335075 h 834218"/>
                <a:gd name="connsiteX229" fmla="*/ 1273776 w 3024845"/>
                <a:gd name="connsiteY229" fmla="*/ 335075 h 834218"/>
                <a:gd name="connsiteX230" fmla="*/ 1280869 w 3024845"/>
                <a:gd name="connsiteY230" fmla="*/ 335075 h 834218"/>
                <a:gd name="connsiteX231" fmla="*/ 1293029 w 3024845"/>
                <a:gd name="connsiteY231" fmla="*/ 291840 h 834218"/>
                <a:gd name="connsiteX232" fmla="*/ 1294296 w 3024845"/>
                <a:gd name="connsiteY232" fmla="*/ 291840 h 834218"/>
                <a:gd name="connsiteX233" fmla="*/ 1303163 w 3024845"/>
                <a:gd name="connsiteY233" fmla="*/ 291840 h 834218"/>
                <a:gd name="connsiteX234" fmla="*/ 1313296 w 3024845"/>
                <a:gd name="connsiteY234" fmla="*/ 335075 h 834218"/>
                <a:gd name="connsiteX235" fmla="*/ 1314309 w 3024845"/>
                <a:gd name="connsiteY235" fmla="*/ 335075 h 834218"/>
                <a:gd name="connsiteX236" fmla="*/ 1321403 w 3024845"/>
                <a:gd name="connsiteY236" fmla="*/ 335075 h 834218"/>
                <a:gd name="connsiteX237" fmla="*/ 1321403 w 3024845"/>
                <a:gd name="connsiteY237" fmla="*/ 373987 h 834218"/>
                <a:gd name="connsiteX238" fmla="*/ 1323176 w 3024845"/>
                <a:gd name="connsiteY238" fmla="*/ 373987 h 834218"/>
                <a:gd name="connsiteX239" fmla="*/ 1335590 w 3024845"/>
                <a:gd name="connsiteY239" fmla="*/ 373987 h 834218"/>
                <a:gd name="connsiteX240" fmla="*/ 1335590 w 3024845"/>
                <a:gd name="connsiteY240" fmla="*/ 376149 h 834218"/>
                <a:gd name="connsiteX241" fmla="*/ 1335590 w 3024845"/>
                <a:gd name="connsiteY241" fmla="*/ 391281 h 834218"/>
                <a:gd name="connsiteX242" fmla="*/ 1339643 w 3024845"/>
                <a:gd name="connsiteY242" fmla="*/ 389120 h 834218"/>
                <a:gd name="connsiteX243" fmla="*/ 1339643 w 3024845"/>
                <a:gd name="connsiteY243" fmla="*/ 373987 h 834218"/>
                <a:gd name="connsiteX244" fmla="*/ 1341163 w 3024845"/>
                <a:gd name="connsiteY244" fmla="*/ 373987 h 834218"/>
                <a:gd name="connsiteX245" fmla="*/ 1351803 w 3024845"/>
                <a:gd name="connsiteY245" fmla="*/ 373987 h 834218"/>
                <a:gd name="connsiteX246" fmla="*/ 1351803 w 3024845"/>
                <a:gd name="connsiteY246" fmla="*/ 375608 h 834218"/>
                <a:gd name="connsiteX247" fmla="*/ 1351803 w 3024845"/>
                <a:gd name="connsiteY247" fmla="*/ 386958 h 834218"/>
                <a:gd name="connsiteX248" fmla="*/ 1382204 w 3024845"/>
                <a:gd name="connsiteY248" fmla="*/ 386958 h 834218"/>
                <a:gd name="connsiteX249" fmla="*/ 1382204 w 3024845"/>
                <a:gd name="connsiteY249" fmla="*/ 350208 h 834218"/>
                <a:gd name="connsiteX250" fmla="*/ 1383470 w 3024845"/>
                <a:gd name="connsiteY250" fmla="*/ 350208 h 834218"/>
                <a:gd name="connsiteX251" fmla="*/ 1392337 w 3024845"/>
                <a:gd name="connsiteY251" fmla="*/ 350208 h 834218"/>
                <a:gd name="connsiteX252" fmla="*/ 1392337 w 3024845"/>
                <a:gd name="connsiteY252" fmla="*/ 371825 h 834218"/>
                <a:gd name="connsiteX253" fmla="*/ 1394364 w 3024845"/>
                <a:gd name="connsiteY253" fmla="*/ 339399 h 834218"/>
                <a:gd name="connsiteX254" fmla="*/ 1416657 w 3024845"/>
                <a:gd name="connsiteY254" fmla="*/ 339399 h 834218"/>
                <a:gd name="connsiteX255" fmla="*/ 1416657 w 3024845"/>
                <a:gd name="connsiteY255" fmla="*/ 337777 h 834218"/>
                <a:gd name="connsiteX256" fmla="*/ 1416657 w 3024845"/>
                <a:gd name="connsiteY256" fmla="*/ 326428 h 834218"/>
                <a:gd name="connsiteX257" fmla="*/ 1417417 w 3024845"/>
                <a:gd name="connsiteY257" fmla="*/ 326428 h 834218"/>
                <a:gd name="connsiteX258" fmla="*/ 1422737 w 3024845"/>
                <a:gd name="connsiteY258" fmla="*/ 326428 h 834218"/>
                <a:gd name="connsiteX259" fmla="*/ 1422737 w 3024845"/>
                <a:gd name="connsiteY259" fmla="*/ 324537 h 834218"/>
                <a:gd name="connsiteX260" fmla="*/ 1422737 w 3024845"/>
                <a:gd name="connsiteY260" fmla="*/ 311296 h 834218"/>
                <a:gd name="connsiteX261" fmla="*/ 1426791 w 3024845"/>
                <a:gd name="connsiteY261" fmla="*/ 317781 h 834218"/>
                <a:gd name="connsiteX262" fmla="*/ 1429071 w 3024845"/>
                <a:gd name="connsiteY262" fmla="*/ 317781 h 834218"/>
                <a:gd name="connsiteX263" fmla="*/ 1445031 w 3024845"/>
                <a:gd name="connsiteY263" fmla="*/ 317781 h 834218"/>
                <a:gd name="connsiteX264" fmla="*/ 1445031 w 3024845"/>
                <a:gd name="connsiteY264" fmla="*/ 316970 h 834218"/>
                <a:gd name="connsiteX265" fmla="*/ 1445031 w 3024845"/>
                <a:gd name="connsiteY265" fmla="*/ 311296 h 834218"/>
                <a:gd name="connsiteX266" fmla="*/ 1445791 w 3024845"/>
                <a:gd name="connsiteY266" fmla="*/ 311296 h 834218"/>
                <a:gd name="connsiteX267" fmla="*/ 1451111 w 3024845"/>
                <a:gd name="connsiteY267" fmla="*/ 311296 h 834218"/>
                <a:gd name="connsiteX268" fmla="*/ 1451111 w 3024845"/>
                <a:gd name="connsiteY268" fmla="*/ 312647 h 834218"/>
                <a:gd name="connsiteX269" fmla="*/ 1451111 w 3024845"/>
                <a:gd name="connsiteY269" fmla="*/ 322105 h 834218"/>
                <a:gd name="connsiteX270" fmla="*/ 1489618 w 3024845"/>
                <a:gd name="connsiteY270" fmla="*/ 322105 h 834218"/>
                <a:gd name="connsiteX271" fmla="*/ 1489618 w 3024845"/>
                <a:gd name="connsiteY271" fmla="*/ 460458 h 834218"/>
                <a:gd name="connsiteX272" fmla="*/ 1491138 w 3024845"/>
                <a:gd name="connsiteY272" fmla="*/ 460458 h 834218"/>
                <a:gd name="connsiteX273" fmla="*/ 1501778 w 3024845"/>
                <a:gd name="connsiteY273" fmla="*/ 460458 h 834218"/>
                <a:gd name="connsiteX274" fmla="*/ 1501778 w 3024845"/>
                <a:gd name="connsiteY274" fmla="*/ 447488 h 834218"/>
                <a:gd name="connsiteX275" fmla="*/ 1505832 w 3024845"/>
                <a:gd name="connsiteY275" fmla="*/ 447488 h 834218"/>
                <a:gd name="connsiteX276" fmla="*/ 1505832 w 3024845"/>
                <a:gd name="connsiteY276" fmla="*/ 460458 h 834218"/>
                <a:gd name="connsiteX277" fmla="*/ 1536232 w 3024845"/>
                <a:gd name="connsiteY277" fmla="*/ 460458 h 834218"/>
                <a:gd name="connsiteX278" fmla="*/ 1536232 w 3024845"/>
                <a:gd name="connsiteY278" fmla="*/ 430193 h 834218"/>
                <a:gd name="connsiteX279" fmla="*/ 1548392 w 3024845"/>
                <a:gd name="connsiteY279" fmla="*/ 430193 h 834218"/>
                <a:gd name="connsiteX280" fmla="*/ 1560552 w 3024845"/>
                <a:gd name="connsiteY280" fmla="*/ 428032 h 834218"/>
                <a:gd name="connsiteX281" fmla="*/ 1564606 w 3024845"/>
                <a:gd name="connsiteY281" fmla="*/ 430193 h 834218"/>
                <a:gd name="connsiteX282" fmla="*/ 1574739 w 3024845"/>
                <a:gd name="connsiteY282" fmla="*/ 430193 h 834218"/>
                <a:gd name="connsiteX283" fmla="*/ 1574739 w 3024845"/>
                <a:gd name="connsiteY283" fmla="*/ 460458 h 834218"/>
                <a:gd name="connsiteX284" fmla="*/ 1582846 w 3024845"/>
                <a:gd name="connsiteY284" fmla="*/ 460458 h 834218"/>
                <a:gd name="connsiteX285" fmla="*/ 1582846 w 3024845"/>
                <a:gd name="connsiteY285" fmla="*/ 477753 h 834218"/>
                <a:gd name="connsiteX286" fmla="*/ 1592182 w 3024845"/>
                <a:gd name="connsiteY286" fmla="*/ 478658 h 834218"/>
                <a:gd name="connsiteX287" fmla="*/ 1605140 w 3024845"/>
                <a:gd name="connsiteY287" fmla="*/ 478658 h 834218"/>
                <a:gd name="connsiteX288" fmla="*/ 1605140 w 3024845"/>
                <a:gd name="connsiteY288" fmla="*/ 462620 h 834218"/>
                <a:gd name="connsiteX289" fmla="*/ 1673096 w 3024845"/>
                <a:gd name="connsiteY289" fmla="*/ 462620 h 834218"/>
                <a:gd name="connsiteX290" fmla="*/ 1673096 w 3024845"/>
                <a:gd name="connsiteY290" fmla="*/ 377367 h 834218"/>
                <a:gd name="connsiteX291" fmla="*/ 1745104 w 3024845"/>
                <a:gd name="connsiteY291" fmla="*/ 377367 h 834218"/>
                <a:gd name="connsiteX292" fmla="*/ 1745104 w 3024845"/>
                <a:gd name="connsiteY292" fmla="*/ 456135 h 834218"/>
                <a:gd name="connsiteX293" fmla="*/ 1747008 w 3024845"/>
                <a:gd name="connsiteY293" fmla="*/ 456135 h 834218"/>
                <a:gd name="connsiteX294" fmla="*/ 1748250 w 3024845"/>
                <a:gd name="connsiteY294" fmla="*/ 478658 h 834218"/>
                <a:gd name="connsiteX295" fmla="*/ 1757926 w 3024845"/>
                <a:gd name="connsiteY295" fmla="*/ 478658 h 834218"/>
                <a:gd name="connsiteX296" fmla="*/ 1759168 w 3024845"/>
                <a:gd name="connsiteY296" fmla="*/ 456135 h 834218"/>
                <a:gd name="connsiteX297" fmla="*/ 1765248 w 3024845"/>
                <a:gd name="connsiteY297" fmla="*/ 456135 h 834218"/>
                <a:gd name="connsiteX298" fmla="*/ 1766490 w 3024845"/>
                <a:gd name="connsiteY298" fmla="*/ 478658 h 834218"/>
                <a:gd name="connsiteX299" fmla="*/ 1817112 w 3024845"/>
                <a:gd name="connsiteY299" fmla="*/ 478658 h 834218"/>
                <a:gd name="connsiteX300" fmla="*/ 1817112 w 3024845"/>
                <a:gd name="connsiteY300" fmla="*/ 315630 h 834218"/>
                <a:gd name="connsiteX301" fmla="*/ 2014439 w 3024845"/>
                <a:gd name="connsiteY301" fmla="*/ 315630 h 834218"/>
                <a:gd name="connsiteX302" fmla="*/ 2014439 w 3024845"/>
                <a:gd name="connsiteY302" fmla="*/ 478658 h 834218"/>
                <a:gd name="connsiteX303" fmla="*/ 2033136 w 3024845"/>
                <a:gd name="connsiteY303" fmla="*/ 478658 h 834218"/>
                <a:gd name="connsiteX304" fmla="*/ 2033136 w 3024845"/>
                <a:gd name="connsiteY304" fmla="*/ 395965 h 834218"/>
                <a:gd name="connsiteX305" fmla="*/ 2128256 w 3024845"/>
                <a:gd name="connsiteY305" fmla="*/ 395965 h 834218"/>
                <a:gd name="connsiteX306" fmla="*/ 2180720 w 3024845"/>
                <a:gd name="connsiteY306" fmla="*/ 330752 h 834218"/>
                <a:gd name="connsiteX307" fmla="*/ 2245574 w 3024845"/>
                <a:gd name="connsiteY307" fmla="*/ 330752 h 834218"/>
                <a:gd name="connsiteX308" fmla="*/ 2245574 w 3024845"/>
                <a:gd name="connsiteY308" fmla="*/ 406414 h 834218"/>
                <a:gd name="connsiteX309" fmla="*/ 2253681 w 3024845"/>
                <a:gd name="connsiteY309" fmla="*/ 406414 h 834218"/>
                <a:gd name="connsiteX310" fmla="*/ 2255708 w 3024845"/>
                <a:gd name="connsiteY310" fmla="*/ 399929 h 834218"/>
                <a:gd name="connsiteX311" fmla="*/ 2261788 w 3024845"/>
                <a:gd name="connsiteY311" fmla="*/ 399929 h 834218"/>
                <a:gd name="connsiteX312" fmla="*/ 2263815 w 3024845"/>
                <a:gd name="connsiteY312" fmla="*/ 408576 h 834218"/>
                <a:gd name="connsiteX313" fmla="*/ 2275975 w 3024845"/>
                <a:gd name="connsiteY313" fmla="*/ 408576 h 834218"/>
                <a:gd name="connsiteX314" fmla="*/ 2275975 w 3024845"/>
                <a:gd name="connsiteY314" fmla="*/ 402090 h 834218"/>
                <a:gd name="connsiteX315" fmla="*/ 2298268 w 3024845"/>
                <a:gd name="connsiteY315" fmla="*/ 402090 h 834218"/>
                <a:gd name="connsiteX316" fmla="*/ 2298268 w 3024845"/>
                <a:gd name="connsiteY316" fmla="*/ 408576 h 834218"/>
                <a:gd name="connsiteX317" fmla="*/ 2318535 w 3024845"/>
                <a:gd name="connsiteY317" fmla="*/ 408576 h 834218"/>
                <a:gd name="connsiteX318" fmla="*/ 2318535 w 3024845"/>
                <a:gd name="connsiteY318" fmla="*/ 453973 h 834218"/>
                <a:gd name="connsiteX319" fmla="*/ 2332722 w 3024845"/>
                <a:gd name="connsiteY319" fmla="*/ 453973 h 834218"/>
                <a:gd name="connsiteX320" fmla="*/ 2332722 w 3024845"/>
                <a:gd name="connsiteY320" fmla="*/ 441002 h 834218"/>
                <a:gd name="connsiteX321" fmla="*/ 2348936 w 3024845"/>
                <a:gd name="connsiteY321" fmla="*/ 441002 h 834218"/>
                <a:gd name="connsiteX322" fmla="*/ 2348936 w 3024845"/>
                <a:gd name="connsiteY322" fmla="*/ 261575 h 834218"/>
                <a:gd name="connsiteX323" fmla="*/ 2355016 w 3024845"/>
                <a:gd name="connsiteY323" fmla="*/ 255089 h 834218"/>
                <a:gd name="connsiteX324" fmla="*/ 2427977 w 3024845"/>
                <a:gd name="connsiteY324" fmla="*/ 255089 h 834218"/>
                <a:gd name="connsiteX325" fmla="*/ 2427977 w 3024845"/>
                <a:gd name="connsiteY325" fmla="*/ 263737 h 834218"/>
                <a:gd name="connsiteX326" fmla="*/ 2438110 w 3024845"/>
                <a:gd name="connsiteY326" fmla="*/ 263737 h 834218"/>
                <a:gd name="connsiteX327" fmla="*/ 2438110 w 3024845"/>
                <a:gd name="connsiteY327" fmla="*/ 378311 h 834218"/>
                <a:gd name="connsiteX328" fmla="*/ 2460404 w 3024845"/>
                <a:gd name="connsiteY328" fmla="*/ 378311 h 834218"/>
                <a:gd name="connsiteX329" fmla="*/ 2460404 w 3024845"/>
                <a:gd name="connsiteY329" fmla="*/ 311296 h 834218"/>
                <a:gd name="connsiteX330" fmla="*/ 2486751 w 3024845"/>
                <a:gd name="connsiteY330" fmla="*/ 311296 h 834218"/>
                <a:gd name="connsiteX331" fmla="*/ 2490804 w 3024845"/>
                <a:gd name="connsiteY331" fmla="*/ 306972 h 834218"/>
                <a:gd name="connsiteX332" fmla="*/ 2498911 w 3024845"/>
                <a:gd name="connsiteY332" fmla="*/ 306972 h 834218"/>
                <a:gd name="connsiteX333" fmla="*/ 2502964 w 3024845"/>
                <a:gd name="connsiteY333" fmla="*/ 311296 h 834218"/>
                <a:gd name="connsiteX334" fmla="*/ 2525258 w 3024845"/>
                <a:gd name="connsiteY334" fmla="*/ 311296 h 834218"/>
                <a:gd name="connsiteX335" fmla="*/ 2525258 w 3024845"/>
                <a:gd name="connsiteY335" fmla="*/ 194560 h 834218"/>
                <a:gd name="connsiteX336" fmla="*/ 2582005 w 3024845"/>
                <a:gd name="connsiteY336" fmla="*/ 183751 h 834218"/>
                <a:gd name="connsiteX337" fmla="*/ 2582005 w 3024845"/>
                <a:gd name="connsiteY337" fmla="*/ 184832 h 834218"/>
                <a:gd name="connsiteX338" fmla="*/ 2582005 w 3024845"/>
                <a:gd name="connsiteY338" fmla="*/ 192398 h 834218"/>
                <a:gd name="connsiteX339" fmla="*/ 2608352 w 3024845"/>
                <a:gd name="connsiteY339" fmla="*/ 192398 h 834218"/>
                <a:gd name="connsiteX340" fmla="*/ 2608352 w 3024845"/>
                <a:gd name="connsiteY340" fmla="*/ 447488 h 834218"/>
                <a:gd name="connsiteX341" fmla="*/ 2630646 w 3024845"/>
                <a:gd name="connsiteY341" fmla="*/ 447488 h 834218"/>
                <a:gd name="connsiteX342" fmla="*/ 2630646 w 3024845"/>
                <a:gd name="connsiteY342" fmla="*/ 443164 h 834218"/>
                <a:gd name="connsiteX343" fmla="*/ 2642806 w 3024845"/>
                <a:gd name="connsiteY343" fmla="*/ 443164 h 834218"/>
                <a:gd name="connsiteX344" fmla="*/ 2642806 w 3024845"/>
                <a:gd name="connsiteY344" fmla="*/ 447488 h 834218"/>
                <a:gd name="connsiteX345" fmla="*/ 2667126 w 3024845"/>
                <a:gd name="connsiteY345" fmla="*/ 447488 h 834218"/>
                <a:gd name="connsiteX346" fmla="*/ 2667126 w 3024845"/>
                <a:gd name="connsiteY346" fmla="*/ 434517 h 834218"/>
                <a:gd name="connsiteX347" fmla="*/ 2695500 w 3024845"/>
                <a:gd name="connsiteY347" fmla="*/ 434517 h 834218"/>
                <a:gd name="connsiteX348" fmla="*/ 2707660 w 3024845"/>
                <a:gd name="connsiteY348" fmla="*/ 430193 h 834218"/>
                <a:gd name="connsiteX349" fmla="*/ 2727927 w 3024845"/>
                <a:gd name="connsiteY349" fmla="*/ 434517 h 834218"/>
                <a:gd name="connsiteX350" fmla="*/ 2727927 w 3024845"/>
                <a:gd name="connsiteY350" fmla="*/ 417223 h 834218"/>
                <a:gd name="connsiteX351" fmla="*/ 2736034 w 3024845"/>
                <a:gd name="connsiteY351" fmla="*/ 417223 h 834218"/>
                <a:gd name="connsiteX352" fmla="*/ 2736034 w 3024845"/>
                <a:gd name="connsiteY352" fmla="*/ 404252 h 834218"/>
                <a:gd name="connsiteX353" fmla="*/ 2792781 w 3024845"/>
                <a:gd name="connsiteY353" fmla="*/ 404252 h 834218"/>
                <a:gd name="connsiteX354" fmla="*/ 2792781 w 3024845"/>
                <a:gd name="connsiteY354" fmla="*/ 373987 h 834218"/>
                <a:gd name="connsiteX355" fmla="*/ 2811021 w 3024845"/>
                <a:gd name="connsiteY355" fmla="*/ 373987 h 834218"/>
                <a:gd name="connsiteX356" fmla="*/ 2811021 w 3024845"/>
                <a:gd name="connsiteY356" fmla="*/ 367502 h 834218"/>
                <a:gd name="connsiteX357" fmla="*/ 2823181 w 3024845"/>
                <a:gd name="connsiteY357" fmla="*/ 367502 h 834218"/>
                <a:gd name="connsiteX358" fmla="*/ 2823181 w 3024845"/>
                <a:gd name="connsiteY358" fmla="*/ 373987 h 834218"/>
                <a:gd name="connsiteX359" fmla="*/ 2839395 w 3024845"/>
                <a:gd name="connsiteY359" fmla="*/ 373987 h 834218"/>
                <a:gd name="connsiteX360" fmla="*/ 2839395 w 3024845"/>
                <a:gd name="connsiteY360" fmla="*/ 423708 h 834218"/>
                <a:gd name="connsiteX361" fmla="*/ 2871822 w 3024845"/>
                <a:gd name="connsiteY361" fmla="*/ 423708 h 834218"/>
                <a:gd name="connsiteX362" fmla="*/ 2871822 w 3024845"/>
                <a:gd name="connsiteY362" fmla="*/ 397767 h 834218"/>
                <a:gd name="connsiteX363" fmla="*/ 2910329 w 3024845"/>
                <a:gd name="connsiteY363" fmla="*/ 397767 h 834218"/>
                <a:gd name="connsiteX364" fmla="*/ 2910329 w 3024845"/>
                <a:gd name="connsiteY364" fmla="*/ 367502 h 834218"/>
                <a:gd name="connsiteX365" fmla="*/ 2958970 w 3024845"/>
                <a:gd name="connsiteY365" fmla="*/ 367502 h 834218"/>
                <a:gd name="connsiteX366" fmla="*/ 2958970 w 3024845"/>
                <a:gd name="connsiteY366" fmla="*/ 478658 h 834218"/>
                <a:gd name="connsiteX367" fmla="*/ 2958970 w 3024845"/>
                <a:gd name="connsiteY367" fmla="*/ 492437 h 834218"/>
                <a:gd name="connsiteX368" fmla="*/ 3024845 w 3024845"/>
                <a:gd name="connsiteY368" fmla="*/ 492437 h 834218"/>
                <a:gd name="connsiteX369" fmla="*/ 3024845 w 3024845"/>
                <a:gd name="connsiteY369" fmla="*/ 834218 h 834218"/>
                <a:gd name="connsiteX370" fmla="*/ 2054 w 3024845"/>
                <a:gd name="connsiteY370" fmla="*/ 831885 h 834218"/>
                <a:gd name="connsiteX371" fmla="*/ 0 w 3024845"/>
                <a:gd name="connsiteY371" fmla="*/ 397767 h 834218"/>
                <a:gd name="connsiteX372" fmla="*/ 20267 w 3024845"/>
                <a:gd name="connsiteY372" fmla="*/ 397767 h 834218"/>
                <a:gd name="connsiteX373" fmla="*/ 20774 w 3024845"/>
                <a:gd name="connsiteY373" fmla="*/ 396686 h 834218"/>
                <a:gd name="connsiteX374" fmla="*/ 24320 w 3024845"/>
                <a:gd name="connsiteY374" fmla="*/ 389120 h 834218"/>
                <a:gd name="connsiteX375" fmla="*/ 26094 w 3024845"/>
                <a:gd name="connsiteY375" fmla="*/ 389390 h 834218"/>
                <a:gd name="connsiteX376" fmla="*/ 38507 w 3024845"/>
                <a:gd name="connsiteY376" fmla="*/ 391281 h 834218"/>
                <a:gd name="connsiteX377" fmla="*/ 39014 w 3024845"/>
                <a:gd name="connsiteY377" fmla="*/ 392633 h 834218"/>
                <a:gd name="connsiteX378" fmla="*/ 42560 w 3024845"/>
                <a:gd name="connsiteY378" fmla="*/ 402090 h 834218"/>
                <a:gd name="connsiteX379" fmla="*/ 68907 w 3024845"/>
                <a:gd name="connsiteY379" fmla="*/ 404252 h 834218"/>
                <a:gd name="connsiteX380" fmla="*/ 68907 w 3024845"/>
                <a:gd name="connsiteY380" fmla="*/ 281031 h 834218"/>
                <a:gd name="connsiteX381" fmla="*/ 70934 w 3024845"/>
                <a:gd name="connsiteY381" fmla="*/ 281031 h 834218"/>
                <a:gd name="connsiteX382" fmla="*/ 85121 w 3024845"/>
                <a:gd name="connsiteY382" fmla="*/ 281031 h 834218"/>
                <a:gd name="connsiteX383" fmla="*/ 85121 w 3024845"/>
                <a:gd name="connsiteY383" fmla="*/ 144839 h 834218"/>
                <a:gd name="connsiteX384" fmla="*/ 86894 w 3024845"/>
                <a:gd name="connsiteY384" fmla="*/ 144839 h 834218"/>
                <a:gd name="connsiteX385" fmla="*/ 99308 w 3024845"/>
                <a:gd name="connsiteY385" fmla="*/ 144839 h 834218"/>
                <a:gd name="connsiteX386" fmla="*/ 99308 w 3024845"/>
                <a:gd name="connsiteY386" fmla="*/ 30265 h 834218"/>
                <a:gd name="connsiteX387" fmla="*/ 103361 w 3024845"/>
                <a:gd name="connsiteY387" fmla="*/ 2161 h 834218"/>
                <a:gd name="connsiteX0" fmla="*/ 103361 w 3024845"/>
                <a:gd name="connsiteY0" fmla="*/ 2161 h 834218"/>
                <a:gd name="connsiteX1" fmla="*/ 200642 w 3024845"/>
                <a:gd name="connsiteY1" fmla="*/ 0 h 834218"/>
                <a:gd name="connsiteX2" fmla="*/ 220909 w 3024845"/>
                <a:gd name="connsiteY2" fmla="*/ 144839 h 834218"/>
                <a:gd name="connsiteX3" fmla="*/ 223189 w 3024845"/>
                <a:gd name="connsiteY3" fmla="*/ 144839 h 834218"/>
                <a:gd name="connsiteX4" fmla="*/ 239150 w 3024845"/>
                <a:gd name="connsiteY4" fmla="*/ 144839 h 834218"/>
                <a:gd name="connsiteX5" fmla="*/ 239150 w 3024845"/>
                <a:gd name="connsiteY5" fmla="*/ 285354 h 834218"/>
                <a:gd name="connsiteX6" fmla="*/ 240670 w 3024845"/>
                <a:gd name="connsiteY6" fmla="*/ 285084 h 834218"/>
                <a:gd name="connsiteX7" fmla="*/ 251310 w 3024845"/>
                <a:gd name="connsiteY7" fmla="*/ 283193 h 834218"/>
                <a:gd name="connsiteX8" fmla="*/ 249283 w 3024845"/>
                <a:gd name="connsiteY8" fmla="*/ 371825 h 834218"/>
                <a:gd name="connsiteX9" fmla="*/ 250803 w 3024845"/>
                <a:gd name="connsiteY9" fmla="*/ 372096 h 834218"/>
                <a:gd name="connsiteX10" fmla="*/ 261443 w 3024845"/>
                <a:gd name="connsiteY10" fmla="*/ 373987 h 834218"/>
                <a:gd name="connsiteX11" fmla="*/ 261696 w 3024845"/>
                <a:gd name="connsiteY11" fmla="*/ 374798 h 834218"/>
                <a:gd name="connsiteX12" fmla="*/ 263470 w 3024845"/>
                <a:gd name="connsiteY12" fmla="*/ 380473 h 834218"/>
                <a:gd name="connsiteX13" fmla="*/ 264230 w 3024845"/>
                <a:gd name="connsiteY13" fmla="*/ 378041 h 834218"/>
                <a:gd name="connsiteX14" fmla="*/ 269550 w 3024845"/>
                <a:gd name="connsiteY14" fmla="*/ 361017 h 834218"/>
                <a:gd name="connsiteX15" fmla="*/ 271323 w 3024845"/>
                <a:gd name="connsiteY15" fmla="*/ 361017 h 834218"/>
                <a:gd name="connsiteX16" fmla="*/ 283737 w 3024845"/>
                <a:gd name="connsiteY16" fmla="*/ 361017 h 834218"/>
                <a:gd name="connsiteX17" fmla="*/ 283737 w 3024845"/>
                <a:gd name="connsiteY17" fmla="*/ 393443 h 834218"/>
                <a:gd name="connsiteX18" fmla="*/ 284750 w 3024845"/>
                <a:gd name="connsiteY18" fmla="*/ 393984 h 834218"/>
                <a:gd name="connsiteX19" fmla="*/ 291844 w 3024845"/>
                <a:gd name="connsiteY19" fmla="*/ 397767 h 834218"/>
                <a:gd name="connsiteX20" fmla="*/ 291844 w 3024845"/>
                <a:gd name="connsiteY20" fmla="*/ 399118 h 834218"/>
                <a:gd name="connsiteX21" fmla="*/ 291844 w 3024845"/>
                <a:gd name="connsiteY21" fmla="*/ 408576 h 834218"/>
                <a:gd name="connsiteX22" fmla="*/ 336431 w 3024845"/>
                <a:gd name="connsiteY22" fmla="*/ 408576 h 834218"/>
                <a:gd name="connsiteX23" fmla="*/ 336431 w 3024845"/>
                <a:gd name="connsiteY23" fmla="*/ 409657 h 834218"/>
                <a:gd name="connsiteX24" fmla="*/ 336431 w 3024845"/>
                <a:gd name="connsiteY24" fmla="*/ 417223 h 834218"/>
                <a:gd name="connsiteX25" fmla="*/ 338457 w 3024845"/>
                <a:gd name="connsiteY25" fmla="*/ 417223 h 834218"/>
                <a:gd name="connsiteX26" fmla="*/ 352644 w 3024845"/>
                <a:gd name="connsiteY26" fmla="*/ 417223 h 834218"/>
                <a:gd name="connsiteX27" fmla="*/ 352644 w 3024845"/>
                <a:gd name="connsiteY27" fmla="*/ 386958 h 834218"/>
                <a:gd name="connsiteX28" fmla="*/ 397231 w 3024845"/>
                <a:gd name="connsiteY28" fmla="*/ 386958 h 834218"/>
                <a:gd name="connsiteX29" fmla="*/ 397231 w 3024845"/>
                <a:gd name="connsiteY29" fmla="*/ 385607 h 834218"/>
                <a:gd name="connsiteX30" fmla="*/ 397231 w 3024845"/>
                <a:gd name="connsiteY30" fmla="*/ 376149 h 834218"/>
                <a:gd name="connsiteX31" fmla="*/ 398245 w 3024845"/>
                <a:gd name="connsiteY31" fmla="*/ 376149 h 834218"/>
                <a:gd name="connsiteX32" fmla="*/ 405338 w 3024845"/>
                <a:gd name="connsiteY32" fmla="*/ 376149 h 834218"/>
                <a:gd name="connsiteX33" fmla="*/ 405338 w 3024845"/>
                <a:gd name="connsiteY33" fmla="*/ 374258 h 834218"/>
                <a:gd name="connsiteX34" fmla="*/ 405338 w 3024845"/>
                <a:gd name="connsiteY34" fmla="*/ 361017 h 834218"/>
                <a:gd name="connsiteX35" fmla="*/ 406098 w 3024845"/>
                <a:gd name="connsiteY35" fmla="*/ 361017 h 834218"/>
                <a:gd name="connsiteX36" fmla="*/ 411418 w 3024845"/>
                <a:gd name="connsiteY36" fmla="*/ 361017 h 834218"/>
                <a:gd name="connsiteX37" fmla="*/ 411418 w 3024845"/>
                <a:gd name="connsiteY37" fmla="*/ 359936 h 834218"/>
                <a:gd name="connsiteX38" fmla="*/ 411418 w 3024845"/>
                <a:gd name="connsiteY38" fmla="*/ 352369 h 834218"/>
                <a:gd name="connsiteX39" fmla="*/ 413445 w 3024845"/>
                <a:gd name="connsiteY39" fmla="*/ 352369 h 834218"/>
                <a:gd name="connsiteX40" fmla="*/ 427632 w 3024845"/>
                <a:gd name="connsiteY40" fmla="*/ 352369 h 834218"/>
                <a:gd name="connsiteX41" fmla="*/ 427632 w 3024845"/>
                <a:gd name="connsiteY41" fmla="*/ 353450 h 834218"/>
                <a:gd name="connsiteX42" fmla="*/ 427632 w 3024845"/>
                <a:gd name="connsiteY42" fmla="*/ 361017 h 834218"/>
                <a:gd name="connsiteX43" fmla="*/ 449925 w 3024845"/>
                <a:gd name="connsiteY43" fmla="*/ 361017 h 834218"/>
                <a:gd name="connsiteX44" fmla="*/ 449925 w 3024845"/>
                <a:gd name="connsiteY44" fmla="*/ 359125 h 834218"/>
                <a:gd name="connsiteX45" fmla="*/ 449925 w 3024845"/>
                <a:gd name="connsiteY45" fmla="*/ 345884 h 834218"/>
                <a:gd name="connsiteX46" fmla="*/ 451699 w 3024845"/>
                <a:gd name="connsiteY46" fmla="*/ 345884 h 834218"/>
                <a:gd name="connsiteX47" fmla="*/ 464112 w 3024845"/>
                <a:gd name="connsiteY47" fmla="*/ 345884 h 834218"/>
                <a:gd name="connsiteX48" fmla="*/ 464112 w 3024845"/>
                <a:gd name="connsiteY48" fmla="*/ 369664 h 834218"/>
                <a:gd name="connsiteX49" fmla="*/ 465126 w 3024845"/>
                <a:gd name="connsiteY49" fmla="*/ 369664 h 834218"/>
                <a:gd name="connsiteX50" fmla="*/ 472219 w 3024845"/>
                <a:gd name="connsiteY50" fmla="*/ 369664 h 834218"/>
                <a:gd name="connsiteX51" fmla="*/ 472219 w 3024845"/>
                <a:gd name="connsiteY51" fmla="*/ 368583 h 834218"/>
                <a:gd name="connsiteX52" fmla="*/ 472219 w 3024845"/>
                <a:gd name="connsiteY52" fmla="*/ 361017 h 834218"/>
                <a:gd name="connsiteX53" fmla="*/ 473992 w 3024845"/>
                <a:gd name="connsiteY53" fmla="*/ 361017 h 834218"/>
                <a:gd name="connsiteX54" fmla="*/ 486406 w 3024845"/>
                <a:gd name="connsiteY54" fmla="*/ 361017 h 834218"/>
                <a:gd name="connsiteX55" fmla="*/ 486406 w 3024845"/>
                <a:gd name="connsiteY55" fmla="*/ 386958 h 834218"/>
                <a:gd name="connsiteX56" fmla="*/ 488433 w 3024845"/>
                <a:gd name="connsiteY56" fmla="*/ 386958 h 834218"/>
                <a:gd name="connsiteX57" fmla="*/ 502619 w 3024845"/>
                <a:gd name="connsiteY57" fmla="*/ 386958 h 834218"/>
                <a:gd name="connsiteX58" fmla="*/ 502619 w 3024845"/>
                <a:gd name="connsiteY58" fmla="*/ 388579 h 834218"/>
                <a:gd name="connsiteX59" fmla="*/ 502619 w 3024845"/>
                <a:gd name="connsiteY59" fmla="*/ 399929 h 834218"/>
                <a:gd name="connsiteX60" fmla="*/ 503379 w 3024845"/>
                <a:gd name="connsiteY60" fmla="*/ 399929 h 834218"/>
                <a:gd name="connsiteX61" fmla="*/ 508700 w 3024845"/>
                <a:gd name="connsiteY61" fmla="*/ 399929 h 834218"/>
                <a:gd name="connsiteX62" fmla="*/ 508700 w 3024845"/>
                <a:gd name="connsiteY62" fmla="*/ 399118 h 834218"/>
                <a:gd name="connsiteX63" fmla="*/ 508700 w 3024845"/>
                <a:gd name="connsiteY63" fmla="*/ 393443 h 834218"/>
                <a:gd name="connsiteX64" fmla="*/ 539100 w 3024845"/>
                <a:gd name="connsiteY64" fmla="*/ 393443 h 834218"/>
                <a:gd name="connsiteX65" fmla="*/ 539100 w 3024845"/>
                <a:gd name="connsiteY65" fmla="*/ 417223 h 834218"/>
                <a:gd name="connsiteX66" fmla="*/ 540113 w 3024845"/>
                <a:gd name="connsiteY66" fmla="*/ 417223 h 834218"/>
                <a:gd name="connsiteX67" fmla="*/ 547207 w 3024845"/>
                <a:gd name="connsiteY67" fmla="*/ 417223 h 834218"/>
                <a:gd name="connsiteX68" fmla="*/ 547207 w 3024845"/>
                <a:gd name="connsiteY68" fmla="*/ 418304 h 834218"/>
                <a:gd name="connsiteX69" fmla="*/ 547207 w 3024845"/>
                <a:gd name="connsiteY69" fmla="*/ 425870 h 834218"/>
                <a:gd name="connsiteX70" fmla="*/ 547967 w 3024845"/>
                <a:gd name="connsiteY70" fmla="*/ 425870 h 834218"/>
                <a:gd name="connsiteX71" fmla="*/ 553287 w 3024845"/>
                <a:gd name="connsiteY71" fmla="*/ 425870 h 834218"/>
                <a:gd name="connsiteX72" fmla="*/ 553287 w 3024845"/>
                <a:gd name="connsiteY72" fmla="*/ 423708 h 834218"/>
                <a:gd name="connsiteX73" fmla="*/ 553287 w 3024845"/>
                <a:gd name="connsiteY73" fmla="*/ 408576 h 834218"/>
                <a:gd name="connsiteX74" fmla="*/ 554300 w 3024845"/>
                <a:gd name="connsiteY74" fmla="*/ 408576 h 834218"/>
                <a:gd name="connsiteX75" fmla="*/ 561394 w 3024845"/>
                <a:gd name="connsiteY75" fmla="*/ 408576 h 834218"/>
                <a:gd name="connsiteX76" fmla="*/ 561394 w 3024845"/>
                <a:gd name="connsiteY76" fmla="*/ 409657 h 834218"/>
                <a:gd name="connsiteX77" fmla="*/ 561394 w 3024845"/>
                <a:gd name="connsiteY77" fmla="*/ 417223 h 834218"/>
                <a:gd name="connsiteX78" fmla="*/ 566714 w 3024845"/>
                <a:gd name="connsiteY78" fmla="*/ 415230 h 834218"/>
                <a:gd name="connsiteX79" fmla="*/ 567474 w 3024845"/>
                <a:gd name="connsiteY79" fmla="*/ 414250 h 834218"/>
                <a:gd name="connsiteX80" fmla="*/ 567474 w 3024845"/>
                <a:gd name="connsiteY80" fmla="*/ 408576 h 834218"/>
                <a:gd name="connsiteX81" fmla="*/ 605981 w 3024845"/>
                <a:gd name="connsiteY81" fmla="*/ 408576 h 834218"/>
                <a:gd name="connsiteX82" fmla="*/ 605981 w 3024845"/>
                <a:gd name="connsiteY82" fmla="*/ 432355 h 834218"/>
                <a:gd name="connsiteX83" fmla="*/ 608007 w 3024845"/>
                <a:gd name="connsiteY83" fmla="*/ 432355 h 834218"/>
                <a:gd name="connsiteX84" fmla="*/ 622194 w 3024845"/>
                <a:gd name="connsiteY84" fmla="*/ 432355 h 834218"/>
                <a:gd name="connsiteX85" fmla="*/ 622194 w 3024845"/>
                <a:gd name="connsiteY85" fmla="*/ 433436 h 834218"/>
                <a:gd name="connsiteX86" fmla="*/ 622194 w 3024845"/>
                <a:gd name="connsiteY86" fmla="*/ 441002 h 834218"/>
                <a:gd name="connsiteX87" fmla="*/ 623968 w 3024845"/>
                <a:gd name="connsiteY87" fmla="*/ 441002 h 834218"/>
                <a:gd name="connsiteX88" fmla="*/ 636381 w 3024845"/>
                <a:gd name="connsiteY88" fmla="*/ 441002 h 834218"/>
                <a:gd name="connsiteX89" fmla="*/ 636381 w 3024845"/>
                <a:gd name="connsiteY89" fmla="*/ 417223 h 834218"/>
                <a:gd name="connsiteX90" fmla="*/ 637394 w 3024845"/>
                <a:gd name="connsiteY90" fmla="*/ 417223 h 834218"/>
                <a:gd name="connsiteX91" fmla="*/ 644488 w 3024845"/>
                <a:gd name="connsiteY91" fmla="*/ 417223 h 834218"/>
                <a:gd name="connsiteX92" fmla="*/ 644488 w 3024845"/>
                <a:gd name="connsiteY92" fmla="*/ 384796 h 834218"/>
                <a:gd name="connsiteX93" fmla="*/ 645501 w 3024845"/>
                <a:gd name="connsiteY93" fmla="*/ 384796 h 834218"/>
                <a:gd name="connsiteX94" fmla="*/ 652595 w 3024845"/>
                <a:gd name="connsiteY94" fmla="*/ 384796 h 834218"/>
                <a:gd name="connsiteX95" fmla="*/ 652595 w 3024845"/>
                <a:gd name="connsiteY95" fmla="*/ 382905 h 834218"/>
                <a:gd name="connsiteX96" fmla="*/ 652595 w 3024845"/>
                <a:gd name="connsiteY96" fmla="*/ 369664 h 834218"/>
                <a:gd name="connsiteX97" fmla="*/ 651328 w 3024845"/>
                <a:gd name="connsiteY97" fmla="*/ 368042 h 834218"/>
                <a:gd name="connsiteX98" fmla="*/ 656648 w 3024845"/>
                <a:gd name="connsiteY98" fmla="*/ 356693 h 834218"/>
                <a:gd name="connsiteX99" fmla="*/ 664755 w 3024845"/>
                <a:gd name="connsiteY99" fmla="*/ 384796 h 834218"/>
                <a:gd name="connsiteX100" fmla="*/ 665515 w 3024845"/>
                <a:gd name="connsiteY100" fmla="*/ 384796 h 834218"/>
                <a:gd name="connsiteX101" fmla="*/ 670835 w 3024845"/>
                <a:gd name="connsiteY101" fmla="*/ 384796 h 834218"/>
                <a:gd name="connsiteX102" fmla="*/ 670835 w 3024845"/>
                <a:gd name="connsiteY102" fmla="*/ 278869 h 834218"/>
                <a:gd name="connsiteX103" fmla="*/ 672355 w 3024845"/>
                <a:gd name="connsiteY103" fmla="*/ 278869 h 834218"/>
                <a:gd name="connsiteX104" fmla="*/ 682995 w 3024845"/>
                <a:gd name="connsiteY104" fmla="*/ 278869 h 834218"/>
                <a:gd name="connsiteX105" fmla="*/ 682995 w 3024845"/>
                <a:gd name="connsiteY105" fmla="*/ 231310 h 834218"/>
                <a:gd name="connsiteX106" fmla="*/ 709342 w 3024845"/>
                <a:gd name="connsiteY106" fmla="*/ 231310 h 834218"/>
                <a:gd name="connsiteX107" fmla="*/ 709342 w 3024845"/>
                <a:gd name="connsiteY107" fmla="*/ 209692 h 834218"/>
                <a:gd name="connsiteX108" fmla="*/ 743796 w 3024845"/>
                <a:gd name="connsiteY108" fmla="*/ 209692 h 834218"/>
                <a:gd name="connsiteX109" fmla="*/ 743796 w 3024845"/>
                <a:gd name="connsiteY109" fmla="*/ 212124 h 834218"/>
                <a:gd name="connsiteX110" fmla="*/ 743796 w 3024845"/>
                <a:gd name="connsiteY110" fmla="*/ 229148 h 834218"/>
                <a:gd name="connsiteX111" fmla="*/ 746076 w 3024845"/>
                <a:gd name="connsiteY111" fmla="*/ 229148 h 834218"/>
                <a:gd name="connsiteX112" fmla="*/ 762036 w 3024845"/>
                <a:gd name="connsiteY112" fmla="*/ 229148 h 834218"/>
                <a:gd name="connsiteX113" fmla="*/ 762036 w 3024845"/>
                <a:gd name="connsiteY113" fmla="*/ 276707 h 834218"/>
                <a:gd name="connsiteX114" fmla="*/ 763049 w 3024845"/>
                <a:gd name="connsiteY114" fmla="*/ 276707 h 834218"/>
                <a:gd name="connsiteX115" fmla="*/ 770143 w 3024845"/>
                <a:gd name="connsiteY115" fmla="*/ 276707 h 834218"/>
                <a:gd name="connsiteX116" fmla="*/ 784330 w 3024845"/>
                <a:gd name="connsiteY116" fmla="*/ 281031 h 834218"/>
                <a:gd name="connsiteX117" fmla="*/ 784330 w 3024845"/>
                <a:gd name="connsiteY117" fmla="*/ 319943 h 834218"/>
                <a:gd name="connsiteX118" fmla="*/ 785343 w 3024845"/>
                <a:gd name="connsiteY118" fmla="*/ 319943 h 834218"/>
                <a:gd name="connsiteX119" fmla="*/ 792436 w 3024845"/>
                <a:gd name="connsiteY119" fmla="*/ 319943 h 834218"/>
                <a:gd name="connsiteX120" fmla="*/ 792436 w 3024845"/>
                <a:gd name="connsiteY120" fmla="*/ 321564 h 834218"/>
                <a:gd name="connsiteX121" fmla="*/ 792436 w 3024845"/>
                <a:gd name="connsiteY121" fmla="*/ 332913 h 834218"/>
                <a:gd name="connsiteX122" fmla="*/ 794463 w 3024845"/>
                <a:gd name="connsiteY122" fmla="*/ 332913 h 834218"/>
                <a:gd name="connsiteX123" fmla="*/ 808650 w 3024845"/>
                <a:gd name="connsiteY123" fmla="*/ 332913 h 834218"/>
                <a:gd name="connsiteX124" fmla="*/ 814730 w 3024845"/>
                <a:gd name="connsiteY124" fmla="*/ 339399 h 834218"/>
                <a:gd name="connsiteX125" fmla="*/ 814730 w 3024845"/>
                <a:gd name="connsiteY125" fmla="*/ 361017 h 834218"/>
                <a:gd name="connsiteX126" fmla="*/ 817010 w 3024845"/>
                <a:gd name="connsiteY126" fmla="*/ 361017 h 834218"/>
                <a:gd name="connsiteX127" fmla="*/ 832970 w 3024845"/>
                <a:gd name="connsiteY127" fmla="*/ 361017 h 834218"/>
                <a:gd name="connsiteX128" fmla="*/ 832970 w 3024845"/>
                <a:gd name="connsiteY128" fmla="*/ 362097 h 834218"/>
                <a:gd name="connsiteX129" fmla="*/ 832970 w 3024845"/>
                <a:gd name="connsiteY129" fmla="*/ 369664 h 834218"/>
                <a:gd name="connsiteX130" fmla="*/ 834237 w 3024845"/>
                <a:gd name="connsiteY130" fmla="*/ 369664 h 834218"/>
                <a:gd name="connsiteX131" fmla="*/ 843104 w 3024845"/>
                <a:gd name="connsiteY131" fmla="*/ 369664 h 834218"/>
                <a:gd name="connsiteX132" fmla="*/ 843104 w 3024845"/>
                <a:gd name="connsiteY132" fmla="*/ 371825 h 834218"/>
                <a:gd name="connsiteX133" fmla="*/ 843104 w 3024845"/>
                <a:gd name="connsiteY133" fmla="*/ 386958 h 834218"/>
                <a:gd name="connsiteX134" fmla="*/ 847157 w 3024845"/>
                <a:gd name="connsiteY134" fmla="*/ 385066 h 834218"/>
                <a:gd name="connsiteX135" fmla="*/ 847157 w 3024845"/>
                <a:gd name="connsiteY135" fmla="*/ 371825 h 834218"/>
                <a:gd name="connsiteX136" fmla="*/ 848170 w 3024845"/>
                <a:gd name="connsiteY136" fmla="*/ 371825 h 834218"/>
                <a:gd name="connsiteX137" fmla="*/ 855264 w 3024845"/>
                <a:gd name="connsiteY137" fmla="*/ 371825 h 834218"/>
                <a:gd name="connsiteX138" fmla="*/ 855264 w 3024845"/>
                <a:gd name="connsiteY138" fmla="*/ 373447 h 834218"/>
                <a:gd name="connsiteX139" fmla="*/ 855264 w 3024845"/>
                <a:gd name="connsiteY139" fmla="*/ 384796 h 834218"/>
                <a:gd name="connsiteX140" fmla="*/ 856024 w 3024845"/>
                <a:gd name="connsiteY140" fmla="*/ 384796 h 834218"/>
                <a:gd name="connsiteX141" fmla="*/ 861344 w 3024845"/>
                <a:gd name="connsiteY141" fmla="*/ 384796 h 834218"/>
                <a:gd name="connsiteX142" fmla="*/ 909984 w 3024845"/>
                <a:gd name="connsiteY142" fmla="*/ 380473 h 834218"/>
                <a:gd name="connsiteX143" fmla="*/ 909984 w 3024845"/>
                <a:gd name="connsiteY143" fmla="*/ 381824 h 834218"/>
                <a:gd name="connsiteX144" fmla="*/ 909984 w 3024845"/>
                <a:gd name="connsiteY144" fmla="*/ 391281 h 834218"/>
                <a:gd name="connsiteX145" fmla="*/ 910744 w 3024845"/>
                <a:gd name="connsiteY145" fmla="*/ 391281 h 834218"/>
                <a:gd name="connsiteX146" fmla="*/ 916065 w 3024845"/>
                <a:gd name="connsiteY146" fmla="*/ 391281 h 834218"/>
                <a:gd name="connsiteX147" fmla="*/ 916065 w 3024845"/>
                <a:gd name="connsiteY147" fmla="*/ 393443 h 834218"/>
                <a:gd name="connsiteX148" fmla="*/ 916065 w 3024845"/>
                <a:gd name="connsiteY148" fmla="*/ 408576 h 834218"/>
                <a:gd name="connsiteX149" fmla="*/ 918091 w 3024845"/>
                <a:gd name="connsiteY149" fmla="*/ 407225 h 834218"/>
                <a:gd name="connsiteX150" fmla="*/ 932278 w 3024845"/>
                <a:gd name="connsiteY150" fmla="*/ 397767 h 834218"/>
                <a:gd name="connsiteX151" fmla="*/ 938358 w 3024845"/>
                <a:gd name="connsiteY151" fmla="*/ 356693 h 834218"/>
                <a:gd name="connsiteX152" fmla="*/ 939118 w 3024845"/>
                <a:gd name="connsiteY152" fmla="*/ 356423 h 834218"/>
                <a:gd name="connsiteX153" fmla="*/ 944438 w 3024845"/>
                <a:gd name="connsiteY153" fmla="*/ 354531 h 834218"/>
                <a:gd name="connsiteX154" fmla="*/ 946465 w 3024845"/>
                <a:gd name="connsiteY154" fmla="*/ 285354 h 834218"/>
                <a:gd name="connsiteX155" fmla="*/ 948492 w 3024845"/>
                <a:gd name="connsiteY155" fmla="*/ 354531 h 834218"/>
                <a:gd name="connsiteX156" fmla="*/ 949252 w 3024845"/>
                <a:gd name="connsiteY156" fmla="*/ 354801 h 834218"/>
                <a:gd name="connsiteX157" fmla="*/ 954572 w 3024845"/>
                <a:gd name="connsiteY157" fmla="*/ 356693 h 834218"/>
                <a:gd name="connsiteX158" fmla="*/ 954572 w 3024845"/>
                <a:gd name="connsiteY158" fmla="*/ 270222 h 834218"/>
                <a:gd name="connsiteX159" fmla="*/ 958625 w 3024845"/>
                <a:gd name="connsiteY159" fmla="*/ 237795 h 834218"/>
                <a:gd name="connsiteX160" fmla="*/ 997132 w 3024845"/>
                <a:gd name="connsiteY160" fmla="*/ 237795 h 834218"/>
                <a:gd name="connsiteX161" fmla="*/ 997132 w 3024845"/>
                <a:gd name="connsiteY161" fmla="*/ 270222 h 834218"/>
                <a:gd name="connsiteX162" fmla="*/ 997892 w 3024845"/>
                <a:gd name="connsiteY162" fmla="*/ 270222 h 834218"/>
                <a:gd name="connsiteX163" fmla="*/ 1003212 w 3024845"/>
                <a:gd name="connsiteY163" fmla="*/ 270222 h 834218"/>
                <a:gd name="connsiteX164" fmla="*/ 1003212 w 3024845"/>
                <a:gd name="connsiteY164" fmla="*/ 188074 h 834218"/>
                <a:gd name="connsiteX165" fmla="*/ 1004986 w 3024845"/>
                <a:gd name="connsiteY165" fmla="*/ 188074 h 834218"/>
                <a:gd name="connsiteX166" fmla="*/ 1017399 w 3024845"/>
                <a:gd name="connsiteY166" fmla="*/ 188074 h 834218"/>
                <a:gd name="connsiteX167" fmla="*/ 1017399 w 3024845"/>
                <a:gd name="connsiteY167" fmla="*/ 186183 h 834218"/>
                <a:gd name="connsiteX168" fmla="*/ 1017399 w 3024845"/>
                <a:gd name="connsiteY168" fmla="*/ 172942 h 834218"/>
                <a:gd name="connsiteX169" fmla="*/ 1039693 w 3024845"/>
                <a:gd name="connsiteY169" fmla="*/ 172942 h 834218"/>
                <a:gd name="connsiteX170" fmla="*/ 1039693 w 3024845"/>
                <a:gd name="connsiteY170" fmla="*/ 171861 h 834218"/>
                <a:gd name="connsiteX171" fmla="*/ 1039693 w 3024845"/>
                <a:gd name="connsiteY171" fmla="*/ 164295 h 834218"/>
                <a:gd name="connsiteX172" fmla="*/ 1041466 w 3024845"/>
                <a:gd name="connsiteY172" fmla="*/ 164295 h 834218"/>
                <a:gd name="connsiteX173" fmla="*/ 1053880 w 3024845"/>
                <a:gd name="connsiteY173" fmla="*/ 164295 h 834218"/>
                <a:gd name="connsiteX174" fmla="*/ 1053880 w 3024845"/>
                <a:gd name="connsiteY174" fmla="*/ 165376 h 834218"/>
                <a:gd name="connsiteX175" fmla="*/ 1053880 w 3024845"/>
                <a:gd name="connsiteY175" fmla="*/ 172942 h 834218"/>
                <a:gd name="connsiteX176" fmla="*/ 1054640 w 3024845"/>
                <a:gd name="connsiteY176" fmla="*/ 172942 h 834218"/>
                <a:gd name="connsiteX177" fmla="*/ 1059960 w 3024845"/>
                <a:gd name="connsiteY177" fmla="*/ 172942 h 834218"/>
                <a:gd name="connsiteX178" fmla="*/ 1070093 w 3024845"/>
                <a:gd name="connsiteY178" fmla="*/ 168618 h 834218"/>
                <a:gd name="connsiteX179" fmla="*/ 1074146 w 3024845"/>
                <a:gd name="connsiteY179" fmla="*/ 171861 h 834218"/>
                <a:gd name="connsiteX180" fmla="*/ 1074146 w 3024845"/>
                <a:gd name="connsiteY180" fmla="*/ 164295 h 834218"/>
                <a:gd name="connsiteX181" fmla="*/ 1076426 w 3024845"/>
                <a:gd name="connsiteY181" fmla="*/ 164295 h 834218"/>
                <a:gd name="connsiteX182" fmla="*/ 1092387 w 3024845"/>
                <a:gd name="connsiteY182" fmla="*/ 164295 h 834218"/>
                <a:gd name="connsiteX183" fmla="*/ 1092387 w 3024845"/>
                <a:gd name="connsiteY183" fmla="*/ 165376 h 834218"/>
                <a:gd name="connsiteX184" fmla="*/ 1092387 w 3024845"/>
                <a:gd name="connsiteY184" fmla="*/ 172942 h 834218"/>
                <a:gd name="connsiteX185" fmla="*/ 1122787 w 3024845"/>
                <a:gd name="connsiteY185" fmla="*/ 172942 h 834218"/>
                <a:gd name="connsiteX186" fmla="*/ 1122787 w 3024845"/>
                <a:gd name="connsiteY186" fmla="*/ 174563 h 834218"/>
                <a:gd name="connsiteX187" fmla="*/ 1122787 w 3024845"/>
                <a:gd name="connsiteY187" fmla="*/ 185913 h 834218"/>
                <a:gd name="connsiteX188" fmla="*/ 1149134 w 3024845"/>
                <a:gd name="connsiteY188" fmla="*/ 185913 h 834218"/>
                <a:gd name="connsiteX189" fmla="*/ 1149134 w 3024845"/>
                <a:gd name="connsiteY189" fmla="*/ 216177 h 834218"/>
                <a:gd name="connsiteX190" fmla="*/ 1149894 w 3024845"/>
                <a:gd name="connsiteY190" fmla="*/ 216177 h 834218"/>
                <a:gd name="connsiteX191" fmla="*/ 1155214 w 3024845"/>
                <a:gd name="connsiteY191" fmla="*/ 216177 h 834218"/>
                <a:gd name="connsiteX192" fmla="*/ 1155214 w 3024845"/>
                <a:gd name="connsiteY192" fmla="*/ 217258 h 834218"/>
                <a:gd name="connsiteX193" fmla="*/ 1155214 w 3024845"/>
                <a:gd name="connsiteY193" fmla="*/ 224825 h 834218"/>
                <a:gd name="connsiteX194" fmla="*/ 1159268 w 3024845"/>
                <a:gd name="connsiteY194" fmla="*/ 255089 h 834218"/>
                <a:gd name="connsiteX195" fmla="*/ 1160028 w 3024845"/>
                <a:gd name="connsiteY195" fmla="*/ 255089 h 834218"/>
                <a:gd name="connsiteX196" fmla="*/ 1165348 w 3024845"/>
                <a:gd name="connsiteY196" fmla="*/ 255089 h 834218"/>
                <a:gd name="connsiteX197" fmla="*/ 1165348 w 3024845"/>
                <a:gd name="connsiteY197" fmla="*/ 255900 h 834218"/>
                <a:gd name="connsiteX198" fmla="*/ 1165348 w 3024845"/>
                <a:gd name="connsiteY198" fmla="*/ 261575 h 834218"/>
                <a:gd name="connsiteX199" fmla="*/ 1166361 w 3024845"/>
                <a:gd name="connsiteY199" fmla="*/ 261575 h 834218"/>
                <a:gd name="connsiteX200" fmla="*/ 1173454 w 3024845"/>
                <a:gd name="connsiteY200" fmla="*/ 261575 h 834218"/>
                <a:gd name="connsiteX201" fmla="*/ 1173454 w 3024845"/>
                <a:gd name="connsiteY201" fmla="*/ 291840 h 834218"/>
                <a:gd name="connsiteX202" fmla="*/ 1175481 w 3024845"/>
                <a:gd name="connsiteY202" fmla="*/ 291840 h 834218"/>
                <a:gd name="connsiteX203" fmla="*/ 1189668 w 3024845"/>
                <a:gd name="connsiteY203" fmla="*/ 291840 h 834218"/>
                <a:gd name="connsiteX204" fmla="*/ 1189668 w 3024845"/>
                <a:gd name="connsiteY204" fmla="*/ 315619 h 834218"/>
                <a:gd name="connsiteX205" fmla="*/ 1191695 w 3024845"/>
                <a:gd name="connsiteY205" fmla="*/ 317240 h 834218"/>
                <a:gd name="connsiteX206" fmla="*/ 1191695 w 3024845"/>
                <a:gd name="connsiteY206" fmla="*/ 328590 h 834218"/>
                <a:gd name="connsiteX207" fmla="*/ 1192455 w 3024845"/>
                <a:gd name="connsiteY207" fmla="*/ 328590 h 834218"/>
                <a:gd name="connsiteX208" fmla="*/ 1197775 w 3024845"/>
                <a:gd name="connsiteY208" fmla="*/ 328590 h 834218"/>
                <a:gd name="connsiteX209" fmla="*/ 1197775 w 3024845"/>
                <a:gd name="connsiteY209" fmla="*/ 352369 h 834218"/>
                <a:gd name="connsiteX210" fmla="*/ 1199041 w 3024845"/>
                <a:gd name="connsiteY210" fmla="*/ 352369 h 834218"/>
                <a:gd name="connsiteX211" fmla="*/ 1207908 w 3024845"/>
                <a:gd name="connsiteY211" fmla="*/ 352369 h 834218"/>
                <a:gd name="connsiteX212" fmla="*/ 1209935 w 3024845"/>
                <a:gd name="connsiteY212" fmla="*/ 356423 h 834218"/>
                <a:gd name="connsiteX213" fmla="*/ 1209935 w 3024845"/>
                <a:gd name="connsiteY213" fmla="*/ 369664 h 834218"/>
                <a:gd name="connsiteX214" fmla="*/ 1211455 w 3024845"/>
                <a:gd name="connsiteY214" fmla="*/ 367772 h 834218"/>
                <a:gd name="connsiteX215" fmla="*/ 1222095 w 3024845"/>
                <a:gd name="connsiteY215" fmla="*/ 354531 h 834218"/>
                <a:gd name="connsiteX216" fmla="*/ 1250469 w 3024845"/>
                <a:gd name="connsiteY216" fmla="*/ 354531 h 834218"/>
                <a:gd name="connsiteX217" fmla="*/ 1250469 w 3024845"/>
                <a:gd name="connsiteY217" fmla="*/ 441002 h 834218"/>
                <a:gd name="connsiteX218" fmla="*/ 1251229 w 3024845"/>
                <a:gd name="connsiteY218" fmla="*/ 441002 h 834218"/>
                <a:gd name="connsiteX219" fmla="*/ 1256549 w 3024845"/>
                <a:gd name="connsiteY219" fmla="*/ 441002 h 834218"/>
                <a:gd name="connsiteX220" fmla="*/ 1257309 w 3024845"/>
                <a:gd name="connsiteY220" fmla="*/ 439651 h 834218"/>
                <a:gd name="connsiteX221" fmla="*/ 1262629 w 3024845"/>
                <a:gd name="connsiteY221" fmla="*/ 430193 h 834218"/>
                <a:gd name="connsiteX222" fmla="*/ 1262629 w 3024845"/>
                <a:gd name="connsiteY222" fmla="*/ 432085 h 834218"/>
                <a:gd name="connsiteX223" fmla="*/ 1262629 w 3024845"/>
                <a:gd name="connsiteY223" fmla="*/ 445326 h 834218"/>
                <a:gd name="connsiteX224" fmla="*/ 1266682 w 3024845"/>
                <a:gd name="connsiteY224" fmla="*/ 399929 h 834218"/>
                <a:gd name="connsiteX225" fmla="*/ 1267442 w 3024845"/>
                <a:gd name="connsiteY225" fmla="*/ 399929 h 834218"/>
                <a:gd name="connsiteX226" fmla="*/ 1272762 w 3024845"/>
                <a:gd name="connsiteY226" fmla="*/ 399929 h 834218"/>
                <a:gd name="connsiteX227" fmla="*/ 1272762 w 3024845"/>
                <a:gd name="connsiteY227" fmla="*/ 335075 h 834218"/>
                <a:gd name="connsiteX228" fmla="*/ 1273776 w 3024845"/>
                <a:gd name="connsiteY228" fmla="*/ 335075 h 834218"/>
                <a:gd name="connsiteX229" fmla="*/ 1280869 w 3024845"/>
                <a:gd name="connsiteY229" fmla="*/ 335075 h 834218"/>
                <a:gd name="connsiteX230" fmla="*/ 1293029 w 3024845"/>
                <a:gd name="connsiteY230" fmla="*/ 291840 h 834218"/>
                <a:gd name="connsiteX231" fmla="*/ 1294296 w 3024845"/>
                <a:gd name="connsiteY231" fmla="*/ 291840 h 834218"/>
                <a:gd name="connsiteX232" fmla="*/ 1303163 w 3024845"/>
                <a:gd name="connsiteY232" fmla="*/ 291840 h 834218"/>
                <a:gd name="connsiteX233" fmla="*/ 1313296 w 3024845"/>
                <a:gd name="connsiteY233" fmla="*/ 335075 h 834218"/>
                <a:gd name="connsiteX234" fmla="*/ 1314309 w 3024845"/>
                <a:gd name="connsiteY234" fmla="*/ 335075 h 834218"/>
                <a:gd name="connsiteX235" fmla="*/ 1321403 w 3024845"/>
                <a:gd name="connsiteY235" fmla="*/ 335075 h 834218"/>
                <a:gd name="connsiteX236" fmla="*/ 1321403 w 3024845"/>
                <a:gd name="connsiteY236" fmla="*/ 373987 h 834218"/>
                <a:gd name="connsiteX237" fmla="*/ 1323176 w 3024845"/>
                <a:gd name="connsiteY237" fmla="*/ 373987 h 834218"/>
                <a:gd name="connsiteX238" fmla="*/ 1335590 w 3024845"/>
                <a:gd name="connsiteY238" fmla="*/ 373987 h 834218"/>
                <a:gd name="connsiteX239" fmla="*/ 1335590 w 3024845"/>
                <a:gd name="connsiteY239" fmla="*/ 376149 h 834218"/>
                <a:gd name="connsiteX240" fmla="*/ 1335590 w 3024845"/>
                <a:gd name="connsiteY240" fmla="*/ 391281 h 834218"/>
                <a:gd name="connsiteX241" fmla="*/ 1339643 w 3024845"/>
                <a:gd name="connsiteY241" fmla="*/ 389120 h 834218"/>
                <a:gd name="connsiteX242" fmla="*/ 1339643 w 3024845"/>
                <a:gd name="connsiteY242" fmla="*/ 373987 h 834218"/>
                <a:gd name="connsiteX243" fmla="*/ 1341163 w 3024845"/>
                <a:gd name="connsiteY243" fmla="*/ 373987 h 834218"/>
                <a:gd name="connsiteX244" fmla="*/ 1351803 w 3024845"/>
                <a:gd name="connsiteY244" fmla="*/ 373987 h 834218"/>
                <a:gd name="connsiteX245" fmla="*/ 1351803 w 3024845"/>
                <a:gd name="connsiteY245" fmla="*/ 375608 h 834218"/>
                <a:gd name="connsiteX246" fmla="*/ 1351803 w 3024845"/>
                <a:gd name="connsiteY246" fmla="*/ 386958 h 834218"/>
                <a:gd name="connsiteX247" fmla="*/ 1382204 w 3024845"/>
                <a:gd name="connsiteY247" fmla="*/ 386958 h 834218"/>
                <a:gd name="connsiteX248" fmla="*/ 1382204 w 3024845"/>
                <a:gd name="connsiteY248" fmla="*/ 350208 h 834218"/>
                <a:gd name="connsiteX249" fmla="*/ 1383470 w 3024845"/>
                <a:gd name="connsiteY249" fmla="*/ 350208 h 834218"/>
                <a:gd name="connsiteX250" fmla="*/ 1392337 w 3024845"/>
                <a:gd name="connsiteY250" fmla="*/ 350208 h 834218"/>
                <a:gd name="connsiteX251" fmla="*/ 1392337 w 3024845"/>
                <a:gd name="connsiteY251" fmla="*/ 371825 h 834218"/>
                <a:gd name="connsiteX252" fmla="*/ 1394364 w 3024845"/>
                <a:gd name="connsiteY252" fmla="*/ 339399 h 834218"/>
                <a:gd name="connsiteX253" fmla="*/ 1416657 w 3024845"/>
                <a:gd name="connsiteY253" fmla="*/ 339399 h 834218"/>
                <a:gd name="connsiteX254" fmla="*/ 1416657 w 3024845"/>
                <a:gd name="connsiteY254" fmla="*/ 337777 h 834218"/>
                <a:gd name="connsiteX255" fmla="*/ 1416657 w 3024845"/>
                <a:gd name="connsiteY255" fmla="*/ 326428 h 834218"/>
                <a:gd name="connsiteX256" fmla="*/ 1417417 w 3024845"/>
                <a:gd name="connsiteY256" fmla="*/ 326428 h 834218"/>
                <a:gd name="connsiteX257" fmla="*/ 1422737 w 3024845"/>
                <a:gd name="connsiteY257" fmla="*/ 326428 h 834218"/>
                <a:gd name="connsiteX258" fmla="*/ 1422737 w 3024845"/>
                <a:gd name="connsiteY258" fmla="*/ 324537 h 834218"/>
                <a:gd name="connsiteX259" fmla="*/ 1422737 w 3024845"/>
                <a:gd name="connsiteY259" fmla="*/ 311296 h 834218"/>
                <a:gd name="connsiteX260" fmla="*/ 1426791 w 3024845"/>
                <a:gd name="connsiteY260" fmla="*/ 317781 h 834218"/>
                <a:gd name="connsiteX261" fmla="*/ 1429071 w 3024845"/>
                <a:gd name="connsiteY261" fmla="*/ 317781 h 834218"/>
                <a:gd name="connsiteX262" fmla="*/ 1445031 w 3024845"/>
                <a:gd name="connsiteY262" fmla="*/ 317781 h 834218"/>
                <a:gd name="connsiteX263" fmla="*/ 1445031 w 3024845"/>
                <a:gd name="connsiteY263" fmla="*/ 316970 h 834218"/>
                <a:gd name="connsiteX264" fmla="*/ 1445031 w 3024845"/>
                <a:gd name="connsiteY264" fmla="*/ 311296 h 834218"/>
                <a:gd name="connsiteX265" fmla="*/ 1445791 w 3024845"/>
                <a:gd name="connsiteY265" fmla="*/ 311296 h 834218"/>
                <a:gd name="connsiteX266" fmla="*/ 1451111 w 3024845"/>
                <a:gd name="connsiteY266" fmla="*/ 311296 h 834218"/>
                <a:gd name="connsiteX267" fmla="*/ 1451111 w 3024845"/>
                <a:gd name="connsiteY267" fmla="*/ 312647 h 834218"/>
                <a:gd name="connsiteX268" fmla="*/ 1451111 w 3024845"/>
                <a:gd name="connsiteY268" fmla="*/ 322105 h 834218"/>
                <a:gd name="connsiteX269" fmla="*/ 1489618 w 3024845"/>
                <a:gd name="connsiteY269" fmla="*/ 322105 h 834218"/>
                <a:gd name="connsiteX270" fmla="*/ 1489618 w 3024845"/>
                <a:gd name="connsiteY270" fmla="*/ 460458 h 834218"/>
                <a:gd name="connsiteX271" fmla="*/ 1491138 w 3024845"/>
                <a:gd name="connsiteY271" fmla="*/ 460458 h 834218"/>
                <a:gd name="connsiteX272" fmla="*/ 1501778 w 3024845"/>
                <a:gd name="connsiteY272" fmla="*/ 460458 h 834218"/>
                <a:gd name="connsiteX273" fmla="*/ 1501778 w 3024845"/>
                <a:gd name="connsiteY273" fmla="*/ 447488 h 834218"/>
                <a:gd name="connsiteX274" fmla="*/ 1505832 w 3024845"/>
                <a:gd name="connsiteY274" fmla="*/ 447488 h 834218"/>
                <a:gd name="connsiteX275" fmla="*/ 1505832 w 3024845"/>
                <a:gd name="connsiteY275" fmla="*/ 460458 h 834218"/>
                <a:gd name="connsiteX276" fmla="*/ 1536232 w 3024845"/>
                <a:gd name="connsiteY276" fmla="*/ 460458 h 834218"/>
                <a:gd name="connsiteX277" fmla="*/ 1536232 w 3024845"/>
                <a:gd name="connsiteY277" fmla="*/ 430193 h 834218"/>
                <a:gd name="connsiteX278" fmla="*/ 1548392 w 3024845"/>
                <a:gd name="connsiteY278" fmla="*/ 430193 h 834218"/>
                <a:gd name="connsiteX279" fmla="*/ 1560552 w 3024845"/>
                <a:gd name="connsiteY279" fmla="*/ 428032 h 834218"/>
                <a:gd name="connsiteX280" fmla="*/ 1564606 w 3024845"/>
                <a:gd name="connsiteY280" fmla="*/ 430193 h 834218"/>
                <a:gd name="connsiteX281" fmla="*/ 1574739 w 3024845"/>
                <a:gd name="connsiteY281" fmla="*/ 430193 h 834218"/>
                <a:gd name="connsiteX282" fmla="*/ 1574739 w 3024845"/>
                <a:gd name="connsiteY282" fmla="*/ 460458 h 834218"/>
                <a:gd name="connsiteX283" fmla="*/ 1582846 w 3024845"/>
                <a:gd name="connsiteY283" fmla="*/ 460458 h 834218"/>
                <a:gd name="connsiteX284" fmla="*/ 1582846 w 3024845"/>
                <a:gd name="connsiteY284" fmla="*/ 477753 h 834218"/>
                <a:gd name="connsiteX285" fmla="*/ 1592182 w 3024845"/>
                <a:gd name="connsiteY285" fmla="*/ 478658 h 834218"/>
                <a:gd name="connsiteX286" fmla="*/ 1605140 w 3024845"/>
                <a:gd name="connsiteY286" fmla="*/ 478658 h 834218"/>
                <a:gd name="connsiteX287" fmla="*/ 1605140 w 3024845"/>
                <a:gd name="connsiteY287" fmla="*/ 462620 h 834218"/>
                <a:gd name="connsiteX288" fmla="*/ 1673096 w 3024845"/>
                <a:gd name="connsiteY288" fmla="*/ 462620 h 834218"/>
                <a:gd name="connsiteX289" fmla="*/ 1673096 w 3024845"/>
                <a:gd name="connsiteY289" fmla="*/ 377367 h 834218"/>
                <a:gd name="connsiteX290" fmla="*/ 1745104 w 3024845"/>
                <a:gd name="connsiteY290" fmla="*/ 377367 h 834218"/>
                <a:gd name="connsiteX291" fmla="*/ 1745104 w 3024845"/>
                <a:gd name="connsiteY291" fmla="*/ 456135 h 834218"/>
                <a:gd name="connsiteX292" fmla="*/ 1747008 w 3024845"/>
                <a:gd name="connsiteY292" fmla="*/ 456135 h 834218"/>
                <a:gd name="connsiteX293" fmla="*/ 1748250 w 3024845"/>
                <a:gd name="connsiteY293" fmla="*/ 478658 h 834218"/>
                <a:gd name="connsiteX294" fmla="*/ 1757926 w 3024845"/>
                <a:gd name="connsiteY294" fmla="*/ 478658 h 834218"/>
                <a:gd name="connsiteX295" fmla="*/ 1759168 w 3024845"/>
                <a:gd name="connsiteY295" fmla="*/ 456135 h 834218"/>
                <a:gd name="connsiteX296" fmla="*/ 1765248 w 3024845"/>
                <a:gd name="connsiteY296" fmla="*/ 456135 h 834218"/>
                <a:gd name="connsiteX297" fmla="*/ 1766490 w 3024845"/>
                <a:gd name="connsiteY297" fmla="*/ 478658 h 834218"/>
                <a:gd name="connsiteX298" fmla="*/ 1817112 w 3024845"/>
                <a:gd name="connsiteY298" fmla="*/ 478658 h 834218"/>
                <a:gd name="connsiteX299" fmla="*/ 1817112 w 3024845"/>
                <a:gd name="connsiteY299" fmla="*/ 315630 h 834218"/>
                <a:gd name="connsiteX300" fmla="*/ 2014439 w 3024845"/>
                <a:gd name="connsiteY300" fmla="*/ 315630 h 834218"/>
                <a:gd name="connsiteX301" fmla="*/ 2014439 w 3024845"/>
                <a:gd name="connsiteY301" fmla="*/ 478658 h 834218"/>
                <a:gd name="connsiteX302" fmla="*/ 2033136 w 3024845"/>
                <a:gd name="connsiteY302" fmla="*/ 478658 h 834218"/>
                <a:gd name="connsiteX303" fmla="*/ 2033136 w 3024845"/>
                <a:gd name="connsiteY303" fmla="*/ 395965 h 834218"/>
                <a:gd name="connsiteX304" fmla="*/ 2128256 w 3024845"/>
                <a:gd name="connsiteY304" fmla="*/ 395965 h 834218"/>
                <a:gd name="connsiteX305" fmla="*/ 2180720 w 3024845"/>
                <a:gd name="connsiteY305" fmla="*/ 330752 h 834218"/>
                <a:gd name="connsiteX306" fmla="*/ 2245574 w 3024845"/>
                <a:gd name="connsiteY306" fmla="*/ 330752 h 834218"/>
                <a:gd name="connsiteX307" fmla="*/ 2245574 w 3024845"/>
                <a:gd name="connsiteY307" fmla="*/ 406414 h 834218"/>
                <a:gd name="connsiteX308" fmla="*/ 2253681 w 3024845"/>
                <a:gd name="connsiteY308" fmla="*/ 406414 h 834218"/>
                <a:gd name="connsiteX309" fmla="*/ 2255708 w 3024845"/>
                <a:gd name="connsiteY309" fmla="*/ 399929 h 834218"/>
                <a:gd name="connsiteX310" fmla="*/ 2261788 w 3024845"/>
                <a:gd name="connsiteY310" fmla="*/ 399929 h 834218"/>
                <a:gd name="connsiteX311" fmla="*/ 2263815 w 3024845"/>
                <a:gd name="connsiteY311" fmla="*/ 408576 h 834218"/>
                <a:gd name="connsiteX312" fmla="*/ 2275975 w 3024845"/>
                <a:gd name="connsiteY312" fmla="*/ 408576 h 834218"/>
                <a:gd name="connsiteX313" fmla="*/ 2275975 w 3024845"/>
                <a:gd name="connsiteY313" fmla="*/ 402090 h 834218"/>
                <a:gd name="connsiteX314" fmla="*/ 2298268 w 3024845"/>
                <a:gd name="connsiteY314" fmla="*/ 402090 h 834218"/>
                <a:gd name="connsiteX315" fmla="*/ 2298268 w 3024845"/>
                <a:gd name="connsiteY315" fmla="*/ 408576 h 834218"/>
                <a:gd name="connsiteX316" fmla="*/ 2318535 w 3024845"/>
                <a:gd name="connsiteY316" fmla="*/ 408576 h 834218"/>
                <a:gd name="connsiteX317" fmla="*/ 2318535 w 3024845"/>
                <a:gd name="connsiteY317" fmla="*/ 453973 h 834218"/>
                <a:gd name="connsiteX318" fmla="*/ 2332722 w 3024845"/>
                <a:gd name="connsiteY318" fmla="*/ 453973 h 834218"/>
                <a:gd name="connsiteX319" fmla="*/ 2332722 w 3024845"/>
                <a:gd name="connsiteY319" fmla="*/ 441002 h 834218"/>
                <a:gd name="connsiteX320" fmla="*/ 2348936 w 3024845"/>
                <a:gd name="connsiteY320" fmla="*/ 441002 h 834218"/>
                <a:gd name="connsiteX321" fmla="*/ 2348936 w 3024845"/>
                <a:gd name="connsiteY321" fmla="*/ 261575 h 834218"/>
                <a:gd name="connsiteX322" fmla="*/ 2355016 w 3024845"/>
                <a:gd name="connsiteY322" fmla="*/ 255089 h 834218"/>
                <a:gd name="connsiteX323" fmla="*/ 2427977 w 3024845"/>
                <a:gd name="connsiteY323" fmla="*/ 255089 h 834218"/>
                <a:gd name="connsiteX324" fmla="*/ 2427977 w 3024845"/>
                <a:gd name="connsiteY324" fmla="*/ 263737 h 834218"/>
                <a:gd name="connsiteX325" fmla="*/ 2438110 w 3024845"/>
                <a:gd name="connsiteY325" fmla="*/ 263737 h 834218"/>
                <a:gd name="connsiteX326" fmla="*/ 2438110 w 3024845"/>
                <a:gd name="connsiteY326" fmla="*/ 378311 h 834218"/>
                <a:gd name="connsiteX327" fmla="*/ 2460404 w 3024845"/>
                <a:gd name="connsiteY327" fmla="*/ 378311 h 834218"/>
                <a:gd name="connsiteX328" fmla="*/ 2460404 w 3024845"/>
                <a:gd name="connsiteY328" fmla="*/ 311296 h 834218"/>
                <a:gd name="connsiteX329" fmla="*/ 2486751 w 3024845"/>
                <a:gd name="connsiteY329" fmla="*/ 311296 h 834218"/>
                <a:gd name="connsiteX330" fmla="*/ 2490804 w 3024845"/>
                <a:gd name="connsiteY330" fmla="*/ 306972 h 834218"/>
                <a:gd name="connsiteX331" fmla="*/ 2498911 w 3024845"/>
                <a:gd name="connsiteY331" fmla="*/ 306972 h 834218"/>
                <a:gd name="connsiteX332" fmla="*/ 2502964 w 3024845"/>
                <a:gd name="connsiteY332" fmla="*/ 311296 h 834218"/>
                <a:gd name="connsiteX333" fmla="*/ 2525258 w 3024845"/>
                <a:gd name="connsiteY333" fmla="*/ 311296 h 834218"/>
                <a:gd name="connsiteX334" fmla="*/ 2525258 w 3024845"/>
                <a:gd name="connsiteY334" fmla="*/ 194560 h 834218"/>
                <a:gd name="connsiteX335" fmla="*/ 2582005 w 3024845"/>
                <a:gd name="connsiteY335" fmla="*/ 183751 h 834218"/>
                <a:gd name="connsiteX336" fmla="*/ 2582005 w 3024845"/>
                <a:gd name="connsiteY336" fmla="*/ 184832 h 834218"/>
                <a:gd name="connsiteX337" fmla="*/ 2582005 w 3024845"/>
                <a:gd name="connsiteY337" fmla="*/ 192398 h 834218"/>
                <a:gd name="connsiteX338" fmla="*/ 2608352 w 3024845"/>
                <a:gd name="connsiteY338" fmla="*/ 192398 h 834218"/>
                <a:gd name="connsiteX339" fmla="*/ 2608352 w 3024845"/>
                <a:gd name="connsiteY339" fmla="*/ 447488 h 834218"/>
                <a:gd name="connsiteX340" fmla="*/ 2630646 w 3024845"/>
                <a:gd name="connsiteY340" fmla="*/ 447488 h 834218"/>
                <a:gd name="connsiteX341" fmla="*/ 2630646 w 3024845"/>
                <a:gd name="connsiteY341" fmla="*/ 443164 h 834218"/>
                <a:gd name="connsiteX342" fmla="*/ 2642806 w 3024845"/>
                <a:gd name="connsiteY342" fmla="*/ 443164 h 834218"/>
                <a:gd name="connsiteX343" fmla="*/ 2642806 w 3024845"/>
                <a:gd name="connsiteY343" fmla="*/ 447488 h 834218"/>
                <a:gd name="connsiteX344" fmla="*/ 2667126 w 3024845"/>
                <a:gd name="connsiteY344" fmla="*/ 447488 h 834218"/>
                <a:gd name="connsiteX345" fmla="*/ 2667126 w 3024845"/>
                <a:gd name="connsiteY345" fmla="*/ 434517 h 834218"/>
                <a:gd name="connsiteX346" fmla="*/ 2695500 w 3024845"/>
                <a:gd name="connsiteY346" fmla="*/ 434517 h 834218"/>
                <a:gd name="connsiteX347" fmla="*/ 2707660 w 3024845"/>
                <a:gd name="connsiteY347" fmla="*/ 430193 h 834218"/>
                <a:gd name="connsiteX348" fmla="*/ 2727927 w 3024845"/>
                <a:gd name="connsiteY348" fmla="*/ 434517 h 834218"/>
                <a:gd name="connsiteX349" fmla="*/ 2727927 w 3024845"/>
                <a:gd name="connsiteY349" fmla="*/ 417223 h 834218"/>
                <a:gd name="connsiteX350" fmla="*/ 2736034 w 3024845"/>
                <a:gd name="connsiteY350" fmla="*/ 417223 h 834218"/>
                <a:gd name="connsiteX351" fmla="*/ 2736034 w 3024845"/>
                <a:gd name="connsiteY351" fmla="*/ 404252 h 834218"/>
                <a:gd name="connsiteX352" fmla="*/ 2792781 w 3024845"/>
                <a:gd name="connsiteY352" fmla="*/ 404252 h 834218"/>
                <a:gd name="connsiteX353" fmla="*/ 2792781 w 3024845"/>
                <a:gd name="connsiteY353" fmla="*/ 373987 h 834218"/>
                <a:gd name="connsiteX354" fmla="*/ 2811021 w 3024845"/>
                <a:gd name="connsiteY354" fmla="*/ 373987 h 834218"/>
                <a:gd name="connsiteX355" fmla="*/ 2811021 w 3024845"/>
                <a:gd name="connsiteY355" fmla="*/ 367502 h 834218"/>
                <a:gd name="connsiteX356" fmla="*/ 2823181 w 3024845"/>
                <a:gd name="connsiteY356" fmla="*/ 367502 h 834218"/>
                <a:gd name="connsiteX357" fmla="*/ 2823181 w 3024845"/>
                <a:gd name="connsiteY357" fmla="*/ 373987 h 834218"/>
                <a:gd name="connsiteX358" fmla="*/ 2839395 w 3024845"/>
                <a:gd name="connsiteY358" fmla="*/ 373987 h 834218"/>
                <a:gd name="connsiteX359" fmla="*/ 2839395 w 3024845"/>
                <a:gd name="connsiteY359" fmla="*/ 423708 h 834218"/>
                <a:gd name="connsiteX360" fmla="*/ 2871822 w 3024845"/>
                <a:gd name="connsiteY360" fmla="*/ 423708 h 834218"/>
                <a:gd name="connsiteX361" fmla="*/ 2871822 w 3024845"/>
                <a:gd name="connsiteY361" fmla="*/ 397767 h 834218"/>
                <a:gd name="connsiteX362" fmla="*/ 2910329 w 3024845"/>
                <a:gd name="connsiteY362" fmla="*/ 397767 h 834218"/>
                <a:gd name="connsiteX363" fmla="*/ 2910329 w 3024845"/>
                <a:gd name="connsiteY363" fmla="*/ 367502 h 834218"/>
                <a:gd name="connsiteX364" fmla="*/ 2958970 w 3024845"/>
                <a:gd name="connsiteY364" fmla="*/ 367502 h 834218"/>
                <a:gd name="connsiteX365" fmla="*/ 2958970 w 3024845"/>
                <a:gd name="connsiteY365" fmla="*/ 478658 h 834218"/>
                <a:gd name="connsiteX366" fmla="*/ 2958970 w 3024845"/>
                <a:gd name="connsiteY366" fmla="*/ 492437 h 834218"/>
                <a:gd name="connsiteX367" fmla="*/ 3024845 w 3024845"/>
                <a:gd name="connsiteY367" fmla="*/ 492437 h 834218"/>
                <a:gd name="connsiteX368" fmla="*/ 3024845 w 3024845"/>
                <a:gd name="connsiteY368" fmla="*/ 834218 h 834218"/>
                <a:gd name="connsiteX369" fmla="*/ 2054 w 3024845"/>
                <a:gd name="connsiteY369" fmla="*/ 831885 h 834218"/>
                <a:gd name="connsiteX370" fmla="*/ 0 w 3024845"/>
                <a:gd name="connsiteY370" fmla="*/ 397767 h 834218"/>
                <a:gd name="connsiteX371" fmla="*/ 20267 w 3024845"/>
                <a:gd name="connsiteY371" fmla="*/ 397767 h 834218"/>
                <a:gd name="connsiteX372" fmla="*/ 20774 w 3024845"/>
                <a:gd name="connsiteY372" fmla="*/ 396686 h 834218"/>
                <a:gd name="connsiteX373" fmla="*/ 24320 w 3024845"/>
                <a:gd name="connsiteY373" fmla="*/ 389120 h 834218"/>
                <a:gd name="connsiteX374" fmla="*/ 26094 w 3024845"/>
                <a:gd name="connsiteY374" fmla="*/ 389390 h 834218"/>
                <a:gd name="connsiteX375" fmla="*/ 38507 w 3024845"/>
                <a:gd name="connsiteY375" fmla="*/ 391281 h 834218"/>
                <a:gd name="connsiteX376" fmla="*/ 39014 w 3024845"/>
                <a:gd name="connsiteY376" fmla="*/ 392633 h 834218"/>
                <a:gd name="connsiteX377" fmla="*/ 42560 w 3024845"/>
                <a:gd name="connsiteY377" fmla="*/ 402090 h 834218"/>
                <a:gd name="connsiteX378" fmla="*/ 68907 w 3024845"/>
                <a:gd name="connsiteY378" fmla="*/ 404252 h 834218"/>
                <a:gd name="connsiteX379" fmla="*/ 68907 w 3024845"/>
                <a:gd name="connsiteY379" fmla="*/ 281031 h 834218"/>
                <a:gd name="connsiteX380" fmla="*/ 70934 w 3024845"/>
                <a:gd name="connsiteY380" fmla="*/ 281031 h 834218"/>
                <a:gd name="connsiteX381" fmla="*/ 85121 w 3024845"/>
                <a:gd name="connsiteY381" fmla="*/ 281031 h 834218"/>
                <a:gd name="connsiteX382" fmla="*/ 85121 w 3024845"/>
                <a:gd name="connsiteY382" fmla="*/ 144839 h 834218"/>
                <a:gd name="connsiteX383" fmla="*/ 86894 w 3024845"/>
                <a:gd name="connsiteY383" fmla="*/ 144839 h 834218"/>
                <a:gd name="connsiteX384" fmla="*/ 99308 w 3024845"/>
                <a:gd name="connsiteY384" fmla="*/ 144839 h 834218"/>
                <a:gd name="connsiteX385" fmla="*/ 99308 w 3024845"/>
                <a:gd name="connsiteY385" fmla="*/ 30265 h 834218"/>
                <a:gd name="connsiteX386" fmla="*/ 103361 w 3024845"/>
                <a:gd name="connsiteY386" fmla="*/ 2161 h 834218"/>
                <a:gd name="connsiteX0" fmla="*/ 99308 w 3024845"/>
                <a:gd name="connsiteY0" fmla="*/ 36988 h 840941"/>
                <a:gd name="connsiteX1" fmla="*/ 200642 w 3024845"/>
                <a:gd name="connsiteY1" fmla="*/ 6723 h 840941"/>
                <a:gd name="connsiteX2" fmla="*/ 220909 w 3024845"/>
                <a:gd name="connsiteY2" fmla="*/ 151562 h 840941"/>
                <a:gd name="connsiteX3" fmla="*/ 223189 w 3024845"/>
                <a:gd name="connsiteY3" fmla="*/ 151562 h 840941"/>
                <a:gd name="connsiteX4" fmla="*/ 239150 w 3024845"/>
                <a:gd name="connsiteY4" fmla="*/ 151562 h 840941"/>
                <a:gd name="connsiteX5" fmla="*/ 239150 w 3024845"/>
                <a:gd name="connsiteY5" fmla="*/ 292077 h 840941"/>
                <a:gd name="connsiteX6" fmla="*/ 240670 w 3024845"/>
                <a:gd name="connsiteY6" fmla="*/ 291807 h 840941"/>
                <a:gd name="connsiteX7" fmla="*/ 251310 w 3024845"/>
                <a:gd name="connsiteY7" fmla="*/ 289916 h 840941"/>
                <a:gd name="connsiteX8" fmla="*/ 249283 w 3024845"/>
                <a:gd name="connsiteY8" fmla="*/ 378548 h 840941"/>
                <a:gd name="connsiteX9" fmla="*/ 250803 w 3024845"/>
                <a:gd name="connsiteY9" fmla="*/ 378819 h 840941"/>
                <a:gd name="connsiteX10" fmla="*/ 261443 w 3024845"/>
                <a:gd name="connsiteY10" fmla="*/ 380710 h 840941"/>
                <a:gd name="connsiteX11" fmla="*/ 261696 w 3024845"/>
                <a:gd name="connsiteY11" fmla="*/ 381521 h 840941"/>
                <a:gd name="connsiteX12" fmla="*/ 263470 w 3024845"/>
                <a:gd name="connsiteY12" fmla="*/ 387196 h 840941"/>
                <a:gd name="connsiteX13" fmla="*/ 264230 w 3024845"/>
                <a:gd name="connsiteY13" fmla="*/ 384764 h 840941"/>
                <a:gd name="connsiteX14" fmla="*/ 269550 w 3024845"/>
                <a:gd name="connsiteY14" fmla="*/ 367740 h 840941"/>
                <a:gd name="connsiteX15" fmla="*/ 271323 w 3024845"/>
                <a:gd name="connsiteY15" fmla="*/ 367740 h 840941"/>
                <a:gd name="connsiteX16" fmla="*/ 283737 w 3024845"/>
                <a:gd name="connsiteY16" fmla="*/ 367740 h 840941"/>
                <a:gd name="connsiteX17" fmla="*/ 283737 w 3024845"/>
                <a:gd name="connsiteY17" fmla="*/ 400166 h 840941"/>
                <a:gd name="connsiteX18" fmla="*/ 284750 w 3024845"/>
                <a:gd name="connsiteY18" fmla="*/ 400707 h 840941"/>
                <a:gd name="connsiteX19" fmla="*/ 291844 w 3024845"/>
                <a:gd name="connsiteY19" fmla="*/ 404490 h 840941"/>
                <a:gd name="connsiteX20" fmla="*/ 291844 w 3024845"/>
                <a:gd name="connsiteY20" fmla="*/ 405841 h 840941"/>
                <a:gd name="connsiteX21" fmla="*/ 291844 w 3024845"/>
                <a:gd name="connsiteY21" fmla="*/ 415299 h 840941"/>
                <a:gd name="connsiteX22" fmla="*/ 336431 w 3024845"/>
                <a:gd name="connsiteY22" fmla="*/ 415299 h 840941"/>
                <a:gd name="connsiteX23" fmla="*/ 336431 w 3024845"/>
                <a:gd name="connsiteY23" fmla="*/ 416380 h 840941"/>
                <a:gd name="connsiteX24" fmla="*/ 336431 w 3024845"/>
                <a:gd name="connsiteY24" fmla="*/ 423946 h 840941"/>
                <a:gd name="connsiteX25" fmla="*/ 338457 w 3024845"/>
                <a:gd name="connsiteY25" fmla="*/ 423946 h 840941"/>
                <a:gd name="connsiteX26" fmla="*/ 352644 w 3024845"/>
                <a:gd name="connsiteY26" fmla="*/ 423946 h 840941"/>
                <a:gd name="connsiteX27" fmla="*/ 352644 w 3024845"/>
                <a:gd name="connsiteY27" fmla="*/ 393681 h 840941"/>
                <a:gd name="connsiteX28" fmla="*/ 397231 w 3024845"/>
                <a:gd name="connsiteY28" fmla="*/ 393681 h 840941"/>
                <a:gd name="connsiteX29" fmla="*/ 397231 w 3024845"/>
                <a:gd name="connsiteY29" fmla="*/ 392330 h 840941"/>
                <a:gd name="connsiteX30" fmla="*/ 397231 w 3024845"/>
                <a:gd name="connsiteY30" fmla="*/ 382872 h 840941"/>
                <a:gd name="connsiteX31" fmla="*/ 398245 w 3024845"/>
                <a:gd name="connsiteY31" fmla="*/ 382872 h 840941"/>
                <a:gd name="connsiteX32" fmla="*/ 405338 w 3024845"/>
                <a:gd name="connsiteY32" fmla="*/ 382872 h 840941"/>
                <a:gd name="connsiteX33" fmla="*/ 405338 w 3024845"/>
                <a:gd name="connsiteY33" fmla="*/ 380981 h 840941"/>
                <a:gd name="connsiteX34" fmla="*/ 405338 w 3024845"/>
                <a:gd name="connsiteY34" fmla="*/ 367740 h 840941"/>
                <a:gd name="connsiteX35" fmla="*/ 406098 w 3024845"/>
                <a:gd name="connsiteY35" fmla="*/ 367740 h 840941"/>
                <a:gd name="connsiteX36" fmla="*/ 411418 w 3024845"/>
                <a:gd name="connsiteY36" fmla="*/ 367740 h 840941"/>
                <a:gd name="connsiteX37" fmla="*/ 411418 w 3024845"/>
                <a:gd name="connsiteY37" fmla="*/ 366659 h 840941"/>
                <a:gd name="connsiteX38" fmla="*/ 411418 w 3024845"/>
                <a:gd name="connsiteY38" fmla="*/ 359092 h 840941"/>
                <a:gd name="connsiteX39" fmla="*/ 413445 w 3024845"/>
                <a:gd name="connsiteY39" fmla="*/ 359092 h 840941"/>
                <a:gd name="connsiteX40" fmla="*/ 427632 w 3024845"/>
                <a:gd name="connsiteY40" fmla="*/ 359092 h 840941"/>
                <a:gd name="connsiteX41" fmla="*/ 427632 w 3024845"/>
                <a:gd name="connsiteY41" fmla="*/ 360173 h 840941"/>
                <a:gd name="connsiteX42" fmla="*/ 427632 w 3024845"/>
                <a:gd name="connsiteY42" fmla="*/ 367740 h 840941"/>
                <a:gd name="connsiteX43" fmla="*/ 449925 w 3024845"/>
                <a:gd name="connsiteY43" fmla="*/ 367740 h 840941"/>
                <a:gd name="connsiteX44" fmla="*/ 449925 w 3024845"/>
                <a:gd name="connsiteY44" fmla="*/ 365848 h 840941"/>
                <a:gd name="connsiteX45" fmla="*/ 449925 w 3024845"/>
                <a:gd name="connsiteY45" fmla="*/ 352607 h 840941"/>
                <a:gd name="connsiteX46" fmla="*/ 451699 w 3024845"/>
                <a:gd name="connsiteY46" fmla="*/ 352607 h 840941"/>
                <a:gd name="connsiteX47" fmla="*/ 464112 w 3024845"/>
                <a:gd name="connsiteY47" fmla="*/ 352607 h 840941"/>
                <a:gd name="connsiteX48" fmla="*/ 464112 w 3024845"/>
                <a:gd name="connsiteY48" fmla="*/ 376387 h 840941"/>
                <a:gd name="connsiteX49" fmla="*/ 465126 w 3024845"/>
                <a:gd name="connsiteY49" fmla="*/ 376387 h 840941"/>
                <a:gd name="connsiteX50" fmla="*/ 472219 w 3024845"/>
                <a:gd name="connsiteY50" fmla="*/ 376387 h 840941"/>
                <a:gd name="connsiteX51" fmla="*/ 472219 w 3024845"/>
                <a:gd name="connsiteY51" fmla="*/ 375306 h 840941"/>
                <a:gd name="connsiteX52" fmla="*/ 472219 w 3024845"/>
                <a:gd name="connsiteY52" fmla="*/ 367740 h 840941"/>
                <a:gd name="connsiteX53" fmla="*/ 473992 w 3024845"/>
                <a:gd name="connsiteY53" fmla="*/ 367740 h 840941"/>
                <a:gd name="connsiteX54" fmla="*/ 486406 w 3024845"/>
                <a:gd name="connsiteY54" fmla="*/ 367740 h 840941"/>
                <a:gd name="connsiteX55" fmla="*/ 486406 w 3024845"/>
                <a:gd name="connsiteY55" fmla="*/ 393681 h 840941"/>
                <a:gd name="connsiteX56" fmla="*/ 488433 w 3024845"/>
                <a:gd name="connsiteY56" fmla="*/ 393681 h 840941"/>
                <a:gd name="connsiteX57" fmla="*/ 502619 w 3024845"/>
                <a:gd name="connsiteY57" fmla="*/ 393681 h 840941"/>
                <a:gd name="connsiteX58" fmla="*/ 502619 w 3024845"/>
                <a:gd name="connsiteY58" fmla="*/ 395302 h 840941"/>
                <a:gd name="connsiteX59" fmla="*/ 502619 w 3024845"/>
                <a:gd name="connsiteY59" fmla="*/ 406652 h 840941"/>
                <a:gd name="connsiteX60" fmla="*/ 503379 w 3024845"/>
                <a:gd name="connsiteY60" fmla="*/ 406652 h 840941"/>
                <a:gd name="connsiteX61" fmla="*/ 508700 w 3024845"/>
                <a:gd name="connsiteY61" fmla="*/ 406652 h 840941"/>
                <a:gd name="connsiteX62" fmla="*/ 508700 w 3024845"/>
                <a:gd name="connsiteY62" fmla="*/ 405841 h 840941"/>
                <a:gd name="connsiteX63" fmla="*/ 508700 w 3024845"/>
                <a:gd name="connsiteY63" fmla="*/ 400166 h 840941"/>
                <a:gd name="connsiteX64" fmla="*/ 539100 w 3024845"/>
                <a:gd name="connsiteY64" fmla="*/ 400166 h 840941"/>
                <a:gd name="connsiteX65" fmla="*/ 539100 w 3024845"/>
                <a:gd name="connsiteY65" fmla="*/ 423946 h 840941"/>
                <a:gd name="connsiteX66" fmla="*/ 540113 w 3024845"/>
                <a:gd name="connsiteY66" fmla="*/ 423946 h 840941"/>
                <a:gd name="connsiteX67" fmla="*/ 547207 w 3024845"/>
                <a:gd name="connsiteY67" fmla="*/ 423946 h 840941"/>
                <a:gd name="connsiteX68" fmla="*/ 547207 w 3024845"/>
                <a:gd name="connsiteY68" fmla="*/ 425027 h 840941"/>
                <a:gd name="connsiteX69" fmla="*/ 547207 w 3024845"/>
                <a:gd name="connsiteY69" fmla="*/ 432593 h 840941"/>
                <a:gd name="connsiteX70" fmla="*/ 547967 w 3024845"/>
                <a:gd name="connsiteY70" fmla="*/ 432593 h 840941"/>
                <a:gd name="connsiteX71" fmla="*/ 553287 w 3024845"/>
                <a:gd name="connsiteY71" fmla="*/ 432593 h 840941"/>
                <a:gd name="connsiteX72" fmla="*/ 553287 w 3024845"/>
                <a:gd name="connsiteY72" fmla="*/ 430431 h 840941"/>
                <a:gd name="connsiteX73" fmla="*/ 553287 w 3024845"/>
                <a:gd name="connsiteY73" fmla="*/ 415299 h 840941"/>
                <a:gd name="connsiteX74" fmla="*/ 554300 w 3024845"/>
                <a:gd name="connsiteY74" fmla="*/ 415299 h 840941"/>
                <a:gd name="connsiteX75" fmla="*/ 561394 w 3024845"/>
                <a:gd name="connsiteY75" fmla="*/ 415299 h 840941"/>
                <a:gd name="connsiteX76" fmla="*/ 561394 w 3024845"/>
                <a:gd name="connsiteY76" fmla="*/ 416380 h 840941"/>
                <a:gd name="connsiteX77" fmla="*/ 561394 w 3024845"/>
                <a:gd name="connsiteY77" fmla="*/ 423946 h 840941"/>
                <a:gd name="connsiteX78" fmla="*/ 566714 w 3024845"/>
                <a:gd name="connsiteY78" fmla="*/ 421953 h 840941"/>
                <a:gd name="connsiteX79" fmla="*/ 567474 w 3024845"/>
                <a:gd name="connsiteY79" fmla="*/ 420973 h 840941"/>
                <a:gd name="connsiteX80" fmla="*/ 567474 w 3024845"/>
                <a:gd name="connsiteY80" fmla="*/ 415299 h 840941"/>
                <a:gd name="connsiteX81" fmla="*/ 605981 w 3024845"/>
                <a:gd name="connsiteY81" fmla="*/ 415299 h 840941"/>
                <a:gd name="connsiteX82" fmla="*/ 605981 w 3024845"/>
                <a:gd name="connsiteY82" fmla="*/ 439078 h 840941"/>
                <a:gd name="connsiteX83" fmla="*/ 608007 w 3024845"/>
                <a:gd name="connsiteY83" fmla="*/ 439078 h 840941"/>
                <a:gd name="connsiteX84" fmla="*/ 622194 w 3024845"/>
                <a:gd name="connsiteY84" fmla="*/ 439078 h 840941"/>
                <a:gd name="connsiteX85" fmla="*/ 622194 w 3024845"/>
                <a:gd name="connsiteY85" fmla="*/ 440159 h 840941"/>
                <a:gd name="connsiteX86" fmla="*/ 622194 w 3024845"/>
                <a:gd name="connsiteY86" fmla="*/ 447725 h 840941"/>
                <a:gd name="connsiteX87" fmla="*/ 623968 w 3024845"/>
                <a:gd name="connsiteY87" fmla="*/ 447725 h 840941"/>
                <a:gd name="connsiteX88" fmla="*/ 636381 w 3024845"/>
                <a:gd name="connsiteY88" fmla="*/ 447725 h 840941"/>
                <a:gd name="connsiteX89" fmla="*/ 636381 w 3024845"/>
                <a:gd name="connsiteY89" fmla="*/ 423946 h 840941"/>
                <a:gd name="connsiteX90" fmla="*/ 637394 w 3024845"/>
                <a:gd name="connsiteY90" fmla="*/ 423946 h 840941"/>
                <a:gd name="connsiteX91" fmla="*/ 644488 w 3024845"/>
                <a:gd name="connsiteY91" fmla="*/ 423946 h 840941"/>
                <a:gd name="connsiteX92" fmla="*/ 644488 w 3024845"/>
                <a:gd name="connsiteY92" fmla="*/ 391519 h 840941"/>
                <a:gd name="connsiteX93" fmla="*/ 645501 w 3024845"/>
                <a:gd name="connsiteY93" fmla="*/ 391519 h 840941"/>
                <a:gd name="connsiteX94" fmla="*/ 652595 w 3024845"/>
                <a:gd name="connsiteY94" fmla="*/ 391519 h 840941"/>
                <a:gd name="connsiteX95" fmla="*/ 652595 w 3024845"/>
                <a:gd name="connsiteY95" fmla="*/ 389628 h 840941"/>
                <a:gd name="connsiteX96" fmla="*/ 652595 w 3024845"/>
                <a:gd name="connsiteY96" fmla="*/ 376387 h 840941"/>
                <a:gd name="connsiteX97" fmla="*/ 651328 w 3024845"/>
                <a:gd name="connsiteY97" fmla="*/ 374765 h 840941"/>
                <a:gd name="connsiteX98" fmla="*/ 656648 w 3024845"/>
                <a:gd name="connsiteY98" fmla="*/ 363416 h 840941"/>
                <a:gd name="connsiteX99" fmla="*/ 664755 w 3024845"/>
                <a:gd name="connsiteY99" fmla="*/ 391519 h 840941"/>
                <a:gd name="connsiteX100" fmla="*/ 665515 w 3024845"/>
                <a:gd name="connsiteY100" fmla="*/ 391519 h 840941"/>
                <a:gd name="connsiteX101" fmla="*/ 670835 w 3024845"/>
                <a:gd name="connsiteY101" fmla="*/ 391519 h 840941"/>
                <a:gd name="connsiteX102" fmla="*/ 670835 w 3024845"/>
                <a:gd name="connsiteY102" fmla="*/ 285592 h 840941"/>
                <a:gd name="connsiteX103" fmla="*/ 672355 w 3024845"/>
                <a:gd name="connsiteY103" fmla="*/ 285592 h 840941"/>
                <a:gd name="connsiteX104" fmla="*/ 682995 w 3024845"/>
                <a:gd name="connsiteY104" fmla="*/ 285592 h 840941"/>
                <a:gd name="connsiteX105" fmla="*/ 682995 w 3024845"/>
                <a:gd name="connsiteY105" fmla="*/ 238033 h 840941"/>
                <a:gd name="connsiteX106" fmla="*/ 709342 w 3024845"/>
                <a:gd name="connsiteY106" fmla="*/ 238033 h 840941"/>
                <a:gd name="connsiteX107" fmla="*/ 709342 w 3024845"/>
                <a:gd name="connsiteY107" fmla="*/ 216415 h 840941"/>
                <a:gd name="connsiteX108" fmla="*/ 743796 w 3024845"/>
                <a:gd name="connsiteY108" fmla="*/ 216415 h 840941"/>
                <a:gd name="connsiteX109" fmla="*/ 743796 w 3024845"/>
                <a:gd name="connsiteY109" fmla="*/ 218847 h 840941"/>
                <a:gd name="connsiteX110" fmla="*/ 743796 w 3024845"/>
                <a:gd name="connsiteY110" fmla="*/ 235871 h 840941"/>
                <a:gd name="connsiteX111" fmla="*/ 746076 w 3024845"/>
                <a:gd name="connsiteY111" fmla="*/ 235871 h 840941"/>
                <a:gd name="connsiteX112" fmla="*/ 762036 w 3024845"/>
                <a:gd name="connsiteY112" fmla="*/ 235871 h 840941"/>
                <a:gd name="connsiteX113" fmla="*/ 762036 w 3024845"/>
                <a:gd name="connsiteY113" fmla="*/ 283430 h 840941"/>
                <a:gd name="connsiteX114" fmla="*/ 763049 w 3024845"/>
                <a:gd name="connsiteY114" fmla="*/ 283430 h 840941"/>
                <a:gd name="connsiteX115" fmla="*/ 770143 w 3024845"/>
                <a:gd name="connsiteY115" fmla="*/ 283430 h 840941"/>
                <a:gd name="connsiteX116" fmla="*/ 784330 w 3024845"/>
                <a:gd name="connsiteY116" fmla="*/ 287754 h 840941"/>
                <a:gd name="connsiteX117" fmla="*/ 784330 w 3024845"/>
                <a:gd name="connsiteY117" fmla="*/ 326666 h 840941"/>
                <a:gd name="connsiteX118" fmla="*/ 785343 w 3024845"/>
                <a:gd name="connsiteY118" fmla="*/ 326666 h 840941"/>
                <a:gd name="connsiteX119" fmla="*/ 792436 w 3024845"/>
                <a:gd name="connsiteY119" fmla="*/ 326666 h 840941"/>
                <a:gd name="connsiteX120" fmla="*/ 792436 w 3024845"/>
                <a:gd name="connsiteY120" fmla="*/ 328287 h 840941"/>
                <a:gd name="connsiteX121" fmla="*/ 792436 w 3024845"/>
                <a:gd name="connsiteY121" fmla="*/ 339636 h 840941"/>
                <a:gd name="connsiteX122" fmla="*/ 794463 w 3024845"/>
                <a:gd name="connsiteY122" fmla="*/ 339636 h 840941"/>
                <a:gd name="connsiteX123" fmla="*/ 808650 w 3024845"/>
                <a:gd name="connsiteY123" fmla="*/ 339636 h 840941"/>
                <a:gd name="connsiteX124" fmla="*/ 814730 w 3024845"/>
                <a:gd name="connsiteY124" fmla="*/ 346122 h 840941"/>
                <a:gd name="connsiteX125" fmla="*/ 814730 w 3024845"/>
                <a:gd name="connsiteY125" fmla="*/ 367740 h 840941"/>
                <a:gd name="connsiteX126" fmla="*/ 817010 w 3024845"/>
                <a:gd name="connsiteY126" fmla="*/ 367740 h 840941"/>
                <a:gd name="connsiteX127" fmla="*/ 832970 w 3024845"/>
                <a:gd name="connsiteY127" fmla="*/ 367740 h 840941"/>
                <a:gd name="connsiteX128" fmla="*/ 832970 w 3024845"/>
                <a:gd name="connsiteY128" fmla="*/ 368820 h 840941"/>
                <a:gd name="connsiteX129" fmla="*/ 832970 w 3024845"/>
                <a:gd name="connsiteY129" fmla="*/ 376387 h 840941"/>
                <a:gd name="connsiteX130" fmla="*/ 834237 w 3024845"/>
                <a:gd name="connsiteY130" fmla="*/ 376387 h 840941"/>
                <a:gd name="connsiteX131" fmla="*/ 843104 w 3024845"/>
                <a:gd name="connsiteY131" fmla="*/ 376387 h 840941"/>
                <a:gd name="connsiteX132" fmla="*/ 843104 w 3024845"/>
                <a:gd name="connsiteY132" fmla="*/ 378548 h 840941"/>
                <a:gd name="connsiteX133" fmla="*/ 843104 w 3024845"/>
                <a:gd name="connsiteY133" fmla="*/ 393681 h 840941"/>
                <a:gd name="connsiteX134" fmla="*/ 847157 w 3024845"/>
                <a:gd name="connsiteY134" fmla="*/ 391789 h 840941"/>
                <a:gd name="connsiteX135" fmla="*/ 847157 w 3024845"/>
                <a:gd name="connsiteY135" fmla="*/ 378548 h 840941"/>
                <a:gd name="connsiteX136" fmla="*/ 848170 w 3024845"/>
                <a:gd name="connsiteY136" fmla="*/ 378548 h 840941"/>
                <a:gd name="connsiteX137" fmla="*/ 855264 w 3024845"/>
                <a:gd name="connsiteY137" fmla="*/ 378548 h 840941"/>
                <a:gd name="connsiteX138" fmla="*/ 855264 w 3024845"/>
                <a:gd name="connsiteY138" fmla="*/ 380170 h 840941"/>
                <a:gd name="connsiteX139" fmla="*/ 855264 w 3024845"/>
                <a:gd name="connsiteY139" fmla="*/ 391519 h 840941"/>
                <a:gd name="connsiteX140" fmla="*/ 856024 w 3024845"/>
                <a:gd name="connsiteY140" fmla="*/ 391519 h 840941"/>
                <a:gd name="connsiteX141" fmla="*/ 861344 w 3024845"/>
                <a:gd name="connsiteY141" fmla="*/ 391519 h 840941"/>
                <a:gd name="connsiteX142" fmla="*/ 909984 w 3024845"/>
                <a:gd name="connsiteY142" fmla="*/ 387196 h 840941"/>
                <a:gd name="connsiteX143" fmla="*/ 909984 w 3024845"/>
                <a:gd name="connsiteY143" fmla="*/ 388547 h 840941"/>
                <a:gd name="connsiteX144" fmla="*/ 909984 w 3024845"/>
                <a:gd name="connsiteY144" fmla="*/ 398004 h 840941"/>
                <a:gd name="connsiteX145" fmla="*/ 910744 w 3024845"/>
                <a:gd name="connsiteY145" fmla="*/ 398004 h 840941"/>
                <a:gd name="connsiteX146" fmla="*/ 916065 w 3024845"/>
                <a:gd name="connsiteY146" fmla="*/ 398004 h 840941"/>
                <a:gd name="connsiteX147" fmla="*/ 916065 w 3024845"/>
                <a:gd name="connsiteY147" fmla="*/ 400166 h 840941"/>
                <a:gd name="connsiteX148" fmla="*/ 916065 w 3024845"/>
                <a:gd name="connsiteY148" fmla="*/ 415299 h 840941"/>
                <a:gd name="connsiteX149" fmla="*/ 918091 w 3024845"/>
                <a:gd name="connsiteY149" fmla="*/ 413948 h 840941"/>
                <a:gd name="connsiteX150" fmla="*/ 932278 w 3024845"/>
                <a:gd name="connsiteY150" fmla="*/ 404490 h 840941"/>
                <a:gd name="connsiteX151" fmla="*/ 938358 w 3024845"/>
                <a:gd name="connsiteY151" fmla="*/ 363416 h 840941"/>
                <a:gd name="connsiteX152" fmla="*/ 939118 w 3024845"/>
                <a:gd name="connsiteY152" fmla="*/ 363146 h 840941"/>
                <a:gd name="connsiteX153" fmla="*/ 944438 w 3024845"/>
                <a:gd name="connsiteY153" fmla="*/ 361254 h 840941"/>
                <a:gd name="connsiteX154" fmla="*/ 946465 w 3024845"/>
                <a:gd name="connsiteY154" fmla="*/ 292077 h 840941"/>
                <a:gd name="connsiteX155" fmla="*/ 948492 w 3024845"/>
                <a:gd name="connsiteY155" fmla="*/ 361254 h 840941"/>
                <a:gd name="connsiteX156" fmla="*/ 949252 w 3024845"/>
                <a:gd name="connsiteY156" fmla="*/ 361524 h 840941"/>
                <a:gd name="connsiteX157" fmla="*/ 954572 w 3024845"/>
                <a:gd name="connsiteY157" fmla="*/ 363416 h 840941"/>
                <a:gd name="connsiteX158" fmla="*/ 954572 w 3024845"/>
                <a:gd name="connsiteY158" fmla="*/ 276945 h 840941"/>
                <a:gd name="connsiteX159" fmla="*/ 958625 w 3024845"/>
                <a:gd name="connsiteY159" fmla="*/ 244518 h 840941"/>
                <a:gd name="connsiteX160" fmla="*/ 997132 w 3024845"/>
                <a:gd name="connsiteY160" fmla="*/ 244518 h 840941"/>
                <a:gd name="connsiteX161" fmla="*/ 997132 w 3024845"/>
                <a:gd name="connsiteY161" fmla="*/ 276945 h 840941"/>
                <a:gd name="connsiteX162" fmla="*/ 997892 w 3024845"/>
                <a:gd name="connsiteY162" fmla="*/ 276945 h 840941"/>
                <a:gd name="connsiteX163" fmla="*/ 1003212 w 3024845"/>
                <a:gd name="connsiteY163" fmla="*/ 276945 h 840941"/>
                <a:gd name="connsiteX164" fmla="*/ 1003212 w 3024845"/>
                <a:gd name="connsiteY164" fmla="*/ 194797 h 840941"/>
                <a:gd name="connsiteX165" fmla="*/ 1004986 w 3024845"/>
                <a:gd name="connsiteY165" fmla="*/ 194797 h 840941"/>
                <a:gd name="connsiteX166" fmla="*/ 1017399 w 3024845"/>
                <a:gd name="connsiteY166" fmla="*/ 194797 h 840941"/>
                <a:gd name="connsiteX167" fmla="*/ 1017399 w 3024845"/>
                <a:gd name="connsiteY167" fmla="*/ 192906 h 840941"/>
                <a:gd name="connsiteX168" fmla="*/ 1017399 w 3024845"/>
                <a:gd name="connsiteY168" fmla="*/ 179665 h 840941"/>
                <a:gd name="connsiteX169" fmla="*/ 1039693 w 3024845"/>
                <a:gd name="connsiteY169" fmla="*/ 179665 h 840941"/>
                <a:gd name="connsiteX170" fmla="*/ 1039693 w 3024845"/>
                <a:gd name="connsiteY170" fmla="*/ 178584 h 840941"/>
                <a:gd name="connsiteX171" fmla="*/ 1039693 w 3024845"/>
                <a:gd name="connsiteY171" fmla="*/ 171018 h 840941"/>
                <a:gd name="connsiteX172" fmla="*/ 1041466 w 3024845"/>
                <a:gd name="connsiteY172" fmla="*/ 171018 h 840941"/>
                <a:gd name="connsiteX173" fmla="*/ 1053880 w 3024845"/>
                <a:gd name="connsiteY173" fmla="*/ 171018 h 840941"/>
                <a:gd name="connsiteX174" fmla="*/ 1053880 w 3024845"/>
                <a:gd name="connsiteY174" fmla="*/ 172099 h 840941"/>
                <a:gd name="connsiteX175" fmla="*/ 1053880 w 3024845"/>
                <a:gd name="connsiteY175" fmla="*/ 179665 h 840941"/>
                <a:gd name="connsiteX176" fmla="*/ 1054640 w 3024845"/>
                <a:gd name="connsiteY176" fmla="*/ 179665 h 840941"/>
                <a:gd name="connsiteX177" fmla="*/ 1059960 w 3024845"/>
                <a:gd name="connsiteY177" fmla="*/ 179665 h 840941"/>
                <a:gd name="connsiteX178" fmla="*/ 1070093 w 3024845"/>
                <a:gd name="connsiteY178" fmla="*/ 175341 h 840941"/>
                <a:gd name="connsiteX179" fmla="*/ 1074146 w 3024845"/>
                <a:gd name="connsiteY179" fmla="*/ 178584 h 840941"/>
                <a:gd name="connsiteX180" fmla="*/ 1074146 w 3024845"/>
                <a:gd name="connsiteY180" fmla="*/ 171018 h 840941"/>
                <a:gd name="connsiteX181" fmla="*/ 1076426 w 3024845"/>
                <a:gd name="connsiteY181" fmla="*/ 171018 h 840941"/>
                <a:gd name="connsiteX182" fmla="*/ 1092387 w 3024845"/>
                <a:gd name="connsiteY182" fmla="*/ 171018 h 840941"/>
                <a:gd name="connsiteX183" fmla="*/ 1092387 w 3024845"/>
                <a:gd name="connsiteY183" fmla="*/ 172099 h 840941"/>
                <a:gd name="connsiteX184" fmla="*/ 1092387 w 3024845"/>
                <a:gd name="connsiteY184" fmla="*/ 179665 h 840941"/>
                <a:gd name="connsiteX185" fmla="*/ 1122787 w 3024845"/>
                <a:gd name="connsiteY185" fmla="*/ 179665 h 840941"/>
                <a:gd name="connsiteX186" fmla="*/ 1122787 w 3024845"/>
                <a:gd name="connsiteY186" fmla="*/ 181286 h 840941"/>
                <a:gd name="connsiteX187" fmla="*/ 1122787 w 3024845"/>
                <a:gd name="connsiteY187" fmla="*/ 192636 h 840941"/>
                <a:gd name="connsiteX188" fmla="*/ 1149134 w 3024845"/>
                <a:gd name="connsiteY188" fmla="*/ 192636 h 840941"/>
                <a:gd name="connsiteX189" fmla="*/ 1149134 w 3024845"/>
                <a:gd name="connsiteY189" fmla="*/ 222900 h 840941"/>
                <a:gd name="connsiteX190" fmla="*/ 1149894 w 3024845"/>
                <a:gd name="connsiteY190" fmla="*/ 222900 h 840941"/>
                <a:gd name="connsiteX191" fmla="*/ 1155214 w 3024845"/>
                <a:gd name="connsiteY191" fmla="*/ 222900 h 840941"/>
                <a:gd name="connsiteX192" fmla="*/ 1155214 w 3024845"/>
                <a:gd name="connsiteY192" fmla="*/ 223981 h 840941"/>
                <a:gd name="connsiteX193" fmla="*/ 1155214 w 3024845"/>
                <a:gd name="connsiteY193" fmla="*/ 231548 h 840941"/>
                <a:gd name="connsiteX194" fmla="*/ 1159268 w 3024845"/>
                <a:gd name="connsiteY194" fmla="*/ 261812 h 840941"/>
                <a:gd name="connsiteX195" fmla="*/ 1160028 w 3024845"/>
                <a:gd name="connsiteY195" fmla="*/ 261812 h 840941"/>
                <a:gd name="connsiteX196" fmla="*/ 1165348 w 3024845"/>
                <a:gd name="connsiteY196" fmla="*/ 261812 h 840941"/>
                <a:gd name="connsiteX197" fmla="*/ 1165348 w 3024845"/>
                <a:gd name="connsiteY197" fmla="*/ 262623 h 840941"/>
                <a:gd name="connsiteX198" fmla="*/ 1165348 w 3024845"/>
                <a:gd name="connsiteY198" fmla="*/ 268298 h 840941"/>
                <a:gd name="connsiteX199" fmla="*/ 1166361 w 3024845"/>
                <a:gd name="connsiteY199" fmla="*/ 268298 h 840941"/>
                <a:gd name="connsiteX200" fmla="*/ 1173454 w 3024845"/>
                <a:gd name="connsiteY200" fmla="*/ 268298 h 840941"/>
                <a:gd name="connsiteX201" fmla="*/ 1173454 w 3024845"/>
                <a:gd name="connsiteY201" fmla="*/ 298563 h 840941"/>
                <a:gd name="connsiteX202" fmla="*/ 1175481 w 3024845"/>
                <a:gd name="connsiteY202" fmla="*/ 298563 h 840941"/>
                <a:gd name="connsiteX203" fmla="*/ 1189668 w 3024845"/>
                <a:gd name="connsiteY203" fmla="*/ 298563 h 840941"/>
                <a:gd name="connsiteX204" fmla="*/ 1189668 w 3024845"/>
                <a:gd name="connsiteY204" fmla="*/ 322342 h 840941"/>
                <a:gd name="connsiteX205" fmla="*/ 1191695 w 3024845"/>
                <a:gd name="connsiteY205" fmla="*/ 323963 h 840941"/>
                <a:gd name="connsiteX206" fmla="*/ 1191695 w 3024845"/>
                <a:gd name="connsiteY206" fmla="*/ 335313 h 840941"/>
                <a:gd name="connsiteX207" fmla="*/ 1192455 w 3024845"/>
                <a:gd name="connsiteY207" fmla="*/ 335313 h 840941"/>
                <a:gd name="connsiteX208" fmla="*/ 1197775 w 3024845"/>
                <a:gd name="connsiteY208" fmla="*/ 335313 h 840941"/>
                <a:gd name="connsiteX209" fmla="*/ 1197775 w 3024845"/>
                <a:gd name="connsiteY209" fmla="*/ 359092 h 840941"/>
                <a:gd name="connsiteX210" fmla="*/ 1199041 w 3024845"/>
                <a:gd name="connsiteY210" fmla="*/ 359092 h 840941"/>
                <a:gd name="connsiteX211" fmla="*/ 1207908 w 3024845"/>
                <a:gd name="connsiteY211" fmla="*/ 359092 h 840941"/>
                <a:gd name="connsiteX212" fmla="*/ 1209935 w 3024845"/>
                <a:gd name="connsiteY212" fmla="*/ 363146 h 840941"/>
                <a:gd name="connsiteX213" fmla="*/ 1209935 w 3024845"/>
                <a:gd name="connsiteY213" fmla="*/ 376387 h 840941"/>
                <a:gd name="connsiteX214" fmla="*/ 1211455 w 3024845"/>
                <a:gd name="connsiteY214" fmla="*/ 374495 h 840941"/>
                <a:gd name="connsiteX215" fmla="*/ 1222095 w 3024845"/>
                <a:gd name="connsiteY215" fmla="*/ 361254 h 840941"/>
                <a:gd name="connsiteX216" fmla="*/ 1250469 w 3024845"/>
                <a:gd name="connsiteY216" fmla="*/ 361254 h 840941"/>
                <a:gd name="connsiteX217" fmla="*/ 1250469 w 3024845"/>
                <a:gd name="connsiteY217" fmla="*/ 447725 h 840941"/>
                <a:gd name="connsiteX218" fmla="*/ 1251229 w 3024845"/>
                <a:gd name="connsiteY218" fmla="*/ 447725 h 840941"/>
                <a:gd name="connsiteX219" fmla="*/ 1256549 w 3024845"/>
                <a:gd name="connsiteY219" fmla="*/ 447725 h 840941"/>
                <a:gd name="connsiteX220" fmla="*/ 1257309 w 3024845"/>
                <a:gd name="connsiteY220" fmla="*/ 446374 h 840941"/>
                <a:gd name="connsiteX221" fmla="*/ 1262629 w 3024845"/>
                <a:gd name="connsiteY221" fmla="*/ 436916 h 840941"/>
                <a:gd name="connsiteX222" fmla="*/ 1262629 w 3024845"/>
                <a:gd name="connsiteY222" fmla="*/ 438808 h 840941"/>
                <a:gd name="connsiteX223" fmla="*/ 1262629 w 3024845"/>
                <a:gd name="connsiteY223" fmla="*/ 452049 h 840941"/>
                <a:gd name="connsiteX224" fmla="*/ 1266682 w 3024845"/>
                <a:gd name="connsiteY224" fmla="*/ 406652 h 840941"/>
                <a:gd name="connsiteX225" fmla="*/ 1267442 w 3024845"/>
                <a:gd name="connsiteY225" fmla="*/ 406652 h 840941"/>
                <a:gd name="connsiteX226" fmla="*/ 1272762 w 3024845"/>
                <a:gd name="connsiteY226" fmla="*/ 406652 h 840941"/>
                <a:gd name="connsiteX227" fmla="*/ 1272762 w 3024845"/>
                <a:gd name="connsiteY227" fmla="*/ 341798 h 840941"/>
                <a:gd name="connsiteX228" fmla="*/ 1273776 w 3024845"/>
                <a:gd name="connsiteY228" fmla="*/ 341798 h 840941"/>
                <a:gd name="connsiteX229" fmla="*/ 1280869 w 3024845"/>
                <a:gd name="connsiteY229" fmla="*/ 341798 h 840941"/>
                <a:gd name="connsiteX230" fmla="*/ 1293029 w 3024845"/>
                <a:gd name="connsiteY230" fmla="*/ 298563 h 840941"/>
                <a:gd name="connsiteX231" fmla="*/ 1294296 w 3024845"/>
                <a:gd name="connsiteY231" fmla="*/ 298563 h 840941"/>
                <a:gd name="connsiteX232" fmla="*/ 1303163 w 3024845"/>
                <a:gd name="connsiteY232" fmla="*/ 298563 h 840941"/>
                <a:gd name="connsiteX233" fmla="*/ 1313296 w 3024845"/>
                <a:gd name="connsiteY233" fmla="*/ 341798 h 840941"/>
                <a:gd name="connsiteX234" fmla="*/ 1314309 w 3024845"/>
                <a:gd name="connsiteY234" fmla="*/ 341798 h 840941"/>
                <a:gd name="connsiteX235" fmla="*/ 1321403 w 3024845"/>
                <a:gd name="connsiteY235" fmla="*/ 341798 h 840941"/>
                <a:gd name="connsiteX236" fmla="*/ 1321403 w 3024845"/>
                <a:gd name="connsiteY236" fmla="*/ 380710 h 840941"/>
                <a:gd name="connsiteX237" fmla="*/ 1323176 w 3024845"/>
                <a:gd name="connsiteY237" fmla="*/ 380710 h 840941"/>
                <a:gd name="connsiteX238" fmla="*/ 1335590 w 3024845"/>
                <a:gd name="connsiteY238" fmla="*/ 380710 h 840941"/>
                <a:gd name="connsiteX239" fmla="*/ 1335590 w 3024845"/>
                <a:gd name="connsiteY239" fmla="*/ 382872 h 840941"/>
                <a:gd name="connsiteX240" fmla="*/ 1335590 w 3024845"/>
                <a:gd name="connsiteY240" fmla="*/ 398004 h 840941"/>
                <a:gd name="connsiteX241" fmla="*/ 1339643 w 3024845"/>
                <a:gd name="connsiteY241" fmla="*/ 395843 h 840941"/>
                <a:gd name="connsiteX242" fmla="*/ 1339643 w 3024845"/>
                <a:gd name="connsiteY242" fmla="*/ 380710 h 840941"/>
                <a:gd name="connsiteX243" fmla="*/ 1341163 w 3024845"/>
                <a:gd name="connsiteY243" fmla="*/ 380710 h 840941"/>
                <a:gd name="connsiteX244" fmla="*/ 1351803 w 3024845"/>
                <a:gd name="connsiteY244" fmla="*/ 380710 h 840941"/>
                <a:gd name="connsiteX245" fmla="*/ 1351803 w 3024845"/>
                <a:gd name="connsiteY245" fmla="*/ 382331 h 840941"/>
                <a:gd name="connsiteX246" fmla="*/ 1351803 w 3024845"/>
                <a:gd name="connsiteY246" fmla="*/ 393681 h 840941"/>
                <a:gd name="connsiteX247" fmla="*/ 1382204 w 3024845"/>
                <a:gd name="connsiteY247" fmla="*/ 393681 h 840941"/>
                <a:gd name="connsiteX248" fmla="*/ 1382204 w 3024845"/>
                <a:gd name="connsiteY248" fmla="*/ 356931 h 840941"/>
                <a:gd name="connsiteX249" fmla="*/ 1383470 w 3024845"/>
                <a:gd name="connsiteY249" fmla="*/ 356931 h 840941"/>
                <a:gd name="connsiteX250" fmla="*/ 1392337 w 3024845"/>
                <a:gd name="connsiteY250" fmla="*/ 356931 h 840941"/>
                <a:gd name="connsiteX251" fmla="*/ 1392337 w 3024845"/>
                <a:gd name="connsiteY251" fmla="*/ 378548 h 840941"/>
                <a:gd name="connsiteX252" fmla="*/ 1394364 w 3024845"/>
                <a:gd name="connsiteY252" fmla="*/ 346122 h 840941"/>
                <a:gd name="connsiteX253" fmla="*/ 1416657 w 3024845"/>
                <a:gd name="connsiteY253" fmla="*/ 346122 h 840941"/>
                <a:gd name="connsiteX254" fmla="*/ 1416657 w 3024845"/>
                <a:gd name="connsiteY254" fmla="*/ 344500 h 840941"/>
                <a:gd name="connsiteX255" fmla="*/ 1416657 w 3024845"/>
                <a:gd name="connsiteY255" fmla="*/ 333151 h 840941"/>
                <a:gd name="connsiteX256" fmla="*/ 1417417 w 3024845"/>
                <a:gd name="connsiteY256" fmla="*/ 333151 h 840941"/>
                <a:gd name="connsiteX257" fmla="*/ 1422737 w 3024845"/>
                <a:gd name="connsiteY257" fmla="*/ 333151 h 840941"/>
                <a:gd name="connsiteX258" fmla="*/ 1422737 w 3024845"/>
                <a:gd name="connsiteY258" fmla="*/ 331260 h 840941"/>
                <a:gd name="connsiteX259" fmla="*/ 1422737 w 3024845"/>
                <a:gd name="connsiteY259" fmla="*/ 318019 h 840941"/>
                <a:gd name="connsiteX260" fmla="*/ 1426791 w 3024845"/>
                <a:gd name="connsiteY260" fmla="*/ 324504 h 840941"/>
                <a:gd name="connsiteX261" fmla="*/ 1429071 w 3024845"/>
                <a:gd name="connsiteY261" fmla="*/ 324504 h 840941"/>
                <a:gd name="connsiteX262" fmla="*/ 1445031 w 3024845"/>
                <a:gd name="connsiteY262" fmla="*/ 324504 h 840941"/>
                <a:gd name="connsiteX263" fmla="*/ 1445031 w 3024845"/>
                <a:gd name="connsiteY263" fmla="*/ 323693 h 840941"/>
                <a:gd name="connsiteX264" fmla="*/ 1445031 w 3024845"/>
                <a:gd name="connsiteY264" fmla="*/ 318019 h 840941"/>
                <a:gd name="connsiteX265" fmla="*/ 1445791 w 3024845"/>
                <a:gd name="connsiteY265" fmla="*/ 318019 h 840941"/>
                <a:gd name="connsiteX266" fmla="*/ 1451111 w 3024845"/>
                <a:gd name="connsiteY266" fmla="*/ 318019 h 840941"/>
                <a:gd name="connsiteX267" fmla="*/ 1451111 w 3024845"/>
                <a:gd name="connsiteY267" fmla="*/ 319370 h 840941"/>
                <a:gd name="connsiteX268" fmla="*/ 1451111 w 3024845"/>
                <a:gd name="connsiteY268" fmla="*/ 328828 h 840941"/>
                <a:gd name="connsiteX269" fmla="*/ 1489618 w 3024845"/>
                <a:gd name="connsiteY269" fmla="*/ 328828 h 840941"/>
                <a:gd name="connsiteX270" fmla="*/ 1489618 w 3024845"/>
                <a:gd name="connsiteY270" fmla="*/ 467181 h 840941"/>
                <a:gd name="connsiteX271" fmla="*/ 1491138 w 3024845"/>
                <a:gd name="connsiteY271" fmla="*/ 467181 h 840941"/>
                <a:gd name="connsiteX272" fmla="*/ 1501778 w 3024845"/>
                <a:gd name="connsiteY272" fmla="*/ 467181 h 840941"/>
                <a:gd name="connsiteX273" fmla="*/ 1501778 w 3024845"/>
                <a:gd name="connsiteY273" fmla="*/ 454211 h 840941"/>
                <a:gd name="connsiteX274" fmla="*/ 1505832 w 3024845"/>
                <a:gd name="connsiteY274" fmla="*/ 454211 h 840941"/>
                <a:gd name="connsiteX275" fmla="*/ 1505832 w 3024845"/>
                <a:gd name="connsiteY275" fmla="*/ 467181 h 840941"/>
                <a:gd name="connsiteX276" fmla="*/ 1536232 w 3024845"/>
                <a:gd name="connsiteY276" fmla="*/ 467181 h 840941"/>
                <a:gd name="connsiteX277" fmla="*/ 1536232 w 3024845"/>
                <a:gd name="connsiteY277" fmla="*/ 436916 h 840941"/>
                <a:gd name="connsiteX278" fmla="*/ 1548392 w 3024845"/>
                <a:gd name="connsiteY278" fmla="*/ 436916 h 840941"/>
                <a:gd name="connsiteX279" fmla="*/ 1560552 w 3024845"/>
                <a:gd name="connsiteY279" fmla="*/ 434755 h 840941"/>
                <a:gd name="connsiteX280" fmla="*/ 1564606 w 3024845"/>
                <a:gd name="connsiteY280" fmla="*/ 436916 h 840941"/>
                <a:gd name="connsiteX281" fmla="*/ 1574739 w 3024845"/>
                <a:gd name="connsiteY281" fmla="*/ 436916 h 840941"/>
                <a:gd name="connsiteX282" fmla="*/ 1574739 w 3024845"/>
                <a:gd name="connsiteY282" fmla="*/ 467181 h 840941"/>
                <a:gd name="connsiteX283" fmla="*/ 1582846 w 3024845"/>
                <a:gd name="connsiteY283" fmla="*/ 467181 h 840941"/>
                <a:gd name="connsiteX284" fmla="*/ 1582846 w 3024845"/>
                <a:gd name="connsiteY284" fmla="*/ 484476 h 840941"/>
                <a:gd name="connsiteX285" fmla="*/ 1592182 w 3024845"/>
                <a:gd name="connsiteY285" fmla="*/ 485381 h 840941"/>
                <a:gd name="connsiteX286" fmla="*/ 1605140 w 3024845"/>
                <a:gd name="connsiteY286" fmla="*/ 485381 h 840941"/>
                <a:gd name="connsiteX287" fmla="*/ 1605140 w 3024845"/>
                <a:gd name="connsiteY287" fmla="*/ 469343 h 840941"/>
                <a:gd name="connsiteX288" fmla="*/ 1673096 w 3024845"/>
                <a:gd name="connsiteY288" fmla="*/ 469343 h 840941"/>
                <a:gd name="connsiteX289" fmla="*/ 1673096 w 3024845"/>
                <a:gd name="connsiteY289" fmla="*/ 384090 h 840941"/>
                <a:gd name="connsiteX290" fmla="*/ 1745104 w 3024845"/>
                <a:gd name="connsiteY290" fmla="*/ 384090 h 840941"/>
                <a:gd name="connsiteX291" fmla="*/ 1745104 w 3024845"/>
                <a:gd name="connsiteY291" fmla="*/ 462858 h 840941"/>
                <a:gd name="connsiteX292" fmla="*/ 1747008 w 3024845"/>
                <a:gd name="connsiteY292" fmla="*/ 462858 h 840941"/>
                <a:gd name="connsiteX293" fmla="*/ 1748250 w 3024845"/>
                <a:gd name="connsiteY293" fmla="*/ 485381 h 840941"/>
                <a:gd name="connsiteX294" fmla="*/ 1757926 w 3024845"/>
                <a:gd name="connsiteY294" fmla="*/ 485381 h 840941"/>
                <a:gd name="connsiteX295" fmla="*/ 1759168 w 3024845"/>
                <a:gd name="connsiteY295" fmla="*/ 462858 h 840941"/>
                <a:gd name="connsiteX296" fmla="*/ 1765248 w 3024845"/>
                <a:gd name="connsiteY296" fmla="*/ 462858 h 840941"/>
                <a:gd name="connsiteX297" fmla="*/ 1766490 w 3024845"/>
                <a:gd name="connsiteY297" fmla="*/ 485381 h 840941"/>
                <a:gd name="connsiteX298" fmla="*/ 1817112 w 3024845"/>
                <a:gd name="connsiteY298" fmla="*/ 485381 h 840941"/>
                <a:gd name="connsiteX299" fmla="*/ 1817112 w 3024845"/>
                <a:gd name="connsiteY299" fmla="*/ 322353 h 840941"/>
                <a:gd name="connsiteX300" fmla="*/ 2014439 w 3024845"/>
                <a:gd name="connsiteY300" fmla="*/ 322353 h 840941"/>
                <a:gd name="connsiteX301" fmla="*/ 2014439 w 3024845"/>
                <a:gd name="connsiteY301" fmla="*/ 485381 h 840941"/>
                <a:gd name="connsiteX302" fmla="*/ 2033136 w 3024845"/>
                <a:gd name="connsiteY302" fmla="*/ 485381 h 840941"/>
                <a:gd name="connsiteX303" fmla="*/ 2033136 w 3024845"/>
                <a:gd name="connsiteY303" fmla="*/ 402688 h 840941"/>
                <a:gd name="connsiteX304" fmla="*/ 2128256 w 3024845"/>
                <a:gd name="connsiteY304" fmla="*/ 402688 h 840941"/>
                <a:gd name="connsiteX305" fmla="*/ 2180720 w 3024845"/>
                <a:gd name="connsiteY305" fmla="*/ 337475 h 840941"/>
                <a:gd name="connsiteX306" fmla="*/ 2245574 w 3024845"/>
                <a:gd name="connsiteY306" fmla="*/ 337475 h 840941"/>
                <a:gd name="connsiteX307" fmla="*/ 2245574 w 3024845"/>
                <a:gd name="connsiteY307" fmla="*/ 413137 h 840941"/>
                <a:gd name="connsiteX308" fmla="*/ 2253681 w 3024845"/>
                <a:gd name="connsiteY308" fmla="*/ 413137 h 840941"/>
                <a:gd name="connsiteX309" fmla="*/ 2255708 w 3024845"/>
                <a:gd name="connsiteY309" fmla="*/ 406652 h 840941"/>
                <a:gd name="connsiteX310" fmla="*/ 2261788 w 3024845"/>
                <a:gd name="connsiteY310" fmla="*/ 406652 h 840941"/>
                <a:gd name="connsiteX311" fmla="*/ 2263815 w 3024845"/>
                <a:gd name="connsiteY311" fmla="*/ 415299 h 840941"/>
                <a:gd name="connsiteX312" fmla="*/ 2275975 w 3024845"/>
                <a:gd name="connsiteY312" fmla="*/ 415299 h 840941"/>
                <a:gd name="connsiteX313" fmla="*/ 2275975 w 3024845"/>
                <a:gd name="connsiteY313" fmla="*/ 408813 h 840941"/>
                <a:gd name="connsiteX314" fmla="*/ 2298268 w 3024845"/>
                <a:gd name="connsiteY314" fmla="*/ 408813 h 840941"/>
                <a:gd name="connsiteX315" fmla="*/ 2298268 w 3024845"/>
                <a:gd name="connsiteY315" fmla="*/ 415299 h 840941"/>
                <a:gd name="connsiteX316" fmla="*/ 2318535 w 3024845"/>
                <a:gd name="connsiteY316" fmla="*/ 415299 h 840941"/>
                <a:gd name="connsiteX317" fmla="*/ 2318535 w 3024845"/>
                <a:gd name="connsiteY317" fmla="*/ 460696 h 840941"/>
                <a:gd name="connsiteX318" fmla="*/ 2332722 w 3024845"/>
                <a:gd name="connsiteY318" fmla="*/ 460696 h 840941"/>
                <a:gd name="connsiteX319" fmla="*/ 2332722 w 3024845"/>
                <a:gd name="connsiteY319" fmla="*/ 447725 h 840941"/>
                <a:gd name="connsiteX320" fmla="*/ 2348936 w 3024845"/>
                <a:gd name="connsiteY320" fmla="*/ 447725 h 840941"/>
                <a:gd name="connsiteX321" fmla="*/ 2348936 w 3024845"/>
                <a:gd name="connsiteY321" fmla="*/ 268298 h 840941"/>
                <a:gd name="connsiteX322" fmla="*/ 2355016 w 3024845"/>
                <a:gd name="connsiteY322" fmla="*/ 261812 h 840941"/>
                <a:gd name="connsiteX323" fmla="*/ 2427977 w 3024845"/>
                <a:gd name="connsiteY323" fmla="*/ 261812 h 840941"/>
                <a:gd name="connsiteX324" fmla="*/ 2427977 w 3024845"/>
                <a:gd name="connsiteY324" fmla="*/ 270460 h 840941"/>
                <a:gd name="connsiteX325" fmla="*/ 2438110 w 3024845"/>
                <a:gd name="connsiteY325" fmla="*/ 270460 h 840941"/>
                <a:gd name="connsiteX326" fmla="*/ 2438110 w 3024845"/>
                <a:gd name="connsiteY326" fmla="*/ 385034 h 840941"/>
                <a:gd name="connsiteX327" fmla="*/ 2460404 w 3024845"/>
                <a:gd name="connsiteY327" fmla="*/ 385034 h 840941"/>
                <a:gd name="connsiteX328" fmla="*/ 2460404 w 3024845"/>
                <a:gd name="connsiteY328" fmla="*/ 318019 h 840941"/>
                <a:gd name="connsiteX329" fmla="*/ 2486751 w 3024845"/>
                <a:gd name="connsiteY329" fmla="*/ 318019 h 840941"/>
                <a:gd name="connsiteX330" fmla="*/ 2490804 w 3024845"/>
                <a:gd name="connsiteY330" fmla="*/ 313695 h 840941"/>
                <a:gd name="connsiteX331" fmla="*/ 2498911 w 3024845"/>
                <a:gd name="connsiteY331" fmla="*/ 313695 h 840941"/>
                <a:gd name="connsiteX332" fmla="*/ 2502964 w 3024845"/>
                <a:gd name="connsiteY332" fmla="*/ 318019 h 840941"/>
                <a:gd name="connsiteX333" fmla="*/ 2525258 w 3024845"/>
                <a:gd name="connsiteY333" fmla="*/ 318019 h 840941"/>
                <a:gd name="connsiteX334" fmla="*/ 2525258 w 3024845"/>
                <a:gd name="connsiteY334" fmla="*/ 201283 h 840941"/>
                <a:gd name="connsiteX335" fmla="*/ 2582005 w 3024845"/>
                <a:gd name="connsiteY335" fmla="*/ 190474 h 840941"/>
                <a:gd name="connsiteX336" fmla="*/ 2582005 w 3024845"/>
                <a:gd name="connsiteY336" fmla="*/ 191555 h 840941"/>
                <a:gd name="connsiteX337" fmla="*/ 2582005 w 3024845"/>
                <a:gd name="connsiteY337" fmla="*/ 199121 h 840941"/>
                <a:gd name="connsiteX338" fmla="*/ 2608352 w 3024845"/>
                <a:gd name="connsiteY338" fmla="*/ 199121 h 840941"/>
                <a:gd name="connsiteX339" fmla="*/ 2608352 w 3024845"/>
                <a:gd name="connsiteY339" fmla="*/ 454211 h 840941"/>
                <a:gd name="connsiteX340" fmla="*/ 2630646 w 3024845"/>
                <a:gd name="connsiteY340" fmla="*/ 454211 h 840941"/>
                <a:gd name="connsiteX341" fmla="*/ 2630646 w 3024845"/>
                <a:gd name="connsiteY341" fmla="*/ 449887 h 840941"/>
                <a:gd name="connsiteX342" fmla="*/ 2642806 w 3024845"/>
                <a:gd name="connsiteY342" fmla="*/ 449887 h 840941"/>
                <a:gd name="connsiteX343" fmla="*/ 2642806 w 3024845"/>
                <a:gd name="connsiteY343" fmla="*/ 454211 h 840941"/>
                <a:gd name="connsiteX344" fmla="*/ 2667126 w 3024845"/>
                <a:gd name="connsiteY344" fmla="*/ 454211 h 840941"/>
                <a:gd name="connsiteX345" fmla="*/ 2667126 w 3024845"/>
                <a:gd name="connsiteY345" fmla="*/ 441240 h 840941"/>
                <a:gd name="connsiteX346" fmla="*/ 2695500 w 3024845"/>
                <a:gd name="connsiteY346" fmla="*/ 441240 h 840941"/>
                <a:gd name="connsiteX347" fmla="*/ 2707660 w 3024845"/>
                <a:gd name="connsiteY347" fmla="*/ 436916 h 840941"/>
                <a:gd name="connsiteX348" fmla="*/ 2727927 w 3024845"/>
                <a:gd name="connsiteY348" fmla="*/ 441240 h 840941"/>
                <a:gd name="connsiteX349" fmla="*/ 2727927 w 3024845"/>
                <a:gd name="connsiteY349" fmla="*/ 423946 h 840941"/>
                <a:gd name="connsiteX350" fmla="*/ 2736034 w 3024845"/>
                <a:gd name="connsiteY350" fmla="*/ 423946 h 840941"/>
                <a:gd name="connsiteX351" fmla="*/ 2736034 w 3024845"/>
                <a:gd name="connsiteY351" fmla="*/ 410975 h 840941"/>
                <a:gd name="connsiteX352" fmla="*/ 2792781 w 3024845"/>
                <a:gd name="connsiteY352" fmla="*/ 410975 h 840941"/>
                <a:gd name="connsiteX353" fmla="*/ 2792781 w 3024845"/>
                <a:gd name="connsiteY353" fmla="*/ 380710 h 840941"/>
                <a:gd name="connsiteX354" fmla="*/ 2811021 w 3024845"/>
                <a:gd name="connsiteY354" fmla="*/ 380710 h 840941"/>
                <a:gd name="connsiteX355" fmla="*/ 2811021 w 3024845"/>
                <a:gd name="connsiteY355" fmla="*/ 374225 h 840941"/>
                <a:gd name="connsiteX356" fmla="*/ 2823181 w 3024845"/>
                <a:gd name="connsiteY356" fmla="*/ 374225 h 840941"/>
                <a:gd name="connsiteX357" fmla="*/ 2823181 w 3024845"/>
                <a:gd name="connsiteY357" fmla="*/ 380710 h 840941"/>
                <a:gd name="connsiteX358" fmla="*/ 2839395 w 3024845"/>
                <a:gd name="connsiteY358" fmla="*/ 380710 h 840941"/>
                <a:gd name="connsiteX359" fmla="*/ 2839395 w 3024845"/>
                <a:gd name="connsiteY359" fmla="*/ 430431 h 840941"/>
                <a:gd name="connsiteX360" fmla="*/ 2871822 w 3024845"/>
                <a:gd name="connsiteY360" fmla="*/ 430431 h 840941"/>
                <a:gd name="connsiteX361" fmla="*/ 2871822 w 3024845"/>
                <a:gd name="connsiteY361" fmla="*/ 404490 h 840941"/>
                <a:gd name="connsiteX362" fmla="*/ 2910329 w 3024845"/>
                <a:gd name="connsiteY362" fmla="*/ 404490 h 840941"/>
                <a:gd name="connsiteX363" fmla="*/ 2910329 w 3024845"/>
                <a:gd name="connsiteY363" fmla="*/ 374225 h 840941"/>
                <a:gd name="connsiteX364" fmla="*/ 2958970 w 3024845"/>
                <a:gd name="connsiteY364" fmla="*/ 374225 h 840941"/>
                <a:gd name="connsiteX365" fmla="*/ 2958970 w 3024845"/>
                <a:gd name="connsiteY365" fmla="*/ 485381 h 840941"/>
                <a:gd name="connsiteX366" fmla="*/ 2958970 w 3024845"/>
                <a:gd name="connsiteY366" fmla="*/ 499160 h 840941"/>
                <a:gd name="connsiteX367" fmla="*/ 3024845 w 3024845"/>
                <a:gd name="connsiteY367" fmla="*/ 499160 h 840941"/>
                <a:gd name="connsiteX368" fmla="*/ 3024845 w 3024845"/>
                <a:gd name="connsiteY368" fmla="*/ 840941 h 840941"/>
                <a:gd name="connsiteX369" fmla="*/ 2054 w 3024845"/>
                <a:gd name="connsiteY369" fmla="*/ 838608 h 840941"/>
                <a:gd name="connsiteX370" fmla="*/ 0 w 3024845"/>
                <a:gd name="connsiteY370" fmla="*/ 404490 h 840941"/>
                <a:gd name="connsiteX371" fmla="*/ 20267 w 3024845"/>
                <a:gd name="connsiteY371" fmla="*/ 404490 h 840941"/>
                <a:gd name="connsiteX372" fmla="*/ 20774 w 3024845"/>
                <a:gd name="connsiteY372" fmla="*/ 403409 h 840941"/>
                <a:gd name="connsiteX373" fmla="*/ 24320 w 3024845"/>
                <a:gd name="connsiteY373" fmla="*/ 395843 h 840941"/>
                <a:gd name="connsiteX374" fmla="*/ 26094 w 3024845"/>
                <a:gd name="connsiteY374" fmla="*/ 396113 h 840941"/>
                <a:gd name="connsiteX375" fmla="*/ 38507 w 3024845"/>
                <a:gd name="connsiteY375" fmla="*/ 398004 h 840941"/>
                <a:gd name="connsiteX376" fmla="*/ 39014 w 3024845"/>
                <a:gd name="connsiteY376" fmla="*/ 399356 h 840941"/>
                <a:gd name="connsiteX377" fmla="*/ 42560 w 3024845"/>
                <a:gd name="connsiteY377" fmla="*/ 408813 h 840941"/>
                <a:gd name="connsiteX378" fmla="*/ 68907 w 3024845"/>
                <a:gd name="connsiteY378" fmla="*/ 410975 h 840941"/>
                <a:gd name="connsiteX379" fmla="*/ 68907 w 3024845"/>
                <a:gd name="connsiteY379" fmla="*/ 287754 h 840941"/>
                <a:gd name="connsiteX380" fmla="*/ 70934 w 3024845"/>
                <a:gd name="connsiteY380" fmla="*/ 287754 h 840941"/>
                <a:gd name="connsiteX381" fmla="*/ 85121 w 3024845"/>
                <a:gd name="connsiteY381" fmla="*/ 287754 h 840941"/>
                <a:gd name="connsiteX382" fmla="*/ 85121 w 3024845"/>
                <a:gd name="connsiteY382" fmla="*/ 151562 h 840941"/>
                <a:gd name="connsiteX383" fmla="*/ 86894 w 3024845"/>
                <a:gd name="connsiteY383" fmla="*/ 151562 h 840941"/>
                <a:gd name="connsiteX384" fmla="*/ 99308 w 3024845"/>
                <a:gd name="connsiteY384" fmla="*/ 151562 h 840941"/>
                <a:gd name="connsiteX385" fmla="*/ 99308 w 3024845"/>
                <a:gd name="connsiteY385" fmla="*/ 36988 h 840941"/>
                <a:gd name="connsiteX0" fmla="*/ 99308 w 3024845"/>
                <a:gd name="connsiteY0" fmla="*/ 0 h 803953"/>
                <a:gd name="connsiteX1" fmla="*/ 220909 w 3024845"/>
                <a:gd name="connsiteY1" fmla="*/ 114574 h 803953"/>
                <a:gd name="connsiteX2" fmla="*/ 223189 w 3024845"/>
                <a:gd name="connsiteY2" fmla="*/ 114574 h 803953"/>
                <a:gd name="connsiteX3" fmla="*/ 239150 w 3024845"/>
                <a:gd name="connsiteY3" fmla="*/ 114574 h 803953"/>
                <a:gd name="connsiteX4" fmla="*/ 239150 w 3024845"/>
                <a:gd name="connsiteY4" fmla="*/ 255089 h 803953"/>
                <a:gd name="connsiteX5" fmla="*/ 240670 w 3024845"/>
                <a:gd name="connsiteY5" fmla="*/ 254819 h 803953"/>
                <a:gd name="connsiteX6" fmla="*/ 251310 w 3024845"/>
                <a:gd name="connsiteY6" fmla="*/ 252928 h 803953"/>
                <a:gd name="connsiteX7" fmla="*/ 249283 w 3024845"/>
                <a:gd name="connsiteY7" fmla="*/ 341560 h 803953"/>
                <a:gd name="connsiteX8" fmla="*/ 250803 w 3024845"/>
                <a:gd name="connsiteY8" fmla="*/ 341831 h 803953"/>
                <a:gd name="connsiteX9" fmla="*/ 261443 w 3024845"/>
                <a:gd name="connsiteY9" fmla="*/ 343722 h 803953"/>
                <a:gd name="connsiteX10" fmla="*/ 261696 w 3024845"/>
                <a:gd name="connsiteY10" fmla="*/ 344533 h 803953"/>
                <a:gd name="connsiteX11" fmla="*/ 263470 w 3024845"/>
                <a:gd name="connsiteY11" fmla="*/ 350208 h 803953"/>
                <a:gd name="connsiteX12" fmla="*/ 264230 w 3024845"/>
                <a:gd name="connsiteY12" fmla="*/ 347776 h 803953"/>
                <a:gd name="connsiteX13" fmla="*/ 269550 w 3024845"/>
                <a:gd name="connsiteY13" fmla="*/ 330752 h 803953"/>
                <a:gd name="connsiteX14" fmla="*/ 271323 w 3024845"/>
                <a:gd name="connsiteY14" fmla="*/ 330752 h 803953"/>
                <a:gd name="connsiteX15" fmla="*/ 283737 w 3024845"/>
                <a:gd name="connsiteY15" fmla="*/ 330752 h 803953"/>
                <a:gd name="connsiteX16" fmla="*/ 283737 w 3024845"/>
                <a:gd name="connsiteY16" fmla="*/ 363178 h 803953"/>
                <a:gd name="connsiteX17" fmla="*/ 284750 w 3024845"/>
                <a:gd name="connsiteY17" fmla="*/ 363719 h 803953"/>
                <a:gd name="connsiteX18" fmla="*/ 291844 w 3024845"/>
                <a:gd name="connsiteY18" fmla="*/ 367502 h 803953"/>
                <a:gd name="connsiteX19" fmla="*/ 291844 w 3024845"/>
                <a:gd name="connsiteY19" fmla="*/ 368853 h 803953"/>
                <a:gd name="connsiteX20" fmla="*/ 291844 w 3024845"/>
                <a:gd name="connsiteY20" fmla="*/ 378311 h 803953"/>
                <a:gd name="connsiteX21" fmla="*/ 336431 w 3024845"/>
                <a:gd name="connsiteY21" fmla="*/ 378311 h 803953"/>
                <a:gd name="connsiteX22" fmla="*/ 336431 w 3024845"/>
                <a:gd name="connsiteY22" fmla="*/ 379392 h 803953"/>
                <a:gd name="connsiteX23" fmla="*/ 336431 w 3024845"/>
                <a:gd name="connsiteY23" fmla="*/ 386958 h 803953"/>
                <a:gd name="connsiteX24" fmla="*/ 338457 w 3024845"/>
                <a:gd name="connsiteY24" fmla="*/ 386958 h 803953"/>
                <a:gd name="connsiteX25" fmla="*/ 352644 w 3024845"/>
                <a:gd name="connsiteY25" fmla="*/ 386958 h 803953"/>
                <a:gd name="connsiteX26" fmla="*/ 352644 w 3024845"/>
                <a:gd name="connsiteY26" fmla="*/ 356693 h 803953"/>
                <a:gd name="connsiteX27" fmla="*/ 397231 w 3024845"/>
                <a:gd name="connsiteY27" fmla="*/ 356693 h 803953"/>
                <a:gd name="connsiteX28" fmla="*/ 397231 w 3024845"/>
                <a:gd name="connsiteY28" fmla="*/ 355342 h 803953"/>
                <a:gd name="connsiteX29" fmla="*/ 397231 w 3024845"/>
                <a:gd name="connsiteY29" fmla="*/ 345884 h 803953"/>
                <a:gd name="connsiteX30" fmla="*/ 398245 w 3024845"/>
                <a:gd name="connsiteY30" fmla="*/ 345884 h 803953"/>
                <a:gd name="connsiteX31" fmla="*/ 405338 w 3024845"/>
                <a:gd name="connsiteY31" fmla="*/ 345884 h 803953"/>
                <a:gd name="connsiteX32" fmla="*/ 405338 w 3024845"/>
                <a:gd name="connsiteY32" fmla="*/ 343993 h 803953"/>
                <a:gd name="connsiteX33" fmla="*/ 405338 w 3024845"/>
                <a:gd name="connsiteY33" fmla="*/ 330752 h 803953"/>
                <a:gd name="connsiteX34" fmla="*/ 406098 w 3024845"/>
                <a:gd name="connsiteY34" fmla="*/ 330752 h 803953"/>
                <a:gd name="connsiteX35" fmla="*/ 411418 w 3024845"/>
                <a:gd name="connsiteY35" fmla="*/ 330752 h 803953"/>
                <a:gd name="connsiteX36" fmla="*/ 411418 w 3024845"/>
                <a:gd name="connsiteY36" fmla="*/ 329671 h 803953"/>
                <a:gd name="connsiteX37" fmla="*/ 411418 w 3024845"/>
                <a:gd name="connsiteY37" fmla="*/ 322104 h 803953"/>
                <a:gd name="connsiteX38" fmla="*/ 413445 w 3024845"/>
                <a:gd name="connsiteY38" fmla="*/ 322104 h 803953"/>
                <a:gd name="connsiteX39" fmla="*/ 427632 w 3024845"/>
                <a:gd name="connsiteY39" fmla="*/ 322104 h 803953"/>
                <a:gd name="connsiteX40" fmla="*/ 427632 w 3024845"/>
                <a:gd name="connsiteY40" fmla="*/ 323185 h 803953"/>
                <a:gd name="connsiteX41" fmla="*/ 427632 w 3024845"/>
                <a:gd name="connsiteY41" fmla="*/ 330752 h 803953"/>
                <a:gd name="connsiteX42" fmla="*/ 449925 w 3024845"/>
                <a:gd name="connsiteY42" fmla="*/ 330752 h 803953"/>
                <a:gd name="connsiteX43" fmla="*/ 449925 w 3024845"/>
                <a:gd name="connsiteY43" fmla="*/ 328860 h 803953"/>
                <a:gd name="connsiteX44" fmla="*/ 449925 w 3024845"/>
                <a:gd name="connsiteY44" fmla="*/ 315619 h 803953"/>
                <a:gd name="connsiteX45" fmla="*/ 451699 w 3024845"/>
                <a:gd name="connsiteY45" fmla="*/ 315619 h 803953"/>
                <a:gd name="connsiteX46" fmla="*/ 464112 w 3024845"/>
                <a:gd name="connsiteY46" fmla="*/ 315619 h 803953"/>
                <a:gd name="connsiteX47" fmla="*/ 464112 w 3024845"/>
                <a:gd name="connsiteY47" fmla="*/ 339399 h 803953"/>
                <a:gd name="connsiteX48" fmla="*/ 465126 w 3024845"/>
                <a:gd name="connsiteY48" fmla="*/ 339399 h 803953"/>
                <a:gd name="connsiteX49" fmla="*/ 472219 w 3024845"/>
                <a:gd name="connsiteY49" fmla="*/ 339399 h 803953"/>
                <a:gd name="connsiteX50" fmla="*/ 472219 w 3024845"/>
                <a:gd name="connsiteY50" fmla="*/ 338318 h 803953"/>
                <a:gd name="connsiteX51" fmla="*/ 472219 w 3024845"/>
                <a:gd name="connsiteY51" fmla="*/ 330752 h 803953"/>
                <a:gd name="connsiteX52" fmla="*/ 473992 w 3024845"/>
                <a:gd name="connsiteY52" fmla="*/ 330752 h 803953"/>
                <a:gd name="connsiteX53" fmla="*/ 486406 w 3024845"/>
                <a:gd name="connsiteY53" fmla="*/ 330752 h 803953"/>
                <a:gd name="connsiteX54" fmla="*/ 486406 w 3024845"/>
                <a:gd name="connsiteY54" fmla="*/ 356693 h 803953"/>
                <a:gd name="connsiteX55" fmla="*/ 488433 w 3024845"/>
                <a:gd name="connsiteY55" fmla="*/ 356693 h 803953"/>
                <a:gd name="connsiteX56" fmla="*/ 502619 w 3024845"/>
                <a:gd name="connsiteY56" fmla="*/ 356693 h 803953"/>
                <a:gd name="connsiteX57" fmla="*/ 502619 w 3024845"/>
                <a:gd name="connsiteY57" fmla="*/ 358314 h 803953"/>
                <a:gd name="connsiteX58" fmla="*/ 502619 w 3024845"/>
                <a:gd name="connsiteY58" fmla="*/ 369664 h 803953"/>
                <a:gd name="connsiteX59" fmla="*/ 503379 w 3024845"/>
                <a:gd name="connsiteY59" fmla="*/ 369664 h 803953"/>
                <a:gd name="connsiteX60" fmla="*/ 508700 w 3024845"/>
                <a:gd name="connsiteY60" fmla="*/ 369664 h 803953"/>
                <a:gd name="connsiteX61" fmla="*/ 508700 w 3024845"/>
                <a:gd name="connsiteY61" fmla="*/ 368853 h 803953"/>
                <a:gd name="connsiteX62" fmla="*/ 508700 w 3024845"/>
                <a:gd name="connsiteY62" fmla="*/ 363178 h 803953"/>
                <a:gd name="connsiteX63" fmla="*/ 539100 w 3024845"/>
                <a:gd name="connsiteY63" fmla="*/ 363178 h 803953"/>
                <a:gd name="connsiteX64" fmla="*/ 539100 w 3024845"/>
                <a:gd name="connsiteY64" fmla="*/ 386958 h 803953"/>
                <a:gd name="connsiteX65" fmla="*/ 540113 w 3024845"/>
                <a:gd name="connsiteY65" fmla="*/ 386958 h 803953"/>
                <a:gd name="connsiteX66" fmla="*/ 547207 w 3024845"/>
                <a:gd name="connsiteY66" fmla="*/ 386958 h 803953"/>
                <a:gd name="connsiteX67" fmla="*/ 547207 w 3024845"/>
                <a:gd name="connsiteY67" fmla="*/ 388039 h 803953"/>
                <a:gd name="connsiteX68" fmla="*/ 547207 w 3024845"/>
                <a:gd name="connsiteY68" fmla="*/ 395605 h 803953"/>
                <a:gd name="connsiteX69" fmla="*/ 547967 w 3024845"/>
                <a:gd name="connsiteY69" fmla="*/ 395605 h 803953"/>
                <a:gd name="connsiteX70" fmla="*/ 553287 w 3024845"/>
                <a:gd name="connsiteY70" fmla="*/ 395605 h 803953"/>
                <a:gd name="connsiteX71" fmla="*/ 553287 w 3024845"/>
                <a:gd name="connsiteY71" fmla="*/ 393443 h 803953"/>
                <a:gd name="connsiteX72" fmla="*/ 553287 w 3024845"/>
                <a:gd name="connsiteY72" fmla="*/ 378311 h 803953"/>
                <a:gd name="connsiteX73" fmla="*/ 554300 w 3024845"/>
                <a:gd name="connsiteY73" fmla="*/ 378311 h 803953"/>
                <a:gd name="connsiteX74" fmla="*/ 561394 w 3024845"/>
                <a:gd name="connsiteY74" fmla="*/ 378311 h 803953"/>
                <a:gd name="connsiteX75" fmla="*/ 561394 w 3024845"/>
                <a:gd name="connsiteY75" fmla="*/ 379392 h 803953"/>
                <a:gd name="connsiteX76" fmla="*/ 561394 w 3024845"/>
                <a:gd name="connsiteY76" fmla="*/ 386958 h 803953"/>
                <a:gd name="connsiteX77" fmla="*/ 566714 w 3024845"/>
                <a:gd name="connsiteY77" fmla="*/ 384965 h 803953"/>
                <a:gd name="connsiteX78" fmla="*/ 567474 w 3024845"/>
                <a:gd name="connsiteY78" fmla="*/ 383985 h 803953"/>
                <a:gd name="connsiteX79" fmla="*/ 567474 w 3024845"/>
                <a:gd name="connsiteY79" fmla="*/ 378311 h 803953"/>
                <a:gd name="connsiteX80" fmla="*/ 605981 w 3024845"/>
                <a:gd name="connsiteY80" fmla="*/ 378311 h 803953"/>
                <a:gd name="connsiteX81" fmla="*/ 605981 w 3024845"/>
                <a:gd name="connsiteY81" fmla="*/ 402090 h 803953"/>
                <a:gd name="connsiteX82" fmla="*/ 608007 w 3024845"/>
                <a:gd name="connsiteY82" fmla="*/ 402090 h 803953"/>
                <a:gd name="connsiteX83" fmla="*/ 622194 w 3024845"/>
                <a:gd name="connsiteY83" fmla="*/ 402090 h 803953"/>
                <a:gd name="connsiteX84" fmla="*/ 622194 w 3024845"/>
                <a:gd name="connsiteY84" fmla="*/ 403171 h 803953"/>
                <a:gd name="connsiteX85" fmla="*/ 622194 w 3024845"/>
                <a:gd name="connsiteY85" fmla="*/ 410737 h 803953"/>
                <a:gd name="connsiteX86" fmla="*/ 623968 w 3024845"/>
                <a:gd name="connsiteY86" fmla="*/ 410737 h 803953"/>
                <a:gd name="connsiteX87" fmla="*/ 636381 w 3024845"/>
                <a:gd name="connsiteY87" fmla="*/ 410737 h 803953"/>
                <a:gd name="connsiteX88" fmla="*/ 636381 w 3024845"/>
                <a:gd name="connsiteY88" fmla="*/ 386958 h 803953"/>
                <a:gd name="connsiteX89" fmla="*/ 637394 w 3024845"/>
                <a:gd name="connsiteY89" fmla="*/ 386958 h 803953"/>
                <a:gd name="connsiteX90" fmla="*/ 644488 w 3024845"/>
                <a:gd name="connsiteY90" fmla="*/ 386958 h 803953"/>
                <a:gd name="connsiteX91" fmla="*/ 644488 w 3024845"/>
                <a:gd name="connsiteY91" fmla="*/ 354531 h 803953"/>
                <a:gd name="connsiteX92" fmla="*/ 645501 w 3024845"/>
                <a:gd name="connsiteY92" fmla="*/ 354531 h 803953"/>
                <a:gd name="connsiteX93" fmla="*/ 652595 w 3024845"/>
                <a:gd name="connsiteY93" fmla="*/ 354531 h 803953"/>
                <a:gd name="connsiteX94" fmla="*/ 652595 w 3024845"/>
                <a:gd name="connsiteY94" fmla="*/ 352640 h 803953"/>
                <a:gd name="connsiteX95" fmla="*/ 652595 w 3024845"/>
                <a:gd name="connsiteY95" fmla="*/ 339399 h 803953"/>
                <a:gd name="connsiteX96" fmla="*/ 651328 w 3024845"/>
                <a:gd name="connsiteY96" fmla="*/ 337777 h 803953"/>
                <a:gd name="connsiteX97" fmla="*/ 656648 w 3024845"/>
                <a:gd name="connsiteY97" fmla="*/ 326428 h 803953"/>
                <a:gd name="connsiteX98" fmla="*/ 664755 w 3024845"/>
                <a:gd name="connsiteY98" fmla="*/ 354531 h 803953"/>
                <a:gd name="connsiteX99" fmla="*/ 665515 w 3024845"/>
                <a:gd name="connsiteY99" fmla="*/ 354531 h 803953"/>
                <a:gd name="connsiteX100" fmla="*/ 670835 w 3024845"/>
                <a:gd name="connsiteY100" fmla="*/ 354531 h 803953"/>
                <a:gd name="connsiteX101" fmla="*/ 670835 w 3024845"/>
                <a:gd name="connsiteY101" fmla="*/ 248604 h 803953"/>
                <a:gd name="connsiteX102" fmla="*/ 672355 w 3024845"/>
                <a:gd name="connsiteY102" fmla="*/ 248604 h 803953"/>
                <a:gd name="connsiteX103" fmla="*/ 682995 w 3024845"/>
                <a:gd name="connsiteY103" fmla="*/ 248604 h 803953"/>
                <a:gd name="connsiteX104" fmla="*/ 682995 w 3024845"/>
                <a:gd name="connsiteY104" fmla="*/ 201045 h 803953"/>
                <a:gd name="connsiteX105" fmla="*/ 709342 w 3024845"/>
                <a:gd name="connsiteY105" fmla="*/ 201045 h 803953"/>
                <a:gd name="connsiteX106" fmla="*/ 709342 w 3024845"/>
                <a:gd name="connsiteY106" fmla="*/ 179427 h 803953"/>
                <a:gd name="connsiteX107" fmla="*/ 743796 w 3024845"/>
                <a:gd name="connsiteY107" fmla="*/ 179427 h 803953"/>
                <a:gd name="connsiteX108" fmla="*/ 743796 w 3024845"/>
                <a:gd name="connsiteY108" fmla="*/ 181859 h 803953"/>
                <a:gd name="connsiteX109" fmla="*/ 743796 w 3024845"/>
                <a:gd name="connsiteY109" fmla="*/ 198883 h 803953"/>
                <a:gd name="connsiteX110" fmla="*/ 746076 w 3024845"/>
                <a:gd name="connsiteY110" fmla="*/ 198883 h 803953"/>
                <a:gd name="connsiteX111" fmla="*/ 762036 w 3024845"/>
                <a:gd name="connsiteY111" fmla="*/ 198883 h 803953"/>
                <a:gd name="connsiteX112" fmla="*/ 762036 w 3024845"/>
                <a:gd name="connsiteY112" fmla="*/ 246442 h 803953"/>
                <a:gd name="connsiteX113" fmla="*/ 763049 w 3024845"/>
                <a:gd name="connsiteY113" fmla="*/ 246442 h 803953"/>
                <a:gd name="connsiteX114" fmla="*/ 770143 w 3024845"/>
                <a:gd name="connsiteY114" fmla="*/ 246442 h 803953"/>
                <a:gd name="connsiteX115" fmla="*/ 784330 w 3024845"/>
                <a:gd name="connsiteY115" fmla="*/ 250766 h 803953"/>
                <a:gd name="connsiteX116" fmla="*/ 784330 w 3024845"/>
                <a:gd name="connsiteY116" fmla="*/ 289678 h 803953"/>
                <a:gd name="connsiteX117" fmla="*/ 785343 w 3024845"/>
                <a:gd name="connsiteY117" fmla="*/ 289678 h 803953"/>
                <a:gd name="connsiteX118" fmla="*/ 792436 w 3024845"/>
                <a:gd name="connsiteY118" fmla="*/ 289678 h 803953"/>
                <a:gd name="connsiteX119" fmla="*/ 792436 w 3024845"/>
                <a:gd name="connsiteY119" fmla="*/ 291299 h 803953"/>
                <a:gd name="connsiteX120" fmla="*/ 792436 w 3024845"/>
                <a:gd name="connsiteY120" fmla="*/ 302648 h 803953"/>
                <a:gd name="connsiteX121" fmla="*/ 794463 w 3024845"/>
                <a:gd name="connsiteY121" fmla="*/ 302648 h 803953"/>
                <a:gd name="connsiteX122" fmla="*/ 808650 w 3024845"/>
                <a:gd name="connsiteY122" fmla="*/ 302648 h 803953"/>
                <a:gd name="connsiteX123" fmla="*/ 814730 w 3024845"/>
                <a:gd name="connsiteY123" fmla="*/ 309134 h 803953"/>
                <a:gd name="connsiteX124" fmla="*/ 814730 w 3024845"/>
                <a:gd name="connsiteY124" fmla="*/ 330752 h 803953"/>
                <a:gd name="connsiteX125" fmla="*/ 817010 w 3024845"/>
                <a:gd name="connsiteY125" fmla="*/ 330752 h 803953"/>
                <a:gd name="connsiteX126" fmla="*/ 832970 w 3024845"/>
                <a:gd name="connsiteY126" fmla="*/ 330752 h 803953"/>
                <a:gd name="connsiteX127" fmla="*/ 832970 w 3024845"/>
                <a:gd name="connsiteY127" fmla="*/ 331832 h 803953"/>
                <a:gd name="connsiteX128" fmla="*/ 832970 w 3024845"/>
                <a:gd name="connsiteY128" fmla="*/ 339399 h 803953"/>
                <a:gd name="connsiteX129" fmla="*/ 834237 w 3024845"/>
                <a:gd name="connsiteY129" fmla="*/ 339399 h 803953"/>
                <a:gd name="connsiteX130" fmla="*/ 843104 w 3024845"/>
                <a:gd name="connsiteY130" fmla="*/ 339399 h 803953"/>
                <a:gd name="connsiteX131" fmla="*/ 843104 w 3024845"/>
                <a:gd name="connsiteY131" fmla="*/ 341560 h 803953"/>
                <a:gd name="connsiteX132" fmla="*/ 843104 w 3024845"/>
                <a:gd name="connsiteY132" fmla="*/ 356693 h 803953"/>
                <a:gd name="connsiteX133" fmla="*/ 847157 w 3024845"/>
                <a:gd name="connsiteY133" fmla="*/ 354801 h 803953"/>
                <a:gd name="connsiteX134" fmla="*/ 847157 w 3024845"/>
                <a:gd name="connsiteY134" fmla="*/ 341560 h 803953"/>
                <a:gd name="connsiteX135" fmla="*/ 848170 w 3024845"/>
                <a:gd name="connsiteY135" fmla="*/ 341560 h 803953"/>
                <a:gd name="connsiteX136" fmla="*/ 855264 w 3024845"/>
                <a:gd name="connsiteY136" fmla="*/ 341560 h 803953"/>
                <a:gd name="connsiteX137" fmla="*/ 855264 w 3024845"/>
                <a:gd name="connsiteY137" fmla="*/ 343182 h 803953"/>
                <a:gd name="connsiteX138" fmla="*/ 855264 w 3024845"/>
                <a:gd name="connsiteY138" fmla="*/ 354531 h 803953"/>
                <a:gd name="connsiteX139" fmla="*/ 856024 w 3024845"/>
                <a:gd name="connsiteY139" fmla="*/ 354531 h 803953"/>
                <a:gd name="connsiteX140" fmla="*/ 861344 w 3024845"/>
                <a:gd name="connsiteY140" fmla="*/ 354531 h 803953"/>
                <a:gd name="connsiteX141" fmla="*/ 909984 w 3024845"/>
                <a:gd name="connsiteY141" fmla="*/ 350208 h 803953"/>
                <a:gd name="connsiteX142" fmla="*/ 909984 w 3024845"/>
                <a:gd name="connsiteY142" fmla="*/ 351559 h 803953"/>
                <a:gd name="connsiteX143" fmla="*/ 909984 w 3024845"/>
                <a:gd name="connsiteY143" fmla="*/ 361016 h 803953"/>
                <a:gd name="connsiteX144" fmla="*/ 910744 w 3024845"/>
                <a:gd name="connsiteY144" fmla="*/ 361016 h 803953"/>
                <a:gd name="connsiteX145" fmla="*/ 916065 w 3024845"/>
                <a:gd name="connsiteY145" fmla="*/ 361016 h 803953"/>
                <a:gd name="connsiteX146" fmla="*/ 916065 w 3024845"/>
                <a:gd name="connsiteY146" fmla="*/ 363178 h 803953"/>
                <a:gd name="connsiteX147" fmla="*/ 916065 w 3024845"/>
                <a:gd name="connsiteY147" fmla="*/ 378311 h 803953"/>
                <a:gd name="connsiteX148" fmla="*/ 918091 w 3024845"/>
                <a:gd name="connsiteY148" fmla="*/ 376960 h 803953"/>
                <a:gd name="connsiteX149" fmla="*/ 932278 w 3024845"/>
                <a:gd name="connsiteY149" fmla="*/ 367502 h 803953"/>
                <a:gd name="connsiteX150" fmla="*/ 938358 w 3024845"/>
                <a:gd name="connsiteY150" fmla="*/ 326428 h 803953"/>
                <a:gd name="connsiteX151" fmla="*/ 939118 w 3024845"/>
                <a:gd name="connsiteY151" fmla="*/ 326158 h 803953"/>
                <a:gd name="connsiteX152" fmla="*/ 944438 w 3024845"/>
                <a:gd name="connsiteY152" fmla="*/ 324266 h 803953"/>
                <a:gd name="connsiteX153" fmla="*/ 946465 w 3024845"/>
                <a:gd name="connsiteY153" fmla="*/ 255089 h 803953"/>
                <a:gd name="connsiteX154" fmla="*/ 948492 w 3024845"/>
                <a:gd name="connsiteY154" fmla="*/ 324266 h 803953"/>
                <a:gd name="connsiteX155" fmla="*/ 949252 w 3024845"/>
                <a:gd name="connsiteY155" fmla="*/ 324536 h 803953"/>
                <a:gd name="connsiteX156" fmla="*/ 954572 w 3024845"/>
                <a:gd name="connsiteY156" fmla="*/ 326428 h 803953"/>
                <a:gd name="connsiteX157" fmla="*/ 954572 w 3024845"/>
                <a:gd name="connsiteY157" fmla="*/ 239957 h 803953"/>
                <a:gd name="connsiteX158" fmla="*/ 958625 w 3024845"/>
                <a:gd name="connsiteY158" fmla="*/ 207530 h 803953"/>
                <a:gd name="connsiteX159" fmla="*/ 997132 w 3024845"/>
                <a:gd name="connsiteY159" fmla="*/ 207530 h 803953"/>
                <a:gd name="connsiteX160" fmla="*/ 997132 w 3024845"/>
                <a:gd name="connsiteY160" fmla="*/ 239957 h 803953"/>
                <a:gd name="connsiteX161" fmla="*/ 997892 w 3024845"/>
                <a:gd name="connsiteY161" fmla="*/ 239957 h 803953"/>
                <a:gd name="connsiteX162" fmla="*/ 1003212 w 3024845"/>
                <a:gd name="connsiteY162" fmla="*/ 239957 h 803953"/>
                <a:gd name="connsiteX163" fmla="*/ 1003212 w 3024845"/>
                <a:gd name="connsiteY163" fmla="*/ 157809 h 803953"/>
                <a:gd name="connsiteX164" fmla="*/ 1004986 w 3024845"/>
                <a:gd name="connsiteY164" fmla="*/ 157809 h 803953"/>
                <a:gd name="connsiteX165" fmla="*/ 1017399 w 3024845"/>
                <a:gd name="connsiteY165" fmla="*/ 157809 h 803953"/>
                <a:gd name="connsiteX166" fmla="*/ 1017399 w 3024845"/>
                <a:gd name="connsiteY166" fmla="*/ 155918 h 803953"/>
                <a:gd name="connsiteX167" fmla="*/ 1017399 w 3024845"/>
                <a:gd name="connsiteY167" fmla="*/ 142677 h 803953"/>
                <a:gd name="connsiteX168" fmla="*/ 1039693 w 3024845"/>
                <a:gd name="connsiteY168" fmla="*/ 142677 h 803953"/>
                <a:gd name="connsiteX169" fmla="*/ 1039693 w 3024845"/>
                <a:gd name="connsiteY169" fmla="*/ 141596 h 803953"/>
                <a:gd name="connsiteX170" fmla="*/ 1039693 w 3024845"/>
                <a:gd name="connsiteY170" fmla="*/ 134030 h 803953"/>
                <a:gd name="connsiteX171" fmla="*/ 1041466 w 3024845"/>
                <a:gd name="connsiteY171" fmla="*/ 134030 h 803953"/>
                <a:gd name="connsiteX172" fmla="*/ 1053880 w 3024845"/>
                <a:gd name="connsiteY172" fmla="*/ 134030 h 803953"/>
                <a:gd name="connsiteX173" fmla="*/ 1053880 w 3024845"/>
                <a:gd name="connsiteY173" fmla="*/ 135111 h 803953"/>
                <a:gd name="connsiteX174" fmla="*/ 1053880 w 3024845"/>
                <a:gd name="connsiteY174" fmla="*/ 142677 h 803953"/>
                <a:gd name="connsiteX175" fmla="*/ 1054640 w 3024845"/>
                <a:gd name="connsiteY175" fmla="*/ 142677 h 803953"/>
                <a:gd name="connsiteX176" fmla="*/ 1059960 w 3024845"/>
                <a:gd name="connsiteY176" fmla="*/ 142677 h 803953"/>
                <a:gd name="connsiteX177" fmla="*/ 1070093 w 3024845"/>
                <a:gd name="connsiteY177" fmla="*/ 138353 h 803953"/>
                <a:gd name="connsiteX178" fmla="*/ 1074146 w 3024845"/>
                <a:gd name="connsiteY178" fmla="*/ 141596 h 803953"/>
                <a:gd name="connsiteX179" fmla="*/ 1074146 w 3024845"/>
                <a:gd name="connsiteY179" fmla="*/ 134030 h 803953"/>
                <a:gd name="connsiteX180" fmla="*/ 1076426 w 3024845"/>
                <a:gd name="connsiteY180" fmla="*/ 134030 h 803953"/>
                <a:gd name="connsiteX181" fmla="*/ 1092387 w 3024845"/>
                <a:gd name="connsiteY181" fmla="*/ 134030 h 803953"/>
                <a:gd name="connsiteX182" fmla="*/ 1092387 w 3024845"/>
                <a:gd name="connsiteY182" fmla="*/ 135111 h 803953"/>
                <a:gd name="connsiteX183" fmla="*/ 1092387 w 3024845"/>
                <a:gd name="connsiteY183" fmla="*/ 142677 h 803953"/>
                <a:gd name="connsiteX184" fmla="*/ 1122787 w 3024845"/>
                <a:gd name="connsiteY184" fmla="*/ 142677 h 803953"/>
                <a:gd name="connsiteX185" fmla="*/ 1122787 w 3024845"/>
                <a:gd name="connsiteY185" fmla="*/ 144298 h 803953"/>
                <a:gd name="connsiteX186" fmla="*/ 1122787 w 3024845"/>
                <a:gd name="connsiteY186" fmla="*/ 155648 h 803953"/>
                <a:gd name="connsiteX187" fmla="*/ 1149134 w 3024845"/>
                <a:gd name="connsiteY187" fmla="*/ 155648 h 803953"/>
                <a:gd name="connsiteX188" fmla="*/ 1149134 w 3024845"/>
                <a:gd name="connsiteY188" fmla="*/ 185912 h 803953"/>
                <a:gd name="connsiteX189" fmla="*/ 1149894 w 3024845"/>
                <a:gd name="connsiteY189" fmla="*/ 185912 h 803953"/>
                <a:gd name="connsiteX190" fmla="*/ 1155214 w 3024845"/>
                <a:gd name="connsiteY190" fmla="*/ 185912 h 803953"/>
                <a:gd name="connsiteX191" fmla="*/ 1155214 w 3024845"/>
                <a:gd name="connsiteY191" fmla="*/ 186993 h 803953"/>
                <a:gd name="connsiteX192" fmla="*/ 1155214 w 3024845"/>
                <a:gd name="connsiteY192" fmla="*/ 194560 h 803953"/>
                <a:gd name="connsiteX193" fmla="*/ 1159268 w 3024845"/>
                <a:gd name="connsiteY193" fmla="*/ 224824 h 803953"/>
                <a:gd name="connsiteX194" fmla="*/ 1160028 w 3024845"/>
                <a:gd name="connsiteY194" fmla="*/ 224824 h 803953"/>
                <a:gd name="connsiteX195" fmla="*/ 1165348 w 3024845"/>
                <a:gd name="connsiteY195" fmla="*/ 224824 h 803953"/>
                <a:gd name="connsiteX196" fmla="*/ 1165348 w 3024845"/>
                <a:gd name="connsiteY196" fmla="*/ 225635 h 803953"/>
                <a:gd name="connsiteX197" fmla="*/ 1165348 w 3024845"/>
                <a:gd name="connsiteY197" fmla="*/ 231310 h 803953"/>
                <a:gd name="connsiteX198" fmla="*/ 1166361 w 3024845"/>
                <a:gd name="connsiteY198" fmla="*/ 231310 h 803953"/>
                <a:gd name="connsiteX199" fmla="*/ 1173454 w 3024845"/>
                <a:gd name="connsiteY199" fmla="*/ 231310 h 803953"/>
                <a:gd name="connsiteX200" fmla="*/ 1173454 w 3024845"/>
                <a:gd name="connsiteY200" fmla="*/ 261575 h 803953"/>
                <a:gd name="connsiteX201" fmla="*/ 1175481 w 3024845"/>
                <a:gd name="connsiteY201" fmla="*/ 261575 h 803953"/>
                <a:gd name="connsiteX202" fmla="*/ 1189668 w 3024845"/>
                <a:gd name="connsiteY202" fmla="*/ 261575 h 803953"/>
                <a:gd name="connsiteX203" fmla="*/ 1189668 w 3024845"/>
                <a:gd name="connsiteY203" fmla="*/ 285354 h 803953"/>
                <a:gd name="connsiteX204" fmla="*/ 1191695 w 3024845"/>
                <a:gd name="connsiteY204" fmla="*/ 286975 h 803953"/>
                <a:gd name="connsiteX205" fmla="*/ 1191695 w 3024845"/>
                <a:gd name="connsiteY205" fmla="*/ 298325 h 803953"/>
                <a:gd name="connsiteX206" fmla="*/ 1192455 w 3024845"/>
                <a:gd name="connsiteY206" fmla="*/ 298325 h 803953"/>
                <a:gd name="connsiteX207" fmla="*/ 1197775 w 3024845"/>
                <a:gd name="connsiteY207" fmla="*/ 298325 h 803953"/>
                <a:gd name="connsiteX208" fmla="*/ 1197775 w 3024845"/>
                <a:gd name="connsiteY208" fmla="*/ 322104 h 803953"/>
                <a:gd name="connsiteX209" fmla="*/ 1199041 w 3024845"/>
                <a:gd name="connsiteY209" fmla="*/ 322104 h 803953"/>
                <a:gd name="connsiteX210" fmla="*/ 1207908 w 3024845"/>
                <a:gd name="connsiteY210" fmla="*/ 322104 h 803953"/>
                <a:gd name="connsiteX211" fmla="*/ 1209935 w 3024845"/>
                <a:gd name="connsiteY211" fmla="*/ 326158 h 803953"/>
                <a:gd name="connsiteX212" fmla="*/ 1209935 w 3024845"/>
                <a:gd name="connsiteY212" fmla="*/ 339399 h 803953"/>
                <a:gd name="connsiteX213" fmla="*/ 1211455 w 3024845"/>
                <a:gd name="connsiteY213" fmla="*/ 337507 h 803953"/>
                <a:gd name="connsiteX214" fmla="*/ 1222095 w 3024845"/>
                <a:gd name="connsiteY214" fmla="*/ 324266 h 803953"/>
                <a:gd name="connsiteX215" fmla="*/ 1250469 w 3024845"/>
                <a:gd name="connsiteY215" fmla="*/ 324266 h 803953"/>
                <a:gd name="connsiteX216" fmla="*/ 1250469 w 3024845"/>
                <a:gd name="connsiteY216" fmla="*/ 410737 h 803953"/>
                <a:gd name="connsiteX217" fmla="*/ 1251229 w 3024845"/>
                <a:gd name="connsiteY217" fmla="*/ 410737 h 803953"/>
                <a:gd name="connsiteX218" fmla="*/ 1256549 w 3024845"/>
                <a:gd name="connsiteY218" fmla="*/ 410737 h 803953"/>
                <a:gd name="connsiteX219" fmla="*/ 1257309 w 3024845"/>
                <a:gd name="connsiteY219" fmla="*/ 409386 h 803953"/>
                <a:gd name="connsiteX220" fmla="*/ 1262629 w 3024845"/>
                <a:gd name="connsiteY220" fmla="*/ 399928 h 803953"/>
                <a:gd name="connsiteX221" fmla="*/ 1262629 w 3024845"/>
                <a:gd name="connsiteY221" fmla="*/ 401820 h 803953"/>
                <a:gd name="connsiteX222" fmla="*/ 1262629 w 3024845"/>
                <a:gd name="connsiteY222" fmla="*/ 415061 h 803953"/>
                <a:gd name="connsiteX223" fmla="*/ 1266682 w 3024845"/>
                <a:gd name="connsiteY223" fmla="*/ 369664 h 803953"/>
                <a:gd name="connsiteX224" fmla="*/ 1267442 w 3024845"/>
                <a:gd name="connsiteY224" fmla="*/ 369664 h 803953"/>
                <a:gd name="connsiteX225" fmla="*/ 1272762 w 3024845"/>
                <a:gd name="connsiteY225" fmla="*/ 369664 h 803953"/>
                <a:gd name="connsiteX226" fmla="*/ 1272762 w 3024845"/>
                <a:gd name="connsiteY226" fmla="*/ 304810 h 803953"/>
                <a:gd name="connsiteX227" fmla="*/ 1273776 w 3024845"/>
                <a:gd name="connsiteY227" fmla="*/ 304810 h 803953"/>
                <a:gd name="connsiteX228" fmla="*/ 1280869 w 3024845"/>
                <a:gd name="connsiteY228" fmla="*/ 304810 h 803953"/>
                <a:gd name="connsiteX229" fmla="*/ 1293029 w 3024845"/>
                <a:gd name="connsiteY229" fmla="*/ 261575 h 803953"/>
                <a:gd name="connsiteX230" fmla="*/ 1294296 w 3024845"/>
                <a:gd name="connsiteY230" fmla="*/ 261575 h 803953"/>
                <a:gd name="connsiteX231" fmla="*/ 1303163 w 3024845"/>
                <a:gd name="connsiteY231" fmla="*/ 261575 h 803953"/>
                <a:gd name="connsiteX232" fmla="*/ 1313296 w 3024845"/>
                <a:gd name="connsiteY232" fmla="*/ 304810 h 803953"/>
                <a:gd name="connsiteX233" fmla="*/ 1314309 w 3024845"/>
                <a:gd name="connsiteY233" fmla="*/ 304810 h 803953"/>
                <a:gd name="connsiteX234" fmla="*/ 1321403 w 3024845"/>
                <a:gd name="connsiteY234" fmla="*/ 304810 h 803953"/>
                <a:gd name="connsiteX235" fmla="*/ 1321403 w 3024845"/>
                <a:gd name="connsiteY235" fmla="*/ 343722 h 803953"/>
                <a:gd name="connsiteX236" fmla="*/ 1323176 w 3024845"/>
                <a:gd name="connsiteY236" fmla="*/ 343722 h 803953"/>
                <a:gd name="connsiteX237" fmla="*/ 1335590 w 3024845"/>
                <a:gd name="connsiteY237" fmla="*/ 343722 h 803953"/>
                <a:gd name="connsiteX238" fmla="*/ 1335590 w 3024845"/>
                <a:gd name="connsiteY238" fmla="*/ 345884 h 803953"/>
                <a:gd name="connsiteX239" fmla="*/ 1335590 w 3024845"/>
                <a:gd name="connsiteY239" fmla="*/ 361016 h 803953"/>
                <a:gd name="connsiteX240" fmla="*/ 1339643 w 3024845"/>
                <a:gd name="connsiteY240" fmla="*/ 358855 h 803953"/>
                <a:gd name="connsiteX241" fmla="*/ 1339643 w 3024845"/>
                <a:gd name="connsiteY241" fmla="*/ 343722 h 803953"/>
                <a:gd name="connsiteX242" fmla="*/ 1341163 w 3024845"/>
                <a:gd name="connsiteY242" fmla="*/ 343722 h 803953"/>
                <a:gd name="connsiteX243" fmla="*/ 1351803 w 3024845"/>
                <a:gd name="connsiteY243" fmla="*/ 343722 h 803953"/>
                <a:gd name="connsiteX244" fmla="*/ 1351803 w 3024845"/>
                <a:gd name="connsiteY244" fmla="*/ 345343 h 803953"/>
                <a:gd name="connsiteX245" fmla="*/ 1351803 w 3024845"/>
                <a:gd name="connsiteY245" fmla="*/ 356693 h 803953"/>
                <a:gd name="connsiteX246" fmla="*/ 1382204 w 3024845"/>
                <a:gd name="connsiteY246" fmla="*/ 356693 h 803953"/>
                <a:gd name="connsiteX247" fmla="*/ 1382204 w 3024845"/>
                <a:gd name="connsiteY247" fmla="*/ 319943 h 803953"/>
                <a:gd name="connsiteX248" fmla="*/ 1383470 w 3024845"/>
                <a:gd name="connsiteY248" fmla="*/ 319943 h 803953"/>
                <a:gd name="connsiteX249" fmla="*/ 1392337 w 3024845"/>
                <a:gd name="connsiteY249" fmla="*/ 319943 h 803953"/>
                <a:gd name="connsiteX250" fmla="*/ 1392337 w 3024845"/>
                <a:gd name="connsiteY250" fmla="*/ 341560 h 803953"/>
                <a:gd name="connsiteX251" fmla="*/ 1394364 w 3024845"/>
                <a:gd name="connsiteY251" fmla="*/ 309134 h 803953"/>
                <a:gd name="connsiteX252" fmla="*/ 1416657 w 3024845"/>
                <a:gd name="connsiteY252" fmla="*/ 309134 h 803953"/>
                <a:gd name="connsiteX253" fmla="*/ 1416657 w 3024845"/>
                <a:gd name="connsiteY253" fmla="*/ 307512 h 803953"/>
                <a:gd name="connsiteX254" fmla="*/ 1416657 w 3024845"/>
                <a:gd name="connsiteY254" fmla="*/ 296163 h 803953"/>
                <a:gd name="connsiteX255" fmla="*/ 1417417 w 3024845"/>
                <a:gd name="connsiteY255" fmla="*/ 296163 h 803953"/>
                <a:gd name="connsiteX256" fmla="*/ 1422737 w 3024845"/>
                <a:gd name="connsiteY256" fmla="*/ 296163 h 803953"/>
                <a:gd name="connsiteX257" fmla="*/ 1422737 w 3024845"/>
                <a:gd name="connsiteY257" fmla="*/ 294272 h 803953"/>
                <a:gd name="connsiteX258" fmla="*/ 1422737 w 3024845"/>
                <a:gd name="connsiteY258" fmla="*/ 281031 h 803953"/>
                <a:gd name="connsiteX259" fmla="*/ 1426791 w 3024845"/>
                <a:gd name="connsiteY259" fmla="*/ 287516 h 803953"/>
                <a:gd name="connsiteX260" fmla="*/ 1429071 w 3024845"/>
                <a:gd name="connsiteY260" fmla="*/ 287516 h 803953"/>
                <a:gd name="connsiteX261" fmla="*/ 1445031 w 3024845"/>
                <a:gd name="connsiteY261" fmla="*/ 287516 h 803953"/>
                <a:gd name="connsiteX262" fmla="*/ 1445031 w 3024845"/>
                <a:gd name="connsiteY262" fmla="*/ 286705 h 803953"/>
                <a:gd name="connsiteX263" fmla="*/ 1445031 w 3024845"/>
                <a:gd name="connsiteY263" fmla="*/ 281031 h 803953"/>
                <a:gd name="connsiteX264" fmla="*/ 1445791 w 3024845"/>
                <a:gd name="connsiteY264" fmla="*/ 281031 h 803953"/>
                <a:gd name="connsiteX265" fmla="*/ 1451111 w 3024845"/>
                <a:gd name="connsiteY265" fmla="*/ 281031 h 803953"/>
                <a:gd name="connsiteX266" fmla="*/ 1451111 w 3024845"/>
                <a:gd name="connsiteY266" fmla="*/ 282382 h 803953"/>
                <a:gd name="connsiteX267" fmla="*/ 1451111 w 3024845"/>
                <a:gd name="connsiteY267" fmla="*/ 291840 h 803953"/>
                <a:gd name="connsiteX268" fmla="*/ 1489618 w 3024845"/>
                <a:gd name="connsiteY268" fmla="*/ 291840 h 803953"/>
                <a:gd name="connsiteX269" fmla="*/ 1489618 w 3024845"/>
                <a:gd name="connsiteY269" fmla="*/ 430193 h 803953"/>
                <a:gd name="connsiteX270" fmla="*/ 1491138 w 3024845"/>
                <a:gd name="connsiteY270" fmla="*/ 430193 h 803953"/>
                <a:gd name="connsiteX271" fmla="*/ 1501778 w 3024845"/>
                <a:gd name="connsiteY271" fmla="*/ 430193 h 803953"/>
                <a:gd name="connsiteX272" fmla="*/ 1501778 w 3024845"/>
                <a:gd name="connsiteY272" fmla="*/ 417223 h 803953"/>
                <a:gd name="connsiteX273" fmla="*/ 1505832 w 3024845"/>
                <a:gd name="connsiteY273" fmla="*/ 417223 h 803953"/>
                <a:gd name="connsiteX274" fmla="*/ 1505832 w 3024845"/>
                <a:gd name="connsiteY274" fmla="*/ 430193 h 803953"/>
                <a:gd name="connsiteX275" fmla="*/ 1536232 w 3024845"/>
                <a:gd name="connsiteY275" fmla="*/ 430193 h 803953"/>
                <a:gd name="connsiteX276" fmla="*/ 1536232 w 3024845"/>
                <a:gd name="connsiteY276" fmla="*/ 399928 h 803953"/>
                <a:gd name="connsiteX277" fmla="*/ 1548392 w 3024845"/>
                <a:gd name="connsiteY277" fmla="*/ 399928 h 803953"/>
                <a:gd name="connsiteX278" fmla="*/ 1560552 w 3024845"/>
                <a:gd name="connsiteY278" fmla="*/ 397767 h 803953"/>
                <a:gd name="connsiteX279" fmla="*/ 1564606 w 3024845"/>
                <a:gd name="connsiteY279" fmla="*/ 399928 h 803953"/>
                <a:gd name="connsiteX280" fmla="*/ 1574739 w 3024845"/>
                <a:gd name="connsiteY280" fmla="*/ 399928 h 803953"/>
                <a:gd name="connsiteX281" fmla="*/ 1574739 w 3024845"/>
                <a:gd name="connsiteY281" fmla="*/ 430193 h 803953"/>
                <a:gd name="connsiteX282" fmla="*/ 1582846 w 3024845"/>
                <a:gd name="connsiteY282" fmla="*/ 430193 h 803953"/>
                <a:gd name="connsiteX283" fmla="*/ 1582846 w 3024845"/>
                <a:gd name="connsiteY283" fmla="*/ 447488 h 803953"/>
                <a:gd name="connsiteX284" fmla="*/ 1592182 w 3024845"/>
                <a:gd name="connsiteY284" fmla="*/ 448393 h 803953"/>
                <a:gd name="connsiteX285" fmla="*/ 1605140 w 3024845"/>
                <a:gd name="connsiteY285" fmla="*/ 448393 h 803953"/>
                <a:gd name="connsiteX286" fmla="*/ 1605140 w 3024845"/>
                <a:gd name="connsiteY286" fmla="*/ 432355 h 803953"/>
                <a:gd name="connsiteX287" fmla="*/ 1673096 w 3024845"/>
                <a:gd name="connsiteY287" fmla="*/ 432355 h 803953"/>
                <a:gd name="connsiteX288" fmla="*/ 1673096 w 3024845"/>
                <a:gd name="connsiteY288" fmla="*/ 347102 h 803953"/>
                <a:gd name="connsiteX289" fmla="*/ 1745104 w 3024845"/>
                <a:gd name="connsiteY289" fmla="*/ 347102 h 803953"/>
                <a:gd name="connsiteX290" fmla="*/ 1745104 w 3024845"/>
                <a:gd name="connsiteY290" fmla="*/ 425870 h 803953"/>
                <a:gd name="connsiteX291" fmla="*/ 1747008 w 3024845"/>
                <a:gd name="connsiteY291" fmla="*/ 425870 h 803953"/>
                <a:gd name="connsiteX292" fmla="*/ 1748250 w 3024845"/>
                <a:gd name="connsiteY292" fmla="*/ 448393 h 803953"/>
                <a:gd name="connsiteX293" fmla="*/ 1757926 w 3024845"/>
                <a:gd name="connsiteY293" fmla="*/ 448393 h 803953"/>
                <a:gd name="connsiteX294" fmla="*/ 1759168 w 3024845"/>
                <a:gd name="connsiteY294" fmla="*/ 425870 h 803953"/>
                <a:gd name="connsiteX295" fmla="*/ 1765248 w 3024845"/>
                <a:gd name="connsiteY295" fmla="*/ 425870 h 803953"/>
                <a:gd name="connsiteX296" fmla="*/ 1766490 w 3024845"/>
                <a:gd name="connsiteY296" fmla="*/ 448393 h 803953"/>
                <a:gd name="connsiteX297" fmla="*/ 1817112 w 3024845"/>
                <a:gd name="connsiteY297" fmla="*/ 448393 h 803953"/>
                <a:gd name="connsiteX298" fmla="*/ 1817112 w 3024845"/>
                <a:gd name="connsiteY298" fmla="*/ 285365 h 803953"/>
                <a:gd name="connsiteX299" fmla="*/ 2014439 w 3024845"/>
                <a:gd name="connsiteY299" fmla="*/ 285365 h 803953"/>
                <a:gd name="connsiteX300" fmla="*/ 2014439 w 3024845"/>
                <a:gd name="connsiteY300" fmla="*/ 448393 h 803953"/>
                <a:gd name="connsiteX301" fmla="*/ 2033136 w 3024845"/>
                <a:gd name="connsiteY301" fmla="*/ 448393 h 803953"/>
                <a:gd name="connsiteX302" fmla="*/ 2033136 w 3024845"/>
                <a:gd name="connsiteY302" fmla="*/ 365700 h 803953"/>
                <a:gd name="connsiteX303" fmla="*/ 2128256 w 3024845"/>
                <a:gd name="connsiteY303" fmla="*/ 365700 h 803953"/>
                <a:gd name="connsiteX304" fmla="*/ 2180720 w 3024845"/>
                <a:gd name="connsiteY304" fmla="*/ 300487 h 803953"/>
                <a:gd name="connsiteX305" fmla="*/ 2245574 w 3024845"/>
                <a:gd name="connsiteY305" fmla="*/ 300487 h 803953"/>
                <a:gd name="connsiteX306" fmla="*/ 2245574 w 3024845"/>
                <a:gd name="connsiteY306" fmla="*/ 376149 h 803953"/>
                <a:gd name="connsiteX307" fmla="*/ 2253681 w 3024845"/>
                <a:gd name="connsiteY307" fmla="*/ 376149 h 803953"/>
                <a:gd name="connsiteX308" fmla="*/ 2255708 w 3024845"/>
                <a:gd name="connsiteY308" fmla="*/ 369664 h 803953"/>
                <a:gd name="connsiteX309" fmla="*/ 2261788 w 3024845"/>
                <a:gd name="connsiteY309" fmla="*/ 369664 h 803953"/>
                <a:gd name="connsiteX310" fmla="*/ 2263815 w 3024845"/>
                <a:gd name="connsiteY310" fmla="*/ 378311 h 803953"/>
                <a:gd name="connsiteX311" fmla="*/ 2275975 w 3024845"/>
                <a:gd name="connsiteY311" fmla="*/ 378311 h 803953"/>
                <a:gd name="connsiteX312" fmla="*/ 2275975 w 3024845"/>
                <a:gd name="connsiteY312" fmla="*/ 371825 h 803953"/>
                <a:gd name="connsiteX313" fmla="*/ 2298268 w 3024845"/>
                <a:gd name="connsiteY313" fmla="*/ 371825 h 803953"/>
                <a:gd name="connsiteX314" fmla="*/ 2298268 w 3024845"/>
                <a:gd name="connsiteY314" fmla="*/ 378311 h 803953"/>
                <a:gd name="connsiteX315" fmla="*/ 2318535 w 3024845"/>
                <a:gd name="connsiteY315" fmla="*/ 378311 h 803953"/>
                <a:gd name="connsiteX316" fmla="*/ 2318535 w 3024845"/>
                <a:gd name="connsiteY316" fmla="*/ 423708 h 803953"/>
                <a:gd name="connsiteX317" fmla="*/ 2332722 w 3024845"/>
                <a:gd name="connsiteY317" fmla="*/ 423708 h 803953"/>
                <a:gd name="connsiteX318" fmla="*/ 2332722 w 3024845"/>
                <a:gd name="connsiteY318" fmla="*/ 410737 h 803953"/>
                <a:gd name="connsiteX319" fmla="*/ 2348936 w 3024845"/>
                <a:gd name="connsiteY319" fmla="*/ 410737 h 803953"/>
                <a:gd name="connsiteX320" fmla="*/ 2348936 w 3024845"/>
                <a:gd name="connsiteY320" fmla="*/ 231310 h 803953"/>
                <a:gd name="connsiteX321" fmla="*/ 2355016 w 3024845"/>
                <a:gd name="connsiteY321" fmla="*/ 224824 h 803953"/>
                <a:gd name="connsiteX322" fmla="*/ 2427977 w 3024845"/>
                <a:gd name="connsiteY322" fmla="*/ 224824 h 803953"/>
                <a:gd name="connsiteX323" fmla="*/ 2427977 w 3024845"/>
                <a:gd name="connsiteY323" fmla="*/ 233472 h 803953"/>
                <a:gd name="connsiteX324" fmla="*/ 2438110 w 3024845"/>
                <a:gd name="connsiteY324" fmla="*/ 233472 h 803953"/>
                <a:gd name="connsiteX325" fmla="*/ 2438110 w 3024845"/>
                <a:gd name="connsiteY325" fmla="*/ 348046 h 803953"/>
                <a:gd name="connsiteX326" fmla="*/ 2460404 w 3024845"/>
                <a:gd name="connsiteY326" fmla="*/ 348046 h 803953"/>
                <a:gd name="connsiteX327" fmla="*/ 2460404 w 3024845"/>
                <a:gd name="connsiteY327" fmla="*/ 281031 h 803953"/>
                <a:gd name="connsiteX328" fmla="*/ 2486751 w 3024845"/>
                <a:gd name="connsiteY328" fmla="*/ 281031 h 803953"/>
                <a:gd name="connsiteX329" fmla="*/ 2490804 w 3024845"/>
                <a:gd name="connsiteY329" fmla="*/ 276707 h 803953"/>
                <a:gd name="connsiteX330" fmla="*/ 2498911 w 3024845"/>
                <a:gd name="connsiteY330" fmla="*/ 276707 h 803953"/>
                <a:gd name="connsiteX331" fmla="*/ 2502964 w 3024845"/>
                <a:gd name="connsiteY331" fmla="*/ 281031 h 803953"/>
                <a:gd name="connsiteX332" fmla="*/ 2525258 w 3024845"/>
                <a:gd name="connsiteY332" fmla="*/ 281031 h 803953"/>
                <a:gd name="connsiteX333" fmla="*/ 2525258 w 3024845"/>
                <a:gd name="connsiteY333" fmla="*/ 164295 h 803953"/>
                <a:gd name="connsiteX334" fmla="*/ 2582005 w 3024845"/>
                <a:gd name="connsiteY334" fmla="*/ 153486 h 803953"/>
                <a:gd name="connsiteX335" fmla="*/ 2582005 w 3024845"/>
                <a:gd name="connsiteY335" fmla="*/ 154567 h 803953"/>
                <a:gd name="connsiteX336" fmla="*/ 2582005 w 3024845"/>
                <a:gd name="connsiteY336" fmla="*/ 162133 h 803953"/>
                <a:gd name="connsiteX337" fmla="*/ 2608352 w 3024845"/>
                <a:gd name="connsiteY337" fmla="*/ 162133 h 803953"/>
                <a:gd name="connsiteX338" fmla="*/ 2608352 w 3024845"/>
                <a:gd name="connsiteY338" fmla="*/ 417223 h 803953"/>
                <a:gd name="connsiteX339" fmla="*/ 2630646 w 3024845"/>
                <a:gd name="connsiteY339" fmla="*/ 417223 h 803953"/>
                <a:gd name="connsiteX340" fmla="*/ 2630646 w 3024845"/>
                <a:gd name="connsiteY340" fmla="*/ 412899 h 803953"/>
                <a:gd name="connsiteX341" fmla="*/ 2642806 w 3024845"/>
                <a:gd name="connsiteY341" fmla="*/ 412899 h 803953"/>
                <a:gd name="connsiteX342" fmla="*/ 2642806 w 3024845"/>
                <a:gd name="connsiteY342" fmla="*/ 417223 h 803953"/>
                <a:gd name="connsiteX343" fmla="*/ 2667126 w 3024845"/>
                <a:gd name="connsiteY343" fmla="*/ 417223 h 803953"/>
                <a:gd name="connsiteX344" fmla="*/ 2667126 w 3024845"/>
                <a:gd name="connsiteY344" fmla="*/ 404252 h 803953"/>
                <a:gd name="connsiteX345" fmla="*/ 2695500 w 3024845"/>
                <a:gd name="connsiteY345" fmla="*/ 404252 h 803953"/>
                <a:gd name="connsiteX346" fmla="*/ 2707660 w 3024845"/>
                <a:gd name="connsiteY346" fmla="*/ 399928 h 803953"/>
                <a:gd name="connsiteX347" fmla="*/ 2727927 w 3024845"/>
                <a:gd name="connsiteY347" fmla="*/ 404252 h 803953"/>
                <a:gd name="connsiteX348" fmla="*/ 2727927 w 3024845"/>
                <a:gd name="connsiteY348" fmla="*/ 386958 h 803953"/>
                <a:gd name="connsiteX349" fmla="*/ 2736034 w 3024845"/>
                <a:gd name="connsiteY349" fmla="*/ 386958 h 803953"/>
                <a:gd name="connsiteX350" fmla="*/ 2736034 w 3024845"/>
                <a:gd name="connsiteY350" fmla="*/ 373987 h 803953"/>
                <a:gd name="connsiteX351" fmla="*/ 2792781 w 3024845"/>
                <a:gd name="connsiteY351" fmla="*/ 373987 h 803953"/>
                <a:gd name="connsiteX352" fmla="*/ 2792781 w 3024845"/>
                <a:gd name="connsiteY352" fmla="*/ 343722 h 803953"/>
                <a:gd name="connsiteX353" fmla="*/ 2811021 w 3024845"/>
                <a:gd name="connsiteY353" fmla="*/ 343722 h 803953"/>
                <a:gd name="connsiteX354" fmla="*/ 2811021 w 3024845"/>
                <a:gd name="connsiteY354" fmla="*/ 337237 h 803953"/>
                <a:gd name="connsiteX355" fmla="*/ 2823181 w 3024845"/>
                <a:gd name="connsiteY355" fmla="*/ 337237 h 803953"/>
                <a:gd name="connsiteX356" fmla="*/ 2823181 w 3024845"/>
                <a:gd name="connsiteY356" fmla="*/ 343722 h 803953"/>
                <a:gd name="connsiteX357" fmla="*/ 2839395 w 3024845"/>
                <a:gd name="connsiteY357" fmla="*/ 343722 h 803953"/>
                <a:gd name="connsiteX358" fmla="*/ 2839395 w 3024845"/>
                <a:gd name="connsiteY358" fmla="*/ 393443 h 803953"/>
                <a:gd name="connsiteX359" fmla="*/ 2871822 w 3024845"/>
                <a:gd name="connsiteY359" fmla="*/ 393443 h 803953"/>
                <a:gd name="connsiteX360" fmla="*/ 2871822 w 3024845"/>
                <a:gd name="connsiteY360" fmla="*/ 367502 h 803953"/>
                <a:gd name="connsiteX361" fmla="*/ 2910329 w 3024845"/>
                <a:gd name="connsiteY361" fmla="*/ 367502 h 803953"/>
                <a:gd name="connsiteX362" fmla="*/ 2910329 w 3024845"/>
                <a:gd name="connsiteY362" fmla="*/ 337237 h 803953"/>
                <a:gd name="connsiteX363" fmla="*/ 2958970 w 3024845"/>
                <a:gd name="connsiteY363" fmla="*/ 337237 h 803953"/>
                <a:gd name="connsiteX364" fmla="*/ 2958970 w 3024845"/>
                <a:gd name="connsiteY364" fmla="*/ 448393 h 803953"/>
                <a:gd name="connsiteX365" fmla="*/ 2958970 w 3024845"/>
                <a:gd name="connsiteY365" fmla="*/ 462172 h 803953"/>
                <a:gd name="connsiteX366" fmla="*/ 3024845 w 3024845"/>
                <a:gd name="connsiteY366" fmla="*/ 462172 h 803953"/>
                <a:gd name="connsiteX367" fmla="*/ 3024845 w 3024845"/>
                <a:gd name="connsiteY367" fmla="*/ 803953 h 803953"/>
                <a:gd name="connsiteX368" fmla="*/ 2054 w 3024845"/>
                <a:gd name="connsiteY368" fmla="*/ 801620 h 803953"/>
                <a:gd name="connsiteX369" fmla="*/ 0 w 3024845"/>
                <a:gd name="connsiteY369" fmla="*/ 367502 h 803953"/>
                <a:gd name="connsiteX370" fmla="*/ 20267 w 3024845"/>
                <a:gd name="connsiteY370" fmla="*/ 367502 h 803953"/>
                <a:gd name="connsiteX371" fmla="*/ 20774 w 3024845"/>
                <a:gd name="connsiteY371" fmla="*/ 366421 h 803953"/>
                <a:gd name="connsiteX372" fmla="*/ 24320 w 3024845"/>
                <a:gd name="connsiteY372" fmla="*/ 358855 h 803953"/>
                <a:gd name="connsiteX373" fmla="*/ 26094 w 3024845"/>
                <a:gd name="connsiteY373" fmla="*/ 359125 h 803953"/>
                <a:gd name="connsiteX374" fmla="*/ 38507 w 3024845"/>
                <a:gd name="connsiteY374" fmla="*/ 361016 h 803953"/>
                <a:gd name="connsiteX375" fmla="*/ 39014 w 3024845"/>
                <a:gd name="connsiteY375" fmla="*/ 362368 h 803953"/>
                <a:gd name="connsiteX376" fmla="*/ 42560 w 3024845"/>
                <a:gd name="connsiteY376" fmla="*/ 371825 h 803953"/>
                <a:gd name="connsiteX377" fmla="*/ 68907 w 3024845"/>
                <a:gd name="connsiteY377" fmla="*/ 373987 h 803953"/>
                <a:gd name="connsiteX378" fmla="*/ 68907 w 3024845"/>
                <a:gd name="connsiteY378" fmla="*/ 250766 h 803953"/>
                <a:gd name="connsiteX379" fmla="*/ 70934 w 3024845"/>
                <a:gd name="connsiteY379" fmla="*/ 250766 h 803953"/>
                <a:gd name="connsiteX380" fmla="*/ 85121 w 3024845"/>
                <a:gd name="connsiteY380" fmla="*/ 250766 h 803953"/>
                <a:gd name="connsiteX381" fmla="*/ 85121 w 3024845"/>
                <a:gd name="connsiteY381" fmla="*/ 114574 h 803953"/>
                <a:gd name="connsiteX382" fmla="*/ 86894 w 3024845"/>
                <a:gd name="connsiteY382" fmla="*/ 114574 h 803953"/>
                <a:gd name="connsiteX383" fmla="*/ 99308 w 3024845"/>
                <a:gd name="connsiteY383" fmla="*/ 114574 h 803953"/>
                <a:gd name="connsiteX384" fmla="*/ 99308 w 3024845"/>
                <a:gd name="connsiteY384" fmla="*/ 0 h 803953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347598 h 689379"/>
                <a:gd name="connsiteX367" fmla="*/ 3024845 w 3024845"/>
                <a:gd name="connsiteY367" fmla="*/ 689379 h 689379"/>
                <a:gd name="connsiteX368" fmla="*/ 2054 w 3024845"/>
                <a:gd name="connsiteY368" fmla="*/ 687046 h 689379"/>
                <a:gd name="connsiteX369" fmla="*/ 0 w 3024845"/>
                <a:gd name="connsiteY369" fmla="*/ 252928 h 689379"/>
                <a:gd name="connsiteX370" fmla="*/ 20267 w 3024845"/>
                <a:gd name="connsiteY370" fmla="*/ 252928 h 689379"/>
                <a:gd name="connsiteX371" fmla="*/ 20774 w 3024845"/>
                <a:gd name="connsiteY371" fmla="*/ 251847 h 689379"/>
                <a:gd name="connsiteX372" fmla="*/ 24320 w 3024845"/>
                <a:gd name="connsiteY372" fmla="*/ 244281 h 689379"/>
                <a:gd name="connsiteX373" fmla="*/ 26094 w 3024845"/>
                <a:gd name="connsiteY373" fmla="*/ 244551 h 689379"/>
                <a:gd name="connsiteX374" fmla="*/ 38507 w 3024845"/>
                <a:gd name="connsiteY374" fmla="*/ 246442 h 689379"/>
                <a:gd name="connsiteX375" fmla="*/ 39014 w 3024845"/>
                <a:gd name="connsiteY375" fmla="*/ 247794 h 689379"/>
                <a:gd name="connsiteX376" fmla="*/ 42560 w 3024845"/>
                <a:gd name="connsiteY376" fmla="*/ 257251 h 689379"/>
                <a:gd name="connsiteX377" fmla="*/ 68907 w 3024845"/>
                <a:gd name="connsiteY377" fmla="*/ 259413 h 689379"/>
                <a:gd name="connsiteX378" fmla="*/ 68907 w 3024845"/>
                <a:gd name="connsiteY378" fmla="*/ 136192 h 689379"/>
                <a:gd name="connsiteX379" fmla="*/ 70934 w 3024845"/>
                <a:gd name="connsiteY379" fmla="*/ 136192 h 689379"/>
                <a:gd name="connsiteX380" fmla="*/ 85121 w 3024845"/>
                <a:gd name="connsiteY380" fmla="*/ 136192 h 689379"/>
                <a:gd name="connsiteX381" fmla="*/ 85121 w 3024845"/>
                <a:gd name="connsiteY381" fmla="*/ 0 h 689379"/>
                <a:gd name="connsiteX382" fmla="*/ 86894 w 3024845"/>
                <a:gd name="connsiteY382" fmla="*/ 0 h 689379"/>
                <a:gd name="connsiteX383" fmla="*/ 99308 w 3024845"/>
                <a:gd name="connsiteY383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2958970 w 3024845"/>
                <a:gd name="connsiteY365" fmla="*/ 347598 h 689379"/>
                <a:gd name="connsiteX366" fmla="*/ 3024845 w 3024845"/>
                <a:gd name="connsiteY366" fmla="*/ 689379 h 689379"/>
                <a:gd name="connsiteX367" fmla="*/ 2054 w 3024845"/>
                <a:gd name="connsiteY367" fmla="*/ 687046 h 689379"/>
                <a:gd name="connsiteX368" fmla="*/ 0 w 3024845"/>
                <a:gd name="connsiteY368" fmla="*/ 252928 h 689379"/>
                <a:gd name="connsiteX369" fmla="*/ 20267 w 3024845"/>
                <a:gd name="connsiteY369" fmla="*/ 252928 h 689379"/>
                <a:gd name="connsiteX370" fmla="*/ 20774 w 3024845"/>
                <a:gd name="connsiteY370" fmla="*/ 251847 h 689379"/>
                <a:gd name="connsiteX371" fmla="*/ 24320 w 3024845"/>
                <a:gd name="connsiteY371" fmla="*/ 244281 h 689379"/>
                <a:gd name="connsiteX372" fmla="*/ 26094 w 3024845"/>
                <a:gd name="connsiteY372" fmla="*/ 244551 h 689379"/>
                <a:gd name="connsiteX373" fmla="*/ 38507 w 3024845"/>
                <a:gd name="connsiteY373" fmla="*/ 246442 h 689379"/>
                <a:gd name="connsiteX374" fmla="*/ 39014 w 3024845"/>
                <a:gd name="connsiteY374" fmla="*/ 247794 h 689379"/>
                <a:gd name="connsiteX375" fmla="*/ 42560 w 3024845"/>
                <a:gd name="connsiteY375" fmla="*/ 257251 h 689379"/>
                <a:gd name="connsiteX376" fmla="*/ 68907 w 3024845"/>
                <a:gd name="connsiteY376" fmla="*/ 259413 h 689379"/>
                <a:gd name="connsiteX377" fmla="*/ 68907 w 3024845"/>
                <a:gd name="connsiteY377" fmla="*/ 136192 h 689379"/>
                <a:gd name="connsiteX378" fmla="*/ 70934 w 3024845"/>
                <a:gd name="connsiteY378" fmla="*/ 136192 h 689379"/>
                <a:gd name="connsiteX379" fmla="*/ 85121 w 3024845"/>
                <a:gd name="connsiteY379" fmla="*/ 136192 h 689379"/>
                <a:gd name="connsiteX380" fmla="*/ 85121 w 3024845"/>
                <a:gd name="connsiteY380" fmla="*/ 0 h 689379"/>
                <a:gd name="connsiteX381" fmla="*/ 86894 w 3024845"/>
                <a:gd name="connsiteY381" fmla="*/ 0 h 689379"/>
                <a:gd name="connsiteX382" fmla="*/ 99308 w 3024845"/>
                <a:gd name="connsiteY382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2958970 w 3024845"/>
                <a:gd name="connsiteY364" fmla="*/ 333819 h 689379"/>
                <a:gd name="connsiteX365" fmla="*/ 3024845 w 3024845"/>
                <a:gd name="connsiteY365" fmla="*/ 689379 h 689379"/>
                <a:gd name="connsiteX366" fmla="*/ 2054 w 3024845"/>
                <a:gd name="connsiteY366" fmla="*/ 687046 h 689379"/>
                <a:gd name="connsiteX367" fmla="*/ 0 w 3024845"/>
                <a:gd name="connsiteY367" fmla="*/ 252928 h 689379"/>
                <a:gd name="connsiteX368" fmla="*/ 20267 w 3024845"/>
                <a:gd name="connsiteY368" fmla="*/ 252928 h 689379"/>
                <a:gd name="connsiteX369" fmla="*/ 20774 w 3024845"/>
                <a:gd name="connsiteY369" fmla="*/ 251847 h 689379"/>
                <a:gd name="connsiteX370" fmla="*/ 24320 w 3024845"/>
                <a:gd name="connsiteY370" fmla="*/ 244281 h 689379"/>
                <a:gd name="connsiteX371" fmla="*/ 26094 w 3024845"/>
                <a:gd name="connsiteY371" fmla="*/ 244551 h 689379"/>
                <a:gd name="connsiteX372" fmla="*/ 38507 w 3024845"/>
                <a:gd name="connsiteY372" fmla="*/ 246442 h 689379"/>
                <a:gd name="connsiteX373" fmla="*/ 39014 w 3024845"/>
                <a:gd name="connsiteY373" fmla="*/ 247794 h 689379"/>
                <a:gd name="connsiteX374" fmla="*/ 42560 w 3024845"/>
                <a:gd name="connsiteY374" fmla="*/ 257251 h 689379"/>
                <a:gd name="connsiteX375" fmla="*/ 68907 w 3024845"/>
                <a:gd name="connsiteY375" fmla="*/ 259413 h 689379"/>
                <a:gd name="connsiteX376" fmla="*/ 68907 w 3024845"/>
                <a:gd name="connsiteY376" fmla="*/ 136192 h 689379"/>
                <a:gd name="connsiteX377" fmla="*/ 70934 w 3024845"/>
                <a:gd name="connsiteY377" fmla="*/ 136192 h 689379"/>
                <a:gd name="connsiteX378" fmla="*/ 85121 w 3024845"/>
                <a:gd name="connsiteY378" fmla="*/ 136192 h 689379"/>
                <a:gd name="connsiteX379" fmla="*/ 85121 w 3024845"/>
                <a:gd name="connsiteY379" fmla="*/ 0 h 689379"/>
                <a:gd name="connsiteX380" fmla="*/ 86894 w 3024845"/>
                <a:gd name="connsiteY380" fmla="*/ 0 h 689379"/>
                <a:gd name="connsiteX381" fmla="*/ 99308 w 3024845"/>
                <a:gd name="connsiteY381" fmla="*/ 0 h 689379"/>
                <a:gd name="connsiteX0" fmla="*/ 99308 w 3024845"/>
                <a:gd name="connsiteY0" fmla="*/ 0 h 689379"/>
                <a:gd name="connsiteX1" fmla="*/ 220909 w 3024845"/>
                <a:gd name="connsiteY1" fmla="*/ 0 h 689379"/>
                <a:gd name="connsiteX2" fmla="*/ 223189 w 3024845"/>
                <a:gd name="connsiteY2" fmla="*/ 0 h 689379"/>
                <a:gd name="connsiteX3" fmla="*/ 239150 w 3024845"/>
                <a:gd name="connsiteY3" fmla="*/ 0 h 689379"/>
                <a:gd name="connsiteX4" fmla="*/ 239150 w 3024845"/>
                <a:gd name="connsiteY4" fmla="*/ 140515 h 689379"/>
                <a:gd name="connsiteX5" fmla="*/ 240670 w 3024845"/>
                <a:gd name="connsiteY5" fmla="*/ 140245 h 689379"/>
                <a:gd name="connsiteX6" fmla="*/ 251310 w 3024845"/>
                <a:gd name="connsiteY6" fmla="*/ 138354 h 689379"/>
                <a:gd name="connsiteX7" fmla="*/ 249283 w 3024845"/>
                <a:gd name="connsiteY7" fmla="*/ 226986 h 689379"/>
                <a:gd name="connsiteX8" fmla="*/ 250803 w 3024845"/>
                <a:gd name="connsiteY8" fmla="*/ 227257 h 689379"/>
                <a:gd name="connsiteX9" fmla="*/ 261443 w 3024845"/>
                <a:gd name="connsiteY9" fmla="*/ 229148 h 689379"/>
                <a:gd name="connsiteX10" fmla="*/ 261696 w 3024845"/>
                <a:gd name="connsiteY10" fmla="*/ 229959 h 689379"/>
                <a:gd name="connsiteX11" fmla="*/ 263470 w 3024845"/>
                <a:gd name="connsiteY11" fmla="*/ 235634 h 689379"/>
                <a:gd name="connsiteX12" fmla="*/ 264230 w 3024845"/>
                <a:gd name="connsiteY12" fmla="*/ 233202 h 689379"/>
                <a:gd name="connsiteX13" fmla="*/ 269550 w 3024845"/>
                <a:gd name="connsiteY13" fmla="*/ 216178 h 689379"/>
                <a:gd name="connsiteX14" fmla="*/ 271323 w 3024845"/>
                <a:gd name="connsiteY14" fmla="*/ 216178 h 689379"/>
                <a:gd name="connsiteX15" fmla="*/ 283737 w 3024845"/>
                <a:gd name="connsiteY15" fmla="*/ 216178 h 689379"/>
                <a:gd name="connsiteX16" fmla="*/ 283737 w 3024845"/>
                <a:gd name="connsiteY16" fmla="*/ 248604 h 689379"/>
                <a:gd name="connsiteX17" fmla="*/ 284750 w 3024845"/>
                <a:gd name="connsiteY17" fmla="*/ 249145 h 689379"/>
                <a:gd name="connsiteX18" fmla="*/ 291844 w 3024845"/>
                <a:gd name="connsiteY18" fmla="*/ 252928 h 689379"/>
                <a:gd name="connsiteX19" fmla="*/ 291844 w 3024845"/>
                <a:gd name="connsiteY19" fmla="*/ 254279 h 689379"/>
                <a:gd name="connsiteX20" fmla="*/ 291844 w 3024845"/>
                <a:gd name="connsiteY20" fmla="*/ 263737 h 689379"/>
                <a:gd name="connsiteX21" fmla="*/ 336431 w 3024845"/>
                <a:gd name="connsiteY21" fmla="*/ 263737 h 689379"/>
                <a:gd name="connsiteX22" fmla="*/ 336431 w 3024845"/>
                <a:gd name="connsiteY22" fmla="*/ 264818 h 689379"/>
                <a:gd name="connsiteX23" fmla="*/ 336431 w 3024845"/>
                <a:gd name="connsiteY23" fmla="*/ 272384 h 689379"/>
                <a:gd name="connsiteX24" fmla="*/ 338457 w 3024845"/>
                <a:gd name="connsiteY24" fmla="*/ 272384 h 689379"/>
                <a:gd name="connsiteX25" fmla="*/ 352644 w 3024845"/>
                <a:gd name="connsiteY25" fmla="*/ 272384 h 689379"/>
                <a:gd name="connsiteX26" fmla="*/ 352644 w 3024845"/>
                <a:gd name="connsiteY26" fmla="*/ 242119 h 689379"/>
                <a:gd name="connsiteX27" fmla="*/ 397231 w 3024845"/>
                <a:gd name="connsiteY27" fmla="*/ 242119 h 689379"/>
                <a:gd name="connsiteX28" fmla="*/ 397231 w 3024845"/>
                <a:gd name="connsiteY28" fmla="*/ 240768 h 689379"/>
                <a:gd name="connsiteX29" fmla="*/ 397231 w 3024845"/>
                <a:gd name="connsiteY29" fmla="*/ 231310 h 689379"/>
                <a:gd name="connsiteX30" fmla="*/ 398245 w 3024845"/>
                <a:gd name="connsiteY30" fmla="*/ 231310 h 689379"/>
                <a:gd name="connsiteX31" fmla="*/ 405338 w 3024845"/>
                <a:gd name="connsiteY31" fmla="*/ 231310 h 689379"/>
                <a:gd name="connsiteX32" fmla="*/ 405338 w 3024845"/>
                <a:gd name="connsiteY32" fmla="*/ 229419 h 689379"/>
                <a:gd name="connsiteX33" fmla="*/ 405338 w 3024845"/>
                <a:gd name="connsiteY33" fmla="*/ 216178 h 689379"/>
                <a:gd name="connsiteX34" fmla="*/ 406098 w 3024845"/>
                <a:gd name="connsiteY34" fmla="*/ 216178 h 689379"/>
                <a:gd name="connsiteX35" fmla="*/ 411418 w 3024845"/>
                <a:gd name="connsiteY35" fmla="*/ 216178 h 689379"/>
                <a:gd name="connsiteX36" fmla="*/ 411418 w 3024845"/>
                <a:gd name="connsiteY36" fmla="*/ 215097 h 689379"/>
                <a:gd name="connsiteX37" fmla="*/ 411418 w 3024845"/>
                <a:gd name="connsiteY37" fmla="*/ 207530 h 689379"/>
                <a:gd name="connsiteX38" fmla="*/ 413445 w 3024845"/>
                <a:gd name="connsiteY38" fmla="*/ 207530 h 689379"/>
                <a:gd name="connsiteX39" fmla="*/ 427632 w 3024845"/>
                <a:gd name="connsiteY39" fmla="*/ 207530 h 689379"/>
                <a:gd name="connsiteX40" fmla="*/ 427632 w 3024845"/>
                <a:gd name="connsiteY40" fmla="*/ 208611 h 689379"/>
                <a:gd name="connsiteX41" fmla="*/ 427632 w 3024845"/>
                <a:gd name="connsiteY41" fmla="*/ 216178 h 689379"/>
                <a:gd name="connsiteX42" fmla="*/ 449925 w 3024845"/>
                <a:gd name="connsiteY42" fmla="*/ 216178 h 689379"/>
                <a:gd name="connsiteX43" fmla="*/ 449925 w 3024845"/>
                <a:gd name="connsiteY43" fmla="*/ 214286 h 689379"/>
                <a:gd name="connsiteX44" fmla="*/ 449925 w 3024845"/>
                <a:gd name="connsiteY44" fmla="*/ 201045 h 689379"/>
                <a:gd name="connsiteX45" fmla="*/ 451699 w 3024845"/>
                <a:gd name="connsiteY45" fmla="*/ 201045 h 689379"/>
                <a:gd name="connsiteX46" fmla="*/ 464112 w 3024845"/>
                <a:gd name="connsiteY46" fmla="*/ 201045 h 689379"/>
                <a:gd name="connsiteX47" fmla="*/ 464112 w 3024845"/>
                <a:gd name="connsiteY47" fmla="*/ 224825 h 689379"/>
                <a:gd name="connsiteX48" fmla="*/ 465126 w 3024845"/>
                <a:gd name="connsiteY48" fmla="*/ 224825 h 689379"/>
                <a:gd name="connsiteX49" fmla="*/ 472219 w 3024845"/>
                <a:gd name="connsiteY49" fmla="*/ 224825 h 689379"/>
                <a:gd name="connsiteX50" fmla="*/ 472219 w 3024845"/>
                <a:gd name="connsiteY50" fmla="*/ 223744 h 689379"/>
                <a:gd name="connsiteX51" fmla="*/ 472219 w 3024845"/>
                <a:gd name="connsiteY51" fmla="*/ 216178 h 689379"/>
                <a:gd name="connsiteX52" fmla="*/ 473992 w 3024845"/>
                <a:gd name="connsiteY52" fmla="*/ 216178 h 689379"/>
                <a:gd name="connsiteX53" fmla="*/ 486406 w 3024845"/>
                <a:gd name="connsiteY53" fmla="*/ 216178 h 689379"/>
                <a:gd name="connsiteX54" fmla="*/ 486406 w 3024845"/>
                <a:gd name="connsiteY54" fmla="*/ 242119 h 689379"/>
                <a:gd name="connsiteX55" fmla="*/ 488433 w 3024845"/>
                <a:gd name="connsiteY55" fmla="*/ 242119 h 689379"/>
                <a:gd name="connsiteX56" fmla="*/ 502619 w 3024845"/>
                <a:gd name="connsiteY56" fmla="*/ 242119 h 689379"/>
                <a:gd name="connsiteX57" fmla="*/ 502619 w 3024845"/>
                <a:gd name="connsiteY57" fmla="*/ 243740 h 689379"/>
                <a:gd name="connsiteX58" fmla="*/ 502619 w 3024845"/>
                <a:gd name="connsiteY58" fmla="*/ 255090 h 689379"/>
                <a:gd name="connsiteX59" fmla="*/ 503379 w 3024845"/>
                <a:gd name="connsiteY59" fmla="*/ 255090 h 689379"/>
                <a:gd name="connsiteX60" fmla="*/ 508700 w 3024845"/>
                <a:gd name="connsiteY60" fmla="*/ 255090 h 689379"/>
                <a:gd name="connsiteX61" fmla="*/ 508700 w 3024845"/>
                <a:gd name="connsiteY61" fmla="*/ 254279 h 689379"/>
                <a:gd name="connsiteX62" fmla="*/ 508700 w 3024845"/>
                <a:gd name="connsiteY62" fmla="*/ 248604 h 689379"/>
                <a:gd name="connsiteX63" fmla="*/ 539100 w 3024845"/>
                <a:gd name="connsiteY63" fmla="*/ 248604 h 689379"/>
                <a:gd name="connsiteX64" fmla="*/ 539100 w 3024845"/>
                <a:gd name="connsiteY64" fmla="*/ 272384 h 689379"/>
                <a:gd name="connsiteX65" fmla="*/ 540113 w 3024845"/>
                <a:gd name="connsiteY65" fmla="*/ 272384 h 689379"/>
                <a:gd name="connsiteX66" fmla="*/ 547207 w 3024845"/>
                <a:gd name="connsiteY66" fmla="*/ 272384 h 689379"/>
                <a:gd name="connsiteX67" fmla="*/ 547207 w 3024845"/>
                <a:gd name="connsiteY67" fmla="*/ 273465 h 689379"/>
                <a:gd name="connsiteX68" fmla="*/ 547207 w 3024845"/>
                <a:gd name="connsiteY68" fmla="*/ 281031 h 689379"/>
                <a:gd name="connsiteX69" fmla="*/ 547967 w 3024845"/>
                <a:gd name="connsiteY69" fmla="*/ 281031 h 689379"/>
                <a:gd name="connsiteX70" fmla="*/ 553287 w 3024845"/>
                <a:gd name="connsiteY70" fmla="*/ 281031 h 689379"/>
                <a:gd name="connsiteX71" fmla="*/ 553287 w 3024845"/>
                <a:gd name="connsiteY71" fmla="*/ 278869 h 689379"/>
                <a:gd name="connsiteX72" fmla="*/ 553287 w 3024845"/>
                <a:gd name="connsiteY72" fmla="*/ 263737 h 689379"/>
                <a:gd name="connsiteX73" fmla="*/ 554300 w 3024845"/>
                <a:gd name="connsiteY73" fmla="*/ 263737 h 689379"/>
                <a:gd name="connsiteX74" fmla="*/ 561394 w 3024845"/>
                <a:gd name="connsiteY74" fmla="*/ 263737 h 689379"/>
                <a:gd name="connsiteX75" fmla="*/ 561394 w 3024845"/>
                <a:gd name="connsiteY75" fmla="*/ 264818 h 689379"/>
                <a:gd name="connsiteX76" fmla="*/ 561394 w 3024845"/>
                <a:gd name="connsiteY76" fmla="*/ 272384 h 689379"/>
                <a:gd name="connsiteX77" fmla="*/ 566714 w 3024845"/>
                <a:gd name="connsiteY77" fmla="*/ 270391 h 689379"/>
                <a:gd name="connsiteX78" fmla="*/ 567474 w 3024845"/>
                <a:gd name="connsiteY78" fmla="*/ 269411 h 689379"/>
                <a:gd name="connsiteX79" fmla="*/ 567474 w 3024845"/>
                <a:gd name="connsiteY79" fmla="*/ 263737 h 689379"/>
                <a:gd name="connsiteX80" fmla="*/ 605981 w 3024845"/>
                <a:gd name="connsiteY80" fmla="*/ 263737 h 689379"/>
                <a:gd name="connsiteX81" fmla="*/ 605981 w 3024845"/>
                <a:gd name="connsiteY81" fmla="*/ 287516 h 689379"/>
                <a:gd name="connsiteX82" fmla="*/ 608007 w 3024845"/>
                <a:gd name="connsiteY82" fmla="*/ 287516 h 689379"/>
                <a:gd name="connsiteX83" fmla="*/ 622194 w 3024845"/>
                <a:gd name="connsiteY83" fmla="*/ 287516 h 689379"/>
                <a:gd name="connsiteX84" fmla="*/ 622194 w 3024845"/>
                <a:gd name="connsiteY84" fmla="*/ 288597 h 689379"/>
                <a:gd name="connsiteX85" fmla="*/ 622194 w 3024845"/>
                <a:gd name="connsiteY85" fmla="*/ 296163 h 689379"/>
                <a:gd name="connsiteX86" fmla="*/ 623968 w 3024845"/>
                <a:gd name="connsiteY86" fmla="*/ 296163 h 689379"/>
                <a:gd name="connsiteX87" fmla="*/ 636381 w 3024845"/>
                <a:gd name="connsiteY87" fmla="*/ 296163 h 689379"/>
                <a:gd name="connsiteX88" fmla="*/ 636381 w 3024845"/>
                <a:gd name="connsiteY88" fmla="*/ 272384 h 689379"/>
                <a:gd name="connsiteX89" fmla="*/ 637394 w 3024845"/>
                <a:gd name="connsiteY89" fmla="*/ 272384 h 689379"/>
                <a:gd name="connsiteX90" fmla="*/ 644488 w 3024845"/>
                <a:gd name="connsiteY90" fmla="*/ 272384 h 689379"/>
                <a:gd name="connsiteX91" fmla="*/ 644488 w 3024845"/>
                <a:gd name="connsiteY91" fmla="*/ 239957 h 689379"/>
                <a:gd name="connsiteX92" fmla="*/ 645501 w 3024845"/>
                <a:gd name="connsiteY92" fmla="*/ 239957 h 689379"/>
                <a:gd name="connsiteX93" fmla="*/ 652595 w 3024845"/>
                <a:gd name="connsiteY93" fmla="*/ 239957 h 689379"/>
                <a:gd name="connsiteX94" fmla="*/ 652595 w 3024845"/>
                <a:gd name="connsiteY94" fmla="*/ 238066 h 689379"/>
                <a:gd name="connsiteX95" fmla="*/ 652595 w 3024845"/>
                <a:gd name="connsiteY95" fmla="*/ 224825 h 689379"/>
                <a:gd name="connsiteX96" fmla="*/ 651328 w 3024845"/>
                <a:gd name="connsiteY96" fmla="*/ 223203 h 689379"/>
                <a:gd name="connsiteX97" fmla="*/ 656648 w 3024845"/>
                <a:gd name="connsiteY97" fmla="*/ 211854 h 689379"/>
                <a:gd name="connsiteX98" fmla="*/ 664755 w 3024845"/>
                <a:gd name="connsiteY98" fmla="*/ 239957 h 689379"/>
                <a:gd name="connsiteX99" fmla="*/ 665515 w 3024845"/>
                <a:gd name="connsiteY99" fmla="*/ 239957 h 689379"/>
                <a:gd name="connsiteX100" fmla="*/ 670835 w 3024845"/>
                <a:gd name="connsiteY100" fmla="*/ 239957 h 689379"/>
                <a:gd name="connsiteX101" fmla="*/ 670835 w 3024845"/>
                <a:gd name="connsiteY101" fmla="*/ 134030 h 689379"/>
                <a:gd name="connsiteX102" fmla="*/ 672355 w 3024845"/>
                <a:gd name="connsiteY102" fmla="*/ 134030 h 689379"/>
                <a:gd name="connsiteX103" fmla="*/ 682995 w 3024845"/>
                <a:gd name="connsiteY103" fmla="*/ 134030 h 689379"/>
                <a:gd name="connsiteX104" fmla="*/ 682995 w 3024845"/>
                <a:gd name="connsiteY104" fmla="*/ 86471 h 689379"/>
                <a:gd name="connsiteX105" fmla="*/ 709342 w 3024845"/>
                <a:gd name="connsiteY105" fmla="*/ 86471 h 689379"/>
                <a:gd name="connsiteX106" fmla="*/ 709342 w 3024845"/>
                <a:gd name="connsiteY106" fmla="*/ 64853 h 689379"/>
                <a:gd name="connsiteX107" fmla="*/ 743796 w 3024845"/>
                <a:gd name="connsiteY107" fmla="*/ 64853 h 689379"/>
                <a:gd name="connsiteX108" fmla="*/ 743796 w 3024845"/>
                <a:gd name="connsiteY108" fmla="*/ 67285 h 689379"/>
                <a:gd name="connsiteX109" fmla="*/ 743796 w 3024845"/>
                <a:gd name="connsiteY109" fmla="*/ 84309 h 689379"/>
                <a:gd name="connsiteX110" fmla="*/ 746076 w 3024845"/>
                <a:gd name="connsiteY110" fmla="*/ 84309 h 689379"/>
                <a:gd name="connsiteX111" fmla="*/ 762036 w 3024845"/>
                <a:gd name="connsiteY111" fmla="*/ 84309 h 689379"/>
                <a:gd name="connsiteX112" fmla="*/ 762036 w 3024845"/>
                <a:gd name="connsiteY112" fmla="*/ 131868 h 689379"/>
                <a:gd name="connsiteX113" fmla="*/ 763049 w 3024845"/>
                <a:gd name="connsiteY113" fmla="*/ 131868 h 689379"/>
                <a:gd name="connsiteX114" fmla="*/ 770143 w 3024845"/>
                <a:gd name="connsiteY114" fmla="*/ 131868 h 689379"/>
                <a:gd name="connsiteX115" fmla="*/ 784330 w 3024845"/>
                <a:gd name="connsiteY115" fmla="*/ 136192 h 689379"/>
                <a:gd name="connsiteX116" fmla="*/ 784330 w 3024845"/>
                <a:gd name="connsiteY116" fmla="*/ 175104 h 689379"/>
                <a:gd name="connsiteX117" fmla="*/ 785343 w 3024845"/>
                <a:gd name="connsiteY117" fmla="*/ 175104 h 689379"/>
                <a:gd name="connsiteX118" fmla="*/ 792436 w 3024845"/>
                <a:gd name="connsiteY118" fmla="*/ 175104 h 689379"/>
                <a:gd name="connsiteX119" fmla="*/ 792436 w 3024845"/>
                <a:gd name="connsiteY119" fmla="*/ 176725 h 689379"/>
                <a:gd name="connsiteX120" fmla="*/ 792436 w 3024845"/>
                <a:gd name="connsiteY120" fmla="*/ 188074 h 689379"/>
                <a:gd name="connsiteX121" fmla="*/ 794463 w 3024845"/>
                <a:gd name="connsiteY121" fmla="*/ 188074 h 689379"/>
                <a:gd name="connsiteX122" fmla="*/ 808650 w 3024845"/>
                <a:gd name="connsiteY122" fmla="*/ 188074 h 689379"/>
                <a:gd name="connsiteX123" fmla="*/ 814730 w 3024845"/>
                <a:gd name="connsiteY123" fmla="*/ 194560 h 689379"/>
                <a:gd name="connsiteX124" fmla="*/ 814730 w 3024845"/>
                <a:gd name="connsiteY124" fmla="*/ 216178 h 689379"/>
                <a:gd name="connsiteX125" fmla="*/ 817010 w 3024845"/>
                <a:gd name="connsiteY125" fmla="*/ 216178 h 689379"/>
                <a:gd name="connsiteX126" fmla="*/ 832970 w 3024845"/>
                <a:gd name="connsiteY126" fmla="*/ 216178 h 689379"/>
                <a:gd name="connsiteX127" fmla="*/ 832970 w 3024845"/>
                <a:gd name="connsiteY127" fmla="*/ 217258 h 689379"/>
                <a:gd name="connsiteX128" fmla="*/ 832970 w 3024845"/>
                <a:gd name="connsiteY128" fmla="*/ 224825 h 689379"/>
                <a:gd name="connsiteX129" fmla="*/ 834237 w 3024845"/>
                <a:gd name="connsiteY129" fmla="*/ 224825 h 689379"/>
                <a:gd name="connsiteX130" fmla="*/ 843104 w 3024845"/>
                <a:gd name="connsiteY130" fmla="*/ 224825 h 689379"/>
                <a:gd name="connsiteX131" fmla="*/ 843104 w 3024845"/>
                <a:gd name="connsiteY131" fmla="*/ 226986 h 689379"/>
                <a:gd name="connsiteX132" fmla="*/ 843104 w 3024845"/>
                <a:gd name="connsiteY132" fmla="*/ 242119 h 689379"/>
                <a:gd name="connsiteX133" fmla="*/ 847157 w 3024845"/>
                <a:gd name="connsiteY133" fmla="*/ 240227 h 689379"/>
                <a:gd name="connsiteX134" fmla="*/ 847157 w 3024845"/>
                <a:gd name="connsiteY134" fmla="*/ 226986 h 689379"/>
                <a:gd name="connsiteX135" fmla="*/ 848170 w 3024845"/>
                <a:gd name="connsiteY135" fmla="*/ 226986 h 689379"/>
                <a:gd name="connsiteX136" fmla="*/ 855264 w 3024845"/>
                <a:gd name="connsiteY136" fmla="*/ 226986 h 689379"/>
                <a:gd name="connsiteX137" fmla="*/ 855264 w 3024845"/>
                <a:gd name="connsiteY137" fmla="*/ 228608 h 689379"/>
                <a:gd name="connsiteX138" fmla="*/ 855264 w 3024845"/>
                <a:gd name="connsiteY138" fmla="*/ 239957 h 689379"/>
                <a:gd name="connsiteX139" fmla="*/ 856024 w 3024845"/>
                <a:gd name="connsiteY139" fmla="*/ 239957 h 689379"/>
                <a:gd name="connsiteX140" fmla="*/ 861344 w 3024845"/>
                <a:gd name="connsiteY140" fmla="*/ 239957 h 689379"/>
                <a:gd name="connsiteX141" fmla="*/ 909984 w 3024845"/>
                <a:gd name="connsiteY141" fmla="*/ 235634 h 689379"/>
                <a:gd name="connsiteX142" fmla="*/ 909984 w 3024845"/>
                <a:gd name="connsiteY142" fmla="*/ 236985 h 689379"/>
                <a:gd name="connsiteX143" fmla="*/ 909984 w 3024845"/>
                <a:gd name="connsiteY143" fmla="*/ 246442 h 689379"/>
                <a:gd name="connsiteX144" fmla="*/ 910744 w 3024845"/>
                <a:gd name="connsiteY144" fmla="*/ 246442 h 689379"/>
                <a:gd name="connsiteX145" fmla="*/ 916065 w 3024845"/>
                <a:gd name="connsiteY145" fmla="*/ 246442 h 689379"/>
                <a:gd name="connsiteX146" fmla="*/ 916065 w 3024845"/>
                <a:gd name="connsiteY146" fmla="*/ 248604 h 689379"/>
                <a:gd name="connsiteX147" fmla="*/ 916065 w 3024845"/>
                <a:gd name="connsiteY147" fmla="*/ 263737 h 689379"/>
                <a:gd name="connsiteX148" fmla="*/ 918091 w 3024845"/>
                <a:gd name="connsiteY148" fmla="*/ 262386 h 689379"/>
                <a:gd name="connsiteX149" fmla="*/ 932278 w 3024845"/>
                <a:gd name="connsiteY149" fmla="*/ 252928 h 689379"/>
                <a:gd name="connsiteX150" fmla="*/ 938358 w 3024845"/>
                <a:gd name="connsiteY150" fmla="*/ 211854 h 689379"/>
                <a:gd name="connsiteX151" fmla="*/ 939118 w 3024845"/>
                <a:gd name="connsiteY151" fmla="*/ 211584 h 689379"/>
                <a:gd name="connsiteX152" fmla="*/ 944438 w 3024845"/>
                <a:gd name="connsiteY152" fmla="*/ 209692 h 689379"/>
                <a:gd name="connsiteX153" fmla="*/ 946465 w 3024845"/>
                <a:gd name="connsiteY153" fmla="*/ 140515 h 689379"/>
                <a:gd name="connsiteX154" fmla="*/ 948492 w 3024845"/>
                <a:gd name="connsiteY154" fmla="*/ 209692 h 689379"/>
                <a:gd name="connsiteX155" fmla="*/ 949252 w 3024845"/>
                <a:gd name="connsiteY155" fmla="*/ 209962 h 689379"/>
                <a:gd name="connsiteX156" fmla="*/ 954572 w 3024845"/>
                <a:gd name="connsiteY156" fmla="*/ 211854 h 689379"/>
                <a:gd name="connsiteX157" fmla="*/ 954572 w 3024845"/>
                <a:gd name="connsiteY157" fmla="*/ 125383 h 689379"/>
                <a:gd name="connsiteX158" fmla="*/ 958625 w 3024845"/>
                <a:gd name="connsiteY158" fmla="*/ 92956 h 689379"/>
                <a:gd name="connsiteX159" fmla="*/ 997132 w 3024845"/>
                <a:gd name="connsiteY159" fmla="*/ 92956 h 689379"/>
                <a:gd name="connsiteX160" fmla="*/ 997132 w 3024845"/>
                <a:gd name="connsiteY160" fmla="*/ 125383 h 689379"/>
                <a:gd name="connsiteX161" fmla="*/ 997892 w 3024845"/>
                <a:gd name="connsiteY161" fmla="*/ 125383 h 689379"/>
                <a:gd name="connsiteX162" fmla="*/ 1003212 w 3024845"/>
                <a:gd name="connsiteY162" fmla="*/ 125383 h 689379"/>
                <a:gd name="connsiteX163" fmla="*/ 1003212 w 3024845"/>
                <a:gd name="connsiteY163" fmla="*/ 43235 h 689379"/>
                <a:gd name="connsiteX164" fmla="*/ 1004986 w 3024845"/>
                <a:gd name="connsiteY164" fmla="*/ 43235 h 689379"/>
                <a:gd name="connsiteX165" fmla="*/ 1017399 w 3024845"/>
                <a:gd name="connsiteY165" fmla="*/ 43235 h 689379"/>
                <a:gd name="connsiteX166" fmla="*/ 1017399 w 3024845"/>
                <a:gd name="connsiteY166" fmla="*/ 41344 h 689379"/>
                <a:gd name="connsiteX167" fmla="*/ 1017399 w 3024845"/>
                <a:gd name="connsiteY167" fmla="*/ 28103 h 689379"/>
                <a:gd name="connsiteX168" fmla="*/ 1039693 w 3024845"/>
                <a:gd name="connsiteY168" fmla="*/ 28103 h 689379"/>
                <a:gd name="connsiteX169" fmla="*/ 1039693 w 3024845"/>
                <a:gd name="connsiteY169" fmla="*/ 27022 h 689379"/>
                <a:gd name="connsiteX170" fmla="*/ 1039693 w 3024845"/>
                <a:gd name="connsiteY170" fmla="*/ 19456 h 689379"/>
                <a:gd name="connsiteX171" fmla="*/ 1041466 w 3024845"/>
                <a:gd name="connsiteY171" fmla="*/ 19456 h 689379"/>
                <a:gd name="connsiteX172" fmla="*/ 1053880 w 3024845"/>
                <a:gd name="connsiteY172" fmla="*/ 19456 h 689379"/>
                <a:gd name="connsiteX173" fmla="*/ 1053880 w 3024845"/>
                <a:gd name="connsiteY173" fmla="*/ 20537 h 689379"/>
                <a:gd name="connsiteX174" fmla="*/ 1053880 w 3024845"/>
                <a:gd name="connsiteY174" fmla="*/ 28103 h 689379"/>
                <a:gd name="connsiteX175" fmla="*/ 1054640 w 3024845"/>
                <a:gd name="connsiteY175" fmla="*/ 28103 h 689379"/>
                <a:gd name="connsiteX176" fmla="*/ 1059960 w 3024845"/>
                <a:gd name="connsiteY176" fmla="*/ 28103 h 689379"/>
                <a:gd name="connsiteX177" fmla="*/ 1070093 w 3024845"/>
                <a:gd name="connsiteY177" fmla="*/ 23779 h 689379"/>
                <a:gd name="connsiteX178" fmla="*/ 1074146 w 3024845"/>
                <a:gd name="connsiteY178" fmla="*/ 27022 h 689379"/>
                <a:gd name="connsiteX179" fmla="*/ 1074146 w 3024845"/>
                <a:gd name="connsiteY179" fmla="*/ 19456 h 689379"/>
                <a:gd name="connsiteX180" fmla="*/ 1076426 w 3024845"/>
                <a:gd name="connsiteY180" fmla="*/ 19456 h 689379"/>
                <a:gd name="connsiteX181" fmla="*/ 1092387 w 3024845"/>
                <a:gd name="connsiteY181" fmla="*/ 19456 h 689379"/>
                <a:gd name="connsiteX182" fmla="*/ 1092387 w 3024845"/>
                <a:gd name="connsiteY182" fmla="*/ 20537 h 689379"/>
                <a:gd name="connsiteX183" fmla="*/ 1092387 w 3024845"/>
                <a:gd name="connsiteY183" fmla="*/ 28103 h 689379"/>
                <a:gd name="connsiteX184" fmla="*/ 1122787 w 3024845"/>
                <a:gd name="connsiteY184" fmla="*/ 28103 h 689379"/>
                <a:gd name="connsiteX185" fmla="*/ 1122787 w 3024845"/>
                <a:gd name="connsiteY185" fmla="*/ 29724 h 689379"/>
                <a:gd name="connsiteX186" fmla="*/ 1122787 w 3024845"/>
                <a:gd name="connsiteY186" fmla="*/ 41074 h 689379"/>
                <a:gd name="connsiteX187" fmla="*/ 1149134 w 3024845"/>
                <a:gd name="connsiteY187" fmla="*/ 41074 h 689379"/>
                <a:gd name="connsiteX188" fmla="*/ 1149134 w 3024845"/>
                <a:gd name="connsiteY188" fmla="*/ 71338 h 689379"/>
                <a:gd name="connsiteX189" fmla="*/ 1149894 w 3024845"/>
                <a:gd name="connsiteY189" fmla="*/ 71338 h 689379"/>
                <a:gd name="connsiteX190" fmla="*/ 1155214 w 3024845"/>
                <a:gd name="connsiteY190" fmla="*/ 71338 h 689379"/>
                <a:gd name="connsiteX191" fmla="*/ 1155214 w 3024845"/>
                <a:gd name="connsiteY191" fmla="*/ 72419 h 689379"/>
                <a:gd name="connsiteX192" fmla="*/ 1155214 w 3024845"/>
                <a:gd name="connsiteY192" fmla="*/ 79986 h 689379"/>
                <a:gd name="connsiteX193" fmla="*/ 1159268 w 3024845"/>
                <a:gd name="connsiteY193" fmla="*/ 110250 h 689379"/>
                <a:gd name="connsiteX194" fmla="*/ 1160028 w 3024845"/>
                <a:gd name="connsiteY194" fmla="*/ 110250 h 689379"/>
                <a:gd name="connsiteX195" fmla="*/ 1165348 w 3024845"/>
                <a:gd name="connsiteY195" fmla="*/ 110250 h 689379"/>
                <a:gd name="connsiteX196" fmla="*/ 1165348 w 3024845"/>
                <a:gd name="connsiteY196" fmla="*/ 111061 h 689379"/>
                <a:gd name="connsiteX197" fmla="*/ 1165348 w 3024845"/>
                <a:gd name="connsiteY197" fmla="*/ 116736 h 689379"/>
                <a:gd name="connsiteX198" fmla="*/ 1166361 w 3024845"/>
                <a:gd name="connsiteY198" fmla="*/ 116736 h 689379"/>
                <a:gd name="connsiteX199" fmla="*/ 1173454 w 3024845"/>
                <a:gd name="connsiteY199" fmla="*/ 116736 h 689379"/>
                <a:gd name="connsiteX200" fmla="*/ 1173454 w 3024845"/>
                <a:gd name="connsiteY200" fmla="*/ 147001 h 689379"/>
                <a:gd name="connsiteX201" fmla="*/ 1175481 w 3024845"/>
                <a:gd name="connsiteY201" fmla="*/ 147001 h 689379"/>
                <a:gd name="connsiteX202" fmla="*/ 1189668 w 3024845"/>
                <a:gd name="connsiteY202" fmla="*/ 147001 h 689379"/>
                <a:gd name="connsiteX203" fmla="*/ 1189668 w 3024845"/>
                <a:gd name="connsiteY203" fmla="*/ 170780 h 689379"/>
                <a:gd name="connsiteX204" fmla="*/ 1191695 w 3024845"/>
                <a:gd name="connsiteY204" fmla="*/ 172401 h 689379"/>
                <a:gd name="connsiteX205" fmla="*/ 1191695 w 3024845"/>
                <a:gd name="connsiteY205" fmla="*/ 183751 h 689379"/>
                <a:gd name="connsiteX206" fmla="*/ 1192455 w 3024845"/>
                <a:gd name="connsiteY206" fmla="*/ 183751 h 689379"/>
                <a:gd name="connsiteX207" fmla="*/ 1197775 w 3024845"/>
                <a:gd name="connsiteY207" fmla="*/ 183751 h 689379"/>
                <a:gd name="connsiteX208" fmla="*/ 1197775 w 3024845"/>
                <a:gd name="connsiteY208" fmla="*/ 207530 h 689379"/>
                <a:gd name="connsiteX209" fmla="*/ 1199041 w 3024845"/>
                <a:gd name="connsiteY209" fmla="*/ 207530 h 689379"/>
                <a:gd name="connsiteX210" fmla="*/ 1207908 w 3024845"/>
                <a:gd name="connsiteY210" fmla="*/ 207530 h 689379"/>
                <a:gd name="connsiteX211" fmla="*/ 1209935 w 3024845"/>
                <a:gd name="connsiteY211" fmla="*/ 211584 h 689379"/>
                <a:gd name="connsiteX212" fmla="*/ 1209935 w 3024845"/>
                <a:gd name="connsiteY212" fmla="*/ 224825 h 689379"/>
                <a:gd name="connsiteX213" fmla="*/ 1211455 w 3024845"/>
                <a:gd name="connsiteY213" fmla="*/ 222933 h 689379"/>
                <a:gd name="connsiteX214" fmla="*/ 1222095 w 3024845"/>
                <a:gd name="connsiteY214" fmla="*/ 209692 h 689379"/>
                <a:gd name="connsiteX215" fmla="*/ 1250469 w 3024845"/>
                <a:gd name="connsiteY215" fmla="*/ 209692 h 689379"/>
                <a:gd name="connsiteX216" fmla="*/ 1250469 w 3024845"/>
                <a:gd name="connsiteY216" fmla="*/ 296163 h 689379"/>
                <a:gd name="connsiteX217" fmla="*/ 1251229 w 3024845"/>
                <a:gd name="connsiteY217" fmla="*/ 296163 h 689379"/>
                <a:gd name="connsiteX218" fmla="*/ 1256549 w 3024845"/>
                <a:gd name="connsiteY218" fmla="*/ 296163 h 689379"/>
                <a:gd name="connsiteX219" fmla="*/ 1257309 w 3024845"/>
                <a:gd name="connsiteY219" fmla="*/ 294812 h 689379"/>
                <a:gd name="connsiteX220" fmla="*/ 1262629 w 3024845"/>
                <a:gd name="connsiteY220" fmla="*/ 285354 h 689379"/>
                <a:gd name="connsiteX221" fmla="*/ 1262629 w 3024845"/>
                <a:gd name="connsiteY221" fmla="*/ 287246 h 689379"/>
                <a:gd name="connsiteX222" fmla="*/ 1262629 w 3024845"/>
                <a:gd name="connsiteY222" fmla="*/ 300487 h 689379"/>
                <a:gd name="connsiteX223" fmla="*/ 1266682 w 3024845"/>
                <a:gd name="connsiteY223" fmla="*/ 255090 h 689379"/>
                <a:gd name="connsiteX224" fmla="*/ 1267442 w 3024845"/>
                <a:gd name="connsiteY224" fmla="*/ 255090 h 689379"/>
                <a:gd name="connsiteX225" fmla="*/ 1272762 w 3024845"/>
                <a:gd name="connsiteY225" fmla="*/ 255090 h 689379"/>
                <a:gd name="connsiteX226" fmla="*/ 1272762 w 3024845"/>
                <a:gd name="connsiteY226" fmla="*/ 190236 h 689379"/>
                <a:gd name="connsiteX227" fmla="*/ 1273776 w 3024845"/>
                <a:gd name="connsiteY227" fmla="*/ 190236 h 689379"/>
                <a:gd name="connsiteX228" fmla="*/ 1280869 w 3024845"/>
                <a:gd name="connsiteY228" fmla="*/ 190236 h 689379"/>
                <a:gd name="connsiteX229" fmla="*/ 1293029 w 3024845"/>
                <a:gd name="connsiteY229" fmla="*/ 147001 h 689379"/>
                <a:gd name="connsiteX230" fmla="*/ 1294296 w 3024845"/>
                <a:gd name="connsiteY230" fmla="*/ 147001 h 689379"/>
                <a:gd name="connsiteX231" fmla="*/ 1303163 w 3024845"/>
                <a:gd name="connsiteY231" fmla="*/ 147001 h 689379"/>
                <a:gd name="connsiteX232" fmla="*/ 1313296 w 3024845"/>
                <a:gd name="connsiteY232" fmla="*/ 190236 h 689379"/>
                <a:gd name="connsiteX233" fmla="*/ 1314309 w 3024845"/>
                <a:gd name="connsiteY233" fmla="*/ 190236 h 689379"/>
                <a:gd name="connsiteX234" fmla="*/ 1321403 w 3024845"/>
                <a:gd name="connsiteY234" fmla="*/ 190236 h 689379"/>
                <a:gd name="connsiteX235" fmla="*/ 1321403 w 3024845"/>
                <a:gd name="connsiteY235" fmla="*/ 229148 h 689379"/>
                <a:gd name="connsiteX236" fmla="*/ 1323176 w 3024845"/>
                <a:gd name="connsiteY236" fmla="*/ 229148 h 689379"/>
                <a:gd name="connsiteX237" fmla="*/ 1335590 w 3024845"/>
                <a:gd name="connsiteY237" fmla="*/ 229148 h 689379"/>
                <a:gd name="connsiteX238" fmla="*/ 1335590 w 3024845"/>
                <a:gd name="connsiteY238" fmla="*/ 231310 h 689379"/>
                <a:gd name="connsiteX239" fmla="*/ 1335590 w 3024845"/>
                <a:gd name="connsiteY239" fmla="*/ 246442 h 689379"/>
                <a:gd name="connsiteX240" fmla="*/ 1339643 w 3024845"/>
                <a:gd name="connsiteY240" fmla="*/ 244281 h 689379"/>
                <a:gd name="connsiteX241" fmla="*/ 1339643 w 3024845"/>
                <a:gd name="connsiteY241" fmla="*/ 229148 h 689379"/>
                <a:gd name="connsiteX242" fmla="*/ 1341163 w 3024845"/>
                <a:gd name="connsiteY242" fmla="*/ 229148 h 689379"/>
                <a:gd name="connsiteX243" fmla="*/ 1351803 w 3024845"/>
                <a:gd name="connsiteY243" fmla="*/ 229148 h 689379"/>
                <a:gd name="connsiteX244" fmla="*/ 1351803 w 3024845"/>
                <a:gd name="connsiteY244" fmla="*/ 230769 h 689379"/>
                <a:gd name="connsiteX245" fmla="*/ 1351803 w 3024845"/>
                <a:gd name="connsiteY245" fmla="*/ 242119 h 689379"/>
                <a:gd name="connsiteX246" fmla="*/ 1382204 w 3024845"/>
                <a:gd name="connsiteY246" fmla="*/ 242119 h 689379"/>
                <a:gd name="connsiteX247" fmla="*/ 1382204 w 3024845"/>
                <a:gd name="connsiteY247" fmla="*/ 205369 h 689379"/>
                <a:gd name="connsiteX248" fmla="*/ 1383470 w 3024845"/>
                <a:gd name="connsiteY248" fmla="*/ 205369 h 689379"/>
                <a:gd name="connsiteX249" fmla="*/ 1392337 w 3024845"/>
                <a:gd name="connsiteY249" fmla="*/ 205369 h 689379"/>
                <a:gd name="connsiteX250" fmla="*/ 1392337 w 3024845"/>
                <a:gd name="connsiteY250" fmla="*/ 226986 h 689379"/>
                <a:gd name="connsiteX251" fmla="*/ 1394364 w 3024845"/>
                <a:gd name="connsiteY251" fmla="*/ 194560 h 689379"/>
                <a:gd name="connsiteX252" fmla="*/ 1416657 w 3024845"/>
                <a:gd name="connsiteY252" fmla="*/ 194560 h 689379"/>
                <a:gd name="connsiteX253" fmla="*/ 1416657 w 3024845"/>
                <a:gd name="connsiteY253" fmla="*/ 192938 h 689379"/>
                <a:gd name="connsiteX254" fmla="*/ 1416657 w 3024845"/>
                <a:gd name="connsiteY254" fmla="*/ 181589 h 689379"/>
                <a:gd name="connsiteX255" fmla="*/ 1417417 w 3024845"/>
                <a:gd name="connsiteY255" fmla="*/ 181589 h 689379"/>
                <a:gd name="connsiteX256" fmla="*/ 1422737 w 3024845"/>
                <a:gd name="connsiteY256" fmla="*/ 181589 h 689379"/>
                <a:gd name="connsiteX257" fmla="*/ 1422737 w 3024845"/>
                <a:gd name="connsiteY257" fmla="*/ 179698 h 689379"/>
                <a:gd name="connsiteX258" fmla="*/ 1422737 w 3024845"/>
                <a:gd name="connsiteY258" fmla="*/ 166457 h 689379"/>
                <a:gd name="connsiteX259" fmla="*/ 1426791 w 3024845"/>
                <a:gd name="connsiteY259" fmla="*/ 172942 h 689379"/>
                <a:gd name="connsiteX260" fmla="*/ 1429071 w 3024845"/>
                <a:gd name="connsiteY260" fmla="*/ 172942 h 689379"/>
                <a:gd name="connsiteX261" fmla="*/ 1445031 w 3024845"/>
                <a:gd name="connsiteY261" fmla="*/ 172942 h 689379"/>
                <a:gd name="connsiteX262" fmla="*/ 1445031 w 3024845"/>
                <a:gd name="connsiteY262" fmla="*/ 172131 h 689379"/>
                <a:gd name="connsiteX263" fmla="*/ 1445031 w 3024845"/>
                <a:gd name="connsiteY263" fmla="*/ 166457 h 689379"/>
                <a:gd name="connsiteX264" fmla="*/ 1445791 w 3024845"/>
                <a:gd name="connsiteY264" fmla="*/ 166457 h 689379"/>
                <a:gd name="connsiteX265" fmla="*/ 1451111 w 3024845"/>
                <a:gd name="connsiteY265" fmla="*/ 166457 h 689379"/>
                <a:gd name="connsiteX266" fmla="*/ 1451111 w 3024845"/>
                <a:gd name="connsiteY266" fmla="*/ 167808 h 689379"/>
                <a:gd name="connsiteX267" fmla="*/ 1451111 w 3024845"/>
                <a:gd name="connsiteY267" fmla="*/ 177266 h 689379"/>
                <a:gd name="connsiteX268" fmla="*/ 1489618 w 3024845"/>
                <a:gd name="connsiteY268" fmla="*/ 177266 h 689379"/>
                <a:gd name="connsiteX269" fmla="*/ 1489618 w 3024845"/>
                <a:gd name="connsiteY269" fmla="*/ 315619 h 689379"/>
                <a:gd name="connsiteX270" fmla="*/ 1491138 w 3024845"/>
                <a:gd name="connsiteY270" fmla="*/ 315619 h 689379"/>
                <a:gd name="connsiteX271" fmla="*/ 1501778 w 3024845"/>
                <a:gd name="connsiteY271" fmla="*/ 315619 h 689379"/>
                <a:gd name="connsiteX272" fmla="*/ 1501778 w 3024845"/>
                <a:gd name="connsiteY272" fmla="*/ 302649 h 689379"/>
                <a:gd name="connsiteX273" fmla="*/ 1505832 w 3024845"/>
                <a:gd name="connsiteY273" fmla="*/ 302649 h 689379"/>
                <a:gd name="connsiteX274" fmla="*/ 1505832 w 3024845"/>
                <a:gd name="connsiteY274" fmla="*/ 315619 h 689379"/>
                <a:gd name="connsiteX275" fmla="*/ 1536232 w 3024845"/>
                <a:gd name="connsiteY275" fmla="*/ 315619 h 689379"/>
                <a:gd name="connsiteX276" fmla="*/ 1536232 w 3024845"/>
                <a:gd name="connsiteY276" fmla="*/ 285354 h 689379"/>
                <a:gd name="connsiteX277" fmla="*/ 1548392 w 3024845"/>
                <a:gd name="connsiteY277" fmla="*/ 285354 h 689379"/>
                <a:gd name="connsiteX278" fmla="*/ 1560552 w 3024845"/>
                <a:gd name="connsiteY278" fmla="*/ 283193 h 689379"/>
                <a:gd name="connsiteX279" fmla="*/ 1564606 w 3024845"/>
                <a:gd name="connsiteY279" fmla="*/ 285354 h 689379"/>
                <a:gd name="connsiteX280" fmla="*/ 1574739 w 3024845"/>
                <a:gd name="connsiteY280" fmla="*/ 285354 h 689379"/>
                <a:gd name="connsiteX281" fmla="*/ 1574739 w 3024845"/>
                <a:gd name="connsiteY281" fmla="*/ 315619 h 689379"/>
                <a:gd name="connsiteX282" fmla="*/ 1582846 w 3024845"/>
                <a:gd name="connsiteY282" fmla="*/ 315619 h 689379"/>
                <a:gd name="connsiteX283" fmla="*/ 1582846 w 3024845"/>
                <a:gd name="connsiteY283" fmla="*/ 332914 h 689379"/>
                <a:gd name="connsiteX284" fmla="*/ 1592182 w 3024845"/>
                <a:gd name="connsiteY284" fmla="*/ 333819 h 689379"/>
                <a:gd name="connsiteX285" fmla="*/ 1605140 w 3024845"/>
                <a:gd name="connsiteY285" fmla="*/ 333819 h 689379"/>
                <a:gd name="connsiteX286" fmla="*/ 1605140 w 3024845"/>
                <a:gd name="connsiteY286" fmla="*/ 317781 h 689379"/>
                <a:gd name="connsiteX287" fmla="*/ 1673096 w 3024845"/>
                <a:gd name="connsiteY287" fmla="*/ 317781 h 689379"/>
                <a:gd name="connsiteX288" fmla="*/ 1673096 w 3024845"/>
                <a:gd name="connsiteY288" fmla="*/ 232528 h 689379"/>
                <a:gd name="connsiteX289" fmla="*/ 1745104 w 3024845"/>
                <a:gd name="connsiteY289" fmla="*/ 232528 h 689379"/>
                <a:gd name="connsiteX290" fmla="*/ 1745104 w 3024845"/>
                <a:gd name="connsiteY290" fmla="*/ 311296 h 689379"/>
                <a:gd name="connsiteX291" fmla="*/ 1747008 w 3024845"/>
                <a:gd name="connsiteY291" fmla="*/ 311296 h 689379"/>
                <a:gd name="connsiteX292" fmla="*/ 1748250 w 3024845"/>
                <a:gd name="connsiteY292" fmla="*/ 333819 h 689379"/>
                <a:gd name="connsiteX293" fmla="*/ 1757926 w 3024845"/>
                <a:gd name="connsiteY293" fmla="*/ 333819 h 689379"/>
                <a:gd name="connsiteX294" fmla="*/ 1759168 w 3024845"/>
                <a:gd name="connsiteY294" fmla="*/ 311296 h 689379"/>
                <a:gd name="connsiteX295" fmla="*/ 1765248 w 3024845"/>
                <a:gd name="connsiteY295" fmla="*/ 311296 h 689379"/>
                <a:gd name="connsiteX296" fmla="*/ 1766490 w 3024845"/>
                <a:gd name="connsiteY296" fmla="*/ 333819 h 689379"/>
                <a:gd name="connsiteX297" fmla="*/ 1817112 w 3024845"/>
                <a:gd name="connsiteY297" fmla="*/ 333819 h 689379"/>
                <a:gd name="connsiteX298" fmla="*/ 1817112 w 3024845"/>
                <a:gd name="connsiteY298" fmla="*/ 170791 h 689379"/>
                <a:gd name="connsiteX299" fmla="*/ 2014439 w 3024845"/>
                <a:gd name="connsiteY299" fmla="*/ 170791 h 689379"/>
                <a:gd name="connsiteX300" fmla="*/ 2014439 w 3024845"/>
                <a:gd name="connsiteY300" fmla="*/ 333819 h 689379"/>
                <a:gd name="connsiteX301" fmla="*/ 2033136 w 3024845"/>
                <a:gd name="connsiteY301" fmla="*/ 333819 h 689379"/>
                <a:gd name="connsiteX302" fmla="*/ 2033136 w 3024845"/>
                <a:gd name="connsiteY302" fmla="*/ 251126 h 689379"/>
                <a:gd name="connsiteX303" fmla="*/ 2128256 w 3024845"/>
                <a:gd name="connsiteY303" fmla="*/ 251126 h 689379"/>
                <a:gd name="connsiteX304" fmla="*/ 2180720 w 3024845"/>
                <a:gd name="connsiteY304" fmla="*/ 185913 h 689379"/>
                <a:gd name="connsiteX305" fmla="*/ 2245574 w 3024845"/>
                <a:gd name="connsiteY305" fmla="*/ 185913 h 689379"/>
                <a:gd name="connsiteX306" fmla="*/ 2245574 w 3024845"/>
                <a:gd name="connsiteY306" fmla="*/ 261575 h 689379"/>
                <a:gd name="connsiteX307" fmla="*/ 2253681 w 3024845"/>
                <a:gd name="connsiteY307" fmla="*/ 261575 h 689379"/>
                <a:gd name="connsiteX308" fmla="*/ 2255708 w 3024845"/>
                <a:gd name="connsiteY308" fmla="*/ 255090 h 689379"/>
                <a:gd name="connsiteX309" fmla="*/ 2261788 w 3024845"/>
                <a:gd name="connsiteY309" fmla="*/ 255090 h 689379"/>
                <a:gd name="connsiteX310" fmla="*/ 2263815 w 3024845"/>
                <a:gd name="connsiteY310" fmla="*/ 263737 h 689379"/>
                <a:gd name="connsiteX311" fmla="*/ 2275975 w 3024845"/>
                <a:gd name="connsiteY311" fmla="*/ 263737 h 689379"/>
                <a:gd name="connsiteX312" fmla="*/ 2275975 w 3024845"/>
                <a:gd name="connsiteY312" fmla="*/ 257251 h 689379"/>
                <a:gd name="connsiteX313" fmla="*/ 2298268 w 3024845"/>
                <a:gd name="connsiteY313" fmla="*/ 257251 h 689379"/>
                <a:gd name="connsiteX314" fmla="*/ 2298268 w 3024845"/>
                <a:gd name="connsiteY314" fmla="*/ 263737 h 689379"/>
                <a:gd name="connsiteX315" fmla="*/ 2318535 w 3024845"/>
                <a:gd name="connsiteY315" fmla="*/ 263737 h 689379"/>
                <a:gd name="connsiteX316" fmla="*/ 2318535 w 3024845"/>
                <a:gd name="connsiteY316" fmla="*/ 309134 h 689379"/>
                <a:gd name="connsiteX317" fmla="*/ 2332722 w 3024845"/>
                <a:gd name="connsiteY317" fmla="*/ 309134 h 689379"/>
                <a:gd name="connsiteX318" fmla="*/ 2332722 w 3024845"/>
                <a:gd name="connsiteY318" fmla="*/ 296163 h 689379"/>
                <a:gd name="connsiteX319" fmla="*/ 2348936 w 3024845"/>
                <a:gd name="connsiteY319" fmla="*/ 296163 h 689379"/>
                <a:gd name="connsiteX320" fmla="*/ 2348936 w 3024845"/>
                <a:gd name="connsiteY320" fmla="*/ 116736 h 689379"/>
                <a:gd name="connsiteX321" fmla="*/ 2355016 w 3024845"/>
                <a:gd name="connsiteY321" fmla="*/ 110250 h 689379"/>
                <a:gd name="connsiteX322" fmla="*/ 2427977 w 3024845"/>
                <a:gd name="connsiteY322" fmla="*/ 110250 h 689379"/>
                <a:gd name="connsiteX323" fmla="*/ 2427977 w 3024845"/>
                <a:gd name="connsiteY323" fmla="*/ 118898 h 689379"/>
                <a:gd name="connsiteX324" fmla="*/ 2438110 w 3024845"/>
                <a:gd name="connsiteY324" fmla="*/ 118898 h 689379"/>
                <a:gd name="connsiteX325" fmla="*/ 2438110 w 3024845"/>
                <a:gd name="connsiteY325" fmla="*/ 233472 h 689379"/>
                <a:gd name="connsiteX326" fmla="*/ 2460404 w 3024845"/>
                <a:gd name="connsiteY326" fmla="*/ 233472 h 689379"/>
                <a:gd name="connsiteX327" fmla="*/ 2460404 w 3024845"/>
                <a:gd name="connsiteY327" fmla="*/ 166457 h 689379"/>
                <a:gd name="connsiteX328" fmla="*/ 2486751 w 3024845"/>
                <a:gd name="connsiteY328" fmla="*/ 166457 h 689379"/>
                <a:gd name="connsiteX329" fmla="*/ 2490804 w 3024845"/>
                <a:gd name="connsiteY329" fmla="*/ 162133 h 689379"/>
                <a:gd name="connsiteX330" fmla="*/ 2498911 w 3024845"/>
                <a:gd name="connsiteY330" fmla="*/ 162133 h 689379"/>
                <a:gd name="connsiteX331" fmla="*/ 2502964 w 3024845"/>
                <a:gd name="connsiteY331" fmla="*/ 166457 h 689379"/>
                <a:gd name="connsiteX332" fmla="*/ 2525258 w 3024845"/>
                <a:gd name="connsiteY332" fmla="*/ 166457 h 689379"/>
                <a:gd name="connsiteX333" fmla="*/ 2525258 w 3024845"/>
                <a:gd name="connsiteY333" fmla="*/ 49721 h 689379"/>
                <a:gd name="connsiteX334" fmla="*/ 2582005 w 3024845"/>
                <a:gd name="connsiteY334" fmla="*/ 38912 h 689379"/>
                <a:gd name="connsiteX335" fmla="*/ 2582005 w 3024845"/>
                <a:gd name="connsiteY335" fmla="*/ 39993 h 689379"/>
                <a:gd name="connsiteX336" fmla="*/ 2582005 w 3024845"/>
                <a:gd name="connsiteY336" fmla="*/ 47559 h 689379"/>
                <a:gd name="connsiteX337" fmla="*/ 2608352 w 3024845"/>
                <a:gd name="connsiteY337" fmla="*/ 47559 h 689379"/>
                <a:gd name="connsiteX338" fmla="*/ 2608352 w 3024845"/>
                <a:gd name="connsiteY338" fmla="*/ 302649 h 689379"/>
                <a:gd name="connsiteX339" fmla="*/ 2630646 w 3024845"/>
                <a:gd name="connsiteY339" fmla="*/ 302649 h 689379"/>
                <a:gd name="connsiteX340" fmla="*/ 2630646 w 3024845"/>
                <a:gd name="connsiteY340" fmla="*/ 298325 h 689379"/>
                <a:gd name="connsiteX341" fmla="*/ 2642806 w 3024845"/>
                <a:gd name="connsiteY341" fmla="*/ 298325 h 689379"/>
                <a:gd name="connsiteX342" fmla="*/ 2642806 w 3024845"/>
                <a:gd name="connsiteY342" fmla="*/ 302649 h 689379"/>
                <a:gd name="connsiteX343" fmla="*/ 2667126 w 3024845"/>
                <a:gd name="connsiteY343" fmla="*/ 302649 h 689379"/>
                <a:gd name="connsiteX344" fmla="*/ 2667126 w 3024845"/>
                <a:gd name="connsiteY344" fmla="*/ 289678 h 689379"/>
                <a:gd name="connsiteX345" fmla="*/ 2695500 w 3024845"/>
                <a:gd name="connsiteY345" fmla="*/ 289678 h 689379"/>
                <a:gd name="connsiteX346" fmla="*/ 2707660 w 3024845"/>
                <a:gd name="connsiteY346" fmla="*/ 285354 h 689379"/>
                <a:gd name="connsiteX347" fmla="*/ 2727927 w 3024845"/>
                <a:gd name="connsiteY347" fmla="*/ 289678 h 689379"/>
                <a:gd name="connsiteX348" fmla="*/ 2727927 w 3024845"/>
                <a:gd name="connsiteY348" fmla="*/ 272384 h 689379"/>
                <a:gd name="connsiteX349" fmla="*/ 2736034 w 3024845"/>
                <a:gd name="connsiteY349" fmla="*/ 272384 h 689379"/>
                <a:gd name="connsiteX350" fmla="*/ 2736034 w 3024845"/>
                <a:gd name="connsiteY350" fmla="*/ 259413 h 689379"/>
                <a:gd name="connsiteX351" fmla="*/ 2792781 w 3024845"/>
                <a:gd name="connsiteY351" fmla="*/ 259413 h 689379"/>
                <a:gd name="connsiteX352" fmla="*/ 2792781 w 3024845"/>
                <a:gd name="connsiteY352" fmla="*/ 229148 h 689379"/>
                <a:gd name="connsiteX353" fmla="*/ 2811021 w 3024845"/>
                <a:gd name="connsiteY353" fmla="*/ 229148 h 689379"/>
                <a:gd name="connsiteX354" fmla="*/ 2811021 w 3024845"/>
                <a:gd name="connsiteY354" fmla="*/ 222663 h 689379"/>
                <a:gd name="connsiteX355" fmla="*/ 2823181 w 3024845"/>
                <a:gd name="connsiteY355" fmla="*/ 222663 h 689379"/>
                <a:gd name="connsiteX356" fmla="*/ 2823181 w 3024845"/>
                <a:gd name="connsiteY356" fmla="*/ 229148 h 689379"/>
                <a:gd name="connsiteX357" fmla="*/ 2839395 w 3024845"/>
                <a:gd name="connsiteY357" fmla="*/ 229148 h 689379"/>
                <a:gd name="connsiteX358" fmla="*/ 2839395 w 3024845"/>
                <a:gd name="connsiteY358" fmla="*/ 278869 h 689379"/>
                <a:gd name="connsiteX359" fmla="*/ 2871822 w 3024845"/>
                <a:gd name="connsiteY359" fmla="*/ 278869 h 689379"/>
                <a:gd name="connsiteX360" fmla="*/ 2871822 w 3024845"/>
                <a:gd name="connsiteY360" fmla="*/ 252928 h 689379"/>
                <a:gd name="connsiteX361" fmla="*/ 2910329 w 3024845"/>
                <a:gd name="connsiteY361" fmla="*/ 252928 h 689379"/>
                <a:gd name="connsiteX362" fmla="*/ 2910329 w 3024845"/>
                <a:gd name="connsiteY362" fmla="*/ 222663 h 689379"/>
                <a:gd name="connsiteX363" fmla="*/ 2958970 w 3024845"/>
                <a:gd name="connsiteY363" fmla="*/ 222663 h 689379"/>
                <a:gd name="connsiteX364" fmla="*/ 3024845 w 3024845"/>
                <a:gd name="connsiteY364" fmla="*/ 689379 h 689379"/>
                <a:gd name="connsiteX365" fmla="*/ 2054 w 3024845"/>
                <a:gd name="connsiteY365" fmla="*/ 687046 h 689379"/>
                <a:gd name="connsiteX366" fmla="*/ 0 w 3024845"/>
                <a:gd name="connsiteY366" fmla="*/ 252928 h 689379"/>
                <a:gd name="connsiteX367" fmla="*/ 20267 w 3024845"/>
                <a:gd name="connsiteY367" fmla="*/ 252928 h 689379"/>
                <a:gd name="connsiteX368" fmla="*/ 20774 w 3024845"/>
                <a:gd name="connsiteY368" fmla="*/ 251847 h 689379"/>
                <a:gd name="connsiteX369" fmla="*/ 24320 w 3024845"/>
                <a:gd name="connsiteY369" fmla="*/ 244281 h 689379"/>
                <a:gd name="connsiteX370" fmla="*/ 26094 w 3024845"/>
                <a:gd name="connsiteY370" fmla="*/ 244551 h 689379"/>
                <a:gd name="connsiteX371" fmla="*/ 38507 w 3024845"/>
                <a:gd name="connsiteY371" fmla="*/ 246442 h 689379"/>
                <a:gd name="connsiteX372" fmla="*/ 39014 w 3024845"/>
                <a:gd name="connsiteY372" fmla="*/ 247794 h 689379"/>
                <a:gd name="connsiteX373" fmla="*/ 42560 w 3024845"/>
                <a:gd name="connsiteY373" fmla="*/ 257251 h 689379"/>
                <a:gd name="connsiteX374" fmla="*/ 68907 w 3024845"/>
                <a:gd name="connsiteY374" fmla="*/ 259413 h 689379"/>
                <a:gd name="connsiteX375" fmla="*/ 68907 w 3024845"/>
                <a:gd name="connsiteY375" fmla="*/ 136192 h 689379"/>
                <a:gd name="connsiteX376" fmla="*/ 70934 w 3024845"/>
                <a:gd name="connsiteY376" fmla="*/ 136192 h 689379"/>
                <a:gd name="connsiteX377" fmla="*/ 85121 w 3024845"/>
                <a:gd name="connsiteY377" fmla="*/ 136192 h 689379"/>
                <a:gd name="connsiteX378" fmla="*/ 85121 w 3024845"/>
                <a:gd name="connsiteY378" fmla="*/ 0 h 689379"/>
                <a:gd name="connsiteX379" fmla="*/ 86894 w 3024845"/>
                <a:gd name="connsiteY379" fmla="*/ 0 h 689379"/>
                <a:gd name="connsiteX380" fmla="*/ 99308 w 3024845"/>
                <a:gd name="connsiteY380" fmla="*/ 0 h 689379"/>
                <a:gd name="connsiteX0" fmla="*/ 99308 w 2961438"/>
                <a:gd name="connsiteY0" fmla="*/ 0 h 689379"/>
                <a:gd name="connsiteX1" fmla="*/ 220909 w 2961438"/>
                <a:gd name="connsiteY1" fmla="*/ 0 h 689379"/>
                <a:gd name="connsiteX2" fmla="*/ 223189 w 2961438"/>
                <a:gd name="connsiteY2" fmla="*/ 0 h 689379"/>
                <a:gd name="connsiteX3" fmla="*/ 239150 w 2961438"/>
                <a:gd name="connsiteY3" fmla="*/ 0 h 689379"/>
                <a:gd name="connsiteX4" fmla="*/ 239150 w 2961438"/>
                <a:gd name="connsiteY4" fmla="*/ 140515 h 689379"/>
                <a:gd name="connsiteX5" fmla="*/ 240670 w 2961438"/>
                <a:gd name="connsiteY5" fmla="*/ 140245 h 689379"/>
                <a:gd name="connsiteX6" fmla="*/ 251310 w 2961438"/>
                <a:gd name="connsiteY6" fmla="*/ 138354 h 689379"/>
                <a:gd name="connsiteX7" fmla="*/ 249283 w 2961438"/>
                <a:gd name="connsiteY7" fmla="*/ 226986 h 689379"/>
                <a:gd name="connsiteX8" fmla="*/ 250803 w 2961438"/>
                <a:gd name="connsiteY8" fmla="*/ 227257 h 689379"/>
                <a:gd name="connsiteX9" fmla="*/ 261443 w 2961438"/>
                <a:gd name="connsiteY9" fmla="*/ 229148 h 689379"/>
                <a:gd name="connsiteX10" fmla="*/ 261696 w 2961438"/>
                <a:gd name="connsiteY10" fmla="*/ 229959 h 689379"/>
                <a:gd name="connsiteX11" fmla="*/ 263470 w 2961438"/>
                <a:gd name="connsiteY11" fmla="*/ 235634 h 689379"/>
                <a:gd name="connsiteX12" fmla="*/ 264230 w 2961438"/>
                <a:gd name="connsiteY12" fmla="*/ 233202 h 689379"/>
                <a:gd name="connsiteX13" fmla="*/ 269550 w 2961438"/>
                <a:gd name="connsiteY13" fmla="*/ 216178 h 689379"/>
                <a:gd name="connsiteX14" fmla="*/ 271323 w 2961438"/>
                <a:gd name="connsiteY14" fmla="*/ 216178 h 689379"/>
                <a:gd name="connsiteX15" fmla="*/ 283737 w 2961438"/>
                <a:gd name="connsiteY15" fmla="*/ 216178 h 689379"/>
                <a:gd name="connsiteX16" fmla="*/ 283737 w 2961438"/>
                <a:gd name="connsiteY16" fmla="*/ 248604 h 689379"/>
                <a:gd name="connsiteX17" fmla="*/ 284750 w 2961438"/>
                <a:gd name="connsiteY17" fmla="*/ 249145 h 689379"/>
                <a:gd name="connsiteX18" fmla="*/ 291844 w 2961438"/>
                <a:gd name="connsiteY18" fmla="*/ 252928 h 689379"/>
                <a:gd name="connsiteX19" fmla="*/ 291844 w 2961438"/>
                <a:gd name="connsiteY19" fmla="*/ 254279 h 689379"/>
                <a:gd name="connsiteX20" fmla="*/ 291844 w 2961438"/>
                <a:gd name="connsiteY20" fmla="*/ 263737 h 689379"/>
                <a:gd name="connsiteX21" fmla="*/ 336431 w 2961438"/>
                <a:gd name="connsiteY21" fmla="*/ 263737 h 689379"/>
                <a:gd name="connsiteX22" fmla="*/ 336431 w 2961438"/>
                <a:gd name="connsiteY22" fmla="*/ 264818 h 689379"/>
                <a:gd name="connsiteX23" fmla="*/ 336431 w 2961438"/>
                <a:gd name="connsiteY23" fmla="*/ 272384 h 689379"/>
                <a:gd name="connsiteX24" fmla="*/ 338457 w 2961438"/>
                <a:gd name="connsiteY24" fmla="*/ 272384 h 689379"/>
                <a:gd name="connsiteX25" fmla="*/ 352644 w 2961438"/>
                <a:gd name="connsiteY25" fmla="*/ 272384 h 689379"/>
                <a:gd name="connsiteX26" fmla="*/ 352644 w 2961438"/>
                <a:gd name="connsiteY26" fmla="*/ 242119 h 689379"/>
                <a:gd name="connsiteX27" fmla="*/ 397231 w 2961438"/>
                <a:gd name="connsiteY27" fmla="*/ 242119 h 689379"/>
                <a:gd name="connsiteX28" fmla="*/ 397231 w 2961438"/>
                <a:gd name="connsiteY28" fmla="*/ 240768 h 689379"/>
                <a:gd name="connsiteX29" fmla="*/ 397231 w 2961438"/>
                <a:gd name="connsiteY29" fmla="*/ 231310 h 689379"/>
                <a:gd name="connsiteX30" fmla="*/ 398245 w 2961438"/>
                <a:gd name="connsiteY30" fmla="*/ 231310 h 689379"/>
                <a:gd name="connsiteX31" fmla="*/ 405338 w 2961438"/>
                <a:gd name="connsiteY31" fmla="*/ 231310 h 689379"/>
                <a:gd name="connsiteX32" fmla="*/ 405338 w 2961438"/>
                <a:gd name="connsiteY32" fmla="*/ 229419 h 689379"/>
                <a:gd name="connsiteX33" fmla="*/ 405338 w 2961438"/>
                <a:gd name="connsiteY33" fmla="*/ 216178 h 689379"/>
                <a:gd name="connsiteX34" fmla="*/ 406098 w 2961438"/>
                <a:gd name="connsiteY34" fmla="*/ 216178 h 689379"/>
                <a:gd name="connsiteX35" fmla="*/ 411418 w 2961438"/>
                <a:gd name="connsiteY35" fmla="*/ 216178 h 689379"/>
                <a:gd name="connsiteX36" fmla="*/ 411418 w 2961438"/>
                <a:gd name="connsiteY36" fmla="*/ 215097 h 689379"/>
                <a:gd name="connsiteX37" fmla="*/ 411418 w 2961438"/>
                <a:gd name="connsiteY37" fmla="*/ 207530 h 689379"/>
                <a:gd name="connsiteX38" fmla="*/ 413445 w 2961438"/>
                <a:gd name="connsiteY38" fmla="*/ 207530 h 689379"/>
                <a:gd name="connsiteX39" fmla="*/ 427632 w 2961438"/>
                <a:gd name="connsiteY39" fmla="*/ 207530 h 689379"/>
                <a:gd name="connsiteX40" fmla="*/ 427632 w 2961438"/>
                <a:gd name="connsiteY40" fmla="*/ 208611 h 689379"/>
                <a:gd name="connsiteX41" fmla="*/ 427632 w 2961438"/>
                <a:gd name="connsiteY41" fmla="*/ 216178 h 689379"/>
                <a:gd name="connsiteX42" fmla="*/ 449925 w 2961438"/>
                <a:gd name="connsiteY42" fmla="*/ 216178 h 689379"/>
                <a:gd name="connsiteX43" fmla="*/ 449925 w 2961438"/>
                <a:gd name="connsiteY43" fmla="*/ 214286 h 689379"/>
                <a:gd name="connsiteX44" fmla="*/ 449925 w 2961438"/>
                <a:gd name="connsiteY44" fmla="*/ 201045 h 689379"/>
                <a:gd name="connsiteX45" fmla="*/ 451699 w 2961438"/>
                <a:gd name="connsiteY45" fmla="*/ 201045 h 689379"/>
                <a:gd name="connsiteX46" fmla="*/ 464112 w 2961438"/>
                <a:gd name="connsiteY46" fmla="*/ 201045 h 689379"/>
                <a:gd name="connsiteX47" fmla="*/ 464112 w 2961438"/>
                <a:gd name="connsiteY47" fmla="*/ 224825 h 689379"/>
                <a:gd name="connsiteX48" fmla="*/ 465126 w 2961438"/>
                <a:gd name="connsiteY48" fmla="*/ 224825 h 689379"/>
                <a:gd name="connsiteX49" fmla="*/ 472219 w 2961438"/>
                <a:gd name="connsiteY49" fmla="*/ 224825 h 689379"/>
                <a:gd name="connsiteX50" fmla="*/ 472219 w 2961438"/>
                <a:gd name="connsiteY50" fmla="*/ 223744 h 689379"/>
                <a:gd name="connsiteX51" fmla="*/ 472219 w 2961438"/>
                <a:gd name="connsiteY51" fmla="*/ 216178 h 689379"/>
                <a:gd name="connsiteX52" fmla="*/ 473992 w 2961438"/>
                <a:gd name="connsiteY52" fmla="*/ 216178 h 689379"/>
                <a:gd name="connsiteX53" fmla="*/ 486406 w 2961438"/>
                <a:gd name="connsiteY53" fmla="*/ 216178 h 689379"/>
                <a:gd name="connsiteX54" fmla="*/ 486406 w 2961438"/>
                <a:gd name="connsiteY54" fmla="*/ 242119 h 689379"/>
                <a:gd name="connsiteX55" fmla="*/ 488433 w 2961438"/>
                <a:gd name="connsiteY55" fmla="*/ 242119 h 689379"/>
                <a:gd name="connsiteX56" fmla="*/ 502619 w 2961438"/>
                <a:gd name="connsiteY56" fmla="*/ 242119 h 689379"/>
                <a:gd name="connsiteX57" fmla="*/ 502619 w 2961438"/>
                <a:gd name="connsiteY57" fmla="*/ 243740 h 689379"/>
                <a:gd name="connsiteX58" fmla="*/ 502619 w 2961438"/>
                <a:gd name="connsiteY58" fmla="*/ 255090 h 689379"/>
                <a:gd name="connsiteX59" fmla="*/ 503379 w 2961438"/>
                <a:gd name="connsiteY59" fmla="*/ 255090 h 689379"/>
                <a:gd name="connsiteX60" fmla="*/ 508700 w 2961438"/>
                <a:gd name="connsiteY60" fmla="*/ 255090 h 689379"/>
                <a:gd name="connsiteX61" fmla="*/ 508700 w 2961438"/>
                <a:gd name="connsiteY61" fmla="*/ 254279 h 689379"/>
                <a:gd name="connsiteX62" fmla="*/ 508700 w 2961438"/>
                <a:gd name="connsiteY62" fmla="*/ 248604 h 689379"/>
                <a:gd name="connsiteX63" fmla="*/ 539100 w 2961438"/>
                <a:gd name="connsiteY63" fmla="*/ 248604 h 689379"/>
                <a:gd name="connsiteX64" fmla="*/ 539100 w 2961438"/>
                <a:gd name="connsiteY64" fmla="*/ 272384 h 689379"/>
                <a:gd name="connsiteX65" fmla="*/ 540113 w 2961438"/>
                <a:gd name="connsiteY65" fmla="*/ 272384 h 689379"/>
                <a:gd name="connsiteX66" fmla="*/ 547207 w 2961438"/>
                <a:gd name="connsiteY66" fmla="*/ 272384 h 689379"/>
                <a:gd name="connsiteX67" fmla="*/ 547207 w 2961438"/>
                <a:gd name="connsiteY67" fmla="*/ 273465 h 689379"/>
                <a:gd name="connsiteX68" fmla="*/ 547207 w 2961438"/>
                <a:gd name="connsiteY68" fmla="*/ 281031 h 689379"/>
                <a:gd name="connsiteX69" fmla="*/ 547967 w 2961438"/>
                <a:gd name="connsiteY69" fmla="*/ 281031 h 689379"/>
                <a:gd name="connsiteX70" fmla="*/ 553287 w 2961438"/>
                <a:gd name="connsiteY70" fmla="*/ 281031 h 689379"/>
                <a:gd name="connsiteX71" fmla="*/ 553287 w 2961438"/>
                <a:gd name="connsiteY71" fmla="*/ 278869 h 689379"/>
                <a:gd name="connsiteX72" fmla="*/ 553287 w 2961438"/>
                <a:gd name="connsiteY72" fmla="*/ 263737 h 689379"/>
                <a:gd name="connsiteX73" fmla="*/ 554300 w 2961438"/>
                <a:gd name="connsiteY73" fmla="*/ 263737 h 689379"/>
                <a:gd name="connsiteX74" fmla="*/ 561394 w 2961438"/>
                <a:gd name="connsiteY74" fmla="*/ 263737 h 689379"/>
                <a:gd name="connsiteX75" fmla="*/ 561394 w 2961438"/>
                <a:gd name="connsiteY75" fmla="*/ 264818 h 689379"/>
                <a:gd name="connsiteX76" fmla="*/ 561394 w 2961438"/>
                <a:gd name="connsiteY76" fmla="*/ 272384 h 689379"/>
                <a:gd name="connsiteX77" fmla="*/ 566714 w 2961438"/>
                <a:gd name="connsiteY77" fmla="*/ 270391 h 689379"/>
                <a:gd name="connsiteX78" fmla="*/ 567474 w 2961438"/>
                <a:gd name="connsiteY78" fmla="*/ 269411 h 689379"/>
                <a:gd name="connsiteX79" fmla="*/ 567474 w 2961438"/>
                <a:gd name="connsiteY79" fmla="*/ 263737 h 689379"/>
                <a:gd name="connsiteX80" fmla="*/ 605981 w 2961438"/>
                <a:gd name="connsiteY80" fmla="*/ 263737 h 689379"/>
                <a:gd name="connsiteX81" fmla="*/ 605981 w 2961438"/>
                <a:gd name="connsiteY81" fmla="*/ 287516 h 689379"/>
                <a:gd name="connsiteX82" fmla="*/ 608007 w 2961438"/>
                <a:gd name="connsiteY82" fmla="*/ 287516 h 689379"/>
                <a:gd name="connsiteX83" fmla="*/ 622194 w 2961438"/>
                <a:gd name="connsiteY83" fmla="*/ 287516 h 689379"/>
                <a:gd name="connsiteX84" fmla="*/ 622194 w 2961438"/>
                <a:gd name="connsiteY84" fmla="*/ 288597 h 689379"/>
                <a:gd name="connsiteX85" fmla="*/ 622194 w 2961438"/>
                <a:gd name="connsiteY85" fmla="*/ 296163 h 689379"/>
                <a:gd name="connsiteX86" fmla="*/ 623968 w 2961438"/>
                <a:gd name="connsiteY86" fmla="*/ 296163 h 689379"/>
                <a:gd name="connsiteX87" fmla="*/ 636381 w 2961438"/>
                <a:gd name="connsiteY87" fmla="*/ 296163 h 689379"/>
                <a:gd name="connsiteX88" fmla="*/ 636381 w 2961438"/>
                <a:gd name="connsiteY88" fmla="*/ 272384 h 689379"/>
                <a:gd name="connsiteX89" fmla="*/ 637394 w 2961438"/>
                <a:gd name="connsiteY89" fmla="*/ 272384 h 689379"/>
                <a:gd name="connsiteX90" fmla="*/ 644488 w 2961438"/>
                <a:gd name="connsiteY90" fmla="*/ 272384 h 689379"/>
                <a:gd name="connsiteX91" fmla="*/ 644488 w 2961438"/>
                <a:gd name="connsiteY91" fmla="*/ 239957 h 689379"/>
                <a:gd name="connsiteX92" fmla="*/ 645501 w 2961438"/>
                <a:gd name="connsiteY92" fmla="*/ 239957 h 689379"/>
                <a:gd name="connsiteX93" fmla="*/ 652595 w 2961438"/>
                <a:gd name="connsiteY93" fmla="*/ 239957 h 689379"/>
                <a:gd name="connsiteX94" fmla="*/ 652595 w 2961438"/>
                <a:gd name="connsiteY94" fmla="*/ 238066 h 689379"/>
                <a:gd name="connsiteX95" fmla="*/ 652595 w 2961438"/>
                <a:gd name="connsiteY95" fmla="*/ 224825 h 689379"/>
                <a:gd name="connsiteX96" fmla="*/ 651328 w 2961438"/>
                <a:gd name="connsiteY96" fmla="*/ 223203 h 689379"/>
                <a:gd name="connsiteX97" fmla="*/ 656648 w 2961438"/>
                <a:gd name="connsiteY97" fmla="*/ 211854 h 689379"/>
                <a:gd name="connsiteX98" fmla="*/ 664755 w 2961438"/>
                <a:gd name="connsiteY98" fmla="*/ 239957 h 689379"/>
                <a:gd name="connsiteX99" fmla="*/ 665515 w 2961438"/>
                <a:gd name="connsiteY99" fmla="*/ 239957 h 689379"/>
                <a:gd name="connsiteX100" fmla="*/ 670835 w 2961438"/>
                <a:gd name="connsiteY100" fmla="*/ 239957 h 689379"/>
                <a:gd name="connsiteX101" fmla="*/ 670835 w 2961438"/>
                <a:gd name="connsiteY101" fmla="*/ 134030 h 689379"/>
                <a:gd name="connsiteX102" fmla="*/ 672355 w 2961438"/>
                <a:gd name="connsiteY102" fmla="*/ 134030 h 689379"/>
                <a:gd name="connsiteX103" fmla="*/ 682995 w 2961438"/>
                <a:gd name="connsiteY103" fmla="*/ 134030 h 689379"/>
                <a:gd name="connsiteX104" fmla="*/ 682995 w 2961438"/>
                <a:gd name="connsiteY104" fmla="*/ 86471 h 689379"/>
                <a:gd name="connsiteX105" fmla="*/ 709342 w 2961438"/>
                <a:gd name="connsiteY105" fmla="*/ 86471 h 689379"/>
                <a:gd name="connsiteX106" fmla="*/ 709342 w 2961438"/>
                <a:gd name="connsiteY106" fmla="*/ 64853 h 689379"/>
                <a:gd name="connsiteX107" fmla="*/ 743796 w 2961438"/>
                <a:gd name="connsiteY107" fmla="*/ 64853 h 689379"/>
                <a:gd name="connsiteX108" fmla="*/ 743796 w 2961438"/>
                <a:gd name="connsiteY108" fmla="*/ 67285 h 689379"/>
                <a:gd name="connsiteX109" fmla="*/ 743796 w 2961438"/>
                <a:gd name="connsiteY109" fmla="*/ 84309 h 689379"/>
                <a:gd name="connsiteX110" fmla="*/ 746076 w 2961438"/>
                <a:gd name="connsiteY110" fmla="*/ 84309 h 689379"/>
                <a:gd name="connsiteX111" fmla="*/ 762036 w 2961438"/>
                <a:gd name="connsiteY111" fmla="*/ 84309 h 689379"/>
                <a:gd name="connsiteX112" fmla="*/ 762036 w 2961438"/>
                <a:gd name="connsiteY112" fmla="*/ 131868 h 689379"/>
                <a:gd name="connsiteX113" fmla="*/ 763049 w 2961438"/>
                <a:gd name="connsiteY113" fmla="*/ 131868 h 689379"/>
                <a:gd name="connsiteX114" fmla="*/ 770143 w 2961438"/>
                <a:gd name="connsiteY114" fmla="*/ 131868 h 689379"/>
                <a:gd name="connsiteX115" fmla="*/ 784330 w 2961438"/>
                <a:gd name="connsiteY115" fmla="*/ 136192 h 689379"/>
                <a:gd name="connsiteX116" fmla="*/ 784330 w 2961438"/>
                <a:gd name="connsiteY116" fmla="*/ 175104 h 689379"/>
                <a:gd name="connsiteX117" fmla="*/ 785343 w 2961438"/>
                <a:gd name="connsiteY117" fmla="*/ 175104 h 689379"/>
                <a:gd name="connsiteX118" fmla="*/ 792436 w 2961438"/>
                <a:gd name="connsiteY118" fmla="*/ 175104 h 689379"/>
                <a:gd name="connsiteX119" fmla="*/ 792436 w 2961438"/>
                <a:gd name="connsiteY119" fmla="*/ 176725 h 689379"/>
                <a:gd name="connsiteX120" fmla="*/ 792436 w 2961438"/>
                <a:gd name="connsiteY120" fmla="*/ 188074 h 689379"/>
                <a:gd name="connsiteX121" fmla="*/ 794463 w 2961438"/>
                <a:gd name="connsiteY121" fmla="*/ 188074 h 689379"/>
                <a:gd name="connsiteX122" fmla="*/ 808650 w 2961438"/>
                <a:gd name="connsiteY122" fmla="*/ 188074 h 689379"/>
                <a:gd name="connsiteX123" fmla="*/ 814730 w 2961438"/>
                <a:gd name="connsiteY123" fmla="*/ 194560 h 689379"/>
                <a:gd name="connsiteX124" fmla="*/ 814730 w 2961438"/>
                <a:gd name="connsiteY124" fmla="*/ 216178 h 689379"/>
                <a:gd name="connsiteX125" fmla="*/ 817010 w 2961438"/>
                <a:gd name="connsiteY125" fmla="*/ 216178 h 689379"/>
                <a:gd name="connsiteX126" fmla="*/ 832970 w 2961438"/>
                <a:gd name="connsiteY126" fmla="*/ 216178 h 689379"/>
                <a:gd name="connsiteX127" fmla="*/ 832970 w 2961438"/>
                <a:gd name="connsiteY127" fmla="*/ 217258 h 689379"/>
                <a:gd name="connsiteX128" fmla="*/ 832970 w 2961438"/>
                <a:gd name="connsiteY128" fmla="*/ 224825 h 689379"/>
                <a:gd name="connsiteX129" fmla="*/ 834237 w 2961438"/>
                <a:gd name="connsiteY129" fmla="*/ 224825 h 689379"/>
                <a:gd name="connsiteX130" fmla="*/ 843104 w 2961438"/>
                <a:gd name="connsiteY130" fmla="*/ 224825 h 689379"/>
                <a:gd name="connsiteX131" fmla="*/ 843104 w 2961438"/>
                <a:gd name="connsiteY131" fmla="*/ 226986 h 689379"/>
                <a:gd name="connsiteX132" fmla="*/ 843104 w 2961438"/>
                <a:gd name="connsiteY132" fmla="*/ 242119 h 689379"/>
                <a:gd name="connsiteX133" fmla="*/ 847157 w 2961438"/>
                <a:gd name="connsiteY133" fmla="*/ 240227 h 689379"/>
                <a:gd name="connsiteX134" fmla="*/ 847157 w 2961438"/>
                <a:gd name="connsiteY134" fmla="*/ 226986 h 689379"/>
                <a:gd name="connsiteX135" fmla="*/ 848170 w 2961438"/>
                <a:gd name="connsiteY135" fmla="*/ 226986 h 689379"/>
                <a:gd name="connsiteX136" fmla="*/ 855264 w 2961438"/>
                <a:gd name="connsiteY136" fmla="*/ 226986 h 689379"/>
                <a:gd name="connsiteX137" fmla="*/ 855264 w 2961438"/>
                <a:gd name="connsiteY137" fmla="*/ 228608 h 689379"/>
                <a:gd name="connsiteX138" fmla="*/ 855264 w 2961438"/>
                <a:gd name="connsiteY138" fmla="*/ 239957 h 689379"/>
                <a:gd name="connsiteX139" fmla="*/ 856024 w 2961438"/>
                <a:gd name="connsiteY139" fmla="*/ 239957 h 689379"/>
                <a:gd name="connsiteX140" fmla="*/ 861344 w 2961438"/>
                <a:gd name="connsiteY140" fmla="*/ 239957 h 689379"/>
                <a:gd name="connsiteX141" fmla="*/ 909984 w 2961438"/>
                <a:gd name="connsiteY141" fmla="*/ 235634 h 689379"/>
                <a:gd name="connsiteX142" fmla="*/ 909984 w 2961438"/>
                <a:gd name="connsiteY142" fmla="*/ 236985 h 689379"/>
                <a:gd name="connsiteX143" fmla="*/ 909984 w 2961438"/>
                <a:gd name="connsiteY143" fmla="*/ 246442 h 689379"/>
                <a:gd name="connsiteX144" fmla="*/ 910744 w 2961438"/>
                <a:gd name="connsiteY144" fmla="*/ 246442 h 689379"/>
                <a:gd name="connsiteX145" fmla="*/ 916065 w 2961438"/>
                <a:gd name="connsiteY145" fmla="*/ 246442 h 689379"/>
                <a:gd name="connsiteX146" fmla="*/ 916065 w 2961438"/>
                <a:gd name="connsiteY146" fmla="*/ 248604 h 689379"/>
                <a:gd name="connsiteX147" fmla="*/ 916065 w 2961438"/>
                <a:gd name="connsiteY147" fmla="*/ 263737 h 689379"/>
                <a:gd name="connsiteX148" fmla="*/ 918091 w 2961438"/>
                <a:gd name="connsiteY148" fmla="*/ 262386 h 689379"/>
                <a:gd name="connsiteX149" fmla="*/ 932278 w 2961438"/>
                <a:gd name="connsiteY149" fmla="*/ 252928 h 689379"/>
                <a:gd name="connsiteX150" fmla="*/ 938358 w 2961438"/>
                <a:gd name="connsiteY150" fmla="*/ 211854 h 689379"/>
                <a:gd name="connsiteX151" fmla="*/ 939118 w 2961438"/>
                <a:gd name="connsiteY151" fmla="*/ 211584 h 689379"/>
                <a:gd name="connsiteX152" fmla="*/ 944438 w 2961438"/>
                <a:gd name="connsiteY152" fmla="*/ 209692 h 689379"/>
                <a:gd name="connsiteX153" fmla="*/ 946465 w 2961438"/>
                <a:gd name="connsiteY153" fmla="*/ 140515 h 689379"/>
                <a:gd name="connsiteX154" fmla="*/ 948492 w 2961438"/>
                <a:gd name="connsiteY154" fmla="*/ 209692 h 689379"/>
                <a:gd name="connsiteX155" fmla="*/ 949252 w 2961438"/>
                <a:gd name="connsiteY155" fmla="*/ 209962 h 689379"/>
                <a:gd name="connsiteX156" fmla="*/ 954572 w 2961438"/>
                <a:gd name="connsiteY156" fmla="*/ 211854 h 689379"/>
                <a:gd name="connsiteX157" fmla="*/ 954572 w 2961438"/>
                <a:gd name="connsiteY157" fmla="*/ 125383 h 689379"/>
                <a:gd name="connsiteX158" fmla="*/ 958625 w 2961438"/>
                <a:gd name="connsiteY158" fmla="*/ 92956 h 689379"/>
                <a:gd name="connsiteX159" fmla="*/ 997132 w 2961438"/>
                <a:gd name="connsiteY159" fmla="*/ 92956 h 689379"/>
                <a:gd name="connsiteX160" fmla="*/ 997132 w 2961438"/>
                <a:gd name="connsiteY160" fmla="*/ 125383 h 689379"/>
                <a:gd name="connsiteX161" fmla="*/ 997892 w 2961438"/>
                <a:gd name="connsiteY161" fmla="*/ 125383 h 689379"/>
                <a:gd name="connsiteX162" fmla="*/ 1003212 w 2961438"/>
                <a:gd name="connsiteY162" fmla="*/ 125383 h 689379"/>
                <a:gd name="connsiteX163" fmla="*/ 1003212 w 2961438"/>
                <a:gd name="connsiteY163" fmla="*/ 43235 h 689379"/>
                <a:gd name="connsiteX164" fmla="*/ 1004986 w 2961438"/>
                <a:gd name="connsiteY164" fmla="*/ 43235 h 689379"/>
                <a:gd name="connsiteX165" fmla="*/ 1017399 w 2961438"/>
                <a:gd name="connsiteY165" fmla="*/ 43235 h 689379"/>
                <a:gd name="connsiteX166" fmla="*/ 1017399 w 2961438"/>
                <a:gd name="connsiteY166" fmla="*/ 41344 h 689379"/>
                <a:gd name="connsiteX167" fmla="*/ 1017399 w 2961438"/>
                <a:gd name="connsiteY167" fmla="*/ 28103 h 689379"/>
                <a:gd name="connsiteX168" fmla="*/ 1039693 w 2961438"/>
                <a:gd name="connsiteY168" fmla="*/ 28103 h 689379"/>
                <a:gd name="connsiteX169" fmla="*/ 1039693 w 2961438"/>
                <a:gd name="connsiteY169" fmla="*/ 27022 h 689379"/>
                <a:gd name="connsiteX170" fmla="*/ 1039693 w 2961438"/>
                <a:gd name="connsiteY170" fmla="*/ 19456 h 689379"/>
                <a:gd name="connsiteX171" fmla="*/ 1041466 w 2961438"/>
                <a:gd name="connsiteY171" fmla="*/ 19456 h 689379"/>
                <a:gd name="connsiteX172" fmla="*/ 1053880 w 2961438"/>
                <a:gd name="connsiteY172" fmla="*/ 19456 h 689379"/>
                <a:gd name="connsiteX173" fmla="*/ 1053880 w 2961438"/>
                <a:gd name="connsiteY173" fmla="*/ 20537 h 689379"/>
                <a:gd name="connsiteX174" fmla="*/ 1053880 w 2961438"/>
                <a:gd name="connsiteY174" fmla="*/ 28103 h 689379"/>
                <a:gd name="connsiteX175" fmla="*/ 1054640 w 2961438"/>
                <a:gd name="connsiteY175" fmla="*/ 28103 h 689379"/>
                <a:gd name="connsiteX176" fmla="*/ 1059960 w 2961438"/>
                <a:gd name="connsiteY176" fmla="*/ 28103 h 689379"/>
                <a:gd name="connsiteX177" fmla="*/ 1070093 w 2961438"/>
                <a:gd name="connsiteY177" fmla="*/ 23779 h 689379"/>
                <a:gd name="connsiteX178" fmla="*/ 1074146 w 2961438"/>
                <a:gd name="connsiteY178" fmla="*/ 27022 h 689379"/>
                <a:gd name="connsiteX179" fmla="*/ 1074146 w 2961438"/>
                <a:gd name="connsiteY179" fmla="*/ 19456 h 689379"/>
                <a:gd name="connsiteX180" fmla="*/ 1076426 w 2961438"/>
                <a:gd name="connsiteY180" fmla="*/ 19456 h 689379"/>
                <a:gd name="connsiteX181" fmla="*/ 1092387 w 2961438"/>
                <a:gd name="connsiteY181" fmla="*/ 19456 h 689379"/>
                <a:gd name="connsiteX182" fmla="*/ 1092387 w 2961438"/>
                <a:gd name="connsiteY182" fmla="*/ 20537 h 689379"/>
                <a:gd name="connsiteX183" fmla="*/ 1092387 w 2961438"/>
                <a:gd name="connsiteY183" fmla="*/ 28103 h 689379"/>
                <a:gd name="connsiteX184" fmla="*/ 1122787 w 2961438"/>
                <a:gd name="connsiteY184" fmla="*/ 28103 h 689379"/>
                <a:gd name="connsiteX185" fmla="*/ 1122787 w 2961438"/>
                <a:gd name="connsiteY185" fmla="*/ 29724 h 689379"/>
                <a:gd name="connsiteX186" fmla="*/ 1122787 w 2961438"/>
                <a:gd name="connsiteY186" fmla="*/ 41074 h 689379"/>
                <a:gd name="connsiteX187" fmla="*/ 1149134 w 2961438"/>
                <a:gd name="connsiteY187" fmla="*/ 41074 h 689379"/>
                <a:gd name="connsiteX188" fmla="*/ 1149134 w 2961438"/>
                <a:gd name="connsiteY188" fmla="*/ 71338 h 689379"/>
                <a:gd name="connsiteX189" fmla="*/ 1149894 w 2961438"/>
                <a:gd name="connsiteY189" fmla="*/ 71338 h 689379"/>
                <a:gd name="connsiteX190" fmla="*/ 1155214 w 2961438"/>
                <a:gd name="connsiteY190" fmla="*/ 71338 h 689379"/>
                <a:gd name="connsiteX191" fmla="*/ 1155214 w 2961438"/>
                <a:gd name="connsiteY191" fmla="*/ 72419 h 689379"/>
                <a:gd name="connsiteX192" fmla="*/ 1155214 w 2961438"/>
                <a:gd name="connsiteY192" fmla="*/ 79986 h 689379"/>
                <a:gd name="connsiteX193" fmla="*/ 1159268 w 2961438"/>
                <a:gd name="connsiteY193" fmla="*/ 110250 h 689379"/>
                <a:gd name="connsiteX194" fmla="*/ 1160028 w 2961438"/>
                <a:gd name="connsiteY194" fmla="*/ 110250 h 689379"/>
                <a:gd name="connsiteX195" fmla="*/ 1165348 w 2961438"/>
                <a:gd name="connsiteY195" fmla="*/ 110250 h 689379"/>
                <a:gd name="connsiteX196" fmla="*/ 1165348 w 2961438"/>
                <a:gd name="connsiteY196" fmla="*/ 111061 h 689379"/>
                <a:gd name="connsiteX197" fmla="*/ 1165348 w 2961438"/>
                <a:gd name="connsiteY197" fmla="*/ 116736 h 689379"/>
                <a:gd name="connsiteX198" fmla="*/ 1166361 w 2961438"/>
                <a:gd name="connsiteY198" fmla="*/ 116736 h 689379"/>
                <a:gd name="connsiteX199" fmla="*/ 1173454 w 2961438"/>
                <a:gd name="connsiteY199" fmla="*/ 116736 h 689379"/>
                <a:gd name="connsiteX200" fmla="*/ 1173454 w 2961438"/>
                <a:gd name="connsiteY200" fmla="*/ 147001 h 689379"/>
                <a:gd name="connsiteX201" fmla="*/ 1175481 w 2961438"/>
                <a:gd name="connsiteY201" fmla="*/ 147001 h 689379"/>
                <a:gd name="connsiteX202" fmla="*/ 1189668 w 2961438"/>
                <a:gd name="connsiteY202" fmla="*/ 147001 h 689379"/>
                <a:gd name="connsiteX203" fmla="*/ 1189668 w 2961438"/>
                <a:gd name="connsiteY203" fmla="*/ 170780 h 689379"/>
                <a:gd name="connsiteX204" fmla="*/ 1191695 w 2961438"/>
                <a:gd name="connsiteY204" fmla="*/ 172401 h 689379"/>
                <a:gd name="connsiteX205" fmla="*/ 1191695 w 2961438"/>
                <a:gd name="connsiteY205" fmla="*/ 183751 h 689379"/>
                <a:gd name="connsiteX206" fmla="*/ 1192455 w 2961438"/>
                <a:gd name="connsiteY206" fmla="*/ 183751 h 689379"/>
                <a:gd name="connsiteX207" fmla="*/ 1197775 w 2961438"/>
                <a:gd name="connsiteY207" fmla="*/ 183751 h 689379"/>
                <a:gd name="connsiteX208" fmla="*/ 1197775 w 2961438"/>
                <a:gd name="connsiteY208" fmla="*/ 207530 h 689379"/>
                <a:gd name="connsiteX209" fmla="*/ 1199041 w 2961438"/>
                <a:gd name="connsiteY209" fmla="*/ 207530 h 689379"/>
                <a:gd name="connsiteX210" fmla="*/ 1207908 w 2961438"/>
                <a:gd name="connsiteY210" fmla="*/ 207530 h 689379"/>
                <a:gd name="connsiteX211" fmla="*/ 1209935 w 2961438"/>
                <a:gd name="connsiteY211" fmla="*/ 211584 h 689379"/>
                <a:gd name="connsiteX212" fmla="*/ 1209935 w 2961438"/>
                <a:gd name="connsiteY212" fmla="*/ 224825 h 689379"/>
                <a:gd name="connsiteX213" fmla="*/ 1211455 w 2961438"/>
                <a:gd name="connsiteY213" fmla="*/ 222933 h 689379"/>
                <a:gd name="connsiteX214" fmla="*/ 1222095 w 2961438"/>
                <a:gd name="connsiteY214" fmla="*/ 209692 h 689379"/>
                <a:gd name="connsiteX215" fmla="*/ 1250469 w 2961438"/>
                <a:gd name="connsiteY215" fmla="*/ 209692 h 689379"/>
                <a:gd name="connsiteX216" fmla="*/ 1250469 w 2961438"/>
                <a:gd name="connsiteY216" fmla="*/ 296163 h 689379"/>
                <a:gd name="connsiteX217" fmla="*/ 1251229 w 2961438"/>
                <a:gd name="connsiteY217" fmla="*/ 296163 h 689379"/>
                <a:gd name="connsiteX218" fmla="*/ 1256549 w 2961438"/>
                <a:gd name="connsiteY218" fmla="*/ 296163 h 689379"/>
                <a:gd name="connsiteX219" fmla="*/ 1257309 w 2961438"/>
                <a:gd name="connsiteY219" fmla="*/ 294812 h 689379"/>
                <a:gd name="connsiteX220" fmla="*/ 1262629 w 2961438"/>
                <a:gd name="connsiteY220" fmla="*/ 285354 h 689379"/>
                <a:gd name="connsiteX221" fmla="*/ 1262629 w 2961438"/>
                <a:gd name="connsiteY221" fmla="*/ 287246 h 689379"/>
                <a:gd name="connsiteX222" fmla="*/ 1262629 w 2961438"/>
                <a:gd name="connsiteY222" fmla="*/ 300487 h 689379"/>
                <a:gd name="connsiteX223" fmla="*/ 1266682 w 2961438"/>
                <a:gd name="connsiteY223" fmla="*/ 255090 h 689379"/>
                <a:gd name="connsiteX224" fmla="*/ 1267442 w 2961438"/>
                <a:gd name="connsiteY224" fmla="*/ 255090 h 689379"/>
                <a:gd name="connsiteX225" fmla="*/ 1272762 w 2961438"/>
                <a:gd name="connsiteY225" fmla="*/ 255090 h 689379"/>
                <a:gd name="connsiteX226" fmla="*/ 1272762 w 2961438"/>
                <a:gd name="connsiteY226" fmla="*/ 190236 h 689379"/>
                <a:gd name="connsiteX227" fmla="*/ 1273776 w 2961438"/>
                <a:gd name="connsiteY227" fmla="*/ 190236 h 689379"/>
                <a:gd name="connsiteX228" fmla="*/ 1280869 w 2961438"/>
                <a:gd name="connsiteY228" fmla="*/ 190236 h 689379"/>
                <a:gd name="connsiteX229" fmla="*/ 1293029 w 2961438"/>
                <a:gd name="connsiteY229" fmla="*/ 147001 h 689379"/>
                <a:gd name="connsiteX230" fmla="*/ 1294296 w 2961438"/>
                <a:gd name="connsiteY230" fmla="*/ 147001 h 689379"/>
                <a:gd name="connsiteX231" fmla="*/ 1303163 w 2961438"/>
                <a:gd name="connsiteY231" fmla="*/ 147001 h 689379"/>
                <a:gd name="connsiteX232" fmla="*/ 1313296 w 2961438"/>
                <a:gd name="connsiteY232" fmla="*/ 190236 h 689379"/>
                <a:gd name="connsiteX233" fmla="*/ 1314309 w 2961438"/>
                <a:gd name="connsiteY233" fmla="*/ 190236 h 689379"/>
                <a:gd name="connsiteX234" fmla="*/ 1321403 w 2961438"/>
                <a:gd name="connsiteY234" fmla="*/ 190236 h 689379"/>
                <a:gd name="connsiteX235" fmla="*/ 1321403 w 2961438"/>
                <a:gd name="connsiteY235" fmla="*/ 229148 h 689379"/>
                <a:gd name="connsiteX236" fmla="*/ 1323176 w 2961438"/>
                <a:gd name="connsiteY236" fmla="*/ 229148 h 689379"/>
                <a:gd name="connsiteX237" fmla="*/ 1335590 w 2961438"/>
                <a:gd name="connsiteY237" fmla="*/ 229148 h 689379"/>
                <a:gd name="connsiteX238" fmla="*/ 1335590 w 2961438"/>
                <a:gd name="connsiteY238" fmla="*/ 231310 h 689379"/>
                <a:gd name="connsiteX239" fmla="*/ 1335590 w 2961438"/>
                <a:gd name="connsiteY239" fmla="*/ 246442 h 689379"/>
                <a:gd name="connsiteX240" fmla="*/ 1339643 w 2961438"/>
                <a:gd name="connsiteY240" fmla="*/ 244281 h 689379"/>
                <a:gd name="connsiteX241" fmla="*/ 1339643 w 2961438"/>
                <a:gd name="connsiteY241" fmla="*/ 229148 h 689379"/>
                <a:gd name="connsiteX242" fmla="*/ 1341163 w 2961438"/>
                <a:gd name="connsiteY242" fmla="*/ 229148 h 689379"/>
                <a:gd name="connsiteX243" fmla="*/ 1351803 w 2961438"/>
                <a:gd name="connsiteY243" fmla="*/ 229148 h 689379"/>
                <a:gd name="connsiteX244" fmla="*/ 1351803 w 2961438"/>
                <a:gd name="connsiteY244" fmla="*/ 230769 h 689379"/>
                <a:gd name="connsiteX245" fmla="*/ 1351803 w 2961438"/>
                <a:gd name="connsiteY245" fmla="*/ 242119 h 689379"/>
                <a:gd name="connsiteX246" fmla="*/ 1382204 w 2961438"/>
                <a:gd name="connsiteY246" fmla="*/ 242119 h 689379"/>
                <a:gd name="connsiteX247" fmla="*/ 1382204 w 2961438"/>
                <a:gd name="connsiteY247" fmla="*/ 205369 h 689379"/>
                <a:gd name="connsiteX248" fmla="*/ 1383470 w 2961438"/>
                <a:gd name="connsiteY248" fmla="*/ 205369 h 689379"/>
                <a:gd name="connsiteX249" fmla="*/ 1392337 w 2961438"/>
                <a:gd name="connsiteY249" fmla="*/ 205369 h 689379"/>
                <a:gd name="connsiteX250" fmla="*/ 1392337 w 2961438"/>
                <a:gd name="connsiteY250" fmla="*/ 226986 h 689379"/>
                <a:gd name="connsiteX251" fmla="*/ 1394364 w 2961438"/>
                <a:gd name="connsiteY251" fmla="*/ 194560 h 689379"/>
                <a:gd name="connsiteX252" fmla="*/ 1416657 w 2961438"/>
                <a:gd name="connsiteY252" fmla="*/ 194560 h 689379"/>
                <a:gd name="connsiteX253" fmla="*/ 1416657 w 2961438"/>
                <a:gd name="connsiteY253" fmla="*/ 192938 h 689379"/>
                <a:gd name="connsiteX254" fmla="*/ 1416657 w 2961438"/>
                <a:gd name="connsiteY254" fmla="*/ 181589 h 689379"/>
                <a:gd name="connsiteX255" fmla="*/ 1417417 w 2961438"/>
                <a:gd name="connsiteY255" fmla="*/ 181589 h 689379"/>
                <a:gd name="connsiteX256" fmla="*/ 1422737 w 2961438"/>
                <a:gd name="connsiteY256" fmla="*/ 181589 h 689379"/>
                <a:gd name="connsiteX257" fmla="*/ 1422737 w 2961438"/>
                <a:gd name="connsiteY257" fmla="*/ 179698 h 689379"/>
                <a:gd name="connsiteX258" fmla="*/ 1422737 w 2961438"/>
                <a:gd name="connsiteY258" fmla="*/ 166457 h 689379"/>
                <a:gd name="connsiteX259" fmla="*/ 1426791 w 2961438"/>
                <a:gd name="connsiteY259" fmla="*/ 172942 h 689379"/>
                <a:gd name="connsiteX260" fmla="*/ 1429071 w 2961438"/>
                <a:gd name="connsiteY260" fmla="*/ 172942 h 689379"/>
                <a:gd name="connsiteX261" fmla="*/ 1445031 w 2961438"/>
                <a:gd name="connsiteY261" fmla="*/ 172942 h 689379"/>
                <a:gd name="connsiteX262" fmla="*/ 1445031 w 2961438"/>
                <a:gd name="connsiteY262" fmla="*/ 172131 h 689379"/>
                <a:gd name="connsiteX263" fmla="*/ 1445031 w 2961438"/>
                <a:gd name="connsiteY263" fmla="*/ 166457 h 689379"/>
                <a:gd name="connsiteX264" fmla="*/ 1445791 w 2961438"/>
                <a:gd name="connsiteY264" fmla="*/ 166457 h 689379"/>
                <a:gd name="connsiteX265" fmla="*/ 1451111 w 2961438"/>
                <a:gd name="connsiteY265" fmla="*/ 166457 h 689379"/>
                <a:gd name="connsiteX266" fmla="*/ 1451111 w 2961438"/>
                <a:gd name="connsiteY266" fmla="*/ 167808 h 689379"/>
                <a:gd name="connsiteX267" fmla="*/ 1451111 w 2961438"/>
                <a:gd name="connsiteY267" fmla="*/ 177266 h 689379"/>
                <a:gd name="connsiteX268" fmla="*/ 1489618 w 2961438"/>
                <a:gd name="connsiteY268" fmla="*/ 177266 h 689379"/>
                <a:gd name="connsiteX269" fmla="*/ 1489618 w 2961438"/>
                <a:gd name="connsiteY269" fmla="*/ 315619 h 689379"/>
                <a:gd name="connsiteX270" fmla="*/ 1491138 w 2961438"/>
                <a:gd name="connsiteY270" fmla="*/ 315619 h 689379"/>
                <a:gd name="connsiteX271" fmla="*/ 1501778 w 2961438"/>
                <a:gd name="connsiteY271" fmla="*/ 315619 h 689379"/>
                <a:gd name="connsiteX272" fmla="*/ 1501778 w 2961438"/>
                <a:gd name="connsiteY272" fmla="*/ 302649 h 689379"/>
                <a:gd name="connsiteX273" fmla="*/ 1505832 w 2961438"/>
                <a:gd name="connsiteY273" fmla="*/ 302649 h 689379"/>
                <a:gd name="connsiteX274" fmla="*/ 1505832 w 2961438"/>
                <a:gd name="connsiteY274" fmla="*/ 315619 h 689379"/>
                <a:gd name="connsiteX275" fmla="*/ 1536232 w 2961438"/>
                <a:gd name="connsiteY275" fmla="*/ 315619 h 689379"/>
                <a:gd name="connsiteX276" fmla="*/ 1536232 w 2961438"/>
                <a:gd name="connsiteY276" fmla="*/ 285354 h 689379"/>
                <a:gd name="connsiteX277" fmla="*/ 1548392 w 2961438"/>
                <a:gd name="connsiteY277" fmla="*/ 285354 h 689379"/>
                <a:gd name="connsiteX278" fmla="*/ 1560552 w 2961438"/>
                <a:gd name="connsiteY278" fmla="*/ 283193 h 689379"/>
                <a:gd name="connsiteX279" fmla="*/ 1564606 w 2961438"/>
                <a:gd name="connsiteY279" fmla="*/ 285354 h 689379"/>
                <a:gd name="connsiteX280" fmla="*/ 1574739 w 2961438"/>
                <a:gd name="connsiteY280" fmla="*/ 285354 h 689379"/>
                <a:gd name="connsiteX281" fmla="*/ 1574739 w 2961438"/>
                <a:gd name="connsiteY281" fmla="*/ 315619 h 689379"/>
                <a:gd name="connsiteX282" fmla="*/ 1582846 w 2961438"/>
                <a:gd name="connsiteY282" fmla="*/ 315619 h 689379"/>
                <a:gd name="connsiteX283" fmla="*/ 1582846 w 2961438"/>
                <a:gd name="connsiteY283" fmla="*/ 332914 h 689379"/>
                <a:gd name="connsiteX284" fmla="*/ 1592182 w 2961438"/>
                <a:gd name="connsiteY284" fmla="*/ 333819 h 689379"/>
                <a:gd name="connsiteX285" fmla="*/ 1605140 w 2961438"/>
                <a:gd name="connsiteY285" fmla="*/ 333819 h 689379"/>
                <a:gd name="connsiteX286" fmla="*/ 1605140 w 2961438"/>
                <a:gd name="connsiteY286" fmla="*/ 317781 h 689379"/>
                <a:gd name="connsiteX287" fmla="*/ 1673096 w 2961438"/>
                <a:gd name="connsiteY287" fmla="*/ 317781 h 689379"/>
                <a:gd name="connsiteX288" fmla="*/ 1673096 w 2961438"/>
                <a:gd name="connsiteY288" fmla="*/ 232528 h 689379"/>
                <a:gd name="connsiteX289" fmla="*/ 1745104 w 2961438"/>
                <a:gd name="connsiteY289" fmla="*/ 232528 h 689379"/>
                <a:gd name="connsiteX290" fmla="*/ 1745104 w 2961438"/>
                <a:gd name="connsiteY290" fmla="*/ 311296 h 689379"/>
                <a:gd name="connsiteX291" fmla="*/ 1747008 w 2961438"/>
                <a:gd name="connsiteY291" fmla="*/ 311296 h 689379"/>
                <a:gd name="connsiteX292" fmla="*/ 1748250 w 2961438"/>
                <a:gd name="connsiteY292" fmla="*/ 333819 h 689379"/>
                <a:gd name="connsiteX293" fmla="*/ 1757926 w 2961438"/>
                <a:gd name="connsiteY293" fmla="*/ 333819 h 689379"/>
                <a:gd name="connsiteX294" fmla="*/ 1759168 w 2961438"/>
                <a:gd name="connsiteY294" fmla="*/ 311296 h 689379"/>
                <a:gd name="connsiteX295" fmla="*/ 1765248 w 2961438"/>
                <a:gd name="connsiteY295" fmla="*/ 311296 h 689379"/>
                <a:gd name="connsiteX296" fmla="*/ 1766490 w 2961438"/>
                <a:gd name="connsiteY296" fmla="*/ 333819 h 689379"/>
                <a:gd name="connsiteX297" fmla="*/ 1817112 w 2961438"/>
                <a:gd name="connsiteY297" fmla="*/ 333819 h 689379"/>
                <a:gd name="connsiteX298" fmla="*/ 1817112 w 2961438"/>
                <a:gd name="connsiteY298" fmla="*/ 170791 h 689379"/>
                <a:gd name="connsiteX299" fmla="*/ 2014439 w 2961438"/>
                <a:gd name="connsiteY299" fmla="*/ 170791 h 689379"/>
                <a:gd name="connsiteX300" fmla="*/ 2014439 w 2961438"/>
                <a:gd name="connsiteY300" fmla="*/ 333819 h 689379"/>
                <a:gd name="connsiteX301" fmla="*/ 2033136 w 2961438"/>
                <a:gd name="connsiteY301" fmla="*/ 333819 h 689379"/>
                <a:gd name="connsiteX302" fmla="*/ 2033136 w 2961438"/>
                <a:gd name="connsiteY302" fmla="*/ 251126 h 689379"/>
                <a:gd name="connsiteX303" fmla="*/ 2128256 w 2961438"/>
                <a:gd name="connsiteY303" fmla="*/ 251126 h 689379"/>
                <a:gd name="connsiteX304" fmla="*/ 2180720 w 2961438"/>
                <a:gd name="connsiteY304" fmla="*/ 185913 h 689379"/>
                <a:gd name="connsiteX305" fmla="*/ 2245574 w 2961438"/>
                <a:gd name="connsiteY305" fmla="*/ 185913 h 689379"/>
                <a:gd name="connsiteX306" fmla="*/ 2245574 w 2961438"/>
                <a:gd name="connsiteY306" fmla="*/ 261575 h 689379"/>
                <a:gd name="connsiteX307" fmla="*/ 2253681 w 2961438"/>
                <a:gd name="connsiteY307" fmla="*/ 261575 h 689379"/>
                <a:gd name="connsiteX308" fmla="*/ 2255708 w 2961438"/>
                <a:gd name="connsiteY308" fmla="*/ 255090 h 689379"/>
                <a:gd name="connsiteX309" fmla="*/ 2261788 w 2961438"/>
                <a:gd name="connsiteY309" fmla="*/ 255090 h 689379"/>
                <a:gd name="connsiteX310" fmla="*/ 2263815 w 2961438"/>
                <a:gd name="connsiteY310" fmla="*/ 263737 h 689379"/>
                <a:gd name="connsiteX311" fmla="*/ 2275975 w 2961438"/>
                <a:gd name="connsiteY311" fmla="*/ 263737 h 689379"/>
                <a:gd name="connsiteX312" fmla="*/ 2275975 w 2961438"/>
                <a:gd name="connsiteY312" fmla="*/ 257251 h 689379"/>
                <a:gd name="connsiteX313" fmla="*/ 2298268 w 2961438"/>
                <a:gd name="connsiteY313" fmla="*/ 257251 h 689379"/>
                <a:gd name="connsiteX314" fmla="*/ 2298268 w 2961438"/>
                <a:gd name="connsiteY314" fmla="*/ 263737 h 689379"/>
                <a:gd name="connsiteX315" fmla="*/ 2318535 w 2961438"/>
                <a:gd name="connsiteY315" fmla="*/ 263737 h 689379"/>
                <a:gd name="connsiteX316" fmla="*/ 2318535 w 2961438"/>
                <a:gd name="connsiteY316" fmla="*/ 309134 h 689379"/>
                <a:gd name="connsiteX317" fmla="*/ 2332722 w 2961438"/>
                <a:gd name="connsiteY317" fmla="*/ 309134 h 689379"/>
                <a:gd name="connsiteX318" fmla="*/ 2332722 w 2961438"/>
                <a:gd name="connsiteY318" fmla="*/ 296163 h 689379"/>
                <a:gd name="connsiteX319" fmla="*/ 2348936 w 2961438"/>
                <a:gd name="connsiteY319" fmla="*/ 296163 h 689379"/>
                <a:gd name="connsiteX320" fmla="*/ 2348936 w 2961438"/>
                <a:gd name="connsiteY320" fmla="*/ 116736 h 689379"/>
                <a:gd name="connsiteX321" fmla="*/ 2355016 w 2961438"/>
                <a:gd name="connsiteY321" fmla="*/ 110250 h 689379"/>
                <a:gd name="connsiteX322" fmla="*/ 2427977 w 2961438"/>
                <a:gd name="connsiteY322" fmla="*/ 110250 h 689379"/>
                <a:gd name="connsiteX323" fmla="*/ 2427977 w 2961438"/>
                <a:gd name="connsiteY323" fmla="*/ 118898 h 689379"/>
                <a:gd name="connsiteX324" fmla="*/ 2438110 w 2961438"/>
                <a:gd name="connsiteY324" fmla="*/ 118898 h 689379"/>
                <a:gd name="connsiteX325" fmla="*/ 2438110 w 2961438"/>
                <a:gd name="connsiteY325" fmla="*/ 233472 h 689379"/>
                <a:gd name="connsiteX326" fmla="*/ 2460404 w 2961438"/>
                <a:gd name="connsiteY326" fmla="*/ 233472 h 689379"/>
                <a:gd name="connsiteX327" fmla="*/ 2460404 w 2961438"/>
                <a:gd name="connsiteY327" fmla="*/ 166457 h 689379"/>
                <a:gd name="connsiteX328" fmla="*/ 2486751 w 2961438"/>
                <a:gd name="connsiteY328" fmla="*/ 166457 h 689379"/>
                <a:gd name="connsiteX329" fmla="*/ 2490804 w 2961438"/>
                <a:gd name="connsiteY329" fmla="*/ 162133 h 689379"/>
                <a:gd name="connsiteX330" fmla="*/ 2498911 w 2961438"/>
                <a:gd name="connsiteY330" fmla="*/ 162133 h 689379"/>
                <a:gd name="connsiteX331" fmla="*/ 2502964 w 2961438"/>
                <a:gd name="connsiteY331" fmla="*/ 166457 h 689379"/>
                <a:gd name="connsiteX332" fmla="*/ 2525258 w 2961438"/>
                <a:gd name="connsiteY332" fmla="*/ 166457 h 689379"/>
                <a:gd name="connsiteX333" fmla="*/ 2525258 w 2961438"/>
                <a:gd name="connsiteY333" fmla="*/ 49721 h 689379"/>
                <a:gd name="connsiteX334" fmla="*/ 2582005 w 2961438"/>
                <a:gd name="connsiteY334" fmla="*/ 38912 h 689379"/>
                <a:gd name="connsiteX335" fmla="*/ 2582005 w 2961438"/>
                <a:gd name="connsiteY335" fmla="*/ 39993 h 689379"/>
                <a:gd name="connsiteX336" fmla="*/ 2582005 w 2961438"/>
                <a:gd name="connsiteY336" fmla="*/ 47559 h 689379"/>
                <a:gd name="connsiteX337" fmla="*/ 2608352 w 2961438"/>
                <a:gd name="connsiteY337" fmla="*/ 47559 h 689379"/>
                <a:gd name="connsiteX338" fmla="*/ 2608352 w 2961438"/>
                <a:gd name="connsiteY338" fmla="*/ 302649 h 689379"/>
                <a:gd name="connsiteX339" fmla="*/ 2630646 w 2961438"/>
                <a:gd name="connsiteY339" fmla="*/ 302649 h 689379"/>
                <a:gd name="connsiteX340" fmla="*/ 2630646 w 2961438"/>
                <a:gd name="connsiteY340" fmla="*/ 298325 h 689379"/>
                <a:gd name="connsiteX341" fmla="*/ 2642806 w 2961438"/>
                <a:gd name="connsiteY341" fmla="*/ 298325 h 689379"/>
                <a:gd name="connsiteX342" fmla="*/ 2642806 w 2961438"/>
                <a:gd name="connsiteY342" fmla="*/ 302649 h 689379"/>
                <a:gd name="connsiteX343" fmla="*/ 2667126 w 2961438"/>
                <a:gd name="connsiteY343" fmla="*/ 302649 h 689379"/>
                <a:gd name="connsiteX344" fmla="*/ 2667126 w 2961438"/>
                <a:gd name="connsiteY344" fmla="*/ 289678 h 689379"/>
                <a:gd name="connsiteX345" fmla="*/ 2695500 w 2961438"/>
                <a:gd name="connsiteY345" fmla="*/ 289678 h 689379"/>
                <a:gd name="connsiteX346" fmla="*/ 2707660 w 2961438"/>
                <a:gd name="connsiteY346" fmla="*/ 285354 h 689379"/>
                <a:gd name="connsiteX347" fmla="*/ 2727927 w 2961438"/>
                <a:gd name="connsiteY347" fmla="*/ 289678 h 689379"/>
                <a:gd name="connsiteX348" fmla="*/ 2727927 w 2961438"/>
                <a:gd name="connsiteY348" fmla="*/ 272384 h 689379"/>
                <a:gd name="connsiteX349" fmla="*/ 2736034 w 2961438"/>
                <a:gd name="connsiteY349" fmla="*/ 272384 h 689379"/>
                <a:gd name="connsiteX350" fmla="*/ 2736034 w 2961438"/>
                <a:gd name="connsiteY350" fmla="*/ 259413 h 689379"/>
                <a:gd name="connsiteX351" fmla="*/ 2792781 w 2961438"/>
                <a:gd name="connsiteY351" fmla="*/ 259413 h 689379"/>
                <a:gd name="connsiteX352" fmla="*/ 2792781 w 2961438"/>
                <a:gd name="connsiteY352" fmla="*/ 229148 h 689379"/>
                <a:gd name="connsiteX353" fmla="*/ 2811021 w 2961438"/>
                <a:gd name="connsiteY353" fmla="*/ 229148 h 689379"/>
                <a:gd name="connsiteX354" fmla="*/ 2811021 w 2961438"/>
                <a:gd name="connsiteY354" fmla="*/ 222663 h 689379"/>
                <a:gd name="connsiteX355" fmla="*/ 2823181 w 2961438"/>
                <a:gd name="connsiteY355" fmla="*/ 222663 h 689379"/>
                <a:gd name="connsiteX356" fmla="*/ 2823181 w 2961438"/>
                <a:gd name="connsiteY356" fmla="*/ 229148 h 689379"/>
                <a:gd name="connsiteX357" fmla="*/ 2839395 w 2961438"/>
                <a:gd name="connsiteY357" fmla="*/ 229148 h 689379"/>
                <a:gd name="connsiteX358" fmla="*/ 2839395 w 2961438"/>
                <a:gd name="connsiteY358" fmla="*/ 278869 h 689379"/>
                <a:gd name="connsiteX359" fmla="*/ 2871822 w 2961438"/>
                <a:gd name="connsiteY359" fmla="*/ 278869 h 689379"/>
                <a:gd name="connsiteX360" fmla="*/ 2871822 w 2961438"/>
                <a:gd name="connsiteY360" fmla="*/ 252928 h 689379"/>
                <a:gd name="connsiteX361" fmla="*/ 2910329 w 2961438"/>
                <a:gd name="connsiteY361" fmla="*/ 252928 h 689379"/>
                <a:gd name="connsiteX362" fmla="*/ 2910329 w 2961438"/>
                <a:gd name="connsiteY362" fmla="*/ 222663 h 689379"/>
                <a:gd name="connsiteX363" fmla="*/ 2958970 w 2961438"/>
                <a:gd name="connsiteY363" fmla="*/ 222663 h 689379"/>
                <a:gd name="connsiteX364" fmla="*/ 2961438 w 2961438"/>
                <a:gd name="connsiteY364" fmla="*/ 689379 h 689379"/>
                <a:gd name="connsiteX365" fmla="*/ 2054 w 2961438"/>
                <a:gd name="connsiteY365" fmla="*/ 687046 h 689379"/>
                <a:gd name="connsiteX366" fmla="*/ 0 w 2961438"/>
                <a:gd name="connsiteY366" fmla="*/ 252928 h 689379"/>
                <a:gd name="connsiteX367" fmla="*/ 20267 w 2961438"/>
                <a:gd name="connsiteY367" fmla="*/ 252928 h 689379"/>
                <a:gd name="connsiteX368" fmla="*/ 20774 w 2961438"/>
                <a:gd name="connsiteY368" fmla="*/ 251847 h 689379"/>
                <a:gd name="connsiteX369" fmla="*/ 24320 w 2961438"/>
                <a:gd name="connsiteY369" fmla="*/ 244281 h 689379"/>
                <a:gd name="connsiteX370" fmla="*/ 26094 w 2961438"/>
                <a:gd name="connsiteY370" fmla="*/ 244551 h 689379"/>
                <a:gd name="connsiteX371" fmla="*/ 38507 w 2961438"/>
                <a:gd name="connsiteY371" fmla="*/ 246442 h 689379"/>
                <a:gd name="connsiteX372" fmla="*/ 39014 w 2961438"/>
                <a:gd name="connsiteY372" fmla="*/ 247794 h 689379"/>
                <a:gd name="connsiteX373" fmla="*/ 42560 w 2961438"/>
                <a:gd name="connsiteY373" fmla="*/ 257251 h 689379"/>
                <a:gd name="connsiteX374" fmla="*/ 68907 w 2961438"/>
                <a:gd name="connsiteY374" fmla="*/ 259413 h 689379"/>
                <a:gd name="connsiteX375" fmla="*/ 68907 w 2961438"/>
                <a:gd name="connsiteY375" fmla="*/ 136192 h 689379"/>
                <a:gd name="connsiteX376" fmla="*/ 70934 w 2961438"/>
                <a:gd name="connsiteY376" fmla="*/ 136192 h 689379"/>
                <a:gd name="connsiteX377" fmla="*/ 85121 w 2961438"/>
                <a:gd name="connsiteY377" fmla="*/ 136192 h 689379"/>
                <a:gd name="connsiteX378" fmla="*/ 85121 w 2961438"/>
                <a:gd name="connsiteY378" fmla="*/ 0 h 689379"/>
                <a:gd name="connsiteX379" fmla="*/ 86894 w 2961438"/>
                <a:gd name="connsiteY379" fmla="*/ 0 h 689379"/>
                <a:gd name="connsiteX380" fmla="*/ 99308 w 2961438"/>
                <a:gd name="connsiteY380" fmla="*/ 0 h 68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2961438" h="689379">
                  <a:moveTo>
                    <a:pt x="99308" y="0"/>
                  </a:moveTo>
                  <a:lnTo>
                    <a:pt x="220909" y="0"/>
                  </a:lnTo>
                  <a:lnTo>
                    <a:pt x="223189" y="0"/>
                  </a:lnTo>
                  <a:lnTo>
                    <a:pt x="239150" y="0"/>
                  </a:lnTo>
                  <a:lnTo>
                    <a:pt x="239150" y="140515"/>
                  </a:lnTo>
                  <a:cubicBezTo>
                    <a:pt x="239160" y="140514"/>
                    <a:pt x="239272" y="140493"/>
                    <a:pt x="240670" y="140245"/>
                  </a:cubicBezTo>
                  <a:lnTo>
                    <a:pt x="251310" y="138354"/>
                  </a:lnTo>
                  <a:cubicBezTo>
                    <a:pt x="251310" y="138376"/>
                    <a:pt x="251280" y="139710"/>
                    <a:pt x="249283" y="226986"/>
                  </a:cubicBezTo>
                  <a:cubicBezTo>
                    <a:pt x="249293" y="226988"/>
                    <a:pt x="249404" y="227008"/>
                    <a:pt x="250803" y="227257"/>
                  </a:cubicBezTo>
                  <a:lnTo>
                    <a:pt x="261443" y="229148"/>
                  </a:lnTo>
                  <a:cubicBezTo>
                    <a:pt x="261445" y="229155"/>
                    <a:pt x="261465" y="229219"/>
                    <a:pt x="261696" y="229959"/>
                  </a:cubicBezTo>
                  <a:lnTo>
                    <a:pt x="263470" y="235634"/>
                  </a:lnTo>
                  <a:cubicBezTo>
                    <a:pt x="263472" y="235625"/>
                    <a:pt x="263517" y="235482"/>
                    <a:pt x="264230" y="233202"/>
                  </a:cubicBezTo>
                  <a:lnTo>
                    <a:pt x="269550" y="216178"/>
                  </a:lnTo>
                  <a:lnTo>
                    <a:pt x="271323" y="216178"/>
                  </a:lnTo>
                  <a:lnTo>
                    <a:pt x="283737" y="216178"/>
                  </a:lnTo>
                  <a:lnTo>
                    <a:pt x="283737" y="248604"/>
                  </a:lnTo>
                  <a:cubicBezTo>
                    <a:pt x="283743" y="248609"/>
                    <a:pt x="283820" y="248649"/>
                    <a:pt x="284750" y="249145"/>
                  </a:cubicBezTo>
                  <a:lnTo>
                    <a:pt x="291844" y="252928"/>
                  </a:lnTo>
                  <a:lnTo>
                    <a:pt x="291844" y="254279"/>
                  </a:lnTo>
                  <a:lnTo>
                    <a:pt x="291844" y="263737"/>
                  </a:lnTo>
                  <a:lnTo>
                    <a:pt x="336431" y="263737"/>
                  </a:lnTo>
                  <a:lnTo>
                    <a:pt x="336431" y="264818"/>
                  </a:lnTo>
                  <a:lnTo>
                    <a:pt x="336431" y="272384"/>
                  </a:lnTo>
                  <a:lnTo>
                    <a:pt x="338457" y="272384"/>
                  </a:lnTo>
                  <a:lnTo>
                    <a:pt x="352644" y="272384"/>
                  </a:lnTo>
                  <a:lnTo>
                    <a:pt x="352644" y="242119"/>
                  </a:lnTo>
                  <a:lnTo>
                    <a:pt x="397231" y="242119"/>
                  </a:lnTo>
                  <a:lnTo>
                    <a:pt x="397231" y="240768"/>
                  </a:lnTo>
                  <a:lnTo>
                    <a:pt x="397231" y="231310"/>
                  </a:lnTo>
                  <a:lnTo>
                    <a:pt x="398245" y="231310"/>
                  </a:lnTo>
                  <a:lnTo>
                    <a:pt x="405338" y="231310"/>
                  </a:lnTo>
                  <a:lnTo>
                    <a:pt x="405338" y="229419"/>
                  </a:lnTo>
                  <a:lnTo>
                    <a:pt x="405338" y="216178"/>
                  </a:lnTo>
                  <a:lnTo>
                    <a:pt x="406098" y="216178"/>
                  </a:lnTo>
                  <a:lnTo>
                    <a:pt x="411418" y="216178"/>
                  </a:lnTo>
                  <a:lnTo>
                    <a:pt x="411418" y="215097"/>
                  </a:lnTo>
                  <a:lnTo>
                    <a:pt x="411418" y="207530"/>
                  </a:lnTo>
                  <a:lnTo>
                    <a:pt x="413445" y="207530"/>
                  </a:lnTo>
                  <a:lnTo>
                    <a:pt x="427632" y="207530"/>
                  </a:lnTo>
                  <a:lnTo>
                    <a:pt x="427632" y="208611"/>
                  </a:lnTo>
                  <a:lnTo>
                    <a:pt x="427632" y="216178"/>
                  </a:lnTo>
                  <a:lnTo>
                    <a:pt x="449925" y="216178"/>
                  </a:lnTo>
                  <a:lnTo>
                    <a:pt x="449925" y="214286"/>
                  </a:lnTo>
                  <a:lnTo>
                    <a:pt x="449925" y="201045"/>
                  </a:lnTo>
                  <a:lnTo>
                    <a:pt x="451699" y="201045"/>
                  </a:lnTo>
                  <a:lnTo>
                    <a:pt x="464112" y="201045"/>
                  </a:lnTo>
                  <a:lnTo>
                    <a:pt x="464112" y="224825"/>
                  </a:lnTo>
                  <a:lnTo>
                    <a:pt x="465126" y="224825"/>
                  </a:lnTo>
                  <a:lnTo>
                    <a:pt x="472219" y="224825"/>
                  </a:lnTo>
                  <a:lnTo>
                    <a:pt x="472219" y="223744"/>
                  </a:lnTo>
                  <a:lnTo>
                    <a:pt x="472219" y="216178"/>
                  </a:lnTo>
                  <a:lnTo>
                    <a:pt x="473992" y="216178"/>
                  </a:lnTo>
                  <a:lnTo>
                    <a:pt x="486406" y="216178"/>
                  </a:lnTo>
                  <a:lnTo>
                    <a:pt x="486406" y="242119"/>
                  </a:lnTo>
                  <a:lnTo>
                    <a:pt x="488433" y="242119"/>
                  </a:lnTo>
                  <a:lnTo>
                    <a:pt x="502619" y="242119"/>
                  </a:lnTo>
                  <a:lnTo>
                    <a:pt x="502619" y="243740"/>
                  </a:lnTo>
                  <a:lnTo>
                    <a:pt x="502619" y="255090"/>
                  </a:lnTo>
                  <a:lnTo>
                    <a:pt x="503379" y="255090"/>
                  </a:lnTo>
                  <a:lnTo>
                    <a:pt x="508700" y="255090"/>
                  </a:lnTo>
                  <a:lnTo>
                    <a:pt x="508700" y="254279"/>
                  </a:lnTo>
                  <a:lnTo>
                    <a:pt x="508700" y="248604"/>
                  </a:lnTo>
                  <a:lnTo>
                    <a:pt x="539100" y="248604"/>
                  </a:lnTo>
                  <a:lnTo>
                    <a:pt x="539100" y="272384"/>
                  </a:lnTo>
                  <a:lnTo>
                    <a:pt x="540113" y="272384"/>
                  </a:lnTo>
                  <a:lnTo>
                    <a:pt x="547207" y="272384"/>
                  </a:lnTo>
                  <a:lnTo>
                    <a:pt x="547207" y="273465"/>
                  </a:lnTo>
                  <a:lnTo>
                    <a:pt x="547207" y="281031"/>
                  </a:lnTo>
                  <a:lnTo>
                    <a:pt x="547967" y="281031"/>
                  </a:lnTo>
                  <a:lnTo>
                    <a:pt x="553287" y="281031"/>
                  </a:lnTo>
                  <a:lnTo>
                    <a:pt x="553287" y="278869"/>
                  </a:lnTo>
                  <a:lnTo>
                    <a:pt x="553287" y="263737"/>
                  </a:lnTo>
                  <a:lnTo>
                    <a:pt x="554300" y="263737"/>
                  </a:lnTo>
                  <a:lnTo>
                    <a:pt x="561394" y="263737"/>
                  </a:lnTo>
                  <a:lnTo>
                    <a:pt x="561394" y="264818"/>
                  </a:lnTo>
                  <a:lnTo>
                    <a:pt x="561394" y="272384"/>
                  </a:lnTo>
                  <a:lnTo>
                    <a:pt x="566714" y="270391"/>
                  </a:lnTo>
                  <a:cubicBezTo>
                    <a:pt x="567474" y="270019"/>
                    <a:pt x="567474" y="269817"/>
                    <a:pt x="567474" y="269411"/>
                  </a:cubicBezTo>
                  <a:lnTo>
                    <a:pt x="567474" y="263737"/>
                  </a:lnTo>
                  <a:lnTo>
                    <a:pt x="605981" y="263737"/>
                  </a:lnTo>
                  <a:lnTo>
                    <a:pt x="605981" y="287516"/>
                  </a:lnTo>
                  <a:lnTo>
                    <a:pt x="608007" y="287516"/>
                  </a:lnTo>
                  <a:lnTo>
                    <a:pt x="622194" y="287516"/>
                  </a:lnTo>
                  <a:lnTo>
                    <a:pt x="622194" y="288597"/>
                  </a:lnTo>
                  <a:lnTo>
                    <a:pt x="622194" y="296163"/>
                  </a:lnTo>
                  <a:lnTo>
                    <a:pt x="623968" y="296163"/>
                  </a:lnTo>
                  <a:lnTo>
                    <a:pt x="636381" y="296163"/>
                  </a:lnTo>
                  <a:lnTo>
                    <a:pt x="636381" y="272384"/>
                  </a:lnTo>
                  <a:lnTo>
                    <a:pt x="637394" y="272384"/>
                  </a:lnTo>
                  <a:lnTo>
                    <a:pt x="644488" y="272384"/>
                  </a:lnTo>
                  <a:lnTo>
                    <a:pt x="644488" y="239957"/>
                  </a:lnTo>
                  <a:lnTo>
                    <a:pt x="645501" y="239957"/>
                  </a:lnTo>
                  <a:lnTo>
                    <a:pt x="652595" y="239957"/>
                  </a:lnTo>
                  <a:lnTo>
                    <a:pt x="652595" y="238066"/>
                  </a:lnTo>
                  <a:lnTo>
                    <a:pt x="652595" y="224825"/>
                  </a:lnTo>
                  <a:cubicBezTo>
                    <a:pt x="650568" y="224825"/>
                    <a:pt x="650568" y="224825"/>
                    <a:pt x="651328" y="223203"/>
                  </a:cubicBezTo>
                  <a:lnTo>
                    <a:pt x="656648" y="211854"/>
                  </a:lnTo>
                  <a:cubicBezTo>
                    <a:pt x="656653" y="211871"/>
                    <a:pt x="656848" y="212545"/>
                    <a:pt x="664755" y="239957"/>
                  </a:cubicBezTo>
                  <a:lnTo>
                    <a:pt x="665515" y="239957"/>
                  </a:lnTo>
                  <a:lnTo>
                    <a:pt x="670835" y="239957"/>
                  </a:lnTo>
                  <a:lnTo>
                    <a:pt x="670835" y="134030"/>
                  </a:lnTo>
                  <a:lnTo>
                    <a:pt x="672355" y="134030"/>
                  </a:lnTo>
                  <a:lnTo>
                    <a:pt x="682995" y="134030"/>
                  </a:lnTo>
                  <a:lnTo>
                    <a:pt x="682995" y="86471"/>
                  </a:lnTo>
                  <a:lnTo>
                    <a:pt x="709342" y="86471"/>
                  </a:lnTo>
                  <a:lnTo>
                    <a:pt x="709342" y="64853"/>
                  </a:lnTo>
                  <a:lnTo>
                    <a:pt x="743796" y="64853"/>
                  </a:lnTo>
                  <a:lnTo>
                    <a:pt x="743796" y="67285"/>
                  </a:lnTo>
                  <a:lnTo>
                    <a:pt x="743796" y="84309"/>
                  </a:lnTo>
                  <a:lnTo>
                    <a:pt x="746076" y="84309"/>
                  </a:lnTo>
                  <a:lnTo>
                    <a:pt x="762036" y="84309"/>
                  </a:lnTo>
                  <a:lnTo>
                    <a:pt x="762036" y="131868"/>
                  </a:lnTo>
                  <a:lnTo>
                    <a:pt x="763049" y="131868"/>
                  </a:lnTo>
                  <a:lnTo>
                    <a:pt x="770143" y="131868"/>
                  </a:lnTo>
                  <a:lnTo>
                    <a:pt x="784330" y="136192"/>
                  </a:lnTo>
                  <a:lnTo>
                    <a:pt x="784330" y="175104"/>
                  </a:lnTo>
                  <a:lnTo>
                    <a:pt x="785343" y="175104"/>
                  </a:lnTo>
                  <a:lnTo>
                    <a:pt x="792436" y="175104"/>
                  </a:lnTo>
                  <a:lnTo>
                    <a:pt x="792436" y="176725"/>
                  </a:lnTo>
                  <a:lnTo>
                    <a:pt x="792436" y="188074"/>
                  </a:lnTo>
                  <a:lnTo>
                    <a:pt x="794463" y="188074"/>
                  </a:lnTo>
                  <a:lnTo>
                    <a:pt x="808650" y="188074"/>
                  </a:lnTo>
                  <a:lnTo>
                    <a:pt x="814730" y="194560"/>
                  </a:lnTo>
                  <a:lnTo>
                    <a:pt x="814730" y="216178"/>
                  </a:lnTo>
                  <a:lnTo>
                    <a:pt x="817010" y="216178"/>
                  </a:lnTo>
                  <a:lnTo>
                    <a:pt x="832970" y="216178"/>
                  </a:lnTo>
                  <a:lnTo>
                    <a:pt x="832970" y="217258"/>
                  </a:lnTo>
                  <a:lnTo>
                    <a:pt x="832970" y="224825"/>
                  </a:lnTo>
                  <a:lnTo>
                    <a:pt x="834237" y="224825"/>
                  </a:lnTo>
                  <a:lnTo>
                    <a:pt x="843104" y="224825"/>
                  </a:lnTo>
                  <a:lnTo>
                    <a:pt x="843104" y="226986"/>
                  </a:lnTo>
                  <a:lnTo>
                    <a:pt x="843104" y="242119"/>
                  </a:lnTo>
                  <a:cubicBezTo>
                    <a:pt x="847157" y="242119"/>
                    <a:pt x="847157" y="242119"/>
                    <a:pt x="847157" y="240227"/>
                  </a:cubicBezTo>
                  <a:lnTo>
                    <a:pt x="847157" y="226986"/>
                  </a:lnTo>
                  <a:lnTo>
                    <a:pt x="848170" y="226986"/>
                  </a:lnTo>
                  <a:lnTo>
                    <a:pt x="855264" y="226986"/>
                  </a:lnTo>
                  <a:lnTo>
                    <a:pt x="855264" y="228608"/>
                  </a:lnTo>
                  <a:lnTo>
                    <a:pt x="855264" y="239957"/>
                  </a:lnTo>
                  <a:lnTo>
                    <a:pt x="856024" y="239957"/>
                  </a:lnTo>
                  <a:lnTo>
                    <a:pt x="861344" y="239957"/>
                  </a:lnTo>
                  <a:cubicBezTo>
                    <a:pt x="861344" y="235634"/>
                    <a:pt x="861344" y="235634"/>
                    <a:pt x="909984" y="235634"/>
                  </a:cubicBezTo>
                  <a:lnTo>
                    <a:pt x="909984" y="236985"/>
                  </a:lnTo>
                  <a:lnTo>
                    <a:pt x="909984" y="246442"/>
                  </a:lnTo>
                  <a:lnTo>
                    <a:pt x="910744" y="246442"/>
                  </a:lnTo>
                  <a:lnTo>
                    <a:pt x="916065" y="246442"/>
                  </a:lnTo>
                  <a:lnTo>
                    <a:pt x="916065" y="248604"/>
                  </a:lnTo>
                  <a:lnTo>
                    <a:pt x="916065" y="263737"/>
                  </a:lnTo>
                  <a:cubicBezTo>
                    <a:pt x="916073" y="263733"/>
                    <a:pt x="916189" y="263655"/>
                    <a:pt x="918091" y="262386"/>
                  </a:cubicBezTo>
                  <a:lnTo>
                    <a:pt x="932278" y="252928"/>
                  </a:lnTo>
                  <a:cubicBezTo>
                    <a:pt x="932280" y="252909"/>
                    <a:pt x="932411" y="252034"/>
                    <a:pt x="938358" y="211854"/>
                  </a:cubicBezTo>
                  <a:cubicBezTo>
                    <a:pt x="938367" y="211852"/>
                    <a:pt x="938436" y="211826"/>
                    <a:pt x="939118" y="211584"/>
                  </a:cubicBezTo>
                  <a:lnTo>
                    <a:pt x="944438" y="209692"/>
                  </a:lnTo>
                  <a:cubicBezTo>
                    <a:pt x="944438" y="209676"/>
                    <a:pt x="944471" y="208615"/>
                    <a:pt x="946465" y="140515"/>
                  </a:cubicBezTo>
                  <a:cubicBezTo>
                    <a:pt x="946465" y="140533"/>
                    <a:pt x="946498" y="141624"/>
                    <a:pt x="948492" y="209692"/>
                  </a:cubicBezTo>
                  <a:cubicBezTo>
                    <a:pt x="948501" y="209695"/>
                    <a:pt x="948572" y="209720"/>
                    <a:pt x="949252" y="209962"/>
                  </a:cubicBezTo>
                  <a:lnTo>
                    <a:pt x="954572" y="211854"/>
                  </a:lnTo>
                  <a:lnTo>
                    <a:pt x="954572" y="125383"/>
                  </a:lnTo>
                  <a:cubicBezTo>
                    <a:pt x="958625" y="125383"/>
                    <a:pt x="958625" y="125383"/>
                    <a:pt x="958625" y="92956"/>
                  </a:cubicBezTo>
                  <a:lnTo>
                    <a:pt x="997132" y="92956"/>
                  </a:lnTo>
                  <a:lnTo>
                    <a:pt x="997132" y="125383"/>
                  </a:lnTo>
                  <a:lnTo>
                    <a:pt x="997892" y="125383"/>
                  </a:lnTo>
                  <a:lnTo>
                    <a:pt x="1003212" y="125383"/>
                  </a:lnTo>
                  <a:lnTo>
                    <a:pt x="1003212" y="43235"/>
                  </a:lnTo>
                  <a:lnTo>
                    <a:pt x="1004986" y="43235"/>
                  </a:lnTo>
                  <a:lnTo>
                    <a:pt x="1017399" y="43235"/>
                  </a:lnTo>
                  <a:lnTo>
                    <a:pt x="1017399" y="41344"/>
                  </a:lnTo>
                  <a:lnTo>
                    <a:pt x="1017399" y="28103"/>
                  </a:lnTo>
                  <a:lnTo>
                    <a:pt x="1039693" y="28103"/>
                  </a:lnTo>
                  <a:lnTo>
                    <a:pt x="1039693" y="27022"/>
                  </a:lnTo>
                  <a:lnTo>
                    <a:pt x="1039693" y="19456"/>
                  </a:lnTo>
                  <a:lnTo>
                    <a:pt x="1041466" y="19456"/>
                  </a:lnTo>
                  <a:lnTo>
                    <a:pt x="1053880" y="19456"/>
                  </a:lnTo>
                  <a:lnTo>
                    <a:pt x="1053880" y="20537"/>
                  </a:lnTo>
                  <a:lnTo>
                    <a:pt x="1053880" y="28103"/>
                  </a:lnTo>
                  <a:lnTo>
                    <a:pt x="1054640" y="28103"/>
                  </a:lnTo>
                  <a:lnTo>
                    <a:pt x="1059960" y="28103"/>
                  </a:lnTo>
                  <a:lnTo>
                    <a:pt x="1070093" y="23779"/>
                  </a:lnTo>
                  <a:lnTo>
                    <a:pt x="1074146" y="27022"/>
                  </a:lnTo>
                  <a:lnTo>
                    <a:pt x="1074146" y="19456"/>
                  </a:lnTo>
                  <a:lnTo>
                    <a:pt x="1076426" y="19456"/>
                  </a:lnTo>
                  <a:lnTo>
                    <a:pt x="1092387" y="19456"/>
                  </a:lnTo>
                  <a:lnTo>
                    <a:pt x="1092387" y="20537"/>
                  </a:lnTo>
                  <a:lnTo>
                    <a:pt x="1092387" y="28103"/>
                  </a:lnTo>
                  <a:lnTo>
                    <a:pt x="1122787" y="28103"/>
                  </a:lnTo>
                  <a:lnTo>
                    <a:pt x="1122787" y="29724"/>
                  </a:lnTo>
                  <a:lnTo>
                    <a:pt x="1122787" y="41074"/>
                  </a:lnTo>
                  <a:lnTo>
                    <a:pt x="1149134" y="41074"/>
                  </a:lnTo>
                  <a:lnTo>
                    <a:pt x="1149134" y="71338"/>
                  </a:lnTo>
                  <a:lnTo>
                    <a:pt x="1149894" y="71338"/>
                  </a:lnTo>
                  <a:lnTo>
                    <a:pt x="1155214" y="71338"/>
                  </a:lnTo>
                  <a:lnTo>
                    <a:pt x="1155214" y="72419"/>
                  </a:lnTo>
                  <a:lnTo>
                    <a:pt x="1155214" y="79986"/>
                  </a:lnTo>
                  <a:cubicBezTo>
                    <a:pt x="1159268" y="79986"/>
                    <a:pt x="1159268" y="79986"/>
                    <a:pt x="1159268" y="110250"/>
                  </a:cubicBezTo>
                  <a:lnTo>
                    <a:pt x="1160028" y="110250"/>
                  </a:lnTo>
                  <a:lnTo>
                    <a:pt x="1165348" y="110250"/>
                  </a:lnTo>
                  <a:lnTo>
                    <a:pt x="1165348" y="111061"/>
                  </a:lnTo>
                  <a:lnTo>
                    <a:pt x="1165348" y="116736"/>
                  </a:lnTo>
                  <a:lnTo>
                    <a:pt x="1166361" y="116736"/>
                  </a:lnTo>
                  <a:lnTo>
                    <a:pt x="1173454" y="116736"/>
                  </a:lnTo>
                  <a:lnTo>
                    <a:pt x="1173454" y="147001"/>
                  </a:lnTo>
                  <a:lnTo>
                    <a:pt x="1175481" y="147001"/>
                  </a:lnTo>
                  <a:lnTo>
                    <a:pt x="1189668" y="147001"/>
                  </a:lnTo>
                  <a:lnTo>
                    <a:pt x="1189668" y="170780"/>
                  </a:lnTo>
                  <a:cubicBezTo>
                    <a:pt x="1191695" y="170780"/>
                    <a:pt x="1191695" y="170780"/>
                    <a:pt x="1191695" y="172401"/>
                  </a:cubicBezTo>
                  <a:lnTo>
                    <a:pt x="1191695" y="183751"/>
                  </a:lnTo>
                  <a:lnTo>
                    <a:pt x="1192455" y="183751"/>
                  </a:lnTo>
                  <a:lnTo>
                    <a:pt x="1197775" y="183751"/>
                  </a:lnTo>
                  <a:lnTo>
                    <a:pt x="1197775" y="207530"/>
                  </a:lnTo>
                  <a:lnTo>
                    <a:pt x="1199041" y="207530"/>
                  </a:lnTo>
                  <a:lnTo>
                    <a:pt x="1207908" y="207530"/>
                  </a:lnTo>
                  <a:cubicBezTo>
                    <a:pt x="1209935" y="209692"/>
                    <a:pt x="1209935" y="209692"/>
                    <a:pt x="1209935" y="211584"/>
                  </a:cubicBezTo>
                  <a:lnTo>
                    <a:pt x="1209935" y="224825"/>
                  </a:lnTo>
                  <a:cubicBezTo>
                    <a:pt x="1209940" y="224818"/>
                    <a:pt x="1210027" y="224711"/>
                    <a:pt x="1211455" y="222933"/>
                  </a:cubicBezTo>
                  <a:lnTo>
                    <a:pt x="1222095" y="209692"/>
                  </a:lnTo>
                  <a:lnTo>
                    <a:pt x="1250469" y="209692"/>
                  </a:lnTo>
                  <a:lnTo>
                    <a:pt x="1250469" y="296163"/>
                  </a:lnTo>
                  <a:lnTo>
                    <a:pt x="1251229" y="296163"/>
                  </a:lnTo>
                  <a:lnTo>
                    <a:pt x="1256549" y="296163"/>
                  </a:lnTo>
                  <a:cubicBezTo>
                    <a:pt x="1256553" y="296155"/>
                    <a:pt x="1256612" y="296055"/>
                    <a:pt x="1257309" y="294812"/>
                  </a:cubicBezTo>
                  <a:lnTo>
                    <a:pt x="1262629" y="285354"/>
                  </a:lnTo>
                  <a:lnTo>
                    <a:pt x="1262629" y="287246"/>
                  </a:lnTo>
                  <a:lnTo>
                    <a:pt x="1262629" y="300487"/>
                  </a:lnTo>
                  <a:cubicBezTo>
                    <a:pt x="1266682" y="300487"/>
                    <a:pt x="1266682" y="300487"/>
                    <a:pt x="1266682" y="255090"/>
                  </a:cubicBezTo>
                  <a:lnTo>
                    <a:pt x="1267442" y="255090"/>
                  </a:lnTo>
                  <a:lnTo>
                    <a:pt x="1272762" y="255090"/>
                  </a:lnTo>
                  <a:lnTo>
                    <a:pt x="1272762" y="190236"/>
                  </a:lnTo>
                  <a:lnTo>
                    <a:pt x="1273776" y="190236"/>
                  </a:lnTo>
                  <a:lnTo>
                    <a:pt x="1280869" y="190236"/>
                  </a:lnTo>
                  <a:cubicBezTo>
                    <a:pt x="1280875" y="190215"/>
                    <a:pt x="1281139" y="189275"/>
                    <a:pt x="1293029" y="147001"/>
                  </a:cubicBezTo>
                  <a:lnTo>
                    <a:pt x="1294296" y="147001"/>
                  </a:lnTo>
                  <a:lnTo>
                    <a:pt x="1303163" y="147001"/>
                  </a:lnTo>
                  <a:cubicBezTo>
                    <a:pt x="1303168" y="147024"/>
                    <a:pt x="1303394" y="147990"/>
                    <a:pt x="1313296" y="190236"/>
                  </a:cubicBezTo>
                  <a:lnTo>
                    <a:pt x="1314309" y="190236"/>
                  </a:lnTo>
                  <a:lnTo>
                    <a:pt x="1321403" y="190236"/>
                  </a:lnTo>
                  <a:lnTo>
                    <a:pt x="1321403" y="229148"/>
                  </a:lnTo>
                  <a:lnTo>
                    <a:pt x="1323176" y="229148"/>
                  </a:lnTo>
                  <a:lnTo>
                    <a:pt x="1335590" y="229148"/>
                  </a:lnTo>
                  <a:lnTo>
                    <a:pt x="1335590" y="231310"/>
                  </a:lnTo>
                  <a:lnTo>
                    <a:pt x="1335590" y="246442"/>
                  </a:lnTo>
                  <a:cubicBezTo>
                    <a:pt x="1339643" y="246442"/>
                    <a:pt x="1339643" y="246442"/>
                    <a:pt x="1339643" y="244281"/>
                  </a:cubicBezTo>
                  <a:lnTo>
                    <a:pt x="1339643" y="229148"/>
                  </a:lnTo>
                  <a:lnTo>
                    <a:pt x="1341163" y="229148"/>
                  </a:lnTo>
                  <a:lnTo>
                    <a:pt x="1351803" y="229148"/>
                  </a:lnTo>
                  <a:lnTo>
                    <a:pt x="1351803" y="230769"/>
                  </a:lnTo>
                  <a:lnTo>
                    <a:pt x="1351803" y="242119"/>
                  </a:lnTo>
                  <a:lnTo>
                    <a:pt x="1382204" y="242119"/>
                  </a:lnTo>
                  <a:lnTo>
                    <a:pt x="1382204" y="205369"/>
                  </a:lnTo>
                  <a:lnTo>
                    <a:pt x="1383470" y="205369"/>
                  </a:lnTo>
                  <a:lnTo>
                    <a:pt x="1392337" y="205369"/>
                  </a:lnTo>
                  <a:lnTo>
                    <a:pt x="1392337" y="226986"/>
                  </a:lnTo>
                  <a:cubicBezTo>
                    <a:pt x="1394364" y="226986"/>
                    <a:pt x="1394364" y="226986"/>
                    <a:pt x="1394364" y="194560"/>
                  </a:cubicBezTo>
                  <a:lnTo>
                    <a:pt x="1416657" y="194560"/>
                  </a:lnTo>
                  <a:lnTo>
                    <a:pt x="1416657" y="192938"/>
                  </a:lnTo>
                  <a:lnTo>
                    <a:pt x="1416657" y="181589"/>
                  </a:lnTo>
                  <a:lnTo>
                    <a:pt x="1417417" y="181589"/>
                  </a:lnTo>
                  <a:lnTo>
                    <a:pt x="1422737" y="181589"/>
                  </a:lnTo>
                  <a:lnTo>
                    <a:pt x="1422737" y="179698"/>
                  </a:lnTo>
                  <a:lnTo>
                    <a:pt x="1422737" y="166457"/>
                  </a:lnTo>
                  <a:lnTo>
                    <a:pt x="1426791" y="172942"/>
                  </a:lnTo>
                  <a:lnTo>
                    <a:pt x="1429071" y="172942"/>
                  </a:lnTo>
                  <a:lnTo>
                    <a:pt x="1445031" y="172942"/>
                  </a:lnTo>
                  <a:lnTo>
                    <a:pt x="1445031" y="172131"/>
                  </a:lnTo>
                  <a:lnTo>
                    <a:pt x="1445031" y="166457"/>
                  </a:lnTo>
                  <a:lnTo>
                    <a:pt x="1445791" y="166457"/>
                  </a:lnTo>
                  <a:lnTo>
                    <a:pt x="1451111" y="166457"/>
                  </a:lnTo>
                  <a:lnTo>
                    <a:pt x="1451111" y="167808"/>
                  </a:lnTo>
                  <a:lnTo>
                    <a:pt x="1451111" y="177266"/>
                  </a:lnTo>
                  <a:lnTo>
                    <a:pt x="1489618" y="177266"/>
                  </a:lnTo>
                  <a:lnTo>
                    <a:pt x="1489618" y="315619"/>
                  </a:lnTo>
                  <a:lnTo>
                    <a:pt x="1491138" y="315619"/>
                  </a:lnTo>
                  <a:lnTo>
                    <a:pt x="1501778" y="315619"/>
                  </a:lnTo>
                  <a:lnTo>
                    <a:pt x="1501778" y="302649"/>
                  </a:lnTo>
                  <a:lnTo>
                    <a:pt x="1505832" y="302649"/>
                  </a:lnTo>
                  <a:lnTo>
                    <a:pt x="1505832" y="315619"/>
                  </a:lnTo>
                  <a:lnTo>
                    <a:pt x="1536232" y="315619"/>
                  </a:lnTo>
                  <a:lnTo>
                    <a:pt x="1536232" y="285354"/>
                  </a:lnTo>
                  <a:lnTo>
                    <a:pt x="1548392" y="285354"/>
                  </a:lnTo>
                  <a:lnTo>
                    <a:pt x="1560552" y="283193"/>
                  </a:lnTo>
                  <a:cubicBezTo>
                    <a:pt x="1562579" y="283193"/>
                    <a:pt x="1562579" y="285354"/>
                    <a:pt x="1564606" y="285354"/>
                  </a:cubicBezTo>
                  <a:lnTo>
                    <a:pt x="1574739" y="285354"/>
                  </a:lnTo>
                  <a:lnTo>
                    <a:pt x="1574739" y="315619"/>
                  </a:lnTo>
                  <a:lnTo>
                    <a:pt x="1582846" y="315619"/>
                  </a:lnTo>
                  <a:lnTo>
                    <a:pt x="1582846" y="332914"/>
                  </a:lnTo>
                  <a:lnTo>
                    <a:pt x="1592182" y="333819"/>
                  </a:lnTo>
                  <a:lnTo>
                    <a:pt x="1605140" y="333819"/>
                  </a:lnTo>
                  <a:lnTo>
                    <a:pt x="1605140" y="317781"/>
                  </a:lnTo>
                  <a:lnTo>
                    <a:pt x="1673096" y="317781"/>
                  </a:lnTo>
                  <a:lnTo>
                    <a:pt x="1673096" y="232528"/>
                  </a:lnTo>
                  <a:lnTo>
                    <a:pt x="1745104" y="232528"/>
                  </a:lnTo>
                  <a:lnTo>
                    <a:pt x="1745104" y="311296"/>
                  </a:lnTo>
                  <a:lnTo>
                    <a:pt x="1747008" y="311296"/>
                  </a:lnTo>
                  <a:lnTo>
                    <a:pt x="1748250" y="333819"/>
                  </a:lnTo>
                  <a:lnTo>
                    <a:pt x="1757926" y="333819"/>
                  </a:lnTo>
                  <a:cubicBezTo>
                    <a:pt x="1758462" y="326605"/>
                    <a:pt x="1759168" y="318951"/>
                    <a:pt x="1759168" y="311296"/>
                  </a:cubicBezTo>
                  <a:lnTo>
                    <a:pt x="1765248" y="311296"/>
                  </a:lnTo>
                  <a:lnTo>
                    <a:pt x="1766490" y="333819"/>
                  </a:lnTo>
                  <a:lnTo>
                    <a:pt x="1817112" y="333819"/>
                  </a:lnTo>
                  <a:lnTo>
                    <a:pt x="1817112" y="170791"/>
                  </a:lnTo>
                  <a:lnTo>
                    <a:pt x="2014439" y="170791"/>
                  </a:lnTo>
                  <a:lnTo>
                    <a:pt x="2014439" y="333819"/>
                  </a:lnTo>
                  <a:lnTo>
                    <a:pt x="2033136" y="333819"/>
                  </a:lnTo>
                  <a:lnTo>
                    <a:pt x="2033136" y="251126"/>
                  </a:lnTo>
                  <a:lnTo>
                    <a:pt x="2128256" y="251126"/>
                  </a:lnTo>
                  <a:cubicBezTo>
                    <a:pt x="2152853" y="240257"/>
                    <a:pt x="2161167" y="196782"/>
                    <a:pt x="2180720" y="185913"/>
                  </a:cubicBezTo>
                  <a:lnTo>
                    <a:pt x="2245574" y="185913"/>
                  </a:lnTo>
                  <a:lnTo>
                    <a:pt x="2245574" y="261575"/>
                  </a:lnTo>
                  <a:lnTo>
                    <a:pt x="2253681" y="261575"/>
                  </a:lnTo>
                  <a:cubicBezTo>
                    <a:pt x="2253681" y="259413"/>
                    <a:pt x="2255708" y="257251"/>
                    <a:pt x="2255708" y="255090"/>
                  </a:cubicBezTo>
                  <a:lnTo>
                    <a:pt x="2261788" y="255090"/>
                  </a:lnTo>
                  <a:cubicBezTo>
                    <a:pt x="2261788" y="257251"/>
                    <a:pt x="2261788" y="259413"/>
                    <a:pt x="2263815" y="263737"/>
                  </a:cubicBezTo>
                  <a:lnTo>
                    <a:pt x="2275975" y="263737"/>
                  </a:lnTo>
                  <a:lnTo>
                    <a:pt x="2275975" y="257251"/>
                  </a:lnTo>
                  <a:lnTo>
                    <a:pt x="2298268" y="257251"/>
                  </a:lnTo>
                  <a:lnTo>
                    <a:pt x="2298268" y="263737"/>
                  </a:lnTo>
                  <a:lnTo>
                    <a:pt x="2318535" y="263737"/>
                  </a:lnTo>
                  <a:lnTo>
                    <a:pt x="2318535" y="309134"/>
                  </a:lnTo>
                  <a:lnTo>
                    <a:pt x="2332722" y="309134"/>
                  </a:lnTo>
                  <a:lnTo>
                    <a:pt x="2332722" y="296163"/>
                  </a:lnTo>
                  <a:lnTo>
                    <a:pt x="2348936" y="296163"/>
                  </a:lnTo>
                  <a:lnTo>
                    <a:pt x="2348936" y="116736"/>
                  </a:lnTo>
                  <a:lnTo>
                    <a:pt x="2355016" y="110250"/>
                  </a:lnTo>
                  <a:lnTo>
                    <a:pt x="2427977" y="110250"/>
                  </a:lnTo>
                  <a:lnTo>
                    <a:pt x="2427977" y="118898"/>
                  </a:lnTo>
                  <a:lnTo>
                    <a:pt x="2438110" y="118898"/>
                  </a:lnTo>
                  <a:lnTo>
                    <a:pt x="2438110" y="233472"/>
                  </a:lnTo>
                  <a:lnTo>
                    <a:pt x="2460404" y="233472"/>
                  </a:lnTo>
                  <a:lnTo>
                    <a:pt x="2460404" y="166457"/>
                  </a:lnTo>
                  <a:lnTo>
                    <a:pt x="2486751" y="166457"/>
                  </a:lnTo>
                  <a:cubicBezTo>
                    <a:pt x="2488777" y="166457"/>
                    <a:pt x="2488777" y="164295"/>
                    <a:pt x="2490804" y="162133"/>
                  </a:cubicBezTo>
                  <a:lnTo>
                    <a:pt x="2498911" y="162133"/>
                  </a:lnTo>
                  <a:cubicBezTo>
                    <a:pt x="2500937" y="164295"/>
                    <a:pt x="2500937" y="166457"/>
                    <a:pt x="2502964" y="166457"/>
                  </a:cubicBezTo>
                  <a:lnTo>
                    <a:pt x="2525258" y="166457"/>
                  </a:lnTo>
                  <a:lnTo>
                    <a:pt x="2525258" y="49721"/>
                  </a:lnTo>
                  <a:cubicBezTo>
                    <a:pt x="2525272" y="49718"/>
                    <a:pt x="2526139" y="49554"/>
                    <a:pt x="2582005" y="38912"/>
                  </a:cubicBezTo>
                  <a:lnTo>
                    <a:pt x="2582005" y="39993"/>
                  </a:lnTo>
                  <a:lnTo>
                    <a:pt x="2582005" y="47559"/>
                  </a:lnTo>
                  <a:lnTo>
                    <a:pt x="2608352" y="47559"/>
                  </a:lnTo>
                  <a:lnTo>
                    <a:pt x="2608352" y="302649"/>
                  </a:lnTo>
                  <a:lnTo>
                    <a:pt x="2630646" y="302649"/>
                  </a:lnTo>
                  <a:lnTo>
                    <a:pt x="2630646" y="298325"/>
                  </a:lnTo>
                  <a:lnTo>
                    <a:pt x="2642806" y="298325"/>
                  </a:lnTo>
                  <a:lnTo>
                    <a:pt x="2642806" y="302649"/>
                  </a:lnTo>
                  <a:lnTo>
                    <a:pt x="2667126" y="302649"/>
                  </a:lnTo>
                  <a:lnTo>
                    <a:pt x="2667126" y="289678"/>
                  </a:lnTo>
                  <a:lnTo>
                    <a:pt x="2695500" y="289678"/>
                  </a:lnTo>
                  <a:cubicBezTo>
                    <a:pt x="2699553" y="285354"/>
                    <a:pt x="2703607" y="285354"/>
                    <a:pt x="2707660" y="285354"/>
                  </a:cubicBezTo>
                  <a:cubicBezTo>
                    <a:pt x="2713740" y="289678"/>
                    <a:pt x="2721847" y="289678"/>
                    <a:pt x="2727927" y="289678"/>
                  </a:cubicBezTo>
                  <a:lnTo>
                    <a:pt x="2727927" y="272384"/>
                  </a:lnTo>
                  <a:lnTo>
                    <a:pt x="2736034" y="272384"/>
                  </a:lnTo>
                  <a:lnTo>
                    <a:pt x="2736034" y="259413"/>
                  </a:lnTo>
                  <a:lnTo>
                    <a:pt x="2792781" y="259413"/>
                  </a:lnTo>
                  <a:lnTo>
                    <a:pt x="2792781" y="229148"/>
                  </a:lnTo>
                  <a:lnTo>
                    <a:pt x="2811021" y="229148"/>
                  </a:lnTo>
                  <a:lnTo>
                    <a:pt x="2811021" y="222663"/>
                  </a:lnTo>
                  <a:lnTo>
                    <a:pt x="2823181" y="222663"/>
                  </a:lnTo>
                  <a:lnTo>
                    <a:pt x="2823181" y="229148"/>
                  </a:lnTo>
                  <a:lnTo>
                    <a:pt x="2839395" y="229148"/>
                  </a:lnTo>
                  <a:lnTo>
                    <a:pt x="2839395" y="278869"/>
                  </a:lnTo>
                  <a:lnTo>
                    <a:pt x="2871822" y="278869"/>
                  </a:lnTo>
                  <a:lnTo>
                    <a:pt x="2871822" y="252928"/>
                  </a:lnTo>
                  <a:lnTo>
                    <a:pt x="2910329" y="252928"/>
                  </a:lnTo>
                  <a:lnTo>
                    <a:pt x="2910329" y="222663"/>
                  </a:lnTo>
                  <a:lnTo>
                    <a:pt x="2958970" y="222663"/>
                  </a:lnTo>
                  <a:cubicBezTo>
                    <a:pt x="2959793" y="378235"/>
                    <a:pt x="2960615" y="533807"/>
                    <a:pt x="2961438" y="689379"/>
                  </a:cubicBezTo>
                  <a:lnTo>
                    <a:pt x="2054" y="687046"/>
                  </a:lnTo>
                  <a:cubicBezTo>
                    <a:pt x="1369" y="539482"/>
                    <a:pt x="685" y="400492"/>
                    <a:pt x="0" y="252928"/>
                  </a:cubicBezTo>
                  <a:lnTo>
                    <a:pt x="20267" y="252928"/>
                  </a:lnTo>
                  <a:cubicBezTo>
                    <a:pt x="20271" y="252922"/>
                    <a:pt x="20308" y="252840"/>
                    <a:pt x="20774" y="251847"/>
                  </a:cubicBezTo>
                  <a:lnTo>
                    <a:pt x="24320" y="244281"/>
                  </a:lnTo>
                  <a:cubicBezTo>
                    <a:pt x="24329" y="244282"/>
                    <a:pt x="24442" y="244300"/>
                    <a:pt x="26094" y="244551"/>
                  </a:cubicBezTo>
                  <a:lnTo>
                    <a:pt x="38507" y="246442"/>
                  </a:lnTo>
                  <a:cubicBezTo>
                    <a:pt x="38510" y="246452"/>
                    <a:pt x="38548" y="246553"/>
                    <a:pt x="39014" y="247794"/>
                  </a:cubicBezTo>
                  <a:lnTo>
                    <a:pt x="42560" y="257251"/>
                  </a:lnTo>
                  <a:cubicBezTo>
                    <a:pt x="42574" y="257252"/>
                    <a:pt x="43170" y="257302"/>
                    <a:pt x="68907" y="259413"/>
                  </a:cubicBezTo>
                  <a:lnTo>
                    <a:pt x="68907" y="136192"/>
                  </a:lnTo>
                  <a:lnTo>
                    <a:pt x="70934" y="136192"/>
                  </a:lnTo>
                  <a:lnTo>
                    <a:pt x="85121" y="136192"/>
                  </a:lnTo>
                  <a:lnTo>
                    <a:pt x="85121" y="0"/>
                  </a:lnTo>
                  <a:lnTo>
                    <a:pt x="86894" y="0"/>
                  </a:lnTo>
                  <a:lnTo>
                    <a:pt x="993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자유형: 도형 52">
              <a:extLst>
                <a:ext uri="{FF2B5EF4-FFF2-40B4-BE49-F238E27FC236}">
                  <a16:creationId xmlns="" xmlns:a16="http://schemas.microsoft.com/office/drawing/2014/main" id="{75454566-405F-4BE8-B99C-4A4074AA5065}"/>
                </a:ext>
              </a:extLst>
            </p:cNvPr>
            <p:cNvSpPr/>
            <p:nvPr/>
          </p:nvSpPr>
          <p:spPr>
            <a:xfrm>
              <a:off x="8996212" y="1412530"/>
              <a:ext cx="3195788" cy="1160647"/>
            </a:xfrm>
            <a:custGeom>
              <a:avLst/>
              <a:gdLst>
                <a:gd name="connsiteX0" fmla="*/ 160109 w 3195788"/>
                <a:gd name="connsiteY0" fmla="*/ 0 h 1160647"/>
                <a:gd name="connsiteX1" fmla="*/ 162135 w 3195788"/>
                <a:gd name="connsiteY1" fmla="*/ 246443 h 1160647"/>
                <a:gd name="connsiteX2" fmla="*/ 200642 w 3195788"/>
                <a:gd name="connsiteY2" fmla="*/ 326429 h 1160647"/>
                <a:gd name="connsiteX3" fmla="*/ 202669 w 3195788"/>
                <a:gd name="connsiteY3" fmla="*/ 326429 h 1160647"/>
                <a:gd name="connsiteX4" fmla="*/ 216856 w 3195788"/>
                <a:gd name="connsiteY4" fmla="*/ 326429 h 1160647"/>
                <a:gd name="connsiteX5" fmla="*/ 216856 w 3195788"/>
                <a:gd name="connsiteY5" fmla="*/ 350208 h 1160647"/>
                <a:gd name="connsiteX6" fmla="*/ 217363 w 3195788"/>
                <a:gd name="connsiteY6" fmla="*/ 351019 h 1160647"/>
                <a:gd name="connsiteX7" fmla="*/ 220909 w 3195788"/>
                <a:gd name="connsiteY7" fmla="*/ 356694 h 1160647"/>
                <a:gd name="connsiteX8" fmla="*/ 220909 w 3195788"/>
                <a:gd name="connsiteY8" fmla="*/ 471268 h 1160647"/>
                <a:gd name="connsiteX9" fmla="*/ 223189 w 3195788"/>
                <a:gd name="connsiteY9" fmla="*/ 471268 h 1160647"/>
                <a:gd name="connsiteX10" fmla="*/ 239150 w 3195788"/>
                <a:gd name="connsiteY10" fmla="*/ 471268 h 1160647"/>
                <a:gd name="connsiteX11" fmla="*/ 239150 w 3195788"/>
                <a:gd name="connsiteY11" fmla="*/ 611783 h 1160647"/>
                <a:gd name="connsiteX12" fmla="*/ 240670 w 3195788"/>
                <a:gd name="connsiteY12" fmla="*/ 611513 h 1160647"/>
                <a:gd name="connsiteX13" fmla="*/ 251310 w 3195788"/>
                <a:gd name="connsiteY13" fmla="*/ 609622 h 1160647"/>
                <a:gd name="connsiteX14" fmla="*/ 249283 w 3195788"/>
                <a:gd name="connsiteY14" fmla="*/ 698254 h 1160647"/>
                <a:gd name="connsiteX15" fmla="*/ 250803 w 3195788"/>
                <a:gd name="connsiteY15" fmla="*/ 698525 h 1160647"/>
                <a:gd name="connsiteX16" fmla="*/ 261443 w 3195788"/>
                <a:gd name="connsiteY16" fmla="*/ 700416 h 1160647"/>
                <a:gd name="connsiteX17" fmla="*/ 261696 w 3195788"/>
                <a:gd name="connsiteY17" fmla="*/ 701227 h 1160647"/>
                <a:gd name="connsiteX18" fmla="*/ 263470 w 3195788"/>
                <a:gd name="connsiteY18" fmla="*/ 706902 h 1160647"/>
                <a:gd name="connsiteX19" fmla="*/ 264230 w 3195788"/>
                <a:gd name="connsiteY19" fmla="*/ 704470 h 1160647"/>
                <a:gd name="connsiteX20" fmla="*/ 269550 w 3195788"/>
                <a:gd name="connsiteY20" fmla="*/ 687446 h 1160647"/>
                <a:gd name="connsiteX21" fmla="*/ 271323 w 3195788"/>
                <a:gd name="connsiteY21" fmla="*/ 687446 h 1160647"/>
                <a:gd name="connsiteX22" fmla="*/ 283737 w 3195788"/>
                <a:gd name="connsiteY22" fmla="*/ 687446 h 1160647"/>
                <a:gd name="connsiteX23" fmla="*/ 283737 w 3195788"/>
                <a:gd name="connsiteY23" fmla="*/ 719872 h 1160647"/>
                <a:gd name="connsiteX24" fmla="*/ 284750 w 3195788"/>
                <a:gd name="connsiteY24" fmla="*/ 720413 h 1160647"/>
                <a:gd name="connsiteX25" fmla="*/ 291844 w 3195788"/>
                <a:gd name="connsiteY25" fmla="*/ 724196 h 1160647"/>
                <a:gd name="connsiteX26" fmla="*/ 291844 w 3195788"/>
                <a:gd name="connsiteY26" fmla="*/ 725547 h 1160647"/>
                <a:gd name="connsiteX27" fmla="*/ 291844 w 3195788"/>
                <a:gd name="connsiteY27" fmla="*/ 735005 h 1160647"/>
                <a:gd name="connsiteX28" fmla="*/ 336431 w 3195788"/>
                <a:gd name="connsiteY28" fmla="*/ 735005 h 1160647"/>
                <a:gd name="connsiteX29" fmla="*/ 336431 w 3195788"/>
                <a:gd name="connsiteY29" fmla="*/ 736086 h 1160647"/>
                <a:gd name="connsiteX30" fmla="*/ 336431 w 3195788"/>
                <a:gd name="connsiteY30" fmla="*/ 743652 h 1160647"/>
                <a:gd name="connsiteX31" fmla="*/ 338457 w 3195788"/>
                <a:gd name="connsiteY31" fmla="*/ 743652 h 1160647"/>
                <a:gd name="connsiteX32" fmla="*/ 352644 w 3195788"/>
                <a:gd name="connsiteY32" fmla="*/ 743652 h 1160647"/>
                <a:gd name="connsiteX33" fmla="*/ 352644 w 3195788"/>
                <a:gd name="connsiteY33" fmla="*/ 713387 h 1160647"/>
                <a:gd name="connsiteX34" fmla="*/ 397231 w 3195788"/>
                <a:gd name="connsiteY34" fmla="*/ 713387 h 1160647"/>
                <a:gd name="connsiteX35" fmla="*/ 397231 w 3195788"/>
                <a:gd name="connsiteY35" fmla="*/ 712036 h 1160647"/>
                <a:gd name="connsiteX36" fmla="*/ 397231 w 3195788"/>
                <a:gd name="connsiteY36" fmla="*/ 702578 h 1160647"/>
                <a:gd name="connsiteX37" fmla="*/ 398245 w 3195788"/>
                <a:gd name="connsiteY37" fmla="*/ 702578 h 1160647"/>
                <a:gd name="connsiteX38" fmla="*/ 405338 w 3195788"/>
                <a:gd name="connsiteY38" fmla="*/ 702578 h 1160647"/>
                <a:gd name="connsiteX39" fmla="*/ 405338 w 3195788"/>
                <a:gd name="connsiteY39" fmla="*/ 700687 h 1160647"/>
                <a:gd name="connsiteX40" fmla="*/ 405338 w 3195788"/>
                <a:gd name="connsiteY40" fmla="*/ 687446 h 1160647"/>
                <a:gd name="connsiteX41" fmla="*/ 406098 w 3195788"/>
                <a:gd name="connsiteY41" fmla="*/ 687446 h 1160647"/>
                <a:gd name="connsiteX42" fmla="*/ 411418 w 3195788"/>
                <a:gd name="connsiteY42" fmla="*/ 687446 h 1160647"/>
                <a:gd name="connsiteX43" fmla="*/ 411418 w 3195788"/>
                <a:gd name="connsiteY43" fmla="*/ 686365 h 1160647"/>
                <a:gd name="connsiteX44" fmla="*/ 411418 w 3195788"/>
                <a:gd name="connsiteY44" fmla="*/ 678798 h 1160647"/>
                <a:gd name="connsiteX45" fmla="*/ 413445 w 3195788"/>
                <a:gd name="connsiteY45" fmla="*/ 678798 h 1160647"/>
                <a:gd name="connsiteX46" fmla="*/ 427632 w 3195788"/>
                <a:gd name="connsiteY46" fmla="*/ 678798 h 1160647"/>
                <a:gd name="connsiteX47" fmla="*/ 427632 w 3195788"/>
                <a:gd name="connsiteY47" fmla="*/ 679879 h 1160647"/>
                <a:gd name="connsiteX48" fmla="*/ 427632 w 3195788"/>
                <a:gd name="connsiteY48" fmla="*/ 687446 h 1160647"/>
                <a:gd name="connsiteX49" fmla="*/ 449925 w 3195788"/>
                <a:gd name="connsiteY49" fmla="*/ 687446 h 1160647"/>
                <a:gd name="connsiteX50" fmla="*/ 449925 w 3195788"/>
                <a:gd name="connsiteY50" fmla="*/ 685554 h 1160647"/>
                <a:gd name="connsiteX51" fmla="*/ 449925 w 3195788"/>
                <a:gd name="connsiteY51" fmla="*/ 672313 h 1160647"/>
                <a:gd name="connsiteX52" fmla="*/ 451699 w 3195788"/>
                <a:gd name="connsiteY52" fmla="*/ 672313 h 1160647"/>
                <a:gd name="connsiteX53" fmla="*/ 464112 w 3195788"/>
                <a:gd name="connsiteY53" fmla="*/ 672313 h 1160647"/>
                <a:gd name="connsiteX54" fmla="*/ 464112 w 3195788"/>
                <a:gd name="connsiteY54" fmla="*/ 696093 h 1160647"/>
                <a:gd name="connsiteX55" fmla="*/ 465126 w 3195788"/>
                <a:gd name="connsiteY55" fmla="*/ 696093 h 1160647"/>
                <a:gd name="connsiteX56" fmla="*/ 472219 w 3195788"/>
                <a:gd name="connsiteY56" fmla="*/ 696093 h 1160647"/>
                <a:gd name="connsiteX57" fmla="*/ 472219 w 3195788"/>
                <a:gd name="connsiteY57" fmla="*/ 695012 h 1160647"/>
                <a:gd name="connsiteX58" fmla="*/ 472219 w 3195788"/>
                <a:gd name="connsiteY58" fmla="*/ 687446 h 1160647"/>
                <a:gd name="connsiteX59" fmla="*/ 473992 w 3195788"/>
                <a:gd name="connsiteY59" fmla="*/ 687446 h 1160647"/>
                <a:gd name="connsiteX60" fmla="*/ 486406 w 3195788"/>
                <a:gd name="connsiteY60" fmla="*/ 687446 h 1160647"/>
                <a:gd name="connsiteX61" fmla="*/ 486406 w 3195788"/>
                <a:gd name="connsiteY61" fmla="*/ 713387 h 1160647"/>
                <a:gd name="connsiteX62" fmla="*/ 488433 w 3195788"/>
                <a:gd name="connsiteY62" fmla="*/ 713387 h 1160647"/>
                <a:gd name="connsiteX63" fmla="*/ 502619 w 3195788"/>
                <a:gd name="connsiteY63" fmla="*/ 713387 h 1160647"/>
                <a:gd name="connsiteX64" fmla="*/ 502619 w 3195788"/>
                <a:gd name="connsiteY64" fmla="*/ 715008 h 1160647"/>
                <a:gd name="connsiteX65" fmla="*/ 502619 w 3195788"/>
                <a:gd name="connsiteY65" fmla="*/ 726358 h 1160647"/>
                <a:gd name="connsiteX66" fmla="*/ 503379 w 3195788"/>
                <a:gd name="connsiteY66" fmla="*/ 726358 h 1160647"/>
                <a:gd name="connsiteX67" fmla="*/ 508700 w 3195788"/>
                <a:gd name="connsiteY67" fmla="*/ 726358 h 1160647"/>
                <a:gd name="connsiteX68" fmla="*/ 508700 w 3195788"/>
                <a:gd name="connsiteY68" fmla="*/ 725547 h 1160647"/>
                <a:gd name="connsiteX69" fmla="*/ 508700 w 3195788"/>
                <a:gd name="connsiteY69" fmla="*/ 719872 h 1160647"/>
                <a:gd name="connsiteX70" fmla="*/ 539100 w 3195788"/>
                <a:gd name="connsiteY70" fmla="*/ 719872 h 1160647"/>
                <a:gd name="connsiteX71" fmla="*/ 539100 w 3195788"/>
                <a:gd name="connsiteY71" fmla="*/ 743652 h 1160647"/>
                <a:gd name="connsiteX72" fmla="*/ 540113 w 3195788"/>
                <a:gd name="connsiteY72" fmla="*/ 743652 h 1160647"/>
                <a:gd name="connsiteX73" fmla="*/ 547207 w 3195788"/>
                <a:gd name="connsiteY73" fmla="*/ 743652 h 1160647"/>
                <a:gd name="connsiteX74" fmla="*/ 547207 w 3195788"/>
                <a:gd name="connsiteY74" fmla="*/ 744733 h 1160647"/>
                <a:gd name="connsiteX75" fmla="*/ 547207 w 3195788"/>
                <a:gd name="connsiteY75" fmla="*/ 752299 h 1160647"/>
                <a:gd name="connsiteX76" fmla="*/ 547967 w 3195788"/>
                <a:gd name="connsiteY76" fmla="*/ 752299 h 1160647"/>
                <a:gd name="connsiteX77" fmla="*/ 553287 w 3195788"/>
                <a:gd name="connsiteY77" fmla="*/ 752299 h 1160647"/>
                <a:gd name="connsiteX78" fmla="*/ 553287 w 3195788"/>
                <a:gd name="connsiteY78" fmla="*/ 750137 h 1160647"/>
                <a:gd name="connsiteX79" fmla="*/ 553287 w 3195788"/>
                <a:gd name="connsiteY79" fmla="*/ 735005 h 1160647"/>
                <a:gd name="connsiteX80" fmla="*/ 554300 w 3195788"/>
                <a:gd name="connsiteY80" fmla="*/ 735005 h 1160647"/>
                <a:gd name="connsiteX81" fmla="*/ 561394 w 3195788"/>
                <a:gd name="connsiteY81" fmla="*/ 735005 h 1160647"/>
                <a:gd name="connsiteX82" fmla="*/ 561394 w 3195788"/>
                <a:gd name="connsiteY82" fmla="*/ 736086 h 1160647"/>
                <a:gd name="connsiteX83" fmla="*/ 561394 w 3195788"/>
                <a:gd name="connsiteY83" fmla="*/ 743652 h 1160647"/>
                <a:gd name="connsiteX84" fmla="*/ 566714 w 3195788"/>
                <a:gd name="connsiteY84" fmla="*/ 741659 h 1160647"/>
                <a:gd name="connsiteX85" fmla="*/ 567474 w 3195788"/>
                <a:gd name="connsiteY85" fmla="*/ 740679 h 1160647"/>
                <a:gd name="connsiteX86" fmla="*/ 567474 w 3195788"/>
                <a:gd name="connsiteY86" fmla="*/ 735005 h 1160647"/>
                <a:gd name="connsiteX87" fmla="*/ 605981 w 3195788"/>
                <a:gd name="connsiteY87" fmla="*/ 735005 h 1160647"/>
                <a:gd name="connsiteX88" fmla="*/ 605981 w 3195788"/>
                <a:gd name="connsiteY88" fmla="*/ 758784 h 1160647"/>
                <a:gd name="connsiteX89" fmla="*/ 608007 w 3195788"/>
                <a:gd name="connsiteY89" fmla="*/ 758784 h 1160647"/>
                <a:gd name="connsiteX90" fmla="*/ 622194 w 3195788"/>
                <a:gd name="connsiteY90" fmla="*/ 758784 h 1160647"/>
                <a:gd name="connsiteX91" fmla="*/ 622194 w 3195788"/>
                <a:gd name="connsiteY91" fmla="*/ 759865 h 1160647"/>
                <a:gd name="connsiteX92" fmla="*/ 622194 w 3195788"/>
                <a:gd name="connsiteY92" fmla="*/ 767431 h 1160647"/>
                <a:gd name="connsiteX93" fmla="*/ 623968 w 3195788"/>
                <a:gd name="connsiteY93" fmla="*/ 767431 h 1160647"/>
                <a:gd name="connsiteX94" fmla="*/ 636381 w 3195788"/>
                <a:gd name="connsiteY94" fmla="*/ 767431 h 1160647"/>
                <a:gd name="connsiteX95" fmla="*/ 636381 w 3195788"/>
                <a:gd name="connsiteY95" fmla="*/ 743652 h 1160647"/>
                <a:gd name="connsiteX96" fmla="*/ 637394 w 3195788"/>
                <a:gd name="connsiteY96" fmla="*/ 743652 h 1160647"/>
                <a:gd name="connsiteX97" fmla="*/ 644488 w 3195788"/>
                <a:gd name="connsiteY97" fmla="*/ 743652 h 1160647"/>
                <a:gd name="connsiteX98" fmla="*/ 644488 w 3195788"/>
                <a:gd name="connsiteY98" fmla="*/ 711225 h 1160647"/>
                <a:gd name="connsiteX99" fmla="*/ 645501 w 3195788"/>
                <a:gd name="connsiteY99" fmla="*/ 711225 h 1160647"/>
                <a:gd name="connsiteX100" fmla="*/ 652595 w 3195788"/>
                <a:gd name="connsiteY100" fmla="*/ 711225 h 1160647"/>
                <a:gd name="connsiteX101" fmla="*/ 652595 w 3195788"/>
                <a:gd name="connsiteY101" fmla="*/ 709334 h 1160647"/>
                <a:gd name="connsiteX102" fmla="*/ 652595 w 3195788"/>
                <a:gd name="connsiteY102" fmla="*/ 696093 h 1160647"/>
                <a:gd name="connsiteX103" fmla="*/ 651328 w 3195788"/>
                <a:gd name="connsiteY103" fmla="*/ 694471 h 1160647"/>
                <a:gd name="connsiteX104" fmla="*/ 656648 w 3195788"/>
                <a:gd name="connsiteY104" fmla="*/ 683122 h 1160647"/>
                <a:gd name="connsiteX105" fmla="*/ 664755 w 3195788"/>
                <a:gd name="connsiteY105" fmla="*/ 711225 h 1160647"/>
                <a:gd name="connsiteX106" fmla="*/ 665515 w 3195788"/>
                <a:gd name="connsiteY106" fmla="*/ 711225 h 1160647"/>
                <a:gd name="connsiteX107" fmla="*/ 670835 w 3195788"/>
                <a:gd name="connsiteY107" fmla="*/ 711225 h 1160647"/>
                <a:gd name="connsiteX108" fmla="*/ 670835 w 3195788"/>
                <a:gd name="connsiteY108" fmla="*/ 605298 h 1160647"/>
                <a:gd name="connsiteX109" fmla="*/ 672355 w 3195788"/>
                <a:gd name="connsiteY109" fmla="*/ 605298 h 1160647"/>
                <a:gd name="connsiteX110" fmla="*/ 682995 w 3195788"/>
                <a:gd name="connsiteY110" fmla="*/ 605298 h 1160647"/>
                <a:gd name="connsiteX111" fmla="*/ 682995 w 3195788"/>
                <a:gd name="connsiteY111" fmla="*/ 557739 h 1160647"/>
                <a:gd name="connsiteX112" fmla="*/ 709342 w 3195788"/>
                <a:gd name="connsiteY112" fmla="*/ 557739 h 1160647"/>
                <a:gd name="connsiteX113" fmla="*/ 709342 w 3195788"/>
                <a:gd name="connsiteY113" fmla="*/ 536121 h 1160647"/>
                <a:gd name="connsiteX114" fmla="*/ 743796 w 3195788"/>
                <a:gd name="connsiteY114" fmla="*/ 536121 h 1160647"/>
                <a:gd name="connsiteX115" fmla="*/ 743796 w 3195788"/>
                <a:gd name="connsiteY115" fmla="*/ 538553 h 1160647"/>
                <a:gd name="connsiteX116" fmla="*/ 743796 w 3195788"/>
                <a:gd name="connsiteY116" fmla="*/ 555577 h 1160647"/>
                <a:gd name="connsiteX117" fmla="*/ 746076 w 3195788"/>
                <a:gd name="connsiteY117" fmla="*/ 555577 h 1160647"/>
                <a:gd name="connsiteX118" fmla="*/ 762036 w 3195788"/>
                <a:gd name="connsiteY118" fmla="*/ 555577 h 1160647"/>
                <a:gd name="connsiteX119" fmla="*/ 762036 w 3195788"/>
                <a:gd name="connsiteY119" fmla="*/ 603136 h 1160647"/>
                <a:gd name="connsiteX120" fmla="*/ 763049 w 3195788"/>
                <a:gd name="connsiteY120" fmla="*/ 603136 h 1160647"/>
                <a:gd name="connsiteX121" fmla="*/ 770143 w 3195788"/>
                <a:gd name="connsiteY121" fmla="*/ 603136 h 1160647"/>
                <a:gd name="connsiteX122" fmla="*/ 784330 w 3195788"/>
                <a:gd name="connsiteY122" fmla="*/ 607460 h 1160647"/>
                <a:gd name="connsiteX123" fmla="*/ 784330 w 3195788"/>
                <a:gd name="connsiteY123" fmla="*/ 646372 h 1160647"/>
                <a:gd name="connsiteX124" fmla="*/ 785343 w 3195788"/>
                <a:gd name="connsiteY124" fmla="*/ 646372 h 1160647"/>
                <a:gd name="connsiteX125" fmla="*/ 792436 w 3195788"/>
                <a:gd name="connsiteY125" fmla="*/ 646372 h 1160647"/>
                <a:gd name="connsiteX126" fmla="*/ 792436 w 3195788"/>
                <a:gd name="connsiteY126" fmla="*/ 647993 h 1160647"/>
                <a:gd name="connsiteX127" fmla="*/ 792436 w 3195788"/>
                <a:gd name="connsiteY127" fmla="*/ 659342 h 1160647"/>
                <a:gd name="connsiteX128" fmla="*/ 794463 w 3195788"/>
                <a:gd name="connsiteY128" fmla="*/ 659342 h 1160647"/>
                <a:gd name="connsiteX129" fmla="*/ 808650 w 3195788"/>
                <a:gd name="connsiteY129" fmla="*/ 659342 h 1160647"/>
                <a:gd name="connsiteX130" fmla="*/ 814730 w 3195788"/>
                <a:gd name="connsiteY130" fmla="*/ 665828 h 1160647"/>
                <a:gd name="connsiteX131" fmla="*/ 814730 w 3195788"/>
                <a:gd name="connsiteY131" fmla="*/ 687446 h 1160647"/>
                <a:gd name="connsiteX132" fmla="*/ 817010 w 3195788"/>
                <a:gd name="connsiteY132" fmla="*/ 687446 h 1160647"/>
                <a:gd name="connsiteX133" fmla="*/ 832970 w 3195788"/>
                <a:gd name="connsiteY133" fmla="*/ 687446 h 1160647"/>
                <a:gd name="connsiteX134" fmla="*/ 832970 w 3195788"/>
                <a:gd name="connsiteY134" fmla="*/ 688526 h 1160647"/>
                <a:gd name="connsiteX135" fmla="*/ 832970 w 3195788"/>
                <a:gd name="connsiteY135" fmla="*/ 696093 h 1160647"/>
                <a:gd name="connsiteX136" fmla="*/ 834237 w 3195788"/>
                <a:gd name="connsiteY136" fmla="*/ 696093 h 1160647"/>
                <a:gd name="connsiteX137" fmla="*/ 843104 w 3195788"/>
                <a:gd name="connsiteY137" fmla="*/ 696093 h 1160647"/>
                <a:gd name="connsiteX138" fmla="*/ 843104 w 3195788"/>
                <a:gd name="connsiteY138" fmla="*/ 698254 h 1160647"/>
                <a:gd name="connsiteX139" fmla="*/ 843104 w 3195788"/>
                <a:gd name="connsiteY139" fmla="*/ 713387 h 1160647"/>
                <a:gd name="connsiteX140" fmla="*/ 847157 w 3195788"/>
                <a:gd name="connsiteY140" fmla="*/ 711495 h 1160647"/>
                <a:gd name="connsiteX141" fmla="*/ 847157 w 3195788"/>
                <a:gd name="connsiteY141" fmla="*/ 698254 h 1160647"/>
                <a:gd name="connsiteX142" fmla="*/ 848170 w 3195788"/>
                <a:gd name="connsiteY142" fmla="*/ 698254 h 1160647"/>
                <a:gd name="connsiteX143" fmla="*/ 855264 w 3195788"/>
                <a:gd name="connsiteY143" fmla="*/ 698254 h 1160647"/>
                <a:gd name="connsiteX144" fmla="*/ 855264 w 3195788"/>
                <a:gd name="connsiteY144" fmla="*/ 699876 h 1160647"/>
                <a:gd name="connsiteX145" fmla="*/ 855264 w 3195788"/>
                <a:gd name="connsiteY145" fmla="*/ 711225 h 1160647"/>
                <a:gd name="connsiteX146" fmla="*/ 856024 w 3195788"/>
                <a:gd name="connsiteY146" fmla="*/ 711225 h 1160647"/>
                <a:gd name="connsiteX147" fmla="*/ 861344 w 3195788"/>
                <a:gd name="connsiteY147" fmla="*/ 711225 h 1160647"/>
                <a:gd name="connsiteX148" fmla="*/ 909984 w 3195788"/>
                <a:gd name="connsiteY148" fmla="*/ 706902 h 1160647"/>
                <a:gd name="connsiteX149" fmla="*/ 909984 w 3195788"/>
                <a:gd name="connsiteY149" fmla="*/ 708253 h 1160647"/>
                <a:gd name="connsiteX150" fmla="*/ 909984 w 3195788"/>
                <a:gd name="connsiteY150" fmla="*/ 717710 h 1160647"/>
                <a:gd name="connsiteX151" fmla="*/ 910744 w 3195788"/>
                <a:gd name="connsiteY151" fmla="*/ 717710 h 1160647"/>
                <a:gd name="connsiteX152" fmla="*/ 916065 w 3195788"/>
                <a:gd name="connsiteY152" fmla="*/ 717710 h 1160647"/>
                <a:gd name="connsiteX153" fmla="*/ 916065 w 3195788"/>
                <a:gd name="connsiteY153" fmla="*/ 719872 h 1160647"/>
                <a:gd name="connsiteX154" fmla="*/ 916065 w 3195788"/>
                <a:gd name="connsiteY154" fmla="*/ 735005 h 1160647"/>
                <a:gd name="connsiteX155" fmla="*/ 918091 w 3195788"/>
                <a:gd name="connsiteY155" fmla="*/ 733654 h 1160647"/>
                <a:gd name="connsiteX156" fmla="*/ 932278 w 3195788"/>
                <a:gd name="connsiteY156" fmla="*/ 724196 h 1160647"/>
                <a:gd name="connsiteX157" fmla="*/ 938358 w 3195788"/>
                <a:gd name="connsiteY157" fmla="*/ 683122 h 1160647"/>
                <a:gd name="connsiteX158" fmla="*/ 939118 w 3195788"/>
                <a:gd name="connsiteY158" fmla="*/ 682852 h 1160647"/>
                <a:gd name="connsiteX159" fmla="*/ 944438 w 3195788"/>
                <a:gd name="connsiteY159" fmla="*/ 680960 h 1160647"/>
                <a:gd name="connsiteX160" fmla="*/ 946465 w 3195788"/>
                <a:gd name="connsiteY160" fmla="*/ 611783 h 1160647"/>
                <a:gd name="connsiteX161" fmla="*/ 948492 w 3195788"/>
                <a:gd name="connsiteY161" fmla="*/ 680960 h 1160647"/>
                <a:gd name="connsiteX162" fmla="*/ 949252 w 3195788"/>
                <a:gd name="connsiteY162" fmla="*/ 681230 h 1160647"/>
                <a:gd name="connsiteX163" fmla="*/ 954572 w 3195788"/>
                <a:gd name="connsiteY163" fmla="*/ 683122 h 1160647"/>
                <a:gd name="connsiteX164" fmla="*/ 954572 w 3195788"/>
                <a:gd name="connsiteY164" fmla="*/ 596651 h 1160647"/>
                <a:gd name="connsiteX165" fmla="*/ 958625 w 3195788"/>
                <a:gd name="connsiteY165" fmla="*/ 564224 h 1160647"/>
                <a:gd name="connsiteX166" fmla="*/ 997132 w 3195788"/>
                <a:gd name="connsiteY166" fmla="*/ 564224 h 1160647"/>
                <a:gd name="connsiteX167" fmla="*/ 997132 w 3195788"/>
                <a:gd name="connsiteY167" fmla="*/ 596651 h 1160647"/>
                <a:gd name="connsiteX168" fmla="*/ 997892 w 3195788"/>
                <a:gd name="connsiteY168" fmla="*/ 596651 h 1160647"/>
                <a:gd name="connsiteX169" fmla="*/ 1003212 w 3195788"/>
                <a:gd name="connsiteY169" fmla="*/ 596651 h 1160647"/>
                <a:gd name="connsiteX170" fmla="*/ 1003212 w 3195788"/>
                <a:gd name="connsiteY170" fmla="*/ 514503 h 1160647"/>
                <a:gd name="connsiteX171" fmla="*/ 1004986 w 3195788"/>
                <a:gd name="connsiteY171" fmla="*/ 514503 h 1160647"/>
                <a:gd name="connsiteX172" fmla="*/ 1017399 w 3195788"/>
                <a:gd name="connsiteY172" fmla="*/ 514503 h 1160647"/>
                <a:gd name="connsiteX173" fmla="*/ 1017399 w 3195788"/>
                <a:gd name="connsiteY173" fmla="*/ 512612 h 1160647"/>
                <a:gd name="connsiteX174" fmla="*/ 1017399 w 3195788"/>
                <a:gd name="connsiteY174" fmla="*/ 499371 h 1160647"/>
                <a:gd name="connsiteX175" fmla="*/ 1039693 w 3195788"/>
                <a:gd name="connsiteY175" fmla="*/ 499371 h 1160647"/>
                <a:gd name="connsiteX176" fmla="*/ 1039693 w 3195788"/>
                <a:gd name="connsiteY176" fmla="*/ 498290 h 1160647"/>
                <a:gd name="connsiteX177" fmla="*/ 1039693 w 3195788"/>
                <a:gd name="connsiteY177" fmla="*/ 490724 h 1160647"/>
                <a:gd name="connsiteX178" fmla="*/ 1041466 w 3195788"/>
                <a:gd name="connsiteY178" fmla="*/ 490724 h 1160647"/>
                <a:gd name="connsiteX179" fmla="*/ 1053880 w 3195788"/>
                <a:gd name="connsiteY179" fmla="*/ 490724 h 1160647"/>
                <a:gd name="connsiteX180" fmla="*/ 1053880 w 3195788"/>
                <a:gd name="connsiteY180" fmla="*/ 491805 h 1160647"/>
                <a:gd name="connsiteX181" fmla="*/ 1053880 w 3195788"/>
                <a:gd name="connsiteY181" fmla="*/ 499371 h 1160647"/>
                <a:gd name="connsiteX182" fmla="*/ 1054640 w 3195788"/>
                <a:gd name="connsiteY182" fmla="*/ 499371 h 1160647"/>
                <a:gd name="connsiteX183" fmla="*/ 1059960 w 3195788"/>
                <a:gd name="connsiteY183" fmla="*/ 499371 h 1160647"/>
                <a:gd name="connsiteX184" fmla="*/ 1070093 w 3195788"/>
                <a:gd name="connsiteY184" fmla="*/ 495047 h 1160647"/>
                <a:gd name="connsiteX185" fmla="*/ 1074146 w 3195788"/>
                <a:gd name="connsiteY185" fmla="*/ 498290 h 1160647"/>
                <a:gd name="connsiteX186" fmla="*/ 1074146 w 3195788"/>
                <a:gd name="connsiteY186" fmla="*/ 490724 h 1160647"/>
                <a:gd name="connsiteX187" fmla="*/ 1076426 w 3195788"/>
                <a:gd name="connsiteY187" fmla="*/ 490724 h 1160647"/>
                <a:gd name="connsiteX188" fmla="*/ 1092387 w 3195788"/>
                <a:gd name="connsiteY188" fmla="*/ 490724 h 1160647"/>
                <a:gd name="connsiteX189" fmla="*/ 1092387 w 3195788"/>
                <a:gd name="connsiteY189" fmla="*/ 491805 h 1160647"/>
                <a:gd name="connsiteX190" fmla="*/ 1092387 w 3195788"/>
                <a:gd name="connsiteY190" fmla="*/ 499371 h 1160647"/>
                <a:gd name="connsiteX191" fmla="*/ 1122787 w 3195788"/>
                <a:gd name="connsiteY191" fmla="*/ 499371 h 1160647"/>
                <a:gd name="connsiteX192" fmla="*/ 1122787 w 3195788"/>
                <a:gd name="connsiteY192" fmla="*/ 500992 h 1160647"/>
                <a:gd name="connsiteX193" fmla="*/ 1122787 w 3195788"/>
                <a:gd name="connsiteY193" fmla="*/ 512342 h 1160647"/>
                <a:gd name="connsiteX194" fmla="*/ 1149134 w 3195788"/>
                <a:gd name="connsiteY194" fmla="*/ 512342 h 1160647"/>
                <a:gd name="connsiteX195" fmla="*/ 1149134 w 3195788"/>
                <a:gd name="connsiteY195" fmla="*/ 542606 h 1160647"/>
                <a:gd name="connsiteX196" fmla="*/ 1149894 w 3195788"/>
                <a:gd name="connsiteY196" fmla="*/ 542606 h 1160647"/>
                <a:gd name="connsiteX197" fmla="*/ 1155214 w 3195788"/>
                <a:gd name="connsiteY197" fmla="*/ 542606 h 1160647"/>
                <a:gd name="connsiteX198" fmla="*/ 1155214 w 3195788"/>
                <a:gd name="connsiteY198" fmla="*/ 543687 h 1160647"/>
                <a:gd name="connsiteX199" fmla="*/ 1155214 w 3195788"/>
                <a:gd name="connsiteY199" fmla="*/ 551254 h 1160647"/>
                <a:gd name="connsiteX200" fmla="*/ 1159268 w 3195788"/>
                <a:gd name="connsiteY200" fmla="*/ 581518 h 1160647"/>
                <a:gd name="connsiteX201" fmla="*/ 1160028 w 3195788"/>
                <a:gd name="connsiteY201" fmla="*/ 581518 h 1160647"/>
                <a:gd name="connsiteX202" fmla="*/ 1165348 w 3195788"/>
                <a:gd name="connsiteY202" fmla="*/ 581518 h 1160647"/>
                <a:gd name="connsiteX203" fmla="*/ 1165348 w 3195788"/>
                <a:gd name="connsiteY203" fmla="*/ 582329 h 1160647"/>
                <a:gd name="connsiteX204" fmla="*/ 1165348 w 3195788"/>
                <a:gd name="connsiteY204" fmla="*/ 588004 h 1160647"/>
                <a:gd name="connsiteX205" fmla="*/ 1166361 w 3195788"/>
                <a:gd name="connsiteY205" fmla="*/ 588004 h 1160647"/>
                <a:gd name="connsiteX206" fmla="*/ 1173454 w 3195788"/>
                <a:gd name="connsiteY206" fmla="*/ 588004 h 1160647"/>
                <a:gd name="connsiteX207" fmla="*/ 1173454 w 3195788"/>
                <a:gd name="connsiteY207" fmla="*/ 618269 h 1160647"/>
                <a:gd name="connsiteX208" fmla="*/ 1175481 w 3195788"/>
                <a:gd name="connsiteY208" fmla="*/ 618269 h 1160647"/>
                <a:gd name="connsiteX209" fmla="*/ 1189668 w 3195788"/>
                <a:gd name="connsiteY209" fmla="*/ 618269 h 1160647"/>
                <a:gd name="connsiteX210" fmla="*/ 1189668 w 3195788"/>
                <a:gd name="connsiteY210" fmla="*/ 642048 h 1160647"/>
                <a:gd name="connsiteX211" fmla="*/ 1191695 w 3195788"/>
                <a:gd name="connsiteY211" fmla="*/ 643669 h 1160647"/>
                <a:gd name="connsiteX212" fmla="*/ 1191695 w 3195788"/>
                <a:gd name="connsiteY212" fmla="*/ 655019 h 1160647"/>
                <a:gd name="connsiteX213" fmla="*/ 1192455 w 3195788"/>
                <a:gd name="connsiteY213" fmla="*/ 655019 h 1160647"/>
                <a:gd name="connsiteX214" fmla="*/ 1197775 w 3195788"/>
                <a:gd name="connsiteY214" fmla="*/ 655019 h 1160647"/>
                <a:gd name="connsiteX215" fmla="*/ 1197775 w 3195788"/>
                <a:gd name="connsiteY215" fmla="*/ 678798 h 1160647"/>
                <a:gd name="connsiteX216" fmla="*/ 1199041 w 3195788"/>
                <a:gd name="connsiteY216" fmla="*/ 678798 h 1160647"/>
                <a:gd name="connsiteX217" fmla="*/ 1207908 w 3195788"/>
                <a:gd name="connsiteY217" fmla="*/ 678798 h 1160647"/>
                <a:gd name="connsiteX218" fmla="*/ 1209935 w 3195788"/>
                <a:gd name="connsiteY218" fmla="*/ 682852 h 1160647"/>
                <a:gd name="connsiteX219" fmla="*/ 1209935 w 3195788"/>
                <a:gd name="connsiteY219" fmla="*/ 696093 h 1160647"/>
                <a:gd name="connsiteX220" fmla="*/ 1211455 w 3195788"/>
                <a:gd name="connsiteY220" fmla="*/ 694201 h 1160647"/>
                <a:gd name="connsiteX221" fmla="*/ 1222095 w 3195788"/>
                <a:gd name="connsiteY221" fmla="*/ 680960 h 1160647"/>
                <a:gd name="connsiteX222" fmla="*/ 1250469 w 3195788"/>
                <a:gd name="connsiteY222" fmla="*/ 680960 h 1160647"/>
                <a:gd name="connsiteX223" fmla="*/ 1250469 w 3195788"/>
                <a:gd name="connsiteY223" fmla="*/ 767431 h 1160647"/>
                <a:gd name="connsiteX224" fmla="*/ 1251229 w 3195788"/>
                <a:gd name="connsiteY224" fmla="*/ 767431 h 1160647"/>
                <a:gd name="connsiteX225" fmla="*/ 1256549 w 3195788"/>
                <a:gd name="connsiteY225" fmla="*/ 767431 h 1160647"/>
                <a:gd name="connsiteX226" fmla="*/ 1257309 w 3195788"/>
                <a:gd name="connsiteY226" fmla="*/ 766080 h 1160647"/>
                <a:gd name="connsiteX227" fmla="*/ 1262629 w 3195788"/>
                <a:gd name="connsiteY227" fmla="*/ 756622 h 1160647"/>
                <a:gd name="connsiteX228" fmla="*/ 1262629 w 3195788"/>
                <a:gd name="connsiteY228" fmla="*/ 758514 h 1160647"/>
                <a:gd name="connsiteX229" fmla="*/ 1262629 w 3195788"/>
                <a:gd name="connsiteY229" fmla="*/ 771755 h 1160647"/>
                <a:gd name="connsiteX230" fmla="*/ 1266682 w 3195788"/>
                <a:gd name="connsiteY230" fmla="*/ 726358 h 1160647"/>
                <a:gd name="connsiteX231" fmla="*/ 1267442 w 3195788"/>
                <a:gd name="connsiteY231" fmla="*/ 726358 h 1160647"/>
                <a:gd name="connsiteX232" fmla="*/ 1272762 w 3195788"/>
                <a:gd name="connsiteY232" fmla="*/ 726358 h 1160647"/>
                <a:gd name="connsiteX233" fmla="*/ 1272762 w 3195788"/>
                <a:gd name="connsiteY233" fmla="*/ 661504 h 1160647"/>
                <a:gd name="connsiteX234" fmla="*/ 1273776 w 3195788"/>
                <a:gd name="connsiteY234" fmla="*/ 661504 h 1160647"/>
                <a:gd name="connsiteX235" fmla="*/ 1280869 w 3195788"/>
                <a:gd name="connsiteY235" fmla="*/ 661504 h 1160647"/>
                <a:gd name="connsiteX236" fmla="*/ 1293029 w 3195788"/>
                <a:gd name="connsiteY236" fmla="*/ 618269 h 1160647"/>
                <a:gd name="connsiteX237" fmla="*/ 1294296 w 3195788"/>
                <a:gd name="connsiteY237" fmla="*/ 618269 h 1160647"/>
                <a:gd name="connsiteX238" fmla="*/ 1303163 w 3195788"/>
                <a:gd name="connsiteY238" fmla="*/ 618269 h 1160647"/>
                <a:gd name="connsiteX239" fmla="*/ 1313296 w 3195788"/>
                <a:gd name="connsiteY239" fmla="*/ 661504 h 1160647"/>
                <a:gd name="connsiteX240" fmla="*/ 1314309 w 3195788"/>
                <a:gd name="connsiteY240" fmla="*/ 661504 h 1160647"/>
                <a:gd name="connsiteX241" fmla="*/ 1321403 w 3195788"/>
                <a:gd name="connsiteY241" fmla="*/ 661504 h 1160647"/>
                <a:gd name="connsiteX242" fmla="*/ 1321403 w 3195788"/>
                <a:gd name="connsiteY242" fmla="*/ 700416 h 1160647"/>
                <a:gd name="connsiteX243" fmla="*/ 1323176 w 3195788"/>
                <a:gd name="connsiteY243" fmla="*/ 700416 h 1160647"/>
                <a:gd name="connsiteX244" fmla="*/ 1335590 w 3195788"/>
                <a:gd name="connsiteY244" fmla="*/ 700416 h 1160647"/>
                <a:gd name="connsiteX245" fmla="*/ 1335590 w 3195788"/>
                <a:gd name="connsiteY245" fmla="*/ 702578 h 1160647"/>
                <a:gd name="connsiteX246" fmla="*/ 1335590 w 3195788"/>
                <a:gd name="connsiteY246" fmla="*/ 717710 h 1160647"/>
                <a:gd name="connsiteX247" fmla="*/ 1339643 w 3195788"/>
                <a:gd name="connsiteY247" fmla="*/ 715549 h 1160647"/>
                <a:gd name="connsiteX248" fmla="*/ 1339643 w 3195788"/>
                <a:gd name="connsiteY248" fmla="*/ 700416 h 1160647"/>
                <a:gd name="connsiteX249" fmla="*/ 1341163 w 3195788"/>
                <a:gd name="connsiteY249" fmla="*/ 700416 h 1160647"/>
                <a:gd name="connsiteX250" fmla="*/ 1351803 w 3195788"/>
                <a:gd name="connsiteY250" fmla="*/ 700416 h 1160647"/>
                <a:gd name="connsiteX251" fmla="*/ 1351803 w 3195788"/>
                <a:gd name="connsiteY251" fmla="*/ 702037 h 1160647"/>
                <a:gd name="connsiteX252" fmla="*/ 1351803 w 3195788"/>
                <a:gd name="connsiteY252" fmla="*/ 713387 h 1160647"/>
                <a:gd name="connsiteX253" fmla="*/ 1382204 w 3195788"/>
                <a:gd name="connsiteY253" fmla="*/ 713387 h 1160647"/>
                <a:gd name="connsiteX254" fmla="*/ 1382204 w 3195788"/>
                <a:gd name="connsiteY254" fmla="*/ 676637 h 1160647"/>
                <a:gd name="connsiteX255" fmla="*/ 1383470 w 3195788"/>
                <a:gd name="connsiteY255" fmla="*/ 676637 h 1160647"/>
                <a:gd name="connsiteX256" fmla="*/ 1392337 w 3195788"/>
                <a:gd name="connsiteY256" fmla="*/ 676637 h 1160647"/>
                <a:gd name="connsiteX257" fmla="*/ 1392337 w 3195788"/>
                <a:gd name="connsiteY257" fmla="*/ 698254 h 1160647"/>
                <a:gd name="connsiteX258" fmla="*/ 1394364 w 3195788"/>
                <a:gd name="connsiteY258" fmla="*/ 665828 h 1160647"/>
                <a:gd name="connsiteX259" fmla="*/ 1416657 w 3195788"/>
                <a:gd name="connsiteY259" fmla="*/ 665828 h 1160647"/>
                <a:gd name="connsiteX260" fmla="*/ 1416657 w 3195788"/>
                <a:gd name="connsiteY260" fmla="*/ 664206 h 1160647"/>
                <a:gd name="connsiteX261" fmla="*/ 1416657 w 3195788"/>
                <a:gd name="connsiteY261" fmla="*/ 652857 h 1160647"/>
                <a:gd name="connsiteX262" fmla="*/ 1417417 w 3195788"/>
                <a:gd name="connsiteY262" fmla="*/ 652857 h 1160647"/>
                <a:gd name="connsiteX263" fmla="*/ 1422737 w 3195788"/>
                <a:gd name="connsiteY263" fmla="*/ 652857 h 1160647"/>
                <a:gd name="connsiteX264" fmla="*/ 1422737 w 3195788"/>
                <a:gd name="connsiteY264" fmla="*/ 650966 h 1160647"/>
                <a:gd name="connsiteX265" fmla="*/ 1422737 w 3195788"/>
                <a:gd name="connsiteY265" fmla="*/ 637725 h 1160647"/>
                <a:gd name="connsiteX266" fmla="*/ 1426791 w 3195788"/>
                <a:gd name="connsiteY266" fmla="*/ 644210 h 1160647"/>
                <a:gd name="connsiteX267" fmla="*/ 1429071 w 3195788"/>
                <a:gd name="connsiteY267" fmla="*/ 644210 h 1160647"/>
                <a:gd name="connsiteX268" fmla="*/ 1445031 w 3195788"/>
                <a:gd name="connsiteY268" fmla="*/ 644210 h 1160647"/>
                <a:gd name="connsiteX269" fmla="*/ 1445031 w 3195788"/>
                <a:gd name="connsiteY269" fmla="*/ 643399 h 1160647"/>
                <a:gd name="connsiteX270" fmla="*/ 1445031 w 3195788"/>
                <a:gd name="connsiteY270" fmla="*/ 637725 h 1160647"/>
                <a:gd name="connsiteX271" fmla="*/ 1445791 w 3195788"/>
                <a:gd name="connsiteY271" fmla="*/ 637725 h 1160647"/>
                <a:gd name="connsiteX272" fmla="*/ 1451111 w 3195788"/>
                <a:gd name="connsiteY272" fmla="*/ 637725 h 1160647"/>
                <a:gd name="connsiteX273" fmla="*/ 1451111 w 3195788"/>
                <a:gd name="connsiteY273" fmla="*/ 639076 h 1160647"/>
                <a:gd name="connsiteX274" fmla="*/ 1451111 w 3195788"/>
                <a:gd name="connsiteY274" fmla="*/ 648534 h 1160647"/>
                <a:gd name="connsiteX275" fmla="*/ 1489618 w 3195788"/>
                <a:gd name="connsiteY275" fmla="*/ 648534 h 1160647"/>
                <a:gd name="connsiteX276" fmla="*/ 1489618 w 3195788"/>
                <a:gd name="connsiteY276" fmla="*/ 786887 h 1160647"/>
                <a:gd name="connsiteX277" fmla="*/ 1491138 w 3195788"/>
                <a:gd name="connsiteY277" fmla="*/ 786887 h 1160647"/>
                <a:gd name="connsiteX278" fmla="*/ 1501778 w 3195788"/>
                <a:gd name="connsiteY278" fmla="*/ 786887 h 1160647"/>
                <a:gd name="connsiteX279" fmla="*/ 1501778 w 3195788"/>
                <a:gd name="connsiteY279" fmla="*/ 773917 h 1160647"/>
                <a:gd name="connsiteX280" fmla="*/ 1505832 w 3195788"/>
                <a:gd name="connsiteY280" fmla="*/ 773917 h 1160647"/>
                <a:gd name="connsiteX281" fmla="*/ 1505832 w 3195788"/>
                <a:gd name="connsiteY281" fmla="*/ 786887 h 1160647"/>
                <a:gd name="connsiteX282" fmla="*/ 1536232 w 3195788"/>
                <a:gd name="connsiteY282" fmla="*/ 786887 h 1160647"/>
                <a:gd name="connsiteX283" fmla="*/ 1536232 w 3195788"/>
                <a:gd name="connsiteY283" fmla="*/ 756622 h 1160647"/>
                <a:gd name="connsiteX284" fmla="*/ 1548392 w 3195788"/>
                <a:gd name="connsiteY284" fmla="*/ 756622 h 1160647"/>
                <a:gd name="connsiteX285" fmla="*/ 1560552 w 3195788"/>
                <a:gd name="connsiteY285" fmla="*/ 754461 h 1160647"/>
                <a:gd name="connsiteX286" fmla="*/ 1564606 w 3195788"/>
                <a:gd name="connsiteY286" fmla="*/ 756622 h 1160647"/>
                <a:gd name="connsiteX287" fmla="*/ 1574739 w 3195788"/>
                <a:gd name="connsiteY287" fmla="*/ 756622 h 1160647"/>
                <a:gd name="connsiteX288" fmla="*/ 1574739 w 3195788"/>
                <a:gd name="connsiteY288" fmla="*/ 786887 h 1160647"/>
                <a:gd name="connsiteX289" fmla="*/ 1582846 w 3195788"/>
                <a:gd name="connsiteY289" fmla="*/ 786887 h 1160647"/>
                <a:gd name="connsiteX290" fmla="*/ 1582846 w 3195788"/>
                <a:gd name="connsiteY290" fmla="*/ 804182 h 1160647"/>
                <a:gd name="connsiteX291" fmla="*/ 1592182 w 3195788"/>
                <a:gd name="connsiteY291" fmla="*/ 805087 h 1160647"/>
                <a:gd name="connsiteX292" fmla="*/ 1605140 w 3195788"/>
                <a:gd name="connsiteY292" fmla="*/ 805087 h 1160647"/>
                <a:gd name="connsiteX293" fmla="*/ 1605140 w 3195788"/>
                <a:gd name="connsiteY293" fmla="*/ 789049 h 1160647"/>
                <a:gd name="connsiteX294" fmla="*/ 1673096 w 3195788"/>
                <a:gd name="connsiteY294" fmla="*/ 789049 h 1160647"/>
                <a:gd name="connsiteX295" fmla="*/ 1673096 w 3195788"/>
                <a:gd name="connsiteY295" fmla="*/ 703796 h 1160647"/>
                <a:gd name="connsiteX296" fmla="*/ 1745104 w 3195788"/>
                <a:gd name="connsiteY296" fmla="*/ 703796 h 1160647"/>
                <a:gd name="connsiteX297" fmla="*/ 1745104 w 3195788"/>
                <a:gd name="connsiteY297" fmla="*/ 782564 h 1160647"/>
                <a:gd name="connsiteX298" fmla="*/ 1747008 w 3195788"/>
                <a:gd name="connsiteY298" fmla="*/ 782564 h 1160647"/>
                <a:gd name="connsiteX299" fmla="*/ 1748250 w 3195788"/>
                <a:gd name="connsiteY299" fmla="*/ 805087 h 1160647"/>
                <a:gd name="connsiteX300" fmla="*/ 1757926 w 3195788"/>
                <a:gd name="connsiteY300" fmla="*/ 805087 h 1160647"/>
                <a:gd name="connsiteX301" fmla="*/ 1759168 w 3195788"/>
                <a:gd name="connsiteY301" fmla="*/ 782564 h 1160647"/>
                <a:gd name="connsiteX302" fmla="*/ 1765248 w 3195788"/>
                <a:gd name="connsiteY302" fmla="*/ 782564 h 1160647"/>
                <a:gd name="connsiteX303" fmla="*/ 1766490 w 3195788"/>
                <a:gd name="connsiteY303" fmla="*/ 805087 h 1160647"/>
                <a:gd name="connsiteX304" fmla="*/ 1817112 w 3195788"/>
                <a:gd name="connsiteY304" fmla="*/ 805087 h 1160647"/>
                <a:gd name="connsiteX305" fmla="*/ 1817112 w 3195788"/>
                <a:gd name="connsiteY305" fmla="*/ 642059 h 1160647"/>
                <a:gd name="connsiteX306" fmla="*/ 2014439 w 3195788"/>
                <a:gd name="connsiteY306" fmla="*/ 642059 h 1160647"/>
                <a:gd name="connsiteX307" fmla="*/ 2014439 w 3195788"/>
                <a:gd name="connsiteY307" fmla="*/ 805087 h 1160647"/>
                <a:gd name="connsiteX308" fmla="*/ 2033136 w 3195788"/>
                <a:gd name="connsiteY308" fmla="*/ 805087 h 1160647"/>
                <a:gd name="connsiteX309" fmla="*/ 2033136 w 3195788"/>
                <a:gd name="connsiteY309" fmla="*/ 722394 h 1160647"/>
                <a:gd name="connsiteX310" fmla="*/ 2128256 w 3195788"/>
                <a:gd name="connsiteY310" fmla="*/ 722394 h 1160647"/>
                <a:gd name="connsiteX311" fmla="*/ 2140186 w 3195788"/>
                <a:gd name="connsiteY311" fmla="*/ 404253 h 1160647"/>
                <a:gd name="connsiteX312" fmla="*/ 2128026 w 3195788"/>
                <a:gd name="connsiteY312" fmla="*/ 382635 h 1160647"/>
                <a:gd name="connsiteX313" fmla="*/ 2121946 w 3195788"/>
                <a:gd name="connsiteY313" fmla="*/ 378311 h 1160647"/>
                <a:gd name="connsiteX314" fmla="*/ 2130053 w 3195788"/>
                <a:gd name="connsiteY314" fmla="*/ 354532 h 1160647"/>
                <a:gd name="connsiteX315" fmla="*/ 2130053 w 3195788"/>
                <a:gd name="connsiteY315" fmla="*/ 337238 h 1160647"/>
                <a:gd name="connsiteX316" fmla="*/ 2144240 w 3195788"/>
                <a:gd name="connsiteY316" fmla="*/ 337238 h 1160647"/>
                <a:gd name="connsiteX317" fmla="*/ 2144240 w 3195788"/>
                <a:gd name="connsiteY317" fmla="*/ 315620 h 1160647"/>
                <a:gd name="connsiteX318" fmla="*/ 2146266 w 3195788"/>
                <a:gd name="connsiteY318" fmla="*/ 311296 h 1160647"/>
                <a:gd name="connsiteX319" fmla="*/ 2146266 w 3195788"/>
                <a:gd name="connsiteY319" fmla="*/ 233472 h 1160647"/>
                <a:gd name="connsiteX320" fmla="*/ 2144240 w 3195788"/>
                <a:gd name="connsiteY320" fmla="*/ 226987 h 1160647"/>
                <a:gd name="connsiteX321" fmla="*/ 2150320 w 3195788"/>
                <a:gd name="connsiteY321" fmla="*/ 220501 h 1160647"/>
                <a:gd name="connsiteX322" fmla="*/ 2150320 w 3195788"/>
                <a:gd name="connsiteY322" fmla="*/ 162133 h 1160647"/>
                <a:gd name="connsiteX323" fmla="*/ 2152346 w 3195788"/>
                <a:gd name="connsiteY323" fmla="*/ 157810 h 1160647"/>
                <a:gd name="connsiteX324" fmla="*/ 2152346 w 3195788"/>
                <a:gd name="connsiteY324" fmla="*/ 101604 h 1160647"/>
                <a:gd name="connsiteX325" fmla="*/ 2154373 w 3195788"/>
                <a:gd name="connsiteY325" fmla="*/ 82148 h 1160647"/>
                <a:gd name="connsiteX326" fmla="*/ 2158427 w 3195788"/>
                <a:gd name="connsiteY326" fmla="*/ 99442 h 1160647"/>
                <a:gd name="connsiteX327" fmla="*/ 2160453 w 3195788"/>
                <a:gd name="connsiteY327" fmla="*/ 157810 h 1160647"/>
                <a:gd name="connsiteX328" fmla="*/ 2162480 w 3195788"/>
                <a:gd name="connsiteY328" fmla="*/ 220501 h 1160647"/>
                <a:gd name="connsiteX329" fmla="*/ 2168560 w 3195788"/>
                <a:gd name="connsiteY329" fmla="*/ 226987 h 1160647"/>
                <a:gd name="connsiteX330" fmla="*/ 2166533 w 3195788"/>
                <a:gd name="connsiteY330" fmla="*/ 233472 h 1160647"/>
                <a:gd name="connsiteX331" fmla="*/ 2166533 w 3195788"/>
                <a:gd name="connsiteY331" fmla="*/ 311296 h 1160647"/>
                <a:gd name="connsiteX332" fmla="*/ 2168560 w 3195788"/>
                <a:gd name="connsiteY332" fmla="*/ 315620 h 1160647"/>
                <a:gd name="connsiteX333" fmla="*/ 2168560 w 3195788"/>
                <a:gd name="connsiteY333" fmla="*/ 337238 h 1160647"/>
                <a:gd name="connsiteX334" fmla="*/ 2182747 w 3195788"/>
                <a:gd name="connsiteY334" fmla="*/ 337238 h 1160647"/>
                <a:gd name="connsiteX335" fmla="*/ 2182747 w 3195788"/>
                <a:gd name="connsiteY335" fmla="*/ 354532 h 1160647"/>
                <a:gd name="connsiteX336" fmla="*/ 2190854 w 3195788"/>
                <a:gd name="connsiteY336" fmla="*/ 378311 h 1160647"/>
                <a:gd name="connsiteX337" fmla="*/ 2184774 w 3195788"/>
                <a:gd name="connsiteY337" fmla="*/ 382635 h 1160647"/>
                <a:gd name="connsiteX338" fmla="*/ 2172613 w 3195788"/>
                <a:gd name="connsiteY338" fmla="*/ 404253 h 1160647"/>
                <a:gd name="connsiteX339" fmla="*/ 2180720 w 3195788"/>
                <a:gd name="connsiteY339" fmla="*/ 657181 h 1160647"/>
                <a:gd name="connsiteX340" fmla="*/ 2245574 w 3195788"/>
                <a:gd name="connsiteY340" fmla="*/ 657181 h 1160647"/>
                <a:gd name="connsiteX341" fmla="*/ 2245574 w 3195788"/>
                <a:gd name="connsiteY341" fmla="*/ 732843 h 1160647"/>
                <a:gd name="connsiteX342" fmla="*/ 2253681 w 3195788"/>
                <a:gd name="connsiteY342" fmla="*/ 732843 h 1160647"/>
                <a:gd name="connsiteX343" fmla="*/ 2255708 w 3195788"/>
                <a:gd name="connsiteY343" fmla="*/ 726358 h 1160647"/>
                <a:gd name="connsiteX344" fmla="*/ 2261788 w 3195788"/>
                <a:gd name="connsiteY344" fmla="*/ 726358 h 1160647"/>
                <a:gd name="connsiteX345" fmla="*/ 2263815 w 3195788"/>
                <a:gd name="connsiteY345" fmla="*/ 735005 h 1160647"/>
                <a:gd name="connsiteX346" fmla="*/ 2275975 w 3195788"/>
                <a:gd name="connsiteY346" fmla="*/ 735005 h 1160647"/>
                <a:gd name="connsiteX347" fmla="*/ 2275975 w 3195788"/>
                <a:gd name="connsiteY347" fmla="*/ 728519 h 1160647"/>
                <a:gd name="connsiteX348" fmla="*/ 2298268 w 3195788"/>
                <a:gd name="connsiteY348" fmla="*/ 728519 h 1160647"/>
                <a:gd name="connsiteX349" fmla="*/ 2298268 w 3195788"/>
                <a:gd name="connsiteY349" fmla="*/ 735005 h 1160647"/>
                <a:gd name="connsiteX350" fmla="*/ 2318535 w 3195788"/>
                <a:gd name="connsiteY350" fmla="*/ 735005 h 1160647"/>
                <a:gd name="connsiteX351" fmla="*/ 2318535 w 3195788"/>
                <a:gd name="connsiteY351" fmla="*/ 780402 h 1160647"/>
                <a:gd name="connsiteX352" fmla="*/ 2332722 w 3195788"/>
                <a:gd name="connsiteY352" fmla="*/ 780402 h 1160647"/>
                <a:gd name="connsiteX353" fmla="*/ 2332722 w 3195788"/>
                <a:gd name="connsiteY353" fmla="*/ 767431 h 1160647"/>
                <a:gd name="connsiteX354" fmla="*/ 2348936 w 3195788"/>
                <a:gd name="connsiteY354" fmla="*/ 767431 h 1160647"/>
                <a:gd name="connsiteX355" fmla="*/ 2348936 w 3195788"/>
                <a:gd name="connsiteY355" fmla="*/ 588004 h 1160647"/>
                <a:gd name="connsiteX356" fmla="*/ 2355016 w 3195788"/>
                <a:gd name="connsiteY356" fmla="*/ 581518 h 1160647"/>
                <a:gd name="connsiteX357" fmla="*/ 2427977 w 3195788"/>
                <a:gd name="connsiteY357" fmla="*/ 581518 h 1160647"/>
                <a:gd name="connsiteX358" fmla="*/ 2427977 w 3195788"/>
                <a:gd name="connsiteY358" fmla="*/ 590166 h 1160647"/>
                <a:gd name="connsiteX359" fmla="*/ 2438110 w 3195788"/>
                <a:gd name="connsiteY359" fmla="*/ 590166 h 1160647"/>
                <a:gd name="connsiteX360" fmla="*/ 2438110 w 3195788"/>
                <a:gd name="connsiteY360" fmla="*/ 704740 h 1160647"/>
                <a:gd name="connsiteX361" fmla="*/ 2460404 w 3195788"/>
                <a:gd name="connsiteY361" fmla="*/ 704740 h 1160647"/>
                <a:gd name="connsiteX362" fmla="*/ 2460404 w 3195788"/>
                <a:gd name="connsiteY362" fmla="*/ 637725 h 1160647"/>
                <a:gd name="connsiteX363" fmla="*/ 2486751 w 3195788"/>
                <a:gd name="connsiteY363" fmla="*/ 637725 h 1160647"/>
                <a:gd name="connsiteX364" fmla="*/ 2490804 w 3195788"/>
                <a:gd name="connsiteY364" fmla="*/ 633401 h 1160647"/>
                <a:gd name="connsiteX365" fmla="*/ 2498911 w 3195788"/>
                <a:gd name="connsiteY365" fmla="*/ 633401 h 1160647"/>
                <a:gd name="connsiteX366" fmla="*/ 2502964 w 3195788"/>
                <a:gd name="connsiteY366" fmla="*/ 637725 h 1160647"/>
                <a:gd name="connsiteX367" fmla="*/ 2525258 w 3195788"/>
                <a:gd name="connsiteY367" fmla="*/ 637725 h 1160647"/>
                <a:gd name="connsiteX368" fmla="*/ 2525258 w 3195788"/>
                <a:gd name="connsiteY368" fmla="*/ 520989 h 1160647"/>
                <a:gd name="connsiteX369" fmla="*/ 2582005 w 3195788"/>
                <a:gd name="connsiteY369" fmla="*/ 510180 h 1160647"/>
                <a:gd name="connsiteX370" fmla="*/ 2582005 w 3195788"/>
                <a:gd name="connsiteY370" fmla="*/ 511261 h 1160647"/>
                <a:gd name="connsiteX371" fmla="*/ 2582005 w 3195788"/>
                <a:gd name="connsiteY371" fmla="*/ 518827 h 1160647"/>
                <a:gd name="connsiteX372" fmla="*/ 2608352 w 3195788"/>
                <a:gd name="connsiteY372" fmla="*/ 518827 h 1160647"/>
                <a:gd name="connsiteX373" fmla="*/ 2608352 w 3195788"/>
                <a:gd name="connsiteY373" fmla="*/ 773917 h 1160647"/>
                <a:gd name="connsiteX374" fmla="*/ 2630646 w 3195788"/>
                <a:gd name="connsiteY374" fmla="*/ 773917 h 1160647"/>
                <a:gd name="connsiteX375" fmla="*/ 2630646 w 3195788"/>
                <a:gd name="connsiteY375" fmla="*/ 769593 h 1160647"/>
                <a:gd name="connsiteX376" fmla="*/ 2642806 w 3195788"/>
                <a:gd name="connsiteY376" fmla="*/ 769593 h 1160647"/>
                <a:gd name="connsiteX377" fmla="*/ 2642806 w 3195788"/>
                <a:gd name="connsiteY377" fmla="*/ 773917 h 1160647"/>
                <a:gd name="connsiteX378" fmla="*/ 2667126 w 3195788"/>
                <a:gd name="connsiteY378" fmla="*/ 773917 h 1160647"/>
                <a:gd name="connsiteX379" fmla="*/ 2667126 w 3195788"/>
                <a:gd name="connsiteY379" fmla="*/ 760946 h 1160647"/>
                <a:gd name="connsiteX380" fmla="*/ 2695500 w 3195788"/>
                <a:gd name="connsiteY380" fmla="*/ 760946 h 1160647"/>
                <a:gd name="connsiteX381" fmla="*/ 2707660 w 3195788"/>
                <a:gd name="connsiteY381" fmla="*/ 756622 h 1160647"/>
                <a:gd name="connsiteX382" fmla="*/ 2727927 w 3195788"/>
                <a:gd name="connsiteY382" fmla="*/ 760946 h 1160647"/>
                <a:gd name="connsiteX383" fmla="*/ 2727927 w 3195788"/>
                <a:gd name="connsiteY383" fmla="*/ 743652 h 1160647"/>
                <a:gd name="connsiteX384" fmla="*/ 2736034 w 3195788"/>
                <a:gd name="connsiteY384" fmla="*/ 743652 h 1160647"/>
                <a:gd name="connsiteX385" fmla="*/ 2736034 w 3195788"/>
                <a:gd name="connsiteY385" fmla="*/ 730681 h 1160647"/>
                <a:gd name="connsiteX386" fmla="*/ 2792781 w 3195788"/>
                <a:gd name="connsiteY386" fmla="*/ 730681 h 1160647"/>
                <a:gd name="connsiteX387" fmla="*/ 2792781 w 3195788"/>
                <a:gd name="connsiteY387" fmla="*/ 700416 h 1160647"/>
                <a:gd name="connsiteX388" fmla="*/ 2811021 w 3195788"/>
                <a:gd name="connsiteY388" fmla="*/ 700416 h 1160647"/>
                <a:gd name="connsiteX389" fmla="*/ 2811021 w 3195788"/>
                <a:gd name="connsiteY389" fmla="*/ 693931 h 1160647"/>
                <a:gd name="connsiteX390" fmla="*/ 2823181 w 3195788"/>
                <a:gd name="connsiteY390" fmla="*/ 693931 h 1160647"/>
                <a:gd name="connsiteX391" fmla="*/ 2823181 w 3195788"/>
                <a:gd name="connsiteY391" fmla="*/ 700416 h 1160647"/>
                <a:gd name="connsiteX392" fmla="*/ 2839395 w 3195788"/>
                <a:gd name="connsiteY392" fmla="*/ 700416 h 1160647"/>
                <a:gd name="connsiteX393" fmla="*/ 2839395 w 3195788"/>
                <a:gd name="connsiteY393" fmla="*/ 750137 h 1160647"/>
                <a:gd name="connsiteX394" fmla="*/ 2871822 w 3195788"/>
                <a:gd name="connsiteY394" fmla="*/ 750137 h 1160647"/>
                <a:gd name="connsiteX395" fmla="*/ 2871822 w 3195788"/>
                <a:gd name="connsiteY395" fmla="*/ 724196 h 1160647"/>
                <a:gd name="connsiteX396" fmla="*/ 2910329 w 3195788"/>
                <a:gd name="connsiteY396" fmla="*/ 724196 h 1160647"/>
                <a:gd name="connsiteX397" fmla="*/ 2910329 w 3195788"/>
                <a:gd name="connsiteY397" fmla="*/ 693931 h 1160647"/>
                <a:gd name="connsiteX398" fmla="*/ 2958970 w 3195788"/>
                <a:gd name="connsiteY398" fmla="*/ 693931 h 1160647"/>
                <a:gd name="connsiteX399" fmla="*/ 2958970 w 3195788"/>
                <a:gd name="connsiteY399" fmla="*/ 805087 h 1160647"/>
                <a:gd name="connsiteX400" fmla="*/ 2958970 w 3195788"/>
                <a:gd name="connsiteY400" fmla="*/ 818866 h 1160647"/>
                <a:gd name="connsiteX401" fmla="*/ 2968113 w 3195788"/>
                <a:gd name="connsiteY401" fmla="*/ 818866 h 1160647"/>
                <a:gd name="connsiteX402" fmla="*/ 2968113 w 3195788"/>
                <a:gd name="connsiteY402" fmla="*/ 762555 h 1160647"/>
                <a:gd name="connsiteX403" fmla="*/ 2971450 w 3195788"/>
                <a:gd name="connsiteY403" fmla="*/ 756622 h 1160647"/>
                <a:gd name="connsiteX404" fmla="*/ 2971450 w 3195788"/>
                <a:gd name="connsiteY404" fmla="*/ 758514 h 1160647"/>
                <a:gd name="connsiteX405" fmla="*/ 2971450 w 3195788"/>
                <a:gd name="connsiteY405" fmla="*/ 771755 h 1160647"/>
                <a:gd name="connsiteX406" fmla="*/ 2975503 w 3195788"/>
                <a:gd name="connsiteY406" fmla="*/ 726358 h 1160647"/>
                <a:gd name="connsiteX407" fmla="*/ 2976263 w 3195788"/>
                <a:gd name="connsiteY407" fmla="*/ 726358 h 1160647"/>
                <a:gd name="connsiteX408" fmla="*/ 2981583 w 3195788"/>
                <a:gd name="connsiteY408" fmla="*/ 726358 h 1160647"/>
                <a:gd name="connsiteX409" fmla="*/ 2981583 w 3195788"/>
                <a:gd name="connsiteY409" fmla="*/ 661504 h 1160647"/>
                <a:gd name="connsiteX410" fmla="*/ 2982597 w 3195788"/>
                <a:gd name="connsiteY410" fmla="*/ 661504 h 1160647"/>
                <a:gd name="connsiteX411" fmla="*/ 2989690 w 3195788"/>
                <a:gd name="connsiteY411" fmla="*/ 661504 h 1160647"/>
                <a:gd name="connsiteX412" fmla="*/ 3001850 w 3195788"/>
                <a:gd name="connsiteY412" fmla="*/ 618269 h 1160647"/>
                <a:gd name="connsiteX413" fmla="*/ 3003117 w 3195788"/>
                <a:gd name="connsiteY413" fmla="*/ 618269 h 1160647"/>
                <a:gd name="connsiteX414" fmla="*/ 3011984 w 3195788"/>
                <a:gd name="connsiteY414" fmla="*/ 618269 h 1160647"/>
                <a:gd name="connsiteX415" fmla="*/ 3022117 w 3195788"/>
                <a:gd name="connsiteY415" fmla="*/ 661504 h 1160647"/>
                <a:gd name="connsiteX416" fmla="*/ 3023130 w 3195788"/>
                <a:gd name="connsiteY416" fmla="*/ 661504 h 1160647"/>
                <a:gd name="connsiteX417" fmla="*/ 3030224 w 3195788"/>
                <a:gd name="connsiteY417" fmla="*/ 661504 h 1160647"/>
                <a:gd name="connsiteX418" fmla="*/ 3030224 w 3195788"/>
                <a:gd name="connsiteY418" fmla="*/ 700416 h 1160647"/>
                <a:gd name="connsiteX419" fmla="*/ 3031997 w 3195788"/>
                <a:gd name="connsiteY419" fmla="*/ 700416 h 1160647"/>
                <a:gd name="connsiteX420" fmla="*/ 3044411 w 3195788"/>
                <a:gd name="connsiteY420" fmla="*/ 700416 h 1160647"/>
                <a:gd name="connsiteX421" fmla="*/ 3044411 w 3195788"/>
                <a:gd name="connsiteY421" fmla="*/ 702578 h 1160647"/>
                <a:gd name="connsiteX422" fmla="*/ 3044411 w 3195788"/>
                <a:gd name="connsiteY422" fmla="*/ 717710 h 1160647"/>
                <a:gd name="connsiteX423" fmla="*/ 3048464 w 3195788"/>
                <a:gd name="connsiteY423" fmla="*/ 715549 h 1160647"/>
                <a:gd name="connsiteX424" fmla="*/ 3048464 w 3195788"/>
                <a:gd name="connsiteY424" fmla="*/ 700416 h 1160647"/>
                <a:gd name="connsiteX425" fmla="*/ 3049984 w 3195788"/>
                <a:gd name="connsiteY425" fmla="*/ 700416 h 1160647"/>
                <a:gd name="connsiteX426" fmla="*/ 3060624 w 3195788"/>
                <a:gd name="connsiteY426" fmla="*/ 700416 h 1160647"/>
                <a:gd name="connsiteX427" fmla="*/ 3060624 w 3195788"/>
                <a:gd name="connsiteY427" fmla="*/ 702037 h 1160647"/>
                <a:gd name="connsiteX428" fmla="*/ 3060624 w 3195788"/>
                <a:gd name="connsiteY428" fmla="*/ 713387 h 1160647"/>
                <a:gd name="connsiteX429" fmla="*/ 3091025 w 3195788"/>
                <a:gd name="connsiteY429" fmla="*/ 713387 h 1160647"/>
                <a:gd name="connsiteX430" fmla="*/ 3091025 w 3195788"/>
                <a:gd name="connsiteY430" fmla="*/ 676637 h 1160647"/>
                <a:gd name="connsiteX431" fmla="*/ 3092291 w 3195788"/>
                <a:gd name="connsiteY431" fmla="*/ 676637 h 1160647"/>
                <a:gd name="connsiteX432" fmla="*/ 3101158 w 3195788"/>
                <a:gd name="connsiteY432" fmla="*/ 676637 h 1160647"/>
                <a:gd name="connsiteX433" fmla="*/ 3101158 w 3195788"/>
                <a:gd name="connsiteY433" fmla="*/ 698254 h 1160647"/>
                <a:gd name="connsiteX434" fmla="*/ 3103185 w 3195788"/>
                <a:gd name="connsiteY434" fmla="*/ 665828 h 1160647"/>
                <a:gd name="connsiteX435" fmla="*/ 3125478 w 3195788"/>
                <a:gd name="connsiteY435" fmla="*/ 665828 h 1160647"/>
                <a:gd name="connsiteX436" fmla="*/ 3125478 w 3195788"/>
                <a:gd name="connsiteY436" fmla="*/ 664206 h 1160647"/>
                <a:gd name="connsiteX437" fmla="*/ 3125478 w 3195788"/>
                <a:gd name="connsiteY437" fmla="*/ 652857 h 1160647"/>
                <a:gd name="connsiteX438" fmla="*/ 3126238 w 3195788"/>
                <a:gd name="connsiteY438" fmla="*/ 652857 h 1160647"/>
                <a:gd name="connsiteX439" fmla="*/ 3131558 w 3195788"/>
                <a:gd name="connsiteY439" fmla="*/ 652857 h 1160647"/>
                <a:gd name="connsiteX440" fmla="*/ 3131558 w 3195788"/>
                <a:gd name="connsiteY440" fmla="*/ 650966 h 1160647"/>
                <a:gd name="connsiteX441" fmla="*/ 3131558 w 3195788"/>
                <a:gd name="connsiteY441" fmla="*/ 637725 h 1160647"/>
                <a:gd name="connsiteX442" fmla="*/ 3135612 w 3195788"/>
                <a:gd name="connsiteY442" fmla="*/ 644210 h 1160647"/>
                <a:gd name="connsiteX443" fmla="*/ 3137892 w 3195788"/>
                <a:gd name="connsiteY443" fmla="*/ 644210 h 1160647"/>
                <a:gd name="connsiteX444" fmla="*/ 3153852 w 3195788"/>
                <a:gd name="connsiteY444" fmla="*/ 644210 h 1160647"/>
                <a:gd name="connsiteX445" fmla="*/ 3153852 w 3195788"/>
                <a:gd name="connsiteY445" fmla="*/ 643399 h 1160647"/>
                <a:gd name="connsiteX446" fmla="*/ 3153852 w 3195788"/>
                <a:gd name="connsiteY446" fmla="*/ 637725 h 1160647"/>
                <a:gd name="connsiteX447" fmla="*/ 3154612 w 3195788"/>
                <a:gd name="connsiteY447" fmla="*/ 637725 h 1160647"/>
                <a:gd name="connsiteX448" fmla="*/ 3159932 w 3195788"/>
                <a:gd name="connsiteY448" fmla="*/ 637725 h 1160647"/>
                <a:gd name="connsiteX449" fmla="*/ 3159932 w 3195788"/>
                <a:gd name="connsiteY449" fmla="*/ 639076 h 1160647"/>
                <a:gd name="connsiteX450" fmla="*/ 3159932 w 3195788"/>
                <a:gd name="connsiteY450" fmla="*/ 648534 h 1160647"/>
                <a:gd name="connsiteX451" fmla="*/ 3195788 w 3195788"/>
                <a:gd name="connsiteY451" fmla="*/ 648534 h 1160647"/>
                <a:gd name="connsiteX452" fmla="*/ 3195788 w 3195788"/>
                <a:gd name="connsiteY452" fmla="*/ 1159457 h 1160647"/>
                <a:gd name="connsiteX453" fmla="*/ 3031533 w 3195788"/>
                <a:gd name="connsiteY453" fmla="*/ 1159331 h 1160647"/>
                <a:gd name="connsiteX454" fmla="*/ 3031520 w 3195788"/>
                <a:gd name="connsiteY454" fmla="*/ 1160647 h 1160647"/>
                <a:gd name="connsiteX455" fmla="*/ 2054 w 3195788"/>
                <a:gd name="connsiteY455" fmla="*/ 1158314 h 1160647"/>
                <a:gd name="connsiteX456" fmla="*/ 0 w 3195788"/>
                <a:gd name="connsiteY456" fmla="*/ 724196 h 1160647"/>
                <a:gd name="connsiteX457" fmla="*/ 20267 w 3195788"/>
                <a:gd name="connsiteY457" fmla="*/ 724196 h 1160647"/>
                <a:gd name="connsiteX458" fmla="*/ 20774 w 3195788"/>
                <a:gd name="connsiteY458" fmla="*/ 723115 h 1160647"/>
                <a:gd name="connsiteX459" fmla="*/ 24320 w 3195788"/>
                <a:gd name="connsiteY459" fmla="*/ 715549 h 1160647"/>
                <a:gd name="connsiteX460" fmla="*/ 26094 w 3195788"/>
                <a:gd name="connsiteY460" fmla="*/ 715819 h 1160647"/>
                <a:gd name="connsiteX461" fmla="*/ 38507 w 3195788"/>
                <a:gd name="connsiteY461" fmla="*/ 717710 h 1160647"/>
                <a:gd name="connsiteX462" fmla="*/ 39014 w 3195788"/>
                <a:gd name="connsiteY462" fmla="*/ 719062 h 1160647"/>
                <a:gd name="connsiteX463" fmla="*/ 42560 w 3195788"/>
                <a:gd name="connsiteY463" fmla="*/ 728519 h 1160647"/>
                <a:gd name="connsiteX464" fmla="*/ 68907 w 3195788"/>
                <a:gd name="connsiteY464" fmla="*/ 730681 h 1160647"/>
                <a:gd name="connsiteX465" fmla="*/ 68907 w 3195788"/>
                <a:gd name="connsiteY465" fmla="*/ 607460 h 1160647"/>
                <a:gd name="connsiteX466" fmla="*/ 70934 w 3195788"/>
                <a:gd name="connsiteY466" fmla="*/ 607460 h 1160647"/>
                <a:gd name="connsiteX467" fmla="*/ 85121 w 3195788"/>
                <a:gd name="connsiteY467" fmla="*/ 607460 h 1160647"/>
                <a:gd name="connsiteX468" fmla="*/ 85121 w 3195788"/>
                <a:gd name="connsiteY468" fmla="*/ 471268 h 1160647"/>
                <a:gd name="connsiteX469" fmla="*/ 86894 w 3195788"/>
                <a:gd name="connsiteY469" fmla="*/ 471268 h 1160647"/>
                <a:gd name="connsiteX470" fmla="*/ 99308 w 3195788"/>
                <a:gd name="connsiteY470" fmla="*/ 471268 h 1160647"/>
                <a:gd name="connsiteX471" fmla="*/ 99308 w 3195788"/>
                <a:gd name="connsiteY471" fmla="*/ 356694 h 1160647"/>
                <a:gd name="connsiteX472" fmla="*/ 103361 w 3195788"/>
                <a:gd name="connsiteY472" fmla="*/ 328590 h 1160647"/>
                <a:gd name="connsiteX473" fmla="*/ 105388 w 3195788"/>
                <a:gd name="connsiteY473" fmla="*/ 328590 h 1160647"/>
                <a:gd name="connsiteX474" fmla="*/ 119575 w 3195788"/>
                <a:gd name="connsiteY474" fmla="*/ 328590 h 1160647"/>
                <a:gd name="connsiteX475" fmla="*/ 156055 w 3195788"/>
                <a:gd name="connsiteY475" fmla="*/ 246443 h 1160647"/>
                <a:gd name="connsiteX476" fmla="*/ 160109 w 3195788"/>
                <a:gd name="connsiteY476" fmla="*/ 0 h 11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</a:cxnLst>
              <a:rect l="l" t="t" r="r" b="b"/>
              <a:pathLst>
                <a:path w="3195788" h="1160647">
                  <a:moveTo>
                    <a:pt x="160109" y="0"/>
                  </a:moveTo>
                  <a:cubicBezTo>
                    <a:pt x="160109" y="18"/>
                    <a:pt x="160125" y="2040"/>
                    <a:pt x="162135" y="246443"/>
                  </a:cubicBezTo>
                  <a:cubicBezTo>
                    <a:pt x="162147" y="246467"/>
                    <a:pt x="162792" y="247808"/>
                    <a:pt x="200642" y="326429"/>
                  </a:cubicBezTo>
                  <a:lnTo>
                    <a:pt x="202669" y="326429"/>
                  </a:lnTo>
                  <a:lnTo>
                    <a:pt x="216856" y="326429"/>
                  </a:lnTo>
                  <a:lnTo>
                    <a:pt x="216856" y="350208"/>
                  </a:lnTo>
                  <a:cubicBezTo>
                    <a:pt x="216858" y="350214"/>
                    <a:pt x="216896" y="350272"/>
                    <a:pt x="217363" y="351019"/>
                  </a:cubicBezTo>
                  <a:lnTo>
                    <a:pt x="220909" y="356694"/>
                  </a:lnTo>
                  <a:lnTo>
                    <a:pt x="220909" y="471268"/>
                  </a:lnTo>
                  <a:lnTo>
                    <a:pt x="223189" y="471268"/>
                  </a:lnTo>
                  <a:lnTo>
                    <a:pt x="239150" y="471268"/>
                  </a:lnTo>
                  <a:lnTo>
                    <a:pt x="239150" y="611783"/>
                  </a:lnTo>
                  <a:cubicBezTo>
                    <a:pt x="239160" y="611782"/>
                    <a:pt x="239272" y="611761"/>
                    <a:pt x="240670" y="611513"/>
                  </a:cubicBezTo>
                  <a:lnTo>
                    <a:pt x="251310" y="609622"/>
                  </a:lnTo>
                  <a:cubicBezTo>
                    <a:pt x="251310" y="609644"/>
                    <a:pt x="251280" y="610978"/>
                    <a:pt x="249283" y="698254"/>
                  </a:cubicBezTo>
                  <a:cubicBezTo>
                    <a:pt x="249293" y="698256"/>
                    <a:pt x="249404" y="698276"/>
                    <a:pt x="250803" y="698525"/>
                  </a:cubicBezTo>
                  <a:lnTo>
                    <a:pt x="261443" y="700416"/>
                  </a:lnTo>
                  <a:cubicBezTo>
                    <a:pt x="261445" y="700423"/>
                    <a:pt x="261465" y="700487"/>
                    <a:pt x="261696" y="701227"/>
                  </a:cubicBezTo>
                  <a:lnTo>
                    <a:pt x="263470" y="706902"/>
                  </a:lnTo>
                  <a:cubicBezTo>
                    <a:pt x="263472" y="706893"/>
                    <a:pt x="263517" y="706750"/>
                    <a:pt x="264230" y="704470"/>
                  </a:cubicBezTo>
                  <a:lnTo>
                    <a:pt x="269550" y="687446"/>
                  </a:lnTo>
                  <a:lnTo>
                    <a:pt x="271323" y="687446"/>
                  </a:lnTo>
                  <a:lnTo>
                    <a:pt x="283737" y="687446"/>
                  </a:lnTo>
                  <a:lnTo>
                    <a:pt x="283737" y="719872"/>
                  </a:lnTo>
                  <a:cubicBezTo>
                    <a:pt x="283743" y="719877"/>
                    <a:pt x="283820" y="719917"/>
                    <a:pt x="284750" y="720413"/>
                  </a:cubicBezTo>
                  <a:lnTo>
                    <a:pt x="291844" y="724196"/>
                  </a:lnTo>
                  <a:lnTo>
                    <a:pt x="291844" y="725547"/>
                  </a:lnTo>
                  <a:lnTo>
                    <a:pt x="291844" y="735005"/>
                  </a:lnTo>
                  <a:lnTo>
                    <a:pt x="336431" y="735005"/>
                  </a:lnTo>
                  <a:lnTo>
                    <a:pt x="336431" y="736086"/>
                  </a:lnTo>
                  <a:lnTo>
                    <a:pt x="336431" y="743652"/>
                  </a:lnTo>
                  <a:lnTo>
                    <a:pt x="338457" y="743652"/>
                  </a:lnTo>
                  <a:lnTo>
                    <a:pt x="352644" y="743652"/>
                  </a:lnTo>
                  <a:lnTo>
                    <a:pt x="352644" y="713387"/>
                  </a:lnTo>
                  <a:lnTo>
                    <a:pt x="397231" y="713387"/>
                  </a:lnTo>
                  <a:lnTo>
                    <a:pt x="397231" y="712036"/>
                  </a:lnTo>
                  <a:lnTo>
                    <a:pt x="397231" y="702578"/>
                  </a:lnTo>
                  <a:lnTo>
                    <a:pt x="398245" y="702578"/>
                  </a:lnTo>
                  <a:lnTo>
                    <a:pt x="405338" y="702578"/>
                  </a:lnTo>
                  <a:lnTo>
                    <a:pt x="405338" y="700687"/>
                  </a:lnTo>
                  <a:lnTo>
                    <a:pt x="405338" y="687446"/>
                  </a:lnTo>
                  <a:lnTo>
                    <a:pt x="406098" y="687446"/>
                  </a:lnTo>
                  <a:lnTo>
                    <a:pt x="411418" y="687446"/>
                  </a:lnTo>
                  <a:lnTo>
                    <a:pt x="411418" y="686365"/>
                  </a:lnTo>
                  <a:lnTo>
                    <a:pt x="411418" y="678798"/>
                  </a:lnTo>
                  <a:lnTo>
                    <a:pt x="413445" y="678798"/>
                  </a:lnTo>
                  <a:lnTo>
                    <a:pt x="427632" y="678798"/>
                  </a:lnTo>
                  <a:lnTo>
                    <a:pt x="427632" y="679879"/>
                  </a:lnTo>
                  <a:lnTo>
                    <a:pt x="427632" y="687446"/>
                  </a:lnTo>
                  <a:lnTo>
                    <a:pt x="449925" y="687446"/>
                  </a:lnTo>
                  <a:lnTo>
                    <a:pt x="449925" y="685554"/>
                  </a:lnTo>
                  <a:lnTo>
                    <a:pt x="449925" y="672313"/>
                  </a:lnTo>
                  <a:lnTo>
                    <a:pt x="451699" y="672313"/>
                  </a:lnTo>
                  <a:lnTo>
                    <a:pt x="464112" y="672313"/>
                  </a:lnTo>
                  <a:lnTo>
                    <a:pt x="464112" y="696093"/>
                  </a:lnTo>
                  <a:lnTo>
                    <a:pt x="465126" y="696093"/>
                  </a:lnTo>
                  <a:lnTo>
                    <a:pt x="472219" y="696093"/>
                  </a:lnTo>
                  <a:lnTo>
                    <a:pt x="472219" y="695012"/>
                  </a:lnTo>
                  <a:lnTo>
                    <a:pt x="472219" y="687446"/>
                  </a:lnTo>
                  <a:lnTo>
                    <a:pt x="473992" y="687446"/>
                  </a:lnTo>
                  <a:lnTo>
                    <a:pt x="486406" y="687446"/>
                  </a:lnTo>
                  <a:lnTo>
                    <a:pt x="486406" y="713387"/>
                  </a:lnTo>
                  <a:lnTo>
                    <a:pt x="488433" y="713387"/>
                  </a:lnTo>
                  <a:lnTo>
                    <a:pt x="502619" y="713387"/>
                  </a:lnTo>
                  <a:lnTo>
                    <a:pt x="502619" y="715008"/>
                  </a:lnTo>
                  <a:lnTo>
                    <a:pt x="502619" y="726358"/>
                  </a:lnTo>
                  <a:lnTo>
                    <a:pt x="503379" y="726358"/>
                  </a:lnTo>
                  <a:lnTo>
                    <a:pt x="508700" y="726358"/>
                  </a:lnTo>
                  <a:lnTo>
                    <a:pt x="508700" y="725547"/>
                  </a:lnTo>
                  <a:lnTo>
                    <a:pt x="508700" y="719872"/>
                  </a:lnTo>
                  <a:lnTo>
                    <a:pt x="539100" y="719872"/>
                  </a:lnTo>
                  <a:lnTo>
                    <a:pt x="539100" y="743652"/>
                  </a:lnTo>
                  <a:lnTo>
                    <a:pt x="540113" y="743652"/>
                  </a:lnTo>
                  <a:lnTo>
                    <a:pt x="547207" y="743652"/>
                  </a:lnTo>
                  <a:lnTo>
                    <a:pt x="547207" y="744733"/>
                  </a:lnTo>
                  <a:lnTo>
                    <a:pt x="547207" y="752299"/>
                  </a:lnTo>
                  <a:lnTo>
                    <a:pt x="547967" y="752299"/>
                  </a:lnTo>
                  <a:lnTo>
                    <a:pt x="553287" y="752299"/>
                  </a:lnTo>
                  <a:lnTo>
                    <a:pt x="553287" y="750137"/>
                  </a:lnTo>
                  <a:lnTo>
                    <a:pt x="553287" y="735005"/>
                  </a:lnTo>
                  <a:lnTo>
                    <a:pt x="554300" y="735005"/>
                  </a:lnTo>
                  <a:lnTo>
                    <a:pt x="561394" y="735005"/>
                  </a:lnTo>
                  <a:lnTo>
                    <a:pt x="561394" y="736086"/>
                  </a:lnTo>
                  <a:lnTo>
                    <a:pt x="561394" y="743652"/>
                  </a:lnTo>
                  <a:lnTo>
                    <a:pt x="566714" y="741659"/>
                  </a:lnTo>
                  <a:cubicBezTo>
                    <a:pt x="567474" y="741287"/>
                    <a:pt x="567474" y="741085"/>
                    <a:pt x="567474" y="740679"/>
                  </a:cubicBezTo>
                  <a:lnTo>
                    <a:pt x="567474" y="735005"/>
                  </a:lnTo>
                  <a:lnTo>
                    <a:pt x="605981" y="735005"/>
                  </a:lnTo>
                  <a:lnTo>
                    <a:pt x="605981" y="758784"/>
                  </a:lnTo>
                  <a:lnTo>
                    <a:pt x="608007" y="758784"/>
                  </a:lnTo>
                  <a:lnTo>
                    <a:pt x="622194" y="758784"/>
                  </a:lnTo>
                  <a:lnTo>
                    <a:pt x="622194" y="759865"/>
                  </a:lnTo>
                  <a:lnTo>
                    <a:pt x="622194" y="767431"/>
                  </a:lnTo>
                  <a:lnTo>
                    <a:pt x="623968" y="767431"/>
                  </a:lnTo>
                  <a:lnTo>
                    <a:pt x="636381" y="767431"/>
                  </a:lnTo>
                  <a:lnTo>
                    <a:pt x="636381" y="743652"/>
                  </a:lnTo>
                  <a:lnTo>
                    <a:pt x="637394" y="743652"/>
                  </a:lnTo>
                  <a:lnTo>
                    <a:pt x="644488" y="743652"/>
                  </a:lnTo>
                  <a:lnTo>
                    <a:pt x="644488" y="711225"/>
                  </a:lnTo>
                  <a:lnTo>
                    <a:pt x="645501" y="711225"/>
                  </a:lnTo>
                  <a:lnTo>
                    <a:pt x="652595" y="711225"/>
                  </a:lnTo>
                  <a:lnTo>
                    <a:pt x="652595" y="709334"/>
                  </a:lnTo>
                  <a:lnTo>
                    <a:pt x="652595" y="696093"/>
                  </a:lnTo>
                  <a:cubicBezTo>
                    <a:pt x="650568" y="696093"/>
                    <a:pt x="650568" y="696093"/>
                    <a:pt x="651328" y="694471"/>
                  </a:cubicBezTo>
                  <a:lnTo>
                    <a:pt x="656648" y="683122"/>
                  </a:lnTo>
                  <a:cubicBezTo>
                    <a:pt x="656653" y="683139"/>
                    <a:pt x="656848" y="683813"/>
                    <a:pt x="664755" y="711225"/>
                  </a:cubicBezTo>
                  <a:lnTo>
                    <a:pt x="665515" y="711225"/>
                  </a:lnTo>
                  <a:lnTo>
                    <a:pt x="670835" y="711225"/>
                  </a:lnTo>
                  <a:lnTo>
                    <a:pt x="670835" y="605298"/>
                  </a:lnTo>
                  <a:lnTo>
                    <a:pt x="672355" y="605298"/>
                  </a:lnTo>
                  <a:lnTo>
                    <a:pt x="682995" y="605298"/>
                  </a:lnTo>
                  <a:lnTo>
                    <a:pt x="682995" y="557739"/>
                  </a:lnTo>
                  <a:lnTo>
                    <a:pt x="709342" y="557739"/>
                  </a:lnTo>
                  <a:lnTo>
                    <a:pt x="709342" y="536121"/>
                  </a:lnTo>
                  <a:lnTo>
                    <a:pt x="743796" y="536121"/>
                  </a:lnTo>
                  <a:lnTo>
                    <a:pt x="743796" y="538553"/>
                  </a:lnTo>
                  <a:lnTo>
                    <a:pt x="743796" y="555577"/>
                  </a:lnTo>
                  <a:lnTo>
                    <a:pt x="746076" y="555577"/>
                  </a:lnTo>
                  <a:lnTo>
                    <a:pt x="762036" y="555577"/>
                  </a:lnTo>
                  <a:lnTo>
                    <a:pt x="762036" y="603136"/>
                  </a:lnTo>
                  <a:lnTo>
                    <a:pt x="763049" y="603136"/>
                  </a:lnTo>
                  <a:lnTo>
                    <a:pt x="770143" y="603136"/>
                  </a:lnTo>
                  <a:lnTo>
                    <a:pt x="784330" y="607460"/>
                  </a:lnTo>
                  <a:lnTo>
                    <a:pt x="784330" y="646372"/>
                  </a:lnTo>
                  <a:lnTo>
                    <a:pt x="785343" y="646372"/>
                  </a:lnTo>
                  <a:lnTo>
                    <a:pt x="792436" y="646372"/>
                  </a:lnTo>
                  <a:lnTo>
                    <a:pt x="792436" y="647993"/>
                  </a:lnTo>
                  <a:lnTo>
                    <a:pt x="792436" y="659342"/>
                  </a:lnTo>
                  <a:lnTo>
                    <a:pt x="794463" y="659342"/>
                  </a:lnTo>
                  <a:lnTo>
                    <a:pt x="808650" y="659342"/>
                  </a:lnTo>
                  <a:lnTo>
                    <a:pt x="814730" y="665828"/>
                  </a:lnTo>
                  <a:lnTo>
                    <a:pt x="814730" y="687446"/>
                  </a:lnTo>
                  <a:lnTo>
                    <a:pt x="817010" y="687446"/>
                  </a:lnTo>
                  <a:lnTo>
                    <a:pt x="832970" y="687446"/>
                  </a:lnTo>
                  <a:lnTo>
                    <a:pt x="832970" y="688526"/>
                  </a:lnTo>
                  <a:lnTo>
                    <a:pt x="832970" y="696093"/>
                  </a:lnTo>
                  <a:lnTo>
                    <a:pt x="834237" y="696093"/>
                  </a:lnTo>
                  <a:lnTo>
                    <a:pt x="843104" y="696093"/>
                  </a:lnTo>
                  <a:lnTo>
                    <a:pt x="843104" y="698254"/>
                  </a:lnTo>
                  <a:lnTo>
                    <a:pt x="843104" y="713387"/>
                  </a:lnTo>
                  <a:cubicBezTo>
                    <a:pt x="847157" y="713387"/>
                    <a:pt x="847157" y="713387"/>
                    <a:pt x="847157" y="711495"/>
                  </a:cubicBezTo>
                  <a:lnTo>
                    <a:pt x="847157" y="698254"/>
                  </a:lnTo>
                  <a:lnTo>
                    <a:pt x="848170" y="698254"/>
                  </a:lnTo>
                  <a:lnTo>
                    <a:pt x="855264" y="698254"/>
                  </a:lnTo>
                  <a:lnTo>
                    <a:pt x="855264" y="699876"/>
                  </a:lnTo>
                  <a:lnTo>
                    <a:pt x="855264" y="711225"/>
                  </a:lnTo>
                  <a:lnTo>
                    <a:pt x="856024" y="711225"/>
                  </a:lnTo>
                  <a:lnTo>
                    <a:pt x="861344" y="711225"/>
                  </a:lnTo>
                  <a:cubicBezTo>
                    <a:pt x="861344" y="706902"/>
                    <a:pt x="861344" y="706902"/>
                    <a:pt x="909984" y="706902"/>
                  </a:cubicBezTo>
                  <a:lnTo>
                    <a:pt x="909984" y="708253"/>
                  </a:lnTo>
                  <a:lnTo>
                    <a:pt x="909984" y="717710"/>
                  </a:lnTo>
                  <a:lnTo>
                    <a:pt x="910744" y="717710"/>
                  </a:lnTo>
                  <a:lnTo>
                    <a:pt x="916065" y="717710"/>
                  </a:lnTo>
                  <a:lnTo>
                    <a:pt x="916065" y="719872"/>
                  </a:lnTo>
                  <a:lnTo>
                    <a:pt x="916065" y="735005"/>
                  </a:lnTo>
                  <a:cubicBezTo>
                    <a:pt x="916073" y="735001"/>
                    <a:pt x="916189" y="734923"/>
                    <a:pt x="918091" y="733654"/>
                  </a:cubicBezTo>
                  <a:lnTo>
                    <a:pt x="932278" y="724196"/>
                  </a:lnTo>
                  <a:cubicBezTo>
                    <a:pt x="932280" y="724177"/>
                    <a:pt x="932411" y="723302"/>
                    <a:pt x="938358" y="683122"/>
                  </a:cubicBezTo>
                  <a:cubicBezTo>
                    <a:pt x="938367" y="683120"/>
                    <a:pt x="938436" y="683094"/>
                    <a:pt x="939118" y="682852"/>
                  </a:cubicBezTo>
                  <a:lnTo>
                    <a:pt x="944438" y="680960"/>
                  </a:lnTo>
                  <a:cubicBezTo>
                    <a:pt x="944438" y="680944"/>
                    <a:pt x="944471" y="679883"/>
                    <a:pt x="946465" y="611783"/>
                  </a:cubicBezTo>
                  <a:cubicBezTo>
                    <a:pt x="946465" y="611801"/>
                    <a:pt x="946498" y="612892"/>
                    <a:pt x="948492" y="680960"/>
                  </a:cubicBezTo>
                  <a:cubicBezTo>
                    <a:pt x="948501" y="680963"/>
                    <a:pt x="948572" y="680988"/>
                    <a:pt x="949252" y="681230"/>
                  </a:cubicBezTo>
                  <a:lnTo>
                    <a:pt x="954572" y="683122"/>
                  </a:lnTo>
                  <a:lnTo>
                    <a:pt x="954572" y="596651"/>
                  </a:lnTo>
                  <a:cubicBezTo>
                    <a:pt x="958625" y="596651"/>
                    <a:pt x="958625" y="596651"/>
                    <a:pt x="958625" y="564224"/>
                  </a:cubicBezTo>
                  <a:lnTo>
                    <a:pt x="997132" y="564224"/>
                  </a:lnTo>
                  <a:lnTo>
                    <a:pt x="997132" y="596651"/>
                  </a:lnTo>
                  <a:lnTo>
                    <a:pt x="997892" y="596651"/>
                  </a:lnTo>
                  <a:lnTo>
                    <a:pt x="1003212" y="596651"/>
                  </a:lnTo>
                  <a:lnTo>
                    <a:pt x="1003212" y="514503"/>
                  </a:lnTo>
                  <a:lnTo>
                    <a:pt x="1004986" y="514503"/>
                  </a:lnTo>
                  <a:lnTo>
                    <a:pt x="1017399" y="514503"/>
                  </a:lnTo>
                  <a:lnTo>
                    <a:pt x="1017399" y="512612"/>
                  </a:lnTo>
                  <a:lnTo>
                    <a:pt x="1017399" y="499371"/>
                  </a:lnTo>
                  <a:lnTo>
                    <a:pt x="1039693" y="499371"/>
                  </a:lnTo>
                  <a:lnTo>
                    <a:pt x="1039693" y="498290"/>
                  </a:lnTo>
                  <a:lnTo>
                    <a:pt x="1039693" y="490724"/>
                  </a:lnTo>
                  <a:lnTo>
                    <a:pt x="1041466" y="490724"/>
                  </a:lnTo>
                  <a:lnTo>
                    <a:pt x="1053880" y="490724"/>
                  </a:lnTo>
                  <a:lnTo>
                    <a:pt x="1053880" y="491805"/>
                  </a:lnTo>
                  <a:lnTo>
                    <a:pt x="1053880" y="499371"/>
                  </a:lnTo>
                  <a:lnTo>
                    <a:pt x="1054640" y="499371"/>
                  </a:lnTo>
                  <a:lnTo>
                    <a:pt x="1059960" y="499371"/>
                  </a:lnTo>
                  <a:lnTo>
                    <a:pt x="1070093" y="495047"/>
                  </a:lnTo>
                  <a:lnTo>
                    <a:pt x="1074146" y="498290"/>
                  </a:lnTo>
                  <a:lnTo>
                    <a:pt x="1074146" y="490724"/>
                  </a:lnTo>
                  <a:lnTo>
                    <a:pt x="1076426" y="490724"/>
                  </a:lnTo>
                  <a:lnTo>
                    <a:pt x="1092387" y="490724"/>
                  </a:lnTo>
                  <a:lnTo>
                    <a:pt x="1092387" y="491805"/>
                  </a:lnTo>
                  <a:lnTo>
                    <a:pt x="1092387" y="499371"/>
                  </a:lnTo>
                  <a:lnTo>
                    <a:pt x="1122787" y="499371"/>
                  </a:lnTo>
                  <a:lnTo>
                    <a:pt x="1122787" y="500992"/>
                  </a:lnTo>
                  <a:lnTo>
                    <a:pt x="1122787" y="512342"/>
                  </a:lnTo>
                  <a:lnTo>
                    <a:pt x="1149134" y="512342"/>
                  </a:lnTo>
                  <a:lnTo>
                    <a:pt x="1149134" y="542606"/>
                  </a:lnTo>
                  <a:lnTo>
                    <a:pt x="1149894" y="542606"/>
                  </a:lnTo>
                  <a:lnTo>
                    <a:pt x="1155214" y="542606"/>
                  </a:lnTo>
                  <a:lnTo>
                    <a:pt x="1155214" y="543687"/>
                  </a:lnTo>
                  <a:lnTo>
                    <a:pt x="1155214" y="551254"/>
                  </a:lnTo>
                  <a:cubicBezTo>
                    <a:pt x="1159268" y="551254"/>
                    <a:pt x="1159268" y="551254"/>
                    <a:pt x="1159268" y="581518"/>
                  </a:cubicBezTo>
                  <a:lnTo>
                    <a:pt x="1160028" y="581518"/>
                  </a:lnTo>
                  <a:lnTo>
                    <a:pt x="1165348" y="581518"/>
                  </a:lnTo>
                  <a:lnTo>
                    <a:pt x="1165348" y="582329"/>
                  </a:lnTo>
                  <a:lnTo>
                    <a:pt x="1165348" y="588004"/>
                  </a:lnTo>
                  <a:lnTo>
                    <a:pt x="1166361" y="588004"/>
                  </a:lnTo>
                  <a:lnTo>
                    <a:pt x="1173454" y="588004"/>
                  </a:lnTo>
                  <a:lnTo>
                    <a:pt x="1173454" y="618269"/>
                  </a:lnTo>
                  <a:lnTo>
                    <a:pt x="1175481" y="618269"/>
                  </a:lnTo>
                  <a:lnTo>
                    <a:pt x="1189668" y="618269"/>
                  </a:lnTo>
                  <a:lnTo>
                    <a:pt x="1189668" y="642048"/>
                  </a:lnTo>
                  <a:cubicBezTo>
                    <a:pt x="1191695" y="642048"/>
                    <a:pt x="1191695" y="642048"/>
                    <a:pt x="1191695" y="643669"/>
                  </a:cubicBezTo>
                  <a:lnTo>
                    <a:pt x="1191695" y="655019"/>
                  </a:lnTo>
                  <a:lnTo>
                    <a:pt x="1192455" y="655019"/>
                  </a:lnTo>
                  <a:lnTo>
                    <a:pt x="1197775" y="655019"/>
                  </a:lnTo>
                  <a:lnTo>
                    <a:pt x="1197775" y="678798"/>
                  </a:lnTo>
                  <a:lnTo>
                    <a:pt x="1199041" y="678798"/>
                  </a:lnTo>
                  <a:lnTo>
                    <a:pt x="1207908" y="678798"/>
                  </a:lnTo>
                  <a:cubicBezTo>
                    <a:pt x="1209935" y="680960"/>
                    <a:pt x="1209935" y="680960"/>
                    <a:pt x="1209935" y="682852"/>
                  </a:cubicBezTo>
                  <a:lnTo>
                    <a:pt x="1209935" y="696093"/>
                  </a:lnTo>
                  <a:cubicBezTo>
                    <a:pt x="1209940" y="696086"/>
                    <a:pt x="1210027" y="695979"/>
                    <a:pt x="1211455" y="694201"/>
                  </a:cubicBezTo>
                  <a:lnTo>
                    <a:pt x="1222095" y="680960"/>
                  </a:lnTo>
                  <a:lnTo>
                    <a:pt x="1250469" y="680960"/>
                  </a:lnTo>
                  <a:lnTo>
                    <a:pt x="1250469" y="767431"/>
                  </a:lnTo>
                  <a:lnTo>
                    <a:pt x="1251229" y="767431"/>
                  </a:lnTo>
                  <a:lnTo>
                    <a:pt x="1256549" y="767431"/>
                  </a:lnTo>
                  <a:cubicBezTo>
                    <a:pt x="1256553" y="767423"/>
                    <a:pt x="1256612" y="767323"/>
                    <a:pt x="1257309" y="766080"/>
                  </a:cubicBezTo>
                  <a:lnTo>
                    <a:pt x="1262629" y="756622"/>
                  </a:lnTo>
                  <a:lnTo>
                    <a:pt x="1262629" y="758514"/>
                  </a:lnTo>
                  <a:lnTo>
                    <a:pt x="1262629" y="771755"/>
                  </a:lnTo>
                  <a:cubicBezTo>
                    <a:pt x="1266682" y="771755"/>
                    <a:pt x="1266682" y="771755"/>
                    <a:pt x="1266682" y="726358"/>
                  </a:cubicBezTo>
                  <a:lnTo>
                    <a:pt x="1267442" y="726358"/>
                  </a:lnTo>
                  <a:lnTo>
                    <a:pt x="1272762" y="726358"/>
                  </a:lnTo>
                  <a:lnTo>
                    <a:pt x="1272762" y="661504"/>
                  </a:lnTo>
                  <a:lnTo>
                    <a:pt x="1273776" y="661504"/>
                  </a:lnTo>
                  <a:lnTo>
                    <a:pt x="1280869" y="661504"/>
                  </a:lnTo>
                  <a:cubicBezTo>
                    <a:pt x="1280875" y="661483"/>
                    <a:pt x="1281139" y="660543"/>
                    <a:pt x="1293029" y="618269"/>
                  </a:cubicBezTo>
                  <a:lnTo>
                    <a:pt x="1294296" y="618269"/>
                  </a:lnTo>
                  <a:lnTo>
                    <a:pt x="1303163" y="618269"/>
                  </a:lnTo>
                  <a:cubicBezTo>
                    <a:pt x="1303168" y="618292"/>
                    <a:pt x="1303394" y="619258"/>
                    <a:pt x="1313296" y="661504"/>
                  </a:cubicBezTo>
                  <a:lnTo>
                    <a:pt x="1314309" y="661504"/>
                  </a:lnTo>
                  <a:lnTo>
                    <a:pt x="1321403" y="661504"/>
                  </a:lnTo>
                  <a:lnTo>
                    <a:pt x="1321403" y="700416"/>
                  </a:lnTo>
                  <a:lnTo>
                    <a:pt x="1323176" y="700416"/>
                  </a:lnTo>
                  <a:lnTo>
                    <a:pt x="1335590" y="700416"/>
                  </a:lnTo>
                  <a:lnTo>
                    <a:pt x="1335590" y="702578"/>
                  </a:lnTo>
                  <a:lnTo>
                    <a:pt x="1335590" y="717710"/>
                  </a:lnTo>
                  <a:cubicBezTo>
                    <a:pt x="1339643" y="717710"/>
                    <a:pt x="1339643" y="717710"/>
                    <a:pt x="1339643" y="715549"/>
                  </a:cubicBezTo>
                  <a:lnTo>
                    <a:pt x="1339643" y="700416"/>
                  </a:lnTo>
                  <a:lnTo>
                    <a:pt x="1341163" y="700416"/>
                  </a:lnTo>
                  <a:lnTo>
                    <a:pt x="1351803" y="700416"/>
                  </a:lnTo>
                  <a:lnTo>
                    <a:pt x="1351803" y="702037"/>
                  </a:lnTo>
                  <a:lnTo>
                    <a:pt x="1351803" y="713387"/>
                  </a:lnTo>
                  <a:lnTo>
                    <a:pt x="1382204" y="713387"/>
                  </a:lnTo>
                  <a:lnTo>
                    <a:pt x="1382204" y="676637"/>
                  </a:lnTo>
                  <a:lnTo>
                    <a:pt x="1383470" y="676637"/>
                  </a:lnTo>
                  <a:lnTo>
                    <a:pt x="1392337" y="676637"/>
                  </a:lnTo>
                  <a:lnTo>
                    <a:pt x="1392337" y="698254"/>
                  </a:lnTo>
                  <a:cubicBezTo>
                    <a:pt x="1394364" y="698254"/>
                    <a:pt x="1394364" y="698254"/>
                    <a:pt x="1394364" y="665828"/>
                  </a:cubicBezTo>
                  <a:lnTo>
                    <a:pt x="1416657" y="665828"/>
                  </a:lnTo>
                  <a:lnTo>
                    <a:pt x="1416657" y="664206"/>
                  </a:lnTo>
                  <a:lnTo>
                    <a:pt x="1416657" y="652857"/>
                  </a:lnTo>
                  <a:lnTo>
                    <a:pt x="1417417" y="652857"/>
                  </a:lnTo>
                  <a:lnTo>
                    <a:pt x="1422737" y="652857"/>
                  </a:lnTo>
                  <a:lnTo>
                    <a:pt x="1422737" y="650966"/>
                  </a:lnTo>
                  <a:lnTo>
                    <a:pt x="1422737" y="637725"/>
                  </a:lnTo>
                  <a:lnTo>
                    <a:pt x="1426791" y="644210"/>
                  </a:lnTo>
                  <a:lnTo>
                    <a:pt x="1429071" y="644210"/>
                  </a:lnTo>
                  <a:lnTo>
                    <a:pt x="1445031" y="644210"/>
                  </a:lnTo>
                  <a:lnTo>
                    <a:pt x="1445031" y="643399"/>
                  </a:lnTo>
                  <a:lnTo>
                    <a:pt x="1445031" y="637725"/>
                  </a:lnTo>
                  <a:lnTo>
                    <a:pt x="1445791" y="637725"/>
                  </a:lnTo>
                  <a:lnTo>
                    <a:pt x="1451111" y="637725"/>
                  </a:lnTo>
                  <a:lnTo>
                    <a:pt x="1451111" y="639076"/>
                  </a:lnTo>
                  <a:lnTo>
                    <a:pt x="1451111" y="648534"/>
                  </a:lnTo>
                  <a:lnTo>
                    <a:pt x="1489618" y="648534"/>
                  </a:lnTo>
                  <a:lnTo>
                    <a:pt x="1489618" y="786887"/>
                  </a:lnTo>
                  <a:lnTo>
                    <a:pt x="1491138" y="786887"/>
                  </a:lnTo>
                  <a:lnTo>
                    <a:pt x="1501778" y="786887"/>
                  </a:lnTo>
                  <a:lnTo>
                    <a:pt x="1501778" y="773917"/>
                  </a:lnTo>
                  <a:lnTo>
                    <a:pt x="1505832" y="773917"/>
                  </a:lnTo>
                  <a:lnTo>
                    <a:pt x="1505832" y="786887"/>
                  </a:lnTo>
                  <a:lnTo>
                    <a:pt x="1536232" y="786887"/>
                  </a:lnTo>
                  <a:lnTo>
                    <a:pt x="1536232" y="756622"/>
                  </a:lnTo>
                  <a:lnTo>
                    <a:pt x="1548392" y="756622"/>
                  </a:lnTo>
                  <a:lnTo>
                    <a:pt x="1560552" y="754461"/>
                  </a:lnTo>
                  <a:cubicBezTo>
                    <a:pt x="1562579" y="754461"/>
                    <a:pt x="1562579" y="756622"/>
                    <a:pt x="1564606" y="756622"/>
                  </a:cubicBezTo>
                  <a:lnTo>
                    <a:pt x="1574739" y="756622"/>
                  </a:lnTo>
                  <a:lnTo>
                    <a:pt x="1574739" y="786887"/>
                  </a:lnTo>
                  <a:lnTo>
                    <a:pt x="1582846" y="786887"/>
                  </a:lnTo>
                  <a:lnTo>
                    <a:pt x="1582846" y="804182"/>
                  </a:lnTo>
                  <a:lnTo>
                    <a:pt x="1592182" y="805087"/>
                  </a:lnTo>
                  <a:lnTo>
                    <a:pt x="1605140" y="805087"/>
                  </a:lnTo>
                  <a:lnTo>
                    <a:pt x="1605140" y="789049"/>
                  </a:lnTo>
                  <a:lnTo>
                    <a:pt x="1673096" y="789049"/>
                  </a:lnTo>
                  <a:lnTo>
                    <a:pt x="1673096" y="703796"/>
                  </a:lnTo>
                  <a:lnTo>
                    <a:pt x="1745104" y="703796"/>
                  </a:lnTo>
                  <a:lnTo>
                    <a:pt x="1745104" y="782564"/>
                  </a:lnTo>
                  <a:lnTo>
                    <a:pt x="1747008" y="782564"/>
                  </a:lnTo>
                  <a:lnTo>
                    <a:pt x="1748250" y="805087"/>
                  </a:lnTo>
                  <a:lnTo>
                    <a:pt x="1757926" y="805087"/>
                  </a:lnTo>
                  <a:cubicBezTo>
                    <a:pt x="1758462" y="797873"/>
                    <a:pt x="1759168" y="790219"/>
                    <a:pt x="1759168" y="782564"/>
                  </a:cubicBezTo>
                  <a:lnTo>
                    <a:pt x="1765248" y="782564"/>
                  </a:lnTo>
                  <a:lnTo>
                    <a:pt x="1766490" y="805087"/>
                  </a:lnTo>
                  <a:lnTo>
                    <a:pt x="1817112" y="805087"/>
                  </a:lnTo>
                  <a:lnTo>
                    <a:pt x="1817112" y="642059"/>
                  </a:lnTo>
                  <a:lnTo>
                    <a:pt x="2014439" y="642059"/>
                  </a:lnTo>
                  <a:lnTo>
                    <a:pt x="2014439" y="805087"/>
                  </a:lnTo>
                  <a:lnTo>
                    <a:pt x="2033136" y="805087"/>
                  </a:lnTo>
                  <a:lnTo>
                    <a:pt x="2033136" y="722394"/>
                  </a:lnTo>
                  <a:lnTo>
                    <a:pt x="2128256" y="722394"/>
                  </a:lnTo>
                  <a:cubicBezTo>
                    <a:pt x="2132331" y="616373"/>
                    <a:pt x="2135709" y="510899"/>
                    <a:pt x="2140186" y="404253"/>
                  </a:cubicBezTo>
                  <a:cubicBezTo>
                    <a:pt x="2130053" y="404253"/>
                    <a:pt x="2105733" y="391282"/>
                    <a:pt x="2128026" y="382635"/>
                  </a:cubicBezTo>
                  <a:cubicBezTo>
                    <a:pt x="2125999" y="380473"/>
                    <a:pt x="2123973" y="378311"/>
                    <a:pt x="2121946" y="378311"/>
                  </a:cubicBezTo>
                  <a:cubicBezTo>
                    <a:pt x="2121946" y="365341"/>
                    <a:pt x="2119919" y="363179"/>
                    <a:pt x="2130053" y="354532"/>
                  </a:cubicBezTo>
                  <a:lnTo>
                    <a:pt x="2130053" y="337238"/>
                  </a:lnTo>
                  <a:lnTo>
                    <a:pt x="2144240" y="337238"/>
                  </a:lnTo>
                  <a:lnTo>
                    <a:pt x="2144240" y="315620"/>
                  </a:lnTo>
                  <a:cubicBezTo>
                    <a:pt x="2144240" y="313458"/>
                    <a:pt x="2146266" y="313458"/>
                    <a:pt x="2146266" y="311296"/>
                  </a:cubicBezTo>
                  <a:lnTo>
                    <a:pt x="2146266" y="233472"/>
                  </a:lnTo>
                  <a:cubicBezTo>
                    <a:pt x="2146266" y="231310"/>
                    <a:pt x="2144240" y="229149"/>
                    <a:pt x="2144240" y="226987"/>
                  </a:cubicBezTo>
                  <a:lnTo>
                    <a:pt x="2150320" y="220501"/>
                  </a:lnTo>
                  <a:lnTo>
                    <a:pt x="2150320" y="162133"/>
                  </a:lnTo>
                  <a:cubicBezTo>
                    <a:pt x="2150320" y="159972"/>
                    <a:pt x="2150320" y="159972"/>
                    <a:pt x="2152346" y="157810"/>
                  </a:cubicBezTo>
                  <a:lnTo>
                    <a:pt x="2152346" y="101604"/>
                  </a:lnTo>
                  <a:cubicBezTo>
                    <a:pt x="2154373" y="92957"/>
                    <a:pt x="2154373" y="88633"/>
                    <a:pt x="2154373" y="82148"/>
                  </a:cubicBezTo>
                  <a:cubicBezTo>
                    <a:pt x="2158427" y="88633"/>
                    <a:pt x="2158427" y="92957"/>
                    <a:pt x="2158427" y="99442"/>
                  </a:cubicBezTo>
                  <a:cubicBezTo>
                    <a:pt x="2160453" y="121060"/>
                    <a:pt x="2160453" y="140516"/>
                    <a:pt x="2160453" y="157810"/>
                  </a:cubicBezTo>
                  <a:cubicBezTo>
                    <a:pt x="2162480" y="181589"/>
                    <a:pt x="2162480" y="201045"/>
                    <a:pt x="2162480" y="220501"/>
                  </a:cubicBezTo>
                  <a:lnTo>
                    <a:pt x="2168560" y="226987"/>
                  </a:lnTo>
                  <a:cubicBezTo>
                    <a:pt x="2168560" y="229149"/>
                    <a:pt x="2166533" y="231310"/>
                    <a:pt x="2166533" y="233472"/>
                  </a:cubicBezTo>
                  <a:lnTo>
                    <a:pt x="2166533" y="311296"/>
                  </a:lnTo>
                  <a:cubicBezTo>
                    <a:pt x="2166533" y="313458"/>
                    <a:pt x="2168560" y="313458"/>
                    <a:pt x="2168560" y="315620"/>
                  </a:cubicBezTo>
                  <a:lnTo>
                    <a:pt x="2168560" y="337238"/>
                  </a:lnTo>
                  <a:lnTo>
                    <a:pt x="2182747" y="337238"/>
                  </a:lnTo>
                  <a:lnTo>
                    <a:pt x="2182747" y="354532"/>
                  </a:lnTo>
                  <a:cubicBezTo>
                    <a:pt x="2190854" y="363179"/>
                    <a:pt x="2190854" y="363179"/>
                    <a:pt x="2190854" y="378311"/>
                  </a:cubicBezTo>
                  <a:cubicBezTo>
                    <a:pt x="2188827" y="378311"/>
                    <a:pt x="2186800" y="380473"/>
                    <a:pt x="2184774" y="382635"/>
                  </a:cubicBezTo>
                  <a:cubicBezTo>
                    <a:pt x="2205040" y="393444"/>
                    <a:pt x="2180720" y="402091"/>
                    <a:pt x="2172613" y="404253"/>
                  </a:cubicBezTo>
                  <a:cubicBezTo>
                    <a:pt x="2174640" y="488562"/>
                    <a:pt x="2178693" y="572871"/>
                    <a:pt x="2180720" y="657181"/>
                  </a:cubicBezTo>
                  <a:lnTo>
                    <a:pt x="2245574" y="657181"/>
                  </a:lnTo>
                  <a:lnTo>
                    <a:pt x="2245574" y="732843"/>
                  </a:lnTo>
                  <a:lnTo>
                    <a:pt x="2253681" y="732843"/>
                  </a:lnTo>
                  <a:cubicBezTo>
                    <a:pt x="2253681" y="730681"/>
                    <a:pt x="2255708" y="728519"/>
                    <a:pt x="2255708" y="726358"/>
                  </a:cubicBezTo>
                  <a:lnTo>
                    <a:pt x="2261788" y="726358"/>
                  </a:lnTo>
                  <a:cubicBezTo>
                    <a:pt x="2261788" y="728519"/>
                    <a:pt x="2261788" y="730681"/>
                    <a:pt x="2263815" y="735005"/>
                  </a:cubicBezTo>
                  <a:lnTo>
                    <a:pt x="2275975" y="735005"/>
                  </a:lnTo>
                  <a:lnTo>
                    <a:pt x="2275975" y="728519"/>
                  </a:lnTo>
                  <a:lnTo>
                    <a:pt x="2298268" y="728519"/>
                  </a:lnTo>
                  <a:lnTo>
                    <a:pt x="2298268" y="735005"/>
                  </a:lnTo>
                  <a:lnTo>
                    <a:pt x="2318535" y="735005"/>
                  </a:lnTo>
                  <a:lnTo>
                    <a:pt x="2318535" y="780402"/>
                  </a:lnTo>
                  <a:lnTo>
                    <a:pt x="2332722" y="780402"/>
                  </a:lnTo>
                  <a:lnTo>
                    <a:pt x="2332722" y="767431"/>
                  </a:lnTo>
                  <a:lnTo>
                    <a:pt x="2348936" y="767431"/>
                  </a:lnTo>
                  <a:lnTo>
                    <a:pt x="2348936" y="588004"/>
                  </a:lnTo>
                  <a:lnTo>
                    <a:pt x="2355016" y="581518"/>
                  </a:lnTo>
                  <a:lnTo>
                    <a:pt x="2427977" y="581518"/>
                  </a:lnTo>
                  <a:lnTo>
                    <a:pt x="2427977" y="590166"/>
                  </a:lnTo>
                  <a:lnTo>
                    <a:pt x="2438110" y="590166"/>
                  </a:lnTo>
                  <a:lnTo>
                    <a:pt x="2438110" y="704740"/>
                  </a:lnTo>
                  <a:lnTo>
                    <a:pt x="2460404" y="704740"/>
                  </a:lnTo>
                  <a:lnTo>
                    <a:pt x="2460404" y="637725"/>
                  </a:lnTo>
                  <a:lnTo>
                    <a:pt x="2486751" y="637725"/>
                  </a:lnTo>
                  <a:cubicBezTo>
                    <a:pt x="2488777" y="637725"/>
                    <a:pt x="2488777" y="635563"/>
                    <a:pt x="2490804" y="633401"/>
                  </a:cubicBezTo>
                  <a:lnTo>
                    <a:pt x="2498911" y="633401"/>
                  </a:lnTo>
                  <a:cubicBezTo>
                    <a:pt x="2500937" y="635563"/>
                    <a:pt x="2500937" y="637725"/>
                    <a:pt x="2502964" y="637725"/>
                  </a:cubicBezTo>
                  <a:lnTo>
                    <a:pt x="2525258" y="637725"/>
                  </a:lnTo>
                  <a:lnTo>
                    <a:pt x="2525258" y="520989"/>
                  </a:lnTo>
                  <a:cubicBezTo>
                    <a:pt x="2525272" y="520986"/>
                    <a:pt x="2526139" y="520822"/>
                    <a:pt x="2582005" y="510180"/>
                  </a:cubicBezTo>
                  <a:lnTo>
                    <a:pt x="2582005" y="511261"/>
                  </a:lnTo>
                  <a:lnTo>
                    <a:pt x="2582005" y="518827"/>
                  </a:lnTo>
                  <a:lnTo>
                    <a:pt x="2608352" y="518827"/>
                  </a:lnTo>
                  <a:lnTo>
                    <a:pt x="2608352" y="773917"/>
                  </a:lnTo>
                  <a:lnTo>
                    <a:pt x="2630646" y="773917"/>
                  </a:lnTo>
                  <a:lnTo>
                    <a:pt x="2630646" y="769593"/>
                  </a:lnTo>
                  <a:lnTo>
                    <a:pt x="2642806" y="769593"/>
                  </a:lnTo>
                  <a:lnTo>
                    <a:pt x="2642806" y="773917"/>
                  </a:lnTo>
                  <a:lnTo>
                    <a:pt x="2667126" y="773917"/>
                  </a:lnTo>
                  <a:lnTo>
                    <a:pt x="2667126" y="760946"/>
                  </a:lnTo>
                  <a:lnTo>
                    <a:pt x="2695500" y="760946"/>
                  </a:lnTo>
                  <a:cubicBezTo>
                    <a:pt x="2699553" y="756622"/>
                    <a:pt x="2703607" y="756622"/>
                    <a:pt x="2707660" y="756622"/>
                  </a:cubicBezTo>
                  <a:cubicBezTo>
                    <a:pt x="2713740" y="760946"/>
                    <a:pt x="2721847" y="760946"/>
                    <a:pt x="2727927" y="760946"/>
                  </a:cubicBezTo>
                  <a:lnTo>
                    <a:pt x="2727927" y="743652"/>
                  </a:lnTo>
                  <a:lnTo>
                    <a:pt x="2736034" y="743652"/>
                  </a:lnTo>
                  <a:lnTo>
                    <a:pt x="2736034" y="730681"/>
                  </a:lnTo>
                  <a:lnTo>
                    <a:pt x="2792781" y="730681"/>
                  </a:lnTo>
                  <a:lnTo>
                    <a:pt x="2792781" y="700416"/>
                  </a:lnTo>
                  <a:lnTo>
                    <a:pt x="2811021" y="700416"/>
                  </a:lnTo>
                  <a:lnTo>
                    <a:pt x="2811021" y="693931"/>
                  </a:lnTo>
                  <a:lnTo>
                    <a:pt x="2823181" y="693931"/>
                  </a:lnTo>
                  <a:lnTo>
                    <a:pt x="2823181" y="700416"/>
                  </a:lnTo>
                  <a:lnTo>
                    <a:pt x="2839395" y="700416"/>
                  </a:lnTo>
                  <a:lnTo>
                    <a:pt x="2839395" y="750137"/>
                  </a:lnTo>
                  <a:lnTo>
                    <a:pt x="2871822" y="750137"/>
                  </a:lnTo>
                  <a:lnTo>
                    <a:pt x="2871822" y="724196"/>
                  </a:lnTo>
                  <a:lnTo>
                    <a:pt x="2910329" y="724196"/>
                  </a:lnTo>
                  <a:lnTo>
                    <a:pt x="2910329" y="693931"/>
                  </a:lnTo>
                  <a:lnTo>
                    <a:pt x="2958970" y="693931"/>
                  </a:lnTo>
                  <a:lnTo>
                    <a:pt x="2958970" y="805087"/>
                  </a:lnTo>
                  <a:lnTo>
                    <a:pt x="2958970" y="818866"/>
                  </a:lnTo>
                  <a:lnTo>
                    <a:pt x="2968113" y="818866"/>
                  </a:lnTo>
                  <a:lnTo>
                    <a:pt x="2968113" y="762555"/>
                  </a:lnTo>
                  <a:lnTo>
                    <a:pt x="2971450" y="756622"/>
                  </a:lnTo>
                  <a:lnTo>
                    <a:pt x="2971450" y="758514"/>
                  </a:lnTo>
                  <a:lnTo>
                    <a:pt x="2971450" y="771755"/>
                  </a:lnTo>
                  <a:cubicBezTo>
                    <a:pt x="2975503" y="771755"/>
                    <a:pt x="2975503" y="771755"/>
                    <a:pt x="2975503" y="726358"/>
                  </a:cubicBezTo>
                  <a:lnTo>
                    <a:pt x="2976263" y="726358"/>
                  </a:lnTo>
                  <a:lnTo>
                    <a:pt x="2981583" y="726358"/>
                  </a:lnTo>
                  <a:lnTo>
                    <a:pt x="2981583" y="661504"/>
                  </a:lnTo>
                  <a:lnTo>
                    <a:pt x="2982597" y="661504"/>
                  </a:lnTo>
                  <a:lnTo>
                    <a:pt x="2989690" y="661504"/>
                  </a:lnTo>
                  <a:cubicBezTo>
                    <a:pt x="2989696" y="661483"/>
                    <a:pt x="2989960" y="660543"/>
                    <a:pt x="3001850" y="618269"/>
                  </a:cubicBezTo>
                  <a:lnTo>
                    <a:pt x="3003117" y="618269"/>
                  </a:lnTo>
                  <a:lnTo>
                    <a:pt x="3011984" y="618269"/>
                  </a:lnTo>
                  <a:cubicBezTo>
                    <a:pt x="3011989" y="618292"/>
                    <a:pt x="3012215" y="619258"/>
                    <a:pt x="3022117" y="661504"/>
                  </a:cubicBezTo>
                  <a:lnTo>
                    <a:pt x="3023130" y="661504"/>
                  </a:lnTo>
                  <a:lnTo>
                    <a:pt x="3030224" y="661504"/>
                  </a:lnTo>
                  <a:lnTo>
                    <a:pt x="3030224" y="700416"/>
                  </a:lnTo>
                  <a:lnTo>
                    <a:pt x="3031997" y="700416"/>
                  </a:lnTo>
                  <a:lnTo>
                    <a:pt x="3044411" y="700416"/>
                  </a:lnTo>
                  <a:lnTo>
                    <a:pt x="3044411" y="702578"/>
                  </a:lnTo>
                  <a:lnTo>
                    <a:pt x="3044411" y="717710"/>
                  </a:lnTo>
                  <a:cubicBezTo>
                    <a:pt x="3048464" y="717710"/>
                    <a:pt x="3048464" y="717710"/>
                    <a:pt x="3048464" y="715549"/>
                  </a:cubicBezTo>
                  <a:lnTo>
                    <a:pt x="3048464" y="700416"/>
                  </a:lnTo>
                  <a:lnTo>
                    <a:pt x="3049984" y="700416"/>
                  </a:lnTo>
                  <a:lnTo>
                    <a:pt x="3060624" y="700416"/>
                  </a:lnTo>
                  <a:lnTo>
                    <a:pt x="3060624" y="702037"/>
                  </a:lnTo>
                  <a:lnTo>
                    <a:pt x="3060624" y="713387"/>
                  </a:lnTo>
                  <a:lnTo>
                    <a:pt x="3091025" y="713387"/>
                  </a:lnTo>
                  <a:lnTo>
                    <a:pt x="3091025" y="676637"/>
                  </a:lnTo>
                  <a:lnTo>
                    <a:pt x="3092291" y="676637"/>
                  </a:lnTo>
                  <a:lnTo>
                    <a:pt x="3101158" y="676637"/>
                  </a:lnTo>
                  <a:lnTo>
                    <a:pt x="3101158" y="698254"/>
                  </a:lnTo>
                  <a:cubicBezTo>
                    <a:pt x="3103185" y="698254"/>
                    <a:pt x="3103185" y="698254"/>
                    <a:pt x="3103185" y="665828"/>
                  </a:cubicBezTo>
                  <a:lnTo>
                    <a:pt x="3125478" y="665828"/>
                  </a:lnTo>
                  <a:lnTo>
                    <a:pt x="3125478" y="664206"/>
                  </a:lnTo>
                  <a:lnTo>
                    <a:pt x="3125478" y="652857"/>
                  </a:lnTo>
                  <a:lnTo>
                    <a:pt x="3126238" y="652857"/>
                  </a:lnTo>
                  <a:lnTo>
                    <a:pt x="3131558" y="652857"/>
                  </a:lnTo>
                  <a:lnTo>
                    <a:pt x="3131558" y="650966"/>
                  </a:lnTo>
                  <a:lnTo>
                    <a:pt x="3131558" y="637725"/>
                  </a:lnTo>
                  <a:lnTo>
                    <a:pt x="3135612" y="644210"/>
                  </a:lnTo>
                  <a:lnTo>
                    <a:pt x="3137892" y="644210"/>
                  </a:lnTo>
                  <a:lnTo>
                    <a:pt x="3153852" y="644210"/>
                  </a:lnTo>
                  <a:lnTo>
                    <a:pt x="3153852" y="643399"/>
                  </a:lnTo>
                  <a:lnTo>
                    <a:pt x="3153852" y="637725"/>
                  </a:lnTo>
                  <a:lnTo>
                    <a:pt x="3154612" y="637725"/>
                  </a:lnTo>
                  <a:lnTo>
                    <a:pt x="3159932" y="637725"/>
                  </a:lnTo>
                  <a:lnTo>
                    <a:pt x="3159932" y="639076"/>
                  </a:lnTo>
                  <a:lnTo>
                    <a:pt x="3159932" y="648534"/>
                  </a:lnTo>
                  <a:lnTo>
                    <a:pt x="3195788" y="648534"/>
                  </a:lnTo>
                  <a:lnTo>
                    <a:pt x="3195788" y="1159457"/>
                  </a:lnTo>
                  <a:lnTo>
                    <a:pt x="3031533" y="1159331"/>
                  </a:lnTo>
                  <a:lnTo>
                    <a:pt x="3031520" y="1160647"/>
                  </a:lnTo>
                  <a:lnTo>
                    <a:pt x="2054" y="1158314"/>
                  </a:lnTo>
                  <a:cubicBezTo>
                    <a:pt x="1369" y="1010750"/>
                    <a:pt x="685" y="871760"/>
                    <a:pt x="0" y="724196"/>
                  </a:cubicBezTo>
                  <a:lnTo>
                    <a:pt x="20267" y="724196"/>
                  </a:lnTo>
                  <a:cubicBezTo>
                    <a:pt x="20271" y="724190"/>
                    <a:pt x="20308" y="724108"/>
                    <a:pt x="20774" y="723115"/>
                  </a:cubicBezTo>
                  <a:lnTo>
                    <a:pt x="24320" y="715549"/>
                  </a:lnTo>
                  <a:cubicBezTo>
                    <a:pt x="24329" y="715550"/>
                    <a:pt x="24442" y="715568"/>
                    <a:pt x="26094" y="715819"/>
                  </a:cubicBezTo>
                  <a:lnTo>
                    <a:pt x="38507" y="717710"/>
                  </a:lnTo>
                  <a:cubicBezTo>
                    <a:pt x="38510" y="717720"/>
                    <a:pt x="38548" y="717821"/>
                    <a:pt x="39014" y="719062"/>
                  </a:cubicBezTo>
                  <a:lnTo>
                    <a:pt x="42560" y="728519"/>
                  </a:lnTo>
                  <a:cubicBezTo>
                    <a:pt x="42574" y="728520"/>
                    <a:pt x="43170" y="728570"/>
                    <a:pt x="68907" y="730681"/>
                  </a:cubicBezTo>
                  <a:lnTo>
                    <a:pt x="68907" y="607460"/>
                  </a:lnTo>
                  <a:lnTo>
                    <a:pt x="70934" y="607460"/>
                  </a:lnTo>
                  <a:lnTo>
                    <a:pt x="85121" y="607460"/>
                  </a:lnTo>
                  <a:lnTo>
                    <a:pt x="85121" y="471268"/>
                  </a:lnTo>
                  <a:lnTo>
                    <a:pt x="86894" y="471268"/>
                  </a:lnTo>
                  <a:lnTo>
                    <a:pt x="99308" y="471268"/>
                  </a:lnTo>
                  <a:lnTo>
                    <a:pt x="99308" y="356694"/>
                  </a:lnTo>
                  <a:cubicBezTo>
                    <a:pt x="103361" y="354532"/>
                    <a:pt x="103361" y="354532"/>
                    <a:pt x="103361" y="328590"/>
                  </a:cubicBezTo>
                  <a:lnTo>
                    <a:pt x="105388" y="328590"/>
                  </a:lnTo>
                  <a:lnTo>
                    <a:pt x="119575" y="328590"/>
                  </a:lnTo>
                  <a:cubicBezTo>
                    <a:pt x="119586" y="328567"/>
                    <a:pt x="120192" y="327200"/>
                    <a:pt x="156055" y="246443"/>
                  </a:cubicBezTo>
                  <a:cubicBezTo>
                    <a:pt x="156055" y="246429"/>
                    <a:pt x="156089" y="244478"/>
                    <a:pt x="16010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5362881-0BC9-4BC1-85B6-BE862D64D8B3}"/>
              </a:ext>
            </a:extLst>
          </p:cNvPr>
          <p:cNvGrpSpPr/>
          <p:nvPr/>
        </p:nvGrpSpPr>
        <p:grpSpPr>
          <a:xfrm>
            <a:off x="4356674" y="2162492"/>
            <a:ext cx="3486149" cy="2833560"/>
            <a:chOff x="2676526" y="2041913"/>
            <a:chExt cx="3486148" cy="283356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AA4103-ECAC-4AD7-91AC-F22DCF312355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1" name="Freeform 3">
                <a:extLst>
                  <a:ext uri="{FF2B5EF4-FFF2-40B4-BE49-F238E27FC236}">
                    <a16:creationId xmlns="" xmlns:a16="http://schemas.microsoft.com/office/drawing/2014/main" id="{34818DA9-9873-41D9-9C11-C25F99B09F33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="" xmlns:a16="http://schemas.microsoft.com/office/drawing/2014/main" id="{D948F58D-7A3F-496C-B748-4F21F850B5B6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="" xmlns:a16="http://schemas.microsoft.com/office/drawing/2014/main" id="{99FF3699-F820-432F-917A-1FB584191E92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ed Rectangle 12">
                <a:extLst>
                  <a:ext uri="{FF2B5EF4-FFF2-40B4-BE49-F238E27FC236}">
                    <a16:creationId xmlns="" xmlns:a16="http://schemas.microsoft.com/office/drawing/2014/main" id="{61CD1EDF-C78B-4746-9F73-70B45DC8102D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13">
                <a:extLst>
                  <a:ext uri="{FF2B5EF4-FFF2-40B4-BE49-F238E27FC236}">
                    <a16:creationId xmlns="" xmlns:a16="http://schemas.microsoft.com/office/drawing/2014/main" id="{1796C64D-2B56-48C0-89A8-BEC4F854726E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4">
              <a:extLst>
                <a:ext uri="{FF2B5EF4-FFF2-40B4-BE49-F238E27FC236}">
                  <a16:creationId xmlns="" xmlns:a16="http://schemas.microsoft.com/office/drawing/2014/main" id="{028E4DB3-430A-4F48-8587-1A1314F50DE8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8E277DE-E7C7-4E85-808D-4D24DF307A23}"/>
              </a:ext>
            </a:extLst>
          </p:cNvPr>
          <p:cNvSpPr/>
          <p:nvPr/>
        </p:nvSpPr>
        <p:spPr>
          <a:xfrm>
            <a:off x="0" y="2685482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781E7EF-B292-4EBC-947B-B05F0A1E82DD}"/>
              </a:ext>
            </a:extLst>
          </p:cNvPr>
          <p:cNvSpPr/>
          <p:nvPr/>
        </p:nvSpPr>
        <p:spPr>
          <a:xfrm>
            <a:off x="7968003" y="2685482"/>
            <a:ext cx="4223999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860ED6E-5035-49C9-B28F-2AC4C7A48853}"/>
              </a:ext>
            </a:extLst>
          </p:cNvPr>
          <p:cNvGrpSpPr/>
          <p:nvPr/>
        </p:nvGrpSpPr>
        <p:grpSpPr>
          <a:xfrm>
            <a:off x="1981674" y="2920558"/>
            <a:ext cx="2071093" cy="714829"/>
            <a:chOff x="1985511" y="4307149"/>
            <a:chExt cx="7456448" cy="71482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9382C0D-7285-40A4-9D9A-6736F37897A6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9933698-870F-44CC-A3E8-1838A4BFEDBF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4A0DF52-3F41-4276-8D3C-EF55CDE5D545}"/>
              </a:ext>
            </a:extLst>
          </p:cNvPr>
          <p:cNvGrpSpPr/>
          <p:nvPr/>
        </p:nvGrpSpPr>
        <p:grpSpPr>
          <a:xfrm>
            <a:off x="8184234" y="2920558"/>
            <a:ext cx="2071093" cy="714829"/>
            <a:chOff x="1985511" y="4307149"/>
            <a:chExt cx="7456448" cy="714829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5656A07-EF51-4936-B6C8-479C0B39E41A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A613AFE-0077-4287-B3D9-26CE8FDB3C2B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49284A5-0AD4-4AA7-B9D9-3D6DBD97772F}"/>
              </a:ext>
            </a:extLst>
          </p:cNvPr>
          <p:cNvSpPr txBox="1"/>
          <p:nvPr/>
        </p:nvSpPr>
        <p:spPr>
          <a:xfrm>
            <a:off x="2739584" y="361371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6B6AE90-4933-4E3A-A3F3-3C6C23418876}"/>
              </a:ext>
            </a:extLst>
          </p:cNvPr>
          <p:cNvSpPr txBox="1"/>
          <p:nvPr/>
        </p:nvSpPr>
        <p:spPr>
          <a:xfrm>
            <a:off x="8184233" y="3613719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="" xmlns:a16="http://schemas.microsoft.com/office/drawing/2014/main" id="{A7E14769-8899-4C6F-A0BE-DC9266736373}"/>
              </a:ext>
            </a:extLst>
          </p:cNvPr>
          <p:cNvSpPr/>
          <p:nvPr/>
        </p:nvSpPr>
        <p:spPr>
          <a:xfrm rot="20700000">
            <a:off x="2594794" y="4655516"/>
            <a:ext cx="555477" cy="4868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10">
            <a:extLst>
              <a:ext uri="{FF2B5EF4-FFF2-40B4-BE49-F238E27FC236}">
                <a16:creationId xmlns="" xmlns:a16="http://schemas.microsoft.com/office/drawing/2014/main" id="{8BB5E533-8633-4AB6-A211-C4A03BE9A144}"/>
              </a:ext>
            </a:extLst>
          </p:cNvPr>
          <p:cNvSpPr>
            <a:spLocks noChangeAspect="1"/>
          </p:cNvSpPr>
          <p:nvPr/>
        </p:nvSpPr>
        <p:spPr>
          <a:xfrm>
            <a:off x="9086492" y="4600272"/>
            <a:ext cx="504056" cy="597327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FDDF809-8D23-41B1-A437-91F8B9D665D4}"/>
              </a:ext>
            </a:extLst>
          </p:cNvPr>
          <p:cNvGrpSpPr/>
          <p:nvPr/>
        </p:nvGrpSpPr>
        <p:grpSpPr>
          <a:xfrm>
            <a:off x="892530" y="5293440"/>
            <a:ext cx="3960000" cy="923330"/>
            <a:chOff x="3017859" y="4283314"/>
            <a:chExt cx="1890849" cy="92333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2385162-A62F-4914-9A20-A0CF56F059C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1CC4C31-C22C-4364-A6C2-6B0916B4333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27E5958-B5A9-4C36-B6C7-CCCA592C4707}"/>
              </a:ext>
            </a:extLst>
          </p:cNvPr>
          <p:cNvGrpSpPr/>
          <p:nvPr/>
        </p:nvGrpSpPr>
        <p:grpSpPr>
          <a:xfrm>
            <a:off x="7358517" y="5293440"/>
            <a:ext cx="3960000" cy="923330"/>
            <a:chOff x="3017859" y="4283314"/>
            <a:chExt cx="1890849" cy="92333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BF7E384-559E-44C6-9696-39FC528FCE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C2E936B-37E4-4035-AF75-8998D6217C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7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1">
            <a:extLst>
              <a:ext uri="{FF2B5EF4-FFF2-40B4-BE49-F238E27FC236}">
                <a16:creationId xmlns="" xmlns:a16="http://schemas.microsoft.com/office/drawing/2014/main" id="{03CCF36E-D6A1-49C3-AF4D-17AD7C746CBB}"/>
              </a:ext>
            </a:extLst>
          </p:cNvPr>
          <p:cNvSpPr/>
          <p:nvPr/>
        </p:nvSpPr>
        <p:spPr>
          <a:xfrm>
            <a:off x="4894700" y="3136512"/>
            <a:ext cx="1097032" cy="282950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E6473712-5936-4138-A089-BBBC811B9952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5FE5C471-86EF-4BDA-A279-588BB8713865}"/>
              </a:ext>
            </a:extLst>
          </p:cNvPr>
          <p:cNvSpPr/>
          <p:nvPr/>
        </p:nvSpPr>
        <p:spPr>
          <a:xfrm flipH="1">
            <a:off x="3492999" y="3976494"/>
            <a:ext cx="1528712" cy="2104599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F3BB551A-C5EC-49C4-933B-343C199F0412}"/>
              </a:ext>
            </a:extLst>
          </p:cNvPr>
          <p:cNvSpPr/>
          <p:nvPr/>
        </p:nvSpPr>
        <p:spPr>
          <a:xfrm flipH="1">
            <a:off x="5817760" y="3749537"/>
            <a:ext cx="1386924" cy="2303641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5938B821-0D7E-4E38-A5CD-AF520603F9EE}"/>
              </a:ext>
            </a:extLst>
          </p:cNvPr>
          <p:cNvSpPr/>
          <p:nvPr/>
        </p:nvSpPr>
        <p:spPr>
          <a:xfrm flipH="1">
            <a:off x="6997304" y="3863810"/>
            <a:ext cx="1744199" cy="2217283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31">
            <a:extLst>
              <a:ext uri="{FF2B5EF4-FFF2-40B4-BE49-F238E27FC236}">
                <a16:creationId xmlns="" xmlns:a16="http://schemas.microsoft.com/office/drawing/2014/main" id="{6B642D8E-37B0-44E8-95E5-6583F4760622}"/>
              </a:ext>
            </a:extLst>
          </p:cNvPr>
          <p:cNvGrpSpPr/>
          <p:nvPr/>
        </p:nvGrpSpPr>
        <p:grpSpPr>
          <a:xfrm>
            <a:off x="4611928" y="4617259"/>
            <a:ext cx="2808123" cy="1367790"/>
            <a:chOff x="4611928" y="4617259"/>
            <a:chExt cx="2808123" cy="1367790"/>
          </a:xfrm>
        </p:grpSpPr>
        <p:sp>
          <p:nvSpPr>
            <p:cNvPr id="8" name="Oval 4">
              <a:extLst>
                <a:ext uri="{FF2B5EF4-FFF2-40B4-BE49-F238E27FC236}">
                  <a16:creationId xmlns="" xmlns:a16="http://schemas.microsoft.com/office/drawing/2014/main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5">
              <a:extLst>
                <a:ext uri="{FF2B5EF4-FFF2-40B4-BE49-F238E27FC236}">
                  <a16:creationId xmlns="" xmlns:a16="http://schemas.microsoft.com/office/drawing/2014/main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6">
              <a:extLst>
                <a:ext uri="{FF2B5EF4-FFF2-40B4-BE49-F238E27FC236}">
                  <a16:creationId xmlns="" xmlns:a16="http://schemas.microsoft.com/office/drawing/2014/main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="" xmlns:a16="http://schemas.microsoft.com/office/drawing/2014/main" id="{63D51CED-19D5-4A03-9B50-E987733B8969}"/>
              </a:ext>
            </a:extLst>
          </p:cNvPr>
          <p:cNvGrpSpPr/>
          <p:nvPr/>
        </p:nvGrpSpPr>
        <p:grpSpPr>
          <a:xfrm>
            <a:off x="1621020" y="1659002"/>
            <a:ext cx="2361875" cy="1135337"/>
            <a:chOff x="1343487" y="1612564"/>
            <a:chExt cx="2361875" cy="1135337"/>
          </a:xfrm>
        </p:grpSpPr>
        <p:sp>
          <p:nvSpPr>
            <p:cNvPr id="12" name="TextBox 17">
              <a:extLst>
                <a:ext uri="{FF2B5EF4-FFF2-40B4-BE49-F238E27FC236}">
                  <a16:creationId xmlns="" xmlns:a16="http://schemas.microsoft.com/office/drawing/2014/main" id="{216D4231-4432-408D-BCFE-BFC6D247D4D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="" xmlns:a16="http://schemas.microsoft.com/office/drawing/2014/main" id="{A5F5D535-467D-4E51-A587-3EC432CF3F2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="" xmlns:a16="http://schemas.microsoft.com/office/drawing/2014/main" id="{80EF3567-8B11-4DA8-8361-6CC5B72BCBE6}"/>
              </a:ext>
            </a:extLst>
          </p:cNvPr>
          <p:cNvGrpSpPr/>
          <p:nvPr/>
        </p:nvGrpSpPr>
        <p:grpSpPr>
          <a:xfrm>
            <a:off x="8102280" y="2545306"/>
            <a:ext cx="2286862" cy="1135337"/>
            <a:chOff x="1343487" y="1612564"/>
            <a:chExt cx="2361875" cy="1135337"/>
          </a:xfrm>
        </p:grpSpPr>
        <p:sp>
          <p:nvSpPr>
            <p:cNvPr id="15" name="TextBox 20">
              <a:extLst>
                <a:ext uri="{FF2B5EF4-FFF2-40B4-BE49-F238E27FC236}">
                  <a16:creationId xmlns="" xmlns:a16="http://schemas.microsoft.com/office/drawing/2014/main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21">
              <a:extLst>
                <a:ext uri="{FF2B5EF4-FFF2-40B4-BE49-F238E27FC236}">
                  <a16:creationId xmlns="" xmlns:a16="http://schemas.microsoft.com/office/drawing/2014/main" id="{A4DDC65E-879E-4674-85FE-0C2E97FD25A7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="" xmlns:a16="http://schemas.microsoft.com/office/drawing/2014/main" id="{D18E6B93-8F8D-4B55-8932-6D2D16075340}"/>
              </a:ext>
            </a:extLst>
          </p:cNvPr>
          <p:cNvGrpSpPr/>
          <p:nvPr/>
        </p:nvGrpSpPr>
        <p:grpSpPr>
          <a:xfrm>
            <a:off x="9021215" y="4175187"/>
            <a:ext cx="2286862" cy="1135337"/>
            <a:chOff x="1343487" y="1612564"/>
            <a:chExt cx="2361875" cy="1135337"/>
          </a:xfrm>
        </p:grpSpPr>
        <p:sp>
          <p:nvSpPr>
            <p:cNvPr id="18" name="TextBox 23">
              <a:extLst>
                <a:ext uri="{FF2B5EF4-FFF2-40B4-BE49-F238E27FC236}">
                  <a16:creationId xmlns="" xmlns:a16="http://schemas.microsoft.com/office/drawing/2014/main" id="{0C423AA2-3B4D-48B0-8645-A684C2D3778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="" xmlns:a16="http://schemas.microsoft.com/office/drawing/2014/main" id="{6C8D3CE9-6048-4EFC-B924-85EA7A7DAD0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="" xmlns:a16="http://schemas.microsoft.com/office/drawing/2014/main" id="{B716D0F7-45EA-412A-A282-446D1BC17A9F}"/>
              </a:ext>
            </a:extLst>
          </p:cNvPr>
          <p:cNvGrpSpPr/>
          <p:nvPr/>
        </p:nvGrpSpPr>
        <p:grpSpPr>
          <a:xfrm>
            <a:off x="772925" y="3360246"/>
            <a:ext cx="2361875" cy="1135337"/>
            <a:chOff x="1343487" y="1612564"/>
            <a:chExt cx="2361875" cy="1135337"/>
          </a:xfrm>
        </p:grpSpPr>
        <p:sp>
          <p:nvSpPr>
            <p:cNvPr id="21" name="TextBox 26">
              <a:extLst>
                <a:ext uri="{FF2B5EF4-FFF2-40B4-BE49-F238E27FC236}">
                  <a16:creationId xmlns="" xmlns:a16="http://schemas.microsoft.com/office/drawing/2014/main" id="{57142CF7-D554-4D4E-B44A-165563D33AC6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7">
              <a:extLst>
                <a:ext uri="{FF2B5EF4-FFF2-40B4-BE49-F238E27FC236}">
                  <a16:creationId xmlns="" xmlns:a16="http://schemas.microsoft.com/office/drawing/2014/main" id="{3EB66AF7-F044-4B35-893B-8D3A787375B5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8">
            <a:extLst>
              <a:ext uri="{FF2B5EF4-FFF2-40B4-BE49-F238E27FC236}">
                <a16:creationId xmlns="" xmlns:a16="http://schemas.microsoft.com/office/drawing/2014/main" id="{A471E336-1063-4675-A289-FDB88074E2FE}"/>
              </a:ext>
            </a:extLst>
          </p:cNvPr>
          <p:cNvGrpSpPr/>
          <p:nvPr/>
        </p:nvGrpSpPr>
        <p:grpSpPr>
          <a:xfrm>
            <a:off x="4184761" y="1501888"/>
            <a:ext cx="3838897" cy="2021700"/>
            <a:chOff x="4150351" y="1422827"/>
            <a:chExt cx="3920087" cy="2064457"/>
          </a:xfrm>
        </p:grpSpPr>
        <p:sp>
          <p:nvSpPr>
            <p:cNvPr id="24" name="Oval 21">
              <a:extLst>
                <a:ext uri="{FF2B5EF4-FFF2-40B4-BE49-F238E27FC236}">
                  <a16:creationId xmlns="" xmlns:a16="http://schemas.microsoft.com/office/drawing/2014/main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1">
              <a:extLst>
                <a:ext uri="{FF2B5EF4-FFF2-40B4-BE49-F238E27FC236}">
                  <a16:creationId xmlns="" xmlns:a16="http://schemas.microsoft.com/office/drawing/2014/main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1">
              <a:extLst>
                <a:ext uri="{FF2B5EF4-FFF2-40B4-BE49-F238E27FC236}">
                  <a16:creationId xmlns="" xmlns:a16="http://schemas.microsoft.com/office/drawing/2014/main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1">
              <a:extLst>
                <a:ext uri="{FF2B5EF4-FFF2-40B4-BE49-F238E27FC236}">
                  <a16:creationId xmlns="" xmlns:a16="http://schemas.microsoft.com/office/drawing/2014/main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86439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" name="Freeform 55">
            <a:extLst>
              <a:ext uri="{FF2B5EF4-FFF2-40B4-BE49-F238E27FC236}">
                <a16:creationId xmlns="" xmlns:a16="http://schemas.microsoft.com/office/drawing/2014/main" id="{67B27A2A-FB18-45E4-A9CE-3325DDF3F039}"/>
              </a:ext>
            </a:extLst>
          </p:cNvPr>
          <p:cNvSpPr/>
          <p:nvPr/>
        </p:nvSpPr>
        <p:spPr>
          <a:xfrm>
            <a:off x="4628" y="122607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4" name="Straight Connector 12">
            <a:extLst>
              <a:ext uri="{FF2B5EF4-FFF2-40B4-BE49-F238E27FC236}">
                <a16:creationId xmlns="" xmlns:a16="http://schemas.microsoft.com/office/drawing/2014/main" id="{763FF770-D07E-46E3-97C8-FA60C0FBC24F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4966026" y="3897639"/>
            <a:ext cx="1469475" cy="5553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="" xmlns:a16="http://schemas.microsoft.com/office/drawing/2014/main" id="{D091E1CB-AF1A-44F1-BCDF-A00FF26F121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922759" y="3888189"/>
            <a:ext cx="1049096" cy="1352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>
            <a:extLst>
              <a:ext uri="{FF2B5EF4-FFF2-40B4-BE49-F238E27FC236}">
                <a16:creationId xmlns="" xmlns:a16="http://schemas.microsoft.com/office/drawing/2014/main" id="{BAF2BB7B-E4D0-4096-AA3B-E5609030CBBB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966026" y="3340719"/>
            <a:ext cx="1469475" cy="5428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>
            <a:extLst>
              <a:ext uri="{FF2B5EF4-FFF2-40B4-BE49-F238E27FC236}">
                <a16:creationId xmlns="" xmlns:a16="http://schemas.microsoft.com/office/drawing/2014/main" id="{EBECBF2F-C007-42B1-BB09-7A95EF1C1335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4954199" y="2552504"/>
            <a:ext cx="1017656" cy="13310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6">
            <a:extLst>
              <a:ext uri="{FF2B5EF4-FFF2-40B4-BE49-F238E27FC236}">
                <a16:creationId xmlns="" xmlns:a16="http://schemas.microsoft.com/office/drawing/2014/main" id="{2E16D446-9E8C-405B-BD09-6E062FB899BA}"/>
              </a:ext>
            </a:extLst>
          </p:cNvPr>
          <p:cNvSpPr/>
          <p:nvPr/>
        </p:nvSpPr>
        <p:spPr>
          <a:xfrm>
            <a:off x="3961015" y="3058367"/>
            <a:ext cx="1676936" cy="1676936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="" xmlns:a16="http://schemas.microsoft.com/office/drawing/2014/main" id="{11C47881-1B3D-4EDC-9D84-1BFDB488EDB2}"/>
              </a:ext>
            </a:extLst>
          </p:cNvPr>
          <p:cNvSpPr/>
          <p:nvPr/>
        </p:nvSpPr>
        <p:spPr>
          <a:xfrm>
            <a:off x="6435501" y="2882486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="" xmlns:a16="http://schemas.microsoft.com/office/drawing/2014/main" id="{D141ED69-69D6-4DB7-BF68-54354C998A3D}"/>
              </a:ext>
            </a:extLst>
          </p:cNvPr>
          <p:cNvSpPr/>
          <p:nvPr/>
        </p:nvSpPr>
        <p:spPr>
          <a:xfrm>
            <a:off x="6435501" y="3994720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9">
            <a:extLst>
              <a:ext uri="{FF2B5EF4-FFF2-40B4-BE49-F238E27FC236}">
                <a16:creationId xmlns="" xmlns:a16="http://schemas.microsoft.com/office/drawing/2014/main" id="{C6F34BD2-7E1B-465A-ADF3-1DB133917A7F}"/>
              </a:ext>
            </a:extLst>
          </p:cNvPr>
          <p:cNvSpPr/>
          <p:nvPr/>
        </p:nvSpPr>
        <p:spPr>
          <a:xfrm>
            <a:off x="5837642" y="5106953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="" xmlns:a16="http://schemas.microsoft.com/office/drawing/2014/main" id="{B81854BC-4F94-40A5-B53F-824261E31C09}"/>
              </a:ext>
            </a:extLst>
          </p:cNvPr>
          <p:cNvSpPr/>
          <p:nvPr/>
        </p:nvSpPr>
        <p:spPr>
          <a:xfrm>
            <a:off x="5837642" y="1770252"/>
            <a:ext cx="916465" cy="916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="" xmlns:a16="http://schemas.microsoft.com/office/drawing/2014/main" id="{3BD754A5-64F0-4C60-A78F-733E25A953EC}"/>
              </a:ext>
            </a:extLst>
          </p:cNvPr>
          <p:cNvSpPr txBox="1"/>
          <p:nvPr/>
        </p:nvSpPr>
        <p:spPr>
          <a:xfrm>
            <a:off x="6908254" y="188779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="" xmlns:a16="http://schemas.microsoft.com/office/drawing/2014/main" id="{07F741B9-3A74-4FBE-8208-E5B13F846967}"/>
              </a:ext>
            </a:extLst>
          </p:cNvPr>
          <p:cNvSpPr txBox="1"/>
          <p:nvPr/>
        </p:nvSpPr>
        <p:spPr>
          <a:xfrm>
            <a:off x="7514818" y="3005871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="" xmlns:a16="http://schemas.microsoft.com/office/drawing/2014/main" id="{494DC165-AC17-4BB5-9BC8-4E1F4B59A8DE}"/>
              </a:ext>
            </a:extLst>
          </p:cNvPr>
          <p:cNvSpPr txBox="1"/>
          <p:nvPr/>
        </p:nvSpPr>
        <p:spPr>
          <a:xfrm>
            <a:off x="7519638" y="4123946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="" xmlns:a16="http://schemas.microsoft.com/office/drawing/2014/main" id="{11019C0A-7BB7-4700-9088-2A7F2C1B429C}"/>
              </a:ext>
            </a:extLst>
          </p:cNvPr>
          <p:cNvSpPr txBox="1"/>
          <p:nvPr/>
        </p:nvSpPr>
        <p:spPr>
          <a:xfrm>
            <a:off x="6908254" y="5242022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="" xmlns:a16="http://schemas.microsoft.com/office/drawing/2014/main" id="{EAD1B9BB-51BE-4865-A860-98AB6482DD28}"/>
              </a:ext>
            </a:extLst>
          </p:cNvPr>
          <p:cNvSpPr txBox="1"/>
          <p:nvPr/>
        </p:nvSpPr>
        <p:spPr>
          <a:xfrm>
            <a:off x="4101284" y="3930679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C9850C31-1B55-4A2C-8F02-F0B3BC9A6BA6}"/>
              </a:ext>
            </a:extLst>
          </p:cNvPr>
          <p:cNvSpPr/>
          <p:nvPr/>
        </p:nvSpPr>
        <p:spPr>
          <a:xfrm>
            <a:off x="4552638" y="331869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="" xmlns:a16="http://schemas.microsoft.com/office/drawing/2014/main" id="{061A4531-BD64-4450-8865-0F58EA83CFA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0397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="" xmlns:a16="http://schemas.microsoft.com/office/drawing/2014/main" id="{1EA5E8E6-8A64-454D-A0D6-06B43824CD53}"/>
              </a:ext>
            </a:extLst>
          </p:cNvPr>
          <p:cNvSpPr/>
          <p:nvPr/>
        </p:nvSpPr>
        <p:spPr>
          <a:xfrm>
            <a:off x="6089057" y="208234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="" xmlns:a16="http://schemas.microsoft.com/office/drawing/2014/main" id="{EF14666D-D11A-4BFA-B51F-1AE936330814}"/>
              </a:ext>
            </a:extLst>
          </p:cNvPr>
          <p:cNvSpPr>
            <a:spLocks noChangeAspect="1"/>
          </p:cNvSpPr>
          <p:nvPr/>
        </p:nvSpPr>
        <p:spPr>
          <a:xfrm>
            <a:off x="6115773" y="541198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6708194" y="425360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Graphic 14">
            <a:extLst>
              <a:ext uri="{FF2B5EF4-FFF2-40B4-BE49-F238E27FC236}">
                <a16:creationId xmlns="" xmlns:a16="http://schemas.microsoft.com/office/drawing/2014/main" id="{103A0356-0DCE-4C8E-8653-2E58ED6A5B18}"/>
              </a:ext>
            </a:extLst>
          </p:cNvPr>
          <p:cNvSpPr/>
          <p:nvPr/>
        </p:nvSpPr>
        <p:spPr>
          <a:xfrm flipH="1">
            <a:off x="1192420" y="1102901"/>
            <a:ext cx="1938987" cy="5098601"/>
          </a:xfrm>
          <a:custGeom>
            <a:avLst/>
            <a:gdLst>
              <a:gd name="connsiteX0" fmla="*/ 1708188 w 1743075"/>
              <a:gd name="connsiteY0" fmla="*/ 1960294 h 4829175"/>
              <a:gd name="connsiteX1" fmla="*/ 1736763 w 1743075"/>
              <a:gd name="connsiteY1" fmla="*/ 1693594 h 4829175"/>
              <a:gd name="connsiteX2" fmla="*/ 1727238 w 1743075"/>
              <a:gd name="connsiteY2" fmla="*/ 1609774 h 4829175"/>
              <a:gd name="connsiteX3" fmla="*/ 1703425 w 1743075"/>
              <a:gd name="connsiteY3" fmla="*/ 1511666 h 4829175"/>
              <a:gd name="connsiteX4" fmla="*/ 1696757 w 1743075"/>
              <a:gd name="connsiteY4" fmla="*/ 1463089 h 4829175"/>
              <a:gd name="connsiteX5" fmla="*/ 1622463 w 1743075"/>
              <a:gd name="connsiteY5" fmla="*/ 865871 h 4829175"/>
              <a:gd name="connsiteX6" fmla="*/ 1587220 w 1743075"/>
              <a:gd name="connsiteY6" fmla="*/ 831581 h 4829175"/>
              <a:gd name="connsiteX7" fmla="*/ 1263370 w 1743075"/>
              <a:gd name="connsiteY7" fmla="*/ 719186 h 4829175"/>
              <a:gd name="connsiteX8" fmla="*/ 1215745 w 1743075"/>
              <a:gd name="connsiteY8" fmla="*/ 693469 h 4829175"/>
              <a:gd name="connsiteX9" fmla="*/ 1170025 w 1743075"/>
              <a:gd name="connsiteY9" fmla="*/ 662989 h 4829175"/>
              <a:gd name="connsiteX10" fmla="*/ 1111923 w 1743075"/>
              <a:gd name="connsiteY10" fmla="*/ 522019 h 4829175"/>
              <a:gd name="connsiteX11" fmla="*/ 1116685 w 1743075"/>
              <a:gd name="connsiteY11" fmla="*/ 461059 h 4829175"/>
              <a:gd name="connsiteX12" fmla="*/ 1131925 w 1743075"/>
              <a:gd name="connsiteY12" fmla="*/ 392479 h 4829175"/>
              <a:gd name="connsiteX13" fmla="*/ 1143355 w 1743075"/>
              <a:gd name="connsiteY13" fmla="*/ 291514 h 4829175"/>
              <a:gd name="connsiteX14" fmla="*/ 1142403 w 1743075"/>
              <a:gd name="connsiteY14" fmla="*/ 289609 h 4829175"/>
              <a:gd name="connsiteX15" fmla="*/ 1126210 w 1743075"/>
              <a:gd name="connsiteY15" fmla="*/ 271511 h 4829175"/>
              <a:gd name="connsiteX16" fmla="*/ 1112875 w 1743075"/>
              <a:gd name="connsiteY16" fmla="*/ 285799 h 4829175"/>
              <a:gd name="connsiteX17" fmla="*/ 1113828 w 1743075"/>
              <a:gd name="connsiteY17" fmla="*/ 258176 h 4829175"/>
              <a:gd name="connsiteX18" fmla="*/ 1112875 w 1743075"/>
              <a:gd name="connsiteY18" fmla="*/ 224839 h 4829175"/>
              <a:gd name="connsiteX19" fmla="*/ 1107160 w 1743075"/>
              <a:gd name="connsiteY19" fmla="*/ 199121 h 4829175"/>
              <a:gd name="connsiteX20" fmla="*/ 1103350 w 1743075"/>
              <a:gd name="connsiteY20" fmla="*/ 182929 h 4829175"/>
              <a:gd name="connsiteX21" fmla="*/ 1100493 w 1743075"/>
              <a:gd name="connsiteY21" fmla="*/ 166736 h 4829175"/>
              <a:gd name="connsiteX22" fmla="*/ 1096683 w 1743075"/>
              <a:gd name="connsiteY22" fmla="*/ 150544 h 4829175"/>
              <a:gd name="connsiteX23" fmla="*/ 1091920 w 1743075"/>
              <a:gd name="connsiteY23" fmla="*/ 135304 h 4829175"/>
              <a:gd name="connsiteX24" fmla="*/ 1086205 w 1743075"/>
              <a:gd name="connsiteY24" fmla="*/ 116254 h 4829175"/>
              <a:gd name="connsiteX25" fmla="*/ 1077633 w 1743075"/>
              <a:gd name="connsiteY25" fmla="*/ 104824 h 4829175"/>
              <a:gd name="connsiteX26" fmla="*/ 1067155 w 1743075"/>
              <a:gd name="connsiteY26" fmla="*/ 89584 h 4829175"/>
              <a:gd name="connsiteX27" fmla="*/ 1055725 w 1743075"/>
              <a:gd name="connsiteY27" fmla="*/ 76249 h 4829175"/>
              <a:gd name="connsiteX28" fmla="*/ 1043343 w 1743075"/>
              <a:gd name="connsiteY28" fmla="*/ 65771 h 4829175"/>
              <a:gd name="connsiteX29" fmla="*/ 1030960 w 1743075"/>
              <a:gd name="connsiteY29" fmla="*/ 54341 h 4829175"/>
              <a:gd name="connsiteX30" fmla="*/ 1017625 w 1743075"/>
              <a:gd name="connsiteY30" fmla="*/ 41006 h 4829175"/>
              <a:gd name="connsiteX31" fmla="*/ 1003338 w 1743075"/>
              <a:gd name="connsiteY31" fmla="*/ 38149 h 4829175"/>
              <a:gd name="connsiteX32" fmla="*/ 981430 w 1743075"/>
              <a:gd name="connsiteY32" fmla="*/ 28624 h 4829175"/>
              <a:gd name="connsiteX33" fmla="*/ 958570 w 1743075"/>
              <a:gd name="connsiteY33" fmla="*/ 21004 h 4829175"/>
              <a:gd name="connsiteX34" fmla="*/ 934758 w 1743075"/>
              <a:gd name="connsiteY34" fmla="*/ 16241 h 4829175"/>
              <a:gd name="connsiteX35" fmla="*/ 910945 w 1743075"/>
              <a:gd name="connsiteY35" fmla="*/ 12431 h 4829175"/>
              <a:gd name="connsiteX36" fmla="*/ 886180 w 1743075"/>
              <a:gd name="connsiteY36" fmla="*/ 9574 h 4829175"/>
              <a:gd name="connsiteX37" fmla="*/ 861415 w 1743075"/>
              <a:gd name="connsiteY37" fmla="*/ 8621 h 4829175"/>
              <a:gd name="connsiteX38" fmla="*/ 847127 w 1743075"/>
              <a:gd name="connsiteY38" fmla="*/ 9574 h 4829175"/>
              <a:gd name="connsiteX39" fmla="*/ 831888 w 1743075"/>
              <a:gd name="connsiteY39" fmla="*/ 13384 h 4829175"/>
              <a:gd name="connsiteX40" fmla="*/ 817600 w 1743075"/>
              <a:gd name="connsiteY40" fmla="*/ 19099 h 4829175"/>
              <a:gd name="connsiteX41" fmla="*/ 810933 w 1743075"/>
              <a:gd name="connsiteY41" fmla="*/ 11479 h 4829175"/>
              <a:gd name="connsiteX42" fmla="*/ 807123 w 1743075"/>
              <a:gd name="connsiteY42" fmla="*/ 29576 h 4829175"/>
              <a:gd name="connsiteX43" fmla="*/ 790930 w 1743075"/>
              <a:gd name="connsiteY43" fmla="*/ 41006 h 4829175"/>
              <a:gd name="connsiteX44" fmla="*/ 774738 w 1743075"/>
              <a:gd name="connsiteY44" fmla="*/ 59104 h 4829175"/>
              <a:gd name="connsiteX45" fmla="*/ 759498 w 1743075"/>
              <a:gd name="connsiteY45" fmla="*/ 76249 h 4829175"/>
              <a:gd name="connsiteX46" fmla="*/ 746163 w 1743075"/>
              <a:gd name="connsiteY46" fmla="*/ 89584 h 4829175"/>
              <a:gd name="connsiteX47" fmla="*/ 733780 w 1743075"/>
              <a:gd name="connsiteY47" fmla="*/ 105776 h 4829175"/>
              <a:gd name="connsiteX48" fmla="*/ 723302 w 1743075"/>
              <a:gd name="connsiteY48" fmla="*/ 122921 h 4829175"/>
              <a:gd name="connsiteX49" fmla="*/ 713777 w 1743075"/>
              <a:gd name="connsiteY49" fmla="*/ 139114 h 4829175"/>
              <a:gd name="connsiteX50" fmla="*/ 706158 w 1743075"/>
              <a:gd name="connsiteY50" fmla="*/ 160069 h 4829175"/>
              <a:gd name="connsiteX51" fmla="*/ 702348 w 1743075"/>
              <a:gd name="connsiteY51" fmla="*/ 175309 h 4829175"/>
              <a:gd name="connsiteX52" fmla="*/ 699490 w 1743075"/>
              <a:gd name="connsiteY52" fmla="*/ 186739 h 4829175"/>
              <a:gd name="connsiteX53" fmla="*/ 696633 w 1743075"/>
              <a:gd name="connsiteY53" fmla="*/ 216266 h 4829175"/>
              <a:gd name="connsiteX54" fmla="*/ 698538 w 1743075"/>
              <a:gd name="connsiteY54" fmla="*/ 247699 h 4829175"/>
              <a:gd name="connsiteX55" fmla="*/ 694727 w 1743075"/>
              <a:gd name="connsiteY55" fmla="*/ 306754 h 4829175"/>
              <a:gd name="connsiteX56" fmla="*/ 694727 w 1743075"/>
              <a:gd name="connsiteY56" fmla="*/ 306754 h 4829175"/>
              <a:gd name="connsiteX57" fmla="*/ 662343 w 1743075"/>
              <a:gd name="connsiteY57" fmla="*/ 320089 h 4829175"/>
              <a:gd name="connsiteX58" fmla="*/ 671868 w 1743075"/>
              <a:gd name="connsiteY58" fmla="*/ 384859 h 4829175"/>
              <a:gd name="connsiteX59" fmla="*/ 682345 w 1743075"/>
              <a:gd name="connsiteY59" fmla="*/ 400099 h 4829175"/>
              <a:gd name="connsiteX60" fmla="*/ 769975 w 1743075"/>
              <a:gd name="connsiteY60" fmla="*/ 575359 h 4829175"/>
              <a:gd name="connsiteX61" fmla="*/ 679488 w 1743075"/>
              <a:gd name="connsiteY61" fmla="*/ 741094 h 4829175"/>
              <a:gd name="connsiteX62" fmla="*/ 412787 w 1743075"/>
              <a:gd name="connsiteY62" fmla="*/ 837296 h 4829175"/>
              <a:gd name="connsiteX63" fmla="*/ 355637 w 1743075"/>
              <a:gd name="connsiteY63" fmla="*/ 917306 h 4829175"/>
              <a:gd name="connsiteX64" fmla="*/ 337540 w 1743075"/>
              <a:gd name="connsiteY64" fmla="*/ 1080184 h 4829175"/>
              <a:gd name="connsiteX65" fmla="*/ 323253 w 1743075"/>
              <a:gd name="connsiteY65" fmla="*/ 1267826 h 4829175"/>
              <a:gd name="connsiteX66" fmla="*/ 286105 w 1743075"/>
              <a:gd name="connsiteY66" fmla="*/ 1558339 h 4829175"/>
              <a:gd name="connsiteX67" fmla="*/ 277533 w 1743075"/>
              <a:gd name="connsiteY67" fmla="*/ 1647874 h 4829175"/>
              <a:gd name="connsiteX68" fmla="*/ 256578 w 1743075"/>
              <a:gd name="connsiteY68" fmla="*/ 1709786 h 4829175"/>
              <a:gd name="connsiteX69" fmla="*/ 246100 w 1743075"/>
              <a:gd name="connsiteY69" fmla="*/ 1762174 h 4829175"/>
              <a:gd name="connsiteX70" fmla="*/ 248005 w 1743075"/>
              <a:gd name="connsiteY70" fmla="*/ 1892666 h 4829175"/>
              <a:gd name="connsiteX71" fmla="*/ 242290 w 1743075"/>
              <a:gd name="connsiteY71" fmla="*/ 1940291 h 4829175"/>
              <a:gd name="connsiteX72" fmla="*/ 230860 w 1743075"/>
              <a:gd name="connsiteY72" fmla="*/ 2296526 h 4829175"/>
              <a:gd name="connsiteX73" fmla="*/ 225145 w 1743075"/>
              <a:gd name="connsiteY73" fmla="*/ 2352724 h 4829175"/>
              <a:gd name="connsiteX74" fmla="*/ 231813 w 1743075"/>
              <a:gd name="connsiteY74" fmla="*/ 2441306 h 4829175"/>
              <a:gd name="connsiteX75" fmla="*/ 238480 w 1743075"/>
              <a:gd name="connsiteY75" fmla="*/ 2520364 h 4829175"/>
              <a:gd name="connsiteX76" fmla="*/ 221335 w 1743075"/>
              <a:gd name="connsiteY76" fmla="*/ 2589896 h 4829175"/>
              <a:gd name="connsiteX77" fmla="*/ 228003 w 1743075"/>
              <a:gd name="connsiteY77" fmla="*/ 2667049 h 4829175"/>
              <a:gd name="connsiteX78" fmla="*/ 237528 w 1743075"/>
              <a:gd name="connsiteY78" fmla="*/ 2822306 h 4829175"/>
              <a:gd name="connsiteX79" fmla="*/ 171805 w 1743075"/>
              <a:gd name="connsiteY79" fmla="*/ 3010901 h 4829175"/>
              <a:gd name="connsiteX80" fmla="*/ 125132 w 1743075"/>
              <a:gd name="connsiteY80" fmla="*/ 3028999 h 4829175"/>
              <a:gd name="connsiteX81" fmla="*/ 93700 w 1743075"/>
              <a:gd name="connsiteY81" fmla="*/ 3107104 h 4829175"/>
              <a:gd name="connsiteX82" fmla="*/ 27025 w 1743075"/>
              <a:gd name="connsiteY82" fmla="*/ 3277601 h 4829175"/>
              <a:gd name="connsiteX83" fmla="*/ 19405 w 1743075"/>
              <a:gd name="connsiteY83" fmla="*/ 3385234 h 4829175"/>
              <a:gd name="connsiteX84" fmla="*/ 13690 w 1743075"/>
              <a:gd name="connsiteY84" fmla="*/ 3611929 h 4829175"/>
              <a:gd name="connsiteX85" fmla="*/ 23215 w 1743075"/>
              <a:gd name="connsiteY85" fmla="*/ 3724324 h 4829175"/>
              <a:gd name="connsiteX86" fmla="*/ 83222 w 1743075"/>
              <a:gd name="connsiteY86" fmla="*/ 3803381 h 4829175"/>
              <a:gd name="connsiteX87" fmla="*/ 190855 w 1743075"/>
              <a:gd name="connsiteY87" fmla="*/ 3811001 h 4829175"/>
              <a:gd name="connsiteX88" fmla="*/ 237528 w 1743075"/>
              <a:gd name="connsiteY88" fmla="*/ 3805286 h 4829175"/>
              <a:gd name="connsiteX89" fmla="*/ 327062 w 1743075"/>
              <a:gd name="connsiteY89" fmla="*/ 3796714 h 4829175"/>
              <a:gd name="connsiteX90" fmla="*/ 320395 w 1743075"/>
              <a:gd name="connsiteY90" fmla="*/ 4089131 h 4829175"/>
              <a:gd name="connsiteX91" fmla="*/ 314680 w 1743075"/>
              <a:gd name="connsiteY91" fmla="*/ 4139614 h 4829175"/>
              <a:gd name="connsiteX92" fmla="*/ 311823 w 1743075"/>
              <a:gd name="connsiteY92" fmla="*/ 4163426 h 4829175"/>
              <a:gd name="connsiteX93" fmla="*/ 279438 w 1743075"/>
              <a:gd name="connsiteY93" fmla="*/ 4415839 h 4829175"/>
              <a:gd name="connsiteX94" fmla="*/ 317537 w 1743075"/>
              <a:gd name="connsiteY94" fmla="*/ 4444414 h 4829175"/>
              <a:gd name="connsiteX95" fmla="*/ 286105 w 1743075"/>
              <a:gd name="connsiteY95" fmla="*/ 4481561 h 4829175"/>
              <a:gd name="connsiteX96" fmla="*/ 277533 w 1743075"/>
              <a:gd name="connsiteY96" fmla="*/ 4502516 h 4829175"/>
              <a:gd name="connsiteX97" fmla="*/ 260388 w 1743075"/>
              <a:gd name="connsiteY97" fmla="*/ 4569191 h 4829175"/>
              <a:gd name="connsiteX98" fmla="*/ 173710 w 1743075"/>
              <a:gd name="connsiteY98" fmla="*/ 4682539 h 4829175"/>
              <a:gd name="connsiteX99" fmla="*/ 111797 w 1743075"/>
              <a:gd name="connsiteY99" fmla="*/ 4718734 h 4829175"/>
              <a:gd name="connsiteX100" fmla="*/ 79412 w 1743075"/>
              <a:gd name="connsiteY100" fmla="*/ 4791124 h 4829175"/>
              <a:gd name="connsiteX101" fmla="*/ 136563 w 1743075"/>
              <a:gd name="connsiteY101" fmla="*/ 4813031 h 4829175"/>
              <a:gd name="connsiteX102" fmla="*/ 283248 w 1743075"/>
              <a:gd name="connsiteY102" fmla="*/ 4812079 h 4829175"/>
              <a:gd name="connsiteX103" fmla="*/ 358495 w 1743075"/>
              <a:gd name="connsiteY103" fmla="*/ 4777789 h 4829175"/>
              <a:gd name="connsiteX104" fmla="*/ 440410 w 1743075"/>
              <a:gd name="connsiteY104" fmla="*/ 4756834 h 4829175"/>
              <a:gd name="connsiteX105" fmla="*/ 594715 w 1743075"/>
              <a:gd name="connsiteY105" fmla="*/ 4730164 h 4829175"/>
              <a:gd name="connsiteX106" fmla="*/ 611860 w 1743075"/>
              <a:gd name="connsiteY106" fmla="*/ 4528234 h 4829175"/>
              <a:gd name="connsiteX107" fmla="*/ 650913 w 1743075"/>
              <a:gd name="connsiteY107" fmla="*/ 4437746 h 4829175"/>
              <a:gd name="connsiteX108" fmla="*/ 672820 w 1743075"/>
              <a:gd name="connsiteY108" fmla="*/ 4431079 h 4829175"/>
              <a:gd name="connsiteX109" fmla="*/ 716635 w 1743075"/>
              <a:gd name="connsiteY109" fmla="*/ 4253914 h 4829175"/>
              <a:gd name="connsiteX110" fmla="*/ 721398 w 1743075"/>
              <a:gd name="connsiteY110" fmla="*/ 4228196 h 4829175"/>
              <a:gd name="connsiteX111" fmla="*/ 755688 w 1743075"/>
              <a:gd name="connsiteY111" fmla="*/ 3985309 h 4829175"/>
              <a:gd name="connsiteX112" fmla="*/ 762355 w 1743075"/>
              <a:gd name="connsiteY112" fmla="*/ 3962449 h 4829175"/>
              <a:gd name="connsiteX113" fmla="*/ 826173 w 1743075"/>
              <a:gd name="connsiteY113" fmla="*/ 3636694 h 4829175"/>
              <a:gd name="connsiteX114" fmla="*/ 829983 w 1743075"/>
              <a:gd name="connsiteY114" fmla="*/ 3612881 h 4829175"/>
              <a:gd name="connsiteX115" fmla="*/ 836650 w 1743075"/>
              <a:gd name="connsiteY115" fmla="*/ 3565256 h 4829175"/>
              <a:gd name="connsiteX116" fmla="*/ 867130 w 1743075"/>
              <a:gd name="connsiteY116" fmla="*/ 3320464 h 4829175"/>
              <a:gd name="connsiteX117" fmla="*/ 915708 w 1743075"/>
              <a:gd name="connsiteY117" fmla="*/ 2997566 h 4829175"/>
              <a:gd name="connsiteX118" fmla="*/ 936663 w 1743075"/>
              <a:gd name="connsiteY118" fmla="*/ 3032809 h 4829175"/>
              <a:gd name="connsiteX119" fmla="*/ 949998 w 1743075"/>
              <a:gd name="connsiteY119" fmla="*/ 3197591 h 4829175"/>
              <a:gd name="connsiteX120" fmla="*/ 949045 w 1743075"/>
              <a:gd name="connsiteY120" fmla="*/ 3325226 h 4829175"/>
              <a:gd name="connsiteX121" fmla="*/ 980477 w 1743075"/>
              <a:gd name="connsiteY121" fmla="*/ 3579544 h 4829175"/>
              <a:gd name="connsiteX122" fmla="*/ 983335 w 1743075"/>
              <a:gd name="connsiteY122" fmla="*/ 3946256 h 4829175"/>
              <a:gd name="connsiteX123" fmla="*/ 989050 w 1743075"/>
              <a:gd name="connsiteY123" fmla="*/ 4107229 h 4829175"/>
              <a:gd name="connsiteX124" fmla="*/ 976668 w 1743075"/>
              <a:gd name="connsiteY124" fmla="*/ 4243436 h 4829175"/>
              <a:gd name="connsiteX125" fmla="*/ 971905 w 1743075"/>
              <a:gd name="connsiteY125" fmla="*/ 4266296 h 4829175"/>
              <a:gd name="connsiteX126" fmla="*/ 966190 w 1743075"/>
              <a:gd name="connsiteY126" fmla="*/ 4288204 h 4829175"/>
              <a:gd name="connsiteX127" fmla="*/ 961427 w 1743075"/>
              <a:gd name="connsiteY127" fmla="*/ 4595861 h 4829175"/>
              <a:gd name="connsiteX128" fmla="*/ 974763 w 1743075"/>
              <a:gd name="connsiteY128" fmla="*/ 4618721 h 4829175"/>
              <a:gd name="connsiteX129" fmla="*/ 1007148 w 1743075"/>
              <a:gd name="connsiteY129" fmla="*/ 4692064 h 4829175"/>
              <a:gd name="connsiteX130" fmla="*/ 1070013 w 1743075"/>
              <a:gd name="connsiteY130" fmla="*/ 4767311 h 4829175"/>
              <a:gd name="connsiteX131" fmla="*/ 1116685 w 1743075"/>
              <a:gd name="connsiteY131" fmla="*/ 4820651 h 4829175"/>
              <a:gd name="connsiteX132" fmla="*/ 1133830 w 1743075"/>
              <a:gd name="connsiteY132" fmla="*/ 4827319 h 4829175"/>
              <a:gd name="connsiteX133" fmla="*/ 1181455 w 1743075"/>
              <a:gd name="connsiteY133" fmla="*/ 4827319 h 4829175"/>
              <a:gd name="connsiteX134" fmla="*/ 1255750 w 1743075"/>
              <a:gd name="connsiteY134" fmla="*/ 4818746 h 4829175"/>
              <a:gd name="connsiteX135" fmla="*/ 1298613 w 1743075"/>
              <a:gd name="connsiteY135" fmla="*/ 4766359 h 4829175"/>
              <a:gd name="connsiteX136" fmla="*/ 1281468 w 1743075"/>
              <a:gd name="connsiteY136" fmla="*/ 4697779 h 4829175"/>
              <a:gd name="connsiteX137" fmla="*/ 1270038 w 1743075"/>
              <a:gd name="connsiteY137" fmla="*/ 4605386 h 4829175"/>
              <a:gd name="connsiteX138" fmla="*/ 1330998 w 1743075"/>
              <a:gd name="connsiteY138" fmla="*/ 4244389 h 4829175"/>
              <a:gd name="connsiteX139" fmla="*/ 1331950 w 1743075"/>
              <a:gd name="connsiteY139" fmla="*/ 4239626 h 4829175"/>
              <a:gd name="connsiteX140" fmla="*/ 1352905 w 1743075"/>
              <a:gd name="connsiteY140" fmla="*/ 3898631 h 4829175"/>
              <a:gd name="connsiteX141" fmla="*/ 1384338 w 1743075"/>
              <a:gd name="connsiteY141" fmla="*/ 3664316 h 4829175"/>
              <a:gd name="connsiteX142" fmla="*/ 1441488 w 1743075"/>
              <a:gd name="connsiteY142" fmla="*/ 3318559 h 4829175"/>
              <a:gd name="connsiteX143" fmla="*/ 1457680 w 1743075"/>
              <a:gd name="connsiteY143" fmla="*/ 3014711 h 4829175"/>
              <a:gd name="connsiteX144" fmla="*/ 1485303 w 1743075"/>
              <a:gd name="connsiteY144" fmla="*/ 2673716 h 4829175"/>
              <a:gd name="connsiteX145" fmla="*/ 1488160 w 1743075"/>
              <a:gd name="connsiteY145" fmla="*/ 2573704 h 4829175"/>
              <a:gd name="connsiteX146" fmla="*/ 1497685 w 1743075"/>
              <a:gd name="connsiteY146" fmla="*/ 2507981 h 4829175"/>
              <a:gd name="connsiteX147" fmla="*/ 1519593 w 1743075"/>
              <a:gd name="connsiteY147" fmla="*/ 2480359 h 4829175"/>
              <a:gd name="connsiteX148" fmla="*/ 1573885 w 1743075"/>
              <a:gd name="connsiteY148" fmla="*/ 2434639 h 4829175"/>
              <a:gd name="connsiteX149" fmla="*/ 1599603 w 1743075"/>
              <a:gd name="connsiteY149" fmla="*/ 2400349 h 4829175"/>
              <a:gd name="connsiteX150" fmla="*/ 1662468 w 1743075"/>
              <a:gd name="connsiteY150" fmla="*/ 2271761 h 4829175"/>
              <a:gd name="connsiteX151" fmla="*/ 1671040 w 1743075"/>
              <a:gd name="connsiteY151" fmla="*/ 2126029 h 4829175"/>
              <a:gd name="connsiteX152" fmla="*/ 1671993 w 1743075"/>
              <a:gd name="connsiteY152" fmla="*/ 2111741 h 4829175"/>
              <a:gd name="connsiteX153" fmla="*/ 1708188 w 1743075"/>
              <a:gd name="connsiteY153" fmla="*/ 1960294 h 4829175"/>
              <a:gd name="connsiteX154" fmla="*/ 284200 w 1743075"/>
              <a:gd name="connsiteY154" fmla="*/ 2927081 h 4829175"/>
              <a:gd name="connsiteX155" fmla="*/ 321348 w 1743075"/>
              <a:gd name="connsiteY155" fmla="*/ 2824211 h 4829175"/>
              <a:gd name="connsiteX156" fmla="*/ 328968 w 1743075"/>
              <a:gd name="connsiteY156" fmla="*/ 2825164 h 4829175"/>
              <a:gd name="connsiteX157" fmla="*/ 337540 w 1743075"/>
              <a:gd name="connsiteY157" fmla="*/ 2930891 h 4829175"/>
              <a:gd name="connsiteX158" fmla="*/ 284200 w 1743075"/>
              <a:gd name="connsiteY158" fmla="*/ 2927081 h 4829175"/>
              <a:gd name="connsiteX159" fmla="*/ 391833 w 1743075"/>
              <a:gd name="connsiteY159" fmla="*/ 2454641 h 4829175"/>
              <a:gd name="connsiteX160" fmla="*/ 262293 w 1743075"/>
              <a:gd name="connsiteY160" fmla="*/ 2454641 h 4829175"/>
              <a:gd name="connsiteX161" fmla="*/ 288963 w 1743075"/>
              <a:gd name="connsiteY161" fmla="*/ 2388919 h 4829175"/>
              <a:gd name="connsiteX162" fmla="*/ 401358 w 1743075"/>
              <a:gd name="connsiteY162" fmla="*/ 2401301 h 4829175"/>
              <a:gd name="connsiteX163" fmla="*/ 391833 w 1743075"/>
              <a:gd name="connsiteY163" fmla="*/ 2454641 h 4829175"/>
              <a:gd name="connsiteX164" fmla="*/ 422312 w 1743075"/>
              <a:gd name="connsiteY164" fmla="*/ 2628949 h 4829175"/>
              <a:gd name="connsiteX165" fmla="*/ 414693 w 1743075"/>
              <a:gd name="connsiteY165" fmla="*/ 2566084 h 4829175"/>
              <a:gd name="connsiteX166" fmla="*/ 408978 w 1743075"/>
              <a:gd name="connsiteY166" fmla="*/ 2500361 h 4829175"/>
              <a:gd name="connsiteX167" fmla="*/ 410883 w 1743075"/>
              <a:gd name="connsiteY167" fmla="*/ 2468929 h 4829175"/>
              <a:gd name="connsiteX168" fmla="*/ 448030 w 1743075"/>
              <a:gd name="connsiteY168" fmla="*/ 2374631 h 4829175"/>
              <a:gd name="connsiteX169" fmla="*/ 422312 w 1743075"/>
              <a:gd name="connsiteY169" fmla="*/ 2628949 h 4829175"/>
              <a:gd name="connsiteX170" fmla="*/ 814743 w 1743075"/>
              <a:gd name="connsiteY170" fmla="*/ 1037321 h 4829175"/>
              <a:gd name="connsiteX171" fmla="*/ 806170 w 1743075"/>
              <a:gd name="connsiteY171" fmla="*/ 1037321 h 4829175"/>
              <a:gd name="connsiteX172" fmla="*/ 793788 w 1743075"/>
              <a:gd name="connsiteY172" fmla="*/ 857299 h 4829175"/>
              <a:gd name="connsiteX173" fmla="*/ 802360 w 1743075"/>
              <a:gd name="connsiteY173" fmla="*/ 854441 h 4829175"/>
              <a:gd name="connsiteX174" fmla="*/ 849033 w 1743075"/>
              <a:gd name="connsiteY174" fmla="*/ 903971 h 4829175"/>
              <a:gd name="connsiteX175" fmla="*/ 862368 w 1743075"/>
              <a:gd name="connsiteY175" fmla="*/ 883969 h 4829175"/>
              <a:gd name="connsiteX176" fmla="*/ 885227 w 1743075"/>
              <a:gd name="connsiteY176" fmla="*/ 857299 h 4829175"/>
              <a:gd name="connsiteX177" fmla="*/ 891895 w 1743075"/>
              <a:gd name="connsiteY177" fmla="*/ 861109 h 4829175"/>
              <a:gd name="connsiteX178" fmla="*/ 814743 w 1743075"/>
              <a:gd name="connsiteY178" fmla="*/ 1037321 h 4829175"/>
              <a:gd name="connsiteX179" fmla="*/ 860463 w 1743075"/>
              <a:gd name="connsiteY179" fmla="*/ 883969 h 4829175"/>
              <a:gd name="connsiteX180" fmla="*/ 796645 w 1743075"/>
              <a:gd name="connsiteY180" fmla="*/ 786814 h 4829175"/>
              <a:gd name="connsiteX181" fmla="*/ 795693 w 1743075"/>
              <a:gd name="connsiteY181" fmla="*/ 672514 h 4829175"/>
              <a:gd name="connsiteX182" fmla="*/ 901420 w 1743075"/>
              <a:gd name="connsiteY182" fmla="*/ 747761 h 4829175"/>
              <a:gd name="connsiteX183" fmla="*/ 860463 w 1743075"/>
              <a:gd name="connsiteY183" fmla="*/ 883969 h 4829175"/>
              <a:gd name="connsiteX184" fmla="*/ 985240 w 1743075"/>
              <a:gd name="connsiteY184" fmla="*/ 1052561 h 4829175"/>
              <a:gd name="connsiteX185" fmla="*/ 979525 w 1743075"/>
              <a:gd name="connsiteY185" fmla="*/ 1050656 h 4829175"/>
              <a:gd name="connsiteX186" fmla="*/ 970952 w 1743075"/>
              <a:gd name="connsiteY186" fmla="*/ 869681 h 4829175"/>
              <a:gd name="connsiteX187" fmla="*/ 999527 w 1743075"/>
              <a:gd name="connsiteY187" fmla="*/ 913496 h 4829175"/>
              <a:gd name="connsiteX188" fmla="*/ 1044295 w 1743075"/>
              <a:gd name="connsiteY188" fmla="*/ 880159 h 4829175"/>
              <a:gd name="connsiteX189" fmla="*/ 985240 w 1743075"/>
              <a:gd name="connsiteY189" fmla="*/ 1052561 h 4829175"/>
              <a:gd name="connsiteX190" fmla="*/ 1001433 w 1743075"/>
              <a:gd name="connsiteY190" fmla="*/ 888731 h 4829175"/>
              <a:gd name="connsiteX191" fmla="*/ 942377 w 1743075"/>
              <a:gd name="connsiteY191" fmla="*/ 758239 h 4829175"/>
              <a:gd name="connsiteX192" fmla="*/ 1104303 w 1743075"/>
              <a:gd name="connsiteY192" fmla="*/ 632509 h 4829175"/>
              <a:gd name="connsiteX193" fmla="*/ 1001433 w 1743075"/>
              <a:gd name="connsiteY193" fmla="*/ 888731 h 4829175"/>
              <a:gd name="connsiteX194" fmla="*/ 1510068 w 1743075"/>
              <a:gd name="connsiteY194" fmla="*/ 2456546 h 4829175"/>
              <a:gd name="connsiteX195" fmla="*/ 1388148 w 1743075"/>
              <a:gd name="connsiteY195" fmla="*/ 2296526 h 4829175"/>
              <a:gd name="connsiteX196" fmla="*/ 1543405 w 1743075"/>
              <a:gd name="connsiteY196" fmla="*/ 2432734 h 4829175"/>
              <a:gd name="connsiteX197" fmla="*/ 1510068 w 1743075"/>
              <a:gd name="connsiteY197" fmla="*/ 2456546 h 48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743075" h="4829175">
                <a:moveTo>
                  <a:pt x="1708188" y="1960294"/>
                </a:moveTo>
                <a:cubicBezTo>
                  <a:pt x="1708188" y="1871711"/>
                  <a:pt x="1736763" y="1782176"/>
                  <a:pt x="1736763" y="1693594"/>
                </a:cubicBezTo>
                <a:cubicBezTo>
                  <a:pt x="1733905" y="1665971"/>
                  <a:pt x="1731048" y="1637396"/>
                  <a:pt x="1727238" y="1609774"/>
                </a:cubicBezTo>
                <a:cubicBezTo>
                  <a:pt x="1722475" y="1577389"/>
                  <a:pt x="1708188" y="1544051"/>
                  <a:pt x="1703425" y="1511666"/>
                </a:cubicBezTo>
                <a:cubicBezTo>
                  <a:pt x="1700568" y="1495474"/>
                  <a:pt x="1698663" y="1479281"/>
                  <a:pt x="1696757" y="1463089"/>
                </a:cubicBezTo>
                <a:cubicBezTo>
                  <a:pt x="1670088" y="1265921"/>
                  <a:pt x="1689138" y="1056371"/>
                  <a:pt x="1622463" y="865871"/>
                </a:cubicBezTo>
                <a:cubicBezTo>
                  <a:pt x="1611985" y="852536"/>
                  <a:pt x="1599603" y="842059"/>
                  <a:pt x="1587220" y="831581"/>
                </a:cubicBezTo>
                <a:cubicBezTo>
                  <a:pt x="1498638" y="763954"/>
                  <a:pt x="1360525" y="772526"/>
                  <a:pt x="1263370" y="719186"/>
                </a:cubicBezTo>
                <a:cubicBezTo>
                  <a:pt x="1247178" y="711566"/>
                  <a:pt x="1230985" y="702994"/>
                  <a:pt x="1215745" y="693469"/>
                </a:cubicBezTo>
                <a:cubicBezTo>
                  <a:pt x="1200505" y="683944"/>
                  <a:pt x="1185265" y="674419"/>
                  <a:pt x="1170025" y="662989"/>
                </a:cubicBezTo>
                <a:cubicBezTo>
                  <a:pt x="1123353" y="626794"/>
                  <a:pt x="1099540" y="582979"/>
                  <a:pt x="1111923" y="522019"/>
                </a:cubicBezTo>
                <a:cubicBezTo>
                  <a:pt x="1115733" y="502016"/>
                  <a:pt x="1113828" y="481061"/>
                  <a:pt x="1116685" y="461059"/>
                </a:cubicBezTo>
                <a:cubicBezTo>
                  <a:pt x="1120495" y="438199"/>
                  <a:pt x="1123353" y="413434"/>
                  <a:pt x="1131925" y="392479"/>
                </a:cubicBezTo>
                <a:cubicBezTo>
                  <a:pt x="1146213" y="357236"/>
                  <a:pt x="1151928" y="324851"/>
                  <a:pt x="1143355" y="291514"/>
                </a:cubicBezTo>
                <a:lnTo>
                  <a:pt x="1142403" y="289609"/>
                </a:lnTo>
                <a:cubicBezTo>
                  <a:pt x="1137640" y="269606"/>
                  <a:pt x="1126210" y="271511"/>
                  <a:pt x="1126210" y="271511"/>
                </a:cubicBezTo>
                <a:cubicBezTo>
                  <a:pt x="1120495" y="275321"/>
                  <a:pt x="1112875" y="285799"/>
                  <a:pt x="1112875" y="285799"/>
                </a:cubicBezTo>
                <a:lnTo>
                  <a:pt x="1113828" y="258176"/>
                </a:lnTo>
                <a:lnTo>
                  <a:pt x="1112875" y="224839"/>
                </a:lnTo>
                <a:cubicBezTo>
                  <a:pt x="1110970" y="222934"/>
                  <a:pt x="1109065" y="207694"/>
                  <a:pt x="1107160" y="199121"/>
                </a:cubicBezTo>
                <a:cubicBezTo>
                  <a:pt x="1106208" y="187691"/>
                  <a:pt x="1104303" y="201026"/>
                  <a:pt x="1103350" y="182929"/>
                </a:cubicBezTo>
                <a:cubicBezTo>
                  <a:pt x="1102398" y="179119"/>
                  <a:pt x="1101445" y="179119"/>
                  <a:pt x="1100493" y="166736"/>
                </a:cubicBezTo>
                <a:cubicBezTo>
                  <a:pt x="1099540" y="143876"/>
                  <a:pt x="1098588" y="152449"/>
                  <a:pt x="1096683" y="150544"/>
                </a:cubicBezTo>
                <a:cubicBezTo>
                  <a:pt x="1095730" y="118159"/>
                  <a:pt x="1093825" y="115301"/>
                  <a:pt x="1091920" y="135304"/>
                </a:cubicBezTo>
                <a:cubicBezTo>
                  <a:pt x="1090015" y="129589"/>
                  <a:pt x="1088110" y="125779"/>
                  <a:pt x="1086205" y="116254"/>
                </a:cubicBezTo>
                <a:cubicBezTo>
                  <a:pt x="1083348" y="105776"/>
                  <a:pt x="1081443" y="99109"/>
                  <a:pt x="1077633" y="104824"/>
                </a:cubicBezTo>
                <a:cubicBezTo>
                  <a:pt x="1073823" y="117206"/>
                  <a:pt x="1070965" y="90536"/>
                  <a:pt x="1067155" y="89584"/>
                </a:cubicBezTo>
                <a:cubicBezTo>
                  <a:pt x="1063345" y="94346"/>
                  <a:pt x="1059535" y="50531"/>
                  <a:pt x="1055725" y="76249"/>
                </a:cubicBezTo>
                <a:cubicBezTo>
                  <a:pt x="1051915" y="85774"/>
                  <a:pt x="1048105" y="59104"/>
                  <a:pt x="1043343" y="65771"/>
                </a:cubicBezTo>
                <a:cubicBezTo>
                  <a:pt x="1039533" y="64819"/>
                  <a:pt x="1034770" y="66724"/>
                  <a:pt x="1030960" y="54341"/>
                </a:cubicBezTo>
                <a:cubicBezTo>
                  <a:pt x="1026198" y="52436"/>
                  <a:pt x="1022388" y="38149"/>
                  <a:pt x="1017625" y="41006"/>
                </a:cubicBezTo>
                <a:cubicBezTo>
                  <a:pt x="1012863" y="42911"/>
                  <a:pt x="1008100" y="32434"/>
                  <a:pt x="1003338" y="38149"/>
                </a:cubicBezTo>
                <a:cubicBezTo>
                  <a:pt x="996670" y="20051"/>
                  <a:pt x="989050" y="36244"/>
                  <a:pt x="981430" y="28624"/>
                </a:cubicBezTo>
                <a:cubicBezTo>
                  <a:pt x="973810" y="20051"/>
                  <a:pt x="966190" y="10526"/>
                  <a:pt x="958570" y="21004"/>
                </a:cubicBezTo>
                <a:cubicBezTo>
                  <a:pt x="950950" y="6716"/>
                  <a:pt x="943330" y="25766"/>
                  <a:pt x="934758" y="16241"/>
                </a:cubicBezTo>
                <a:cubicBezTo>
                  <a:pt x="927138" y="17194"/>
                  <a:pt x="918565" y="9574"/>
                  <a:pt x="910945" y="12431"/>
                </a:cubicBezTo>
                <a:cubicBezTo>
                  <a:pt x="902373" y="7669"/>
                  <a:pt x="894752" y="33386"/>
                  <a:pt x="886180" y="9574"/>
                </a:cubicBezTo>
                <a:cubicBezTo>
                  <a:pt x="877608" y="9574"/>
                  <a:pt x="869988" y="4811"/>
                  <a:pt x="861415" y="8621"/>
                </a:cubicBezTo>
                <a:cubicBezTo>
                  <a:pt x="856652" y="12431"/>
                  <a:pt x="851890" y="21004"/>
                  <a:pt x="847127" y="9574"/>
                </a:cubicBezTo>
                <a:cubicBezTo>
                  <a:pt x="842365" y="11479"/>
                  <a:pt x="836650" y="18146"/>
                  <a:pt x="831888" y="13384"/>
                </a:cubicBezTo>
                <a:cubicBezTo>
                  <a:pt x="827125" y="17194"/>
                  <a:pt x="822363" y="23861"/>
                  <a:pt x="817600" y="19099"/>
                </a:cubicBezTo>
                <a:cubicBezTo>
                  <a:pt x="815695" y="13384"/>
                  <a:pt x="812838" y="10526"/>
                  <a:pt x="810933" y="11479"/>
                </a:cubicBezTo>
                <a:cubicBezTo>
                  <a:pt x="809027" y="12431"/>
                  <a:pt x="809027" y="19099"/>
                  <a:pt x="807123" y="29576"/>
                </a:cubicBezTo>
                <a:cubicBezTo>
                  <a:pt x="801408" y="35291"/>
                  <a:pt x="795693" y="41006"/>
                  <a:pt x="790930" y="41006"/>
                </a:cubicBezTo>
                <a:cubicBezTo>
                  <a:pt x="785215" y="54341"/>
                  <a:pt x="780452" y="61009"/>
                  <a:pt x="774738" y="59104"/>
                </a:cubicBezTo>
                <a:cubicBezTo>
                  <a:pt x="769023" y="72439"/>
                  <a:pt x="764260" y="60056"/>
                  <a:pt x="759498" y="76249"/>
                </a:cubicBezTo>
                <a:cubicBezTo>
                  <a:pt x="754735" y="65771"/>
                  <a:pt x="749973" y="86726"/>
                  <a:pt x="746163" y="89584"/>
                </a:cubicBezTo>
                <a:cubicBezTo>
                  <a:pt x="741400" y="88631"/>
                  <a:pt x="737590" y="105776"/>
                  <a:pt x="733780" y="105776"/>
                </a:cubicBezTo>
                <a:cubicBezTo>
                  <a:pt x="729970" y="99109"/>
                  <a:pt x="726160" y="120064"/>
                  <a:pt x="723302" y="122921"/>
                </a:cubicBezTo>
                <a:cubicBezTo>
                  <a:pt x="719493" y="142924"/>
                  <a:pt x="716635" y="116254"/>
                  <a:pt x="713777" y="139114"/>
                </a:cubicBezTo>
                <a:cubicBezTo>
                  <a:pt x="710920" y="119111"/>
                  <a:pt x="708063" y="152449"/>
                  <a:pt x="706158" y="160069"/>
                </a:cubicBezTo>
                <a:cubicBezTo>
                  <a:pt x="705205" y="151496"/>
                  <a:pt x="703300" y="170546"/>
                  <a:pt x="702348" y="175309"/>
                </a:cubicBezTo>
                <a:cubicBezTo>
                  <a:pt x="701395" y="180071"/>
                  <a:pt x="700443" y="184834"/>
                  <a:pt x="699490" y="186739"/>
                </a:cubicBezTo>
                <a:cubicBezTo>
                  <a:pt x="697585" y="196264"/>
                  <a:pt x="696633" y="205789"/>
                  <a:pt x="696633" y="216266"/>
                </a:cubicBezTo>
                <a:cubicBezTo>
                  <a:pt x="696633" y="226744"/>
                  <a:pt x="696633" y="237221"/>
                  <a:pt x="698538" y="247699"/>
                </a:cubicBezTo>
                <a:cubicBezTo>
                  <a:pt x="701395" y="267701"/>
                  <a:pt x="700443" y="287704"/>
                  <a:pt x="694727" y="306754"/>
                </a:cubicBezTo>
                <a:lnTo>
                  <a:pt x="694727" y="306754"/>
                </a:lnTo>
                <a:cubicBezTo>
                  <a:pt x="694727" y="306754"/>
                  <a:pt x="667105" y="301039"/>
                  <a:pt x="662343" y="320089"/>
                </a:cubicBezTo>
                <a:cubicBezTo>
                  <a:pt x="662343" y="320089"/>
                  <a:pt x="655675" y="353426"/>
                  <a:pt x="671868" y="384859"/>
                </a:cubicBezTo>
                <a:cubicBezTo>
                  <a:pt x="673773" y="390574"/>
                  <a:pt x="677583" y="395336"/>
                  <a:pt x="682345" y="400099"/>
                </a:cubicBezTo>
                <a:cubicBezTo>
                  <a:pt x="729970" y="449629"/>
                  <a:pt x="754735" y="513446"/>
                  <a:pt x="769975" y="575359"/>
                </a:cubicBezTo>
                <a:cubicBezTo>
                  <a:pt x="789977" y="655369"/>
                  <a:pt x="787120" y="706804"/>
                  <a:pt x="679488" y="741094"/>
                </a:cubicBezTo>
                <a:cubicBezTo>
                  <a:pt x="592810" y="769669"/>
                  <a:pt x="497560" y="803006"/>
                  <a:pt x="412787" y="837296"/>
                </a:cubicBezTo>
                <a:cubicBezTo>
                  <a:pt x="378498" y="850631"/>
                  <a:pt x="356590" y="877301"/>
                  <a:pt x="355637" y="917306"/>
                </a:cubicBezTo>
                <a:cubicBezTo>
                  <a:pt x="354685" y="972551"/>
                  <a:pt x="350875" y="1025891"/>
                  <a:pt x="337540" y="1080184"/>
                </a:cubicBezTo>
                <a:cubicBezTo>
                  <a:pt x="322300" y="1141144"/>
                  <a:pt x="331825" y="1204961"/>
                  <a:pt x="323253" y="1267826"/>
                </a:cubicBezTo>
                <a:cubicBezTo>
                  <a:pt x="310870" y="1364981"/>
                  <a:pt x="279438" y="1459279"/>
                  <a:pt x="286105" y="1558339"/>
                </a:cubicBezTo>
                <a:cubicBezTo>
                  <a:pt x="288010" y="1587866"/>
                  <a:pt x="282295" y="1618346"/>
                  <a:pt x="277533" y="1647874"/>
                </a:cubicBezTo>
                <a:cubicBezTo>
                  <a:pt x="273723" y="1668829"/>
                  <a:pt x="263245" y="1688831"/>
                  <a:pt x="256578" y="1709786"/>
                </a:cubicBezTo>
                <a:cubicBezTo>
                  <a:pt x="251815" y="1726931"/>
                  <a:pt x="239432" y="1749791"/>
                  <a:pt x="246100" y="1762174"/>
                </a:cubicBezTo>
                <a:cubicBezTo>
                  <a:pt x="267055" y="1806941"/>
                  <a:pt x="249910" y="1849804"/>
                  <a:pt x="248005" y="1892666"/>
                </a:cubicBezTo>
                <a:cubicBezTo>
                  <a:pt x="247053" y="1908859"/>
                  <a:pt x="243242" y="1924099"/>
                  <a:pt x="242290" y="1940291"/>
                </a:cubicBezTo>
                <a:cubicBezTo>
                  <a:pt x="238480" y="2059354"/>
                  <a:pt x="234670" y="2178416"/>
                  <a:pt x="230860" y="2296526"/>
                </a:cubicBezTo>
                <a:cubicBezTo>
                  <a:pt x="229907" y="2315576"/>
                  <a:pt x="225145" y="2334626"/>
                  <a:pt x="225145" y="2352724"/>
                </a:cubicBezTo>
                <a:cubicBezTo>
                  <a:pt x="225145" y="2382251"/>
                  <a:pt x="222288" y="2414636"/>
                  <a:pt x="231813" y="2441306"/>
                </a:cubicBezTo>
                <a:cubicBezTo>
                  <a:pt x="241338" y="2468929"/>
                  <a:pt x="243242" y="2493694"/>
                  <a:pt x="238480" y="2520364"/>
                </a:cubicBezTo>
                <a:cubicBezTo>
                  <a:pt x="233717" y="2543224"/>
                  <a:pt x="228003" y="2567036"/>
                  <a:pt x="221335" y="2589896"/>
                </a:cubicBezTo>
                <a:cubicBezTo>
                  <a:pt x="212763" y="2617519"/>
                  <a:pt x="217525" y="2640379"/>
                  <a:pt x="228003" y="2667049"/>
                </a:cubicBezTo>
                <a:cubicBezTo>
                  <a:pt x="248005" y="2716579"/>
                  <a:pt x="262293" y="2766109"/>
                  <a:pt x="237528" y="2822306"/>
                </a:cubicBezTo>
                <a:cubicBezTo>
                  <a:pt x="211810" y="2880409"/>
                  <a:pt x="194665" y="2943274"/>
                  <a:pt x="171805" y="3010901"/>
                </a:cubicBezTo>
                <a:cubicBezTo>
                  <a:pt x="160375" y="3015664"/>
                  <a:pt x="142277" y="3022331"/>
                  <a:pt x="125132" y="3028999"/>
                </a:cubicBezTo>
                <a:cubicBezTo>
                  <a:pt x="113702" y="3057574"/>
                  <a:pt x="107035" y="3084244"/>
                  <a:pt x="93700" y="3107104"/>
                </a:cubicBezTo>
                <a:cubicBezTo>
                  <a:pt x="61315" y="3159491"/>
                  <a:pt x="40360" y="3218546"/>
                  <a:pt x="27025" y="3277601"/>
                </a:cubicBezTo>
                <a:cubicBezTo>
                  <a:pt x="19405" y="3312844"/>
                  <a:pt x="28930" y="3349991"/>
                  <a:pt x="19405" y="3385234"/>
                </a:cubicBezTo>
                <a:cubicBezTo>
                  <a:pt x="-1550" y="3460481"/>
                  <a:pt x="9880" y="3535729"/>
                  <a:pt x="13690" y="3611929"/>
                </a:cubicBezTo>
                <a:cubicBezTo>
                  <a:pt x="15595" y="3650029"/>
                  <a:pt x="14642" y="3687176"/>
                  <a:pt x="23215" y="3724324"/>
                </a:cubicBezTo>
                <a:cubicBezTo>
                  <a:pt x="30835" y="3759566"/>
                  <a:pt x="45122" y="3794809"/>
                  <a:pt x="83222" y="3803381"/>
                </a:cubicBezTo>
                <a:cubicBezTo>
                  <a:pt x="118465" y="3811001"/>
                  <a:pt x="155613" y="3813859"/>
                  <a:pt x="190855" y="3811001"/>
                </a:cubicBezTo>
                <a:cubicBezTo>
                  <a:pt x="206095" y="3810049"/>
                  <a:pt x="222288" y="3807191"/>
                  <a:pt x="237528" y="3805286"/>
                </a:cubicBezTo>
                <a:cubicBezTo>
                  <a:pt x="269913" y="3796714"/>
                  <a:pt x="317537" y="3787189"/>
                  <a:pt x="327062" y="3796714"/>
                </a:cubicBezTo>
                <a:cubicBezTo>
                  <a:pt x="384212" y="3882439"/>
                  <a:pt x="327062" y="3987214"/>
                  <a:pt x="320395" y="4089131"/>
                </a:cubicBezTo>
                <a:cubicBezTo>
                  <a:pt x="318490" y="4106276"/>
                  <a:pt x="316585" y="4122469"/>
                  <a:pt x="314680" y="4139614"/>
                </a:cubicBezTo>
                <a:cubicBezTo>
                  <a:pt x="313728" y="4147234"/>
                  <a:pt x="312775" y="4154854"/>
                  <a:pt x="311823" y="4163426"/>
                </a:cubicBezTo>
                <a:cubicBezTo>
                  <a:pt x="308013" y="4244389"/>
                  <a:pt x="269913" y="4330114"/>
                  <a:pt x="279438" y="4415839"/>
                </a:cubicBezTo>
                <a:cubicBezTo>
                  <a:pt x="279438" y="4434889"/>
                  <a:pt x="298488" y="4444414"/>
                  <a:pt x="317537" y="4444414"/>
                </a:cubicBezTo>
                <a:cubicBezTo>
                  <a:pt x="308013" y="4453939"/>
                  <a:pt x="298488" y="4463464"/>
                  <a:pt x="286105" y="4481561"/>
                </a:cubicBezTo>
                <a:cubicBezTo>
                  <a:pt x="282295" y="4488229"/>
                  <a:pt x="279438" y="4494896"/>
                  <a:pt x="277533" y="4502516"/>
                </a:cubicBezTo>
                <a:cubicBezTo>
                  <a:pt x="269913" y="4523471"/>
                  <a:pt x="266103" y="4546331"/>
                  <a:pt x="260388" y="4569191"/>
                </a:cubicBezTo>
                <a:cubicBezTo>
                  <a:pt x="248005" y="4620626"/>
                  <a:pt x="219430" y="4656821"/>
                  <a:pt x="173710" y="4682539"/>
                </a:cubicBezTo>
                <a:cubicBezTo>
                  <a:pt x="152755" y="4693969"/>
                  <a:pt x="132752" y="4707304"/>
                  <a:pt x="111797" y="4718734"/>
                </a:cubicBezTo>
                <a:cubicBezTo>
                  <a:pt x="85127" y="4733021"/>
                  <a:pt x="71792" y="4753976"/>
                  <a:pt x="79412" y="4791124"/>
                </a:cubicBezTo>
                <a:cubicBezTo>
                  <a:pt x="96557" y="4797791"/>
                  <a:pt x="116560" y="4812079"/>
                  <a:pt x="136563" y="4813031"/>
                </a:cubicBezTo>
                <a:cubicBezTo>
                  <a:pt x="185140" y="4815889"/>
                  <a:pt x="234670" y="4817794"/>
                  <a:pt x="283248" y="4812079"/>
                </a:cubicBezTo>
                <a:cubicBezTo>
                  <a:pt x="309918" y="4809221"/>
                  <a:pt x="338493" y="4794934"/>
                  <a:pt x="358495" y="4777789"/>
                </a:cubicBezTo>
                <a:cubicBezTo>
                  <a:pt x="384212" y="4754929"/>
                  <a:pt x="407073" y="4749214"/>
                  <a:pt x="440410" y="4756834"/>
                </a:cubicBezTo>
                <a:cubicBezTo>
                  <a:pt x="492798" y="4769216"/>
                  <a:pt x="544233" y="4761596"/>
                  <a:pt x="594715" y="4730164"/>
                </a:cubicBezTo>
                <a:cubicBezTo>
                  <a:pt x="600430" y="4663489"/>
                  <a:pt x="610908" y="4595861"/>
                  <a:pt x="611860" y="4528234"/>
                </a:cubicBezTo>
                <a:cubicBezTo>
                  <a:pt x="612813" y="4487276"/>
                  <a:pt x="619480" y="4452986"/>
                  <a:pt x="650913" y="4437746"/>
                </a:cubicBezTo>
                <a:cubicBezTo>
                  <a:pt x="657580" y="4434889"/>
                  <a:pt x="664248" y="4432031"/>
                  <a:pt x="672820" y="4431079"/>
                </a:cubicBezTo>
                <a:cubicBezTo>
                  <a:pt x="692823" y="4372976"/>
                  <a:pt x="704252" y="4312969"/>
                  <a:pt x="716635" y="4253914"/>
                </a:cubicBezTo>
                <a:cubicBezTo>
                  <a:pt x="718540" y="4245341"/>
                  <a:pt x="720445" y="4236769"/>
                  <a:pt x="721398" y="4228196"/>
                </a:cubicBezTo>
                <a:cubicBezTo>
                  <a:pt x="724255" y="4145329"/>
                  <a:pt x="735685" y="4063414"/>
                  <a:pt x="755688" y="3985309"/>
                </a:cubicBezTo>
                <a:cubicBezTo>
                  <a:pt x="757593" y="3977689"/>
                  <a:pt x="759498" y="3970069"/>
                  <a:pt x="762355" y="3962449"/>
                </a:cubicBezTo>
                <a:cubicBezTo>
                  <a:pt x="782358" y="3845291"/>
                  <a:pt x="782358" y="3740516"/>
                  <a:pt x="826173" y="3636694"/>
                </a:cubicBezTo>
                <a:cubicBezTo>
                  <a:pt x="827125" y="3629074"/>
                  <a:pt x="828077" y="3620501"/>
                  <a:pt x="829983" y="3612881"/>
                </a:cubicBezTo>
                <a:cubicBezTo>
                  <a:pt x="831888" y="3596689"/>
                  <a:pt x="834745" y="3580496"/>
                  <a:pt x="836650" y="3565256"/>
                </a:cubicBezTo>
                <a:cubicBezTo>
                  <a:pt x="848080" y="3483341"/>
                  <a:pt x="867130" y="3402379"/>
                  <a:pt x="867130" y="3320464"/>
                </a:cubicBezTo>
                <a:cubicBezTo>
                  <a:pt x="866177" y="3209974"/>
                  <a:pt x="900468" y="3106151"/>
                  <a:pt x="915708" y="2997566"/>
                </a:cubicBezTo>
                <a:cubicBezTo>
                  <a:pt x="926185" y="3008044"/>
                  <a:pt x="932852" y="3019474"/>
                  <a:pt x="936663" y="3032809"/>
                </a:cubicBezTo>
                <a:cubicBezTo>
                  <a:pt x="952855" y="3087101"/>
                  <a:pt x="955713" y="3141394"/>
                  <a:pt x="949998" y="3197591"/>
                </a:cubicBezTo>
                <a:cubicBezTo>
                  <a:pt x="946188" y="3239501"/>
                  <a:pt x="945235" y="3283316"/>
                  <a:pt x="949045" y="3325226"/>
                </a:cubicBezTo>
                <a:cubicBezTo>
                  <a:pt x="957618" y="3409999"/>
                  <a:pt x="976668" y="3494771"/>
                  <a:pt x="980477" y="3579544"/>
                </a:cubicBezTo>
                <a:cubicBezTo>
                  <a:pt x="986193" y="3701464"/>
                  <a:pt x="981430" y="3824336"/>
                  <a:pt x="983335" y="3946256"/>
                </a:cubicBezTo>
                <a:cubicBezTo>
                  <a:pt x="984288" y="3999596"/>
                  <a:pt x="990002" y="4053889"/>
                  <a:pt x="989050" y="4107229"/>
                </a:cubicBezTo>
                <a:cubicBezTo>
                  <a:pt x="988098" y="4152949"/>
                  <a:pt x="985240" y="4198669"/>
                  <a:pt x="976668" y="4243436"/>
                </a:cubicBezTo>
                <a:cubicBezTo>
                  <a:pt x="975715" y="4251056"/>
                  <a:pt x="973810" y="4258676"/>
                  <a:pt x="971905" y="4266296"/>
                </a:cubicBezTo>
                <a:cubicBezTo>
                  <a:pt x="970000" y="4273916"/>
                  <a:pt x="968095" y="4281536"/>
                  <a:pt x="966190" y="4288204"/>
                </a:cubicBezTo>
                <a:cubicBezTo>
                  <a:pt x="971905" y="4389169"/>
                  <a:pt x="943330" y="4493944"/>
                  <a:pt x="961427" y="4595861"/>
                </a:cubicBezTo>
                <a:cubicBezTo>
                  <a:pt x="965238" y="4603481"/>
                  <a:pt x="970000" y="4611101"/>
                  <a:pt x="974763" y="4618721"/>
                </a:cubicBezTo>
                <a:cubicBezTo>
                  <a:pt x="989050" y="4640629"/>
                  <a:pt x="1005243" y="4666346"/>
                  <a:pt x="1007148" y="4692064"/>
                </a:cubicBezTo>
                <a:cubicBezTo>
                  <a:pt x="1010958" y="4733021"/>
                  <a:pt x="1028102" y="4756834"/>
                  <a:pt x="1070013" y="4767311"/>
                </a:cubicBezTo>
                <a:cubicBezTo>
                  <a:pt x="1065250" y="4803506"/>
                  <a:pt x="1085253" y="4816841"/>
                  <a:pt x="1116685" y="4820651"/>
                </a:cubicBezTo>
                <a:cubicBezTo>
                  <a:pt x="1122400" y="4821604"/>
                  <a:pt x="1128115" y="4825414"/>
                  <a:pt x="1133830" y="4827319"/>
                </a:cubicBezTo>
                <a:cubicBezTo>
                  <a:pt x="1150023" y="4827319"/>
                  <a:pt x="1165263" y="4827319"/>
                  <a:pt x="1181455" y="4827319"/>
                </a:cubicBezTo>
                <a:cubicBezTo>
                  <a:pt x="1206220" y="4824461"/>
                  <a:pt x="1230985" y="4821604"/>
                  <a:pt x="1255750" y="4818746"/>
                </a:cubicBezTo>
                <a:cubicBezTo>
                  <a:pt x="1291945" y="4814936"/>
                  <a:pt x="1303375" y="4802554"/>
                  <a:pt x="1298613" y="4766359"/>
                </a:cubicBezTo>
                <a:cubicBezTo>
                  <a:pt x="1295755" y="4743499"/>
                  <a:pt x="1291945" y="4718734"/>
                  <a:pt x="1281468" y="4697779"/>
                </a:cubicBezTo>
                <a:cubicBezTo>
                  <a:pt x="1266228" y="4667299"/>
                  <a:pt x="1264323" y="4637771"/>
                  <a:pt x="1270038" y="4605386"/>
                </a:cubicBezTo>
                <a:cubicBezTo>
                  <a:pt x="1290993" y="4485371"/>
                  <a:pt x="1310995" y="4365356"/>
                  <a:pt x="1330998" y="4244389"/>
                </a:cubicBezTo>
                <a:cubicBezTo>
                  <a:pt x="1330998" y="4242484"/>
                  <a:pt x="1331950" y="4241531"/>
                  <a:pt x="1331950" y="4239626"/>
                </a:cubicBezTo>
                <a:cubicBezTo>
                  <a:pt x="1339570" y="4126279"/>
                  <a:pt x="1348143" y="4011979"/>
                  <a:pt x="1352905" y="3898631"/>
                </a:cubicBezTo>
                <a:cubicBezTo>
                  <a:pt x="1356715" y="3819574"/>
                  <a:pt x="1364335" y="3742421"/>
                  <a:pt x="1384338" y="3664316"/>
                </a:cubicBezTo>
                <a:cubicBezTo>
                  <a:pt x="1412913" y="3550969"/>
                  <a:pt x="1439582" y="3436669"/>
                  <a:pt x="1441488" y="3318559"/>
                </a:cubicBezTo>
                <a:cubicBezTo>
                  <a:pt x="1443393" y="3217594"/>
                  <a:pt x="1450060" y="3115676"/>
                  <a:pt x="1457680" y="3014711"/>
                </a:cubicBezTo>
                <a:cubicBezTo>
                  <a:pt x="1465300" y="2901364"/>
                  <a:pt x="1476730" y="2788016"/>
                  <a:pt x="1485303" y="2673716"/>
                </a:cubicBezTo>
                <a:cubicBezTo>
                  <a:pt x="1488160" y="2640379"/>
                  <a:pt x="1486255" y="2607041"/>
                  <a:pt x="1488160" y="2573704"/>
                </a:cubicBezTo>
                <a:cubicBezTo>
                  <a:pt x="1489113" y="2551796"/>
                  <a:pt x="1491970" y="2528936"/>
                  <a:pt x="1497685" y="2507981"/>
                </a:cubicBezTo>
                <a:cubicBezTo>
                  <a:pt x="1500543" y="2497504"/>
                  <a:pt x="1511973" y="2480359"/>
                  <a:pt x="1519593" y="2480359"/>
                </a:cubicBezTo>
                <a:cubicBezTo>
                  <a:pt x="1552930" y="2480359"/>
                  <a:pt x="1560550" y="2455594"/>
                  <a:pt x="1573885" y="2434639"/>
                </a:cubicBezTo>
                <a:cubicBezTo>
                  <a:pt x="1581505" y="2422256"/>
                  <a:pt x="1589125" y="2409874"/>
                  <a:pt x="1599603" y="2400349"/>
                </a:cubicBezTo>
                <a:cubicBezTo>
                  <a:pt x="1639607" y="2367011"/>
                  <a:pt x="1656753" y="2322244"/>
                  <a:pt x="1662468" y="2271761"/>
                </a:cubicBezTo>
                <a:cubicBezTo>
                  <a:pt x="1668182" y="2223184"/>
                  <a:pt x="1685328" y="2175559"/>
                  <a:pt x="1671040" y="2126029"/>
                </a:cubicBezTo>
                <a:cubicBezTo>
                  <a:pt x="1670088" y="2121266"/>
                  <a:pt x="1671040" y="2116504"/>
                  <a:pt x="1671993" y="2111741"/>
                </a:cubicBezTo>
                <a:cubicBezTo>
                  <a:pt x="1686280" y="2062211"/>
                  <a:pt x="1697710" y="2010776"/>
                  <a:pt x="1708188" y="1960294"/>
                </a:cubicBezTo>
                <a:close/>
                <a:moveTo>
                  <a:pt x="284200" y="2927081"/>
                </a:moveTo>
                <a:cubicBezTo>
                  <a:pt x="297535" y="2890886"/>
                  <a:pt x="308965" y="2857549"/>
                  <a:pt x="321348" y="2824211"/>
                </a:cubicBezTo>
                <a:cubicBezTo>
                  <a:pt x="324205" y="2824211"/>
                  <a:pt x="327062" y="2824211"/>
                  <a:pt x="328968" y="2825164"/>
                </a:cubicBezTo>
                <a:cubicBezTo>
                  <a:pt x="331825" y="2859454"/>
                  <a:pt x="334683" y="2893744"/>
                  <a:pt x="337540" y="2930891"/>
                </a:cubicBezTo>
                <a:cubicBezTo>
                  <a:pt x="318490" y="2928986"/>
                  <a:pt x="303250" y="2928034"/>
                  <a:pt x="284200" y="2927081"/>
                </a:cubicBezTo>
                <a:close/>
                <a:moveTo>
                  <a:pt x="391833" y="2454641"/>
                </a:moveTo>
                <a:cubicBezTo>
                  <a:pt x="345160" y="2454641"/>
                  <a:pt x="303250" y="2454641"/>
                  <a:pt x="262293" y="2454641"/>
                </a:cubicBezTo>
                <a:cubicBezTo>
                  <a:pt x="246100" y="2407016"/>
                  <a:pt x="249910" y="2400349"/>
                  <a:pt x="288963" y="2388919"/>
                </a:cubicBezTo>
                <a:cubicBezTo>
                  <a:pt x="326110" y="2377489"/>
                  <a:pt x="360400" y="2380346"/>
                  <a:pt x="401358" y="2401301"/>
                </a:cubicBezTo>
                <a:cubicBezTo>
                  <a:pt x="398500" y="2421304"/>
                  <a:pt x="394690" y="2439401"/>
                  <a:pt x="391833" y="2454641"/>
                </a:cubicBezTo>
                <a:close/>
                <a:moveTo>
                  <a:pt x="422312" y="2628949"/>
                </a:moveTo>
                <a:cubicBezTo>
                  <a:pt x="419455" y="2603231"/>
                  <a:pt x="416598" y="2585134"/>
                  <a:pt x="414693" y="2566084"/>
                </a:cubicBezTo>
                <a:cubicBezTo>
                  <a:pt x="412787" y="2544176"/>
                  <a:pt x="409930" y="2522269"/>
                  <a:pt x="408978" y="2500361"/>
                </a:cubicBezTo>
                <a:cubicBezTo>
                  <a:pt x="408025" y="2489884"/>
                  <a:pt x="405168" y="2473691"/>
                  <a:pt x="410883" y="2468929"/>
                </a:cubicBezTo>
                <a:cubicBezTo>
                  <a:pt x="439458" y="2443211"/>
                  <a:pt x="439458" y="2407016"/>
                  <a:pt x="448030" y="2374631"/>
                </a:cubicBezTo>
                <a:cubicBezTo>
                  <a:pt x="449935" y="2457499"/>
                  <a:pt x="455650" y="2540366"/>
                  <a:pt x="422312" y="2628949"/>
                </a:cubicBezTo>
                <a:close/>
                <a:moveTo>
                  <a:pt x="814743" y="1037321"/>
                </a:moveTo>
                <a:cubicBezTo>
                  <a:pt x="811885" y="1037321"/>
                  <a:pt x="809027" y="1037321"/>
                  <a:pt x="806170" y="1037321"/>
                </a:cubicBezTo>
                <a:cubicBezTo>
                  <a:pt x="802360" y="977314"/>
                  <a:pt x="797598" y="917306"/>
                  <a:pt x="793788" y="857299"/>
                </a:cubicBezTo>
                <a:cubicBezTo>
                  <a:pt x="796645" y="856346"/>
                  <a:pt x="799502" y="855394"/>
                  <a:pt x="802360" y="854441"/>
                </a:cubicBezTo>
                <a:cubicBezTo>
                  <a:pt x="816648" y="869681"/>
                  <a:pt x="831888" y="884921"/>
                  <a:pt x="849033" y="903971"/>
                </a:cubicBezTo>
                <a:cubicBezTo>
                  <a:pt x="854748" y="895399"/>
                  <a:pt x="858558" y="889684"/>
                  <a:pt x="862368" y="883969"/>
                </a:cubicBezTo>
                <a:cubicBezTo>
                  <a:pt x="869988" y="875396"/>
                  <a:pt x="877608" y="865871"/>
                  <a:pt x="885227" y="857299"/>
                </a:cubicBezTo>
                <a:cubicBezTo>
                  <a:pt x="887133" y="858251"/>
                  <a:pt x="889990" y="860156"/>
                  <a:pt x="891895" y="861109"/>
                </a:cubicBezTo>
                <a:cubicBezTo>
                  <a:pt x="865225" y="920164"/>
                  <a:pt x="839508" y="978266"/>
                  <a:pt x="814743" y="1037321"/>
                </a:cubicBezTo>
                <a:close/>
                <a:moveTo>
                  <a:pt x="860463" y="883969"/>
                </a:moveTo>
                <a:cubicBezTo>
                  <a:pt x="813790" y="868729"/>
                  <a:pt x="803313" y="825866"/>
                  <a:pt x="796645" y="786814"/>
                </a:cubicBezTo>
                <a:cubicBezTo>
                  <a:pt x="789977" y="753476"/>
                  <a:pt x="795693" y="718234"/>
                  <a:pt x="795693" y="672514"/>
                </a:cubicBezTo>
                <a:cubicBezTo>
                  <a:pt x="837602" y="702041"/>
                  <a:pt x="870940" y="725854"/>
                  <a:pt x="901420" y="747761"/>
                </a:cubicBezTo>
                <a:cubicBezTo>
                  <a:pt x="886180" y="796339"/>
                  <a:pt x="873798" y="840154"/>
                  <a:pt x="860463" y="883969"/>
                </a:cubicBezTo>
                <a:close/>
                <a:moveTo>
                  <a:pt x="985240" y="1052561"/>
                </a:moveTo>
                <a:cubicBezTo>
                  <a:pt x="983335" y="1051609"/>
                  <a:pt x="981430" y="1051609"/>
                  <a:pt x="979525" y="1050656"/>
                </a:cubicBezTo>
                <a:cubicBezTo>
                  <a:pt x="976668" y="989696"/>
                  <a:pt x="973810" y="928736"/>
                  <a:pt x="970952" y="869681"/>
                </a:cubicBezTo>
                <a:cubicBezTo>
                  <a:pt x="979525" y="882064"/>
                  <a:pt x="988098" y="896351"/>
                  <a:pt x="999527" y="913496"/>
                </a:cubicBezTo>
                <a:cubicBezTo>
                  <a:pt x="1012863" y="903019"/>
                  <a:pt x="1024293" y="895399"/>
                  <a:pt x="1044295" y="880159"/>
                </a:cubicBezTo>
                <a:cubicBezTo>
                  <a:pt x="1022388" y="943024"/>
                  <a:pt x="1003338" y="997316"/>
                  <a:pt x="985240" y="1052561"/>
                </a:cubicBezTo>
                <a:close/>
                <a:moveTo>
                  <a:pt x="1001433" y="888731"/>
                </a:moveTo>
                <a:cubicBezTo>
                  <a:pt x="982383" y="845869"/>
                  <a:pt x="963333" y="804911"/>
                  <a:pt x="942377" y="758239"/>
                </a:cubicBezTo>
                <a:cubicBezTo>
                  <a:pt x="997623" y="715376"/>
                  <a:pt x="1050963" y="674419"/>
                  <a:pt x="1104303" y="632509"/>
                </a:cubicBezTo>
                <a:cubicBezTo>
                  <a:pt x="1124305" y="682039"/>
                  <a:pt x="1071918" y="815389"/>
                  <a:pt x="1001433" y="888731"/>
                </a:cubicBezTo>
                <a:close/>
                <a:moveTo>
                  <a:pt x="1510068" y="2456546"/>
                </a:moveTo>
                <a:cubicBezTo>
                  <a:pt x="1469110" y="2403206"/>
                  <a:pt x="1430057" y="2352724"/>
                  <a:pt x="1388148" y="2296526"/>
                </a:cubicBezTo>
                <a:cubicBezTo>
                  <a:pt x="1473873" y="2307004"/>
                  <a:pt x="1508163" y="2367011"/>
                  <a:pt x="1543405" y="2432734"/>
                </a:cubicBezTo>
                <a:cubicBezTo>
                  <a:pt x="1531023" y="2441306"/>
                  <a:pt x="1521498" y="2447974"/>
                  <a:pt x="1510068" y="245654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501545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  <p:grpSp>
        <p:nvGrpSpPr>
          <p:cNvPr id="3" name="Graphic 39">
            <a:extLst>
              <a:ext uri="{FF2B5EF4-FFF2-40B4-BE49-F238E27FC236}">
                <a16:creationId xmlns="" xmlns:a16="http://schemas.microsoft.com/office/drawing/2014/main" id="{56B3DCA9-E34C-4964-97B3-8F8589A04925}"/>
              </a:ext>
            </a:extLst>
          </p:cNvPr>
          <p:cNvGrpSpPr/>
          <p:nvPr/>
        </p:nvGrpSpPr>
        <p:grpSpPr>
          <a:xfrm>
            <a:off x="316774" y="1003327"/>
            <a:ext cx="3687817" cy="1335893"/>
            <a:chOff x="4229100" y="2752725"/>
            <a:chExt cx="3733800" cy="1352550"/>
          </a:xfrm>
          <a:solidFill>
            <a:schemeClr val="accent1"/>
          </a:solidFill>
        </p:grpSpPr>
        <p:sp>
          <p:nvSpPr>
            <p:cNvPr id="4" name="Freeform: Shape 41">
              <a:extLst>
                <a:ext uri="{FF2B5EF4-FFF2-40B4-BE49-F238E27FC236}">
                  <a16:creationId xmlns="" xmlns:a16="http://schemas.microsoft.com/office/drawing/2014/main" id="{EC18FF6A-8AF6-4A64-8E02-9758B823525D}"/>
                </a:ext>
              </a:extLst>
            </p:cNvPr>
            <p:cNvSpPr/>
            <p:nvPr/>
          </p:nvSpPr>
          <p:spPr>
            <a:xfrm>
              <a:off x="4654391" y="3161824"/>
              <a:ext cx="514350" cy="838200"/>
            </a:xfrm>
            <a:custGeom>
              <a:avLst/>
              <a:gdLst>
                <a:gd name="connsiteX0" fmla="*/ 261461 w 514350"/>
                <a:gd name="connsiteY0" fmla="*/ 7144 h 838200"/>
                <a:gd name="connsiteX1" fmla="*/ 7144 w 514350"/>
                <a:gd name="connsiteY1" fmla="*/ 254794 h 838200"/>
                <a:gd name="connsiteX2" fmla="*/ 51911 w 514350"/>
                <a:gd name="connsiteY2" fmla="*/ 394811 h 838200"/>
                <a:gd name="connsiteX3" fmla="*/ 74771 w 514350"/>
                <a:gd name="connsiteY3" fmla="*/ 436721 h 838200"/>
                <a:gd name="connsiteX4" fmla="*/ 138589 w 514350"/>
                <a:gd name="connsiteY4" fmla="*/ 620554 h 838200"/>
                <a:gd name="connsiteX5" fmla="*/ 144304 w 514350"/>
                <a:gd name="connsiteY5" fmla="*/ 653891 h 838200"/>
                <a:gd name="connsiteX6" fmla="*/ 144304 w 514350"/>
                <a:gd name="connsiteY6" fmla="*/ 757714 h 838200"/>
                <a:gd name="connsiteX7" fmla="*/ 190976 w 514350"/>
                <a:gd name="connsiteY7" fmla="*/ 813911 h 838200"/>
                <a:gd name="connsiteX8" fmla="*/ 190976 w 514350"/>
                <a:gd name="connsiteY8" fmla="*/ 814864 h 838200"/>
                <a:gd name="connsiteX9" fmla="*/ 244316 w 514350"/>
                <a:gd name="connsiteY9" fmla="*/ 835819 h 838200"/>
                <a:gd name="connsiteX10" fmla="*/ 264319 w 514350"/>
                <a:gd name="connsiteY10" fmla="*/ 835819 h 838200"/>
                <a:gd name="connsiteX11" fmla="*/ 317659 w 514350"/>
                <a:gd name="connsiteY11" fmla="*/ 814864 h 838200"/>
                <a:gd name="connsiteX12" fmla="*/ 317659 w 514350"/>
                <a:gd name="connsiteY12" fmla="*/ 814864 h 838200"/>
                <a:gd name="connsiteX13" fmla="*/ 370999 w 514350"/>
                <a:gd name="connsiteY13" fmla="*/ 754856 h 838200"/>
                <a:gd name="connsiteX14" fmla="*/ 370999 w 514350"/>
                <a:gd name="connsiteY14" fmla="*/ 654844 h 838200"/>
                <a:gd name="connsiteX15" fmla="*/ 386239 w 514350"/>
                <a:gd name="connsiteY15" fmla="*/ 597694 h 838200"/>
                <a:gd name="connsiteX16" fmla="*/ 430054 w 514350"/>
                <a:gd name="connsiteY16" fmla="*/ 485299 h 838200"/>
                <a:gd name="connsiteX17" fmla="*/ 491014 w 514350"/>
                <a:gd name="connsiteY17" fmla="*/ 362426 h 838200"/>
                <a:gd name="connsiteX18" fmla="*/ 491014 w 514350"/>
                <a:gd name="connsiteY18" fmla="*/ 362426 h 838200"/>
                <a:gd name="connsiteX19" fmla="*/ 515779 w 514350"/>
                <a:gd name="connsiteY19" fmla="*/ 256699 h 838200"/>
                <a:gd name="connsiteX20" fmla="*/ 261461 w 514350"/>
                <a:gd name="connsiteY20" fmla="*/ 714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350" h="838200">
                  <a:moveTo>
                    <a:pt x="261461" y="7144"/>
                  </a:moveTo>
                  <a:cubicBezTo>
                    <a:pt x="121444" y="7144"/>
                    <a:pt x="7144" y="117634"/>
                    <a:pt x="7144" y="254794"/>
                  </a:cubicBezTo>
                  <a:cubicBezTo>
                    <a:pt x="7144" y="307181"/>
                    <a:pt x="23336" y="354806"/>
                    <a:pt x="51911" y="394811"/>
                  </a:cubicBezTo>
                  <a:lnTo>
                    <a:pt x="74771" y="436721"/>
                  </a:lnTo>
                  <a:cubicBezTo>
                    <a:pt x="106204" y="493871"/>
                    <a:pt x="128111" y="555784"/>
                    <a:pt x="138589" y="620554"/>
                  </a:cubicBezTo>
                  <a:lnTo>
                    <a:pt x="144304" y="653891"/>
                  </a:lnTo>
                  <a:lnTo>
                    <a:pt x="144304" y="757714"/>
                  </a:lnTo>
                  <a:cubicBezTo>
                    <a:pt x="144304" y="785336"/>
                    <a:pt x="164306" y="809149"/>
                    <a:pt x="190976" y="813911"/>
                  </a:cubicBezTo>
                  <a:lnTo>
                    <a:pt x="190976" y="814864"/>
                  </a:lnTo>
                  <a:cubicBezTo>
                    <a:pt x="190976" y="826294"/>
                    <a:pt x="214789" y="835819"/>
                    <a:pt x="244316" y="835819"/>
                  </a:cubicBezTo>
                  <a:lnTo>
                    <a:pt x="264319" y="835819"/>
                  </a:lnTo>
                  <a:cubicBezTo>
                    <a:pt x="293846" y="835819"/>
                    <a:pt x="317659" y="826294"/>
                    <a:pt x="317659" y="814864"/>
                  </a:cubicBezTo>
                  <a:lnTo>
                    <a:pt x="317659" y="814864"/>
                  </a:lnTo>
                  <a:cubicBezTo>
                    <a:pt x="348139" y="811054"/>
                    <a:pt x="370999" y="786289"/>
                    <a:pt x="370999" y="754856"/>
                  </a:cubicBezTo>
                  <a:lnTo>
                    <a:pt x="370999" y="654844"/>
                  </a:lnTo>
                  <a:lnTo>
                    <a:pt x="386239" y="597694"/>
                  </a:lnTo>
                  <a:cubicBezTo>
                    <a:pt x="396716" y="558641"/>
                    <a:pt x="411004" y="520541"/>
                    <a:pt x="430054" y="485299"/>
                  </a:cubicBezTo>
                  <a:lnTo>
                    <a:pt x="491014" y="362426"/>
                  </a:lnTo>
                  <a:lnTo>
                    <a:pt x="491014" y="362426"/>
                  </a:lnTo>
                  <a:cubicBezTo>
                    <a:pt x="507206" y="330041"/>
                    <a:pt x="515779" y="293846"/>
                    <a:pt x="515779" y="256699"/>
                  </a:cubicBezTo>
                  <a:cubicBezTo>
                    <a:pt x="515779" y="117634"/>
                    <a:pt x="401479" y="7144"/>
                    <a:pt x="2614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2">
              <a:extLst>
                <a:ext uri="{FF2B5EF4-FFF2-40B4-BE49-F238E27FC236}">
                  <a16:creationId xmlns="" xmlns:a16="http://schemas.microsoft.com/office/drawing/2014/main" id="{626180B2-E4E9-44EE-A1CF-F70CF1410ED7}"/>
                </a:ext>
              </a:extLst>
            </p:cNvPr>
            <p:cNvSpPr/>
            <p:nvPr/>
          </p:nvSpPr>
          <p:spPr>
            <a:xfrm>
              <a:off x="5764054" y="3871436"/>
              <a:ext cx="200025" cy="228600"/>
            </a:xfrm>
            <a:custGeom>
              <a:avLst/>
              <a:gdLst>
                <a:gd name="connsiteX0" fmla="*/ 192881 w 200025"/>
                <a:gd name="connsiteY0" fmla="*/ 11906 h 228600"/>
                <a:gd name="connsiteX1" fmla="*/ 175736 w 200025"/>
                <a:gd name="connsiteY1" fmla="*/ 7144 h 228600"/>
                <a:gd name="connsiteX2" fmla="*/ 158591 w 200025"/>
                <a:gd name="connsiteY2" fmla="*/ 11906 h 228600"/>
                <a:gd name="connsiteX3" fmla="*/ 150971 w 200025"/>
                <a:gd name="connsiteY3" fmla="*/ 23336 h 228600"/>
                <a:gd name="connsiteX4" fmla="*/ 150971 w 200025"/>
                <a:gd name="connsiteY4" fmla="*/ 138589 h 228600"/>
                <a:gd name="connsiteX5" fmla="*/ 137636 w 200025"/>
                <a:gd name="connsiteY5" fmla="*/ 171926 h 228600"/>
                <a:gd name="connsiteX6" fmla="*/ 104299 w 200025"/>
                <a:gd name="connsiteY6" fmla="*/ 186214 h 228600"/>
                <a:gd name="connsiteX7" fmla="*/ 70961 w 200025"/>
                <a:gd name="connsiteY7" fmla="*/ 171926 h 228600"/>
                <a:gd name="connsiteX8" fmla="*/ 56674 w 200025"/>
                <a:gd name="connsiteY8" fmla="*/ 138589 h 228600"/>
                <a:gd name="connsiteX9" fmla="*/ 56674 w 200025"/>
                <a:gd name="connsiteY9" fmla="*/ 24289 h 228600"/>
                <a:gd name="connsiteX10" fmla="*/ 49054 w 200025"/>
                <a:gd name="connsiteY10" fmla="*/ 12859 h 228600"/>
                <a:gd name="connsiteX11" fmla="*/ 31909 w 200025"/>
                <a:gd name="connsiteY11" fmla="*/ 8096 h 228600"/>
                <a:gd name="connsiteX12" fmla="*/ 14764 w 200025"/>
                <a:gd name="connsiteY12" fmla="*/ 12859 h 228600"/>
                <a:gd name="connsiteX13" fmla="*/ 7144 w 200025"/>
                <a:gd name="connsiteY13" fmla="*/ 24289 h 228600"/>
                <a:gd name="connsiteX14" fmla="*/ 7144 w 200025"/>
                <a:gd name="connsiteY14" fmla="*/ 138589 h 228600"/>
                <a:gd name="connsiteX15" fmla="*/ 35719 w 200025"/>
                <a:gd name="connsiteY15" fmla="*/ 201454 h 228600"/>
                <a:gd name="connsiteX16" fmla="*/ 102394 w 200025"/>
                <a:gd name="connsiteY16" fmla="*/ 229076 h 228600"/>
                <a:gd name="connsiteX17" fmla="*/ 169069 w 200025"/>
                <a:gd name="connsiteY17" fmla="*/ 201454 h 228600"/>
                <a:gd name="connsiteX18" fmla="*/ 196691 w 200025"/>
                <a:gd name="connsiteY18" fmla="*/ 138589 h 228600"/>
                <a:gd name="connsiteX19" fmla="*/ 196691 w 200025"/>
                <a:gd name="connsiteY19" fmla="*/ 23336 h 228600"/>
                <a:gd name="connsiteX20" fmla="*/ 192881 w 200025"/>
                <a:gd name="connsiteY2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025" h="228600">
                  <a:moveTo>
                    <a:pt x="192881" y="11906"/>
                  </a:moveTo>
                  <a:cubicBezTo>
                    <a:pt x="188119" y="9049"/>
                    <a:pt x="182404" y="7144"/>
                    <a:pt x="175736" y="7144"/>
                  </a:cubicBezTo>
                  <a:cubicBezTo>
                    <a:pt x="169069" y="7144"/>
                    <a:pt x="163354" y="9049"/>
                    <a:pt x="158591" y="11906"/>
                  </a:cubicBezTo>
                  <a:cubicBezTo>
                    <a:pt x="153829" y="14764"/>
                    <a:pt x="150971" y="18574"/>
                    <a:pt x="150971" y="23336"/>
                  </a:cubicBezTo>
                  <a:lnTo>
                    <a:pt x="150971" y="138589"/>
                  </a:lnTo>
                  <a:cubicBezTo>
                    <a:pt x="150971" y="150971"/>
                    <a:pt x="146209" y="162401"/>
                    <a:pt x="137636" y="171926"/>
                  </a:cubicBezTo>
                  <a:cubicBezTo>
                    <a:pt x="128111" y="181451"/>
                    <a:pt x="117634" y="186214"/>
                    <a:pt x="104299" y="186214"/>
                  </a:cubicBezTo>
                  <a:cubicBezTo>
                    <a:pt x="91916" y="186214"/>
                    <a:pt x="80486" y="181451"/>
                    <a:pt x="70961" y="171926"/>
                  </a:cubicBezTo>
                  <a:cubicBezTo>
                    <a:pt x="61436" y="162401"/>
                    <a:pt x="56674" y="150971"/>
                    <a:pt x="56674" y="138589"/>
                  </a:cubicBezTo>
                  <a:lnTo>
                    <a:pt x="56674" y="24289"/>
                  </a:lnTo>
                  <a:cubicBezTo>
                    <a:pt x="56674" y="20479"/>
                    <a:pt x="53816" y="16669"/>
                    <a:pt x="49054" y="12859"/>
                  </a:cubicBezTo>
                  <a:cubicBezTo>
                    <a:pt x="44291" y="10001"/>
                    <a:pt x="38576" y="8096"/>
                    <a:pt x="31909" y="8096"/>
                  </a:cubicBezTo>
                  <a:cubicBezTo>
                    <a:pt x="25241" y="8096"/>
                    <a:pt x="19526" y="10001"/>
                    <a:pt x="14764" y="12859"/>
                  </a:cubicBezTo>
                  <a:cubicBezTo>
                    <a:pt x="10001" y="15716"/>
                    <a:pt x="7144" y="19526"/>
                    <a:pt x="7144" y="24289"/>
                  </a:cubicBezTo>
                  <a:lnTo>
                    <a:pt x="7144" y="138589"/>
                  </a:lnTo>
                  <a:cubicBezTo>
                    <a:pt x="7144" y="162401"/>
                    <a:pt x="16669" y="184309"/>
                    <a:pt x="35719" y="201454"/>
                  </a:cubicBezTo>
                  <a:cubicBezTo>
                    <a:pt x="54769" y="219551"/>
                    <a:pt x="76676" y="229076"/>
                    <a:pt x="102394" y="229076"/>
                  </a:cubicBezTo>
                  <a:cubicBezTo>
                    <a:pt x="128111" y="229076"/>
                    <a:pt x="150019" y="219551"/>
                    <a:pt x="169069" y="201454"/>
                  </a:cubicBezTo>
                  <a:cubicBezTo>
                    <a:pt x="188119" y="183356"/>
                    <a:pt x="196691" y="162401"/>
                    <a:pt x="196691" y="138589"/>
                  </a:cubicBezTo>
                  <a:lnTo>
                    <a:pt x="196691" y="23336"/>
                  </a:lnTo>
                  <a:cubicBezTo>
                    <a:pt x="199549" y="18574"/>
                    <a:pt x="197644" y="14764"/>
                    <a:pt x="19288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3">
              <a:extLst>
                <a:ext uri="{FF2B5EF4-FFF2-40B4-BE49-F238E27FC236}">
                  <a16:creationId xmlns="" xmlns:a16="http://schemas.microsoft.com/office/drawing/2014/main" id="{5A113EC1-C11C-4CEA-9156-4E5EB144AE72}"/>
                </a:ext>
              </a:extLst>
            </p:cNvPr>
            <p:cNvSpPr/>
            <p:nvPr/>
          </p:nvSpPr>
          <p:spPr>
            <a:xfrm>
              <a:off x="5992654" y="3868579"/>
              <a:ext cx="171450" cy="228600"/>
            </a:xfrm>
            <a:custGeom>
              <a:avLst/>
              <a:gdLst>
                <a:gd name="connsiteX0" fmla="*/ 127159 w 171450"/>
                <a:gd name="connsiteY0" fmla="*/ 109061 h 228600"/>
                <a:gd name="connsiteX1" fmla="*/ 94774 w 171450"/>
                <a:gd name="connsiteY1" fmla="*/ 98584 h 228600"/>
                <a:gd name="connsiteX2" fmla="*/ 67151 w 171450"/>
                <a:gd name="connsiteY2" fmla="*/ 88106 h 228600"/>
                <a:gd name="connsiteX3" fmla="*/ 55721 w 171450"/>
                <a:gd name="connsiteY3" fmla="*/ 70961 h 228600"/>
                <a:gd name="connsiteX4" fmla="*/ 65246 w 171450"/>
                <a:gd name="connsiteY4" fmla="*/ 52864 h 228600"/>
                <a:gd name="connsiteX5" fmla="*/ 92869 w 171450"/>
                <a:gd name="connsiteY5" fmla="*/ 44291 h 228600"/>
                <a:gd name="connsiteX6" fmla="*/ 123349 w 171450"/>
                <a:gd name="connsiteY6" fmla="*/ 50959 h 228600"/>
                <a:gd name="connsiteX7" fmla="*/ 142399 w 171450"/>
                <a:gd name="connsiteY7" fmla="*/ 57626 h 228600"/>
                <a:gd name="connsiteX8" fmla="*/ 155734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5249 w 171450"/>
                <a:gd name="connsiteY26" fmla="*/ 230981 h 228600"/>
                <a:gd name="connsiteX27" fmla="*/ 145256 w 171450"/>
                <a:gd name="connsiteY27" fmla="*/ 213836 h 228600"/>
                <a:gd name="connsiteX28" fmla="*/ 166211 w 171450"/>
                <a:gd name="connsiteY28" fmla="*/ 167164 h 228600"/>
                <a:gd name="connsiteX29" fmla="*/ 154781 w 171450"/>
                <a:gd name="connsiteY29" fmla="*/ 129064 h 228600"/>
                <a:gd name="connsiteX30" fmla="*/ 127159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7159" y="109061"/>
                  </a:moveTo>
                  <a:cubicBezTo>
                    <a:pt x="116681" y="105251"/>
                    <a:pt x="105251" y="101441"/>
                    <a:pt x="94774" y="98584"/>
                  </a:cubicBezTo>
                  <a:cubicBezTo>
                    <a:pt x="84296" y="95726"/>
                    <a:pt x="74771" y="91916"/>
                    <a:pt x="67151" y="88106"/>
                  </a:cubicBezTo>
                  <a:cubicBezTo>
                    <a:pt x="59531" y="83344"/>
                    <a:pt x="55721" y="77629"/>
                    <a:pt x="55721" y="70961"/>
                  </a:cubicBezTo>
                  <a:cubicBezTo>
                    <a:pt x="55721" y="64294"/>
                    <a:pt x="58579" y="57626"/>
                    <a:pt x="65246" y="52864"/>
                  </a:cubicBezTo>
                  <a:cubicBezTo>
                    <a:pt x="70961" y="47149"/>
                    <a:pt x="80486" y="44291"/>
                    <a:pt x="92869" y="44291"/>
                  </a:cubicBezTo>
                  <a:cubicBezTo>
                    <a:pt x="102394" y="44291"/>
                    <a:pt x="112871" y="46196"/>
                    <a:pt x="123349" y="50959"/>
                  </a:cubicBezTo>
                  <a:cubicBezTo>
                    <a:pt x="133826" y="55721"/>
                    <a:pt x="140494" y="57626"/>
                    <a:pt x="142399" y="57626"/>
                  </a:cubicBezTo>
                  <a:cubicBezTo>
                    <a:pt x="147161" y="57626"/>
                    <a:pt x="151924" y="54769"/>
                    <a:pt x="155734" y="49054"/>
                  </a:cubicBezTo>
                  <a:cubicBezTo>
                    <a:pt x="159544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09061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20479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5249" y="230981"/>
                  </a:cubicBezTo>
                  <a:cubicBezTo>
                    <a:pt x="110966" y="230981"/>
                    <a:pt x="130969" y="225266"/>
                    <a:pt x="145256" y="213836"/>
                  </a:cubicBezTo>
                  <a:cubicBezTo>
                    <a:pt x="159544" y="202406"/>
                    <a:pt x="166211" y="187166"/>
                    <a:pt x="166211" y="167164"/>
                  </a:cubicBezTo>
                  <a:cubicBezTo>
                    <a:pt x="166211" y="151924"/>
                    <a:pt x="162401" y="139541"/>
                    <a:pt x="154781" y="129064"/>
                  </a:cubicBezTo>
                  <a:cubicBezTo>
                    <a:pt x="146209" y="120491"/>
                    <a:pt x="137636" y="113824"/>
                    <a:pt x="127159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4">
              <a:extLst>
                <a:ext uri="{FF2B5EF4-FFF2-40B4-BE49-F238E27FC236}">
                  <a16:creationId xmlns="" xmlns:a16="http://schemas.microsoft.com/office/drawing/2014/main" id="{8117645A-0E23-4C0E-9F54-206037ABA396}"/>
                </a:ext>
              </a:extLst>
            </p:cNvPr>
            <p:cNvSpPr/>
            <p:nvPr/>
          </p:nvSpPr>
          <p:spPr>
            <a:xfrm>
              <a:off x="6186011" y="3766661"/>
              <a:ext cx="66675" cy="57150"/>
            </a:xfrm>
            <a:custGeom>
              <a:avLst/>
              <a:gdLst>
                <a:gd name="connsiteX0" fmla="*/ 35719 w 66675"/>
                <a:gd name="connsiteY0" fmla="*/ 7144 h 57150"/>
                <a:gd name="connsiteX1" fmla="*/ 15716 w 66675"/>
                <a:gd name="connsiteY1" fmla="*/ 14764 h 57150"/>
                <a:gd name="connsiteX2" fmla="*/ 7144 w 66675"/>
                <a:gd name="connsiteY2" fmla="*/ 32861 h 57150"/>
                <a:gd name="connsiteX3" fmla="*/ 15716 w 66675"/>
                <a:gd name="connsiteY3" fmla="*/ 50959 h 57150"/>
                <a:gd name="connsiteX4" fmla="*/ 35719 w 66675"/>
                <a:gd name="connsiteY4" fmla="*/ 58579 h 57150"/>
                <a:gd name="connsiteX5" fmla="*/ 55721 w 66675"/>
                <a:gd name="connsiteY5" fmla="*/ 50959 h 57150"/>
                <a:gd name="connsiteX6" fmla="*/ 64294 w 66675"/>
                <a:gd name="connsiteY6" fmla="*/ 32861 h 57150"/>
                <a:gd name="connsiteX7" fmla="*/ 55721 w 66675"/>
                <a:gd name="connsiteY7" fmla="*/ 14764 h 57150"/>
                <a:gd name="connsiteX8" fmla="*/ 35719 w 66675"/>
                <a:gd name="connsiteY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5719" y="7144"/>
                  </a:moveTo>
                  <a:cubicBezTo>
                    <a:pt x="28099" y="7144"/>
                    <a:pt x="21431" y="10001"/>
                    <a:pt x="15716" y="14764"/>
                  </a:cubicBezTo>
                  <a:cubicBezTo>
                    <a:pt x="10001" y="19526"/>
                    <a:pt x="7144" y="25241"/>
                    <a:pt x="7144" y="32861"/>
                  </a:cubicBezTo>
                  <a:cubicBezTo>
                    <a:pt x="7144" y="39529"/>
                    <a:pt x="10001" y="45244"/>
                    <a:pt x="15716" y="50959"/>
                  </a:cubicBezTo>
                  <a:cubicBezTo>
                    <a:pt x="21431" y="55721"/>
                    <a:pt x="28099" y="58579"/>
                    <a:pt x="35719" y="58579"/>
                  </a:cubicBezTo>
                  <a:cubicBezTo>
                    <a:pt x="43339" y="58579"/>
                    <a:pt x="50006" y="55721"/>
                    <a:pt x="55721" y="50959"/>
                  </a:cubicBezTo>
                  <a:cubicBezTo>
                    <a:pt x="61436" y="46196"/>
                    <a:pt x="64294" y="39529"/>
                    <a:pt x="64294" y="32861"/>
                  </a:cubicBezTo>
                  <a:cubicBezTo>
                    <a:pt x="64294" y="26194"/>
                    <a:pt x="61436" y="19526"/>
                    <a:pt x="55721" y="14764"/>
                  </a:cubicBezTo>
                  <a:cubicBezTo>
                    <a:pt x="50006" y="10001"/>
                    <a:pt x="43339" y="7144"/>
                    <a:pt x="357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5">
              <a:extLst>
                <a:ext uri="{FF2B5EF4-FFF2-40B4-BE49-F238E27FC236}">
                  <a16:creationId xmlns="" xmlns:a16="http://schemas.microsoft.com/office/drawing/2014/main" id="{C588FDB0-2AAE-4F62-9B3B-AF4E3D2B2329}"/>
                </a:ext>
              </a:extLst>
            </p:cNvPr>
            <p:cNvSpPr/>
            <p:nvPr/>
          </p:nvSpPr>
          <p:spPr>
            <a:xfrm>
              <a:off x="6190774" y="3871436"/>
              <a:ext cx="57150" cy="228600"/>
            </a:xfrm>
            <a:custGeom>
              <a:avLst/>
              <a:gdLst>
                <a:gd name="connsiteX0" fmla="*/ 48101 w 57150"/>
                <a:gd name="connsiteY0" fmla="*/ 11906 h 228600"/>
                <a:gd name="connsiteX1" fmla="*/ 30956 w 57150"/>
                <a:gd name="connsiteY1" fmla="*/ 7144 h 228600"/>
                <a:gd name="connsiteX2" fmla="*/ 13811 w 57150"/>
                <a:gd name="connsiteY2" fmla="*/ 11906 h 228600"/>
                <a:gd name="connsiteX3" fmla="*/ 7144 w 57150"/>
                <a:gd name="connsiteY3" fmla="*/ 23336 h 228600"/>
                <a:gd name="connsiteX4" fmla="*/ 7144 w 57150"/>
                <a:gd name="connsiteY4" fmla="*/ 209074 h 228600"/>
                <a:gd name="connsiteX5" fmla="*/ 13811 w 57150"/>
                <a:gd name="connsiteY5" fmla="*/ 220504 h 228600"/>
                <a:gd name="connsiteX6" fmla="*/ 30956 w 57150"/>
                <a:gd name="connsiteY6" fmla="*/ 225266 h 228600"/>
                <a:gd name="connsiteX7" fmla="*/ 48101 w 57150"/>
                <a:gd name="connsiteY7" fmla="*/ 220504 h 228600"/>
                <a:gd name="connsiteX8" fmla="*/ 54769 w 57150"/>
                <a:gd name="connsiteY8" fmla="*/ 209074 h 228600"/>
                <a:gd name="connsiteX9" fmla="*/ 54769 w 57150"/>
                <a:gd name="connsiteY9" fmla="*/ 23336 h 228600"/>
                <a:gd name="connsiteX10" fmla="*/ 48101 w 57150"/>
                <a:gd name="connsiteY10" fmla="*/ 1190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22860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209074"/>
                  </a:lnTo>
                  <a:cubicBezTo>
                    <a:pt x="7144" y="212884"/>
                    <a:pt x="9049" y="216694"/>
                    <a:pt x="13811" y="220504"/>
                  </a:cubicBezTo>
                  <a:cubicBezTo>
                    <a:pt x="18574" y="224314"/>
                    <a:pt x="24289" y="225266"/>
                    <a:pt x="30956" y="225266"/>
                  </a:cubicBezTo>
                  <a:cubicBezTo>
                    <a:pt x="37624" y="225266"/>
                    <a:pt x="43339" y="223361"/>
                    <a:pt x="48101" y="220504"/>
                  </a:cubicBezTo>
                  <a:cubicBezTo>
                    <a:pt x="52864" y="217646"/>
                    <a:pt x="54769" y="213836"/>
                    <a:pt x="54769" y="209074"/>
                  </a:cubicBezTo>
                  <a:lnTo>
                    <a:pt x="54769" y="23336"/>
                  </a:lnTo>
                  <a:cubicBezTo>
                    <a:pt x="54769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6">
              <a:extLst>
                <a:ext uri="{FF2B5EF4-FFF2-40B4-BE49-F238E27FC236}">
                  <a16:creationId xmlns="" xmlns:a16="http://schemas.microsoft.com/office/drawing/2014/main" id="{A3793A87-F581-4815-A69D-2925723090D3}"/>
                </a:ext>
              </a:extLst>
            </p:cNvPr>
            <p:cNvSpPr/>
            <p:nvPr/>
          </p:nvSpPr>
          <p:spPr>
            <a:xfrm>
              <a:off x="6288881" y="3868579"/>
              <a:ext cx="200025" cy="228600"/>
            </a:xfrm>
            <a:custGeom>
              <a:avLst/>
              <a:gdLst>
                <a:gd name="connsiteX0" fmla="*/ 113824 w 200025"/>
                <a:gd name="connsiteY0" fmla="*/ 7144 h 228600"/>
                <a:gd name="connsiteX1" fmla="*/ 75724 w 200025"/>
                <a:gd name="connsiteY1" fmla="*/ 17621 h 228600"/>
                <a:gd name="connsiteX2" fmla="*/ 51911 w 200025"/>
                <a:gd name="connsiteY2" fmla="*/ 42386 h 228600"/>
                <a:gd name="connsiteX3" fmla="*/ 51911 w 200025"/>
                <a:gd name="connsiteY3" fmla="*/ 25241 h 228600"/>
                <a:gd name="connsiteX4" fmla="*/ 46196 w 200025"/>
                <a:gd name="connsiteY4" fmla="*/ 13811 h 228600"/>
                <a:gd name="connsiteX5" fmla="*/ 30956 w 200025"/>
                <a:gd name="connsiteY5" fmla="*/ 9049 h 228600"/>
                <a:gd name="connsiteX6" fmla="*/ 13811 w 200025"/>
                <a:gd name="connsiteY6" fmla="*/ 13811 h 228600"/>
                <a:gd name="connsiteX7" fmla="*/ 7144 w 200025"/>
                <a:gd name="connsiteY7" fmla="*/ 25241 h 228600"/>
                <a:gd name="connsiteX8" fmla="*/ 7144 w 200025"/>
                <a:gd name="connsiteY8" fmla="*/ 210979 h 228600"/>
                <a:gd name="connsiteX9" fmla="*/ 13811 w 200025"/>
                <a:gd name="connsiteY9" fmla="*/ 222409 h 228600"/>
                <a:gd name="connsiteX10" fmla="*/ 30956 w 200025"/>
                <a:gd name="connsiteY10" fmla="*/ 227171 h 228600"/>
                <a:gd name="connsiteX11" fmla="*/ 48101 w 200025"/>
                <a:gd name="connsiteY11" fmla="*/ 222409 h 228600"/>
                <a:gd name="connsiteX12" fmla="*/ 55721 w 200025"/>
                <a:gd name="connsiteY12" fmla="*/ 211931 h 228600"/>
                <a:gd name="connsiteX13" fmla="*/ 55721 w 200025"/>
                <a:gd name="connsiteY13" fmla="*/ 98584 h 228600"/>
                <a:gd name="connsiteX14" fmla="*/ 69056 w 200025"/>
                <a:gd name="connsiteY14" fmla="*/ 64294 h 228600"/>
                <a:gd name="connsiteX15" fmla="*/ 99536 w 200025"/>
                <a:gd name="connsiteY15" fmla="*/ 50959 h 228600"/>
                <a:gd name="connsiteX16" fmla="*/ 131921 w 200025"/>
                <a:gd name="connsiteY16" fmla="*/ 65246 h 228600"/>
                <a:gd name="connsiteX17" fmla="*/ 145256 w 200025"/>
                <a:gd name="connsiteY17" fmla="*/ 98584 h 228600"/>
                <a:gd name="connsiteX18" fmla="*/ 145256 w 200025"/>
                <a:gd name="connsiteY18" fmla="*/ 211931 h 228600"/>
                <a:gd name="connsiteX19" fmla="*/ 152876 w 200025"/>
                <a:gd name="connsiteY19" fmla="*/ 223361 h 228600"/>
                <a:gd name="connsiteX20" fmla="*/ 169069 w 200025"/>
                <a:gd name="connsiteY20" fmla="*/ 228124 h 228600"/>
                <a:gd name="connsiteX21" fmla="*/ 186214 w 200025"/>
                <a:gd name="connsiteY21" fmla="*/ 223361 h 228600"/>
                <a:gd name="connsiteX22" fmla="*/ 192881 w 200025"/>
                <a:gd name="connsiteY22" fmla="*/ 211931 h 228600"/>
                <a:gd name="connsiteX23" fmla="*/ 192881 w 200025"/>
                <a:gd name="connsiteY23" fmla="*/ 97631 h 228600"/>
                <a:gd name="connsiteX24" fmla="*/ 169069 w 200025"/>
                <a:gd name="connsiteY24" fmla="*/ 33814 h 228600"/>
                <a:gd name="connsiteX25" fmla="*/ 113824 w 200025"/>
                <a:gd name="connsiteY25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13824" y="7144"/>
                  </a:move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2881" y="216694"/>
                    <a:pt x="192881" y="211931"/>
                  </a:cubicBezTo>
                  <a:lnTo>
                    <a:pt x="192881" y="97631"/>
                  </a:lnTo>
                  <a:cubicBezTo>
                    <a:pt x="192881" y="72866"/>
                    <a:pt x="185261" y="51911"/>
                    <a:pt x="169069" y="33814"/>
                  </a:cubicBezTo>
                  <a:cubicBezTo>
                    <a:pt x="154781" y="16669"/>
                    <a:pt x="135731" y="7144"/>
                    <a:pt x="11382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7">
              <a:extLst>
                <a:ext uri="{FF2B5EF4-FFF2-40B4-BE49-F238E27FC236}">
                  <a16:creationId xmlns="" xmlns:a16="http://schemas.microsoft.com/office/drawing/2014/main" id="{C573B60D-35DA-4848-8E20-B69F1AACC36A}"/>
                </a:ext>
              </a:extLst>
            </p:cNvPr>
            <p:cNvSpPr/>
            <p:nvPr/>
          </p:nvSpPr>
          <p:spPr>
            <a:xfrm>
              <a:off x="6516529" y="3869531"/>
              <a:ext cx="200025" cy="238125"/>
            </a:xfrm>
            <a:custGeom>
              <a:avLst/>
              <a:gdLst>
                <a:gd name="connsiteX0" fmla="*/ 167164 w 200025"/>
                <a:gd name="connsiteY0" fmla="*/ 30956 h 238125"/>
                <a:gd name="connsiteX1" fmla="*/ 102394 w 200025"/>
                <a:gd name="connsiteY1" fmla="*/ 7144 h 238125"/>
                <a:gd name="connsiteX2" fmla="*/ 34766 w 200025"/>
                <a:gd name="connsiteY2" fmla="*/ 33814 h 238125"/>
                <a:gd name="connsiteX3" fmla="*/ 7144 w 200025"/>
                <a:gd name="connsiteY3" fmla="*/ 96679 h 238125"/>
                <a:gd name="connsiteX4" fmla="*/ 7144 w 200025"/>
                <a:gd name="connsiteY4" fmla="*/ 140494 h 238125"/>
                <a:gd name="connsiteX5" fmla="*/ 36671 w 200025"/>
                <a:gd name="connsiteY5" fmla="*/ 206216 h 238125"/>
                <a:gd name="connsiteX6" fmla="*/ 112871 w 200025"/>
                <a:gd name="connsiteY6" fmla="*/ 231934 h 238125"/>
                <a:gd name="connsiteX7" fmla="*/ 167164 w 200025"/>
                <a:gd name="connsiteY7" fmla="*/ 220504 h 238125"/>
                <a:gd name="connsiteX8" fmla="*/ 189071 w 200025"/>
                <a:gd name="connsiteY8" fmla="*/ 197644 h 238125"/>
                <a:gd name="connsiteX9" fmla="*/ 183356 w 200025"/>
                <a:gd name="connsiteY9" fmla="*/ 183356 h 238125"/>
                <a:gd name="connsiteX10" fmla="*/ 170021 w 200025"/>
                <a:gd name="connsiteY10" fmla="*/ 175736 h 238125"/>
                <a:gd name="connsiteX11" fmla="*/ 150019 w 200025"/>
                <a:gd name="connsiteY11" fmla="*/ 184309 h 238125"/>
                <a:gd name="connsiteX12" fmla="*/ 114776 w 200025"/>
                <a:gd name="connsiteY12" fmla="*/ 192881 h 238125"/>
                <a:gd name="connsiteX13" fmla="*/ 71914 w 200025"/>
                <a:gd name="connsiteY13" fmla="*/ 179546 h 238125"/>
                <a:gd name="connsiteX14" fmla="*/ 55721 w 200025"/>
                <a:gd name="connsiteY14" fmla="*/ 142399 h 238125"/>
                <a:gd name="connsiteX15" fmla="*/ 55721 w 200025"/>
                <a:gd name="connsiteY15" fmla="*/ 130969 h 238125"/>
                <a:gd name="connsiteX16" fmla="*/ 152876 w 200025"/>
                <a:gd name="connsiteY16" fmla="*/ 130969 h 238125"/>
                <a:gd name="connsiteX17" fmla="*/ 168116 w 200025"/>
                <a:gd name="connsiteY17" fmla="*/ 130016 h 238125"/>
                <a:gd name="connsiteX18" fmla="*/ 180499 w 200025"/>
                <a:gd name="connsiteY18" fmla="*/ 125254 h 238125"/>
                <a:gd name="connsiteX19" fmla="*/ 190976 w 200025"/>
                <a:gd name="connsiteY19" fmla="*/ 112871 h 238125"/>
                <a:gd name="connsiteX20" fmla="*/ 193834 w 200025"/>
                <a:gd name="connsiteY20" fmla="*/ 90011 h 238125"/>
                <a:gd name="connsiteX21" fmla="*/ 167164 w 200025"/>
                <a:gd name="connsiteY21" fmla="*/ 30956 h 238125"/>
                <a:gd name="connsiteX22" fmla="*/ 144304 w 200025"/>
                <a:gd name="connsiteY22" fmla="*/ 97631 h 238125"/>
                <a:gd name="connsiteX23" fmla="*/ 130969 w 200025"/>
                <a:gd name="connsiteY23" fmla="*/ 100489 h 238125"/>
                <a:gd name="connsiteX24" fmla="*/ 54769 w 200025"/>
                <a:gd name="connsiteY24" fmla="*/ 100489 h 238125"/>
                <a:gd name="connsiteX25" fmla="*/ 54769 w 200025"/>
                <a:gd name="connsiteY25" fmla="*/ 86201 h 238125"/>
                <a:gd name="connsiteX26" fmla="*/ 68104 w 200025"/>
                <a:gd name="connsiteY26" fmla="*/ 55721 h 238125"/>
                <a:gd name="connsiteX27" fmla="*/ 101441 w 200025"/>
                <a:gd name="connsiteY27" fmla="*/ 43339 h 238125"/>
                <a:gd name="connsiteX28" fmla="*/ 134779 w 200025"/>
                <a:gd name="connsiteY28" fmla="*/ 55721 h 238125"/>
                <a:gd name="connsiteX29" fmla="*/ 148114 w 200025"/>
                <a:gd name="connsiteY29" fmla="*/ 86201 h 238125"/>
                <a:gd name="connsiteX30" fmla="*/ 144304 w 200025"/>
                <a:gd name="connsiteY30" fmla="*/ 9763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0025" h="238125">
                  <a:moveTo>
                    <a:pt x="167164" y="30956"/>
                  </a:moveTo>
                  <a:cubicBezTo>
                    <a:pt x="149066" y="14764"/>
                    <a:pt x="128111" y="7144"/>
                    <a:pt x="102394" y="7144"/>
                  </a:cubicBezTo>
                  <a:cubicBezTo>
                    <a:pt x="75724" y="7144"/>
                    <a:pt x="53816" y="15716"/>
                    <a:pt x="34766" y="33814"/>
                  </a:cubicBezTo>
                  <a:cubicBezTo>
                    <a:pt x="15716" y="50959"/>
                    <a:pt x="7144" y="71914"/>
                    <a:pt x="7144" y="96679"/>
                  </a:cubicBezTo>
                  <a:lnTo>
                    <a:pt x="7144" y="140494"/>
                  </a:lnTo>
                  <a:cubicBezTo>
                    <a:pt x="7144" y="168116"/>
                    <a:pt x="17621" y="190024"/>
                    <a:pt x="36671" y="206216"/>
                  </a:cubicBezTo>
                  <a:cubicBezTo>
                    <a:pt x="56674" y="223361"/>
                    <a:pt x="82391" y="231934"/>
                    <a:pt x="112871" y="231934"/>
                  </a:cubicBezTo>
                  <a:cubicBezTo>
                    <a:pt x="134779" y="231934"/>
                    <a:pt x="151924" y="228124"/>
                    <a:pt x="167164" y="220504"/>
                  </a:cubicBezTo>
                  <a:cubicBezTo>
                    <a:pt x="181451" y="212884"/>
                    <a:pt x="189071" y="205264"/>
                    <a:pt x="189071" y="197644"/>
                  </a:cubicBezTo>
                  <a:cubicBezTo>
                    <a:pt x="189071" y="192881"/>
                    <a:pt x="187166" y="188119"/>
                    <a:pt x="183356" y="183356"/>
                  </a:cubicBezTo>
                  <a:cubicBezTo>
                    <a:pt x="179546" y="178594"/>
                    <a:pt x="175736" y="175736"/>
                    <a:pt x="170021" y="175736"/>
                  </a:cubicBezTo>
                  <a:cubicBezTo>
                    <a:pt x="167164" y="175736"/>
                    <a:pt x="160496" y="178594"/>
                    <a:pt x="150019" y="184309"/>
                  </a:cubicBezTo>
                  <a:cubicBezTo>
                    <a:pt x="138589" y="190024"/>
                    <a:pt x="127159" y="192881"/>
                    <a:pt x="114776" y="192881"/>
                  </a:cubicBezTo>
                  <a:cubicBezTo>
                    <a:pt x="96679" y="192881"/>
                    <a:pt x="82391" y="188119"/>
                    <a:pt x="71914" y="179546"/>
                  </a:cubicBezTo>
                  <a:cubicBezTo>
                    <a:pt x="60484" y="170021"/>
                    <a:pt x="55721" y="158591"/>
                    <a:pt x="55721" y="142399"/>
                  </a:cubicBezTo>
                  <a:lnTo>
                    <a:pt x="55721" y="130969"/>
                  </a:lnTo>
                  <a:lnTo>
                    <a:pt x="152876" y="130969"/>
                  </a:lnTo>
                  <a:cubicBezTo>
                    <a:pt x="159544" y="130969"/>
                    <a:pt x="164306" y="130969"/>
                    <a:pt x="168116" y="130016"/>
                  </a:cubicBezTo>
                  <a:cubicBezTo>
                    <a:pt x="171926" y="129064"/>
                    <a:pt x="176689" y="128111"/>
                    <a:pt x="180499" y="125254"/>
                  </a:cubicBezTo>
                  <a:cubicBezTo>
                    <a:pt x="185261" y="122396"/>
                    <a:pt x="188119" y="118586"/>
                    <a:pt x="190976" y="112871"/>
                  </a:cubicBezTo>
                  <a:cubicBezTo>
                    <a:pt x="192881" y="107156"/>
                    <a:pt x="193834" y="99536"/>
                    <a:pt x="193834" y="90011"/>
                  </a:cubicBezTo>
                  <a:cubicBezTo>
                    <a:pt x="193834" y="66199"/>
                    <a:pt x="184309" y="46196"/>
                    <a:pt x="167164" y="30956"/>
                  </a:cubicBezTo>
                  <a:close/>
                  <a:moveTo>
                    <a:pt x="144304" y="97631"/>
                  </a:moveTo>
                  <a:cubicBezTo>
                    <a:pt x="142399" y="99536"/>
                    <a:pt x="137636" y="100489"/>
                    <a:pt x="130969" y="100489"/>
                  </a:cubicBezTo>
                  <a:lnTo>
                    <a:pt x="54769" y="100489"/>
                  </a:lnTo>
                  <a:lnTo>
                    <a:pt x="54769" y="86201"/>
                  </a:lnTo>
                  <a:cubicBezTo>
                    <a:pt x="54769" y="73819"/>
                    <a:pt x="59531" y="63341"/>
                    <a:pt x="68104" y="55721"/>
                  </a:cubicBezTo>
                  <a:cubicBezTo>
                    <a:pt x="77629" y="48101"/>
                    <a:pt x="88106" y="43339"/>
                    <a:pt x="101441" y="43339"/>
                  </a:cubicBezTo>
                  <a:cubicBezTo>
                    <a:pt x="114776" y="43339"/>
                    <a:pt x="125254" y="47149"/>
                    <a:pt x="134779" y="55721"/>
                  </a:cubicBezTo>
                  <a:cubicBezTo>
                    <a:pt x="143351" y="64294"/>
                    <a:pt x="148114" y="74771"/>
                    <a:pt x="148114" y="86201"/>
                  </a:cubicBezTo>
                  <a:cubicBezTo>
                    <a:pt x="148114" y="91916"/>
                    <a:pt x="147161" y="95726"/>
                    <a:pt x="144304" y="976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48">
              <a:extLst>
                <a:ext uri="{FF2B5EF4-FFF2-40B4-BE49-F238E27FC236}">
                  <a16:creationId xmlns="" xmlns:a16="http://schemas.microsoft.com/office/drawing/2014/main" id="{38CC7B4C-29F2-4692-8629-15665043D4D3}"/>
                </a:ext>
              </a:extLst>
            </p:cNvPr>
            <p:cNvSpPr/>
            <p:nvPr/>
          </p:nvSpPr>
          <p:spPr>
            <a:xfrm>
              <a:off x="6729889" y="3868579"/>
              <a:ext cx="171450" cy="228600"/>
            </a:xfrm>
            <a:custGeom>
              <a:avLst/>
              <a:gdLst>
                <a:gd name="connsiteX0" fmla="*/ 126206 w 171450"/>
                <a:gd name="connsiteY0" fmla="*/ 109061 h 228600"/>
                <a:gd name="connsiteX1" fmla="*/ 93821 w 171450"/>
                <a:gd name="connsiteY1" fmla="*/ 98584 h 228600"/>
                <a:gd name="connsiteX2" fmla="*/ 66199 w 171450"/>
                <a:gd name="connsiteY2" fmla="*/ 88106 h 228600"/>
                <a:gd name="connsiteX3" fmla="*/ 54769 w 171450"/>
                <a:gd name="connsiteY3" fmla="*/ 70961 h 228600"/>
                <a:gd name="connsiteX4" fmla="*/ 64294 w 171450"/>
                <a:gd name="connsiteY4" fmla="*/ 52864 h 228600"/>
                <a:gd name="connsiteX5" fmla="*/ 91916 w 171450"/>
                <a:gd name="connsiteY5" fmla="*/ 44291 h 228600"/>
                <a:gd name="connsiteX6" fmla="*/ 122396 w 171450"/>
                <a:gd name="connsiteY6" fmla="*/ 50959 h 228600"/>
                <a:gd name="connsiteX7" fmla="*/ 141446 w 171450"/>
                <a:gd name="connsiteY7" fmla="*/ 57626 h 228600"/>
                <a:gd name="connsiteX8" fmla="*/ 154781 w 171450"/>
                <a:gd name="connsiteY8" fmla="*/ 49054 h 228600"/>
                <a:gd name="connsiteX9" fmla="*/ 160496 w 171450"/>
                <a:gd name="connsiteY9" fmla="*/ 33814 h 228600"/>
                <a:gd name="connsiteX10" fmla="*/ 139541 w 171450"/>
                <a:gd name="connsiteY10" fmla="*/ 14764 h 228600"/>
                <a:gd name="connsiteX11" fmla="*/ 91916 w 171450"/>
                <a:gd name="connsiteY11" fmla="*/ 7144 h 228600"/>
                <a:gd name="connsiteX12" fmla="*/ 32861 w 171450"/>
                <a:gd name="connsiteY12" fmla="*/ 26194 h 228600"/>
                <a:gd name="connsiteX13" fmla="*/ 13811 w 171450"/>
                <a:gd name="connsiteY13" fmla="*/ 72866 h 228600"/>
                <a:gd name="connsiteX14" fmla="*/ 25241 w 171450"/>
                <a:gd name="connsiteY14" fmla="*/ 107156 h 228600"/>
                <a:gd name="connsiteX15" fmla="*/ 52864 w 171450"/>
                <a:gd name="connsiteY15" fmla="*/ 126206 h 228600"/>
                <a:gd name="connsiteX16" fmla="*/ 85249 w 171450"/>
                <a:gd name="connsiteY16" fmla="*/ 135731 h 228600"/>
                <a:gd name="connsiteX17" fmla="*/ 112871 w 171450"/>
                <a:gd name="connsiteY17" fmla="*/ 148114 h 228600"/>
                <a:gd name="connsiteX18" fmla="*/ 124301 w 171450"/>
                <a:gd name="connsiteY18" fmla="*/ 169069 h 228600"/>
                <a:gd name="connsiteX19" fmla="*/ 85249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6206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6206" y="109061"/>
                  </a:moveTo>
                  <a:cubicBezTo>
                    <a:pt x="115729" y="105251"/>
                    <a:pt x="104299" y="101441"/>
                    <a:pt x="93821" y="98584"/>
                  </a:cubicBezTo>
                  <a:cubicBezTo>
                    <a:pt x="82391" y="95726"/>
                    <a:pt x="73819" y="91916"/>
                    <a:pt x="66199" y="88106"/>
                  </a:cubicBezTo>
                  <a:cubicBezTo>
                    <a:pt x="58579" y="83344"/>
                    <a:pt x="54769" y="77629"/>
                    <a:pt x="54769" y="70961"/>
                  </a:cubicBezTo>
                  <a:cubicBezTo>
                    <a:pt x="54769" y="64294"/>
                    <a:pt x="57626" y="57626"/>
                    <a:pt x="64294" y="52864"/>
                  </a:cubicBezTo>
                  <a:cubicBezTo>
                    <a:pt x="70961" y="47149"/>
                    <a:pt x="79534" y="44291"/>
                    <a:pt x="91916" y="44291"/>
                  </a:cubicBezTo>
                  <a:cubicBezTo>
                    <a:pt x="101441" y="44291"/>
                    <a:pt x="111919" y="46196"/>
                    <a:pt x="122396" y="50959"/>
                  </a:cubicBezTo>
                  <a:cubicBezTo>
                    <a:pt x="132874" y="55721"/>
                    <a:pt x="139541" y="57626"/>
                    <a:pt x="141446" y="57626"/>
                  </a:cubicBezTo>
                  <a:cubicBezTo>
                    <a:pt x="146209" y="57626"/>
                    <a:pt x="150971" y="54769"/>
                    <a:pt x="154781" y="49054"/>
                  </a:cubicBezTo>
                  <a:cubicBezTo>
                    <a:pt x="158591" y="43339"/>
                    <a:pt x="160496" y="38576"/>
                    <a:pt x="160496" y="33814"/>
                  </a:cubicBezTo>
                  <a:cubicBezTo>
                    <a:pt x="160496" y="26194"/>
                    <a:pt x="153829" y="20479"/>
                    <a:pt x="139541" y="14764"/>
                  </a:cubicBezTo>
                  <a:cubicBezTo>
                    <a:pt x="125254" y="9049"/>
                    <a:pt x="110014" y="7144"/>
                    <a:pt x="91916" y="7144"/>
                  </a:cubicBezTo>
                  <a:cubicBezTo>
                    <a:pt x="65246" y="7144"/>
                    <a:pt x="45244" y="13811"/>
                    <a:pt x="32861" y="26194"/>
                  </a:cubicBezTo>
                  <a:cubicBezTo>
                    <a:pt x="19526" y="39529"/>
                    <a:pt x="13811" y="54769"/>
                    <a:pt x="13811" y="72866"/>
                  </a:cubicBezTo>
                  <a:cubicBezTo>
                    <a:pt x="13811" y="87154"/>
                    <a:pt x="17621" y="98584"/>
                    <a:pt x="25241" y="107156"/>
                  </a:cubicBezTo>
                  <a:cubicBezTo>
                    <a:pt x="32861" y="115729"/>
                    <a:pt x="42386" y="122396"/>
                    <a:pt x="52864" y="126206"/>
                  </a:cubicBezTo>
                  <a:cubicBezTo>
                    <a:pt x="63341" y="130016"/>
                    <a:pt x="74771" y="132874"/>
                    <a:pt x="85249" y="135731"/>
                  </a:cubicBezTo>
                  <a:cubicBezTo>
                    <a:pt x="95726" y="138589"/>
                    <a:pt x="105251" y="142399"/>
                    <a:pt x="112871" y="148114"/>
                  </a:cubicBezTo>
                  <a:cubicBezTo>
                    <a:pt x="120491" y="152876"/>
                    <a:pt x="124301" y="160496"/>
                    <a:pt x="124301" y="169069"/>
                  </a:cubicBezTo>
                  <a:cubicBezTo>
                    <a:pt x="124301" y="186214"/>
                    <a:pt x="110966" y="193834"/>
                    <a:pt x="85249" y="193834"/>
                  </a:cubicBezTo>
                  <a:cubicBezTo>
                    <a:pt x="73819" y="193834"/>
                    <a:pt x="63341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6209" y="120491"/>
                    <a:pt x="137636" y="113824"/>
                    <a:pt x="126206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9">
              <a:extLst>
                <a:ext uri="{FF2B5EF4-FFF2-40B4-BE49-F238E27FC236}">
                  <a16:creationId xmlns="" xmlns:a16="http://schemas.microsoft.com/office/drawing/2014/main" id="{945537D6-6E8C-4180-A044-173D188FB8D1}"/>
                </a:ext>
              </a:extLst>
            </p:cNvPr>
            <p:cNvSpPr/>
            <p:nvPr/>
          </p:nvSpPr>
          <p:spPr>
            <a:xfrm>
              <a:off x="6916579" y="3868579"/>
              <a:ext cx="171450" cy="228600"/>
            </a:xfrm>
            <a:custGeom>
              <a:avLst/>
              <a:gdLst>
                <a:gd name="connsiteX0" fmla="*/ 125254 w 171450"/>
                <a:gd name="connsiteY0" fmla="*/ 109061 h 228600"/>
                <a:gd name="connsiteX1" fmla="*/ 92869 w 171450"/>
                <a:gd name="connsiteY1" fmla="*/ 98584 h 228600"/>
                <a:gd name="connsiteX2" fmla="*/ 65246 w 171450"/>
                <a:gd name="connsiteY2" fmla="*/ 88106 h 228600"/>
                <a:gd name="connsiteX3" fmla="*/ 53816 w 171450"/>
                <a:gd name="connsiteY3" fmla="*/ 70961 h 228600"/>
                <a:gd name="connsiteX4" fmla="*/ 63341 w 171450"/>
                <a:gd name="connsiteY4" fmla="*/ 52864 h 228600"/>
                <a:gd name="connsiteX5" fmla="*/ 90964 w 171450"/>
                <a:gd name="connsiteY5" fmla="*/ 44291 h 228600"/>
                <a:gd name="connsiteX6" fmla="*/ 121444 w 171450"/>
                <a:gd name="connsiteY6" fmla="*/ 50959 h 228600"/>
                <a:gd name="connsiteX7" fmla="*/ 140494 w 171450"/>
                <a:gd name="connsiteY7" fmla="*/ 57626 h 228600"/>
                <a:gd name="connsiteX8" fmla="*/ 153829 w 171450"/>
                <a:gd name="connsiteY8" fmla="*/ 49054 h 228600"/>
                <a:gd name="connsiteX9" fmla="*/ 159544 w 171450"/>
                <a:gd name="connsiteY9" fmla="*/ 33814 h 228600"/>
                <a:gd name="connsiteX10" fmla="*/ 138589 w 171450"/>
                <a:gd name="connsiteY10" fmla="*/ 14764 h 228600"/>
                <a:gd name="connsiteX11" fmla="*/ 90964 w 171450"/>
                <a:gd name="connsiteY11" fmla="*/ 7144 h 228600"/>
                <a:gd name="connsiteX12" fmla="*/ 31909 w 171450"/>
                <a:gd name="connsiteY12" fmla="*/ 26194 h 228600"/>
                <a:gd name="connsiteX13" fmla="*/ 12859 w 171450"/>
                <a:gd name="connsiteY13" fmla="*/ 72866 h 228600"/>
                <a:gd name="connsiteX14" fmla="*/ 24289 w 171450"/>
                <a:gd name="connsiteY14" fmla="*/ 107156 h 228600"/>
                <a:gd name="connsiteX15" fmla="*/ 51911 w 171450"/>
                <a:gd name="connsiteY15" fmla="*/ 126206 h 228600"/>
                <a:gd name="connsiteX16" fmla="*/ 84296 w 171450"/>
                <a:gd name="connsiteY16" fmla="*/ 135731 h 228600"/>
                <a:gd name="connsiteX17" fmla="*/ 111919 w 171450"/>
                <a:gd name="connsiteY17" fmla="*/ 148114 h 228600"/>
                <a:gd name="connsiteX18" fmla="*/ 123349 w 171450"/>
                <a:gd name="connsiteY18" fmla="*/ 169069 h 228600"/>
                <a:gd name="connsiteX19" fmla="*/ 84296 w 171450"/>
                <a:gd name="connsiteY19" fmla="*/ 193834 h 228600"/>
                <a:gd name="connsiteX20" fmla="*/ 54769 w 171450"/>
                <a:gd name="connsiteY20" fmla="*/ 188119 h 228600"/>
                <a:gd name="connsiteX21" fmla="*/ 34766 w 171450"/>
                <a:gd name="connsiteY21" fmla="*/ 177641 h 228600"/>
                <a:gd name="connsiteX22" fmla="*/ 23336 w 171450"/>
                <a:gd name="connsiteY22" fmla="*/ 171926 h 228600"/>
                <a:gd name="connsiteX23" fmla="*/ 11906 w 171450"/>
                <a:gd name="connsiteY23" fmla="*/ 179546 h 228600"/>
                <a:gd name="connsiteX24" fmla="*/ 7144 w 171450"/>
                <a:gd name="connsiteY24" fmla="*/ 193834 h 228600"/>
                <a:gd name="connsiteX25" fmla="*/ 30004 w 171450"/>
                <a:gd name="connsiteY25" fmla="*/ 219551 h 228600"/>
                <a:gd name="connsiteX26" fmla="*/ 86201 w 171450"/>
                <a:gd name="connsiteY26" fmla="*/ 230981 h 228600"/>
                <a:gd name="connsiteX27" fmla="*/ 146209 w 171450"/>
                <a:gd name="connsiteY27" fmla="*/ 213836 h 228600"/>
                <a:gd name="connsiteX28" fmla="*/ 167164 w 171450"/>
                <a:gd name="connsiteY28" fmla="*/ 167164 h 228600"/>
                <a:gd name="connsiteX29" fmla="*/ 155734 w 171450"/>
                <a:gd name="connsiteY29" fmla="*/ 129064 h 228600"/>
                <a:gd name="connsiteX30" fmla="*/ 125254 w 171450"/>
                <a:gd name="connsiteY30" fmla="*/ 1090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228600">
                  <a:moveTo>
                    <a:pt x="125254" y="109061"/>
                  </a:moveTo>
                  <a:cubicBezTo>
                    <a:pt x="114776" y="105251"/>
                    <a:pt x="103346" y="101441"/>
                    <a:pt x="92869" y="98584"/>
                  </a:cubicBezTo>
                  <a:cubicBezTo>
                    <a:pt x="81439" y="95726"/>
                    <a:pt x="72866" y="91916"/>
                    <a:pt x="65246" y="88106"/>
                  </a:cubicBezTo>
                  <a:cubicBezTo>
                    <a:pt x="57626" y="84296"/>
                    <a:pt x="53816" y="77629"/>
                    <a:pt x="53816" y="70961"/>
                  </a:cubicBezTo>
                  <a:cubicBezTo>
                    <a:pt x="53816" y="64294"/>
                    <a:pt x="56674" y="57626"/>
                    <a:pt x="63341" y="52864"/>
                  </a:cubicBezTo>
                  <a:cubicBezTo>
                    <a:pt x="70009" y="47149"/>
                    <a:pt x="78581" y="44291"/>
                    <a:pt x="90964" y="44291"/>
                  </a:cubicBezTo>
                  <a:cubicBezTo>
                    <a:pt x="100489" y="44291"/>
                    <a:pt x="110966" y="46196"/>
                    <a:pt x="121444" y="50959"/>
                  </a:cubicBezTo>
                  <a:cubicBezTo>
                    <a:pt x="131921" y="55721"/>
                    <a:pt x="138589" y="57626"/>
                    <a:pt x="140494" y="57626"/>
                  </a:cubicBezTo>
                  <a:cubicBezTo>
                    <a:pt x="146209" y="57626"/>
                    <a:pt x="150019" y="54769"/>
                    <a:pt x="153829" y="49054"/>
                  </a:cubicBezTo>
                  <a:cubicBezTo>
                    <a:pt x="157639" y="43339"/>
                    <a:pt x="159544" y="38576"/>
                    <a:pt x="159544" y="33814"/>
                  </a:cubicBezTo>
                  <a:cubicBezTo>
                    <a:pt x="159544" y="26194"/>
                    <a:pt x="151924" y="20479"/>
                    <a:pt x="138589" y="14764"/>
                  </a:cubicBezTo>
                  <a:cubicBezTo>
                    <a:pt x="124301" y="9049"/>
                    <a:pt x="108109" y="7144"/>
                    <a:pt x="90964" y="7144"/>
                  </a:cubicBezTo>
                  <a:cubicBezTo>
                    <a:pt x="64294" y="7144"/>
                    <a:pt x="44291" y="13811"/>
                    <a:pt x="31909" y="26194"/>
                  </a:cubicBezTo>
                  <a:cubicBezTo>
                    <a:pt x="19526" y="39529"/>
                    <a:pt x="12859" y="54769"/>
                    <a:pt x="12859" y="72866"/>
                  </a:cubicBezTo>
                  <a:cubicBezTo>
                    <a:pt x="12859" y="87154"/>
                    <a:pt x="16669" y="98584"/>
                    <a:pt x="24289" y="107156"/>
                  </a:cubicBezTo>
                  <a:cubicBezTo>
                    <a:pt x="31909" y="115729"/>
                    <a:pt x="41434" y="122396"/>
                    <a:pt x="51911" y="126206"/>
                  </a:cubicBezTo>
                  <a:cubicBezTo>
                    <a:pt x="62389" y="130016"/>
                    <a:pt x="73819" y="132874"/>
                    <a:pt x="84296" y="135731"/>
                  </a:cubicBezTo>
                  <a:cubicBezTo>
                    <a:pt x="94774" y="138589"/>
                    <a:pt x="104299" y="142399"/>
                    <a:pt x="111919" y="148114"/>
                  </a:cubicBezTo>
                  <a:cubicBezTo>
                    <a:pt x="119539" y="152876"/>
                    <a:pt x="123349" y="160496"/>
                    <a:pt x="123349" y="169069"/>
                  </a:cubicBezTo>
                  <a:cubicBezTo>
                    <a:pt x="123349" y="186214"/>
                    <a:pt x="110014" y="193834"/>
                    <a:pt x="84296" y="193834"/>
                  </a:cubicBezTo>
                  <a:cubicBezTo>
                    <a:pt x="72866" y="193834"/>
                    <a:pt x="62389" y="191929"/>
                    <a:pt x="54769" y="188119"/>
                  </a:cubicBezTo>
                  <a:cubicBezTo>
                    <a:pt x="46196" y="184309"/>
                    <a:pt x="39529" y="180499"/>
                    <a:pt x="34766" y="177641"/>
                  </a:cubicBezTo>
                  <a:cubicBezTo>
                    <a:pt x="30004" y="173831"/>
                    <a:pt x="26194" y="171926"/>
                    <a:pt x="23336" y="171926"/>
                  </a:cubicBezTo>
                  <a:cubicBezTo>
                    <a:pt x="18574" y="171926"/>
                    <a:pt x="14764" y="174784"/>
                    <a:pt x="11906" y="179546"/>
                  </a:cubicBezTo>
                  <a:cubicBezTo>
                    <a:pt x="9049" y="184309"/>
                    <a:pt x="7144" y="189071"/>
                    <a:pt x="7144" y="193834"/>
                  </a:cubicBezTo>
                  <a:cubicBezTo>
                    <a:pt x="7144" y="203359"/>
                    <a:pt x="14764" y="211931"/>
                    <a:pt x="30004" y="219551"/>
                  </a:cubicBezTo>
                  <a:cubicBezTo>
                    <a:pt x="45244" y="227171"/>
                    <a:pt x="64294" y="230981"/>
                    <a:pt x="86201" y="230981"/>
                  </a:cubicBezTo>
                  <a:cubicBezTo>
                    <a:pt x="111919" y="230981"/>
                    <a:pt x="131921" y="225266"/>
                    <a:pt x="146209" y="213836"/>
                  </a:cubicBezTo>
                  <a:cubicBezTo>
                    <a:pt x="160496" y="202406"/>
                    <a:pt x="167164" y="187166"/>
                    <a:pt x="167164" y="167164"/>
                  </a:cubicBezTo>
                  <a:cubicBezTo>
                    <a:pt x="167164" y="151924"/>
                    <a:pt x="163354" y="139541"/>
                    <a:pt x="155734" y="129064"/>
                  </a:cubicBezTo>
                  <a:cubicBezTo>
                    <a:pt x="145256" y="120491"/>
                    <a:pt x="135731" y="113824"/>
                    <a:pt x="125254" y="109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0">
              <a:extLst>
                <a:ext uri="{FF2B5EF4-FFF2-40B4-BE49-F238E27FC236}">
                  <a16:creationId xmlns="" xmlns:a16="http://schemas.microsoft.com/office/drawing/2014/main" id="{2C63121E-059A-463A-93C1-B44EDEBB176B}"/>
                </a:ext>
              </a:extLst>
            </p:cNvPr>
            <p:cNvSpPr/>
            <p:nvPr/>
          </p:nvSpPr>
          <p:spPr>
            <a:xfrm>
              <a:off x="7208996" y="3754279"/>
              <a:ext cx="219075" cy="342900"/>
            </a:xfrm>
            <a:custGeom>
              <a:avLst/>
              <a:gdLst>
                <a:gd name="connsiteX0" fmla="*/ 115729 w 219075"/>
                <a:gd name="connsiteY0" fmla="*/ 7144 h 342900"/>
                <a:gd name="connsiteX1" fmla="*/ 26194 w 219075"/>
                <a:gd name="connsiteY1" fmla="*/ 7144 h 342900"/>
                <a:gd name="connsiteX2" fmla="*/ 12859 w 219075"/>
                <a:gd name="connsiteY2" fmla="*/ 11906 h 342900"/>
                <a:gd name="connsiteX3" fmla="*/ 7144 w 219075"/>
                <a:gd name="connsiteY3" fmla="*/ 23336 h 342900"/>
                <a:gd name="connsiteX4" fmla="*/ 7144 w 219075"/>
                <a:gd name="connsiteY4" fmla="*/ 327184 h 342900"/>
                <a:gd name="connsiteX5" fmla="*/ 14764 w 219075"/>
                <a:gd name="connsiteY5" fmla="*/ 338614 h 342900"/>
                <a:gd name="connsiteX6" fmla="*/ 31909 w 219075"/>
                <a:gd name="connsiteY6" fmla="*/ 343376 h 342900"/>
                <a:gd name="connsiteX7" fmla="*/ 49054 w 219075"/>
                <a:gd name="connsiteY7" fmla="*/ 338614 h 342900"/>
                <a:gd name="connsiteX8" fmla="*/ 55721 w 219075"/>
                <a:gd name="connsiteY8" fmla="*/ 327184 h 342900"/>
                <a:gd name="connsiteX9" fmla="*/ 55721 w 219075"/>
                <a:gd name="connsiteY9" fmla="*/ 213836 h 342900"/>
                <a:gd name="connsiteX10" fmla="*/ 112871 w 219075"/>
                <a:gd name="connsiteY10" fmla="*/ 213836 h 342900"/>
                <a:gd name="connsiteX11" fmla="*/ 188119 w 219075"/>
                <a:gd name="connsiteY11" fmla="*/ 189071 h 342900"/>
                <a:gd name="connsiteX12" fmla="*/ 216694 w 219075"/>
                <a:gd name="connsiteY12" fmla="*/ 111919 h 342900"/>
                <a:gd name="connsiteX13" fmla="*/ 216694 w 219075"/>
                <a:gd name="connsiteY13" fmla="*/ 108109 h 342900"/>
                <a:gd name="connsiteX14" fmla="*/ 189071 w 219075"/>
                <a:gd name="connsiteY14" fmla="*/ 31909 h 342900"/>
                <a:gd name="connsiteX15" fmla="*/ 115729 w 219075"/>
                <a:gd name="connsiteY15" fmla="*/ 7144 h 342900"/>
                <a:gd name="connsiteX16" fmla="*/ 168116 w 219075"/>
                <a:gd name="connsiteY16" fmla="*/ 114776 h 342900"/>
                <a:gd name="connsiteX17" fmla="*/ 153829 w 219075"/>
                <a:gd name="connsiteY17" fmla="*/ 159544 h 342900"/>
                <a:gd name="connsiteX18" fmla="*/ 113824 w 219075"/>
                <a:gd name="connsiteY18" fmla="*/ 174784 h 342900"/>
                <a:gd name="connsiteX19" fmla="*/ 56674 w 219075"/>
                <a:gd name="connsiteY19" fmla="*/ 174784 h 342900"/>
                <a:gd name="connsiteX20" fmla="*/ 56674 w 219075"/>
                <a:gd name="connsiteY20" fmla="*/ 50006 h 342900"/>
                <a:gd name="connsiteX21" fmla="*/ 113824 w 219075"/>
                <a:gd name="connsiteY21" fmla="*/ 50006 h 342900"/>
                <a:gd name="connsiteX22" fmla="*/ 153829 w 219075"/>
                <a:gd name="connsiteY22" fmla="*/ 64294 h 342900"/>
                <a:gd name="connsiteX23" fmla="*/ 168116 w 219075"/>
                <a:gd name="connsiteY23" fmla="*/ 109061 h 342900"/>
                <a:gd name="connsiteX24" fmla="*/ 168116 w 219075"/>
                <a:gd name="connsiteY24" fmla="*/ 11477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075" h="342900">
                  <a:moveTo>
                    <a:pt x="115729" y="7144"/>
                  </a:moveTo>
                  <a:lnTo>
                    <a:pt x="26194" y="7144"/>
                  </a:lnTo>
                  <a:cubicBezTo>
                    <a:pt x="20479" y="7144"/>
                    <a:pt x="15716" y="9049"/>
                    <a:pt x="12859" y="11906"/>
                  </a:cubicBezTo>
                  <a:cubicBezTo>
                    <a:pt x="10001" y="14764"/>
                    <a:pt x="7144" y="18574"/>
                    <a:pt x="7144" y="23336"/>
                  </a:cubicBezTo>
                  <a:lnTo>
                    <a:pt x="7144" y="327184"/>
                  </a:lnTo>
                  <a:cubicBezTo>
                    <a:pt x="7144" y="331946"/>
                    <a:pt x="10001" y="335756"/>
                    <a:pt x="14764" y="338614"/>
                  </a:cubicBezTo>
                  <a:cubicBezTo>
                    <a:pt x="19526" y="341471"/>
                    <a:pt x="25241" y="343376"/>
                    <a:pt x="31909" y="343376"/>
                  </a:cubicBezTo>
                  <a:cubicBezTo>
                    <a:pt x="38576" y="343376"/>
                    <a:pt x="44291" y="341471"/>
                    <a:pt x="49054" y="338614"/>
                  </a:cubicBezTo>
                  <a:cubicBezTo>
                    <a:pt x="53816" y="335756"/>
                    <a:pt x="55721" y="331946"/>
                    <a:pt x="55721" y="327184"/>
                  </a:cubicBezTo>
                  <a:lnTo>
                    <a:pt x="55721" y="213836"/>
                  </a:lnTo>
                  <a:lnTo>
                    <a:pt x="112871" y="213836"/>
                  </a:lnTo>
                  <a:cubicBezTo>
                    <a:pt x="144304" y="213836"/>
                    <a:pt x="169069" y="205264"/>
                    <a:pt x="188119" y="189071"/>
                  </a:cubicBezTo>
                  <a:cubicBezTo>
                    <a:pt x="207169" y="172879"/>
                    <a:pt x="216694" y="147161"/>
                    <a:pt x="216694" y="111919"/>
                  </a:cubicBezTo>
                  <a:lnTo>
                    <a:pt x="216694" y="108109"/>
                  </a:lnTo>
                  <a:cubicBezTo>
                    <a:pt x="216694" y="72866"/>
                    <a:pt x="207169" y="48101"/>
                    <a:pt x="189071" y="31909"/>
                  </a:cubicBezTo>
                  <a:cubicBezTo>
                    <a:pt x="170974" y="14764"/>
                    <a:pt x="147161" y="7144"/>
                    <a:pt x="115729" y="7144"/>
                  </a:cubicBezTo>
                  <a:close/>
                  <a:moveTo>
                    <a:pt x="168116" y="114776"/>
                  </a:moveTo>
                  <a:cubicBezTo>
                    <a:pt x="168116" y="134779"/>
                    <a:pt x="163354" y="150019"/>
                    <a:pt x="153829" y="159544"/>
                  </a:cubicBezTo>
                  <a:cubicBezTo>
                    <a:pt x="144304" y="169069"/>
                    <a:pt x="130969" y="174784"/>
                    <a:pt x="113824" y="174784"/>
                  </a:cubicBezTo>
                  <a:lnTo>
                    <a:pt x="56674" y="174784"/>
                  </a:lnTo>
                  <a:lnTo>
                    <a:pt x="56674" y="50006"/>
                  </a:lnTo>
                  <a:lnTo>
                    <a:pt x="113824" y="50006"/>
                  </a:lnTo>
                  <a:cubicBezTo>
                    <a:pt x="130969" y="50006"/>
                    <a:pt x="144304" y="54769"/>
                    <a:pt x="153829" y="64294"/>
                  </a:cubicBezTo>
                  <a:cubicBezTo>
                    <a:pt x="163354" y="73819"/>
                    <a:pt x="168116" y="89059"/>
                    <a:pt x="168116" y="109061"/>
                  </a:cubicBezTo>
                  <a:lnTo>
                    <a:pt x="168116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1">
              <a:extLst>
                <a:ext uri="{FF2B5EF4-FFF2-40B4-BE49-F238E27FC236}">
                  <a16:creationId xmlns="" xmlns:a16="http://schemas.microsoft.com/office/drawing/2014/main" id="{A0F094A9-EFA9-4491-B950-00CE40C247FD}"/>
                </a:ext>
              </a:extLst>
            </p:cNvPr>
            <p:cNvSpPr/>
            <p:nvPr/>
          </p:nvSpPr>
          <p:spPr>
            <a:xfrm>
              <a:off x="7458551" y="3741896"/>
              <a:ext cx="57150" cy="361950"/>
            </a:xfrm>
            <a:custGeom>
              <a:avLst/>
              <a:gdLst>
                <a:gd name="connsiteX0" fmla="*/ 48101 w 57150"/>
                <a:gd name="connsiteY0" fmla="*/ 11906 h 361950"/>
                <a:gd name="connsiteX1" fmla="*/ 30956 w 57150"/>
                <a:gd name="connsiteY1" fmla="*/ 7144 h 361950"/>
                <a:gd name="connsiteX2" fmla="*/ 13811 w 57150"/>
                <a:gd name="connsiteY2" fmla="*/ 11906 h 361950"/>
                <a:gd name="connsiteX3" fmla="*/ 7144 w 57150"/>
                <a:gd name="connsiteY3" fmla="*/ 23336 h 361950"/>
                <a:gd name="connsiteX4" fmla="*/ 7144 w 57150"/>
                <a:gd name="connsiteY4" fmla="*/ 338614 h 361950"/>
                <a:gd name="connsiteX5" fmla="*/ 13811 w 57150"/>
                <a:gd name="connsiteY5" fmla="*/ 350044 h 361950"/>
                <a:gd name="connsiteX6" fmla="*/ 30956 w 57150"/>
                <a:gd name="connsiteY6" fmla="*/ 354806 h 361950"/>
                <a:gd name="connsiteX7" fmla="*/ 48101 w 57150"/>
                <a:gd name="connsiteY7" fmla="*/ 350044 h 361950"/>
                <a:gd name="connsiteX8" fmla="*/ 55721 w 57150"/>
                <a:gd name="connsiteY8" fmla="*/ 338614 h 361950"/>
                <a:gd name="connsiteX9" fmla="*/ 55721 w 57150"/>
                <a:gd name="connsiteY9" fmla="*/ 23336 h 361950"/>
                <a:gd name="connsiteX10" fmla="*/ 48101 w 57150"/>
                <a:gd name="connsiteY10" fmla="*/ 1190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361950">
                  <a:moveTo>
                    <a:pt x="48101" y="11906"/>
                  </a:moveTo>
                  <a:cubicBezTo>
                    <a:pt x="43339" y="9049"/>
                    <a:pt x="37624" y="7144"/>
                    <a:pt x="30956" y="7144"/>
                  </a:cubicBezTo>
                  <a:cubicBezTo>
                    <a:pt x="24289" y="7144"/>
                    <a:pt x="18574" y="9049"/>
                    <a:pt x="13811" y="11906"/>
                  </a:cubicBezTo>
                  <a:cubicBezTo>
                    <a:pt x="9049" y="14764"/>
                    <a:pt x="7144" y="18574"/>
                    <a:pt x="7144" y="23336"/>
                  </a:cubicBezTo>
                  <a:lnTo>
                    <a:pt x="7144" y="338614"/>
                  </a:lnTo>
                  <a:cubicBezTo>
                    <a:pt x="7144" y="342424"/>
                    <a:pt x="9049" y="346234"/>
                    <a:pt x="13811" y="350044"/>
                  </a:cubicBezTo>
                  <a:cubicBezTo>
                    <a:pt x="18574" y="353854"/>
                    <a:pt x="24289" y="354806"/>
                    <a:pt x="30956" y="354806"/>
                  </a:cubicBezTo>
                  <a:cubicBezTo>
                    <a:pt x="37624" y="354806"/>
                    <a:pt x="43339" y="352901"/>
                    <a:pt x="48101" y="350044"/>
                  </a:cubicBezTo>
                  <a:cubicBezTo>
                    <a:pt x="52864" y="347186"/>
                    <a:pt x="55721" y="343376"/>
                    <a:pt x="55721" y="338614"/>
                  </a:cubicBezTo>
                  <a:lnTo>
                    <a:pt x="55721" y="23336"/>
                  </a:lnTo>
                  <a:cubicBezTo>
                    <a:pt x="55721" y="18574"/>
                    <a:pt x="52864" y="14764"/>
                    <a:pt x="48101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2">
              <a:extLst>
                <a:ext uri="{FF2B5EF4-FFF2-40B4-BE49-F238E27FC236}">
                  <a16:creationId xmlns="" xmlns:a16="http://schemas.microsoft.com/office/drawing/2014/main" id="{C7ADFE1A-AD7C-423B-870F-D6C5992EF442}"/>
                </a:ext>
              </a:extLst>
            </p:cNvPr>
            <p:cNvSpPr/>
            <p:nvPr/>
          </p:nvSpPr>
          <p:spPr>
            <a:xfrm>
              <a:off x="7548086" y="3868579"/>
              <a:ext cx="190500" cy="238125"/>
            </a:xfrm>
            <a:custGeom>
              <a:avLst/>
              <a:gdLst>
                <a:gd name="connsiteX0" fmla="*/ 90011 w 190500"/>
                <a:gd name="connsiteY0" fmla="*/ 7144 h 238125"/>
                <a:gd name="connsiteX1" fmla="*/ 43339 w 190500"/>
                <a:gd name="connsiteY1" fmla="*/ 15716 h 238125"/>
                <a:gd name="connsiteX2" fmla="*/ 21431 w 190500"/>
                <a:gd name="connsiteY2" fmla="*/ 36671 h 238125"/>
                <a:gd name="connsiteX3" fmla="*/ 26194 w 190500"/>
                <a:gd name="connsiteY3" fmla="*/ 53816 h 238125"/>
                <a:gd name="connsiteX4" fmla="*/ 38576 w 190500"/>
                <a:gd name="connsiteY4" fmla="*/ 61436 h 238125"/>
                <a:gd name="connsiteX5" fmla="*/ 54769 w 190500"/>
                <a:gd name="connsiteY5" fmla="*/ 53816 h 238125"/>
                <a:gd name="connsiteX6" fmla="*/ 89059 w 190500"/>
                <a:gd name="connsiteY6" fmla="*/ 46196 h 238125"/>
                <a:gd name="connsiteX7" fmla="*/ 123349 w 190500"/>
                <a:gd name="connsiteY7" fmla="*/ 61436 h 238125"/>
                <a:gd name="connsiteX8" fmla="*/ 134779 w 190500"/>
                <a:gd name="connsiteY8" fmla="*/ 97631 h 238125"/>
                <a:gd name="connsiteX9" fmla="*/ 134779 w 190500"/>
                <a:gd name="connsiteY9" fmla="*/ 106204 h 238125"/>
                <a:gd name="connsiteX10" fmla="*/ 114776 w 190500"/>
                <a:gd name="connsiteY10" fmla="*/ 106204 h 238125"/>
                <a:gd name="connsiteX11" fmla="*/ 34766 w 190500"/>
                <a:gd name="connsiteY11" fmla="*/ 120491 h 238125"/>
                <a:gd name="connsiteX12" fmla="*/ 7144 w 190500"/>
                <a:gd name="connsiteY12" fmla="*/ 171926 h 238125"/>
                <a:gd name="connsiteX13" fmla="*/ 24289 w 190500"/>
                <a:gd name="connsiteY13" fmla="*/ 216694 h 238125"/>
                <a:gd name="connsiteX14" fmla="*/ 68104 w 190500"/>
                <a:gd name="connsiteY14" fmla="*/ 231934 h 238125"/>
                <a:gd name="connsiteX15" fmla="*/ 137636 w 190500"/>
                <a:gd name="connsiteY15" fmla="*/ 195739 h 238125"/>
                <a:gd name="connsiteX16" fmla="*/ 137636 w 190500"/>
                <a:gd name="connsiteY16" fmla="*/ 211931 h 238125"/>
                <a:gd name="connsiteX17" fmla="*/ 144304 w 190500"/>
                <a:gd name="connsiteY17" fmla="*/ 223361 h 238125"/>
                <a:gd name="connsiteX18" fmla="*/ 159544 w 190500"/>
                <a:gd name="connsiteY18" fmla="*/ 228124 h 238125"/>
                <a:gd name="connsiteX19" fmla="*/ 176689 w 190500"/>
                <a:gd name="connsiteY19" fmla="*/ 223361 h 238125"/>
                <a:gd name="connsiteX20" fmla="*/ 183356 w 190500"/>
                <a:gd name="connsiteY20" fmla="*/ 211931 h 238125"/>
                <a:gd name="connsiteX21" fmla="*/ 183356 w 190500"/>
                <a:gd name="connsiteY21" fmla="*/ 96679 h 238125"/>
                <a:gd name="connsiteX22" fmla="*/ 160496 w 190500"/>
                <a:gd name="connsiteY22" fmla="*/ 32861 h 238125"/>
                <a:gd name="connsiteX23" fmla="*/ 90011 w 190500"/>
                <a:gd name="connsiteY23" fmla="*/ 7144 h 238125"/>
                <a:gd name="connsiteX24" fmla="*/ 134779 w 190500"/>
                <a:gd name="connsiteY24" fmla="*/ 149066 h 238125"/>
                <a:gd name="connsiteX25" fmla="*/ 118586 w 190500"/>
                <a:gd name="connsiteY25" fmla="*/ 180499 h 238125"/>
                <a:gd name="connsiteX26" fmla="*/ 85249 w 190500"/>
                <a:gd name="connsiteY26" fmla="*/ 194786 h 238125"/>
                <a:gd name="connsiteX27" fmla="*/ 63341 w 190500"/>
                <a:gd name="connsiteY27" fmla="*/ 187166 h 238125"/>
                <a:gd name="connsiteX28" fmla="*/ 54769 w 190500"/>
                <a:gd name="connsiteY28" fmla="*/ 165259 h 238125"/>
                <a:gd name="connsiteX29" fmla="*/ 65246 w 190500"/>
                <a:gd name="connsiteY29" fmla="*/ 143351 h 238125"/>
                <a:gd name="connsiteX30" fmla="*/ 88106 w 190500"/>
                <a:gd name="connsiteY30" fmla="*/ 133826 h 238125"/>
                <a:gd name="connsiteX31" fmla="*/ 122396 w 190500"/>
                <a:gd name="connsiteY31" fmla="*/ 131921 h 238125"/>
                <a:gd name="connsiteX32" fmla="*/ 133826 w 190500"/>
                <a:gd name="connsiteY32" fmla="*/ 131921 h 238125"/>
                <a:gd name="connsiteX33" fmla="*/ 133826 w 190500"/>
                <a:gd name="connsiteY33" fmla="*/ 1490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238125">
                  <a:moveTo>
                    <a:pt x="90011" y="7144"/>
                  </a:moveTo>
                  <a:cubicBezTo>
                    <a:pt x="73819" y="7144"/>
                    <a:pt x="57626" y="10001"/>
                    <a:pt x="43339" y="15716"/>
                  </a:cubicBezTo>
                  <a:cubicBezTo>
                    <a:pt x="28099" y="21431"/>
                    <a:pt x="21431" y="28099"/>
                    <a:pt x="21431" y="36671"/>
                  </a:cubicBezTo>
                  <a:cubicBezTo>
                    <a:pt x="21431" y="42386"/>
                    <a:pt x="23336" y="48101"/>
                    <a:pt x="26194" y="53816"/>
                  </a:cubicBezTo>
                  <a:cubicBezTo>
                    <a:pt x="29051" y="58579"/>
                    <a:pt x="33814" y="61436"/>
                    <a:pt x="38576" y="61436"/>
                  </a:cubicBezTo>
                  <a:cubicBezTo>
                    <a:pt x="39529" y="61436"/>
                    <a:pt x="45244" y="58579"/>
                    <a:pt x="54769" y="53816"/>
                  </a:cubicBezTo>
                  <a:cubicBezTo>
                    <a:pt x="64294" y="49054"/>
                    <a:pt x="76676" y="46196"/>
                    <a:pt x="89059" y="46196"/>
                  </a:cubicBezTo>
                  <a:cubicBezTo>
                    <a:pt x="104299" y="46196"/>
                    <a:pt x="115729" y="50959"/>
                    <a:pt x="123349" y="61436"/>
                  </a:cubicBezTo>
                  <a:cubicBezTo>
                    <a:pt x="130969" y="70961"/>
                    <a:pt x="134779" y="83344"/>
                    <a:pt x="134779" y="97631"/>
                  </a:cubicBezTo>
                  <a:lnTo>
                    <a:pt x="134779" y="106204"/>
                  </a:lnTo>
                  <a:lnTo>
                    <a:pt x="114776" y="106204"/>
                  </a:lnTo>
                  <a:cubicBezTo>
                    <a:pt x="79534" y="106204"/>
                    <a:pt x="52864" y="110966"/>
                    <a:pt x="34766" y="120491"/>
                  </a:cubicBezTo>
                  <a:cubicBezTo>
                    <a:pt x="16669" y="130016"/>
                    <a:pt x="7144" y="147161"/>
                    <a:pt x="7144" y="171926"/>
                  </a:cubicBezTo>
                  <a:cubicBezTo>
                    <a:pt x="7144" y="191929"/>
                    <a:pt x="12859" y="206216"/>
                    <a:pt x="24289" y="216694"/>
                  </a:cubicBezTo>
                  <a:cubicBezTo>
                    <a:pt x="35719" y="227171"/>
                    <a:pt x="50006" y="231934"/>
                    <a:pt x="68104" y="231934"/>
                  </a:cubicBezTo>
                  <a:cubicBezTo>
                    <a:pt x="93821" y="231934"/>
                    <a:pt x="116681" y="219551"/>
                    <a:pt x="137636" y="195739"/>
                  </a:cubicBezTo>
                  <a:lnTo>
                    <a:pt x="137636" y="211931"/>
                  </a:lnTo>
                  <a:cubicBezTo>
                    <a:pt x="137636" y="216694"/>
                    <a:pt x="139541" y="219551"/>
                    <a:pt x="144304" y="223361"/>
                  </a:cubicBezTo>
                  <a:cubicBezTo>
                    <a:pt x="149066" y="226219"/>
                    <a:pt x="153829" y="228124"/>
                    <a:pt x="159544" y="228124"/>
                  </a:cubicBezTo>
                  <a:cubicBezTo>
                    <a:pt x="166211" y="228124"/>
                    <a:pt x="171926" y="226219"/>
                    <a:pt x="176689" y="223361"/>
                  </a:cubicBezTo>
                  <a:cubicBezTo>
                    <a:pt x="181451" y="220504"/>
                    <a:pt x="183356" y="216694"/>
                    <a:pt x="183356" y="211931"/>
                  </a:cubicBezTo>
                  <a:lnTo>
                    <a:pt x="183356" y="96679"/>
                  </a:lnTo>
                  <a:cubicBezTo>
                    <a:pt x="183356" y="70961"/>
                    <a:pt x="175736" y="50006"/>
                    <a:pt x="160496" y="32861"/>
                  </a:cubicBezTo>
                  <a:cubicBezTo>
                    <a:pt x="145256" y="15716"/>
                    <a:pt x="121444" y="7144"/>
                    <a:pt x="90011" y="7144"/>
                  </a:cubicBezTo>
                  <a:close/>
                  <a:moveTo>
                    <a:pt x="134779" y="149066"/>
                  </a:moveTo>
                  <a:cubicBezTo>
                    <a:pt x="134779" y="160496"/>
                    <a:pt x="129064" y="170974"/>
                    <a:pt x="118586" y="180499"/>
                  </a:cubicBezTo>
                  <a:cubicBezTo>
                    <a:pt x="108109" y="190024"/>
                    <a:pt x="96679" y="194786"/>
                    <a:pt x="85249" y="194786"/>
                  </a:cubicBezTo>
                  <a:cubicBezTo>
                    <a:pt x="76676" y="194786"/>
                    <a:pt x="69056" y="191929"/>
                    <a:pt x="63341" y="187166"/>
                  </a:cubicBezTo>
                  <a:cubicBezTo>
                    <a:pt x="57626" y="182404"/>
                    <a:pt x="54769" y="174784"/>
                    <a:pt x="54769" y="165259"/>
                  </a:cubicBezTo>
                  <a:cubicBezTo>
                    <a:pt x="54769" y="155734"/>
                    <a:pt x="58579" y="149066"/>
                    <a:pt x="65246" y="143351"/>
                  </a:cubicBezTo>
                  <a:cubicBezTo>
                    <a:pt x="71914" y="137636"/>
                    <a:pt x="79534" y="134779"/>
                    <a:pt x="88106" y="133826"/>
                  </a:cubicBezTo>
                  <a:cubicBezTo>
                    <a:pt x="96679" y="132874"/>
                    <a:pt x="108109" y="131921"/>
                    <a:pt x="122396" y="131921"/>
                  </a:cubicBezTo>
                  <a:lnTo>
                    <a:pt x="133826" y="131921"/>
                  </a:lnTo>
                  <a:lnTo>
                    <a:pt x="133826" y="149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3">
              <a:extLst>
                <a:ext uri="{FF2B5EF4-FFF2-40B4-BE49-F238E27FC236}">
                  <a16:creationId xmlns="" xmlns:a16="http://schemas.microsoft.com/office/drawing/2014/main" id="{292DFC01-3664-4AA4-A2AA-8284806C7877}"/>
                </a:ext>
              </a:extLst>
            </p:cNvPr>
            <p:cNvSpPr/>
            <p:nvPr/>
          </p:nvSpPr>
          <p:spPr>
            <a:xfrm>
              <a:off x="7772876" y="3868579"/>
              <a:ext cx="200025" cy="228600"/>
            </a:xfrm>
            <a:custGeom>
              <a:avLst/>
              <a:gdLst>
                <a:gd name="connsiteX0" fmla="*/ 170021 w 200025"/>
                <a:gd name="connsiteY0" fmla="*/ 33814 h 228600"/>
                <a:gd name="connsiteX1" fmla="*/ 113824 w 200025"/>
                <a:gd name="connsiteY1" fmla="*/ 7144 h 228600"/>
                <a:gd name="connsiteX2" fmla="*/ 75724 w 200025"/>
                <a:gd name="connsiteY2" fmla="*/ 17621 h 228600"/>
                <a:gd name="connsiteX3" fmla="*/ 51911 w 200025"/>
                <a:gd name="connsiteY3" fmla="*/ 42386 h 228600"/>
                <a:gd name="connsiteX4" fmla="*/ 51911 w 200025"/>
                <a:gd name="connsiteY4" fmla="*/ 25241 h 228600"/>
                <a:gd name="connsiteX5" fmla="*/ 46196 w 200025"/>
                <a:gd name="connsiteY5" fmla="*/ 13811 h 228600"/>
                <a:gd name="connsiteX6" fmla="*/ 30956 w 200025"/>
                <a:gd name="connsiteY6" fmla="*/ 9049 h 228600"/>
                <a:gd name="connsiteX7" fmla="*/ 13811 w 200025"/>
                <a:gd name="connsiteY7" fmla="*/ 13811 h 228600"/>
                <a:gd name="connsiteX8" fmla="*/ 7144 w 200025"/>
                <a:gd name="connsiteY8" fmla="*/ 25241 h 228600"/>
                <a:gd name="connsiteX9" fmla="*/ 7144 w 200025"/>
                <a:gd name="connsiteY9" fmla="*/ 210979 h 228600"/>
                <a:gd name="connsiteX10" fmla="*/ 13811 w 200025"/>
                <a:gd name="connsiteY10" fmla="*/ 222409 h 228600"/>
                <a:gd name="connsiteX11" fmla="*/ 30956 w 200025"/>
                <a:gd name="connsiteY11" fmla="*/ 227171 h 228600"/>
                <a:gd name="connsiteX12" fmla="*/ 48101 w 200025"/>
                <a:gd name="connsiteY12" fmla="*/ 222409 h 228600"/>
                <a:gd name="connsiteX13" fmla="*/ 55721 w 200025"/>
                <a:gd name="connsiteY13" fmla="*/ 211931 h 228600"/>
                <a:gd name="connsiteX14" fmla="*/ 55721 w 200025"/>
                <a:gd name="connsiteY14" fmla="*/ 98584 h 228600"/>
                <a:gd name="connsiteX15" fmla="*/ 69056 w 200025"/>
                <a:gd name="connsiteY15" fmla="*/ 64294 h 228600"/>
                <a:gd name="connsiteX16" fmla="*/ 99536 w 200025"/>
                <a:gd name="connsiteY16" fmla="*/ 50959 h 228600"/>
                <a:gd name="connsiteX17" fmla="*/ 131921 w 200025"/>
                <a:gd name="connsiteY17" fmla="*/ 65246 h 228600"/>
                <a:gd name="connsiteX18" fmla="*/ 145256 w 200025"/>
                <a:gd name="connsiteY18" fmla="*/ 98584 h 228600"/>
                <a:gd name="connsiteX19" fmla="*/ 145256 w 200025"/>
                <a:gd name="connsiteY19" fmla="*/ 211931 h 228600"/>
                <a:gd name="connsiteX20" fmla="*/ 152876 w 200025"/>
                <a:gd name="connsiteY20" fmla="*/ 223361 h 228600"/>
                <a:gd name="connsiteX21" fmla="*/ 169069 w 200025"/>
                <a:gd name="connsiteY21" fmla="*/ 228124 h 228600"/>
                <a:gd name="connsiteX22" fmla="*/ 186214 w 200025"/>
                <a:gd name="connsiteY22" fmla="*/ 223361 h 228600"/>
                <a:gd name="connsiteX23" fmla="*/ 193834 w 200025"/>
                <a:gd name="connsiteY23" fmla="*/ 211931 h 228600"/>
                <a:gd name="connsiteX24" fmla="*/ 193834 w 200025"/>
                <a:gd name="connsiteY24" fmla="*/ 97631 h 228600"/>
                <a:gd name="connsiteX25" fmla="*/ 170021 w 200025"/>
                <a:gd name="connsiteY25" fmla="*/ 3381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" h="228600">
                  <a:moveTo>
                    <a:pt x="170021" y="33814"/>
                  </a:moveTo>
                  <a:cubicBezTo>
                    <a:pt x="153829" y="15716"/>
                    <a:pt x="135731" y="7144"/>
                    <a:pt x="113824" y="7144"/>
                  </a:cubicBezTo>
                  <a:cubicBezTo>
                    <a:pt x="99536" y="7144"/>
                    <a:pt x="87154" y="10954"/>
                    <a:pt x="75724" y="17621"/>
                  </a:cubicBezTo>
                  <a:cubicBezTo>
                    <a:pt x="65246" y="24289"/>
                    <a:pt x="56674" y="32861"/>
                    <a:pt x="51911" y="42386"/>
                  </a:cubicBezTo>
                  <a:lnTo>
                    <a:pt x="51911" y="25241"/>
                  </a:lnTo>
                  <a:cubicBezTo>
                    <a:pt x="51911" y="20479"/>
                    <a:pt x="50006" y="16669"/>
                    <a:pt x="46196" y="13811"/>
                  </a:cubicBezTo>
                  <a:cubicBezTo>
                    <a:pt x="42386" y="10954"/>
                    <a:pt x="36671" y="9049"/>
                    <a:pt x="30956" y="9049"/>
                  </a:cubicBezTo>
                  <a:cubicBezTo>
                    <a:pt x="24289" y="9049"/>
                    <a:pt x="18574" y="10954"/>
                    <a:pt x="13811" y="13811"/>
                  </a:cubicBezTo>
                  <a:cubicBezTo>
                    <a:pt x="9049" y="16669"/>
                    <a:pt x="7144" y="20479"/>
                    <a:pt x="7144" y="25241"/>
                  </a:cubicBezTo>
                  <a:lnTo>
                    <a:pt x="7144" y="210979"/>
                  </a:lnTo>
                  <a:cubicBezTo>
                    <a:pt x="7144" y="214789"/>
                    <a:pt x="9049" y="218599"/>
                    <a:pt x="13811" y="222409"/>
                  </a:cubicBezTo>
                  <a:cubicBezTo>
                    <a:pt x="18574" y="226219"/>
                    <a:pt x="24289" y="227171"/>
                    <a:pt x="30956" y="227171"/>
                  </a:cubicBezTo>
                  <a:cubicBezTo>
                    <a:pt x="37624" y="227171"/>
                    <a:pt x="43339" y="225266"/>
                    <a:pt x="48101" y="222409"/>
                  </a:cubicBezTo>
                  <a:cubicBezTo>
                    <a:pt x="52864" y="219551"/>
                    <a:pt x="55721" y="215741"/>
                    <a:pt x="55721" y="211931"/>
                  </a:cubicBezTo>
                  <a:lnTo>
                    <a:pt x="55721" y="98584"/>
                  </a:lnTo>
                  <a:cubicBezTo>
                    <a:pt x="55721" y="84296"/>
                    <a:pt x="60484" y="72866"/>
                    <a:pt x="69056" y="64294"/>
                  </a:cubicBezTo>
                  <a:cubicBezTo>
                    <a:pt x="77629" y="55721"/>
                    <a:pt x="88106" y="50959"/>
                    <a:pt x="99536" y="50959"/>
                  </a:cubicBezTo>
                  <a:cubicBezTo>
                    <a:pt x="111919" y="50959"/>
                    <a:pt x="123349" y="55721"/>
                    <a:pt x="131921" y="65246"/>
                  </a:cubicBezTo>
                  <a:cubicBezTo>
                    <a:pt x="141446" y="74771"/>
                    <a:pt x="145256" y="86201"/>
                    <a:pt x="145256" y="98584"/>
                  </a:cubicBezTo>
                  <a:lnTo>
                    <a:pt x="145256" y="211931"/>
                  </a:lnTo>
                  <a:cubicBezTo>
                    <a:pt x="145256" y="216694"/>
                    <a:pt x="148114" y="220504"/>
                    <a:pt x="152876" y="223361"/>
                  </a:cubicBezTo>
                  <a:cubicBezTo>
                    <a:pt x="157639" y="226219"/>
                    <a:pt x="163354" y="228124"/>
                    <a:pt x="169069" y="228124"/>
                  </a:cubicBezTo>
                  <a:cubicBezTo>
                    <a:pt x="175736" y="228124"/>
                    <a:pt x="181451" y="226219"/>
                    <a:pt x="186214" y="223361"/>
                  </a:cubicBezTo>
                  <a:cubicBezTo>
                    <a:pt x="190976" y="220504"/>
                    <a:pt x="193834" y="216694"/>
                    <a:pt x="193834" y="211931"/>
                  </a:cubicBezTo>
                  <a:lnTo>
                    <a:pt x="193834" y="97631"/>
                  </a:lnTo>
                  <a:cubicBezTo>
                    <a:pt x="193834" y="72866"/>
                    <a:pt x="186214" y="51911"/>
                    <a:pt x="170021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4">
              <a:extLst>
                <a:ext uri="{FF2B5EF4-FFF2-40B4-BE49-F238E27FC236}">
                  <a16:creationId xmlns="" xmlns:a16="http://schemas.microsoft.com/office/drawing/2014/main" id="{9F76B344-78E9-4E53-A857-3FA6982D216C}"/>
                </a:ext>
              </a:extLst>
            </p:cNvPr>
            <p:cNvSpPr/>
            <p:nvPr/>
          </p:nvSpPr>
          <p:spPr>
            <a:xfrm>
              <a:off x="4887754" y="3754279"/>
              <a:ext cx="847725" cy="342900"/>
            </a:xfrm>
            <a:custGeom>
              <a:avLst/>
              <a:gdLst>
                <a:gd name="connsiteX0" fmla="*/ 797719 w 847725"/>
                <a:gd name="connsiteY0" fmla="*/ 160496 h 342900"/>
                <a:gd name="connsiteX1" fmla="*/ 836771 w 847725"/>
                <a:gd name="connsiteY1" fmla="*/ 86201 h 342900"/>
                <a:gd name="connsiteX2" fmla="*/ 812006 w 847725"/>
                <a:gd name="connsiteY2" fmla="*/ 24289 h 342900"/>
                <a:gd name="connsiteX3" fmla="*/ 744379 w 847725"/>
                <a:gd name="connsiteY3" fmla="*/ 7144 h 342900"/>
                <a:gd name="connsiteX4" fmla="*/ 660559 w 847725"/>
                <a:gd name="connsiteY4" fmla="*/ 7144 h 342900"/>
                <a:gd name="connsiteX5" fmla="*/ 645319 w 847725"/>
                <a:gd name="connsiteY5" fmla="*/ 11906 h 342900"/>
                <a:gd name="connsiteX6" fmla="*/ 638651 w 847725"/>
                <a:gd name="connsiteY6" fmla="*/ 23336 h 342900"/>
                <a:gd name="connsiteX7" fmla="*/ 638651 w 847725"/>
                <a:gd name="connsiteY7" fmla="*/ 250031 h 342900"/>
                <a:gd name="connsiteX8" fmla="*/ 687229 w 847725"/>
                <a:gd name="connsiteY8" fmla="*/ 250031 h 342900"/>
                <a:gd name="connsiteX9" fmla="*/ 687229 w 847725"/>
                <a:gd name="connsiteY9" fmla="*/ 179546 h 342900"/>
                <a:gd name="connsiteX10" fmla="*/ 744379 w 847725"/>
                <a:gd name="connsiteY10" fmla="*/ 179546 h 342900"/>
                <a:gd name="connsiteX11" fmla="*/ 783431 w 847725"/>
                <a:gd name="connsiteY11" fmla="*/ 191929 h 342900"/>
                <a:gd name="connsiteX12" fmla="*/ 796766 w 847725"/>
                <a:gd name="connsiteY12" fmla="*/ 233839 h 342900"/>
                <a:gd name="connsiteX13" fmla="*/ 796766 w 847725"/>
                <a:gd name="connsiteY13" fmla="*/ 241459 h 342900"/>
                <a:gd name="connsiteX14" fmla="*/ 745331 w 847725"/>
                <a:gd name="connsiteY14" fmla="*/ 298609 h 342900"/>
                <a:gd name="connsiteX15" fmla="*/ 735806 w 847725"/>
                <a:gd name="connsiteY15" fmla="*/ 298609 h 342900"/>
                <a:gd name="connsiteX16" fmla="*/ 735806 w 847725"/>
                <a:gd name="connsiteY16" fmla="*/ 298609 h 342900"/>
                <a:gd name="connsiteX17" fmla="*/ 639604 w 847725"/>
                <a:gd name="connsiteY17" fmla="*/ 298609 h 342900"/>
                <a:gd name="connsiteX18" fmla="*/ 639604 w 847725"/>
                <a:gd name="connsiteY18" fmla="*/ 298609 h 342900"/>
                <a:gd name="connsiteX19" fmla="*/ 61436 w 847725"/>
                <a:gd name="connsiteY19" fmla="*/ 299561 h 342900"/>
                <a:gd name="connsiteX20" fmla="*/ 55721 w 847725"/>
                <a:gd name="connsiteY20" fmla="*/ 298609 h 342900"/>
                <a:gd name="connsiteX21" fmla="*/ 54769 w 847725"/>
                <a:gd name="connsiteY21" fmla="*/ 290989 h 342900"/>
                <a:gd name="connsiteX22" fmla="*/ 54769 w 847725"/>
                <a:gd name="connsiteY22" fmla="*/ 210979 h 342900"/>
                <a:gd name="connsiteX23" fmla="*/ 7144 w 847725"/>
                <a:gd name="connsiteY23" fmla="*/ 210979 h 342900"/>
                <a:gd name="connsiteX24" fmla="*/ 10001 w 847725"/>
                <a:gd name="connsiteY24" fmla="*/ 291941 h 342900"/>
                <a:gd name="connsiteX25" fmla="*/ 17621 w 847725"/>
                <a:gd name="connsiteY25" fmla="*/ 330041 h 342900"/>
                <a:gd name="connsiteX26" fmla="*/ 54769 w 847725"/>
                <a:gd name="connsiteY26" fmla="*/ 343376 h 342900"/>
                <a:gd name="connsiteX27" fmla="*/ 641509 w 847725"/>
                <a:gd name="connsiteY27" fmla="*/ 341471 h 342900"/>
                <a:gd name="connsiteX28" fmla="*/ 661511 w 847725"/>
                <a:gd name="connsiteY28" fmla="*/ 342424 h 342900"/>
                <a:gd name="connsiteX29" fmla="*/ 754856 w 847725"/>
                <a:gd name="connsiteY29" fmla="*/ 342424 h 342900"/>
                <a:gd name="connsiteX30" fmla="*/ 821531 w 847725"/>
                <a:gd name="connsiteY30" fmla="*/ 319564 h 342900"/>
                <a:gd name="connsiteX31" fmla="*/ 846296 w 847725"/>
                <a:gd name="connsiteY31" fmla="*/ 246221 h 342900"/>
                <a:gd name="connsiteX32" fmla="*/ 846296 w 847725"/>
                <a:gd name="connsiteY32" fmla="*/ 236696 h 342900"/>
                <a:gd name="connsiteX33" fmla="*/ 833914 w 847725"/>
                <a:gd name="connsiteY33" fmla="*/ 186214 h 342900"/>
                <a:gd name="connsiteX34" fmla="*/ 797719 w 847725"/>
                <a:gd name="connsiteY34" fmla="*/ 160496 h 342900"/>
                <a:gd name="connsiteX35" fmla="*/ 742474 w 847725"/>
                <a:gd name="connsiteY35" fmla="*/ 141446 h 342900"/>
                <a:gd name="connsiteX36" fmla="*/ 688181 w 847725"/>
                <a:gd name="connsiteY36" fmla="*/ 141446 h 342900"/>
                <a:gd name="connsiteX37" fmla="*/ 688181 w 847725"/>
                <a:gd name="connsiteY37" fmla="*/ 50006 h 342900"/>
                <a:gd name="connsiteX38" fmla="*/ 741521 w 847725"/>
                <a:gd name="connsiteY38" fmla="*/ 50006 h 342900"/>
                <a:gd name="connsiteX39" fmla="*/ 789146 w 847725"/>
                <a:gd name="connsiteY39" fmla="*/ 93821 h 342900"/>
                <a:gd name="connsiteX40" fmla="*/ 742474 w 847725"/>
                <a:gd name="connsiteY40" fmla="*/ 14144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47725" h="342900">
                  <a:moveTo>
                    <a:pt x="797719" y="160496"/>
                  </a:moveTo>
                  <a:cubicBezTo>
                    <a:pt x="823436" y="149066"/>
                    <a:pt x="836771" y="124301"/>
                    <a:pt x="836771" y="86201"/>
                  </a:cubicBezTo>
                  <a:cubicBezTo>
                    <a:pt x="836771" y="56674"/>
                    <a:pt x="828199" y="35719"/>
                    <a:pt x="812006" y="24289"/>
                  </a:cubicBezTo>
                  <a:cubicBezTo>
                    <a:pt x="794861" y="12859"/>
                    <a:pt x="772954" y="7144"/>
                    <a:pt x="744379" y="7144"/>
                  </a:cubicBezTo>
                  <a:lnTo>
                    <a:pt x="660559" y="7144"/>
                  </a:lnTo>
                  <a:cubicBezTo>
                    <a:pt x="654844" y="7144"/>
                    <a:pt x="650081" y="9049"/>
                    <a:pt x="645319" y="11906"/>
                  </a:cubicBezTo>
                  <a:cubicBezTo>
                    <a:pt x="641509" y="14764"/>
                    <a:pt x="638651" y="18574"/>
                    <a:pt x="638651" y="23336"/>
                  </a:cubicBezTo>
                  <a:lnTo>
                    <a:pt x="638651" y="250031"/>
                  </a:lnTo>
                  <a:lnTo>
                    <a:pt x="687229" y="250031"/>
                  </a:lnTo>
                  <a:lnTo>
                    <a:pt x="687229" y="179546"/>
                  </a:lnTo>
                  <a:lnTo>
                    <a:pt x="744379" y="179546"/>
                  </a:lnTo>
                  <a:cubicBezTo>
                    <a:pt x="761524" y="179546"/>
                    <a:pt x="774859" y="184309"/>
                    <a:pt x="783431" y="191929"/>
                  </a:cubicBezTo>
                  <a:cubicBezTo>
                    <a:pt x="792004" y="200501"/>
                    <a:pt x="796766" y="214789"/>
                    <a:pt x="796766" y="233839"/>
                  </a:cubicBezTo>
                  <a:lnTo>
                    <a:pt x="796766" y="241459"/>
                  </a:lnTo>
                  <a:cubicBezTo>
                    <a:pt x="796766" y="279559"/>
                    <a:pt x="779621" y="298609"/>
                    <a:pt x="745331" y="298609"/>
                  </a:cubicBezTo>
                  <a:lnTo>
                    <a:pt x="735806" y="298609"/>
                  </a:lnTo>
                  <a:lnTo>
                    <a:pt x="735806" y="298609"/>
                  </a:lnTo>
                  <a:lnTo>
                    <a:pt x="639604" y="298609"/>
                  </a:lnTo>
                  <a:lnTo>
                    <a:pt x="639604" y="298609"/>
                  </a:lnTo>
                  <a:lnTo>
                    <a:pt x="61436" y="299561"/>
                  </a:lnTo>
                  <a:cubicBezTo>
                    <a:pt x="57626" y="299561"/>
                    <a:pt x="55721" y="298609"/>
                    <a:pt x="55721" y="298609"/>
                  </a:cubicBezTo>
                  <a:cubicBezTo>
                    <a:pt x="54769" y="297656"/>
                    <a:pt x="53816" y="292894"/>
                    <a:pt x="54769" y="290989"/>
                  </a:cubicBezTo>
                  <a:lnTo>
                    <a:pt x="54769" y="210979"/>
                  </a:lnTo>
                  <a:lnTo>
                    <a:pt x="7144" y="210979"/>
                  </a:lnTo>
                  <a:lnTo>
                    <a:pt x="10001" y="291941"/>
                  </a:lnTo>
                  <a:cubicBezTo>
                    <a:pt x="10001" y="298609"/>
                    <a:pt x="6191" y="316706"/>
                    <a:pt x="17621" y="330041"/>
                  </a:cubicBezTo>
                  <a:cubicBezTo>
                    <a:pt x="23336" y="336709"/>
                    <a:pt x="36671" y="343376"/>
                    <a:pt x="54769" y="343376"/>
                  </a:cubicBezTo>
                  <a:lnTo>
                    <a:pt x="641509" y="341471"/>
                  </a:lnTo>
                  <a:cubicBezTo>
                    <a:pt x="644366" y="342424"/>
                    <a:pt x="658654" y="342424"/>
                    <a:pt x="661511" y="342424"/>
                  </a:cubicBezTo>
                  <a:lnTo>
                    <a:pt x="754856" y="342424"/>
                  </a:lnTo>
                  <a:cubicBezTo>
                    <a:pt x="782479" y="342424"/>
                    <a:pt x="805339" y="334804"/>
                    <a:pt x="821531" y="319564"/>
                  </a:cubicBezTo>
                  <a:cubicBezTo>
                    <a:pt x="837724" y="304324"/>
                    <a:pt x="846296" y="279559"/>
                    <a:pt x="846296" y="246221"/>
                  </a:cubicBezTo>
                  <a:lnTo>
                    <a:pt x="846296" y="236696"/>
                  </a:lnTo>
                  <a:cubicBezTo>
                    <a:pt x="846296" y="214789"/>
                    <a:pt x="842486" y="197644"/>
                    <a:pt x="833914" y="186214"/>
                  </a:cubicBezTo>
                  <a:cubicBezTo>
                    <a:pt x="825341" y="175736"/>
                    <a:pt x="813911" y="166211"/>
                    <a:pt x="797719" y="160496"/>
                  </a:cubicBezTo>
                  <a:close/>
                  <a:moveTo>
                    <a:pt x="742474" y="141446"/>
                  </a:moveTo>
                  <a:lnTo>
                    <a:pt x="688181" y="141446"/>
                  </a:lnTo>
                  <a:lnTo>
                    <a:pt x="688181" y="50006"/>
                  </a:lnTo>
                  <a:lnTo>
                    <a:pt x="741521" y="50006"/>
                  </a:lnTo>
                  <a:cubicBezTo>
                    <a:pt x="772954" y="50006"/>
                    <a:pt x="789146" y="64294"/>
                    <a:pt x="789146" y="93821"/>
                  </a:cubicBezTo>
                  <a:cubicBezTo>
                    <a:pt x="788194" y="125254"/>
                    <a:pt x="772954" y="141446"/>
                    <a:pt x="742474" y="141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5">
              <a:extLst>
                <a:ext uri="{FF2B5EF4-FFF2-40B4-BE49-F238E27FC236}">
                  <a16:creationId xmlns="" xmlns:a16="http://schemas.microsoft.com/office/drawing/2014/main" id="{1F0EEF09-C2CB-4E14-B0C3-69C0370BF2CB}"/>
                </a:ext>
              </a:extLst>
            </p:cNvPr>
            <p:cNvSpPr/>
            <p:nvPr/>
          </p:nvSpPr>
          <p:spPr>
            <a:xfrm>
              <a:off x="4914424" y="2745581"/>
              <a:ext cx="38100" cy="276225"/>
            </a:xfrm>
            <a:custGeom>
              <a:avLst/>
              <a:gdLst>
                <a:gd name="connsiteX0" fmla="*/ 19526 w 38100"/>
                <a:gd name="connsiteY0" fmla="*/ 273844 h 276225"/>
                <a:gd name="connsiteX1" fmla="*/ 19526 w 38100"/>
                <a:gd name="connsiteY1" fmla="*/ 273844 h 276225"/>
                <a:gd name="connsiteX2" fmla="*/ 7144 w 38100"/>
                <a:gd name="connsiteY2" fmla="*/ 262414 h 276225"/>
                <a:gd name="connsiteX3" fmla="*/ 7144 w 38100"/>
                <a:gd name="connsiteY3" fmla="*/ 18574 h 276225"/>
                <a:gd name="connsiteX4" fmla="*/ 19526 w 38100"/>
                <a:gd name="connsiteY4" fmla="*/ 7144 h 276225"/>
                <a:gd name="connsiteX5" fmla="*/ 19526 w 38100"/>
                <a:gd name="connsiteY5" fmla="*/ 7144 h 276225"/>
                <a:gd name="connsiteX6" fmla="*/ 31909 w 38100"/>
                <a:gd name="connsiteY6" fmla="*/ 18574 h 276225"/>
                <a:gd name="connsiteX7" fmla="*/ 31909 w 38100"/>
                <a:gd name="connsiteY7" fmla="*/ 261461 h 276225"/>
                <a:gd name="connsiteX8" fmla="*/ 19526 w 38100"/>
                <a:gd name="connsiteY8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76225">
                  <a:moveTo>
                    <a:pt x="19526" y="273844"/>
                  </a:moveTo>
                  <a:lnTo>
                    <a:pt x="19526" y="273844"/>
                  </a:lnTo>
                  <a:cubicBezTo>
                    <a:pt x="12859" y="273844"/>
                    <a:pt x="7144" y="268129"/>
                    <a:pt x="7144" y="262414"/>
                  </a:cubicBezTo>
                  <a:lnTo>
                    <a:pt x="7144" y="18574"/>
                  </a:lnTo>
                  <a:cubicBezTo>
                    <a:pt x="8096" y="12859"/>
                    <a:pt x="12859" y="7144"/>
                    <a:pt x="19526" y="7144"/>
                  </a:cubicBezTo>
                  <a:lnTo>
                    <a:pt x="19526" y="7144"/>
                  </a:lnTo>
                  <a:cubicBezTo>
                    <a:pt x="26194" y="7144"/>
                    <a:pt x="31909" y="12859"/>
                    <a:pt x="31909" y="18574"/>
                  </a:cubicBezTo>
                  <a:lnTo>
                    <a:pt x="31909" y="261461"/>
                  </a:lnTo>
                  <a:cubicBezTo>
                    <a:pt x="31909" y="268129"/>
                    <a:pt x="26194" y="273844"/>
                    <a:pt x="19526" y="2738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56">
              <a:extLst>
                <a:ext uri="{FF2B5EF4-FFF2-40B4-BE49-F238E27FC236}">
                  <a16:creationId xmlns="" xmlns:a16="http://schemas.microsoft.com/office/drawing/2014/main" id="{D009E230-D97B-4051-B4E9-4A52041120AB}"/>
                </a:ext>
              </a:extLst>
            </p:cNvPr>
            <p:cNvSpPr/>
            <p:nvPr/>
          </p:nvSpPr>
          <p:spPr>
            <a:xfrm>
              <a:off x="4646192" y="2774529"/>
              <a:ext cx="114300" cy="266700"/>
            </a:xfrm>
            <a:custGeom>
              <a:avLst/>
              <a:gdLst>
                <a:gd name="connsiteX0" fmla="*/ 102021 w 114300"/>
                <a:gd name="connsiteY0" fmla="*/ 260136 h 266700"/>
                <a:gd name="connsiteX1" fmla="*/ 102021 w 114300"/>
                <a:gd name="connsiteY1" fmla="*/ 260136 h 266700"/>
                <a:gd name="connsiteX2" fmla="*/ 86781 w 114300"/>
                <a:gd name="connsiteY2" fmla="*/ 252516 h 266700"/>
                <a:gd name="connsiteX3" fmla="*/ 7723 w 114300"/>
                <a:gd name="connsiteY3" fmla="*/ 22963 h 266700"/>
                <a:gd name="connsiteX4" fmla="*/ 15343 w 114300"/>
                <a:gd name="connsiteY4" fmla="*/ 7723 h 266700"/>
                <a:gd name="connsiteX5" fmla="*/ 15343 w 114300"/>
                <a:gd name="connsiteY5" fmla="*/ 7723 h 266700"/>
                <a:gd name="connsiteX6" fmla="*/ 30583 w 114300"/>
                <a:gd name="connsiteY6" fmla="*/ 15343 h 266700"/>
                <a:gd name="connsiteX7" fmla="*/ 109641 w 114300"/>
                <a:gd name="connsiteY7" fmla="*/ 244896 h 266700"/>
                <a:gd name="connsiteX8" fmla="*/ 102021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02021" y="260136"/>
                  </a:moveTo>
                  <a:lnTo>
                    <a:pt x="102021" y="260136"/>
                  </a:lnTo>
                  <a:cubicBezTo>
                    <a:pt x="95353" y="262041"/>
                    <a:pt x="88686" y="259183"/>
                    <a:pt x="86781" y="252516"/>
                  </a:cubicBezTo>
                  <a:lnTo>
                    <a:pt x="7723" y="22963"/>
                  </a:lnTo>
                  <a:cubicBezTo>
                    <a:pt x="5818" y="16296"/>
                    <a:pt x="8676" y="9628"/>
                    <a:pt x="15343" y="7723"/>
                  </a:cubicBezTo>
                  <a:lnTo>
                    <a:pt x="15343" y="7723"/>
                  </a:lnTo>
                  <a:cubicBezTo>
                    <a:pt x="22011" y="5818"/>
                    <a:pt x="28678" y="8676"/>
                    <a:pt x="30583" y="15343"/>
                  </a:cubicBezTo>
                  <a:lnTo>
                    <a:pt x="109641" y="244896"/>
                  </a:lnTo>
                  <a:cubicBezTo>
                    <a:pt x="111546" y="250611"/>
                    <a:pt x="108688" y="257278"/>
                    <a:pt x="102021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7">
              <a:extLst>
                <a:ext uri="{FF2B5EF4-FFF2-40B4-BE49-F238E27FC236}">
                  <a16:creationId xmlns="" xmlns:a16="http://schemas.microsoft.com/office/drawing/2014/main" id="{51A81420-A951-4538-A4A4-AFB807A5602A}"/>
                </a:ext>
              </a:extLst>
            </p:cNvPr>
            <p:cNvSpPr/>
            <p:nvPr/>
          </p:nvSpPr>
          <p:spPr>
            <a:xfrm>
              <a:off x="4419362" y="2942987"/>
              <a:ext cx="209550" cy="209550"/>
            </a:xfrm>
            <a:custGeom>
              <a:avLst/>
              <a:gdLst>
                <a:gd name="connsiteX0" fmla="*/ 199311 w 209550"/>
                <a:gd name="connsiteY0" fmla="*/ 199311 h 209550"/>
                <a:gd name="connsiteX1" fmla="*/ 199311 w 209550"/>
                <a:gd name="connsiteY1" fmla="*/ 199311 h 209550"/>
                <a:gd name="connsiteX2" fmla="*/ 182166 w 209550"/>
                <a:gd name="connsiteY2" fmla="*/ 199311 h 209550"/>
                <a:gd name="connsiteX3" fmla="*/ 10716 w 209550"/>
                <a:gd name="connsiteY3" fmla="*/ 27861 h 209550"/>
                <a:gd name="connsiteX4" fmla="*/ 10716 w 209550"/>
                <a:gd name="connsiteY4" fmla="*/ 10716 h 209550"/>
                <a:gd name="connsiteX5" fmla="*/ 10716 w 209550"/>
                <a:gd name="connsiteY5" fmla="*/ 10716 h 209550"/>
                <a:gd name="connsiteX6" fmla="*/ 27861 w 209550"/>
                <a:gd name="connsiteY6" fmla="*/ 10716 h 209550"/>
                <a:gd name="connsiteX7" fmla="*/ 199311 w 209550"/>
                <a:gd name="connsiteY7" fmla="*/ 182166 h 209550"/>
                <a:gd name="connsiteX8" fmla="*/ 199311 w 209550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209550">
                  <a:moveTo>
                    <a:pt x="199311" y="199311"/>
                  </a:moveTo>
                  <a:lnTo>
                    <a:pt x="199311" y="199311"/>
                  </a:lnTo>
                  <a:cubicBezTo>
                    <a:pt x="194548" y="204073"/>
                    <a:pt x="186928" y="204073"/>
                    <a:pt x="182166" y="199311"/>
                  </a:cubicBezTo>
                  <a:lnTo>
                    <a:pt x="10716" y="27861"/>
                  </a:lnTo>
                  <a:cubicBezTo>
                    <a:pt x="5953" y="23098"/>
                    <a:pt x="5953" y="15478"/>
                    <a:pt x="10716" y="10716"/>
                  </a:cubicBezTo>
                  <a:lnTo>
                    <a:pt x="10716" y="10716"/>
                  </a:lnTo>
                  <a:cubicBezTo>
                    <a:pt x="15478" y="5953"/>
                    <a:pt x="23098" y="5953"/>
                    <a:pt x="27861" y="10716"/>
                  </a:cubicBezTo>
                  <a:lnTo>
                    <a:pt x="199311" y="182166"/>
                  </a:lnTo>
                  <a:cubicBezTo>
                    <a:pt x="204073" y="186928"/>
                    <a:pt x="204073" y="194548"/>
                    <a:pt x="19931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8">
              <a:extLst>
                <a:ext uri="{FF2B5EF4-FFF2-40B4-BE49-F238E27FC236}">
                  <a16:creationId xmlns="" xmlns:a16="http://schemas.microsoft.com/office/drawing/2014/main" id="{5B72C699-4E25-4D57-9A50-EEDD7F02DC13}"/>
                </a:ext>
              </a:extLst>
            </p:cNvPr>
            <p:cNvSpPr/>
            <p:nvPr/>
          </p:nvSpPr>
          <p:spPr>
            <a:xfrm>
              <a:off x="4279471" y="3163141"/>
              <a:ext cx="257175" cy="123825"/>
            </a:xfrm>
            <a:custGeom>
              <a:avLst/>
              <a:gdLst>
                <a:gd name="connsiteX0" fmla="*/ 253476 w 257175"/>
                <a:gd name="connsiteY0" fmla="*/ 117269 h 123825"/>
                <a:gd name="connsiteX1" fmla="*/ 253476 w 257175"/>
                <a:gd name="connsiteY1" fmla="*/ 117269 h 123825"/>
                <a:gd name="connsiteX2" fmla="*/ 238236 w 257175"/>
                <a:gd name="connsiteY2" fmla="*/ 123936 h 123825"/>
                <a:gd name="connsiteX3" fmla="*/ 14399 w 257175"/>
                <a:gd name="connsiteY3" fmla="*/ 29639 h 123825"/>
                <a:gd name="connsiteX4" fmla="*/ 7731 w 257175"/>
                <a:gd name="connsiteY4" fmla="*/ 14399 h 123825"/>
                <a:gd name="connsiteX5" fmla="*/ 7731 w 257175"/>
                <a:gd name="connsiteY5" fmla="*/ 14399 h 123825"/>
                <a:gd name="connsiteX6" fmla="*/ 22971 w 257175"/>
                <a:gd name="connsiteY6" fmla="*/ 7731 h 123825"/>
                <a:gd name="connsiteX7" fmla="*/ 246809 w 257175"/>
                <a:gd name="connsiteY7" fmla="*/ 102029 h 123825"/>
                <a:gd name="connsiteX8" fmla="*/ 253476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253476" y="117269"/>
                  </a:moveTo>
                  <a:lnTo>
                    <a:pt x="253476" y="117269"/>
                  </a:lnTo>
                  <a:cubicBezTo>
                    <a:pt x="250619" y="122984"/>
                    <a:pt x="243951" y="125841"/>
                    <a:pt x="238236" y="123936"/>
                  </a:cubicBezTo>
                  <a:lnTo>
                    <a:pt x="14399" y="29639"/>
                  </a:lnTo>
                  <a:cubicBezTo>
                    <a:pt x="8684" y="26781"/>
                    <a:pt x="5826" y="20114"/>
                    <a:pt x="7731" y="14399"/>
                  </a:cubicBezTo>
                  <a:lnTo>
                    <a:pt x="7731" y="14399"/>
                  </a:lnTo>
                  <a:cubicBezTo>
                    <a:pt x="10589" y="8684"/>
                    <a:pt x="17256" y="5826"/>
                    <a:pt x="22971" y="7731"/>
                  </a:cubicBezTo>
                  <a:lnTo>
                    <a:pt x="246809" y="102029"/>
                  </a:lnTo>
                  <a:cubicBezTo>
                    <a:pt x="253476" y="104886"/>
                    <a:pt x="256334" y="111554"/>
                    <a:pt x="253476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9">
              <a:extLst>
                <a:ext uri="{FF2B5EF4-FFF2-40B4-BE49-F238E27FC236}">
                  <a16:creationId xmlns="" xmlns:a16="http://schemas.microsoft.com/office/drawing/2014/main" id="{DBC74092-C46D-4830-BF82-25CF4CCE051A}"/>
                </a:ext>
              </a:extLst>
            </p:cNvPr>
            <p:cNvSpPr/>
            <p:nvPr/>
          </p:nvSpPr>
          <p:spPr>
            <a:xfrm>
              <a:off x="4221956" y="3419847"/>
              <a:ext cx="276225" cy="38100"/>
            </a:xfrm>
            <a:custGeom>
              <a:avLst/>
              <a:gdLst>
                <a:gd name="connsiteX0" fmla="*/ 273844 w 276225"/>
                <a:gd name="connsiteY0" fmla="*/ 18678 h 38100"/>
                <a:gd name="connsiteX1" fmla="*/ 273844 w 276225"/>
                <a:gd name="connsiteY1" fmla="*/ 18678 h 38100"/>
                <a:gd name="connsiteX2" fmla="*/ 261461 w 276225"/>
                <a:gd name="connsiteY2" fmla="*/ 31061 h 38100"/>
                <a:gd name="connsiteX3" fmla="*/ 18574 w 276225"/>
                <a:gd name="connsiteY3" fmla="*/ 31061 h 38100"/>
                <a:gd name="connsiteX4" fmla="*/ 7144 w 276225"/>
                <a:gd name="connsiteY4" fmla="*/ 18678 h 38100"/>
                <a:gd name="connsiteX5" fmla="*/ 7144 w 276225"/>
                <a:gd name="connsiteY5" fmla="*/ 18678 h 38100"/>
                <a:gd name="connsiteX6" fmla="*/ 18574 w 276225"/>
                <a:gd name="connsiteY6" fmla="*/ 7248 h 38100"/>
                <a:gd name="connsiteX7" fmla="*/ 261461 w 276225"/>
                <a:gd name="connsiteY7" fmla="*/ 7248 h 38100"/>
                <a:gd name="connsiteX8" fmla="*/ 2738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273844" y="18678"/>
                  </a:moveTo>
                  <a:lnTo>
                    <a:pt x="273844" y="18678"/>
                  </a:lnTo>
                  <a:cubicBezTo>
                    <a:pt x="273844" y="25345"/>
                    <a:pt x="268129" y="31061"/>
                    <a:pt x="261461" y="31061"/>
                  </a:cubicBezTo>
                  <a:lnTo>
                    <a:pt x="18574" y="31061"/>
                  </a:lnTo>
                  <a:cubicBezTo>
                    <a:pt x="12859" y="30108"/>
                    <a:pt x="7144" y="25345"/>
                    <a:pt x="7144" y="18678"/>
                  </a:cubicBezTo>
                  <a:lnTo>
                    <a:pt x="7144" y="18678"/>
                  </a:lnTo>
                  <a:cubicBezTo>
                    <a:pt x="7144" y="12010"/>
                    <a:pt x="12859" y="6295"/>
                    <a:pt x="18574" y="7248"/>
                  </a:cubicBezTo>
                  <a:lnTo>
                    <a:pt x="261461" y="7248"/>
                  </a:lnTo>
                  <a:cubicBezTo>
                    <a:pt x="268129" y="7248"/>
                    <a:pt x="273844" y="12010"/>
                    <a:pt x="2738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60">
              <a:extLst>
                <a:ext uri="{FF2B5EF4-FFF2-40B4-BE49-F238E27FC236}">
                  <a16:creationId xmlns="" xmlns:a16="http://schemas.microsoft.com/office/drawing/2014/main" id="{640EB1E3-B891-4608-B9FE-01E484F71DAD}"/>
                </a:ext>
              </a:extLst>
            </p:cNvPr>
            <p:cNvSpPr/>
            <p:nvPr/>
          </p:nvSpPr>
          <p:spPr>
            <a:xfrm>
              <a:off x="5088236" y="2779292"/>
              <a:ext cx="114300" cy="266700"/>
            </a:xfrm>
            <a:custGeom>
              <a:avLst/>
              <a:gdLst>
                <a:gd name="connsiteX0" fmla="*/ 15259 w 114300"/>
                <a:gd name="connsiteY0" fmla="*/ 260136 h 266700"/>
                <a:gd name="connsiteX1" fmla="*/ 15259 w 114300"/>
                <a:gd name="connsiteY1" fmla="*/ 260136 h 266700"/>
                <a:gd name="connsiteX2" fmla="*/ 30499 w 114300"/>
                <a:gd name="connsiteY2" fmla="*/ 252516 h 266700"/>
                <a:gd name="connsiteX3" fmla="*/ 110509 w 114300"/>
                <a:gd name="connsiteY3" fmla="*/ 22963 h 266700"/>
                <a:gd name="connsiteX4" fmla="*/ 102889 w 114300"/>
                <a:gd name="connsiteY4" fmla="*/ 7723 h 266700"/>
                <a:gd name="connsiteX5" fmla="*/ 102889 w 114300"/>
                <a:gd name="connsiteY5" fmla="*/ 7723 h 266700"/>
                <a:gd name="connsiteX6" fmla="*/ 87649 w 114300"/>
                <a:gd name="connsiteY6" fmla="*/ 15343 h 266700"/>
                <a:gd name="connsiteX7" fmla="*/ 7639 w 114300"/>
                <a:gd name="connsiteY7" fmla="*/ 244896 h 266700"/>
                <a:gd name="connsiteX8" fmla="*/ 15259 w 114300"/>
                <a:gd name="connsiteY8" fmla="*/ 26013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266700">
                  <a:moveTo>
                    <a:pt x="15259" y="260136"/>
                  </a:moveTo>
                  <a:lnTo>
                    <a:pt x="15259" y="260136"/>
                  </a:lnTo>
                  <a:cubicBezTo>
                    <a:pt x="21927" y="262041"/>
                    <a:pt x="28594" y="259183"/>
                    <a:pt x="30499" y="252516"/>
                  </a:cubicBezTo>
                  <a:lnTo>
                    <a:pt x="110509" y="22963"/>
                  </a:lnTo>
                  <a:cubicBezTo>
                    <a:pt x="112414" y="16296"/>
                    <a:pt x="109557" y="9628"/>
                    <a:pt x="102889" y="7723"/>
                  </a:cubicBezTo>
                  <a:lnTo>
                    <a:pt x="102889" y="7723"/>
                  </a:lnTo>
                  <a:cubicBezTo>
                    <a:pt x="96222" y="5818"/>
                    <a:pt x="89554" y="8676"/>
                    <a:pt x="87649" y="15343"/>
                  </a:cubicBezTo>
                  <a:lnTo>
                    <a:pt x="7639" y="244896"/>
                  </a:lnTo>
                  <a:cubicBezTo>
                    <a:pt x="5734" y="250611"/>
                    <a:pt x="9544" y="257278"/>
                    <a:pt x="15259" y="260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61">
              <a:extLst>
                <a:ext uri="{FF2B5EF4-FFF2-40B4-BE49-F238E27FC236}">
                  <a16:creationId xmlns="" xmlns:a16="http://schemas.microsoft.com/office/drawing/2014/main" id="{C5FA4F21-5D85-4F16-8380-2FC241C8C89E}"/>
                </a:ext>
              </a:extLst>
            </p:cNvPr>
            <p:cNvSpPr/>
            <p:nvPr/>
          </p:nvSpPr>
          <p:spPr>
            <a:xfrm>
              <a:off x="5223034" y="2947749"/>
              <a:ext cx="200025" cy="209550"/>
            </a:xfrm>
            <a:custGeom>
              <a:avLst/>
              <a:gdLst>
                <a:gd name="connsiteX0" fmla="*/ 10001 w 200025"/>
                <a:gd name="connsiteY0" fmla="*/ 199311 h 209550"/>
                <a:gd name="connsiteX1" fmla="*/ 10001 w 200025"/>
                <a:gd name="connsiteY1" fmla="*/ 199311 h 209550"/>
                <a:gd name="connsiteX2" fmla="*/ 27146 w 200025"/>
                <a:gd name="connsiteY2" fmla="*/ 199311 h 209550"/>
                <a:gd name="connsiteX3" fmla="*/ 198596 w 200025"/>
                <a:gd name="connsiteY3" fmla="*/ 27861 h 209550"/>
                <a:gd name="connsiteX4" fmla="*/ 198596 w 200025"/>
                <a:gd name="connsiteY4" fmla="*/ 10716 h 209550"/>
                <a:gd name="connsiteX5" fmla="*/ 198596 w 200025"/>
                <a:gd name="connsiteY5" fmla="*/ 10716 h 209550"/>
                <a:gd name="connsiteX6" fmla="*/ 181451 w 200025"/>
                <a:gd name="connsiteY6" fmla="*/ 10716 h 209550"/>
                <a:gd name="connsiteX7" fmla="*/ 10001 w 200025"/>
                <a:gd name="connsiteY7" fmla="*/ 182166 h 209550"/>
                <a:gd name="connsiteX8" fmla="*/ 10001 w 200025"/>
                <a:gd name="connsiteY8" fmla="*/ 19931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209550">
                  <a:moveTo>
                    <a:pt x="10001" y="199311"/>
                  </a:moveTo>
                  <a:lnTo>
                    <a:pt x="10001" y="199311"/>
                  </a:lnTo>
                  <a:cubicBezTo>
                    <a:pt x="14764" y="204073"/>
                    <a:pt x="22384" y="204073"/>
                    <a:pt x="27146" y="199311"/>
                  </a:cubicBezTo>
                  <a:lnTo>
                    <a:pt x="198596" y="27861"/>
                  </a:lnTo>
                  <a:cubicBezTo>
                    <a:pt x="203359" y="23098"/>
                    <a:pt x="203359" y="15478"/>
                    <a:pt x="198596" y="10716"/>
                  </a:cubicBezTo>
                  <a:lnTo>
                    <a:pt x="198596" y="10716"/>
                  </a:lnTo>
                  <a:cubicBezTo>
                    <a:pt x="193834" y="5953"/>
                    <a:pt x="186214" y="5953"/>
                    <a:pt x="181451" y="10716"/>
                  </a:cubicBezTo>
                  <a:lnTo>
                    <a:pt x="10001" y="182166"/>
                  </a:lnTo>
                  <a:cubicBezTo>
                    <a:pt x="6191" y="186928"/>
                    <a:pt x="6191" y="194548"/>
                    <a:pt x="10001" y="1993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2">
              <a:extLst>
                <a:ext uri="{FF2B5EF4-FFF2-40B4-BE49-F238E27FC236}">
                  <a16:creationId xmlns="" xmlns:a16="http://schemas.microsoft.com/office/drawing/2014/main" id="{7CB79031-F4A8-41D0-B5A0-B0F4C4C930EA}"/>
                </a:ext>
              </a:extLst>
            </p:cNvPr>
            <p:cNvSpPr/>
            <p:nvPr/>
          </p:nvSpPr>
          <p:spPr>
            <a:xfrm>
              <a:off x="5311029" y="3167904"/>
              <a:ext cx="257175" cy="123825"/>
            </a:xfrm>
            <a:custGeom>
              <a:avLst/>
              <a:gdLst>
                <a:gd name="connsiteX0" fmla="*/ 7732 w 257175"/>
                <a:gd name="connsiteY0" fmla="*/ 117269 h 123825"/>
                <a:gd name="connsiteX1" fmla="*/ 7732 w 257175"/>
                <a:gd name="connsiteY1" fmla="*/ 117269 h 123825"/>
                <a:gd name="connsiteX2" fmla="*/ 22971 w 257175"/>
                <a:gd name="connsiteY2" fmla="*/ 123936 h 123825"/>
                <a:gd name="connsiteX3" fmla="*/ 246809 w 257175"/>
                <a:gd name="connsiteY3" fmla="*/ 29639 h 123825"/>
                <a:gd name="connsiteX4" fmla="*/ 253476 w 257175"/>
                <a:gd name="connsiteY4" fmla="*/ 14399 h 123825"/>
                <a:gd name="connsiteX5" fmla="*/ 253476 w 257175"/>
                <a:gd name="connsiteY5" fmla="*/ 14399 h 123825"/>
                <a:gd name="connsiteX6" fmla="*/ 238237 w 257175"/>
                <a:gd name="connsiteY6" fmla="*/ 7731 h 123825"/>
                <a:gd name="connsiteX7" fmla="*/ 14399 w 257175"/>
                <a:gd name="connsiteY7" fmla="*/ 102029 h 123825"/>
                <a:gd name="connsiteX8" fmla="*/ 7732 w 257175"/>
                <a:gd name="connsiteY8" fmla="*/ 1172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123825">
                  <a:moveTo>
                    <a:pt x="7732" y="117269"/>
                  </a:moveTo>
                  <a:lnTo>
                    <a:pt x="7732" y="117269"/>
                  </a:lnTo>
                  <a:cubicBezTo>
                    <a:pt x="10589" y="122984"/>
                    <a:pt x="17257" y="125841"/>
                    <a:pt x="22971" y="123936"/>
                  </a:cubicBezTo>
                  <a:lnTo>
                    <a:pt x="246809" y="29639"/>
                  </a:lnTo>
                  <a:cubicBezTo>
                    <a:pt x="252524" y="26781"/>
                    <a:pt x="255381" y="20114"/>
                    <a:pt x="253476" y="14399"/>
                  </a:cubicBezTo>
                  <a:lnTo>
                    <a:pt x="253476" y="14399"/>
                  </a:lnTo>
                  <a:cubicBezTo>
                    <a:pt x="250619" y="8684"/>
                    <a:pt x="243951" y="5826"/>
                    <a:pt x="238237" y="7731"/>
                  </a:cubicBezTo>
                  <a:lnTo>
                    <a:pt x="14399" y="102029"/>
                  </a:lnTo>
                  <a:cubicBezTo>
                    <a:pt x="8684" y="104886"/>
                    <a:pt x="5826" y="111554"/>
                    <a:pt x="7732" y="117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3">
              <a:extLst>
                <a:ext uri="{FF2B5EF4-FFF2-40B4-BE49-F238E27FC236}">
                  <a16:creationId xmlns="" xmlns:a16="http://schemas.microsoft.com/office/drawing/2014/main" id="{9C7D177F-C85F-4756-B625-3C577627748D}"/>
                </a:ext>
              </a:extLst>
            </p:cNvPr>
            <p:cNvSpPr/>
            <p:nvPr/>
          </p:nvSpPr>
          <p:spPr>
            <a:xfrm>
              <a:off x="5348764" y="3424610"/>
              <a:ext cx="276225" cy="38100"/>
            </a:xfrm>
            <a:custGeom>
              <a:avLst/>
              <a:gdLst>
                <a:gd name="connsiteX0" fmla="*/ 7144 w 276225"/>
                <a:gd name="connsiteY0" fmla="*/ 18678 h 38100"/>
                <a:gd name="connsiteX1" fmla="*/ 7144 w 276225"/>
                <a:gd name="connsiteY1" fmla="*/ 18678 h 38100"/>
                <a:gd name="connsiteX2" fmla="*/ 19526 w 276225"/>
                <a:gd name="connsiteY2" fmla="*/ 31061 h 38100"/>
                <a:gd name="connsiteX3" fmla="*/ 262414 w 276225"/>
                <a:gd name="connsiteY3" fmla="*/ 31061 h 38100"/>
                <a:gd name="connsiteX4" fmla="*/ 274796 w 276225"/>
                <a:gd name="connsiteY4" fmla="*/ 18678 h 38100"/>
                <a:gd name="connsiteX5" fmla="*/ 274796 w 276225"/>
                <a:gd name="connsiteY5" fmla="*/ 18678 h 38100"/>
                <a:gd name="connsiteX6" fmla="*/ 262414 w 276225"/>
                <a:gd name="connsiteY6" fmla="*/ 7248 h 38100"/>
                <a:gd name="connsiteX7" fmla="*/ 19526 w 276225"/>
                <a:gd name="connsiteY7" fmla="*/ 7248 h 38100"/>
                <a:gd name="connsiteX8" fmla="*/ 7144 w 276225"/>
                <a:gd name="connsiteY8" fmla="*/ 1867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8100">
                  <a:moveTo>
                    <a:pt x="7144" y="18678"/>
                  </a:moveTo>
                  <a:lnTo>
                    <a:pt x="7144" y="18678"/>
                  </a:lnTo>
                  <a:cubicBezTo>
                    <a:pt x="7144" y="25345"/>
                    <a:pt x="12859" y="31061"/>
                    <a:pt x="19526" y="31061"/>
                  </a:cubicBezTo>
                  <a:lnTo>
                    <a:pt x="262414" y="31061"/>
                  </a:lnTo>
                  <a:cubicBezTo>
                    <a:pt x="269081" y="31061"/>
                    <a:pt x="274796" y="25345"/>
                    <a:pt x="274796" y="18678"/>
                  </a:cubicBezTo>
                  <a:lnTo>
                    <a:pt x="274796" y="18678"/>
                  </a:lnTo>
                  <a:cubicBezTo>
                    <a:pt x="274796" y="12010"/>
                    <a:pt x="269081" y="6295"/>
                    <a:pt x="262414" y="7248"/>
                  </a:cubicBezTo>
                  <a:lnTo>
                    <a:pt x="19526" y="7248"/>
                  </a:lnTo>
                  <a:cubicBezTo>
                    <a:pt x="12859" y="7248"/>
                    <a:pt x="7144" y="12010"/>
                    <a:pt x="7144" y="186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="" xmlns:a16="http://schemas.microsoft.com/office/drawing/2014/main" id="{5710E1CE-50E1-4099-9A83-1B652F90282A}"/>
              </a:ext>
            </a:extLst>
          </p:cNvPr>
          <p:cNvGrpSpPr/>
          <p:nvPr/>
        </p:nvGrpSpPr>
        <p:grpSpPr>
          <a:xfrm>
            <a:off x="946202" y="4711068"/>
            <a:ext cx="1116529" cy="741016"/>
            <a:chOff x="9017332" y="4660057"/>
            <a:chExt cx="1116529" cy="741016"/>
          </a:xfrm>
        </p:grpSpPr>
        <p:grpSp>
          <p:nvGrpSpPr>
            <p:cNvPr id="28" name="그룹 106">
              <a:extLst>
                <a:ext uri="{FF2B5EF4-FFF2-40B4-BE49-F238E27FC236}">
                  <a16:creationId xmlns="" xmlns:a16="http://schemas.microsoft.com/office/drawing/2014/main" id="{DF1AA4A6-F1F1-4243-9242-19164A39A644}"/>
                </a:ext>
              </a:extLst>
            </p:cNvPr>
            <p:cNvGrpSpPr/>
            <p:nvPr/>
          </p:nvGrpSpPr>
          <p:grpSpPr>
            <a:xfrm>
              <a:off x="9017332" y="4660057"/>
              <a:ext cx="1116529" cy="741016"/>
              <a:chOff x="8890504" y="1819747"/>
              <a:chExt cx="2424749" cy="1609253"/>
            </a:xfrm>
          </p:grpSpPr>
          <p:sp>
            <p:nvSpPr>
              <p:cNvPr id="30" name="사각형: 둥근 모서리 108">
                <a:extLst>
                  <a:ext uri="{FF2B5EF4-FFF2-40B4-BE49-F238E27FC236}">
                    <a16:creationId xmlns="" xmlns:a16="http://schemas.microsoft.com/office/drawing/2014/main" id="{7500D500-C900-4326-9320-4EECFC4DCD83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사각형: 둥근 모서리 109">
                <a:extLst>
                  <a:ext uri="{FF2B5EF4-FFF2-40B4-BE49-F238E27FC236}">
                    <a16:creationId xmlns="" xmlns:a16="http://schemas.microsoft.com/office/drawing/2014/main" id="{0D9012CB-7895-4CCE-A2AE-D0ACE512D01F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사각형: 둥근 모서리 110">
                <a:extLst>
                  <a:ext uri="{FF2B5EF4-FFF2-40B4-BE49-F238E27FC236}">
                    <a16:creationId xmlns="" xmlns:a16="http://schemas.microsoft.com/office/drawing/2014/main" id="{37DB0336-A4D2-4E7B-8305-CDE289214753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chemeClr val="accent4"/>
              </a:solidFill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111">
                <a:extLst>
                  <a:ext uri="{FF2B5EF4-FFF2-40B4-BE49-F238E27FC236}">
                    <a16:creationId xmlns="" xmlns:a16="http://schemas.microsoft.com/office/drawing/2014/main" id="{1A936A7D-E83C-4B1E-B6A6-49C3DD6F3E66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9" name="Block Arc 11">
              <a:extLst>
                <a:ext uri="{FF2B5EF4-FFF2-40B4-BE49-F238E27FC236}">
                  <a16:creationId xmlns="" xmlns:a16="http://schemas.microsoft.com/office/drawing/2014/main" id="{BB85E775-BC10-4071-8708-2B3FC4142F5E}"/>
                </a:ext>
              </a:extLst>
            </p:cNvPr>
            <p:cNvSpPr/>
            <p:nvPr/>
          </p:nvSpPr>
          <p:spPr>
            <a:xfrm>
              <a:off x="9415738" y="4824489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8">
            <a:extLst>
              <a:ext uri="{FF2B5EF4-FFF2-40B4-BE49-F238E27FC236}">
                <a16:creationId xmlns="" xmlns:a16="http://schemas.microsoft.com/office/drawing/2014/main" id="{BEA6C647-8BBA-4D3F-ADEA-9D7B233F4BCA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8806864" y="1668164"/>
            <a:chExt cx="2250102" cy="3927083"/>
          </a:xfrm>
        </p:grpSpPr>
        <p:grpSp>
          <p:nvGrpSpPr>
            <p:cNvPr id="35" name="그룹 48">
              <a:extLst>
                <a:ext uri="{FF2B5EF4-FFF2-40B4-BE49-F238E27FC236}">
                  <a16:creationId xmlns="" xmlns:a16="http://schemas.microsoft.com/office/drawing/2014/main" id="{EB24B5CC-977A-43F8-9D0F-8080124846BB}"/>
                </a:ext>
              </a:extLst>
            </p:cNvPr>
            <p:cNvGrpSpPr/>
            <p:nvPr/>
          </p:nvGrpSpPr>
          <p:grpSpPr>
            <a:xfrm>
              <a:off x="8806864" y="1668164"/>
              <a:ext cx="2250102" cy="3927083"/>
              <a:chOff x="6900650" y="1819712"/>
              <a:chExt cx="1858036" cy="3242814"/>
            </a:xfrm>
          </p:grpSpPr>
          <p:grpSp>
            <p:nvGrpSpPr>
              <p:cNvPr id="37" name="그룹 22">
                <a:extLst>
                  <a:ext uri="{FF2B5EF4-FFF2-40B4-BE49-F238E27FC236}">
                    <a16:creationId xmlns="" xmlns:a16="http://schemas.microsoft.com/office/drawing/2014/main" id="{E963F77C-F067-49BD-86D7-1E12754BC3B3}"/>
                  </a:ext>
                </a:extLst>
              </p:cNvPr>
              <p:cNvGrpSpPr/>
              <p:nvPr/>
            </p:nvGrpSpPr>
            <p:grpSpPr>
              <a:xfrm>
                <a:off x="7215127" y="3101758"/>
                <a:ext cx="1271173" cy="1960768"/>
                <a:chOff x="7311137" y="4298740"/>
                <a:chExt cx="1360941" cy="1965858"/>
              </a:xfrm>
            </p:grpSpPr>
            <p:grpSp>
              <p:nvGrpSpPr>
                <p:cNvPr id="44" name="그룹 23">
                  <a:extLst>
                    <a:ext uri="{FF2B5EF4-FFF2-40B4-BE49-F238E27FC236}">
                      <a16:creationId xmlns="" xmlns:a16="http://schemas.microsoft.com/office/drawing/2014/main" id="{6B727ED9-E67B-417C-B5B3-97B25B90CEB2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7521194" y="5284915"/>
                  <a:chExt cx="1137987" cy="979683"/>
                </a:xfrm>
              </p:grpSpPr>
              <p:grpSp>
                <p:nvGrpSpPr>
                  <p:cNvPr id="50" name="Group 7">
                    <a:extLst>
                      <a:ext uri="{FF2B5EF4-FFF2-40B4-BE49-F238E27FC236}">
                        <a16:creationId xmlns="" xmlns:a16="http://schemas.microsoft.com/office/drawing/2014/main" id="{13F76F55-5BBA-40D6-B72C-F920E266C1AF}"/>
                      </a:ext>
                    </a:extLst>
                  </p:cNvPr>
                  <p:cNvGrpSpPr/>
                  <p:nvPr/>
                </p:nvGrpSpPr>
                <p:grpSpPr>
                  <a:xfrm>
                    <a:off x="7521194" y="5284915"/>
                    <a:ext cx="1137987" cy="979683"/>
                    <a:chOff x="5580112" y="4160675"/>
                    <a:chExt cx="2016224" cy="1735751"/>
                  </a:xfrm>
                </p:grpSpPr>
                <p:sp>
                  <p:nvSpPr>
                    <p:cNvPr id="52" name="Trapezoid 1">
                      <a:extLst>
                        <a:ext uri="{FF2B5EF4-FFF2-40B4-BE49-F238E27FC236}">
                          <a16:creationId xmlns="" xmlns:a16="http://schemas.microsoft.com/office/drawing/2014/main" id="{00A4E189-36E2-48B3-822A-BB3DCBE1FCF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796136" y="4653136"/>
                      <a:ext cx="1584176" cy="1243290"/>
                    </a:xfrm>
                    <a:custGeom>
                      <a:avLst/>
                      <a:gdLst>
                        <a:gd name="connsiteX0" fmla="*/ 0 w 1584176"/>
                        <a:gd name="connsiteY0" fmla="*/ 1216152 h 1216152"/>
                        <a:gd name="connsiteX1" fmla="*/ 304038 w 1584176"/>
                        <a:gd name="connsiteY1" fmla="*/ 0 h 1216152"/>
                        <a:gd name="connsiteX2" fmla="*/ 1280138 w 1584176"/>
                        <a:gd name="connsiteY2" fmla="*/ 0 h 1216152"/>
                        <a:gd name="connsiteX3" fmla="*/ 1584176 w 1584176"/>
                        <a:gd name="connsiteY3" fmla="*/ 1216152 h 1216152"/>
                        <a:gd name="connsiteX4" fmla="*/ 0 w 1584176"/>
                        <a:gd name="connsiteY4" fmla="*/ 1216152 h 1216152"/>
                        <a:gd name="connsiteX0" fmla="*/ 0 w 1584176"/>
                        <a:gd name="connsiteY0" fmla="*/ 1235792 h 1235792"/>
                        <a:gd name="connsiteX1" fmla="*/ 304038 w 1584176"/>
                        <a:gd name="connsiteY1" fmla="*/ 19640 h 1235792"/>
                        <a:gd name="connsiteX2" fmla="*/ 1280138 w 1584176"/>
                        <a:gd name="connsiteY2" fmla="*/ 19640 h 1235792"/>
                        <a:gd name="connsiteX3" fmla="*/ 1584176 w 1584176"/>
                        <a:gd name="connsiteY3" fmla="*/ 1235792 h 1235792"/>
                        <a:gd name="connsiteX4" fmla="*/ 0 w 1584176"/>
                        <a:gd name="connsiteY4" fmla="*/ 1235792 h 1235792"/>
                        <a:gd name="connsiteX0" fmla="*/ 0 w 1584176"/>
                        <a:gd name="connsiteY0" fmla="*/ 1243290 h 1243290"/>
                        <a:gd name="connsiteX1" fmla="*/ 304038 w 1584176"/>
                        <a:gd name="connsiteY1" fmla="*/ 27138 h 1243290"/>
                        <a:gd name="connsiteX2" fmla="*/ 1280138 w 1584176"/>
                        <a:gd name="connsiteY2" fmla="*/ 27138 h 1243290"/>
                        <a:gd name="connsiteX3" fmla="*/ 1584176 w 1584176"/>
                        <a:gd name="connsiteY3" fmla="*/ 1243290 h 1243290"/>
                        <a:gd name="connsiteX4" fmla="*/ 0 w 1584176"/>
                        <a:gd name="connsiteY4" fmla="*/ 1243290 h 1243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4176" h="1243290">
                          <a:moveTo>
                            <a:pt x="0" y="1243290"/>
                          </a:moveTo>
                          <a:lnTo>
                            <a:pt x="304038" y="27138"/>
                          </a:lnTo>
                          <a:cubicBezTo>
                            <a:pt x="629405" y="-57"/>
                            <a:pt x="941174" y="-17053"/>
                            <a:pt x="1280138" y="27138"/>
                          </a:cubicBezTo>
                          <a:lnTo>
                            <a:pt x="1584176" y="1243290"/>
                          </a:lnTo>
                          <a:lnTo>
                            <a:pt x="0" y="124329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53" name="Trapezoid 6">
                      <a:extLst>
                        <a:ext uri="{FF2B5EF4-FFF2-40B4-BE49-F238E27FC236}">
                          <a16:creationId xmlns="" xmlns:a16="http://schemas.microsoft.com/office/drawing/2014/main" id="{0A67A1DD-D64C-4A3A-BBAB-D8448424F19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580112" y="4312147"/>
                      <a:ext cx="2016224" cy="471979"/>
                    </a:xfrm>
                    <a:custGeom>
                      <a:avLst/>
                      <a:gdLst>
                        <a:gd name="connsiteX0" fmla="*/ 0 w 2016224"/>
                        <a:gd name="connsiteY0" fmla="*/ 360040 h 360040"/>
                        <a:gd name="connsiteX1" fmla="*/ 128109 w 2016224"/>
                        <a:gd name="connsiteY1" fmla="*/ 0 h 360040"/>
                        <a:gd name="connsiteX2" fmla="*/ 1888115 w 2016224"/>
                        <a:gd name="connsiteY2" fmla="*/ 0 h 360040"/>
                        <a:gd name="connsiteX3" fmla="*/ 2016224 w 2016224"/>
                        <a:gd name="connsiteY3" fmla="*/ 360040 h 360040"/>
                        <a:gd name="connsiteX4" fmla="*/ 0 w 2016224"/>
                        <a:gd name="connsiteY4" fmla="*/ 360040 h 360040"/>
                        <a:gd name="connsiteX0" fmla="*/ 0 w 2016224"/>
                        <a:gd name="connsiteY0" fmla="*/ 431046 h 431046"/>
                        <a:gd name="connsiteX1" fmla="*/ 128109 w 2016224"/>
                        <a:gd name="connsiteY1" fmla="*/ 71006 h 431046"/>
                        <a:gd name="connsiteX2" fmla="*/ 1888115 w 2016224"/>
                        <a:gd name="connsiteY2" fmla="*/ 71006 h 431046"/>
                        <a:gd name="connsiteX3" fmla="*/ 2016224 w 2016224"/>
                        <a:gd name="connsiteY3" fmla="*/ 431046 h 431046"/>
                        <a:gd name="connsiteX4" fmla="*/ 0 w 2016224"/>
                        <a:gd name="connsiteY4" fmla="*/ 431046 h 431046"/>
                        <a:gd name="connsiteX0" fmla="*/ 0 w 2016224"/>
                        <a:gd name="connsiteY0" fmla="*/ 458241 h 458241"/>
                        <a:gd name="connsiteX1" fmla="*/ 128109 w 2016224"/>
                        <a:gd name="connsiteY1" fmla="*/ 98201 h 458241"/>
                        <a:gd name="connsiteX2" fmla="*/ 1888115 w 2016224"/>
                        <a:gd name="connsiteY2" fmla="*/ 98201 h 458241"/>
                        <a:gd name="connsiteX3" fmla="*/ 2016224 w 2016224"/>
                        <a:gd name="connsiteY3" fmla="*/ 458241 h 458241"/>
                        <a:gd name="connsiteX4" fmla="*/ 0 w 2016224"/>
                        <a:gd name="connsiteY4" fmla="*/ 458241 h 458241"/>
                        <a:gd name="connsiteX0" fmla="*/ 0 w 2016224"/>
                        <a:gd name="connsiteY0" fmla="*/ 465296 h 465296"/>
                        <a:gd name="connsiteX1" fmla="*/ 128109 w 2016224"/>
                        <a:gd name="connsiteY1" fmla="*/ 105256 h 465296"/>
                        <a:gd name="connsiteX2" fmla="*/ 1888115 w 2016224"/>
                        <a:gd name="connsiteY2" fmla="*/ 105256 h 465296"/>
                        <a:gd name="connsiteX3" fmla="*/ 2016224 w 2016224"/>
                        <a:gd name="connsiteY3" fmla="*/ 465296 h 465296"/>
                        <a:gd name="connsiteX4" fmla="*/ 0 w 2016224"/>
                        <a:gd name="connsiteY4" fmla="*/ 465296 h 465296"/>
                        <a:gd name="connsiteX0" fmla="*/ 0 w 2016224"/>
                        <a:gd name="connsiteY0" fmla="*/ 471979 h 471979"/>
                        <a:gd name="connsiteX1" fmla="*/ 128109 w 2016224"/>
                        <a:gd name="connsiteY1" fmla="*/ 111939 h 471979"/>
                        <a:gd name="connsiteX2" fmla="*/ 1888115 w 2016224"/>
                        <a:gd name="connsiteY2" fmla="*/ 111939 h 471979"/>
                        <a:gd name="connsiteX3" fmla="*/ 2016224 w 2016224"/>
                        <a:gd name="connsiteY3" fmla="*/ 471979 h 471979"/>
                        <a:gd name="connsiteX4" fmla="*/ 0 w 2016224"/>
                        <a:gd name="connsiteY4" fmla="*/ 471979 h 4719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6224" h="471979">
                          <a:moveTo>
                            <a:pt x="0" y="471979"/>
                          </a:moveTo>
                          <a:lnTo>
                            <a:pt x="128109" y="111939"/>
                          </a:lnTo>
                          <a:cubicBezTo>
                            <a:pt x="572010" y="-7034"/>
                            <a:pt x="1260655" y="-64822"/>
                            <a:pt x="1888115" y="111939"/>
                          </a:cubicBezTo>
                          <a:lnTo>
                            <a:pt x="2016224" y="471979"/>
                          </a:lnTo>
                          <a:lnTo>
                            <a:pt x="0" y="471979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54" name="Oval 5">
                      <a:extLst>
                        <a:ext uri="{FF2B5EF4-FFF2-40B4-BE49-F238E27FC236}">
                          <a16:creationId xmlns="" xmlns:a16="http://schemas.microsoft.com/office/drawing/2014/main" id="{D1557F54-B355-483D-833C-49BA7CE24A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80223" y="4160675"/>
                      <a:ext cx="2016000" cy="302944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51" name="Chord 23">
                    <a:extLst>
                      <a:ext uri="{FF2B5EF4-FFF2-40B4-BE49-F238E27FC236}">
                        <a16:creationId xmlns="" xmlns:a16="http://schemas.microsoft.com/office/drawing/2014/main" id="{406AFDF1-B90C-4784-A177-E636CEECEC35}"/>
                      </a:ext>
                    </a:extLst>
                  </p:cNvPr>
                  <p:cNvSpPr/>
                  <p:nvPr/>
                </p:nvSpPr>
                <p:spPr>
                  <a:xfrm>
                    <a:off x="7788585" y="5306768"/>
                    <a:ext cx="578589" cy="141955"/>
                  </a:xfrm>
                  <a:custGeom>
                    <a:avLst/>
                    <a:gdLst>
                      <a:gd name="connsiteX0" fmla="*/ 115433 w 914400"/>
                      <a:gd name="connsiteY0" fmla="*/ 153510 h 914400"/>
                      <a:gd name="connsiteX1" fmla="*/ 462323 w 914400"/>
                      <a:gd name="connsiteY1" fmla="*/ 28 h 914400"/>
                      <a:gd name="connsiteX2" fmla="*/ 805686 w 914400"/>
                      <a:gd name="connsiteY2" fmla="*/ 161244 h 914400"/>
                      <a:gd name="connsiteX3" fmla="*/ 115433 w 914400"/>
                      <a:gd name="connsiteY3" fmla="*/ 153510 h 914400"/>
                      <a:gd name="connsiteX0" fmla="*/ 0 w 723591"/>
                      <a:gd name="connsiteY0" fmla="*/ 177315 h 177532"/>
                      <a:gd name="connsiteX1" fmla="*/ 380228 w 723591"/>
                      <a:gd name="connsiteY1" fmla="*/ 21 h 177532"/>
                      <a:gd name="connsiteX2" fmla="*/ 723591 w 723591"/>
                      <a:gd name="connsiteY2" fmla="*/ 161237 h 177532"/>
                      <a:gd name="connsiteX3" fmla="*/ 0 w 723591"/>
                      <a:gd name="connsiteY3" fmla="*/ 177315 h 177532"/>
                      <a:gd name="connsiteX0" fmla="*/ 0 w 759310"/>
                      <a:gd name="connsiteY0" fmla="*/ 177315 h 185049"/>
                      <a:gd name="connsiteX1" fmla="*/ 380228 w 759310"/>
                      <a:gd name="connsiteY1" fmla="*/ 21 h 185049"/>
                      <a:gd name="connsiteX2" fmla="*/ 759310 w 759310"/>
                      <a:gd name="connsiteY2" fmla="*/ 185049 h 185049"/>
                      <a:gd name="connsiteX3" fmla="*/ 0 w 759310"/>
                      <a:gd name="connsiteY3" fmla="*/ 177315 h 185049"/>
                      <a:gd name="connsiteX0" fmla="*/ 0 w 759310"/>
                      <a:gd name="connsiteY0" fmla="*/ 177315 h 188144"/>
                      <a:gd name="connsiteX1" fmla="*/ 380228 w 759310"/>
                      <a:gd name="connsiteY1" fmla="*/ 21 h 188144"/>
                      <a:gd name="connsiteX2" fmla="*/ 759310 w 759310"/>
                      <a:gd name="connsiteY2" fmla="*/ 185049 h 188144"/>
                      <a:gd name="connsiteX3" fmla="*/ 0 w 759310"/>
                      <a:gd name="connsiteY3" fmla="*/ 177315 h 188144"/>
                      <a:gd name="connsiteX0" fmla="*/ 0 w 759310"/>
                      <a:gd name="connsiteY0" fmla="*/ 177315 h 191233"/>
                      <a:gd name="connsiteX1" fmla="*/ 380228 w 759310"/>
                      <a:gd name="connsiteY1" fmla="*/ 21 h 191233"/>
                      <a:gd name="connsiteX2" fmla="*/ 759310 w 759310"/>
                      <a:gd name="connsiteY2" fmla="*/ 185049 h 191233"/>
                      <a:gd name="connsiteX3" fmla="*/ 0 w 759310"/>
                      <a:gd name="connsiteY3" fmla="*/ 177315 h 191233"/>
                      <a:gd name="connsiteX0" fmla="*/ 0 w 759310"/>
                      <a:gd name="connsiteY0" fmla="*/ 177315 h 187572"/>
                      <a:gd name="connsiteX1" fmla="*/ 380228 w 759310"/>
                      <a:gd name="connsiteY1" fmla="*/ 21 h 187572"/>
                      <a:gd name="connsiteX2" fmla="*/ 759310 w 759310"/>
                      <a:gd name="connsiteY2" fmla="*/ 177905 h 187572"/>
                      <a:gd name="connsiteX3" fmla="*/ 0 w 759310"/>
                      <a:gd name="connsiteY3" fmla="*/ 177315 h 187572"/>
                      <a:gd name="connsiteX0" fmla="*/ 0 w 768835"/>
                      <a:gd name="connsiteY0" fmla="*/ 177315 h 188632"/>
                      <a:gd name="connsiteX1" fmla="*/ 380228 w 768835"/>
                      <a:gd name="connsiteY1" fmla="*/ 21 h 188632"/>
                      <a:gd name="connsiteX2" fmla="*/ 768835 w 768835"/>
                      <a:gd name="connsiteY2" fmla="*/ 180287 h 188632"/>
                      <a:gd name="connsiteX3" fmla="*/ 0 w 768835"/>
                      <a:gd name="connsiteY3" fmla="*/ 177315 h 1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8835" h="188632">
                        <a:moveTo>
                          <a:pt x="0" y="177315"/>
                        </a:moveTo>
                        <a:cubicBezTo>
                          <a:pt x="87950" y="78338"/>
                          <a:pt x="247828" y="-1462"/>
                          <a:pt x="380228" y="21"/>
                        </a:cubicBezTo>
                        <a:cubicBezTo>
                          <a:pt x="512627" y="1505"/>
                          <a:pt x="683125" y="79364"/>
                          <a:pt x="768835" y="180287"/>
                        </a:cubicBezTo>
                        <a:cubicBezTo>
                          <a:pt x="513351" y="189616"/>
                          <a:pt x="257866" y="194180"/>
                          <a:pt x="0" y="1773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45" name="그룹 24">
                  <a:extLst>
                    <a:ext uri="{FF2B5EF4-FFF2-40B4-BE49-F238E27FC236}">
                      <a16:creationId xmlns="" xmlns:a16="http://schemas.microsoft.com/office/drawing/2014/main" id="{B76BB8A9-6474-4A9B-A317-9D342B8691EB}"/>
                    </a:ext>
                  </a:extLst>
                </p:cNvPr>
                <p:cNvGrpSpPr/>
                <p:nvPr/>
              </p:nvGrpSpPr>
              <p:grpSpPr>
                <a:xfrm>
                  <a:off x="7311137" y="4298740"/>
                  <a:ext cx="1360941" cy="1039848"/>
                  <a:chOff x="7311137" y="4298740"/>
                  <a:chExt cx="1360941" cy="1039848"/>
                </a:xfrm>
              </p:grpSpPr>
              <p:sp>
                <p:nvSpPr>
                  <p:cNvPr id="46" name="Freeform 9">
                    <a:extLst>
                      <a:ext uri="{FF2B5EF4-FFF2-40B4-BE49-F238E27FC236}">
                        <a16:creationId xmlns="" xmlns:a16="http://schemas.microsoft.com/office/drawing/2014/main" id="{54E36E41-E1D1-4A25-94AE-978AE3FC424C}"/>
                      </a:ext>
                    </a:extLst>
                  </p:cNvPr>
                  <p:cNvSpPr/>
                  <p:nvPr/>
                </p:nvSpPr>
                <p:spPr>
                  <a:xfrm>
                    <a:off x="7967244" y="4298740"/>
                    <a:ext cx="165150" cy="1039848"/>
                  </a:xfrm>
                  <a:custGeom>
                    <a:avLst/>
                    <a:gdLst>
                      <a:gd name="connsiteX0" fmla="*/ 171450 w 323850"/>
                      <a:gd name="connsiteY0" fmla="*/ 28575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71450 w 323850"/>
                      <a:gd name="connsiteY9" fmla="*/ 28575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85750 w 323850"/>
                      <a:gd name="connsiteY7" fmla="*/ 542925 h 2152650"/>
                      <a:gd name="connsiteX8" fmla="*/ 276225 w 323850"/>
                      <a:gd name="connsiteY8" fmla="*/ 0 h 2152650"/>
                      <a:gd name="connsiteX9" fmla="*/ 167117 w 323850"/>
                      <a:gd name="connsiteY9" fmla="*/ 2573 h 2152650"/>
                      <a:gd name="connsiteX0" fmla="*/ 167117 w 323850"/>
                      <a:gd name="connsiteY0" fmla="*/ 2573 h 2152650"/>
                      <a:gd name="connsiteX1" fmla="*/ 152400 w 323850"/>
                      <a:gd name="connsiteY1" fmla="*/ 647700 h 2152650"/>
                      <a:gd name="connsiteX2" fmla="*/ 0 w 323850"/>
                      <a:gd name="connsiteY2" fmla="*/ 1457325 h 2152650"/>
                      <a:gd name="connsiteX3" fmla="*/ 180975 w 323850"/>
                      <a:gd name="connsiteY3" fmla="*/ 2152650 h 2152650"/>
                      <a:gd name="connsiteX4" fmla="*/ 323850 w 323850"/>
                      <a:gd name="connsiteY4" fmla="*/ 2066925 h 2152650"/>
                      <a:gd name="connsiteX5" fmla="*/ 161925 w 323850"/>
                      <a:gd name="connsiteY5" fmla="*/ 1419225 h 2152650"/>
                      <a:gd name="connsiteX6" fmla="*/ 295275 w 323850"/>
                      <a:gd name="connsiteY6" fmla="*/ 628650 h 2152650"/>
                      <a:gd name="connsiteX7" fmla="*/ 276225 w 323850"/>
                      <a:gd name="connsiteY7" fmla="*/ 0 h 2152650"/>
                      <a:gd name="connsiteX8" fmla="*/ 167117 w 323850"/>
                      <a:gd name="connsiteY8" fmla="*/ 2573 h 2152650"/>
                      <a:gd name="connsiteX0" fmla="*/ 167117 w 327783"/>
                      <a:gd name="connsiteY0" fmla="*/ 2573 h 2152650"/>
                      <a:gd name="connsiteX1" fmla="*/ 152400 w 327783"/>
                      <a:gd name="connsiteY1" fmla="*/ 647700 h 2152650"/>
                      <a:gd name="connsiteX2" fmla="*/ 0 w 327783"/>
                      <a:gd name="connsiteY2" fmla="*/ 1457325 h 2152650"/>
                      <a:gd name="connsiteX3" fmla="*/ 180975 w 327783"/>
                      <a:gd name="connsiteY3" fmla="*/ 2152650 h 2152650"/>
                      <a:gd name="connsiteX4" fmla="*/ 323850 w 327783"/>
                      <a:gd name="connsiteY4" fmla="*/ 2066925 h 2152650"/>
                      <a:gd name="connsiteX5" fmla="*/ 161925 w 327783"/>
                      <a:gd name="connsiteY5" fmla="*/ 1419225 h 2152650"/>
                      <a:gd name="connsiteX6" fmla="*/ 295275 w 327783"/>
                      <a:gd name="connsiteY6" fmla="*/ 628650 h 2152650"/>
                      <a:gd name="connsiteX7" fmla="*/ 276225 w 327783"/>
                      <a:gd name="connsiteY7" fmla="*/ 0 h 2152650"/>
                      <a:gd name="connsiteX8" fmla="*/ 167117 w 327783"/>
                      <a:gd name="connsiteY8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517"/>
                      <a:gd name="connsiteY0" fmla="*/ 2573 h 2152650"/>
                      <a:gd name="connsiteX1" fmla="*/ 152400 w 349517"/>
                      <a:gd name="connsiteY1" fmla="*/ 647700 h 2152650"/>
                      <a:gd name="connsiteX2" fmla="*/ 0 w 349517"/>
                      <a:gd name="connsiteY2" fmla="*/ 1457325 h 2152650"/>
                      <a:gd name="connsiteX3" fmla="*/ 180975 w 349517"/>
                      <a:gd name="connsiteY3" fmla="*/ 2152650 h 2152650"/>
                      <a:gd name="connsiteX4" fmla="*/ 323850 w 349517"/>
                      <a:gd name="connsiteY4" fmla="*/ 2066925 h 2152650"/>
                      <a:gd name="connsiteX5" fmla="*/ 161925 w 349517"/>
                      <a:gd name="connsiteY5" fmla="*/ 1419225 h 2152650"/>
                      <a:gd name="connsiteX6" fmla="*/ 295275 w 349517"/>
                      <a:gd name="connsiteY6" fmla="*/ 628650 h 2152650"/>
                      <a:gd name="connsiteX7" fmla="*/ 349310 w 349517"/>
                      <a:gd name="connsiteY7" fmla="*/ 216050 h 2152650"/>
                      <a:gd name="connsiteX8" fmla="*/ 276225 w 349517"/>
                      <a:gd name="connsiteY8" fmla="*/ 0 h 2152650"/>
                      <a:gd name="connsiteX9" fmla="*/ 167117 w 349517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67117 w 349782"/>
                      <a:gd name="connsiteY0" fmla="*/ 2573 h 2152650"/>
                      <a:gd name="connsiteX1" fmla="*/ 152400 w 349782"/>
                      <a:gd name="connsiteY1" fmla="*/ 647700 h 2152650"/>
                      <a:gd name="connsiteX2" fmla="*/ 0 w 349782"/>
                      <a:gd name="connsiteY2" fmla="*/ 1457325 h 2152650"/>
                      <a:gd name="connsiteX3" fmla="*/ 180975 w 349782"/>
                      <a:gd name="connsiteY3" fmla="*/ 2152650 h 2152650"/>
                      <a:gd name="connsiteX4" fmla="*/ 323850 w 349782"/>
                      <a:gd name="connsiteY4" fmla="*/ 2066925 h 2152650"/>
                      <a:gd name="connsiteX5" fmla="*/ 161925 w 349782"/>
                      <a:gd name="connsiteY5" fmla="*/ 1419225 h 2152650"/>
                      <a:gd name="connsiteX6" fmla="*/ 295275 w 349782"/>
                      <a:gd name="connsiteY6" fmla="*/ 628650 h 2152650"/>
                      <a:gd name="connsiteX7" fmla="*/ 349310 w 349782"/>
                      <a:gd name="connsiteY7" fmla="*/ 216050 h 2152650"/>
                      <a:gd name="connsiteX8" fmla="*/ 276225 w 349782"/>
                      <a:gd name="connsiteY8" fmla="*/ 0 h 2152650"/>
                      <a:gd name="connsiteX9" fmla="*/ 167117 w 349782"/>
                      <a:gd name="connsiteY9" fmla="*/ 2573 h 2152650"/>
                      <a:gd name="connsiteX0" fmla="*/ 178793 w 361458"/>
                      <a:gd name="connsiteY0" fmla="*/ 2573 h 2152650"/>
                      <a:gd name="connsiteX1" fmla="*/ 164076 w 361458"/>
                      <a:gd name="connsiteY1" fmla="*/ 647700 h 2152650"/>
                      <a:gd name="connsiteX2" fmla="*/ 11676 w 361458"/>
                      <a:gd name="connsiteY2" fmla="*/ 1457325 h 2152650"/>
                      <a:gd name="connsiteX3" fmla="*/ 192651 w 361458"/>
                      <a:gd name="connsiteY3" fmla="*/ 2152650 h 2152650"/>
                      <a:gd name="connsiteX4" fmla="*/ 335526 w 361458"/>
                      <a:gd name="connsiteY4" fmla="*/ 2066925 h 2152650"/>
                      <a:gd name="connsiteX5" fmla="*/ 173601 w 361458"/>
                      <a:gd name="connsiteY5" fmla="*/ 1419225 h 2152650"/>
                      <a:gd name="connsiteX6" fmla="*/ 306951 w 361458"/>
                      <a:gd name="connsiteY6" fmla="*/ 628650 h 2152650"/>
                      <a:gd name="connsiteX7" fmla="*/ 360986 w 361458"/>
                      <a:gd name="connsiteY7" fmla="*/ 216050 h 2152650"/>
                      <a:gd name="connsiteX8" fmla="*/ 287901 w 361458"/>
                      <a:gd name="connsiteY8" fmla="*/ 0 h 2152650"/>
                      <a:gd name="connsiteX9" fmla="*/ 178793 w 361458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35526 w 361849"/>
                      <a:gd name="connsiteY4" fmla="*/ 2066925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849"/>
                      <a:gd name="connsiteY0" fmla="*/ 2573 h 2152650"/>
                      <a:gd name="connsiteX1" fmla="*/ 164076 w 361849"/>
                      <a:gd name="connsiteY1" fmla="*/ 647700 h 2152650"/>
                      <a:gd name="connsiteX2" fmla="*/ 11676 w 361849"/>
                      <a:gd name="connsiteY2" fmla="*/ 1457325 h 2152650"/>
                      <a:gd name="connsiteX3" fmla="*/ 192651 w 361849"/>
                      <a:gd name="connsiteY3" fmla="*/ 2152650 h 2152650"/>
                      <a:gd name="connsiteX4" fmla="*/ 361528 w 361849"/>
                      <a:gd name="connsiteY4" fmla="*/ 2131929 h 2152650"/>
                      <a:gd name="connsiteX5" fmla="*/ 173601 w 361849"/>
                      <a:gd name="connsiteY5" fmla="*/ 1419225 h 2152650"/>
                      <a:gd name="connsiteX6" fmla="*/ 315618 w 361849"/>
                      <a:gd name="connsiteY6" fmla="*/ 654652 h 2152650"/>
                      <a:gd name="connsiteX7" fmla="*/ 360986 w 361849"/>
                      <a:gd name="connsiteY7" fmla="*/ 216050 h 2152650"/>
                      <a:gd name="connsiteX8" fmla="*/ 287901 w 361849"/>
                      <a:gd name="connsiteY8" fmla="*/ 0 h 2152650"/>
                      <a:gd name="connsiteX9" fmla="*/ 178793 w 361849"/>
                      <a:gd name="connsiteY9" fmla="*/ 2573 h 2152650"/>
                      <a:gd name="connsiteX0" fmla="*/ 178793 w 361528"/>
                      <a:gd name="connsiteY0" fmla="*/ 2573 h 2152650"/>
                      <a:gd name="connsiteX1" fmla="*/ 164076 w 361528"/>
                      <a:gd name="connsiteY1" fmla="*/ 647700 h 2152650"/>
                      <a:gd name="connsiteX2" fmla="*/ 11676 w 361528"/>
                      <a:gd name="connsiteY2" fmla="*/ 1457325 h 2152650"/>
                      <a:gd name="connsiteX3" fmla="*/ 192651 w 361528"/>
                      <a:gd name="connsiteY3" fmla="*/ 2152650 h 2152650"/>
                      <a:gd name="connsiteX4" fmla="*/ 361528 w 361528"/>
                      <a:gd name="connsiteY4" fmla="*/ 2131929 h 2152650"/>
                      <a:gd name="connsiteX5" fmla="*/ 173601 w 361528"/>
                      <a:gd name="connsiteY5" fmla="*/ 1419225 h 2152650"/>
                      <a:gd name="connsiteX6" fmla="*/ 315618 w 361528"/>
                      <a:gd name="connsiteY6" fmla="*/ 654652 h 2152650"/>
                      <a:gd name="connsiteX7" fmla="*/ 287901 w 361528"/>
                      <a:gd name="connsiteY7" fmla="*/ 0 h 2152650"/>
                      <a:gd name="connsiteX8" fmla="*/ 178793 w 361528"/>
                      <a:gd name="connsiteY8" fmla="*/ 2573 h 2152650"/>
                      <a:gd name="connsiteX0" fmla="*/ 178793 w 374776"/>
                      <a:gd name="connsiteY0" fmla="*/ 2573 h 2152650"/>
                      <a:gd name="connsiteX1" fmla="*/ 164076 w 374776"/>
                      <a:gd name="connsiteY1" fmla="*/ 647700 h 2152650"/>
                      <a:gd name="connsiteX2" fmla="*/ 11676 w 374776"/>
                      <a:gd name="connsiteY2" fmla="*/ 1457325 h 2152650"/>
                      <a:gd name="connsiteX3" fmla="*/ 192651 w 374776"/>
                      <a:gd name="connsiteY3" fmla="*/ 2152650 h 2152650"/>
                      <a:gd name="connsiteX4" fmla="*/ 361528 w 374776"/>
                      <a:gd name="connsiteY4" fmla="*/ 2131929 h 2152650"/>
                      <a:gd name="connsiteX5" fmla="*/ 173601 w 374776"/>
                      <a:gd name="connsiteY5" fmla="*/ 1419225 h 2152650"/>
                      <a:gd name="connsiteX6" fmla="*/ 315618 w 374776"/>
                      <a:gd name="connsiteY6" fmla="*/ 654652 h 2152650"/>
                      <a:gd name="connsiteX7" fmla="*/ 287901 w 374776"/>
                      <a:gd name="connsiteY7" fmla="*/ 0 h 2152650"/>
                      <a:gd name="connsiteX8" fmla="*/ 178793 w 374776"/>
                      <a:gd name="connsiteY8" fmla="*/ 2573 h 2152650"/>
                      <a:gd name="connsiteX0" fmla="*/ 178793 w 391181"/>
                      <a:gd name="connsiteY0" fmla="*/ 2573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78793 w 391181"/>
                      <a:gd name="connsiteY8" fmla="*/ 2573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48458 w 391181"/>
                      <a:gd name="connsiteY0" fmla="*/ 15574 h 2152650"/>
                      <a:gd name="connsiteX1" fmla="*/ 164076 w 391181"/>
                      <a:gd name="connsiteY1" fmla="*/ 647700 h 2152650"/>
                      <a:gd name="connsiteX2" fmla="*/ 11676 w 391181"/>
                      <a:gd name="connsiteY2" fmla="*/ 1457325 h 2152650"/>
                      <a:gd name="connsiteX3" fmla="*/ 192651 w 391181"/>
                      <a:gd name="connsiteY3" fmla="*/ 2152650 h 2152650"/>
                      <a:gd name="connsiteX4" fmla="*/ 361528 w 391181"/>
                      <a:gd name="connsiteY4" fmla="*/ 2131929 h 2152650"/>
                      <a:gd name="connsiteX5" fmla="*/ 173601 w 391181"/>
                      <a:gd name="connsiteY5" fmla="*/ 1419225 h 2152650"/>
                      <a:gd name="connsiteX6" fmla="*/ 315618 w 391181"/>
                      <a:gd name="connsiteY6" fmla="*/ 654652 h 2152650"/>
                      <a:gd name="connsiteX7" fmla="*/ 287901 w 391181"/>
                      <a:gd name="connsiteY7" fmla="*/ 0 h 2152650"/>
                      <a:gd name="connsiteX8" fmla="*/ 148458 w 391181"/>
                      <a:gd name="connsiteY8" fmla="*/ 15574 h 2152650"/>
                      <a:gd name="connsiteX0" fmla="*/ 150132 w 392855"/>
                      <a:gd name="connsiteY0" fmla="*/ 15574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50132 w 392855"/>
                      <a:gd name="connsiteY8" fmla="*/ 15574 h 2152650"/>
                      <a:gd name="connsiteX0" fmla="*/ 132798 w 392855"/>
                      <a:gd name="connsiteY0" fmla="*/ 11240 h 2152650"/>
                      <a:gd name="connsiteX1" fmla="*/ 148416 w 392855"/>
                      <a:gd name="connsiteY1" fmla="*/ 647700 h 2152650"/>
                      <a:gd name="connsiteX2" fmla="*/ 13350 w 392855"/>
                      <a:gd name="connsiteY2" fmla="*/ 1457325 h 2152650"/>
                      <a:gd name="connsiteX3" fmla="*/ 194325 w 392855"/>
                      <a:gd name="connsiteY3" fmla="*/ 2152650 h 2152650"/>
                      <a:gd name="connsiteX4" fmla="*/ 363202 w 392855"/>
                      <a:gd name="connsiteY4" fmla="*/ 2131929 h 2152650"/>
                      <a:gd name="connsiteX5" fmla="*/ 175275 w 392855"/>
                      <a:gd name="connsiteY5" fmla="*/ 1419225 h 2152650"/>
                      <a:gd name="connsiteX6" fmla="*/ 317292 w 392855"/>
                      <a:gd name="connsiteY6" fmla="*/ 654652 h 2152650"/>
                      <a:gd name="connsiteX7" fmla="*/ 289575 w 392855"/>
                      <a:gd name="connsiteY7" fmla="*/ 0 h 2152650"/>
                      <a:gd name="connsiteX8" fmla="*/ 132798 w 392855"/>
                      <a:gd name="connsiteY8" fmla="*/ 11240 h 2152650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92855"/>
                      <a:gd name="connsiteY0" fmla="*/ 0 h 2158745"/>
                      <a:gd name="connsiteX1" fmla="*/ 148416 w 392855"/>
                      <a:gd name="connsiteY1" fmla="*/ 653795 h 2158745"/>
                      <a:gd name="connsiteX2" fmla="*/ 13350 w 392855"/>
                      <a:gd name="connsiteY2" fmla="*/ 1463420 h 2158745"/>
                      <a:gd name="connsiteX3" fmla="*/ 194325 w 392855"/>
                      <a:gd name="connsiteY3" fmla="*/ 2158745 h 2158745"/>
                      <a:gd name="connsiteX4" fmla="*/ 363202 w 392855"/>
                      <a:gd name="connsiteY4" fmla="*/ 2138024 h 2158745"/>
                      <a:gd name="connsiteX5" fmla="*/ 175275 w 392855"/>
                      <a:gd name="connsiteY5" fmla="*/ 1425320 h 2158745"/>
                      <a:gd name="connsiteX6" fmla="*/ 317292 w 392855"/>
                      <a:gd name="connsiteY6" fmla="*/ 660747 h 2158745"/>
                      <a:gd name="connsiteX7" fmla="*/ 289575 w 392855"/>
                      <a:gd name="connsiteY7" fmla="*/ 6095 h 2158745"/>
                      <a:gd name="connsiteX8" fmla="*/ 115464 w 392855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15464 w 387669"/>
                      <a:gd name="connsiteY0" fmla="*/ 0 h 2158745"/>
                      <a:gd name="connsiteX1" fmla="*/ 148416 w 387669"/>
                      <a:gd name="connsiteY1" fmla="*/ 653795 h 2158745"/>
                      <a:gd name="connsiteX2" fmla="*/ 13350 w 387669"/>
                      <a:gd name="connsiteY2" fmla="*/ 1463420 h 2158745"/>
                      <a:gd name="connsiteX3" fmla="*/ 194325 w 387669"/>
                      <a:gd name="connsiteY3" fmla="*/ 2158745 h 2158745"/>
                      <a:gd name="connsiteX4" fmla="*/ 363202 w 387669"/>
                      <a:gd name="connsiteY4" fmla="*/ 2138024 h 2158745"/>
                      <a:gd name="connsiteX5" fmla="*/ 175275 w 387669"/>
                      <a:gd name="connsiteY5" fmla="*/ 1425320 h 2158745"/>
                      <a:gd name="connsiteX6" fmla="*/ 317292 w 387669"/>
                      <a:gd name="connsiteY6" fmla="*/ 660747 h 2158745"/>
                      <a:gd name="connsiteX7" fmla="*/ 289575 w 387669"/>
                      <a:gd name="connsiteY7" fmla="*/ 6095 h 2158745"/>
                      <a:gd name="connsiteX8" fmla="*/ 115464 w 387669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27719 w 399924"/>
                      <a:gd name="connsiteY0" fmla="*/ 0 h 2158745"/>
                      <a:gd name="connsiteX1" fmla="*/ 160671 w 399924"/>
                      <a:gd name="connsiteY1" fmla="*/ 653795 h 2158745"/>
                      <a:gd name="connsiteX2" fmla="*/ 25605 w 399924"/>
                      <a:gd name="connsiteY2" fmla="*/ 1463420 h 2158745"/>
                      <a:gd name="connsiteX3" fmla="*/ 206580 w 399924"/>
                      <a:gd name="connsiteY3" fmla="*/ 2158745 h 2158745"/>
                      <a:gd name="connsiteX4" fmla="*/ 375457 w 399924"/>
                      <a:gd name="connsiteY4" fmla="*/ 2138024 h 2158745"/>
                      <a:gd name="connsiteX5" fmla="*/ 187530 w 399924"/>
                      <a:gd name="connsiteY5" fmla="*/ 1425320 h 2158745"/>
                      <a:gd name="connsiteX6" fmla="*/ 329547 w 399924"/>
                      <a:gd name="connsiteY6" fmla="*/ 660747 h 2158745"/>
                      <a:gd name="connsiteX7" fmla="*/ 301830 w 399924"/>
                      <a:gd name="connsiteY7" fmla="*/ 6095 h 2158745"/>
                      <a:gd name="connsiteX8" fmla="*/ 127719 w 399924"/>
                      <a:gd name="connsiteY8" fmla="*/ 0 h 2158745"/>
                      <a:gd name="connsiteX0" fmla="*/ 146589 w 418794"/>
                      <a:gd name="connsiteY0" fmla="*/ 0 h 2158745"/>
                      <a:gd name="connsiteX1" fmla="*/ 179541 w 418794"/>
                      <a:gd name="connsiteY1" fmla="*/ 653795 h 2158745"/>
                      <a:gd name="connsiteX2" fmla="*/ 22807 w 418794"/>
                      <a:gd name="connsiteY2" fmla="*/ 1463420 h 2158745"/>
                      <a:gd name="connsiteX3" fmla="*/ 225450 w 418794"/>
                      <a:gd name="connsiteY3" fmla="*/ 2158745 h 2158745"/>
                      <a:gd name="connsiteX4" fmla="*/ 394327 w 418794"/>
                      <a:gd name="connsiteY4" fmla="*/ 2138024 h 2158745"/>
                      <a:gd name="connsiteX5" fmla="*/ 206400 w 418794"/>
                      <a:gd name="connsiteY5" fmla="*/ 1425320 h 2158745"/>
                      <a:gd name="connsiteX6" fmla="*/ 348417 w 418794"/>
                      <a:gd name="connsiteY6" fmla="*/ 660747 h 2158745"/>
                      <a:gd name="connsiteX7" fmla="*/ 320700 w 418794"/>
                      <a:gd name="connsiteY7" fmla="*/ 6095 h 2158745"/>
                      <a:gd name="connsiteX8" fmla="*/ 146589 w 418794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6473 w 408867"/>
                      <a:gd name="connsiteY5" fmla="*/ 1425320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92139 w 408867"/>
                      <a:gd name="connsiteY5" fmla="*/ 1442655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408867"/>
                      <a:gd name="connsiteY0" fmla="*/ 0 h 2158745"/>
                      <a:gd name="connsiteX1" fmla="*/ 169614 w 408867"/>
                      <a:gd name="connsiteY1" fmla="*/ 653795 h 2158745"/>
                      <a:gd name="connsiteX2" fmla="*/ 12880 w 408867"/>
                      <a:gd name="connsiteY2" fmla="*/ 1463420 h 2158745"/>
                      <a:gd name="connsiteX3" fmla="*/ 215523 w 408867"/>
                      <a:gd name="connsiteY3" fmla="*/ 2158745 h 2158745"/>
                      <a:gd name="connsiteX4" fmla="*/ 384400 w 408867"/>
                      <a:gd name="connsiteY4" fmla="*/ 2138024 h 2158745"/>
                      <a:gd name="connsiteX5" fmla="*/ 183472 w 408867"/>
                      <a:gd name="connsiteY5" fmla="*/ 1464323 h 2158745"/>
                      <a:gd name="connsiteX6" fmla="*/ 338490 w 408867"/>
                      <a:gd name="connsiteY6" fmla="*/ 660747 h 2158745"/>
                      <a:gd name="connsiteX7" fmla="*/ 310773 w 408867"/>
                      <a:gd name="connsiteY7" fmla="*/ 6095 h 2158745"/>
                      <a:gd name="connsiteX8" fmla="*/ 136662 w 408867"/>
                      <a:gd name="connsiteY8" fmla="*/ 0 h 2158745"/>
                      <a:gd name="connsiteX0" fmla="*/ 136662 w 388246"/>
                      <a:gd name="connsiteY0" fmla="*/ 0 h 2158745"/>
                      <a:gd name="connsiteX1" fmla="*/ 169614 w 388246"/>
                      <a:gd name="connsiteY1" fmla="*/ 653795 h 2158745"/>
                      <a:gd name="connsiteX2" fmla="*/ 12880 w 388246"/>
                      <a:gd name="connsiteY2" fmla="*/ 1463420 h 2158745"/>
                      <a:gd name="connsiteX3" fmla="*/ 215523 w 388246"/>
                      <a:gd name="connsiteY3" fmla="*/ 2158745 h 2158745"/>
                      <a:gd name="connsiteX4" fmla="*/ 384400 w 388246"/>
                      <a:gd name="connsiteY4" fmla="*/ 2138024 h 2158745"/>
                      <a:gd name="connsiteX5" fmla="*/ 183472 w 388246"/>
                      <a:gd name="connsiteY5" fmla="*/ 1464323 h 2158745"/>
                      <a:gd name="connsiteX6" fmla="*/ 338490 w 388246"/>
                      <a:gd name="connsiteY6" fmla="*/ 660747 h 2158745"/>
                      <a:gd name="connsiteX7" fmla="*/ 266867 w 388246"/>
                      <a:gd name="connsiteY7" fmla="*/ 6095 h 2158745"/>
                      <a:gd name="connsiteX8" fmla="*/ 136662 w 388246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83472 w 384400"/>
                      <a:gd name="connsiteY5" fmla="*/ 1464323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136662 w 384400"/>
                      <a:gd name="connsiteY0" fmla="*/ 0 h 2158745"/>
                      <a:gd name="connsiteX1" fmla="*/ 169614 w 384400"/>
                      <a:gd name="connsiteY1" fmla="*/ 653795 h 2158745"/>
                      <a:gd name="connsiteX2" fmla="*/ 12880 w 384400"/>
                      <a:gd name="connsiteY2" fmla="*/ 1463420 h 2158745"/>
                      <a:gd name="connsiteX3" fmla="*/ 215523 w 384400"/>
                      <a:gd name="connsiteY3" fmla="*/ 2158745 h 2158745"/>
                      <a:gd name="connsiteX4" fmla="*/ 384400 w 384400"/>
                      <a:gd name="connsiteY4" fmla="*/ 2138024 h 2158745"/>
                      <a:gd name="connsiteX5" fmla="*/ 139567 w 384400"/>
                      <a:gd name="connsiteY5" fmla="*/ 1464322 h 2158745"/>
                      <a:gd name="connsiteX6" fmla="*/ 309219 w 384400"/>
                      <a:gd name="connsiteY6" fmla="*/ 631477 h 2158745"/>
                      <a:gd name="connsiteX7" fmla="*/ 266867 w 384400"/>
                      <a:gd name="connsiteY7" fmla="*/ 6095 h 2158745"/>
                      <a:gd name="connsiteX8" fmla="*/ 136662 w 384400"/>
                      <a:gd name="connsiteY8" fmla="*/ 0 h 2158745"/>
                      <a:gd name="connsiteX0" fmla="*/ 56941 w 384400"/>
                      <a:gd name="connsiteY0" fmla="*/ 0 h 2407594"/>
                      <a:gd name="connsiteX1" fmla="*/ 169614 w 384400"/>
                      <a:gd name="connsiteY1" fmla="*/ 902644 h 2407594"/>
                      <a:gd name="connsiteX2" fmla="*/ 12880 w 384400"/>
                      <a:gd name="connsiteY2" fmla="*/ 1712269 h 2407594"/>
                      <a:gd name="connsiteX3" fmla="*/ 215523 w 384400"/>
                      <a:gd name="connsiteY3" fmla="*/ 2407594 h 2407594"/>
                      <a:gd name="connsiteX4" fmla="*/ 384400 w 384400"/>
                      <a:gd name="connsiteY4" fmla="*/ 2386873 h 2407594"/>
                      <a:gd name="connsiteX5" fmla="*/ 139567 w 384400"/>
                      <a:gd name="connsiteY5" fmla="*/ 1713171 h 2407594"/>
                      <a:gd name="connsiteX6" fmla="*/ 309219 w 384400"/>
                      <a:gd name="connsiteY6" fmla="*/ 880326 h 2407594"/>
                      <a:gd name="connsiteX7" fmla="*/ 266867 w 384400"/>
                      <a:gd name="connsiteY7" fmla="*/ 254944 h 2407594"/>
                      <a:gd name="connsiteX8" fmla="*/ 56941 w 384400"/>
                      <a:gd name="connsiteY8" fmla="*/ 0 h 2407594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  <a:gd name="connsiteX0" fmla="*/ 56941 w 384400"/>
                      <a:gd name="connsiteY0" fmla="*/ 12742 h 2420336"/>
                      <a:gd name="connsiteX1" fmla="*/ 169614 w 384400"/>
                      <a:gd name="connsiteY1" fmla="*/ 915386 h 2420336"/>
                      <a:gd name="connsiteX2" fmla="*/ 12880 w 384400"/>
                      <a:gd name="connsiteY2" fmla="*/ 1725011 h 2420336"/>
                      <a:gd name="connsiteX3" fmla="*/ 215523 w 384400"/>
                      <a:gd name="connsiteY3" fmla="*/ 2420336 h 2420336"/>
                      <a:gd name="connsiteX4" fmla="*/ 384400 w 384400"/>
                      <a:gd name="connsiteY4" fmla="*/ 2399615 h 2420336"/>
                      <a:gd name="connsiteX5" fmla="*/ 139567 w 384400"/>
                      <a:gd name="connsiteY5" fmla="*/ 1725913 h 2420336"/>
                      <a:gd name="connsiteX6" fmla="*/ 309219 w 384400"/>
                      <a:gd name="connsiteY6" fmla="*/ 893068 h 2420336"/>
                      <a:gd name="connsiteX7" fmla="*/ 173863 w 384400"/>
                      <a:gd name="connsiteY7" fmla="*/ 173 h 2420336"/>
                      <a:gd name="connsiteX8" fmla="*/ 56941 w 384400"/>
                      <a:gd name="connsiteY8" fmla="*/ 12742 h 2420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4400" h="2420336">
                        <a:moveTo>
                          <a:pt x="56941" y="12742"/>
                        </a:moveTo>
                        <a:cubicBezTo>
                          <a:pt x="357106" y="479348"/>
                          <a:pt x="226524" y="709011"/>
                          <a:pt x="169614" y="915386"/>
                        </a:cubicBezTo>
                        <a:cubicBezTo>
                          <a:pt x="62476" y="1189595"/>
                          <a:pt x="-35995" y="1489805"/>
                          <a:pt x="12880" y="1725011"/>
                        </a:cubicBezTo>
                        <a:cubicBezTo>
                          <a:pt x="90539" y="1956786"/>
                          <a:pt x="124862" y="2171226"/>
                          <a:pt x="215523" y="2420336"/>
                        </a:cubicBezTo>
                        <a:lnTo>
                          <a:pt x="384400" y="2399615"/>
                        </a:lnTo>
                        <a:cubicBezTo>
                          <a:pt x="291422" y="2153379"/>
                          <a:pt x="202209" y="1963481"/>
                          <a:pt x="139567" y="1725913"/>
                        </a:cubicBezTo>
                        <a:cubicBezTo>
                          <a:pt x="80011" y="1462388"/>
                          <a:pt x="191096" y="1160926"/>
                          <a:pt x="309219" y="893068"/>
                        </a:cubicBezTo>
                        <a:cubicBezTo>
                          <a:pt x="380273" y="691199"/>
                          <a:pt x="432968" y="342313"/>
                          <a:pt x="173863" y="173"/>
                        </a:cubicBezTo>
                        <a:cubicBezTo>
                          <a:pt x="115826" y="-1859"/>
                          <a:pt x="114978" y="14774"/>
                          <a:pt x="56941" y="127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Freeform 13">
                    <a:extLst>
                      <a:ext uri="{FF2B5EF4-FFF2-40B4-BE49-F238E27FC236}">
                        <a16:creationId xmlns="" xmlns:a16="http://schemas.microsoft.com/office/drawing/2014/main" id="{473CBFB7-934D-4627-B733-B98CAD76FE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62210" y="4321359"/>
                    <a:ext cx="202973" cy="57163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8" name="Freeform 19">
                    <a:extLst>
                      <a:ext uri="{FF2B5EF4-FFF2-40B4-BE49-F238E27FC236}">
                        <a16:creationId xmlns="" xmlns:a16="http://schemas.microsoft.com/office/drawing/2014/main" id="{238133F8-7213-4978-985C-788E9622EB98}"/>
                      </a:ext>
                    </a:extLst>
                  </p:cNvPr>
                  <p:cNvSpPr/>
                  <p:nvPr/>
                </p:nvSpPr>
                <p:spPr>
                  <a:xfrm rot="3762166">
                    <a:off x="8242421" y="4782780"/>
                    <a:ext cx="225169" cy="63414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9" name="Freeform 20">
                    <a:extLst>
                      <a:ext uri="{FF2B5EF4-FFF2-40B4-BE49-F238E27FC236}">
                        <a16:creationId xmlns="" xmlns:a16="http://schemas.microsoft.com/office/drawing/2014/main" id="{5C7A363A-82F3-4E1D-8195-BE9217EFCF67}"/>
                      </a:ext>
                    </a:extLst>
                  </p:cNvPr>
                  <p:cNvSpPr/>
                  <p:nvPr/>
                </p:nvSpPr>
                <p:spPr>
                  <a:xfrm rot="6040617" flipV="1">
                    <a:off x="7530207" y="4416473"/>
                    <a:ext cx="241225" cy="679365"/>
                  </a:xfrm>
                  <a:custGeom>
                    <a:avLst/>
                    <a:gdLst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52234 w 552481"/>
                      <a:gd name="connsiteY21" fmla="*/ 1420947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52201 w 552481"/>
                      <a:gd name="connsiteY19" fmla="*/ 1398749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51942 w 552481"/>
                      <a:gd name="connsiteY18" fmla="*/ 1226335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51910 w 552481"/>
                      <a:gd name="connsiteY16" fmla="*/ 1205103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51646 w 552481"/>
                      <a:gd name="connsiteY15" fmla="*/ 1029766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51613 w 552481"/>
                      <a:gd name="connsiteY13" fmla="*/ 1007603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51364 w 552481"/>
                      <a:gd name="connsiteY12" fmla="*/ 841805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51331 w 552481"/>
                      <a:gd name="connsiteY10" fmla="*/ 81978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51056 w 552481"/>
                      <a:gd name="connsiteY9" fmla="*/ 637056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51026 w 552481"/>
                      <a:gd name="connsiteY7" fmla="*/ 616991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50756 w 552481"/>
                      <a:gd name="connsiteY6" fmla="*/ 437477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50735 w 552481"/>
                      <a:gd name="connsiteY4" fmla="*/ 423083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50466 w 552481"/>
                      <a:gd name="connsiteY3" fmla="*/ 244157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52481"/>
                      <a:gd name="connsiteY0" fmla="*/ 0 h 1585520"/>
                      <a:gd name="connsiteX1" fmla="*/ 550454 w 552481"/>
                      <a:gd name="connsiteY1" fmla="*/ 236086 h 1585520"/>
                      <a:gd name="connsiteX2" fmla="*/ 488816 w 552481"/>
                      <a:gd name="connsiteY2" fmla="*/ 193543 h 1585520"/>
                      <a:gd name="connsiteX3" fmla="*/ 532877 w 552481"/>
                      <a:gd name="connsiteY3" fmla="*/ 241409 h 1585520"/>
                      <a:gd name="connsiteX4" fmla="*/ 528440 w 552481"/>
                      <a:gd name="connsiteY4" fmla="*/ 395095 h 1585520"/>
                      <a:gd name="connsiteX5" fmla="*/ 440807 w 552481"/>
                      <a:gd name="connsiteY5" fmla="*/ 347209 h 1585520"/>
                      <a:gd name="connsiteX6" fmla="*/ 530748 w 552481"/>
                      <a:gd name="connsiteY6" fmla="*/ 427144 h 1585520"/>
                      <a:gd name="connsiteX7" fmla="*/ 523630 w 552481"/>
                      <a:gd name="connsiteY7" fmla="*/ 593972 h 1585520"/>
                      <a:gd name="connsiteX8" fmla="*/ 372197 w 552481"/>
                      <a:gd name="connsiteY8" fmla="*/ 491984 h 1585520"/>
                      <a:gd name="connsiteX9" fmla="*/ 521176 w 552481"/>
                      <a:gd name="connsiteY9" fmla="*/ 611487 h 1585520"/>
                      <a:gd name="connsiteX10" fmla="*/ 508896 w 552481"/>
                      <a:gd name="connsiteY10" fmla="*/ 791532 h 1585520"/>
                      <a:gd name="connsiteX11" fmla="*/ 270832 w 552481"/>
                      <a:gd name="connsiteY11" fmla="*/ 619203 h 1585520"/>
                      <a:gd name="connsiteX12" fmla="*/ 501344 w 552481"/>
                      <a:gd name="connsiteY12" fmla="*/ 815973 h 1585520"/>
                      <a:gd name="connsiteX13" fmla="*/ 534221 w 552481"/>
                      <a:gd name="connsiteY13" fmla="*/ 989751 h 1585520"/>
                      <a:gd name="connsiteX14" fmla="*/ 184579 w 552481"/>
                      <a:gd name="connsiteY14" fmla="*/ 741931 h 1585520"/>
                      <a:gd name="connsiteX15" fmla="*/ 521700 w 552481"/>
                      <a:gd name="connsiteY15" fmla="*/ 1009232 h 1585520"/>
                      <a:gd name="connsiteX16" fmla="*/ 507056 w 552481"/>
                      <a:gd name="connsiteY16" fmla="*/ 1169267 h 1585520"/>
                      <a:gd name="connsiteX17" fmla="*/ 119129 w 552481"/>
                      <a:gd name="connsiteY17" fmla="*/ 889458 h 1585520"/>
                      <a:gd name="connsiteX18" fmla="*/ 504472 w 552481"/>
                      <a:gd name="connsiteY18" fmla="*/ 1198018 h 1585520"/>
                      <a:gd name="connsiteX19" fmla="*/ 519836 w 552481"/>
                      <a:gd name="connsiteY19" fmla="*/ 1370630 h 1585520"/>
                      <a:gd name="connsiteX20" fmla="*/ 184579 w 552481"/>
                      <a:gd name="connsiteY20" fmla="*/ 1132651 h 1585520"/>
                      <a:gd name="connsiteX21" fmla="*/ 509865 w 552481"/>
                      <a:gd name="connsiteY21" fmla="*/ 1387661 h 1585520"/>
                      <a:gd name="connsiteX22" fmla="*/ 552481 w 552481"/>
                      <a:gd name="connsiteY22" fmla="*/ 1585328 h 1585520"/>
                      <a:gd name="connsiteX23" fmla="*/ 103908 w 552481"/>
                      <a:gd name="connsiteY23" fmla="*/ 1357263 h 1585520"/>
                      <a:gd name="connsiteX24" fmla="*/ 550099 w 552481"/>
                      <a:gd name="connsiteY24" fmla="*/ 0 h 1585520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534221 w 580141"/>
                      <a:gd name="connsiteY14" fmla="*/ 1044490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521700 w 580141"/>
                      <a:gd name="connsiteY16" fmla="*/ 1063971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507056 w 580141"/>
                      <a:gd name="connsiteY17" fmla="*/ 1224006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504472 w 580141"/>
                      <a:gd name="connsiteY19" fmla="*/ 125275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509865 w 580141"/>
                      <a:gd name="connsiteY22" fmla="*/ 1442400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519836 w 580141"/>
                      <a:gd name="connsiteY20" fmla="*/ 1425369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7405 w 580141"/>
                      <a:gd name="connsiteY20" fmla="*/ 1402284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521176 w 580141"/>
                      <a:gd name="connsiteY10" fmla="*/ 666226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523630 w 580141"/>
                      <a:gd name="connsiteY8" fmla="*/ 648711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30748 w 580141"/>
                      <a:gd name="connsiteY7" fmla="*/ 481883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508896 w 580141"/>
                      <a:gd name="connsiteY11" fmla="*/ 846271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501344 w 580141"/>
                      <a:gd name="connsiteY13" fmla="*/ 870712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74625 w 580141"/>
                      <a:gd name="connsiteY17" fmla="*/ 1200922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79002 w 580141"/>
                      <a:gd name="connsiteY16" fmla="*/ 1055860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84201 w 580141"/>
                      <a:gd name="connsiteY14" fmla="*/ 1018658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28440 w 580141"/>
                      <a:gd name="connsiteY5" fmla="*/ 449834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0141"/>
                      <a:gd name="connsiteY0" fmla="*/ 54739 h 1640259"/>
                      <a:gd name="connsiteX1" fmla="*/ 536842 w 580141"/>
                      <a:gd name="connsiteY1" fmla="*/ 262901 h 1640259"/>
                      <a:gd name="connsiteX2" fmla="*/ 550454 w 580141"/>
                      <a:gd name="connsiteY2" fmla="*/ 290825 h 1640259"/>
                      <a:gd name="connsiteX3" fmla="*/ 488816 w 580141"/>
                      <a:gd name="connsiteY3" fmla="*/ 248282 h 1640259"/>
                      <a:gd name="connsiteX4" fmla="*/ 532877 w 580141"/>
                      <a:gd name="connsiteY4" fmla="*/ 296148 h 1640259"/>
                      <a:gd name="connsiteX5" fmla="*/ 511048 w 580141"/>
                      <a:gd name="connsiteY5" fmla="*/ 431982 h 1640259"/>
                      <a:gd name="connsiteX6" fmla="*/ 440807 w 580141"/>
                      <a:gd name="connsiteY6" fmla="*/ 401948 h 1640259"/>
                      <a:gd name="connsiteX7" fmla="*/ 518260 w 580141"/>
                      <a:gd name="connsiteY7" fmla="*/ 474167 h 1640259"/>
                      <a:gd name="connsiteX8" fmla="*/ 498587 w 580141"/>
                      <a:gd name="connsiteY8" fmla="*/ 638313 h 1640259"/>
                      <a:gd name="connsiteX9" fmla="*/ 372197 w 580141"/>
                      <a:gd name="connsiteY9" fmla="*/ 546723 h 1640259"/>
                      <a:gd name="connsiteX10" fmla="*/ 498617 w 580141"/>
                      <a:gd name="connsiteY10" fmla="*/ 658378 h 1640259"/>
                      <a:gd name="connsiteX11" fmla="*/ 484050 w 580141"/>
                      <a:gd name="connsiteY11" fmla="*/ 820768 h 1640259"/>
                      <a:gd name="connsiteX12" fmla="*/ 270832 w 580141"/>
                      <a:gd name="connsiteY12" fmla="*/ 673942 h 1640259"/>
                      <a:gd name="connsiteX13" fmla="*/ 478917 w 580141"/>
                      <a:gd name="connsiteY13" fmla="*/ 852794 h 1640259"/>
                      <a:gd name="connsiteX14" fmla="*/ 469294 w 580141"/>
                      <a:gd name="connsiteY14" fmla="*/ 1003356 h 1640259"/>
                      <a:gd name="connsiteX15" fmla="*/ 184579 w 580141"/>
                      <a:gd name="connsiteY15" fmla="*/ 796670 h 1640259"/>
                      <a:gd name="connsiteX16" fmla="*/ 466579 w 580141"/>
                      <a:gd name="connsiteY16" fmla="*/ 1043108 h 1640259"/>
                      <a:gd name="connsiteX17" fmla="*/ 459783 w 580141"/>
                      <a:gd name="connsiteY17" fmla="*/ 1180585 h 1640259"/>
                      <a:gd name="connsiteX18" fmla="*/ 119129 w 580141"/>
                      <a:gd name="connsiteY18" fmla="*/ 944197 h 1640259"/>
                      <a:gd name="connsiteX19" fmla="*/ 467006 w 580141"/>
                      <a:gd name="connsiteY19" fmla="*/ 1229607 h 1640259"/>
                      <a:gd name="connsiteX20" fmla="*/ 480083 w 580141"/>
                      <a:gd name="connsiteY20" fmla="*/ 1384563 h 1640259"/>
                      <a:gd name="connsiteX21" fmla="*/ 184579 w 580141"/>
                      <a:gd name="connsiteY21" fmla="*/ 1187390 h 1640259"/>
                      <a:gd name="connsiteX22" fmla="*/ 480050 w 580141"/>
                      <a:gd name="connsiteY22" fmla="*/ 1411796 h 1640259"/>
                      <a:gd name="connsiteX23" fmla="*/ 552481 w 580141"/>
                      <a:gd name="connsiteY23" fmla="*/ 1640067 h 1640259"/>
                      <a:gd name="connsiteX24" fmla="*/ 103908 w 580141"/>
                      <a:gd name="connsiteY24" fmla="*/ 1412002 h 1640259"/>
                      <a:gd name="connsiteX25" fmla="*/ 550099 w 580141"/>
                      <a:gd name="connsiteY25" fmla="*/ 54739 h 1640259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11048 w 582162"/>
                      <a:gd name="connsiteY4" fmla="*/ 431271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  <a:gd name="connsiteX0" fmla="*/ 550099 w 582162"/>
                      <a:gd name="connsiteY0" fmla="*/ 54028 h 1639548"/>
                      <a:gd name="connsiteX1" fmla="*/ 536842 w 582162"/>
                      <a:gd name="connsiteY1" fmla="*/ 262190 h 1639548"/>
                      <a:gd name="connsiteX2" fmla="*/ 488816 w 582162"/>
                      <a:gd name="connsiteY2" fmla="*/ 247571 h 1639548"/>
                      <a:gd name="connsiteX3" fmla="*/ 532877 w 582162"/>
                      <a:gd name="connsiteY3" fmla="*/ 295437 h 1639548"/>
                      <a:gd name="connsiteX4" fmla="*/ 526021 w 582162"/>
                      <a:gd name="connsiteY4" fmla="*/ 441538 h 1639548"/>
                      <a:gd name="connsiteX5" fmla="*/ 440807 w 582162"/>
                      <a:gd name="connsiteY5" fmla="*/ 401237 h 1639548"/>
                      <a:gd name="connsiteX6" fmla="*/ 518260 w 582162"/>
                      <a:gd name="connsiteY6" fmla="*/ 473456 h 1639548"/>
                      <a:gd name="connsiteX7" fmla="*/ 498587 w 582162"/>
                      <a:gd name="connsiteY7" fmla="*/ 637602 h 1639548"/>
                      <a:gd name="connsiteX8" fmla="*/ 372197 w 582162"/>
                      <a:gd name="connsiteY8" fmla="*/ 546012 h 1639548"/>
                      <a:gd name="connsiteX9" fmla="*/ 498617 w 582162"/>
                      <a:gd name="connsiteY9" fmla="*/ 657667 h 1639548"/>
                      <a:gd name="connsiteX10" fmla="*/ 484050 w 582162"/>
                      <a:gd name="connsiteY10" fmla="*/ 820057 h 1639548"/>
                      <a:gd name="connsiteX11" fmla="*/ 270832 w 582162"/>
                      <a:gd name="connsiteY11" fmla="*/ 673231 h 1639548"/>
                      <a:gd name="connsiteX12" fmla="*/ 478917 w 582162"/>
                      <a:gd name="connsiteY12" fmla="*/ 852083 h 1639548"/>
                      <a:gd name="connsiteX13" fmla="*/ 469294 w 582162"/>
                      <a:gd name="connsiteY13" fmla="*/ 1002645 h 1639548"/>
                      <a:gd name="connsiteX14" fmla="*/ 184579 w 582162"/>
                      <a:gd name="connsiteY14" fmla="*/ 795959 h 1639548"/>
                      <a:gd name="connsiteX15" fmla="*/ 466579 w 582162"/>
                      <a:gd name="connsiteY15" fmla="*/ 1042397 h 1639548"/>
                      <a:gd name="connsiteX16" fmla="*/ 459783 w 582162"/>
                      <a:gd name="connsiteY16" fmla="*/ 1179874 h 1639548"/>
                      <a:gd name="connsiteX17" fmla="*/ 119129 w 582162"/>
                      <a:gd name="connsiteY17" fmla="*/ 943486 h 1639548"/>
                      <a:gd name="connsiteX18" fmla="*/ 467006 w 582162"/>
                      <a:gd name="connsiteY18" fmla="*/ 1228896 h 1639548"/>
                      <a:gd name="connsiteX19" fmla="*/ 480083 w 582162"/>
                      <a:gd name="connsiteY19" fmla="*/ 1383852 h 1639548"/>
                      <a:gd name="connsiteX20" fmla="*/ 184579 w 582162"/>
                      <a:gd name="connsiteY20" fmla="*/ 1186679 h 1639548"/>
                      <a:gd name="connsiteX21" fmla="*/ 480050 w 582162"/>
                      <a:gd name="connsiteY21" fmla="*/ 1411085 h 1639548"/>
                      <a:gd name="connsiteX22" fmla="*/ 552481 w 582162"/>
                      <a:gd name="connsiteY22" fmla="*/ 1639356 h 1639548"/>
                      <a:gd name="connsiteX23" fmla="*/ 103908 w 582162"/>
                      <a:gd name="connsiteY23" fmla="*/ 1411291 h 1639548"/>
                      <a:gd name="connsiteX24" fmla="*/ 550099 w 582162"/>
                      <a:gd name="connsiteY24" fmla="*/ 54028 h 1639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2162" h="1639548">
                        <a:moveTo>
                          <a:pt x="550099" y="54028"/>
                        </a:moveTo>
                        <a:cubicBezTo>
                          <a:pt x="624739" y="-134938"/>
                          <a:pt x="547056" y="229933"/>
                          <a:pt x="536842" y="262190"/>
                        </a:cubicBezTo>
                        <a:cubicBezTo>
                          <a:pt x="526628" y="294447"/>
                          <a:pt x="489477" y="242030"/>
                          <a:pt x="488816" y="247571"/>
                        </a:cubicBezTo>
                        <a:lnTo>
                          <a:pt x="532877" y="295437"/>
                        </a:lnTo>
                        <a:cubicBezTo>
                          <a:pt x="532967" y="355079"/>
                          <a:pt x="525931" y="381896"/>
                          <a:pt x="526021" y="441538"/>
                        </a:cubicBezTo>
                        <a:lnTo>
                          <a:pt x="440807" y="401237"/>
                        </a:lnTo>
                        <a:lnTo>
                          <a:pt x="518260" y="473456"/>
                        </a:lnTo>
                        <a:lnTo>
                          <a:pt x="498587" y="637602"/>
                        </a:lnTo>
                        <a:lnTo>
                          <a:pt x="372197" y="546012"/>
                        </a:lnTo>
                        <a:lnTo>
                          <a:pt x="498617" y="657667"/>
                        </a:lnTo>
                        <a:cubicBezTo>
                          <a:pt x="498709" y="718576"/>
                          <a:pt x="483958" y="759148"/>
                          <a:pt x="484050" y="820057"/>
                        </a:cubicBezTo>
                        <a:lnTo>
                          <a:pt x="270832" y="673231"/>
                        </a:lnTo>
                        <a:lnTo>
                          <a:pt x="478917" y="852083"/>
                        </a:lnTo>
                        <a:lnTo>
                          <a:pt x="469294" y="1002645"/>
                        </a:lnTo>
                        <a:lnTo>
                          <a:pt x="184579" y="795959"/>
                        </a:lnTo>
                        <a:lnTo>
                          <a:pt x="466579" y="1042397"/>
                        </a:lnTo>
                        <a:lnTo>
                          <a:pt x="459783" y="1179874"/>
                        </a:lnTo>
                        <a:lnTo>
                          <a:pt x="119129" y="943486"/>
                        </a:lnTo>
                        <a:lnTo>
                          <a:pt x="467006" y="1228896"/>
                        </a:lnTo>
                        <a:cubicBezTo>
                          <a:pt x="467092" y="1286367"/>
                          <a:pt x="479997" y="1326381"/>
                          <a:pt x="480083" y="1383852"/>
                        </a:cubicBezTo>
                        <a:lnTo>
                          <a:pt x="184579" y="1186679"/>
                        </a:lnTo>
                        <a:lnTo>
                          <a:pt x="480050" y="1411085"/>
                        </a:lnTo>
                        <a:cubicBezTo>
                          <a:pt x="480132" y="1465879"/>
                          <a:pt x="497607" y="1538525"/>
                          <a:pt x="552481" y="1639356"/>
                        </a:cubicBezTo>
                        <a:cubicBezTo>
                          <a:pt x="331520" y="1644295"/>
                          <a:pt x="189138" y="1553987"/>
                          <a:pt x="103908" y="1411291"/>
                        </a:cubicBezTo>
                        <a:cubicBezTo>
                          <a:pt x="-144138" y="987527"/>
                          <a:pt x="70524" y="647047"/>
                          <a:pt x="550099" y="5402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38" name="타원 4">
                <a:extLst>
                  <a:ext uri="{FF2B5EF4-FFF2-40B4-BE49-F238E27FC236}">
                    <a16:creationId xmlns="" xmlns:a16="http://schemas.microsoft.com/office/drawing/2014/main" id="{4D04E03A-BB71-455E-9C18-B126CF6062E7}"/>
                  </a:ext>
                </a:extLst>
              </p:cNvPr>
              <p:cNvSpPr/>
              <p:nvPr/>
            </p:nvSpPr>
            <p:spPr>
              <a:xfrm>
                <a:off x="7557781" y="2499960"/>
                <a:ext cx="617392" cy="61739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Rectangle 21">
                <a:extLst>
                  <a:ext uri="{FF2B5EF4-FFF2-40B4-BE49-F238E27FC236}">
                    <a16:creationId xmlns="" xmlns:a16="http://schemas.microsoft.com/office/drawing/2014/main" id="{1557652A-3974-4195-96ED-5BE6489F6089}"/>
                  </a:ext>
                </a:extLst>
              </p:cNvPr>
              <p:cNvSpPr/>
              <p:nvPr/>
            </p:nvSpPr>
            <p:spPr>
              <a:xfrm rot="15759340">
                <a:off x="7438742" y="195543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Rectangle 21">
                <a:extLst>
                  <a:ext uri="{FF2B5EF4-FFF2-40B4-BE49-F238E27FC236}">
                    <a16:creationId xmlns="" xmlns:a16="http://schemas.microsoft.com/office/drawing/2014/main" id="{721B40F7-C990-4182-B890-ED3F8E667C63}"/>
                  </a:ext>
                </a:extLst>
              </p:cNvPr>
              <p:cNvSpPr/>
              <p:nvPr/>
            </p:nvSpPr>
            <p:spPr>
              <a:xfrm rot="11980498">
                <a:off x="6900650" y="240254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="" xmlns:a16="http://schemas.microsoft.com/office/drawing/2014/main" id="{598EFF9A-5C82-4A14-8315-9AB992A66BAE}"/>
                  </a:ext>
                </a:extLst>
              </p:cNvPr>
              <p:cNvSpPr/>
              <p:nvPr/>
            </p:nvSpPr>
            <p:spPr>
              <a:xfrm rot="19265083">
                <a:off x="7027522" y="3061057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Rectangle 21">
                <a:extLst>
                  <a:ext uri="{FF2B5EF4-FFF2-40B4-BE49-F238E27FC236}">
                    <a16:creationId xmlns="" xmlns:a16="http://schemas.microsoft.com/office/drawing/2014/main" id="{B5AFDE85-B8CC-442F-A06B-A700660B7449}"/>
                  </a:ext>
                </a:extLst>
              </p:cNvPr>
              <p:cNvSpPr/>
              <p:nvPr/>
            </p:nvSpPr>
            <p:spPr>
              <a:xfrm rot="9071228" flipH="1">
                <a:off x="8136495" y="2287450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="" xmlns:a16="http://schemas.microsoft.com/office/drawing/2014/main" id="{9F44E194-04A5-4312-AEEC-827F51D3FCD6}"/>
                  </a:ext>
                </a:extLst>
              </p:cNvPr>
              <p:cNvSpPr/>
              <p:nvPr/>
            </p:nvSpPr>
            <p:spPr>
              <a:xfrm rot="2334917" flipH="1">
                <a:off x="8141497" y="2988765"/>
                <a:ext cx="617189" cy="345743"/>
              </a:xfrm>
              <a:custGeom>
                <a:avLst/>
                <a:gdLst/>
                <a:ahLst/>
                <a:cxnLst/>
                <a:rect l="l" t="t" r="r" b="b"/>
                <a:pathLst>
                  <a:path w="4560938" h="2554996">
                    <a:moveTo>
                      <a:pt x="2315585" y="1351978"/>
                    </a:moveTo>
                    <a:lnTo>
                      <a:pt x="2315585" y="1608128"/>
                    </a:lnTo>
                    <a:cubicBezTo>
                      <a:pt x="2332000" y="1604085"/>
                      <a:pt x="2347685" y="1596777"/>
                      <a:pt x="2361832" y="1586519"/>
                    </a:cubicBezTo>
                    <a:cubicBezTo>
                      <a:pt x="2403345" y="1556419"/>
                      <a:pt x="2424829" y="1505846"/>
                      <a:pt x="2417675" y="1455070"/>
                    </a:cubicBezTo>
                    <a:cubicBezTo>
                      <a:pt x="2409025" y="1388817"/>
                      <a:pt x="2368208" y="1366470"/>
                      <a:pt x="2315585" y="1351978"/>
                    </a:cubicBezTo>
                    <a:close/>
                    <a:moveTo>
                      <a:pt x="3612086" y="989467"/>
                    </a:moveTo>
                    <a:cubicBezTo>
                      <a:pt x="3453010" y="989467"/>
                      <a:pt x="3324054" y="1118423"/>
                      <a:pt x="3324054" y="1277499"/>
                    </a:cubicBezTo>
                    <a:cubicBezTo>
                      <a:pt x="3324054" y="1436575"/>
                      <a:pt x="3453010" y="1565531"/>
                      <a:pt x="3612086" y="1565531"/>
                    </a:cubicBezTo>
                    <a:cubicBezTo>
                      <a:pt x="3771162" y="1565531"/>
                      <a:pt x="3900118" y="1436575"/>
                      <a:pt x="3900118" y="1277499"/>
                    </a:cubicBezTo>
                    <a:cubicBezTo>
                      <a:pt x="3900118" y="1118423"/>
                      <a:pt x="3771162" y="989467"/>
                      <a:pt x="3612086" y="989467"/>
                    </a:cubicBezTo>
                    <a:close/>
                    <a:moveTo>
                      <a:pt x="948854" y="989467"/>
                    </a:moveTo>
                    <a:cubicBezTo>
                      <a:pt x="789778" y="989467"/>
                      <a:pt x="660822" y="1118423"/>
                      <a:pt x="660822" y="1277499"/>
                    </a:cubicBezTo>
                    <a:cubicBezTo>
                      <a:pt x="660822" y="1436575"/>
                      <a:pt x="789778" y="1565531"/>
                      <a:pt x="948854" y="1565531"/>
                    </a:cubicBezTo>
                    <a:cubicBezTo>
                      <a:pt x="1107930" y="1565531"/>
                      <a:pt x="1236886" y="1436575"/>
                      <a:pt x="1236886" y="1277499"/>
                    </a:cubicBezTo>
                    <a:cubicBezTo>
                      <a:pt x="1236886" y="1118423"/>
                      <a:pt x="1107930" y="989467"/>
                      <a:pt x="948854" y="989467"/>
                    </a:cubicBezTo>
                    <a:close/>
                    <a:moveTo>
                      <a:pt x="2247651" y="946230"/>
                    </a:moveTo>
                    <a:cubicBezTo>
                      <a:pt x="2230469" y="950266"/>
                      <a:pt x="2214012" y="957763"/>
                      <a:pt x="2199233" y="968479"/>
                    </a:cubicBezTo>
                    <a:cubicBezTo>
                      <a:pt x="2157721" y="998579"/>
                      <a:pt x="2136236" y="1049152"/>
                      <a:pt x="2143390" y="1099928"/>
                    </a:cubicBezTo>
                    <a:cubicBezTo>
                      <a:pt x="2157154" y="1167662"/>
                      <a:pt x="2197550" y="1197656"/>
                      <a:pt x="2247651" y="1217102"/>
                    </a:cubicBezTo>
                    <a:close/>
                    <a:moveTo>
                      <a:pt x="2247651" y="785264"/>
                    </a:moveTo>
                    <a:lnTo>
                      <a:pt x="2315585" y="785264"/>
                    </a:lnTo>
                    <a:lnTo>
                      <a:pt x="2315585" y="832380"/>
                    </a:lnTo>
                    <a:cubicBezTo>
                      <a:pt x="2341411" y="835890"/>
                      <a:pt x="2366862" y="843587"/>
                      <a:pt x="2390991" y="855423"/>
                    </a:cubicBezTo>
                    <a:cubicBezTo>
                      <a:pt x="2474360" y="896319"/>
                      <a:pt x="2528313" y="979930"/>
                      <a:pt x="2531223" y="1072743"/>
                    </a:cubicBezTo>
                    <a:lnTo>
                      <a:pt x="2418963" y="1076264"/>
                    </a:lnTo>
                    <a:cubicBezTo>
                      <a:pt x="2417356" y="1025012"/>
                      <a:pt x="2387564" y="978842"/>
                      <a:pt x="2341528" y="956260"/>
                    </a:cubicBezTo>
                    <a:cubicBezTo>
                      <a:pt x="2333151" y="952151"/>
                      <a:pt x="2324486" y="948946"/>
                      <a:pt x="2315585" y="946938"/>
                    </a:cubicBezTo>
                    <a:lnTo>
                      <a:pt x="2315585" y="1239083"/>
                    </a:lnTo>
                    <a:cubicBezTo>
                      <a:pt x="2404308" y="1264638"/>
                      <a:pt x="2499083" y="1293869"/>
                      <a:pt x="2528899" y="1441205"/>
                    </a:cubicBezTo>
                    <a:cubicBezTo>
                      <a:pt x="2541347" y="1532528"/>
                      <a:pt x="2502457" y="1623287"/>
                      <a:pt x="2427762" y="1677447"/>
                    </a:cubicBezTo>
                    <a:cubicBezTo>
                      <a:pt x="2394006" y="1701923"/>
                      <a:pt x="2355419" y="1717125"/>
                      <a:pt x="2315585" y="1722661"/>
                    </a:cubicBezTo>
                    <a:lnTo>
                      <a:pt x="2315585" y="1769734"/>
                    </a:lnTo>
                    <a:lnTo>
                      <a:pt x="2247651" y="1769734"/>
                    </a:lnTo>
                    <a:lnTo>
                      <a:pt x="2247651" y="1722944"/>
                    </a:lnTo>
                    <a:cubicBezTo>
                      <a:pt x="2221084" y="1719537"/>
                      <a:pt x="2194881" y="1711743"/>
                      <a:pt x="2170074" y="1699575"/>
                    </a:cubicBezTo>
                    <a:cubicBezTo>
                      <a:pt x="2086705" y="1658679"/>
                      <a:pt x="2032752" y="1575069"/>
                      <a:pt x="2029842" y="1482255"/>
                    </a:cubicBezTo>
                    <a:lnTo>
                      <a:pt x="2142102" y="1478734"/>
                    </a:lnTo>
                    <a:cubicBezTo>
                      <a:pt x="2143709" y="1529986"/>
                      <a:pt x="2173501" y="1576156"/>
                      <a:pt x="2219537" y="1598738"/>
                    </a:cubicBezTo>
                    <a:cubicBezTo>
                      <a:pt x="2228602" y="1603184"/>
                      <a:pt x="2238004" y="1606573"/>
                      <a:pt x="2247651" y="1608616"/>
                    </a:cubicBezTo>
                    <a:lnTo>
                      <a:pt x="2247651" y="1335176"/>
                    </a:lnTo>
                    <a:cubicBezTo>
                      <a:pt x="2162261" y="1314127"/>
                      <a:pt x="2069489" y="1278142"/>
                      <a:pt x="2032173" y="1115597"/>
                    </a:cubicBezTo>
                    <a:cubicBezTo>
                      <a:pt x="2019217" y="1023646"/>
                      <a:pt x="2058125" y="932061"/>
                      <a:pt x="2133303" y="877552"/>
                    </a:cubicBezTo>
                    <a:cubicBezTo>
                      <a:pt x="2167670" y="852632"/>
                      <a:pt x="2207046" y="837325"/>
                      <a:pt x="2247651" y="832077"/>
                    </a:cubicBezTo>
                    <a:close/>
                    <a:moveTo>
                      <a:pt x="2280470" y="617534"/>
                    </a:moveTo>
                    <a:cubicBezTo>
                      <a:pt x="1915981" y="617534"/>
                      <a:pt x="1620504" y="913011"/>
                      <a:pt x="1620504" y="1277500"/>
                    </a:cubicBezTo>
                    <a:cubicBezTo>
                      <a:pt x="1620504" y="1641989"/>
                      <a:pt x="1915981" y="1937466"/>
                      <a:pt x="2280470" y="1937466"/>
                    </a:cubicBezTo>
                    <a:cubicBezTo>
                      <a:pt x="2644959" y="1937466"/>
                      <a:pt x="2940436" y="1641989"/>
                      <a:pt x="2940436" y="1277500"/>
                    </a:cubicBezTo>
                    <a:cubicBezTo>
                      <a:pt x="2940436" y="913011"/>
                      <a:pt x="2644959" y="617534"/>
                      <a:pt x="2280470" y="617534"/>
                    </a:cubicBezTo>
                    <a:close/>
                    <a:moveTo>
                      <a:pt x="284505" y="265281"/>
                    </a:moveTo>
                    <a:lnTo>
                      <a:pt x="4276434" y="265281"/>
                    </a:lnTo>
                    <a:lnTo>
                      <a:pt x="4276434" y="2289716"/>
                    </a:lnTo>
                    <a:lnTo>
                      <a:pt x="284505" y="2289716"/>
                    </a:lnTo>
                    <a:close/>
                    <a:moveTo>
                      <a:pt x="180344" y="148161"/>
                    </a:moveTo>
                    <a:lnTo>
                      <a:pt x="180344" y="2406836"/>
                    </a:lnTo>
                    <a:lnTo>
                      <a:pt x="4380595" y="2406836"/>
                    </a:lnTo>
                    <a:lnTo>
                      <a:pt x="4380595" y="148161"/>
                    </a:lnTo>
                    <a:close/>
                    <a:moveTo>
                      <a:pt x="0" y="0"/>
                    </a:moveTo>
                    <a:lnTo>
                      <a:pt x="4560938" y="0"/>
                    </a:lnTo>
                    <a:lnTo>
                      <a:pt x="4560938" y="2554996"/>
                    </a:lnTo>
                    <a:lnTo>
                      <a:pt x="0" y="25549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6" name="Block Arc 11">
              <a:extLst>
                <a:ext uri="{FF2B5EF4-FFF2-40B4-BE49-F238E27FC236}">
                  <a16:creationId xmlns="" xmlns:a16="http://schemas.microsoft.com/office/drawing/2014/main" id="{C8618369-C0F9-43F5-B090-8D8FEF5CDBDD}"/>
                </a:ext>
              </a:extLst>
            </p:cNvPr>
            <p:cNvSpPr/>
            <p:nvPr/>
          </p:nvSpPr>
          <p:spPr>
            <a:xfrm rot="10800000">
              <a:off x="9816631" y="2617433"/>
              <a:ext cx="299692" cy="487636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그룹 49">
            <a:extLst>
              <a:ext uri="{FF2B5EF4-FFF2-40B4-BE49-F238E27FC236}">
                <a16:creationId xmlns="" xmlns:a16="http://schemas.microsoft.com/office/drawing/2014/main" id="{4BDFC82A-E599-4B49-B245-F345D75C72EC}"/>
              </a:ext>
            </a:extLst>
          </p:cNvPr>
          <p:cNvGrpSpPr/>
          <p:nvPr/>
        </p:nvGrpSpPr>
        <p:grpSpPr>
          <a:xfrm rot="10800000" flipV="1">
            <a:off x="8879280" y="5378567"/>
            <a:ext cx="2523434" cy="1065203"/>
            <a:chOff x="1682410" y="2217893"/>
            <a:chExt cx="2019261" cy="852379"/>
          </a:xfrm>
        </p:grpSpPr>
        <p:grpSp>
          <p:nvGrpSpPr>
            <p:cNvPr id="56" name="그룹 50">
              <a:extLst>
                <a:ext uri="{FF2B5EF4-FFF2-40B4-BE49-F238E27FC236}">
                  <a16:creationId xmlns="" xmlns:a16="http://schemas.microsoft.com/office/drawing/2014/main" id="{78448D68-BCD4-4410-9D83-DD89797F1362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58" name="Freeform 18">
                <a:extLst>
                  <a:ext uri="{FF2B5EF4-FFF2-40B4-BE49-F238E27FC236}">
                    <a16:creationId xmlns="" xmlns:a16="http://schemas.microsoft.com/office/drawing/2014/main" id="{EF946B9B-10D6-40F4-ADDC-A126CD29715D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="" xmlns:a16="http://schemas.microsoft.com/office/drawing/2014/main" id="{2C5B91CE-3A04-4CA3-BC0B-9C5440A15773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7" name="직사각형 51">
              <a:extLst>
                <a:ext uri="{FF2B5EF4-FFF2-40B4-BE49-F238E27FC236}">
                  <a16:creationId xmlns="" xmlns:a16="http://schemas.microsoft.com/office/drawing/2014/main" id="{58F1B0D1-6B88-4DEC-BAB1-627D1864523B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0" name="Group 88">
            <a:extLst>
              <a:ext uri="{FF2B5EF4-FFF2-40B4-BE49-F238E27FC236}">
                <a16:creationId xmlns="" xmlns:a16="http://schemas.microsoft.com/office/drawing/2014/main" id="{10782CD3-77A1-4E7A-850E-171B5C313E53}"/>
              </a:ext>
            </a:extLst>
          </p:cNvPr>
          <p:cNvGrpSpPr/>
          <p:nvPr/>
        </p:nvGrpSpPr>
        <p:grpSpPr>
          <a:xfrm>
            <a:off x="899989" y="2807492"/>
            <a:ext cx="1397531" cy="1293931"/>
            <a:chOff x="1064519" y="1872500"/>
            <a:chExt cx="1561257" cy="1445520"/>
          </a:xfrm>
        </p:grpSpPr>
        <p:sp>
          <p:nvSpPr>
            <p:cNvPr id="61" name="Freeform: Shape 89">
              <a:extLst>
                <a:ext uri="{FF2B5EF4-FFF2-40B4-BE49-F238E27FC236}">
                  <a16:creationId xmlns="" xmlns:a16="http://schemas.microsoft.com/office/drawing/2014/main" id="{66C03C15-B071-4EDC-8D63-DCEA8C626D17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90">
              <a:extLst>
                <a:ext uri="{FF2B5EF4-FFF2-40B4-BE49-F238E27FC236}">
                  <a16:creationId xmlns="" xmlns:a16="http://schemas.microsoft.com/office/drawing/2014/main" id="{69C6A7BC-A5B0-4B4E-95DC-1CD9F6CA1BD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91">
              <a:extLst>
                <a:ext uri="{FF2B5EF4-FFF2-40B4-BE49-F238E27FC236}">
                  <a16:creationId xmlns="" xmlns:a16="http://schemas.microsoft.com/office/drawing/2014/main" id="{1181EE25-E16C-4CB5-A15F-4608ACCCFF3F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92">
              <a:extLst>
                <a:ext uri="{FF2B5EF4-FFF2-40B4-BE49-F238E27FC236}">
                  <a16:creationId xmlns="" xmlns:a16="http://schemas.microsoft.com/office/drawing/2014/main" id="{DF1DAFAB-F8D0-46CC-A552-F1E0FEEED667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93">
              <a:extLst>
                <a:ext uri="{FF2B5EF4-FFF2-40B4-BE49-F238E27FC236}">
                  <a16:creationId xmlns="" xmlns:a16="http://schemas.microsoft.com/office/drawing/2014/main" id="{5FC20D8B-F92D-4D58-8A9D-5594C6FC3A79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94">
              <a:extLst>
                <a:ext uri="{FF2B5EF4-FFF2-40B4-BE49-F238E27FC236}">
                  <a16:creationId xmlns="" xmlns:a16="http://schemas.microsoft.com/office/drawing/2014/main" id="{41AF3839-F9DF-4ACA-9001-A5A11402EC79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95">
              <a:extLst>
                <a:ext uri="{FF2B5EF4-FFF2-40B4-BE49-F238E27FC236}">
                  <a16:creationId xmlns="" xmlns:a16="http://schemas.microsoft.com/office/drawing/2014/main" id="{3F46D185-65AD-4B7B-862E-5132DD56285B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96">
            <a:extLst>
              <a:ext uri="{FF2B5EF4-FFF2-40B4-BE49-F238E27FC236}">
                <a16:creationId xmlns="" xmlns:a16="http://schemas.microsoft.com/office/drawing/2014/main" id="{64D56E5E-311E-42A9-A687-21D265312CF8}"/>
              </a:ext>
            </a:extLst>
          </p:cNvPr>
          <p:cNvGrpSpPr/>
          <p:nvPr/>
        </p:nvGrpSpPr>
        <p:grpSpPr>
          <a:xfrm>
            <a:off x="6323568" y="4689093"/>
            <a:ext cx="1539438" cy="1251263"/>
            <a:chOff x="2676526" y="2041913"/>
            <a:chExt cx="3486148" cy="2833560"/>
          </a:xfrm>
        </p:grpSpPr>
        <p:grpSp>
          <p:nvGrpSpPr>
            <p:cNvPr id="69" name="Group 97">
              <a:extLst>
                <a:ext uri="{FF2B5EF4-FFF2-40B4-BE49-F238E27FC236}">
                  <a16:creationId xmlns="" xmlns:a16="http://schemas.microsoft.com/office/drawing/2014/main" id="{AD805550-3DE9-474E-BC49-2622ED870C3E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71" name="Freeform 3">
                <a:extLst>
                  <a:ext uri="{FF2B5EF4-FFF2-40B4-BE49-F238E27FC236}">
                    <a16:creationId xmlns="" xmlns:a16="http://schemas.microsoft.com/office/drawing/2014/main" id="{0B85E2E6-0F56-4875-897E-187F3A3E54CE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2" name="Rounded Rectangle 4">
                <a:extLst>
                  <a:ext uri="{FF2B5EF4-FFF2-40B4-BE49-F238E27FC236}">
                    <a16:creationId xmlns="" xmlns:a16="http://schemas.microsoft.com/office/drawing/2014/main" id="{72305BE4-9DE5-4BE4-9C60-6EA8E614973E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ounded Rectangle 11">
                <a:extLst>
                  <a:ext uri="{FF2B5EF4-FFF2-40B4-BE49-F238E27FC236}">
                    <a16:creationId xmlns="" xmlns:a16="http://schemas.microsoft.com/office/drawing/2014/main" id="{278DCB10-874C-4D13-A7B1-7DF3F76842D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ounded Rectangle 12">
                <a:extLst>
                  <a:ext uri="{FF2B5EF4-FFF2-40B4-BE49-F238E27FC236}">
                    <a16:creationId xmlns="" xmlns:a16="http://schemas.microsoft.com/office/drawing/2014/main" id="{8D8E2BE9-A70F-41D0-B3B4-153B071A530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ounded Rectangle 13">
                <a:extLst>
                  <a:ext uri="{FF2B5EF4-FFF2-40B4-BE49-F238E27FC236}">
                    <a16:creationId xmlns="" xmlns:a16="http://schemas.microsoft.com/office/drawing/2014/main" id="{57145FAE-2CD6-4463-AD2E-B45961BEAB7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0" name="Freeform 14">
              <a:extLst>
                <a:ext uri="{FF2B5EF4-FFF2-40B4-BE49-F238E27FC236}">
                  <a16:creationId xmlns="" xmlns:a16="http://schemas.microsoft.com/office/drawing/2014/main" id="{F65B6D7C-0919-4E36-AEBD-9656452DDCBC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76" name="Group 105">
            <a:extLst>
              <a:ext uri="{FF2B5EF4-FFF2-40B4-BE49-F238E27FC236}">
                <a16:creationId xmlns="" xmlns:a16="http://schemas.microsoft.com/office/drawing/2014/main" id="{39AA0703-79E3-4ECD-BF42-4DCC98FD57D7}"/>
              </a:ext>
            </a:extLst>
          </p:cNvPr>
          <p:cNvGrpSpPr/>
          <p:nvPr/>
        </p:nvGrpSpPr>
        <p:grpSpPr>
          <a:xfrm>
            <a:off x="3478408" y="4524040"/>
            <a:ext cx="2166512" cy="2189356"/>
            <a:chOff x="4418825" y="1666106"/>
            <a:chExt cx="3343265" cy="3378518"/>
          </a:xfrm>
        </p:grpSpPr>
        <p:sp>
          <p:nvSpPr>
            <p:cNvPr id="77" name="자유형: 도형 19">
              <a:extLst>
                <a:ext uri="{FF2B5EF4-FFF2-40B4-BE49-F238E27FC236}">
                  <a16:creationId xmlns="" xmlns:a16="http://schemas.microsoft.com/office/drawing/2014/main" id="{15259B88-50D3-40CC-8ED7-1AD544EF20D4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78" name="그룹 60">
              <a:extLst>
                <a:ext uri="{FF2B5EF4-FFF2-40B4-BE49-F238E27FC236}">
                  <a16:creationId xmlns="" xmlns:a16="http://schemas.microsoft.com/office/drawing/2014/main" id="{91154DCE-415E-4665-A692-0DD3A9CEDECC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79" name="그룹 49">
                <a:extLst>
                  <a:ext uri="{FF2B5EF4-FFF2-40B4-BE49-F238E27FC236}">
                    <a16:creationId xmlns="" xmlns:a16="http://schemas.microsoft.com/office/drawing/2014/main" id="{1CB3A2B7-EF8C-4AF7-BE04-2EFE2B943BBA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10" name="타원 50">
                  <a:extLst>
                    <a:ext uri="{FF2B5EF4-FFF2-40B4-BE49-F238E27FC236}">
                      <a16:creationId xmlns="" xmlns:a16="http://schemas.microsoft.com/office/drawing/2014/main" id="{6EBE60A5-78D5-461C-A24D-2E4690A1057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타원 51">
                  <a:extLst>
                    <a:ext uri="{FF2B5EF4-FFF2-40B4-BE49-F238E27FC236}">
                      <a16:creationId xmlns="" xmlns:a16="http://schemas.microsoft.com/office/drawing/2014/main" id="{D6BEA413-8E25-4F3E-A495-B422A5DC7FA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" name="Block Arc 11">
                  <a:extLst>
                    <a:ext uri="{FF2B5EF4-FFF2-40B4-BE49-F238E27FC236}">
                      <a16:creationId xmlns="" xmlns:a16="http://schemas.microsoft.com/office/drawing/2014/main" id="{F0C88EAD-A1D1-4346-819A-9915E95A01D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그룹 21">
                <a:extLst>
                  <a:ext uri="{FF2B5EF4-FFF2-40B4-BE49-F238E27FC236}">
                    <a16:creationId xmlns="" xmlns:a16="http://schemas.microsoft.com/office/drawing/2014/main" id="{414B3727-9439-4D68-9F99-56549F546CC8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07" name="타원 22">
                  <a:extLst>
                    <a:ext uri="{FF2B5EF4-FFF2-40B4-BE49-F238E27FC236}">
                      <a16:creationId xmlns="" xmlns:a16="http://schemas.microsoft.com/office/drawing/2014/main" id="{430A95CB-9BD1-4BC2-922D-2C8AB463C66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타원 23">
                  <a:extLst>
                    <a:ext uri="{FF2B5EF4-FFF2-40B4-BE49-F238E27FC236}">
                      <a16:creationId xmlns="" xmlns:a16="http://schemas.microsoft.com/office/drawing/2014/main" id="{0A435201-3409-43EC-B5BA-4FCEFEA8F9E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Block Arc 11">
                  <a:extLst>
                    <a:ext uri="{FF2B5EF4-FFF2-40B4-BE49-F238E27FC236}">
                      <a16:creationId xmlns="" xmlns:a16="http://schemas.microsoft.com/office/drawing/2014/main" id="{32B38BBC-A3C6-4419-A200-4EDDF39E10F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1" name="그룹 25">
                <a:extLst>
                  <a:ext uri="{FF2B5EF4-FFF2-40B4-BE49-F238E27FC236}">
                    <a16:creationId xmlns="" xmlns:a16="http://schemas.microsoft.com/office/drawing/2014/main" id="{B274EA53-F360-44BB-8E5F-E3C1BF8514EB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04" name="타원 26">
                  <a:extLst>
                    <a:ext uri="{FF2B5EF4-FFF2-40B4-BE49-F238E27FC236}">
                      <a16:creationId xmlns="" xmlns:a16="http://schemas.microsoft.com/office/drawing/2014/main" id="{D39EA9E8-3B32-4605-810B-CE725208892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타원 27">
                  <a:extLst>
                    <a:ext uri="{FF2B5EF4-FFF2-40B4-BE49-F238E27FC236}">
                      <a16:creationId xmlns="" xmlns:a16="http://schemas.microsoft.com/office/drawing/2014/main" id="{03C3A83E-B964-403E-B342-F9E52D80CDF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6" name="Block Arc 11">
                  <a:extLst>
                    <a:ext uri="{FF2B5EF4-FFF2-40B4-BE49-F238E27FC236}">
                      <a16:creationId xmlns="" xmlns:a16="http://schemas.microsoft.com/office/drawing/2014/main" id="{F69F559F-0B22-471C-8DF5-ED89E816716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" name="그룹 29">
                <a:extLst>
                  <a:ext uri="{FF2B5EF4-FFF2-40B4-BE49-F238E27FC236}">
                    <a16:creationId xmlns="" xmlns:a16="http://schemas.microsoft.com/office/drawing/2014/main" id="{BE9226A0-ACDC-45C8-97A7-55A4F9A3B04E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101" name="타원 30">
                  <a:extLst>
                    <a:ext uri="{FF2B5EF4-FFF2-40B4-BE49-F238E27FC236}">
                      <a16:creationId xmlns="" xmlns:a16="http://schemas.microsoft.com/office/drawing/2014/main" id="{A0C1152F-BA50-4E47-88FA-924796D39D8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타원 31">
                  <a:extLst>
                    <a:ext uri="{FF2B5EF4-FFF2-40B4-BE49-F238E27FC236}">
                      <a16:creationId xmlns="" xmlns:a16="http://schemas.microsoft.com/office/drawing/2014/main" id="{DDDF423A-6B58-47F1-B0DC-E4756CDDCCE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Block Arc 11">
                  <a:extLst>
                    <a:ext uri="{FF2B5EF4-FFF2-40B4-BE49-F238E27FC236}">
                      <a16:creationId xmlns="" xmlns:a16="http://schemas.microsoft.com/office/drawing/2014/main" id="{53ECB8F3-46D8-4B9D-8973-E7E7F7177AB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" name="그룹 33">
                <a:extLst>
                  <a:ext uri="{FF2B5EF4-FFF2-40B4-BE49-F238E27FC236}">
                    <a16:creationId xmlns="" xmlns:a16="http://schemas.microsoft.com/office/drawing/2014/main" id="{FB4AD5BD-ECD8-41C9-9D13-2290118F7571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8" name="타원 34">
                  <a:extLst>
                    <a:ext uri="{FF2B5EF4-FFF2-40B4-BE49-F238E27FC236}">
                      <a16:creationId xmlns="" xmlns:a16="http://schemas.microsoft.com/office/drawing/2014/main" id="{1494C41E-F1CF-47BF-8980-613C08933F1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타원 35">
                  <a:extLst>
                    <a:ext uri="{FF2B5EF4-FFF2-40B4-BE49-F238E27FC236}">
                      <a16:creationId xmlns="" xmlns:a16="http://schemas.microsoft.com/office/drawing/2014/main" id="{42EAE357-9E25-4EAF-810A-B0394D498BD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Block Arc 11">
                  <a:extLst>
                    <a:ext uri="{FF2B5EF4-FFF2-40B4-BE49-F238E27FC236}">
                      <a16:creationId xmlns="" xmlns:a16="http://schemas.microsoft.com/office/drawing/2014/main" id="{A00B362D-B2E1-445A-8E7F-DAECC0FDA94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그룹 37">
                <a:extLst>
                  <a:ext uri="{FF2B5EF4-FFF2-40B4-BE49-F238E27FC236}">
                    <a16:creationId xmlns="" xmlns:a16="http://schemas.microsoft.com/office/drawing/2014/main" id="{9CAD7C96-0703-4F19-8AFC-4CE7DB059BEA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5" name="타원 38">
                  <a:extLst>
                    <a:ext uri="{FF2B5EF4-FFF2-40B4-BE49-F238E27FC236}">
                      <a16:creationId xmlns="" xmlns:a16="http://schemas.microsoft.com/office/drawing/2014/main" id="{13533FF7-94D1-4EE7-8A35-78072CB6B18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6" name="타원 39">
                  <a:extLst>
                    <a:ext uri="{FF2B5EF4-FFF2-40B4-BE49-F238E27FC236}">
                      <a16:creationId xmlns="" xmlns:a16="http://schemas.microsoft.com/office/drawing/2014/main" id="{AD905305-35A9-4CBD-9A6F-3D51F5DC6F0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Block Arc 11">
                  <a:extLst>
                    <a:ext uri="{FF2B5EF4-FFF2-40B4-BE49-F238E27FC236}">
                      <a16:creationId xmlns="" xmlns:a16="http://schemas.microsoft.com/office/drawing/2014/main" id="{A54DD930-74BF-4415-A78A-2BE297C28A0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그룹 41">
                <a:extLst>
                  <a:ext uri="{FF2B5EF4-FFF2-40B4-BE49-F238E27FC236}">
                    <a16:creationId xmlns="" xmlns:a16="http://schemas.microsoft.com/office/drawing/2014/main" id="{F6736BE9-7E04-4F08-9EBD-F5E688E148FE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2" name="타원 42">
                  <a:extLst>
                    <a:ext uri="{FF2B5EF4-FFF2-40B4-BE49-F238E27FC236}">
                      <a16:creationId xmlns="" xmlns:a16="http://schemas.microsoft.com/office/drawing/2014/main" id="{F2A49194-5C6D-4730-B1BB-6B3E695EB3C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43">
                  <a:extLst>
                    <a:ext uri="{FF2B5EF4-FFF2-40B4-BE49-F238E27FC236}">
                      <a16:creationId xmlns="" xmlns:a16="http://schemas.microsoft.com/office/drawing/2014/main" id="{233CDE03-9F52-4791-A836-81ABB07AB7C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Block Arc 11">
                  <a:extLst>
                    <a:ext uri="{FF2B5EF4-FFF2-40B4-BE49-F238E27FC236}">
                      <a16:creationId xmlns="" xmlns:a16="http://schemas.microsoft.com/office/drawing/2014/main" id="{9FA452DE-723B-403C-8A50-8CBF40F759F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6" name="그룹 45">
                <a:extLst>
                  <a:ext uri="{FF2B5EF4-FFF2-40B4-BE49-F238E27FC236}">
                    <a16:creationId xmlns="" xmlns:a16="http://schemas.microsoft.com/office/drawing/2014/main" id="{6ABB6BB5-B7E3-4A2A-B6E7-9C80280ACBE2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9" name="타원 46">
                  <a:extLst>
                    <a:ext uri="{FF2B5EF4-FFF2-40B4-BE49-F238E27FC236}">
                      <a16:creationId xmlns="" xmlns:a16="http://schemas.microsoft.com/office/drawing/2014/main" id="{704175CC-3052-43CC-A676-F9A98C95A45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타원 47">
                  <a:extLst>
                    <a:ext uri="{FF2B5EF4-FFF2-40B4-BE49-F238E27FC236}">
                      <a16:creationId xmlns="" xmlns:a16="http://schemas.microsoft.com/office/drawing/2014/main" id="{285B0A7C-436B-493C-8F80-E1943462601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Block Arc 11">
                  <a:extLst>
                    <a:ext uri="{FF2B5EF4-FFF2-40B4-BE49-F238E27FC236}">
                      <a16:creationId xmlns="" xmlns:a16="http://schemas.microsoft.com/office/drawing/2014/main" id="{1F3BC2C1-5476-417D-9A2A-89662A54261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7" name="이등변 삼각형 58">
                <a:extLst>
                  <a:ext uri="{FF2B5EF4-FFF2-40B4-BE49-F238E27FC236}">
                    <a16:creationId xmlns="" xmlns:a16="http://schemas.microsoft.com/office/drawing/2014/main" id="{FABE7AC8-83B6-462C-8DAE-E4118152FAB6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직사각형 59">
                <a:extLst>
                  <a:ext uri="{FF2B5EF4-FFF2-40B4-BE49-F238E27FC236}">
                    <a16:creationId xmlns="" xmlns:a16="http://schemas.microsoft.com/office/drawing/2014/main" id="{F594AE64-C8AA-42F6-BDB6-6FD6EC966774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3" name="Group 142">
            <a:extLst>
              <a:ext uri="{FF2B5EF4-FFF2-40B4-BE49-F238E27FC236}">
                <a16:creationId xmlns="" xmlns:a16="http://schemas.microsoft.com/office/drawing/2014/main" id="{B60A1FA1-E7FE-496D-B23F-34DC32DE67BA}"/>
              </a:ext>
            </a:extLst>
          </p:cNvPr>
          <p:cNvGrpSpPr/>
          <p:nvPr/>
        </p:nvGrpSpPr>
        <p:grpSpPr>
          <a:xfrm>
            <a:off x="3056256" y="2642883"/>
            <a:ext cx="2066639" cy="1795425"/>
            <a:chOff x="4070449" y="2766517"/>
            <a:chExt cx="2346599" cy="2038644"/>
          </a:xfrm>
        </p:grpSpPr>
        <p:sp>
          <p:nvSpPr>
            <p:cNvPr id="114" name="Diagonal Stripe 18">
              <a:extLst>
                <a:ext uri="{FF2B5EF4-FFF2-40B4-BE49-F238E27FC236}">
                  <a16:creationId xmlns="" xmlns:a16="http://schemas.microsoft.com/office/drawing/2014/main" id="{6401F426-BAD2-426E-890E-3AD6EDCF310F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5" name="Diagonal Stripe 18">
              <a:extLst>
                <a:ext uri="{FF2B5EF4-FFF2-40B4-BE49-F238E27FC236}">
                  <a16:creationId xmlns="" xmlns:a16="http://schemas.microsoft.com/office/drawing/2014/main" id="{AA68460E-1281-4DA1-9CFE-D4BA33DC8DC5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up 145">
              <a:extLst>
                <a:ext uri="{FF2B5EF4-FFF2-40B4-BE49-F238E27FC236}">
                  <a16:creationId xmlns="" xmlns:a16="http://schemas.microsoft.com/office/drawing/2014/main" id="{5FF625F2-B337-4141-9790-93904A4C9500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117" name="Freeform 20">
                <a:extLst>
                  <a:ext uri="{FF2B5EF4-FFF2-40B4-BE49-F238E27FC236}">
                    <a16:creationId xmlns="" xmlns:a16="http://schemas.microsoft.com/office/drawing/2014/main" id="{1807071D-6111-4B37-A46B-3B0417E38612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Rectangle 147">
                <a:extLst>
                  <a:ext uri="{FF2B5EF4-FFF2-40B4-BE49-F238E27FC236}">
                    <a16:creationId xmlns="" xmlns:a16="http://schemas.microsoft.com/office/drawing/2014/main" id="{52B1F9BF-C499-4C4E-96E9-FEBFEA18D4DD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9" name="Rectangle 148">
                <a:extLst>
                  <a:ext uri="{FF2B5EF4-FFF2-40B4-BE49-F238E27FC236}">
                    <a16:creationId xmlns="" xmlns:a16="http://schemas.microsoft.com/office/drawing/2014/main" id="{9874AC1E-0A93-4E88-802E-C213940550DC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Oval 149">
                <a:extLst>
                  <a:ext uri="{FF2B5EF4-FFF2-40B4-BE49-F238E27FC236}">
                    <a16:creationId xmlns="" xmlns:a16="http://schemas.microsoft.com/office/drawing/2014/main" id="{107B06DA-331C-497D-B325-7AA2CEDCA596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1" name="Rectangle 21">
            <a:extLst>
              <a:ext uri="{FF2B5EF4-FFF2-40B4-BE49-F238E27FC236}">
                <a16:creationId xmlns="" xmlns:a16="http://schemas.microsoft.com/office/drawing/2014/main" id="{86FD8279-9C38-48AB-9836-C4BDDC19BDFA}"/>
              </a:ext>
            </a:extLst>
          </p:cNvPr>
          <p:cNvSpPr/>
          <p:nvPr/>
        </p:nvSpPr>
        <p:spPr>
          <a:xfrm>
            <a:off x="2318207" y="4885818"/>
            <a:ext cx="908196" cy="508763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2" name="그룹 2">
            <a:extLst>
              <a:ext uri="{FF2B5EF4-FFF2-40B4-BE49-F238E27FC236}">
                <a16:creationId xmlns="" xmlns:a16="http://schemas.microsoft.com/office/drawing/2014/main" id="{FEFC7552-2256-4A0E-9DC3-3D93ED626CAF}"/>
              </a:ext>
            </a:extLst>
          </p:cNvPr>
          <p:cNvGrpSpPr/>
          <p:nvPr/>
        </p:nvGrpSpPr>
        <p:grpSpPr>
          <a:xfrm>
            <a:off x="975244" y="5576386"/>
            <a:ext cx="939299" cy="931829"/>
            <a:chOff x="2112749" y="3418107"/>
            <a:chExt cx="1181456" cy="1172060"/>
          </a:xfrm>
        </p:grpSpPr>
        <p:sp>
          <p:nvSpPr>
            <p:cNvPr id="123" name="자유형: 도형 113">
              <a:extLst>
                <a:ext uri="{FF2B5EF4-FFF2-40B4-BE49-F238E27FC236}">
                  <a16:creationId xmlns="" xmlns:a16="http://schemas.microsoft.com/office/drawing/2014/main" id="{EBEB361F-366E-4A1C-844E-23498D053E22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Block Arc 11">
              <a:extLst>
                <a:ext uri="{FF2B5EF4-FFF2-40B4-BE49-F238E27FC236}">
                  <a16:creationId xmlns="" xmlns:a16="http://schemas.microsoft.com/office/drawing/2014/main" id="{404A0EAE-CBAA-41E3-8044-F01C14E13D56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그룹 5">
            <a:extLst>
              <a:ext uri="{FF2B5EF4-FFF2-40B4-BE49-F238E27FC236}">
                <a16:creationId xmlns="" xmlns:a16="http://schemas.microsoft.com/office/drawing/2014/main" id="{8250DAC1-E152-45F6-A479-7735B369DD44}"/>
              </a:ext>
            </a:extLst>
          </p:cNvPr>
          <p:cNvGrpSpPr/>
          <p:nvPr/>
        </p:nvGrpSpPr>
        <p:grpSpPr>
          <a:xfrm>
            <a:off x="2379448" y="5673893"/>
            <a:ext cx="726980" cy="726980"/>
            <a:chOff x="2460435" y="1380960"/>
            <a:chExt cx="914400" cy="914400"/>
          </a:xfrm>
        </p:grpSpPr>
        <p:sp>
          <p:nvSpPr>
            <p:cNvPr id="126" name="타원 4">
              <a:extLst>
                <a:ext uri="{FF2B5EF4-FFF2-40B4-BE49-F238E27FC236}">
                  <a16:creationId xmlns="" xmlns:a16="http://schemas.microsoft.com/office/drawing/2014/main" id="{47C47689-D71A-4187-9565-5D6F7BF2276A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타원 105">
              <a:extLst>
                <a:ext uri="{FF2B5EF4-FFF2-40B4-BE49-F238E27FC236}">
                  <a16:creationId xmlns="" xmlns:a16="http://schemas.microsoft.com/office/drawing/2014/main" id="{F484FFD3-FA2E-46D5-AB84-76D513651752}"/>
                </a:ext>
              </a:extLst>
            </p:cNvPr>
            <p:cNvSpPr/>
            <p:nvPr/>
          </p:nvSpPr>
          <p:spPr>
            <a:xfrm>
              <a:off x="2529738" y="1453602"/>
              <a:ext cx="778252" cy="778252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Block Arc 11">
              <a:extLst>
                <a:ext uri="{FF2B5EF4-FFF2-40B4-BE49-F238E27FC236}">
                  <a16:creationId xmlns="" xmlns:a16="http://schemas.microsoft.com/office/drawing/2014/main" id="{AC43D41F-B7D9-4D1F-910C-B7CD67DC141C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Group 158">
            <a:extLst>
              <a:ext uri="{FF2B5EF4-FFF2-40B4-BE49-F238E27FC236}">
                <a16:creationId xmlns="" xmlns:a16="http://schemas.microsoft.com/office/drawing/2014/main" id="{68DEC7E7-C221-4AF0-A8A5-BAE9DDC341E9}"/>
              </a:ext>
            </a:extLst>
          </p:cNvPr>
          <p:cNvGrpSpPr/>
          <p:nvPr/>
        </p:nvGrpSpPr>
        <p:grpSpPr>
          <a:xfrm>
            <a:off x="5724689" y="3760243"/>
            <a:ext cx="2887593" cy="2920834"/>
            <a:chOff x="369152" y="1617134"/>
            <a:chExt cx="3546035" cy="3586857"/>
          </a:xfrm>
          <a:solidFill>
            <a:schemeClr val="accent1"/>
          </a:solidFill>
        </p:grpSpPr>
        <p:grpSp>
          <p:nvGrpSpPr>
            <p:cNvPr id="130" name="Group 159">
              <a:extLst>
                <a:ext uri="{FF2B5EF4-FFF2-40B4-BE49-F238E27FC236}">
                  <a16:creationId xmlns="" xmlns:a16="http://schemas.microsoft.com/office/drawing/2014/main" id="{FA06617D-5111-4313-8908-128A32C0165E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150" name="Rectangle 14">
                <a:extLst>
                  <a:ext uri="{FF2B5EF4-FFF2-40B4-BE49-F238E27FC236}">
                    <a16:creationId xmlns="" xmlns:a16="http://schemas.microsoft.com/office/drawing/2014/main" id="{825ACD2C-2E6E-4D00-A8E3-5C023733DC0D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Right Triangle 13">
                <a:extLst>
                  <a:ext uri="{FF2B5EF4-FFF2-40B4-BE49-F238E27FC236}">
                    <a16:creationId xmlns="" xmlns:a16="http://schemas.microsoft.com/office/drawing/2014/main" id="{8F52C962-61C7-458A-BA81-84A5015585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Rectangle 24">
                <a:extLst>
                  <a:ext uri="{FF2B5EF4-FFF2-40B4-BE49-F238E27FC236}">
                    <a16:creationId xmlns="" xmlns:a16="http://schemas.microsoft.com/office/drawing/2014/main" id="{B711835F-F0E9-47FA-90C8-8483437B069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Rectangle 41">
                <a:extLst>
                  <a:ext uri="{FF2B5EF4-FFF2-40B4-BE49-F238E27FC236}">
                    <a16:creationId xmlns="" xmlns:a16="http://schemas.microsoft.com/office/drawing/2014/main" id="{D05620D9-9E66-42C2-890C-42F23C41B04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Isosceles Triangle 3">
                <a:extLst>
                  <a:ext uri="{FF2B5EF4-FFF2-40B4-BE49-F238E27FC236}">
                    <a16:creationId xmlns="" xmlns:a16="http://schemas.microsoft.com/office/drawing/2014/main" id="{450632FD-5603-481F-A82D-C6CF18A469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31" name="Group 160">
              <a:extLst>
                <a:ext uri="{FF2B5EF4-FFF2-40B4-BE49-F238E27FC236}">
                  <a16:creationId xmlns="" xmlns:a16="http://schemas.microsoft.com/office/drawing/2014/main" id="{F156AED3-AA8D-4841-8C0F-8395475A15C4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  <a:grpFill/>
          </p:grpSpPr>
          <p:sp>
            <p:nvSpPr>
              <p:cNvPr id="145" name="Rectangle 14">
                <a:extLst>
                  <a:ext uri="{FF2B5EF4-FFF2-40B4-BE49-F238E27FC236}">
                    <a16:creationId xmlns="" xmlns:a16="http://schemas.microsoft.com/office/drawing/2014/main" id="{413D5CBF-F9A2-41A2-917E-762F893613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Right Triangle 13">
                <a:extLst>
                  <a:ext uri="{FF2B5EF4-FFF2-40B4-BE49-F238E27FC236}">
                    <a16:creationId xmlns="" xmlns:a16="http://schemas.microsoft.com/office/drawing/2014/main" id="{8186E39E-AEBF-4B8B-991F-F0ED5F1D4EB4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Rectangle 24">
                <a:extLst>
                  <a:ext uri="{FF2B5EF4-FFF2-40B4-BE49-F238E27FC236}">
                    <a16:creationId xmlns="" xmlns:a16="http://schemas.microsoft.com/office/drawing/2014/main" id="{F10FFD6D-C08B-4626-891A-73771D134F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Rectangle 41">
                <a:extLst>
                  <a:ext uri="{FF2B5EF4-FFF2-40B4-BE49-F238E27FC236}">
                    <a16:creationId xmlns="" xmlns:a16="http://schemas.microsoft.com/office/drawing/2014/main" id="{72ED4E9B-63ED-4190-BEDD-877560E7A17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Isosceles Triangle 3">
                <a:extLst>
                  <a:ext uri="{FF2B5EF4-FFF2-40B4-BE49-F238E27FC236}">
                    <a16:creationId xmlns="" xmlns:a16="http://schemas.microsoft.com/office/drawing/2014/main" id="{00729DBF-E583-4ED6-A2B2-96207918E4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32" name="Group 161">
              <a:extLst>
                <a:ext uri="{FF2B5EF4-FFF2-40B4-BE49-F238E27FC236}">
                  <a16:creationId xmlns="" xmlns:a16="http://schemas.microsoft.com/office/drawing/2014/main" id="{C45FABE2-FCC8-47F3-97CF-A607124839B4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  <a:grpFill/>
          </p:grpSpPr>
          <p:sp>
            <p:nvSpPr>
              <p:cNvPr id="140" name="Rectangle 14">
                <a:extLst>
                  <a:ext uri="{FF2B5EF4-FFF2-40B4-BE49-F238E27FC236}">
                    <a16:creationId xmlns="" xmlns:a16="http://schemas.microsoft.com/office/drawing/2014/main" id="{B914DFEE-7442-4201-BC4C-7763B3DF67A0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Right Triangle 13">
                <a:extLst>
                  <a:ext uri="{FF2B5EF4-FFF2-40B4-BE49-F238E27FC236}">
                    <a16:creationId xmlns="" xmlns:a16="http://schemas.microsoft.com/office/drawing/2014/main" id="{DCDFBC73-5BA0-4288-A8CB-C9A6A66BFBF0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Rectangle 24">
                <a:extLst>
                  <a:ext uri="{FF2B5EF4-FFF2-40B4-BE49-F238E27FC236}">
                    <a16:creationId xmlns="" xmlns:a16="http://schemas.microsoft.com/office/drawing/2014/main" id="{5DE2F223-75D7-40A4-9612-2D7FBF13DB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41">
                <a:extLst>
                  <a:ext uri="{FF2B5EF4-FFF2-40B4-BE49-F238E27FC236}">
                    <a16:creationId xmlns="" xmlns:a16="http://schemas.microsoft.com/office/drawing/2014/main" id="{D7723369-F1F6-4305-8E6D-AF81006176BF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Isosceles Triangle 3">
                <a:extLst>
                  <a:ext uri="{FF2B5EF4-FFF2-40B4-BE49-F238E27FC236}">
                    <a16:creationId xmlns="" xmlns:a16="http://schemas.microsoft.com/office/drawing/2014/main" id="{CA2FD652-E394-4362-B54D-7DF779B741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33" name="Group 162">
              <a:extLst>
                <a:ext uri="{FF2B5EF4-FFF2-40B4-BE49-F238E27FC236}">
                  <a16:creationId xmlns="" xmlns:a16="http://schemas.microsoft.com/office/drawing/2014/main" id="{A2173AD3-B34A-49C2-B51C-2B5444FE8EEF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  <a:grpFill/>
          </p:grpSpPr>
          <p:sp>
            <p:nvSpPr>
              <p:cNvPr id="135" name="Rectangle 14">
                <a:extLst>
                  <a:ext uri="{FF2B5EF4-FFF2-40B4-BE49-F238E27FC236}">
                    <a16:creationId xmlns="" xmlns:a16="http://schemas.microsoft.com/office/drawing/2014/main" id="{EBA4AD5E-CF72-461D-A861-1DB742E6A03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Right Triangle 13">
                <a:extLst>
                  <a:ext uri="{FF2B5EF4-FFF2-40B4-BE49-F238E27FC236}">
                    <a16:creationId xmlns="" xmlns:a16="http://schemas.microsoft.com/office/drawing/2014/main" id="{FAF0C5CE-9CEB-4E84-9FBB-9D687F6685BC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Rectangle 24">
                <a:extLst>
                  <a:ext uri="{FF2B5EF4-FFF2-40B4-BE49-F238E27FC236}">
                    <a16:creationId xmlns="" xmlns:a16="http://schemas.microsoft.com/office/drawing/2014/main" id="{B8F18FFC-C28D-4374-97BD-B32B59A4A4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Rectangle 41">
                <a:extLst>
                  <a:ext uri="{FF2B5EF4-FFF2-40B4-BE49-F238E27FC236}">
                    <a16:creationId xmlns="" xmlns:a16="http://schemas.microsoft.com/office/drawing/2014/main" id="{30F42C7B-BB81-46D1-AF7A-A638CB585B8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Isosceles Triangle 3">
                <a:extLst>
                  <a:ext uri="{FF2B5EF4-FFF2-40B4-BE49-F238E27FC236}">
                    <a16:creationId xmlns="" xmlns:a16="http://schemas.microsoft.com/office/drawing/2014/main" id="{9A2920DE-5976-434C-9E7C-2D5D5FE8A79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4" name="Rectangle 14">
              <a:extLst>
                <a:ext uri="{FF2B5EF4-FFF2-40B4-BE49-F238E27FC236}">
                  <a16:creationId xmlns="" xmlns:a16="http://schemas.microsoft.com/office/drawing/2014/main" id="{5C00BC09-68AA-4BCC-BF5F-84E3B96E3C8E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5" name="그룹 12">
            <a:extLst>
              <a:ext uri="{FF2B5EF4-FFF2-40B4-BE49-F238E27FC236}">
                <a16:creationId xmlns="" xmlns:a16="http://schemas.microsoft.com/office/drawing/2014/main" id="{29EF243C-EDBA-4AE8-AE6E-5D8546EF8F27}"/>
              </a:ext>
            </a:extLst>
          </p:cNvPr>
          <p:cNvGrpSpPr/>
          <p:nvPr/>
        </p:nvGrpSpPr>
        <p:grpSpPr>
          <a:xfrm rot="20116980">
            <a:off x="5945082" y="1178151"/>
            <a:ext cx="3392473" cy="1975550"/>
            <a:chOff x="4094747" y="2381166"/>
            <a:chExt cx="4510139" cy="2626405"/>
          </a:xfrm>
        </p:grpSpPr>
        <p:grpSp>
          <p:nvGrpSpPr>
            <p:cNvPr id="156" name="그룹 13">
              <a:extLst>
                <a:ext uri="{FF2B5EF4-FFF2-40B4-BE49-F238E27FC236}">
                  <a16:creationId xmlns="" xmlns:a16="http://schemas.microsoft.com/office/drawing/2014/main" id="{548EBC70-8C89-405A-90B1-1097284BCA1C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162" name="자유형: 도형 19">
                <a:extLst>
                  <a:ext uri="{FF2B5EF4-FFF2-40B4-BE49-F238E27FC236}">
                    <a16:creationId xmlns="" xmlns:a16="http://schemas.microsoft.com/office/drawing/2014/main" id="{83E01F4D-49D7-4EE0-917B-8960FBC748F2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3" name="자유형: 도형 20">
                <a:extLst>
                  <a:ext uri="{FF2B5EF4-FFF2-40B4-BE49-F238E27FC236}">
                    <a16:creationId xmlns="" xmlns:a16="http://schemas.microsoft.com/office/drawing/2014/main" id="{D1906BE0-462B-48AA-AAC7-B418DEC70F6D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">
                <a:extLst>
                  <a:ext uri="{FF2B5EF4-FFF2-40B4-BE49-F238E27FC236}">
                    <a16:creationId xmlns="" xmlns:a16="http://schemas.microsoft.com/office/drawing/2014/main" id="{81662D86-A82E-4D0F-91F4-562345B49312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7" name="그룹 14">
              <a:extLst>
                <a:ext uri="{FF2B5EF4-FFF2-40B4-BE49-F238E27FC236}">
                  <a16:creationId xmlns="" xmlns:a16="http://schemas.microsoft.com/office/drawing/2014/main" id="{E3F1B459-D386-4D7C-9737-4353968C5E02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158" name="원호 15">
                <a:extLst>
                  <a:ext uri="{FF2B5EF4-FFF2-40B4-BE49-F238E27FC236}">
                    <a16:creationId xmlns="" xmlns:a16="http://schemas.microsoft.com/office/drawing/2014/main" id="{4E9C2497-2EF7-489A-B14E-56C0F4769795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원호 16">
                <a:extLst>
                  <a:ext uri="{FF2B5EF4-FFF2-40B4-BE49-F238E27FC236}">
                    <a16:creationId xmlns="" xmlns:a16="http://schemas.microsoft.com/office/drawing/2014/main" id="{E197E3F8-2215-4B9A-B1DA-3D5A34D656B6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원호 17">
                <a:extLst>
                  <a:ext uri="{FF2B5EF4-FFF2-40B4-BE49-F238E27FC236}">
                    <a16:creationId xmlns="" xmlns:a16="http://schemas.microsoft.com/office/drawing/2014/main" id="{0C6B23B6-5C48-4F20-8306-D0173CFB45D6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원호 18">
                <a:extLst>
                  <a:ext uri="{FF2B5EF4-FFF2-40B4-BE49-F238E27FC236}">
                    <a16:creationId xmlns="" xmlns:a16="http://schemas.microsoft.com/office/drawing/2014/main" id="{3B4EB72B-8BED-4E94-AEB1-E63027762260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62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A</a:t>
            </a:r>
            <a:endParaRPr lang="en-US" dirty="0"/>
          </a:p>
        </p:txBody>
      </p:sp>
      <p:sp>
        <p:nvSpPr>
          <p:cNvPr id="3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004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B</a:t>
            </a:r>
            <a:endParaRPr lang="en-US" dirty="0"/>
          </a:p>
        </p:txBody>
      </p:sp>
      <p:sp>
        <p:nvSpPr>
          <p:cNvPr id="3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4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2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428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/>
          <a:stretch/>
        </p:blipFill>
        <p:spPr>
          <a:xfrm>
            <a:off x="0" y="10327"/>
            <a:ext cx="9144000" cy="6858000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1299596 w 7150517"/>
              <a:gd name="connsiteY0" fmla="*/ 0 h 6858000"/>
              <a:gd name="connsiteX1" fmla="*/ 7150517 w 7150517"/>
              <a:gd name="connsiteY1" fmla="*/ 0 h 6858000"/>
              <a:gd name="connsiteX2" fmla="*/ 7150517 w 7150517"/>
              <a:gd name="connsiteY2" fmla="*/ 6858000 h 6858000"/>
              <a:gd name="connsiteX3" fmla="*/ 1299596 w 7150517"/>
              <a:gd name="connsiteY3" fmla="*/ 6858000 h 6858000"/>
              <a:gd name="connsiteX4" fmla="*/ 1286423 w 7150517"/>
              <a:gd name="connsiteY4" fmla="*/ 6844190 h 6858000"/>
              <a:gd name="connsiteX5" fmla="*/ 0 w 7150517"/>
              <a:gd name="connsiteY5" fmla="*/ 3429000 h 6858000"/>
              <a:gd name="connsiteX6" fmla="*/ 1286423 w 7150517"/>
              <a:gd name="connsiteY6" fmla="*/ 138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0517" h="6858000">
                <a:moveTo>
                  <a:pt x="1299596" y="0"/>
                </a:moveTo>
                <a:lnTo>
                  <a:pt x="7150517" y="0"/>
                </a:lnTo>
                <a:lnTo>
                  <a:pt x="7150517" y="6858000"/>
                </a:lnTo>
                <a:lnTo>
                  <a:pt x="1299596" y="6858000"/>
                </a:lnTo>
                <a:lnTo>
                  <a:pt x="1286423" y="6844190"/>
                </a:lnTo>
                <a:cubicBezTo>
                  <a:pt x="491605" y="5970167"/>
                  <a:pt x="0" y="4762715"/>
                  <a:pt x="0" y="3429000"/>
                </a:cubicBezTo>
                <a:cubicBezTo>
                  <a:pt x="0" y="2095286"/>
                  <a:pt x="491605" y="887834"/>
                  <a:pt x="1286423" y="13811"/>
                </a:cubicBezTo>
                <a:close/>
              </a:path>
            </a:pathLst>
          </a:custGeom>
          <a:gradFill>
            <a:gsLst>
              <a:gs pos="0">
                <a:srgbClr val="374562"/>
              </a:gs>
              <a:gs pos="100000">
                <a:srgbClr val="2E394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/>
          <p:cNvSpPr/>
          <p:nvPr/>
        </p:nvSpPr>
        <p:spPr>
          <a:xfrm>
            <a:off x="4592366" y="1712006"/>
            <a:ext cx="3433987" cy="3433987"/>
          </a:xfrm>
          <a:prstGeom prst="ellipse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4951770" y="2071410"/>
            <a:ext cx="2715180" cy="27151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0" dir="6240000" sx="84000" sy="84000" algn="t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orma libre 12"/>
          <p:cNvSpPr/>
          <p:nvPr/>
        </p:nvSpPr>
        <p:spPr>
          <a:xfrm rot="20033341">
            <a:off x="5573997" y="2269897"/>
            <a:ext cx="1867998" cy="2202794"/>
          </a:xfrm>
          <a:custGeom>
            <a:avLst/>
            <a:gdLst>
              <a:gd name="connsiteX0" fmla="*/ 1021930 w 1867998"/>
              <a:gd name="connsiteY0" fmla="*/ 0 h 2202794"/>
              <a:gd name="connsiteX1" fmla="*/ 1081865 w 1867998"/>
              <a:gd name="connsiteY1" fmla="*/ 15411 h 2202794"/>
              <a:gd name="connsiteX2" fmla="*/ 1867998 w 1867998"/>
              <a:gd name="connsiteY2" fmla="*/ 1083952 h 2202794"/>
              <a:gd name="connsiteX3" fmla="*/ 749156 w 1867998"/>
              <a:gd name="connsiteY3" fmla="*/ 2202794 h 2202794"/>
              <a:gd name="connsiteX4" fmla="*/ 37469 w 1867998"/>
              <a:gd name="connsiteY4" fmla="*/ 1947305 h 2202794"/>
              <a:gd name="connsiteX5" fmla="*/ 0 w 1867998"/>
              <a:gd name="connsiteY5" fmla="*/ 1913250 h 2202794"/>
              <a:gd name="connsiteX6" fmla="*/ 196172 w 1867998"/>
              <a:gd name="connsiteY6" fmla="*/ 1693101 h 2202794"/>
              <a:gd name="connsiteX7" fmla="*/ 287579 w 1867998"/>
              <a:gd name="connsiteY7" fmla="*/ 1768518 h 2202794"/>
              <a:gd name="connsiteX8" fmla="*/ 749156 w 1867998"/>
              <a:gd name="connsiteY8" fmla="*/ 1909510 h 2202794"/>
              <a:gd name="connsiteX9" fmla="*/ 1574714 w 1867998"/>
              <a:gd name="connsiteY9" fmla="*/ 1083952 h 2202794"/>
              <a:gd name="connsiteX10" fmla="*/ 994652 w 1867998"/>
              <a:gd name="connsiteY10" fmla="*/ 295510 h 2202794"/>
              <a:gd name="connsiteX11" fmla="*/ 951556 w 1867998"/>
              <a:gd name="connsiteY11" fmla="*/ 284429 h 220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7998" h="2202794">
                <a:moveTo>
                  <a:pt x="1021930" y="0"/>
                </a:moveTo>
                <a:lnTo>
                  <a:pt x="1081865" y="15411"/>
                </a:lnTo>
                <a:cubicBezTo>
                  <a:pt x="1537311" y="157069"/>
                  <a:pt x="1867998" y="581893"/>
                  <a:pt x="1867998" y="1083952"/>
                </a:cubicBezTo>
                <a:cubicBezTo>
                  <a:pt x="1867998" y="1701871"/>
                  <a:pt x="1367075" y="2202794"/>
                  <a:pt x="749156" y="2202794"/>
                </a:cubicBezTo>
                <a:cubicBezTo>
                  <a:pt x="478816" y="2202794"/>
                  <a:pt x="230871" y="2106914"/>
                  <a:pt x="37469" y="1947305"/>
                </a:cubicBezTo>
                <a:lnTo>
                  <a:pt x="0" y="1913250"/>
                </a:lnTo>
                <a:lnTo>
                  <a:pt x="196172" y="1693101"/>
                </a:lnTo>
                <a:lnTo>
                  <a:pt x="287579" y="1768518"/>
                </a:lnTo>
                <a:cubicBezTo>
                  <a:pt x="419339" y="1857533"/>
                  <a:pt x="578177" y="1909510"/>
                  <a:pt x="749156" y="1909510"/>
                </a:cubicBezTo>
                <a:cubicBezTo>
                  <a:pt x="1205099" y="1909510"/>
                  <a:pt x="1574714" y="1539895"/>
                  <a:pt x="1574714" y="1083952"/>
                </a:cubicBezTo>
                <a:cubicBezTo>
                  <a:pt x="1574714" y="713498"/>
                  <a:pt x="1330710" y="400035"/>
                  <a:pt x="994652" y="295510"/>
                </a:cubicBezTo>
                <a:lnTo>
                  <a:pt x="951556" y="284429"/>
                </a:lnTo>
                <a:close/>
              </a:path>
            </a:pathLst>
          </a:cu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5600363" y="2921168"/>
            <a:ext cx="1497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</a:rPr>
              <a:t>65%</a:t>
            </a:r>
            <a:endParaRPr lang="es-CO" sz="6000" dirty="0">
              <a:solidFill>
                <a:schemeClr val="tx1">
                  <a:lumMod val="50000"/>
                  <a:lumOff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431361" y="3439327"/>
            <a:ext cx="2795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18" name="CuadroTexto 5"/>
          <p:cNvSpPr txBox="1">
            <a:spLocks noChangeArrowheads="1"/>
          </p:cNvSpPr>
          <p:nvPr/>
        </p:nvSpPr>
        <p:spPr bwMode="auto">
          <a:xfrm>
            <a:off x="8431360" y="2397948"/>
            <a:ext cx="329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800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800" dirty="0" smtClean="0">
                <a:solidFill>
                  <a:schemeClr val="bg1"/>
                </a:solidFill>
                <a:latin typeface="Oswald" panose="02000303000000000000" pitchFamily="2" charset="0"/>
              </a:rPr>
              <a:t> Text</a:t>
            </a:r>
            <a:endParaRPr lang="es-CO" altLang="es-CO" sz="2800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9" name="CuadroTexto 5"/>
          <p:cNvSpPr txBox="1">
            <a:spLocks noChangeArrowheads="1"/>
          </p:cNvSpPr>
          <p:nvPr/>
        </p:nvSpPr>
        <p:spPr bwMode="auto">
          <a:xfrm>
            <a:off x="8385757" y="1418124"/>
            <a:ext cx="2673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7200" b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es-CO" altLang="es-CO" sz="5400" dirty="0" err="1"/>
              <a:t>Title</a:t>
            </a:r>
            <a:r>
              <a:rPr lang="es-CO" altLang="es-CO" sz="5400" dirty="0"/>
              <a:t> </a:t>
            </a:r>
            <a:r>
              <a:rPr lang="es-CO" altLang="es-CO" sz="5400" dirty="0" err="1" smtClean="0"/>
              <a:t>Slide</a:t>
            </a:r>
            <a:endParaRPr lang="es-CO" altLang="es-CO" sz="5400" dirty="0"/>
          </a:p>
        </p:txBody>
      </p:sp>
      <p:sp>
        <p:nvSpPr>
          <p:cNvPr id="20" name="Rectángulo 19"/>
          <p:cNvSpPr/>
          <p:nvPr/>
        </p:nvSpPr>
        <p:spPr>
          <a:xfrm>
            <a:off x="8538040" y="2971254"/>
            <a:ext cx="41803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407409"/>
            <a:ext cx="12192000" cy="2450592"/>
          </a:xfrm>
          <a:prstGeom prst="rect">
            <a:avLst/>
          </a:prstGeom>
          <a:gradFill>
            <a:gsLst>
              <a:gs pos="0">
                <a:srgbClr val="374562"/>
              </a:gs>
              <a:gs pos="100000">
                <a:srgbClr val="2E394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4759279" y="710965"/>
            <a:ext cx="2673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7200" b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es-CO" altLang="es-CO" sz="5400" dirty="0" err="1"/>
              <a:t>Title</a:t>
            </a:r>
            <a:r>
              <a:rPr lang="es-CO" altLang="es-CO" sz="5400" dirty="0"/>
              <a:t> </a:t>
            </a:r>
            <a:r>
              <a:rPr lang="es-CO" altLang="es-CO" sz="5400" dirty="0" err="1" smtClean="0"/>
              <a:t>Slide</a:t>
            </a:r>
            <a:endParaRPr lang="es-CO" altLang="es-CO" sz="5400" dirty="0"/>
          </a:p>
        </p:txBody>
      </p:sp>
      <p:sp>
        <p:nvSpPr>
          <p:cNvPr id="10" name="CuadroTexto 5"/>
          <p:cNvSpPr txBox="1">
            <a:spLocks noChangeArrowheads="1"/>
          </p:cNvSpPr>
          <p:nvPr/>
        </p:nvSpPr>
        <p:spPr bwMode="auto">
          <a:xfrm>
            <a:off x="1890349" y="5127270"/>
            <a:ext cx="240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000" b="1" dirty="0" smtClean="0">
                <a:solidFill>
                  <a:schemeClr val="bg1"/>
                </a:solidFill>
                <a:latin typeface="Oswald" panose="02000303000000000000" pitchFamily="2" charset="0"/>
              </a:rPr>
              <a:t>  </a:t>
            </a:r>
            <a:r>
              <a:rPr lang="es-CO" altLang="es-CO" sz="20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Example</a:t>
            </a:r>
            <a:endParaRPr lang="es-CO" altLang="es-CO" sz="2000" b="1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90349" y="5570881"/>
            <a:ext cx="240347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sz="1600" dirty="0">
              <a:solidFill>
                <a:schemeClr val="bg1"/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5586696" y="4143902"/>
            <a:ext cx="755125" cy="755125"/>
            <a:chOff x="6059492" y="2871943"/>
            <a:chExt cx="1127760" cy="1127760"/>
          </a:xfrm>
        </p:grpSpPr>
        <p:sp>
          <p:nvSpPr>
            <p:cNvPr id="8" name="Elipse 7"/>
            <p:cNvSpPr/>
            <p:nvPr/>
          </p:nvSpPr>
          <p:spPr>
            <a:xfrm>
              <a:off x="6059492" y="2871943"/>
              <a:ext cx="1127760" cy="1127760"/>
            </a:xfrm>
            <a:prstGeom prst="ellipse">
              <a:avLst/>
            </a:prstGeom>
            <a:solidFill>
              <a:srgbClr val="3745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6314811" y="3111450"/>
              <a:ext cx="636086" cy="637589"/>
            </a:xfrm>
            <a:custGeom>
              <a:avLst/>
              <a:gdLst>
                <a:gd name="T0" fmla="*/ 538 w 621"/>
                <a:gd name="T1" fmla="*/ 201 h 622"/>
                <a:gd name="T2" fmla="*/ 435 w 621"/>
                <a:gd name="T3" fmla="*/ 215 h 622"/>
                <a:gd name="T4" fmla="*/ 321 w 621"/>
                <a:gd name="T5" fmla="*/ 330 h 622"/>
                <a:gd name="T6" fmla="*/ 290 w 621"/>
                <a:gd name="T7" fmla="*/ 329 h 622"/>
                <a:gd name="T8" fmla="*/ 419 w 621"/>
                <a:gd name="T9" fmla="*/ 171 h 622"/>
                <a:gd name="T10" fmla="*/ 445 w 621"/>
                <a:gd name="T11" fmla="*/ 56 h 622"/>
                <a:gd name="T12" fmla="*/ 497 w 621"/>
                <a:gd name="T13" fmla="*/ 4 h 622"/>
                <a:gd name="T14" fmla="*/ 500 w 621"/>
                <a:gd name="T15" fmla="*/ 2 h 622"/>
                <a:gd name="T16" fmla="*/ 502 w 621"/>
                <a:gd name="T17" fmla="*/ 1 h 622"/>
                <a:gd name="T18" fmla="*/ 505 w 621"/>
                <a:gd name="T19" fmla="*/ 0 h 622"/>
                <a:gd name="T20" fmla="*/ 508 w 621"/>
                <a:gd name="T21" fmla="*/ 0 h 622"/>
                <a:gd name="T22" fmla="*/ 511 w 621"/>
                <a:gd name="T23" fmla="*/ 0 h 622"/>
                <a:gd name="T24" fmla="*/ 513 w 621"/>
                <a:gd name="T25" fmla="*/ 0 h 622"/>
                <a:gd name="T26" fmla="*/ 516 w 621"/>
                <a:gd name="T27" fmla="*/ 1 h 622"/>
                <a:gd name="T28" fmla="*/ 518 w 621"/>
                <a:gd name="T29" fmla="*/ 2 h 622"/>
                <a:gd name="T30" fmla="*/ 521 w 621"/>
                <a:gd name="T31" fmla="*/ 4 h 622"/>
                <a:gd name="T32" fmla="*/ 522 w 621"/>
                <a:gd name="T33" fmla="*/ 5 h 622"/>
                <a:gd name="T34" fmla="*/ 524 w 621"/>
                <a:gd name="T35" fmla="*/ 8 h 622"/>
                <a:gd name="T36" fmla="*/ 526 w 621"/>
                <a:gd name="T37" fmla="*/ 10 h 622"/>
                <a:gd name="T38" fmla="*/ 527 w 621"/>
                <a:gd name="T39" fmla="*/ 13 h 622"/>
                <a:gd name="T40" fmla="*/ 528 w 621"/>
                <a:gd name="T41" fmla="*/ 15 h 622"/>
                <a:gd name="T42" fmla="*/ 528 w 621"/>
                <a:gd name="T43" fmla="*/ 19 h 622"/>
                <a:gd name="T44" fmla="*/ 531 w 621"/>
                <a:gd name="T45" fmla="*/ 91 h 622"/>
                <a:gd name="T46" fmla="*/ 611 w 621"/>
                <a:gd name="T47" fmla="*/ 95 h 622"/>
                <a:gd name="T48" fmla="*/ 618 w 621"/>
                <a:gd name="T49" fmla="*/ 102 h 622"/>
                <a:gd name="T50" fmla="*/ 615 w 621"/>
                <a:gd name="T51" fmla="*/ 125 h 622"/>
                <a:gd name="T52" fmla="*/ 131 w 621"/>
                <a:gd name="T53" fmla="*/ 321 h 622"/>
                <a:gd name="T54" fmla="*/ 472 w 621"/>
                <a:gd name="T55" fmla="*/ 321 h 622"/>
                <a:gd name="T56" fmla="*/ 397 w 621"/>
                <a:gd name="T57" fmla="*/ 317 h 622"/>
                <a:gd name="T58" fmla="*/ 302 w 621"/>
                <a:gd name="T59" fmla="*/ 417 h 622"/>
                <a:gd name="T60" fmla="*/ 301 w 621"/>
                <a:gd name="T61" fmla="*/ 225 h 622"/>
                <a:gd name="T62" fmla="*/ 302 w 621"/>
                <a:gd name="T63" fmla="*/ 150 h 622"/>
                <a:gd name="T64" fmla="*/ 538 w 621"/>
                <a:gd name="T65" fmla="*/ 246 h 622"/>
                <a:gd name="T66" fmla="*/ 517 w 621"/>
                <a:gd name="T67" fmla="*/ 321 h 622"/>
                <a:gd name="T68" fmla="*/ 86 w 621"/>
                <a:gd name="T69" fmla="*/ 321 h 622"/>
                <a:gd name="T70" fmla="*/ 374 w 621"/>
                <a:gd name="T71" fmla="*/ 118 h 622"/>
                <a:gd name="T72" fmla="*/ 387 w 621"/>
                <a:gd name="T73" fmla="*/ 50 h 622"/>
                <a:gd name="T74" fmla="*/ 302 w 621"/>
                <a:gd name="T75" fmla="*/ 19 h 622"/>
                <a:gd name="T76" fmla="*/ 302 w 621"/>
                <a:gd name="T77" fmla="*/ 622 h 622"/>
                <a:gd name="T78" fmla="*/ 585 w 621"/>
                <a:gd name="T79" fmla="*/ 218 h 622"/>
                <a:gd name="T80" fmla="*/ 570 w 621"/>
                <a:gd name="T81" fmla="*/ 23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1" h="622">
                  <a:moveTo>
                    <a:pt x="615" y="125"/>
                  </a:moveTo>
                  <a:cubicBezTo>
                    <a:pt x="538" y="201"/>
                    <a:pt x="538" y="201"/>
                    <a:pt x="538" y="201"/>
                  </a:cubicBezTo>
                  <a:cubicBezTo>
                    <a:pt x="449" y="201"/>
                    <a:pt x="449" y="201"/>
                    <a:pt x="449" y="201"/>
                  </a:cubicBezTo>
                  <a:cubicBezTo>
                    <a:pt x="435" y="215"/>
                    <a:pt x="435" y="215"/>
                    <a:pt x="435" y="215"/>
                  </a:cubicBezTo>
                  <a:cubicBezTo>
                    <a:pt x="382" y="269"/>
                    <a:pt x="382" y="269"/>
                    <a:pt x="382" y="269"/>
                  </a:cubicBezTo>
                  <a:cubicBezTo>
                    <a:pt x="321" y="330"/>
                    <a:pt x="321" y="330"/>
                    <a:pt x="321" y="330"/>
                  </a:cubicBezTo>
                  <a:cubicBezTo>
                    <a:pt x="316" y="334"/>
                    <a:pt x="311" y="336"/>
                    <a:pt x="305" y="336"/>
                  </a:cubicBezTo>
                  <a:cubicBezTo>
                    <a:pt x="300" y="336"/>
                    <a:pt x="294" y="334"/>
                    <a:pt x="290" y="329"/>
                  </a:cubicBezTo>
                  <a:cubicBezTo>
                    <a:pt x="282" y="321"/>
                    <a:pt x="282" y="307"/>
                    <a:pt x="291" y="299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45" y="56"/>
                    <a:pt x="445" y="56"/>
                    <a:pt x="445" y="56"/>
                  </a:cubicBezTo>
                  <a:cubicBezTo>
                    <a:pt x="495" y="5"/>
                    <a:pt x="495" y="5"/>
                    <a:pt x="495" y="5"/>
                  </a:cubicBezTo>
                  <a:cubicBezTo>
                    <a:pt x="496" y="5"/>
                    <a:pt x="497" y="4"/>
                    <a:pt x="497" y="4"/>
                  </a:cubicBezTo>
                  <a:cubicBezTo>
                    <a:pt x="498" y="4"/>
                    <a:pt x="498" y="3"/>
                    <a:pt x="498" y="3"/>
                  </a:cubicBezTo>
                  <a:cubicBezTo>
                    <a:pt x="499" y="3"/>
                    <a:pt x="499" y="2"/>
                    <a:pt x="500" y="2"/>
                  </a:cubicBezTo>
                  <a:cubicBezTo>
                    <a:pt x="500" y="2"/>
                    <a:pt x="500" y="2"/>
                    <a:pt x="500" y="2"/>
                  </a:cubicBezTo>
                  <a:cubicBezTo>
                    <a:pt x="501" y="1"/>
                    <a:pt x="502" y="1"/>
                    <a:pt x="502" y="1"/>
                  </a:cubicBezTo>
                  <a:cubicBezTo>
                    <a:pt x="503" y="1"/>
                    <a:pt x="503" y="1"/>
                    <a:pt x="503" y="1"/>
                  </a:cubicBezTo>
                  <a:cubicBezTo>
                    <a:pt x="504" y="0"/>
                    <a:pt x="505" y="0"/>
                    <a:pt x="505" y="0"/>
                  </a:cubicBezTo>
                  <a:cubicBezTo>
                    <a:pt x="505" y="0"/>
                    <a:pt x="506" y="0"/>
                    <a:pt x="506" y="0"/>
                  </a:cubicBezTo>
                  <a:cubicBezTo>
                    <a:pt x="506" y="0"/>
                    <a:pt x="507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9" y="0"/>
                    <a:pt x="510" y="0"/>
                    <a:pt x="511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2" y="0"/>
                    <a:pt x="512" y="0"/>
                    <a:pt x="513" y="0"/>
                  </a:cubicBezTo>
                  <a:cubicBezTo>
                    <a:pt x="513" y="0"/>
                    <a:pt x="513" y="0"/>
                    <a:pt x="514" y="0"/>
                  </a:cubicBezTo>
                  <a:cubicBezTo>
                    <a:pt x="514" y="1"/>
                    <a:pt x="515" y="1"/>
                    <a:pt x="516" y="1"/>
                  </a:cubicBezTo>
                  <a:cubicBezTo>
                    <a:pt x="516" y="1"/>
                    <a:pt x="516" y="1"/>
                    <a:pt x="516" y="1"/>
                  </a:cubicBezTo>
                  <a:cubicBezTo>
                    <a:pt x="517" y="2"/>
                    <a:pt x="517" y="2"/>
                    <a:pt x="518" y="2"/>
                  </a:cubicBezTo>
                  <a:cubicBezTo>
                    <a:pt x="518" y="2"/>
                    <a:pt x="518" y="2"/>
                    <a:pt x="519" y="3"/>
                  </a:cubicBezTo>
                  <a:cubicBezTo>
                    <a:pt x="519" y="3"/>
                    <a:pt x="520" y="3"/>
                    <a:pt x="521" y="4"/>
                  </a:cubicBezTo>
                  <a:cubicBezTo>
                    <a:pt x="521" y="4"/>
                    <a:pt x="521" y="4"/>
                    <a:pt x="521" y="4"/>
                  </a:cubicBezTo>
                  <a:cubicBezTo>
                    <a:pt x="521" y="4"/>
                    <a:pt x="522" y="5"/>
                    <a:pt x="522" y="5"/>
                  </a:cubicBezTo>
                  <a:cubicBezTo>
                    <a:pt x="523" y="6"/>
                    <a:pt x="523" y="6"/>
                    <a:pt x="523" y="6"/>
                  </a:cubicBezTo>
                  <a:cubicBezTo>
                    <a:pt x="523" y="6"/>
                    <a:pt x="524" y="7"/>
                    <a:pt x="524" y="8"/>
                  </a:cubicBezTo>
                  <a:cubicBezTo>
                    <a:pt x="524" y="8"/>
                    <a:pt x="524" y="8"/>
                    <a:pt x="524" y="8"/>
                  </a:cubicBezTo>
                  <a:cubicBezTo>
                    <a:pt x="525" y="8"/>
                    <a:pt x="525" y="9"/>
                    <a:pt x="526" y="10"/>
                  </a:cubicBezTo>
                  <a:cubicBezTo>
                    <a:pt x="526" y="10"/>
                    <a:pt x="526" y="10"/>
                    <a:pt x="526" y="10"/>
                  </a:cubicBezTo>
                  <a:cubicBezTo>
                    <a:pt x="526" y="11"/>
                    <a:pt x="527" y="12"/>
                    <a:pt x="527" y="13"/>
                  </a:cubicBezTo>
                  <a:cubicBezTo>
                    <a:pt x="527" y="13"/>
                    <a:pt x="527" y="13"/>
                    <a:pt x="527" y="13"/>
                  </a:cubicBezTo>
                  <a:cubicBezTo>
                    <a:pt x="527" y="14"/>
                    <a:pt x="527" y="14"/>
                    <a:pt x="528" y="15"/>
                  </a:cubicBezTo>
                  <a:cubicBezTo>
                    <a:pt x="528" y="15"/>
                    <a:pt x="528" y="16"/>
                    <a:pt x="528" y="16"/>
                  </a:cubicBezTo>
                  <a:cubicBezTo>
                    <a:pt x="528" y="17"/>
                    <a:pt x="528" y="18"/>
                    <a:pt x="528" y="19"/>
                  </a:cubicBezTo>
                  <a:cubicBezTo>
                    <a:pt x="529" y="91"/>
                    <a:pt x="529" y="91"/>
                    <a:pt x="529" y="91"/>
                  </a:cubicBezTo>
                  <a:cubicBezTo>
                    <a:pt x="531" y="91"/>
                    <a:pt x="531" y="91"/>
                    <a:pt x="531" y="91"/>
                  </a:cubicBezTo>
                  <a:cubicBezTo>
                    <a:pt x="601" y="92"/>
                    <a:pt x="601" y="92"/>
                    <a:pt x="601" y="92"/>
                  </a:cubicBezTo>
                  <a:cubicBezTo>
                    <a:pt x="605" y="92"/>
                    <a:pt x="609" y="93"/>
                    <a:pt x="611" y="95"/>
                  </a:cubicBezTo>
                  <a:cubicBezTo>
                    <a:pt x="612" y="96"/>
                    <a:pt x="613" y="97"/>
                    <a:pt x="614" y="97"/>
                  </a:cubicBezTo>
                  <a:cubicBezTo>
                    <a:pt x="616" y="99"/>
                    <a:pt x="617" y="100"/>
                    <a:pt x="618" y="102"/>
                  </a:cubicBezTo>
                  <a:cubicBezTo>
                    <a:pt x="619" y="103"/>
                    <a:pt x="619" y="105"/>
                    <a:pt x="620" y="107"/>
                  </a:cubicBezTo>
                  <a:cubicBezTo>
                    <a:pt x="621" y="113"/>
                    <a:pt x="620" y="119"/>
                    <a:pt x="615" y="125"/>
                  </a:cubicBezTo>
                  <a:close/>
                  <a:moveTo>
                    <a:pt x="302" y="150"/>
                  </a:moveTo>
                  <a:cubicBezTo>
                    <a:pt x="208" y="150"/>
                    <a:pt x="131" y="227"/>
                    <a:pt x="131" y="321"/>
                  </a:cubicBezTo>
                  <a:cubicBezTo>
                    <a:pt x="131" y="415"/>
                    <a:pt x="208" y="491"/>
                    <a:pt x="302" y="491"/>
                  </a:cubicBezTo>
                  <a:cubicBezTo>
                    <a:pt x="395" y="491"/>
                    <a:pt x="472" y="415"/>
                    <a:pt x="472" y="321"/>
                  </a:cubicBezTo>
                  <a:cubicBezTo>
                    <a:pt x="472" y="298"/>
                    <a:pt x="467" y="276"/>
                    <a:pt x="459" y="255"/>
                  </a:cubicBezTo>
                  <a:cubicBezTo>
                    <a:pt x="397" y="317"/>
                    <a:pt x="397" y="317"/>
                    <a:pt x="397" y="317"/>
                  </a:cubicBezTo>
                  <a:cubicBezTo>
                    <a:pt x="397" y="318"/>
                    <a:pt x="397" y="319"/>
                    <a:pt x="397" y="321"/>
                  </a:cubicBezTo>
                  <a:cubicBezTo>
                    <a:pt x="397" y="374"/>
                    <a:pt x="354" y="417"/>
                    <a:pt x="302" y="417"/>
                  </a:cubicBezTo>
                  <a:cubicBezTo>
                    <a:pt x="249" y="417"/>
                    <a:pt x="206" y="374"/>
                    <a:pt x="206" y="321"/>
                  </a:cubicBezTo>
                  <a:cubicBezTo>
                    <a:pt x="206" y="268"/>
                    <a:pt x="248" y="225"/>
                    <a:pt x="301" y="225"/>
                  </a:cubicBezTo>
                  <a:cubicBezTo>
                    <a:pt x="364" y="162"/>
                    <a:pt x="364" y="162"/>
                    <a:pt x="364" y="162"/>
                  </a:cubicBezTo>
                  <a:cubicBezTo>
                    <a:pt x="344" y="155"/>
                    <a:pt x="323" y="150"/>
                    <a:pt x="302" y="150"/>
                  </a:cubicBezTo>
                  <a:close/>
                  <a:moveTo>
                    <a:pt x="570" y="233"/>
                  </a:moveTo>
                  <a:cubicBezTo>
                    <a:pt x="561" y="242"/>
                    <a:pt x="550" y="246"/>
                    <a:pt x="538" y="246"/>
                  </a:cubicBezTo>
                  <a:cubicBezTo>
                    <a:pt x="503" y="246"/>
                    <a:pt x="503" y="246"/>
                    <a:pt x="503" y="246"/>
                  </a:cubicBezTo>
                  <a:cubicBezTo>
                    <a:pt x="512" y="270"/>
                    <a:pt x="517" y="295"/>
                    <a:pt x="517" y="321"/>
                  </a:cubicBezTo>
                  <a:cubicBezTo>
                    <a:pt x="517" y="439"/>
                    <a:pt x="420" y="536"/>
                    <a:pt x="302" y="536"/>
                  </a:cubicBezTo>
                  <a:cubicBezTo>
                    <a:pt x="183" y="536"/>
                    <a:pt x="86" y="439"/>
                    <a:pt x="86" y="321"/>
                  </a:cubicBezTo>
                  <a:cubicBezTo>
                    <a:pt x="86" y="202"/>
                    <a:pt x="183" y="105"/>
                    <a:pt x="302" y="105"/>
                  </a:cubicBezTo>
                  <a:cubicBezTo>
                    <a:pt x="327" y="105"/>
                    <a:pt x="351" y="110"/>
                    <a:pt x="374" y="118"/>
                  </a:cubicBezTo>
                  <a:cubicBezTo>
                    <a:pt x="374" y="82"/>
                    <a:pt x="374" y="82"/>
                    <a:pt x="374" y="82"/>
                  </a:cubicBezTo>
                  <a:cubicBezTo>
                    <a:pt x="374" y="70"/>
                    <a:pt x="378" y="59"/>
                    <a:pt x="387" y="50"/>
                  </a:cubicBezTo>
                  <a:cubicBezTo>
                    <a:pt x="401" y="36"/>
                    <a:pt x="401" y="36"/>
                    <a:pt x="401" y="36"/>
                  </a:cubicBezTo>
                  <a:cubicBezTo>
                    <a:pt x="370" y="25"/>
                    <a:pt x="336" y="19"/>
                    <a:pt x="302" y="19"/>
                  </a:cubicBezTo>
                  <a:cubicBezTo>
                    <a:pt x="135" y="19"/>
                    <a:pt x="0" y="154"/>
                    <a:pt x="0" y="321"/>
                  </a:cubicBezTo>
                  <a:cubicBezTo>
                    <a:pt x="0" y="487"/>
                    <a:pt x="135" y="622"/>
                    <a:pt x="302" y="622"/>
                  </a:cubicBezTo>
                  <a:cubicBezTo>
                    <a:pt x="468" y="622"/>
                    <a:pt x="603" y="487"/>
                    <a:pt x="603" y="321"/>
                  </a:cubicBezTo>
                  <a:cubicBezTo>
                    <a:pt x="603" y="285"/>
                    <a:pt x="597" y="250"/>
                    <a:pt x="585" y="218"/>
                  </a:cubicBezTo>
                  <a:lnTo>
                    <a:pt x="570" y="233"/>
                  </a:lnTo>
                  <a:close/>
                  <a:moveTo>
                    <a:pt x="570" y="233"/>
                  </a:moveTo>
                  <a:cubicBezTo>
                    <a:pt x="570" y="233"/>
                    <a:pt x="570" y="233"/>
                    <a:pt x="570" y="2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602028" y="4143816"/>
            <a:ext cx="740825" cy="740825"/>
            <a:chOff x="4515040" y="906900"/>
            <a:chExt cx="1127760" cy="1127760"/>
          </a:xfrm>
        </p:grpSpPr>
        <p:sp>
          <p:nvSpPr>
            <p:cNvPr id="9" name="Elipse 8"/>
            <p:cNvSpPr/>
            <p:nvPr/>
          </p:nvSpPr>
          <p:spPr>
            <a:xfrm>
              <a:off x="4515040" y="906900"/>
              <a:ext cx="1127760" cy="1127760"/>
            </a:xfrm>
            <a:prstGeom prst="ellipse">
              <a:avLst/>
            </a:prstGeom>
            <a:gradFill>
              <a:gsLst>
                <a:gs pos="0">
                  <a:srgbClr val="FC8563"/>
                </a:gs>
                <a:gs pos="100000">
                  <a:srgbClr val="ED394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852374" y="1092024"/>
              <a:ext cx="444114" cy="637984"/>
            </a:xfrm>
            <a:custGeom>
              <a:avLst/>
              <a:gdLst>
                <a:gd name="T0" fmla="*/ 137 w 473"/>
                <a:gd name="T1" fmla="*/ 105 h 680"/>
                <a:gd name="T2" fmla="*/ 326 w 473"/>
                <a:gd name="T3" fmla="*/ 96 h 680"/>
                <a:gd name="T4" fmla="*/ 336 w 473"/>
                <a:gd name="T5" fmla="*/ 134 h 680"/>
                <a:gd name="T6" fmla="*/ 146 w 473"/>
                <a:gd name="T7" fmla="*/ 144 h 680"/>
                <a:gd name="T8" fmla="*/ 292 w 473"/>
                <a:gd name="T9" fmla="*/ 51 h 680"/>
                <a:gd name="T10" fmla="*/ 181 w 473"/>
                <a:gd name="T11" fmla="*/ 51 h 680"/>
                <a:gd name="T12" fmla="*/ 473 w 473"/>
                <a:gd name="T13" fmla="*/ 166 h 680"/>
                <a:gd name="T14" fmla="*/ 413 w 473"/>
                <a:gd name="T15" fmla="*/ 680 h 680"/>
                <a:gd name="T16" fmla="*/ 0 w 473"/>
                <a:gd name="T17" fmla="*/ 620 h 680"/>
                <a:gd name="T18" fmla="*/ 60 w 473"/>
                <a:gd name="T19" fmla="*/ 105 h 680"/>
                <a:gd name="T20" fmla="*/ 92 w 473"/>
                <a:gd name="T21" fmla="*/ 105 h 680"/>
                <a:gd name="T22" fmla="*/ 146 w 473"/>
                <a:gd name="T23" fmla="*/ 189 h 680"/>
                <a:gd name="T24" fmla="*/ 381 w 473"/>
                <a:gd name="T25" fmla="*/ 134 h 680"/>
                <a:gd name="T26" fmla="*/ 381 w 473"/>
                <a:gd name="T27" fmla="*/ 105 h 680"/>
                <a:gd name="T28" fmla="*/ 473 w 473"/>
                <a:gd name="T29" fmla="*/ 166 h 680"/>
                <a:gd name="T30" fmla="*/ 130 w 473"/>
                <a:gd name="T31" fmla="*/ 437 h 680"/>
                <a:gd name="T32" fmla="*/ 97 w 473"/>
                <a:gd name="T33" fmla="*/ 463 h 680"/>
                <a:gd name="T34" fmla="*/ 70 w 473"/>
                <a:gd name="T35" fmla="*/ 498 h 680"/>
                <a:gd name="T36" fmla="*/ 114 w 473"/>
                <a:gd name="T37" fmla="*/ 528 h 680"/>
                <a:gd name="T38" fmla="*/ 133 w 473"/>
                <a:gd name="T39" fmla="*/ 517 h 680"/>
                <a:gd name="T40" fmla="*/ 161 w 473"/>
                <a:gd name="T41" fmla="*/ 430 h 680"/>
                <a:gd name="T42" fmla="*/ 130 w 473"/>
                <a:gd name="T43" fmla="*/ 275 h 680"/>
                <a:gd name="T44" fmla="*/ 97 w 473"/>
                <a:gd name="T45" fmla="*/ 301 h 680"/>
                <a:gd name="T46" fmla="*/ 70 w 473"/>
                <a:gd name="T47" fmla="*/ 336 h 680"/>
                <a:gd name="T48" fmla="*/ 114 w 473"/>
                <a:gd name="T49" fmla="*/ 366 h 680"/>
                <a:gd name="T50" fmla="*/ 133 w 473"/>
                <a:gd name="T51" fmla="*/ 355 h 680"/>
                <a:gd name="T52" fmla="*/ 161 w 473"/>
                <a:gd name="T53" fmla="*/ 268 h 680"/>
                <a:gd name="T54" fmla="*/ 371 w 473"/>
                <a:gd name="T55" fmla="*/ 483 h 680"/>
                <a:gd name="T56" fmla="*/ 202 w 473"/>
                <a:gd name="T57" fmla="*/ 505 h 680"/>
                <a:gd name="T58" fmla="*/ 371 w 473"/>
                <a:gd name="T59" fmla="*/ 528 h 680"/>
                <a:gd name="T60" fmla="*/ 394 w 473"/>
                <a:gd name="T61" fmla="*/ 343 h 680"/>
                <a:gd name="T62" fmla="*/ 224 w 473"/>
                <a:gd name="T63" fmla="*/ 321 h 680"/>
                <a:gd name="T64" fmla="*/ 224 w 473"/>
                <a:gd name="T65" fmla="*/ 366 h 680"/>
                <a:gd name="T66" fmla="*/ 394 w 473"/>
                <a:gd name="T67" fmla="*/ 343 h 680"/>
                <a:gd name="T68" fmla="*/ 394 w 473"/>
                <a:gd name="T69" fmla="*/ 34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3" h="680">
                  <a:moveTo>
                    <a:pt x="137" y="134"/>
                  </a:moveTo>
                  <a:cubicBezTo>
                    <a:pt x="137" y="105"/>
                    <a:pt x="137" y="105"/>
                    <a:pt x="137" y="105"/>
                  </a:cubicBezTo>
                  <a:cubicBezTo>
                    <a:pt x="137" y="100"/>
                    <a:pt x="141" y="96"/>
                    <a:pt x="146" y="96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32" y="96"/>
                    <a:pt x="336" y="100"/>
                    <a:pt x="336" y="105"/>
                  </a:cubicBezTo>
                  <a:cubicBezTo>
                    <a:pt x="336" y="134"/>
                    <a:pt x="336" y="134"/>
                    <a:pt x="336" y="134"/>
                  </a:cubicBezTo>
                  <a:cubicBezTo>
                    <a:pt x="336" y="140"/>
                    <a:pt x="332" y="144"/>
                    <a:pt x="32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1" y="144"/>
                    <a:pt x="137" y="140"/>
                    <a:pt x="137" y="134"/>
                  </a:cubicBezTo>
                  <a:close/>
                  <a:moveTo>
                    <a:pt x="292" y="51"/>
                  </a:moveTo>
                  <a:cubicBezTo>
                    <a:pt x="289" y="22"/>
                    <a:pt x="265" y="0"/>
                    <a:pt x="236" y="0"/>
                  </a:cubicBezTo>
                  <a:cubicBezTo>
                    <a:pt x="207" y="0"/>
                    <a:pt x="183" y="22"/>
                    <a:pt x="181" y="51"/>
                  </a:cubicBezTo>
                  <a:lnTo>
                    <a:pt x="292" y="51"/>
                  </a:lnTo>
                  <a:close/>
                  <a:moveTo>
                    <a:pt x="473" y="166"/>
                  </a:moveTo>
                  <a:cubicBezTo>
                    <a:pt x="473" y="620"/>
                    <a:pt x="473" y="620"/>
                    <a:pt x="473" y="620"/>
                  </a:cubicBezTo>
                  <a:cubicBezTo>
                    <a:pt x="473" y="653"/>
                    <a:pt x="446" y="680"/>
                    <a:pt x="413" y="680"/>
                  </a:cubicBezTo>
                  <a:cubicBezTo>
                    <a:pt x="60" y="680"/>
                    <a:pt x="60" y="680"/>
                    <a:pt x="60" y="680"/>
                  </a:cubicBezTo>
                  <a:cubicBezTo>
                    <a:pt x="27" y="680"/>
                    <a:pt x="0" y="653"/>
                    <a:pt x="0" y="62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32"/>
                    <a:pt x="27" y="105"/>
                    <a:pt x="60" y="105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64"/>
                    <a:pt x="116" y="189"/>
                    <a:pt x="146" y="189"/>
                  </a:cubicBezTo>
                  <a:cubicBezTo>
                    <a:pt x="326" y="189"/>
                    <a:pt x="326" y="189"/>
                    <a:pt x="326" y="189"/>
                  </a:cubicBezTo>
                  <a:cubicBezTo>
                    <a:pt x="357" y="189"/>
                    <a:pt x="381" y="164"/>
                    <a:pt x="381" y="134"/>
                  </a:cubicBezTo>
                  <a:cubicBezTo>
                    <a:pt x="381" y="105"/>
                    <a:pt x="381" y="105"/>
                    <a:pt x="381" y="105"/>
                  </a:cubicBezTo>
                  <a:cubicBezTo>
                    <a:pt x="381" y="105"/>
                    <a:pt x="381" y="105"/>
                    <a:pt x="381" y="105"/>
                  </a:cubicBezTo>
                  <a:cubicBezTo>
                    <a:pt x="413" y="105"/>
                    <a:pt x="413" y="105"/>
                    <a:pt x="413" y="105"/>
                  </a:cubicBezTo>
                  <a:cubicBezTo>
                    <a:pt x="446" y="105"/>
                    <a:pt x="473" y="132"/>
                    <a:pt x="473" y="166"/>
                  </a:cubicBezTo>
                  <a:close/>
                  <a:moveTo>
                    <a:pt x="161" y="430"/>
                  </a:moveTo>
                  <a:cubicBezTo>
                    <a:pt x="150" y="423"/>
                    <a:pt x="136" y="427"/>
                    <a:pt x="130" y="437"/>
                  </a:cubicBezTo>
                  <a:cubicBezTo>
                    <a:pt x="108" y="472"/>
                    <a:pt x="108" y="472"/>
                    <a:pt x="108" y="472"/>
                  </a:cubicBezTo>
                  <a:cubicBezTo>
                    <a:pt x="97" y="463"/>
                    <a:pt x="97" y="463"/>
                    <a:pt x="97" y="463"/>
                  </a:cubicBezTo>
                  <a:cubicBezTo>
                    <a:pt x="88" y="455"/>
                    <a:pt x="74" y="457"/>
                    <a:pt x="66" y="467"/>
                  </a:cubicBezTo>
                  <a:cubicBezTo>
                    <a:pt x="58" y="477"/>
                    <a:pt x="60" y="491"/>
                    <a:pt x="70" y="498"/>
                  </a:cubicBezTo>
                  <a:cubicBezTo>
                    <a:pt x="100" y="523"/>
                    <a:pt x="100" y="523"/>
                    <a:pt x="100" y="523"/>
                  </a:cubicBezTo>
                  <a:cubicBezTo>
                    <a:pt x="104" y="526"/>
                    <a:pt x="109" y="528"/>
                    <a:pt x="114" y="528"/>
                  </a:cubicBezTo>
                  <a:cubicBezTo>
                    <a:pt x="116" y="528"/>
                    <a:pt x="117" y="527"/>
                    <a:pt x="118" y="527"/>
                  </a:cubicBezTo>
                  <a:cubicBezTo>
                    <a:pt x="125" y="526"/>
                    <a:pt x="130" y="522"/>
                    <a:pt x="133" y="517"/>
                  </a:cubicBezTo>
                  <a:cubicBezTo>
                    <a:pt x="168" y="461"/>
                    <a:pt x="168" y="461"/>
                    <a:pt x="168" y="461"/>
                  </a:cubicBezTo>
                  <a:cubicBezTo>
                    <a:pt x="175" y="450"/>
                    <a:pt x="171" y="436"/>
                    <a:pt x="161" y="430"/>
                  </a:cubicBezTo>
                  <a:close/>
                  <a:moveTo>
                    <a:pt x="161" y="268"/>
                  </a:moveTo>
                  <a:cubicBezTo>
                    <a:pt x="150" y="261"/>
                    <a:pt x="136" y="265"/>
                    <a:pt x="130" y="275"/>
                  </a:cubicBezTo>
                  <a:cubicBezTo>
                    <a:pt x="108" y="310"/>
                    <a:pt x="108" y="310"/>
                    <a:pt x="108" y="310"/>
                  </a:cubicBezTo>
                  <a:cubicBezTo>
                    <a:pt x="97" y="301"/>
                    <a:pt x="97" y="301"/>
                    <a:pt x="97" y="301"/>
                  </a:cubicBezTo>
                  <a:cubicBezTo>
                    <a:pt x="88" y="293"/>
                    <a:pt x="74" y="295"/>
                    <a:pt x="66" y="305"/>
                  </a:cubicBezTo>
                  <a:cubicBezTo>
                    <a:pt x="58" y="315"/>
                    <a:pt x="60" y="329"/>
                    <a:pt x="70" y="336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4" y="364"/>
                    <a:pt x="109" y="366"/>
                    <a:pt x="114" y="366"/>
                  </a:cubicBezTo>
                  <a:cubicBezTo>
                    <a:pt x="116" y="366"/>
                    <a:pt x="117" y="365"/>
                    <a:pt x="118" y="365"/>
                  </a:cubicBezTo>
                  <a:cubicBezTo>
                    <a:pt x="125" y="364"/>
                    <a:pt x="130" y="360"/>
                    <a:pt x="133" y="355"/>
                  </a:cubicBezTo>
                  <a:cubicBezTo>
                    <a:pt x="168" y="299"/>
                    <a:pt x="168" y="299"/>
                    <a:pt x="168" y="299"/>
                  </a:cubicBezTo>
                  <a:cubicBezTo>
                    <a:pt x="175" y="288"/>
                    <a:pt x="171" y="274"/>
                    <a:pt x="161" y="268"/>
                  </a:cubicBezTo>
                  <a:close/>
                  <a:moveTo>
                    <a:pt x="394" y="505"/>
                  </a:moveTo>
                  <a:cubicBezTo>
                    <a:pt x="394" y="493"/>
                    <a:pt x="384" y="483"/>
                    <a:pt x="371" y="483"/>
                  </a:cubicBezTo>
                  <a:cubicBezTo>
                    <a:pt x="224" y="483"/>
                    <a:pt x="224" y="483"/>
                    <a:pt x="224" y="483"/>
                  </a:cubicBezTo>
                  <a:cubicBezTo>
                    <a:pt x="212" y="483"/>
                    <a:pt x="202" y="493"/>
                    <a:pt x="202" y="505"/>
                  </a:cubicBezTo>
                  <a:cubicBezTo>
                    <a:pt x="202" y="517"/>
                    <a:pt x="212" y="528"/>
                    <a:pt x="224" y="528"/>
                  </a:cubicBezTo>
                  <a:cubicBezTo>
                    <a:pt x="371" y="528"/>
                    <a:pt x="371" y="528"/>
                    <a:pt x="371" y="528"/>
                  </a:cubicBezTo>
                  <a:cubicBezTo>
                    <a:pt x="384" y="528"/>
                    <a:pt x="394" y="517"/>
                    <a:pt x="394" y="505"/>
                  </a:cubicBezTo>
                  <a:close/>
                  <a:moveTo>
                    <a:pt x="394" y="343"/>
                  </a:moveTo>
                  <a:cubicBezTo>
                    <a:pt x="394" y="331"/>
                    <a:pt x="384" y="321"/>
                    <a:pt x="371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12" y="321"/>
                    <a:pt x="202" y="331"/>
                    <a:pt x="202" y="343"/>
                  </a:cubicBezTo>
                  <a:cubicBezTo>
                    <a:pt x="202" y="355"/>
                    <a:pt x="212" y="366"/>
                    <a:pt x="224" y="366"/>
                  </a:cubicBezTo>
                  <a:cubicBezTo>
                    <a:pt x="371" y="366"/>
                    <a:pt x="371" y="366"/>
                    <a:pt x="371" y="366"/>
                  </a:cubicBezTo>
                  <a:cubicBezTo>
                    <a:pt x="384" y="366"/>
                    <a:pt x="394" y="355"/>
                    <a:pt x="394" y="343"/>
                  </a:cubicBezTo>
                  <a:close/>
                  <a:moveTo>
                    <a:pt x="394" y="343"/>
                  </a:moveTo>
                  <a:cubicBezTo>
                    <a:pt x="394" y="343"/>
                    <a:pt x="394" y="343"/>
                    <a:pt x="394" y="3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676900" y="4143816"/>
            <a:ext cx="775981" cy="775981"/>
            <a:chOff x="7330440" y="854244"/>
            <a:chExt cx="1127760" cy="1127760"/>
          </a:xfrm>
        </p:grpSpPr>
        <p:sp>
          <p:nvSpPr>
            <p:cNvPr id="7" name="Elipse 6"/>
            <p:cNvSpPr/>
            <p:nvPr/>
          </p:nvSpPr>
          <p:spPr>
            <a:xfrm>
              <a:off x="7330440" y="854244"/>
              <a:ext cx="1127760" cy="1127760"/>
            </a:xfrm>
            <a:prstGeom prst="ellipse">
              <a:avLst/>
            </a:prstGeom>
            <a:gradFill>
              <a:gsLst>
                <a:gs pos="0">
                  <a:srgbClr val="FC8563"/>
                </a:gs>
                <a:gs pos="100000">
                  <a:srgbClr val="ED394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7624620" y="1160495"/>
              <a:ext cx="517456" cy="515258"/>
              <a:chOff x="8658226" y="1389063"/>
              <a:chExt cx="747713" cy="744537"/>
            </a:xfrm>
          </p:grpSpPr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8661401" y="2066925"/>
                <a:ext cx="744538" cy="66675"/>
              </a:xfrm>
              <a:custGeom>
                <a:avLst/>
                <a:gdLst>
                  <a:gd name="T0" fmla="*/ 657 w 689"/>
                  <a:gd name="T1" fmla="*/ 0 h 62"/>
                  <a:gd name="T2" fmla="*/ 31 w 689"/>
                  <a:gd name="T3" fmla="*/ 0 h 62"/>
                  <a:gd name="T4" fmla="*/ 0 w 689"/>
                  <a:gd name="T5" fmla="*/ 31 h 62"/>
                  <a:gd name="T6" fmla="*/ 31 w 689"/>
                  <a:gd name="T7" fmla="*/ 62 h 62"/>
                  <a:gd name="T8" fmla="*/ 657 w 689"/>
                  <a:gd name="T9" fmla="*/ 62 h 62"/>
                  <a:gd name="T10" fmla="*/ 689 w 689"/>
                  <a:gd name="T11" fmla="*/ 31 h 62"/>
                  <a:gd name="T12" fmla="*/ 657 w 689"/>
                  <a:gd name="T13" fmla="*/ 0 h 62"/>
                  <a:gd name="T14" fmla="*/ 657 w 689"/>
                  <a:gd name="T15" fmla="*/ 0 h 62"/>
                  <a:gd name="T16" fmla="*/ 657 w 689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9" h="62">
                    <a:moveTo>
                      <a:pt x="657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657" y="62"/>
                      <a:pt x="657" y="62"/>
                      <a:pt x="657" y="62"/>
                    </a:cubicBezTo>
                    <a:cubicBezTo>
                      <a:pt x="675" y="62"/>
                      <a:pt x="689" y="48"/>
                      <a:pt x="689" y="31"/>
                    </a:cubicBezTo>
                    <a:cubicBezTo>
                      <a:pt x="689" y="14"/>
                      <a:pt x="675" y="0"/>
                      <a:pt x="657" y="0"/>
                    </a:cubicBezTo>
                    <a:close/>
                    <a:moveTo>
                      <a:pt x="657" y="0"/>
                    </a:moveTo>
                    <a:cubicBezTo>
                      <a:pt x="657" y="0"/>
                      <a:pt x="657" y="0"/>
                      <a:pt x="657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8702676" y="1639888"/>
                <a:ext cx="660400" cy="406400"/>
              </a:xfrm>
              <a:custGeom>
                <a:avLst/>
                <a:gdLst>
                  <a:gd name="T0" fmla="*/ 31 w 610"/>
                  <a:gd name="T1" fmla="*/ 313 h 376"/>
                  <a:gd name="T2" fmla="*/ 0 w 610"/>
                  <a:gd name="T3" fmla="*/ 345 h 376"/>
                  <a:gd name="T4" fmla="*/ 31 w 610"/>
                  <a:gd name="T5" fmla="*/ 376 h 376"/>
                  <a:gd name="T6" fmla="*/ 579 w 610"/>
                  <a:gd name="T7" fmla="*/ 376 h 376"/>
                  <a:gd name="T8" fmla="*/ 610 w 610"/>
                  <a:gd name="T9" fmla="*/ 345 h 376"/>
                  <a:gd name="T10" fmla="*/ 579 w 610"/>
                  <a:gd name="T11" fmla="*/ 313 h 376"/>
                  <a:gd name="T12" fmla="*/ 571 w 610"/>
                  <a:gd name="T13" fmla="*/ 313 h 376"/>
                  <a:gd name="T14" fmla="*/ 571 w 610"/>
                  <a:gd name="T15" fmla="*/ 32 h 376"/>
                  <a:gd name="T16" fmla="*/ 579 w 610"/>
                  <a:gd name="T17" fmla="*/ 32 h 376"/>
                  <a:gd name="T18" fmla="*/ 595 w 610"/>
                  <a:gd name="T19" fmla="*/ 16 h 376"/>
                  <a:gd name="T20" fmla="*/ 579 w 610"/>
                  <a:gd name="T21" fmla="*/ 0 h 376"/>
                  <a:gd name="T22" fmla="*/ 31 w 610"/>
                  <a:gd name="T23" fmla="*/ 0 h 376"/>
                  <a:gd name="T24" fmla="*/ 16 w 610"/>
                  <a:gd name="T25" fmla="*/ 16 h 376"/>
                  <a:gd name="T26" fmla="*/ 31 w 610"/>
                  <a:gd name="T27" fmla="*/ 32 h 376"/>
                  <a:gd name="T28" fmla="*/ 39 w 610"/>
                  <a:gd name="T29" fmla="*/ 32 h 376"/>
                  <a:gd name="T30" fmla="*/ 39 w 610"/>
                  <a:gd name="T31" fmla="*/ 313 h 376"/>
                  <a:gd name="T32" fmla="*/ 31 w 610"/>
                  <a:gd name="T33" fmla="*/ 313 h 376"/>
                  <a:gd name="T34" fmla="*/ 509 w 610"/>
                  <a:gd name="T35" fmla="*/ 32 h 376"/>
                  <a:gd name="T36" fmla="*/ 509 w 610"/>
                  <a:gd name="T37" fmla="*/ 313 h 376"/>
                  <a:gd name="T38" fmla="*/ 415 w 610"/>
                  <a:gd name="T39" fmla="*/ 313 h 376"/>
                  <a:gd name="T40" fmla="*/ 415 w 610"/>
                  <a:gd name="T41" fmla="*/ 32 h 376"/>
                  <a:gd name="T42" fmla="*/ 509 w 610"/>
                  <a:gd name="T43" fmla="*/ 32 h 376"/>
                  <a:gd name="T44" fmla="*/ 352 w 610"/>
                  <a:gd name="T45" fmla="*/ 32 h 376"/>
                  <a:gd name="T46" fmla="*/ 352 w 610"/>
                  <a:gd name="T47" fmla="*/ 313 h 376"/>
                  <a:gd name="T48" fmla="*/ 258 w 610"/>
                  <a:gd name="T49" fmla="*/ 313 h 376"/>
                  <a:gd name="T50" fmla="*/ 258 w 610"/>
                  <a:gd name="T51" fmla="*/ 32 h 376"/>
                  <a:gd name="T52" fmla="*/ 352 w 610"/>
                  <a:gd name="T53" fmla="*/ 32 h 376"/>
                  <a:gd name="T54" fmla="*/ 102 w 610"/>
                  <a:gd name="T55" fmla="*/ 32 h 376"/>
                  <a:gd name="T56" fmla="*/ 196 w 610"/>
                  <a:gd name="T57" fmla="*/ 32 h 376"/>
                  <a:gd name="T58" fmla="*/ 196 w 610"/>
                  <a:gd name="T59" fmla="*/ 313 h 376"/>
                  <a:gd name="T60" fmla="*/ 102 w 610"/>
                  <a:gd name="T61" fmla="*/ 313 h 376"/>
                  <a:gd name="T62" fmla="*/ 102 w 610"/>
                  <a:gd name="T63" fmla="*/ 32 h 376"/>
                  <a:gd name="T64" fmla="*/ 102 w 610"/>
                  <a:gd name="T65" fmla="*/ 32 h 376"/>
                  <a:gd name="T66" fmla="*/ 102 w 610"/>
                  <a:gd name="T67" fmla="*/ 3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0" h="376">
                    <a:moveTo>
                      <a:pt x="31" y="313"/>
                    </a:moveTo>
                    <a:cubicBezTo>
                      <a:pt x="14" y="313"/>
                      <a:pt x="0" y="327"/>
                      <a:pt x="0" y="345"/>
                    </a:cubicBezTo>
                    <a:cubicBezTo>
                      <a:pt x="0" y="362"/>
                      <a:pt x="14" y="376"/>
                      <a:pt x="31" y="376"/>
                    </a:cubicBezTo>
                    <a:cubicBezTo>
                      <a:pt x="579" y="376"/>
                      <a:pt x="579" y="376"/>
                      <a:pt x="579" y="376"/>
                    </a:cubicBezTo>
                    <a:cubicBezTo>
                      <a:pt x="596" y="376"/>
                      <a:pt x="610" y="362"/>
                      <a:pt x="610" y="345"/>
                    </a:cubicBezTo>
                    <a:cubicBezTo>
                      <a:pt x="610" y="327"/>
                      <a:pt x="596" y="313"/>
                      <a:pt x="579" y="313"/>
                    </a:cubicBezTo>
                    <a:cubicBezTo>
                      <a:pt x="571" y="313"/>
                      <a:pt x="571" y="313"/>
                      <a:pt x="571" y="313"/>
                    </a:cubicBezTo>
                    <a:cubicBezTo>
                      <a:pt x="571" y="32"/>
                      <a:pt x="571" y="32"/>
                      <a:pt x="571" y="32"/>
                    </a:cubicBezTo>
                    <a:cubicBezTo>
                      <a:pt x="579" y="32"/>
                      <a:pt x="579" y="32"/>
                      <a:pt x="579" y="32"/>
                    </a:cubicBezTo>
                    <a:cubicBezTo>
                      <a:pt x="588" y="32"/>
                      <a:pt x="595" y="25"/>
                      <a:pt x="595" y="16"/>
                    </a:cubicBezTo>
                    <a:cubicBezTo>
                      <a:pt x="595" y="7"/>
                      <a:pt x="588" y="0"/>
                      <a:pt x="57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3" y="0"/>
                      <a:pt x="16" y="7"/>
                      <a:pt x="16" y="16"/>
                    </a:cubicBezTo>
                    <a:cubicBezTo>
                      <a:pt x="16" y="25"/>
                      <a:pt x="23" y="32"/>
                      <a:pt x="31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9" y="313"/>
                      <a:pt x="39" y="313"/>
                      <a:pt x="39" y="313"/>
                    </a:cubicBezTo>
                    <a:cubicBezTo>
                      <a:pt x="31" y="313"/>
                      <a:pt x="31" y="313"/>
                      <a:pt x="31" y="313"/>
                    </a:cubicBezTo>
                    <a:close/>
                    <a:moveTo>
                      <a:pt x="509" y="32"/>
                    </a:moveTo>
                    <a:cubicBezTo>
                      <a:pt x="509" y="313"/>
                      <a:pt x="509" y="313"/>
                      <a:pt x="509" y="313"/>
                    </a:cubicBezTo>
                    <a:cubicBezTo>
                      <a:pt x="415" y="313"/>
                      <a:pt x="415" y="313"/>
                      <a:pt x="415" y="313"/>
                    </a:cubicBezTo>
                    <a:cubicBezTo>
                      <a:pt x="415" y="32"/>
                      <a:pt x="415" y="32"/>
                      <a:pt x="415" y="32"/>
                    </a:cubicBezTo>
                    <a:lnTo>
                      <a:pt x="509" y="32"/>
                    </a:lnTo>
                    <a:close/>
                    <a:moveTo>
                      <a:pt x="352" y="32"/>
                    </a:moveTo>
                    <a:cubicBezTo>
                      <a:pt x="352" y="313"/>
                      <a:pt x="352" y="313"/>
                      <a:pt x="352" y="313"/>
                    </a:cubicBezTo>
                    <a:cubicBezTo>
                      <a:pt x="258" y="313"/>
                      <a:pt x="258" y="313"/>
                      <a:pt x="258" y="313"/>
                    </a:cubicBezTo>
                    <a:cubicBezTo>
                      <a:pt x="258" y="32"/>
                      <a:pt x="258" y="32"/>
                      <a:pt x="258" y="32"/>
                    </a:cubicBezTo>
                    <a:lnTo>
                      <a:pt x="352" y="32"/>
                    </a:lnTo>
                    <a:close/>
                    <a:moveTo>
                      <a:pt x="102" y="32"/>
                    </a:moveTo>
                    <a:cubicBezTo>
                      <a:pt x="196" y="32"/>
                      <a:pt x="196" y="32"/>
                      <a:pt x="196" y="32"/>
                    </a:cubicBezTo>
                    <a:cubicBezTo>
                      <a:pt x="196" y="313"/>
                      <a:pt x="196" y="313"/>
                      <a:pt x="196" y="313"/>
                    </a:cubicBezTo>
                    <a:cubicBezTo>
                      <a:pt x="102" y="313"/>
                      <a:pt x="102" y="313"/>
                      <a:pt x="102" y="313"/>
                    </a:cubicBezTo>
                    <a:lnTo>
                      <a:pt x="102" y="32"/>
                    </a:lnTo>
                    <a:close/>
                    <a:moveTo>
                      <a:pt x="102" y="32"/>
                    </a:moveTo>
                    <a:cubicBezTo>
                      <a:pt x="102" y="32"/>
                      <a:pt x="102" y="32"/>
                      <a:pt x="102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8658226" y="1389063"/>
                <a:ext cx="747713" cy="220663"/>
              </a:xfrm>
              <a:custGeom>
                <a:avLst/>
                <a:gdLst>
                  <a:gd name="T0" fmla="*/ 33 w 691"/>
                  <a:gd name="T1" fmla="*/ 204 h 204"/>
                  <a:gd name="T2" fmla="*/ 659 w 691"/>
                  <a:gd name="T3" fmla="*/ 204 h 204"/>
                  <a:gd name="T4" fmla="*/ 660 w 691"/>
                  <a:gd name="T5" fmla="*/ 204 h 204"/>
                  <a:gd name="T6" fmla="*/ 691 w 691"/>
                  <a:gd name="T7" fmla="*/ 173 h 204"/>
                  <a:gd name="T8" fmla="*/ 670 w 691"/>
                  <a:gd name="T9" fmla="*/ 143 h 204"/>
                  <a:gd name="T10" fmla="*/ 359 w 691"/>
                  <a:gd name="T11" fmla="*/ 4 h 204"/>
                  <a:gd name="T12" fmla="*/ 333 w 691"/>
                  <a:gd name="T13" fmla="*/ 4 h 204"/>
                  <a:gd name="T14" fmla="*/ 21 w 691"/>
                  <a:gd name="T15" fmla="*/ 144 h 204"/>
                  <a:gd name="T16" fmla="*/ 3 w 691"/>
                  <a:gd name="T17" fmla="*/ 179 h 204"/>
                  <a:gd name="T18" fmla="*/ 33 w 691"/>
                  <a:gd name="T19" fmla="*/ 204 h 204"/>
                  <a:gd name="T20" fmla="*/ 33 w 691"/>
                  <a:gd name="T21" fmla="*/ 204 h 204"/>
                  <a:gd name="T22" fmla="*/ 33 w 691"/>
                  <a:gd name="T23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1" h="204">
                    <a:moveTo>
                      <a:pt x="33" y="204"/>
                    </a:moveTo>
                    <a:cubicBezTo>
                      <a:pt x="659" y="204"/>
                      <a:pt x="659" y="204"/>
                      <a:pt x="659" y="204"/>
                    </a:cubicBezTo>
                    <a:cubicBezTo>
                      <a:pt x="659" y="204"/>
                      <a:pt x="660" y="204"/>
                      <a:pt x="660" y="204"/>
                    </a:cubicBezTo>
                    <a:cubicBezTo>
                      <a:pt x="677" y="204"/>
                      <a:pt x="691" y="190"/>
                      <a:pt x="691" y="173"/>
                    </a:cubicBezTo>
                    <a:cubicBezTo>
                      <a:pt x="691" y="159"/>
                      <a:pt x="682" y="148"/>
                      <a:pt x="670" y="143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51" y="0"/>
                      <a:pt x="342" y="0"/>
                      <a:pt x="333" y="4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7" y="150"/>
                      <a:pt x="0" y="165"/>
                      <a:pt x="3" y="179"/>
                    </a:cubicBezTo>
                    <a:cubicBezTo>
                      <a:pt x="6" y="194"/>
                      <a:pt x="19" y="204"/>
                      <a:pt x="33" y="204"/>
                    </a:cubicBezTo>
                    <a:close/>
                    <a:moveTo>
                      <a:pt x="33" y="204"/>
                    </a:moveTo>
                    <a:cubicBezTo>
                      <a:pt x="33" y="204"/>
                      <a:pt x="33" y="204"/>
                      <a:pt x="33" y="2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</p:grpSp>
      </p:grpSp>
      <p:sp>
        <p:nvSpPr>
          <p:cNvPr id="25" name="CuadroTexto 5"/>
          <p:cNvSpPr txBox="1">
            <a:spLocks noChangeArrowheads="1"/>
          </p:cNvSpPr>
          <p:nvPr/>
        </p:nvSpPr>
        <p:spPr bwMode="auto">
          <a:xfrm>
            <a:off x="4923011" y="5127270"/>
            <a:ext cx="240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000" b="1" dirty="0" smtClean="0">
                <a:solidFill>
                  <a:schemeClr val="bg1"/>
                </a:solidFill>
                <a:latin typeface="Oswald" panose="02000303000000000000" pitchFamily="2" charset="0"/>
              </a:rPr>
              <a:t>  </a:t>
            </a:r>
            <a:r>
              <a:rPr lang="es-CO" altLang="es-CO" sz="20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Example</a:t>
            </a:r>
            <a:endParaRPr lang="es-CO" altLang="es-CO" sz="2000" b="1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923011" y="5570881"/>
            <a:ext cx="240347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sz="1600" dirty="0">
              <a:solidFill>
                <a:schemeClr val="bg1"/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CuadroTexto 5"/>
          <p:cNvSpPr txBox="1">
            <a:spLocks noChangeArrowheads="1"/>
          </p:cNvSpPr>
          <p:nvPr/>
        </p:nvSpPr>
        <p:spPr bwMode="auto">
          <a:xfrm>
            <a:off x="8013215" y="5127270"/>
            <a:ext cx="2403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20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000" b="1" dirty="0" smtClean="0">
                <a:solidFill>
                  <a:schemeClr val="bg1"/>
                </a:solidFill>
                <a:latin typeface="Oswald" panose="02000303000000000000" pitchFamily="2" charset="0"/>
              </a:rPr>
              <a:t>  </a:t>
            </a:r>
            <a:r>
              <a:rPr lang="es-CO" altLang="es-CO" sz="20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Example</a:t>
            </a:r>
            <a:endParaRPr lang="es-CO" altLang="es-CO" sz="2000" b="1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013215" y="5570881"/>
            <a:ext cx="240347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sz="1600" dirty="0">
              <a:solidFill>
                <a:schemeClr val="bg1"/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"/>
          <a:stretch/>
        </p:blipFill>
        <p:spPr>
          <a:xfrm>
            <a:off x="1486888" y="1854022"/>
            <a:ext cx="2905785" cy="1922255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35" y="1839243"/>
            <a:ext cx="2905785" cy="193874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4" y="1834170"/>
            <a:ext cx="2905785" cy="19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8966579" cy="6871647"/>
          </a:xfrm>
          <a:custGeom>
            <a:avLst/>
            <a:gdLst>
              <a:gd name="connsiteX0" fmla="*/ 0 w 8966579"/>
              <a:gd name="connsiteY0" fmla="*/ 0 h 6858000"/>
              <a:gd name="connsiteX1" fmla="*/ 8966579 w 8966579"/>
              <a:gd name="connsiteY1" fmla="*/ 0 h 6858000"/>
              <a:gd name="connsiteX2" fmla="*/ 8966579 w 8966579"/>
              <a:gd name="connsiteY2" fmla="*/ 6858000 h 6858000"/>
              <a:gd name="connsiteX3" fmla="*/ 0 w 8966579"/>
              <a:gd name="connsiteY3" fmla="*/ 6858000 h 6858000"/>
              <a:gd name="connsiteX4" fmla="*/ 0 w 8966579"/>
              <a:gd name="connsiteY4" fmla="*/ 0 h 6858000"/>
              <a:gd name="connsiteX0" fmla="*/ 0 w 8966579"/>
              <a:gd name="connsiteY0" fmla="*/ 0 h 6871647"/>
              <a:gd name="connsiteX1" fmla="*/ 8966579 w 8966579"/>
              <a:gd name="connsiteY1" fmla="*/ 0 h 6871647"/>
              <a:gd name="connsiteX2" fmla="*/ 4299045 w 8966579"/>
              <a:gd name="connsiteY2" fmla="*/ 6871647 h 6871647"/>
              <a:gd name="connsiteX3" fmla="*/ 0 w 8966579"/>
              <a:gd name="connsiteY3" fmla="*/ 6858000 h 6871647"/>
              <a:gd name="connsiteX4" fmla="*/ 0 w 8966579"/>
              <a:gd name="connsiteY4" fmla="*/ 0 h 68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579" h="6871647">
                <a:moveTo>
                  <a:pt x="0" y="0"/>
                </a:moveTo>
                <a:lnTo>
                  <a:pt x="8966579" y="0"/>
                </a:lnTo>
                <a:lnTo>
                  <a:pt x="4299045" y="687164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74562"/>
              </a:gs>
              <a:gs pos="100000">
                <a:srgbClr val="2E394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1211589" y="3300924"/>
            <a:ext cx="4250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smtClean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sz="2000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sz="2000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4" name="CuadroTexto 5"/>
          <p:cNvSpPr txBox="1">
            <a:spLocks noChangeArrowheads="1"/>
          </p:cNvSpPr>
          <p:nvPr/>
        </p:nvSpPr>
        <p:spPr bwMode="auto">
          <a:xfrm>
            <a:off x="1277954" y="2590686"/>
            <a:ext cx="329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800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800" dirty="0" smtClean="0">
                <a:solidFill>
                  <a:schemeClr val="bg1"/>
                </a:solidFill>
                <a:latin typeface="Oswald" panose="02000303000000000000" pitchFamily="2" charset="0"/>
              </a:rPr>
              <a:t> Text</a:t>
            </a:r>
            <a:endParaRPr lang="es-CO" altLang="es-CO" sz="2800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1232351" y="1614066"/>
            <a:ext cx="2673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7200" b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es-CO" altLang="es-CO" sz="5400" dirty="0" err="1"/>
              <a:t>Title</a:t>
            </a:r>
            <a:r>
              <a:rPr lang="es-CO" altLang="es-CO" sz="5400" dirty="0"/>
              <a:t> </a:t>
            </a:r>
            <a:r>
              <a:rPr lang="es-CO" altLang="es-CO" sz="5400" dirty="0" err="1" smtClean="0"/>
              <a:t>Slide</a:t>
            </a:r>
            <a:endParaRPr lang="es-CO" altLang="es-CO" sz="5400" dirty="0"/>
          </a:p>
        </p:txBody>
      </p:sp>
      <p:sp>
        <p:nvSpPr>
          <p:cNvPr id="6" name="Rectángulo 5"/>
          <p:cNvSpPr/>
          <p:nvPr/>
        </p:nvSpPr>
        <p:spPr>
          <a:xfrm>
            <a:off x="1384634" y="3167196"/>
            <a:ext cx="41803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591697" y="658302"/>
            <a:ext cx="1127760" cy="1127760"/>
          </a:xfrm>
          <a:prstGeom prst="ellipse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6702555" y="2123110"/>
            <a:ext cx="1127760" cy="1127760"/>
          </a:xfrm>
          <a:prstGeom prst="ellipse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Elipse 8"/>
          <p:cNvSpPr/>
          <p:nvPr/>
        </p:nvSpPr>
        <p:spPr>
          <a:xfrm>
            <a:off x="5707549" y="3678014"/>
            <a:ext cx="1127760" cy="1127760"/>
          </a:xfrm>
          <a:prstGeom prst="ellipse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5"/>
          <p:cNvSpPr txBox="1">
            <a:spLocks noChangeArrowheads="1"/>
          </p:cNvSpPr>
          <p:nvPr/>
        </p:nvSpPr>
        <p:spPr bwMode="auto">
          <a:xfrm>
            <a:off x="8964536" y="761200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400" b="1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 </a:t>
            </a:r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Example</a:t>
            </a:r>
            <a:endParaRPr lang="es-CO" altLang="es-CO" sz="2400" b="1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964536" y="1250531"/>
            <a:ext cx="31991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5"/>
          <p:cNvSpPr txBox="1">
            <a:spLocks noChangeArrowheads="1"/>
          </p:cNvSpPr>
          <p:nvPr/>
        </p:nvSpPr>
        <p:spPr bwMode="auto">
          <a:xfrm>
            <a:off x="8026098" y="2228829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400" b="1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 </a:t>
            </a:r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Example</a:t>
            </a:r>
            <a:endParaRPr lang="es-CO" altLang="es-CO" sz="2400" b="1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26098" y="2718160"/>
            <a:ext cx="317771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7102111" y="3802178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400" b="1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 </a:t>
            </a:r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Example</a:t>
            </a:r>
            <a:endParaRPr lang="es-CO" altLang="es-CO" sz="2400" b="1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102111" y="4291509"/>
            <a:ext cx="32491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957874" y="2362617"/>
            <a:ext cx="636086" cy="637589"/>
          </a:xfrm>
          <a:custGeom>
            <a:avLst/>
            <a:gdLst>
              <a:gd name="T0" fmla="*/ 538 w 621"/>
              <a:gd name="T1" fmla="*/ 201 h 622"/>
              <a:gd name="T2" fmla="*/ 435 w 621"/>
              <a:gd name="T3" fmla="*/ 215 h 622"/>
              <a:gd name="T4" fmla="*/ 321 w 621"/>
              <a:gd name="T5" fmla="*/ 330 h 622"/>
              <a:gd name="T6" fmla="*/ 290 w 621"/>
              <a:gd name="T7" fmla="*/ 329 h 622"/>
              <a:gd name="T8" fmla="*/ 419 w 621"/>
              <a:gd name="T9" fmla="*/ 171 h 622"/>
              <a:gd name="T10" fmla="*/ 445 w 621"/>
              <a:gd name="T11" fmla="*/ 56 h 622"/>
              <a:gd name="T12" fmla="*/ 497 w 621"/>
              <a:gd name="T13" fmla="*/ 4 h 622"/>
              <a:gd name="T14" fmla="*/ 500 w 621"/>
              <a:gd name="T15" fmla="*/ 2 h 622"/>
              <a:gd name="T16" fmla="*/ 502 w 621"/>
              <a:gd name="T17" fmla="*/ 1 h 622"/>
              <a:gd name="T18" fmla="*/ 505 w 621"/>
              <a:gd name="T19" fmla="*/ 0 h 622"/>
              <a:gd name="T20" fmla="*/ 508 w 621"/>
              <a:gd name="T21" fmla="*/ 0 h 622"/>
              <a:gd name="T22" fmla="*/ 511 w 621"/>
              <a:gd name="T23" fmla="*/ 0 h 622"/>
              <a:gd name="T24" fmla="*/ 513 w 621"/>
              <a:gd name="T25" fmla="*/ 0 h 622"/>
              <a:gd name="T26" fmla="*/ 516 w 621"/>
              <a:gd name="T27" fmla="*/ 1 h 622"/>
              <a:gd name="T28" fmla="*/ 518 w 621"/>
              <a:gd name="T29" fmla="*/ 2 h 622"/>
              <a:gd name="T30" fmla="*/ 521 w 621"/>
              <a:gd name="T31" fmla="*/ 4 h 622"/>
              <a:gd name="T32" fmla="*/ 522 w 621"/>
              <a:gd name="T33" fmla="*/ 5 h 622"/>
              <a:gd name="T34" fmla="*/ 524 w 621"/>
              <a:gd name="T35" fmla="*/ 8 h 622"/>
              <a:gd name="T36" fmla="*/ 526 w 621"/>
              <a:gd name="T37" fmla="*/ 10 h 622"/>
              <a:gd name="T38" fmla="*/ 527 w 621"/>
              <a:gd name="T39" fmla="*/ 13 h 622"/>
              <a:gd name="T40" fmla="*/ 528 w 621"/>
              <a:gd name="T41" fmla="*/ 15 h 622"/>
              <a:gd name="T42" fmla="*/ 528 w 621"/>
              <a:gd name="T43" fmla="*/ 19 h 622"/>
              <a:gd name="T44" fmla="*/ 531 w 621"/>
              <a:gd name="T45" fmla="*/ 91 h 622"/>
              <a:gd name="T46" fmla="*/ 611 w 621"/>
              <a:gd name="T47" fmla="*/ 95 h 622"/>
              <a:gd name="T48" fmla="*/ 618 w 621"/>
              <a:gd name="T49" fmla="*/ 102 h 622"/>
              <a:gd name="T50" fmla="*/ 615 w 621"/>
              <a:gd name="T51" fmla="*/ 125 h 622"/>
              <a:gd name="T52" fmla="*/ 131 w 621"/>
              <a:gd name="T53" fmla="*/ 321 h 622"/>
              <a:gd name="T54" fmla="*/ 472 w 621"/>
              <a:gd name="T55" fmla="*/ 321 h 622"/>
              <a:gd name="T56" fmla="*/ 397 w 621"/>
              <a:gd name="T57" fmla="*/ 317 h 622"/>
              <a:gd name="T58" fmla="*/ 302 w 621"/>
              <a:gd name="T59" fmla="*/ 417 h 622"/>
              <a:gd name="T60" fmla="*/ 301 w 621"/>
              <a:gd name="T61" fmla="*/ 225 h 622"/>
              <a:gd name="T62" fmla="*/ 302 w 621"/>
              <a:gd name="T63" fmla="*/ 150 h 622"/>
              <a:gd name="T64" fmla="*/ 538 w 621"/>
              <a:gd name="T65" fmla="*/ 246 h 622"/>
              <a:gd name="T66" fmla="*/ 517 w 621"/>
              <a:gd name="T67" fmla="*/ 321 h 622"/>
              <a:gd name="T68" fmla="*/ 86 w 621"/>
              <a:gd name="T69" fmla="*/ 321 h 622"/>
              <a:gd name="T70" fmla="*/ 374 w 621"/>
              <a:gd name="T71" fmla="*/ 118 h 622"/>
              <a:gd name="T72" fmla="*/ 387 w 621"/>
              <a:gd name="T73" fmla="*/ 50 h 622"/>
              <a:gd name="T74" fmla="*/ 302 w 621"/>
              <a:gd name="T75" fmla="*/ 19 h 622"/>
              <a:gd name="T76" fmla="*/ 302 w 621"/>
              <a:gd name="T77" fmla="*/ 622 h 622"/>
              <a:gd name="T78" fmla="*/ 585 w 621"/>
              <a:gd name="T79" fmla="*/ 218 h 622"/>
              <a:gd name="T80" fmla="*/ 570 w 621"/>
              <a:gd name="T81" fmla="*/ 23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1" h="622">
                <a:moveTo>
                  <a:pt x="615" y="125"/>
                </a:moveTo>
                <a:cubicBezTo>
                  <a:pt x="538" y="201"/>
                  <a:pt x="538" y="201"/>
                  <a:pt x="538" y="201"/>
                </a:cubicBezTo>
                <a:cubicBezTo>
                  <a:pt x="449" y="201"/>
                  <a:pt x="449" y="201"/>
                  <a:pt x="449" y="201"/>
                </a:cubicBezTo>
                <a:cubicBezTo>
                  <a:pt x="435" y="215"/>
                  <a:pt x="435" y="215"/>
                  <a:pt x="435" y="215"/>
                </a:cubicBezTo>
                <a:cubicBezTo>
                  <a:pt x="382" y="269"/>
                  <a:pt x="382" y="269"/>
                  <a:pt x="382" y="269"/>
                </a:cubicBezTo>
                <a:cubicBezTo>
                  <a:pt x="321" y="330"/>
                  <a:pt x="321" y="330"/>
                  <a:pt x="321" y="330"/>
                </a:cubicBezTo>
                <a:cubicBezTo>
                  <a:pt x="316" y="334"/>
                  <a:pt x="311" y="336"/>
                  <a:pt x="305" y="336"/>
                </a:cubicBezTo>
                <a:cubicBezTo>
                  <a:pt x="300" y="336"/>
                  <a:pt x="294" y="334"/>
                  <a:pt x="290" y="329"/>
                </a:cubicBezTo>
                <a:cubicBezTo>
                  <a:pt x="282" y="321"/>
                  <a:pt x="282" y="307"/>
                  <a:pt x="291" y="299"/>
                </a:cubicBezTo>
                <a:cubicBezTo>
                  <a:pt x="419" y="171"/>
                  <a:pt x="419" y="171"/>
                  <a:pt x="419" y="171"/>
                </a:cubicBezTo>
                <a:cubicBezTo>
                  <a:pt x="419" y="82"/>
                  <a:pt x="419" y="82"/>
                  <a:pt x="419" y="82"/>
                </a:cubicBezTo>
                <a:cubicBezTo>
                  <a:pt x="445" y="56"/>
                  <a:pt x="445" y="56"/>
                  <a:pt x="445" y="56"/>
                </a:cubicBezTo>
                <a:cubicBezTo>
                  <a:pt x="495" y="5"/>
                  <a:pt x="495" y="5"/>
                  <a:pt x="495" y="5"/>
                </a:cubicBezTo>
                <a:cubicBezTo>
                  <a:pt x="496" y="5"/>
                  <a:pt x="497" y="4"/>
                  <a:pt x="497" y="4"/>
                </a:cubicBezTo>
                <a:cubicBezTo>
                  <a:pt x="498" y="4"/>
                  <a:pt x="498" y="3"/>
                  <a:pt x="498" y="3"/>
                </a:cubicBezTo>
                <a:cubicBezTo>
                  <a:pt x="499" y="3"/>
                  <a:pt x="499" y="2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1" y="1"/>
                  <a:pt x="502" y="1"/>
                  <a:pt x="502" y="1"/>
                </a:cubicBezTo>
                <a:cubicBezTo>
                  <a:pt x="503" y="1"/>
                  <a:pt x="503" y="1"/>
                  <a:pt x="503" y="1"/>
                </a:cubicBezTo>
                <a:cubicBezTo>
                  <a:pt x="504" y="0"/>
                  <a:pt x="505" y="0"/>
                  <a:pt x="505" y="0"/>
                </a:cubicBezTo>
                <a:cubicBezTo>
                  <a:pt x="505" y="0"/>
                  <a:pt x="506" y="0"/>
                  <a:pt x="506" y="0"/>
                </a:cubicBezTo>
                <a:cubicBezTo>
                  <a:pt x="506" y="0"/>
                  <a:pt x="507" y="0"/>
                  <a:pt x="508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9" y="0"/>
                  <a:pt x="510" y="0"/>
                  <a:pt x="511" y="0"/>
                </a:cubicBezTo>
                <a:cubicBezTo>
                  <a:pt x="511" y="0"/>
                  <a:pt x="511" y="0"/>
                  <a:pt x="511" y="0"/>
                </a:cubicBezTo>
                <a:cubicBezTo>
                  <a:pt x="512" y="0"/>
                  <a:pt x="512" y="0"/>
                  <a:pt x="513" y="0"/>
                </a:cubicBezTo>
                <a:cubicBezTo>
                  <a:pt x="513" y="0"/>
                  <a:pt x="513" y="0"/>
                  <a:pt x="514" y="0"/>
                </a:cubicBezTo>
                <a:cubicBezTo>
                  <a:pt x="514" y="1"/>
                  <a:pt x="515" y="1"/>
                  <a:pt x="516" y="1"/>
                </a:cubicBezTo>
                <a:cubicBezTo>
                  <a:pt x="516" y="1"/>
                  <a:pt x="516" y="1"/>
                  <a:pt x="516" y="1"/>
                </a:cubicBezTo>
                <a:cubicBezTo>
                  <a:pt x="517" y="2"/>
                  <a:pt x="517" y="2"/>
                  <a:pt x="518" y="2"/>
                </a:cubicBezTo>
                <a:cubicBezTo>
                  <a:pt x="518" y="2"/>
                  <a:pt x="518" y="2"/>
                  <a:pt x="519" y="3"/>
                </a:cubicBezTo>
                <a:cubicBezTo>
                  <a:pt x="519" y="3"/>
                  <a:pt x="520" y="3"/>
                  <a:pt x="521" y="4"/>
                </a:cubicBezTo>
                <a:cubicBezTo>
                  <a:pt x="521" y="4"/>
                  <a:pt x="521" y="4"/>
                  <a:pt x="521" y="4"/>
                </a:cubicBezTo>
                <a:cubicBezTo>
                  <a:pt x="521" y="4"/>
                  <a:pt x="522" y="5"/>
                  <a:pt x="522" y="5"/>
                </a:cubicBezTo>
                <a:cubicBezTo>
                  <a:pt x="523" y="6"/>
                  <a:pt x="523" y="6"/>
                  <a:pt x="523" y="6"/>
                </a:cubicBezTo>
                <a:cubicBezTo>
                  <a:pt x="523" y="6"/>
                  <a:pt x="524" y="7"/>
                  <a:pt x="524" y="8"/>
                </a:cubicBezTo>
                <a:cubicBezTo>
                  <a:pt x="524" y="8"/>
                  <a:pt x="524" y="8"/>
                  <a:pt x="524" y="8"/>
                </a:cubicBezTo>
                <a:cubicBezTo>
                  <a:pt x="525" y="8"/>
                  <a:pt x="525" y="9"/>
                  <a:pt x="526" y="10"/>
                </a:cubicBezTo>
                <a:cubicBezTo>
                  <a:pt x="526" y="10"/>
                  <a:pt x="526" y="10"/>
                  <a:pt x="526" y="10"/>
                </a:cubicBezTo>
                <a:cubicBezTo>
                  <a:pt x="526" y="11"/>
                  <a:pt x="527" y="12"/>
                  <a:pt x="527" y="13"/>
                </a:cubicBezTo>
                <a:cubicBezTo>
                  <a:pt x="527" y="13"/>
                  <a:pt x="527" y="13"/>
                  <a:pt x="527" y="13"/>
                </a:cubicBezTo>
                <a:cubicBezTo>
                  <a:pt x="527" y="14"/>
                  <a:pt x="527" y="14"/>
                  <a:pt x="528" y="15"/>
                </a:cubicBezTo>
                <a:cubicBezTo>
                  <a:pt x="528" y="15"/>
                  <a:pt x="528" y="16"/>
                  <a:pt x="528" y="16"/>
                </a:cubicBezTo>
                <a:cubicBezTo>
                  <a:pt x="528" y="17"/>
                  <a:pt x="528" y="18"/>
                  <a:pt x="528" y="19"/>
                </a:cubicBezTo>
                <a:cubicBezTo>
                  <a:pt x="529" y="91"/>
                  <a:pt x="529" y="91"/>
                  <a:pt x="529" y="91"/>
                </a:cubicBezTo>
                <a:cubicBezTo>
                  <a:pt x="531" y="91"/>
                  <a:pt x="531" y="91"/>
                  <a:pt x="531" y="91"/>
                </a:cubicBezTo>
                <a:cubicBezTo>
                  <a:pt x="601" y="92"/>
                  <a:pt x="601" y="92"/>
                  <a:pt x="601" y="92"/>
                </a:cubicBezTo>
                <a:cubicBezTo>
                  <a:pt x="605" y="92"/>
                  <a:pt x="609" y="93"/>
                  <a:pt x="611" y="95"/>
                </a:cubicBezTo>
                <a:cubicBezTo>
                  <a:pt x="612" y="96"/>
                  <a:pt x="613" y="97"/>
                  <a:pt x="614" y="97"/>
                </a:cubicBezTo>
                <a:cubicBezTo>
                  <a:pt x="616" y="99"/>
                  <a:pt x="617" y="100"/>
                  <a:pt x="618" y="102"/>
                </a:cubicBezTo>
                <a:cubicBezTo>
                  <a:pt x="619" y="103"/>
                  <a:pt x="619" y="105"/>
                  <a:pt x="620" y="107"/>
                </a:cubicBezTo>
                <a:cubicBezTo>
                  <a:pt x="621" y="113"/>
                  <a:pt x="620" y="119"/>
                  <a:pt x="615" y="125"/>
                </a:cubicBezTo>
                <a:close/>
                <a:moveTo>
                  <a:pt x="302" y="150"/>
                </a:moveTo>
                <a:cubicBezTo>
                  <a:pt x="208" y="150"/>
                  <a:pt x="131" y="227"/>
                  <a:pt x="131" y="321"/>
                </a:cubicBezTo>
                <a:cubicBezTo>
                  <a:pt x="131" y="415"/>
                  <a:pt x="208" y="491"/>
                  <a:pt x="302" y="491"/>
                </a:cubicBezTo>
                <a:cubicBezTo>
                  <a:pt x="395" y="491"/>
                  <a:pt x="472" y="415"/>
                  <a:pt x="472" y="321"/>
                </a:cubicBezTo>
                <a:cubicBezTo>
                  <a:pt x="472" y="298"/>
                  <a:pt x="467" y="276"/>
                  <a:pt x="459" y="255"/>
                </a:cubicBezTo>
                <a:cubicBezTo>
                  <a:pt x="397" y="317"/>
                  <a:pt x="397" y="317"/>
                  <a:pt x="397" y="317"/>
                </a:cubicBezTo>
                <a:cubicBezTo>
                  <a:pt x="397" y="318"/>
                  <a:pt x="397" y="319"/>
                  <a:pt x="397" y="321"/>
                </a:cubicBezTo>
                <a:cubicBezTo>
                  <a:pt x="397" y="374"/>
                  <a:pt x="354" y="417"/>
                  <a:pt x="302" y="417"/>
                </a:cubicBezTo>
                <a:cubicBezTo>
                  <a:pt x="249" y="417"/>
                  <a:pt x="206" y="374"/>
                  <a:pt x="206" y="321"/>
                </a:cubicBezTo>
                <a:cubicBezTo>
                  <a:pt x="206" y="268"/>
                  <a:pt x="248" y="225"/>
                  <a:pt x="301" y="225"/>
                </a:cubicBezTo>
                <a:cubicBezTo>
                  <a:pt x="364" y="162"/>
                  <a:pt x="364" y="162"/>
                  <a:pt x="364" y="162"/>
                </a:cubicBezTo>
                <a:cubicBezTo>
                  <a:pt x="344" y="155"/>
                  <a:pt x="323" y="150"/>
                  <a:pt x="302" y="150"/>
                </a:cubicBezTo>
                <a:close/>
                <a:moveTo>
                  <a:pt x="570" y="233"/>
                </a:moveTo>
                <a:cubicBezTo>
                  <a:pt x="561" y="242"/>
                  <a:pt x="550" y="246"/>
                  <a:pt x="538" y="246"/>
                </a:cubicBezTo>
                <a:cubicBezTo>
                  <a:pt x="503" y="246"/>
                  <a:pt x="503" y="246"/>
                  <a:pt x="503" y="246"/>
                </a:cubicBezTo>
                <a:cubicBezTo>
                  <a:pt x="512" y="270"/>
                  <a:pt x="517" y="295"/>
                  <a:pt x="517" y="321"/>
                </a:cubicBezTo>
                <a:cubicBezTo>
                  <a:pt x="517" y="439"/>
                  <a:pt x="420" y="536"/>
                  <a:pt x="302" y="536"/>
                </a:cubicBezTo>
                <a:cubicBezTo>
                  <a:pt x="183" y="536"/>
                  <a:pt x="86" y="439"/>
                  <a:pt x="86" y="321"/>
                </a:cubicBezTo>
                <a:cubicBezTo>
                  <a:pt x="86" y="202"/>
                  <a:pt x="183" y="105"/>
                  <a:pt x="302" y="105"/>
                </a:cubicBezTo>
                <a:cubicBezTo>
                  <a:pt x="327" y="105"/>
                  <a:pt x="351" y="110"/>
                  <a:pt x="374" y="118"/>
                </a:cubicBezTo>
                <a:cubicBezTo>
                  <a:pt x="374" y="82"/>
                  <a:pt x="374" y="82"/>
                  <a:pt x="374" y="82"/>
                </a:cubicBezTo>
                <a:cubicBezTo>
                  <a:pt x="374" y="70"/>
                  <a:pt x="378" y="59"/>
                  <a:pt x="387" y="50"/>
                </a:cubicBezTo>
                <a:cubicBezTo>
                  <a:pt x="401" y="36"/>
                  <a:pt x="401" y="36"/>
                  <a:pt x="401" y="36"/>
                </a:cubicBezTo>
                <a:cubicBezTo>
                  <a:pt x="370" y="25"/>
                  <a:pt x="336" y="19"/>
                  <a:pt x="302" y="19"/>
                </a:cubicBezTo>
                <a:cubicBezTo>
                  <a:pt x="135" y="19"/>
                  <a:pt x="0" y="154"/>
                  <a:pt x="0" y="321"/>
                </a:cubicBezTo>
                <a:cubicBezTo>
                  <a:pt x="0" y="487"/>
                  <a:pt x="135" y="622"/>
                  <a:pt x="302" y="622"/>
                </a:cubicBezTo>
                <a:cubicBezTo>
                  <a:pt x="468" y="622"/>
                  <a:pt x="603" y="487"/>
                  <a:pt x="603" y="321"/>
                </a:cubicBezTo>
                <a:cubicBezTo>
                  <a:pt x="603" y="285"/>
                  <a:pt x="597" y="250"/>
                  <a:pt x="585" y="218"/>
                </a:cubicBezTo>
                <a:lnTo>
                  <a:pt x="570" y="233"/>
                </a:lnTo>
                <a:close/>
                <a:moveTo>
                  <a:pt x="570" y="233"/>
                </a:moveTo>
                <a:cubicBezTo>
                  <a:pt x="570" y="233"/>
                  <a:pt x="570" y="233"/>
                  <a:pt x="570" y="2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6044883" y="3863138"/>
            <a:ext cx="444114" cy="637984"/>
          </a:xfrm>
          <a:custGeom>
            <a:avLst/>
            <a:gdLst>
              <a:gd name="T0" fmla="*/ 137 w 473"/>
              <a:gd name="T1" fmla="*/ 105 h 680"/>
              <a:gd name="T2" fmla="*/ 326 w 473"/>
              <a:gd name="T3" fmla="*/ 96 h 680"/>
              <a:gd name="T4" fmla="*/ 336 w 473"/>
              <a:gd name="T5" fmla="*/ 134 h 680"/>
              <a:gd name="T6" fmla="*/ 146 w 473"/>
              <a:gd name="T7" fmla="*/ 144 h 680"/>
              <a:gd name="T8" fmla="*/ 292 w 473"/>
              <a:gd name="T9" fmla="*/ 51 h 680"/>
              <a:gd name="T10" fmla="*/ 181 w 473"/>
              <a:gd name="T11" fmla="*/ 51 h 680"/>
              <a:gd name="T12" fmla="*/ 473 w 473"/>
              <a:gd name="T13" fmla="*/ 166 h 680"/>
              <a:gd name="T14" fmla="*/ 413 w 473"/>
              <a:gd name="T15" fmla="*/ 680 h 680"/>
              <a:gd name="T16" fmla="*/ 0 w 473"/>
              <a:gd name="T17" fmla="*/ 620 h 680"/>
              <a:gd name="T18" fmla="*/ 60 w 473"/>
              <a:gd name="T19" fmla="*/ 105 h 680"/>
              <a:gd name="T20" fmla="*/ 92 w 473"/>
              <a:gd name="T21" fmla="*/ 105 h 680"/>
              <a:gd name="T22" fmla="*/ 146 w 473"/>
              <a:gd name="T23" fmla="*/ 189 h 680"/>
              <a:gd name="T24" fmla="*/ 381 w 473"/>
              <a:gd name="T25" fmla="*/ 134 h 680"/>
              <a:gd name="T26" fmla="*/ 381 w 473"/>
              <a:gd name="T27" fmla="*/ 105 h 680"/>
              <a:gd name="T28" fmla="*/ 473 w 473"/>
              <a:gd name="T29" fmla="*/ 166 h 680"/>
              <a:gd name="T30" fmla="*/ 130 w 473"/>
              <a:gd name="T31" fmla="*/ 437 h 680"/>
              <a:gd name="T32" fmla="*/ 97 w 473"/>
              <a:gd name="T33" fmla="*/ 463 h 680"/>
              <a:gd name="T34" fmla="*/ 70 w 473"/>
              <a:gd name="T35" fmla="*/ 498 h 680"/>
              <a:gd name="T36" fmla="*/ 114 w 473"/>
              <a:gd name="T37" fmla="*/ 528 h 680"/>
              <a:gd name="T38" fmla="*/ 133 w 473"/>
              <a:gd name="T39" fmla="*/ 517 h 680"/>
              <a:gd name="T40" fmla="*/ 161 w 473"/>
              <a:gd name="T41" fmla="*/ 430 h 680"/>
              <a:gd name="T42" fmla="*/ 130 w 473"/>
              <a:gd name="T43" fmla="*/ 275 h 680"/>
              <a:gd name="T44" fmla="*/ 97 w 473"/>
              <a:gd name="T45" fmla="*/ 301 h 680"/>
              <a:gd name="T46" fmla="*/ 70 w 473"/>
              <a:gd name="T47" fmla="*/ 336 h 680"/>
              <a:gd name="T48" fmla="*/ 114 w 473"/>
              <a:gd name="T49" fmla="*/ 366 h 680"/>
              <a:gd name="T50" fmla="*/ 133 w 473"/>
              <a:gd name="T51" fmla="*/ 355 h 680"/>
              <a:gd name="T52" fmla="*/ 161 w 473"/>
              <a:gd name="T53" fmla="*/ 268 h 680"/>
              <a:gd name="T54" fmla="*/ 371 w 473"/>
              <a:gd name="T55" fmla="*/ 483 h 680"/>
              <a:gd name="T56" fmla="*/ 202 w 473"/>
              <a:gd name="T57" fmla="*/ 505 h 680"/>
              <a:gd name="T58" fmla="*/ 371 w 473"/>
              <a:gd name="T59" fmla="*/ 528 h 680"/>
              <a:gd name="T60" fmla="*/ 394 w 473"/>
              <a:gd name="T61" fmla="*/ 343 h 680"/>
              <a:gd name="T62" fmla="*/ 224 w 473"/>
              <a:gd name="T63" fmla="*/ 321 h 680"/>
              <a:gd name="T64" fmla="*/ 224 w 473"/>
              <a:gd name="T65" fmla="*/ 366 h 680"/>
              <a:gd name="T66" fmla="*/ 394 w 473"/>
              <a:gd name="T67" fmla="*/ 343 h 680"/>
              <a:gd name="T68" fmla="*/ 394 w 473"/>
              <a:gd name="T69" fmla="*/ 343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3" h="680">
                <a:moveTo>
                  <a:pt x="137" y="134"/>
                </a:moveTo>
                <a:cubicBezTo>
                  <a:pt x="137" y="105"/>
                  <a:pt x="137" y="105"/>
                  <a:pt x="137" y="105"/>
                </a:cubicBezTo>
                <a:cubicBezTo>
                  <a:pt x="137" y="100"/>
                  <a:pt x="141" y="96"/>
                  <a:pt x="146" y="96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32" y="96"/>
                  <a:pt x="336" y="100"/>
                  <a:pt x="336" y="105"/>
                </a:cubicBezTo>
                <a:cubicBezTo>
                  <a:pt x="336" y="134"/>
                  <a:pt x="336" y="134"/>
                  <a:pt x="336" y="134"/>
                </a:cubicBezTo>
                <a:cubicBezTo>
                  <a:pt x="336" y="140"/>
                  <a:pt x="332" y="144"/>
                  <a:pt x="326" y="144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41" y="144"/>
                  <a:pt x="137" y="140"/>
                  <a:pt x="137" y="134"/>
                </a:cubicBezTo>
                <a:close/>
                <a:moveTo>
                  <a:pt x="292" y="51"/>
                </a:moveTo>
                <a:cubicBezTo>
                  <a:pt x="289" y="22"/>
                  <a:pt x="265" y="0"/>
                  <a:pt x="236" y="0"/>
                </a:cubicBezTo>
                <a:cubicBezTo>
                  <a:pt x="207" y="0"/>
                  <a:pt x="183" y="22"/>
                  <a:pt x="181" y="51"/>
                </a:cubicBezTo>
                <a:lnTo>
                  <a:pt x="292" y="51"/>
                </a:lnTo>
                <a:close/>
                <a:moveTo>
                  <a:pt x="473" y="166"/>
                </a:moveTo>
                <a:cubicBezTo>
                  <a:pt x="473" y="620"/>
                  <a:pt x="473" y="620"/>
                  <a:pt x="473" y="620"/>
                </a:cubicBezTo>
                <a:cubicBezTo>
                  <a:pt x="473" y="653"/>
                  <a:pt x="446" y="680"/>
                  <a:pt x="413" y="680"/>
                </a:cubicBezTo>
                <a:cubicBezTo>
                  <a:pt x="60" y="680"/>
                  <a:pt x="60" y="680"/>
                  <a:pt x="60" y="680"/>
                </a:cubicBezTo>
                <a:cubicBezTo>
                  <a:pt x="27" y="680"/>
                  <a:pt x="0" y="653"/>
                  <a:pt x="0" y="620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32"/>
                  <a:pt x="27" y="105"/>
                  <a:pt x="60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64"/>
                  <a:pt x="116" y="189"/>
                  <a:pt x="146" y="189"/>
                </a:cubicBezTo>
                <a:cubicBezTo>
                  <a:pt x="326" y="189"/>
                  <a:pt x="326" y="189"/>
                  <a:pt x="326" y="189"/>
                </a:cubicBezTo>
                <a:cubicBezTo>
                  <a:pt x="357" y="189"/>
                  <a:pt x="381" y="164"/>
                  <a:pt x="381" y="134"/>
                </a:cubicBezTo>
                <a:cubicBezTo>
                  <a:pt x="381" y="105"/>
                  <a:pt x="381" y="105"/>
                  <a:pt x="381" y="105"/>
                </a:cubicBezTo>
                <a:cubicBezTo>
                  <a:pt x="381" y="105"/>
                  <a:pt x="381" y="105"/>
                  <a:pt x="381" y="105"/>
                </a:cubicBezTo>
                <a:cubicBezTo>
                  <a:pt x="413" y="105"/>
                  <a:pt x="413" y="105"/>
                  <a:pt x="413" y="105"/>
                </a:cubicBezTo>
                <a:cubicBezTo>
                  <a:pt x="446" y="105"/>
                  <a:pt x="473" y="132"/>
                  <a:pt x="473" y="166"/>
                </a:cubicBezTo>
                <a:close/>
                <a:moveTo>
                  <a:pt x="161" y="430"/>
                </a:moveTo>
                <a:cubicBezTo>
                  <a:pt x="150" y="423"/>
                  <a:pt x="136" y="427"/>
                  <a:pt x="130" y="437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97" y="463"/>
                  <a:pt x="97" y="463"/>
                  <a:pt x="97" y="463"/>
                </a:cubicBezTo>
                <a:cubicBezTo>
                  <a:pt x="88" y="455"/>
                  <a:pt x="74" y="457"/>
                  <a:pt x="66" y="467"/>
                </a:cubicBezTo>
                <a:cubicBezTo>
                  <a:pt x="58" y="477"/>
                  <a:pt x="60" y="491"/>
                  <a:pt x="70" y="498"/>
                </a:cubicBezTo>
                <a:cubicBezTo>
                  <a:pt x="100" y="523"/>
                  <a:pt x="100" y="523"/>
                  <a:pt x="100" y="523"/>
                </a:cubicBezTo>
                <a:cubicBezTo>
                  <a:pt x="104" y="526"/>
                  <a:pt x="109" y="528"/>
                  <a:pt x="114" y="528"/>
                </a:cubicBezTo>
                <a:cubicBezTo>
                  <a:pt x="116" y="528"/>
                  <a:pt x="117" y="527"/>
                  <a:pt x="118" y="527"/>
                </a:cubicBezTo>
                <a:cubicBezTo>
                  <a:pt x="125" y="526"/>
                  <a:pt x="130" y="522"/>
                  <a:pt x="133" y="517"/>
                </a:cubicBezTo>
                <a:cubicBezTo>
                  <a:pt x="168" y="461"/>
                  <a:pt x="168" y="461"/>
                  <a:pt x="168" y="461"/>
                </a:cubicBezTo>
                <a:cubicBezTo>
                  <a:pt x="175" y="450"/>
                  <a:pt x="171" y="436"/>
                  <a:pt x="161" y="430"/>
                </a:cubicBezTo>
                <a:close/>
                <a:moveTo>
                  <a:pt x="161" y="268"/>
                </a:moveTo>
                <a:cubicBezTo>
                  <a:pt x="150" y="261"/>
                  <a:pt x="136" y="265"/>
                  <a:pt x="130" y="275"/>
                </a:cubicBezTo>
                <a:cubicBezTo>
                  <a:pt x="108" y="310"/>
                  <a:pt x="108" y="310"/>
                  <a:pt x="108" y="310"/>
                </a:cubicBezTo>
                <a:cubicBezTo>
                  <a:pt x="97" y="301"/>
                  <a:pt x="97" y="301"/>
                  <a:pt x="97" y="301"/>
                </a:cubicBezTo>
                <a:cubicBezTo>
                  <a:pt x="88" y="293"/>
                  <a:pt x="74" y="295"/>
                  <a:pt x="66" y="305"/>
                </a:cubicBezTo>
                <a:cubicBezTo>
                  <a:pt x="58" y="315"/>
                  <a:pt x="60" y="329"/>
                  <a:pt x="70" y="336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4" y="364"/>
                  <a:pt x="109" y="366"/>
                  <a:pt x="114" y="366"/>
                </a:cubicBezTo>
                <a:cubicBezTo>
                  <a:pt x="116" y="366"/>
                  <a:pt x="117" y="365"/>
                  <a:pt x="118" y="365"/>
                </a:cubicBezTo>
                <a:cubicBezTo>
                  <a:pt x="125" y="364"/>
                  <a:pt x="130" y="360"/>
                  <a:pt x="133" y="355"/>
                </a:cubicBezTo>
                <a:cubicBezTo>
                  <a:pt x="168" y="299"/>
                  <a:pt x="168" y="299"/>
                  <a:pt x="168" y="299"/>
                </a:cubicBezTo>
                <a:cubicBezTo>
                  <a:pt x="175" y="288"/>
                  <a:pt x="171" y="274"/>
                  <a:pt x="161" y="268"/>
                </a:cubicBezTo>
                <a:close/>
                <a:moveTo>
                  <a:pt x="394" y="505"/>
                </a:moveTo>
                <a:cubicBezTo>
                  <a:pt x="394" y="493"/>
                  <a:pt x="384" y="483"/>
                  <a:pt x="371" y="483"/>
                </a:cubicBezTo>
                <a:cubicBezTo>
                  <a:pt x="224" y="483"/>
                  <a:pt x="224" y="483"/>
                  <a:pt x="224" y="483"/>
                </a:cubicBezTo>
                <a:cubicBezTo>
                  <a:pt x="212" y="483"/>
                  <a:pt x="202" y="493"/>
                  <a:pt x="202" y="505"/>
                </a:cubicBezTo>
                <a:cubicBezTo>
                  <a:pt x="202" y="517"/>
                  <a:pt x="212" y="528"/>
                  <a:pt x="224" y="528"/>
                </a:cubicBezTo>
                <a:cubicBezTo>
                  <a:pt x="371" y="528"/>
                  <a:pt x="371" y="528"/>
                  <a:pt x="371" y="528"/>
                </a:cubicBezTo>
                <a:cubicBezTo>
                  <a:pt x="384" y="528"/>
                  <a:pt x="394" y="517"/>
                  <a:pt x="394" y="505"/>
                </a:cubicBezTo>
                <a:close/>
                <a:moveTo>
                  <a:pt x="394" y="343"/>
                </a:moveTo>
                <a:cubicBezTo>
                  <a:pt x="394" y="331"/>
                  <a:pt x="384" y="321"/>
                  <a:pt x="371" y="321"/>
                </a:cubicBezTo>
                <a:cubicBezTo>
                  <a:pt x="224" y="321"/>
                  <a:pt x="224" y="321"/>
                  <a:pt x="224" y="321"/>
                </a:cubicBezTo>
                <a:cubicBezTo>
                  <a:pt x="212" y="321"/>
                  <a:pt x="202" y="331"/>
                  <a:pt x="202" y="343"/>
                </a:cubicBezTo>
                <a:cubicBezTo>
                  <a:pt x="202" y="355"/>
                  <a:pt x="212" y="366"/>
                  <a:pt x="224" y="366"/>
                </a:cubicBezTo>
                <a:cubicBezTo>
                  <a:pt x="371" y="366"/>
                  <a:pt x="371" y="366"/>
                  <a:pt x="371" y="366"/>
                </a:cubicBezTo>
                <a:cubicBezTo>
                  <a:pt x="384" y="366"/>
                  <a:pt x="394" y="355"/>
                  <a:pt x="394" y="343"/>
                </a:cubicBezTo>
                <a:close/>
                <a:moveTo>
                  <a:pt x="394" y="343"/>
                </a:moveTo>
                <a:cubicBezTo>
                  <a:pt x="394" y="343"/>
                  <a:pt x="394" y="343"/>
                  <a:pt x="394" y="34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3" name="Elipse 22"/>
          <p:cNvSpPr/>
          <p:nvPr/>
        </p:nvSpPr>
        <p:spPr>
          <a:xfrm>
            <a:off x="4650321" y="5214925"/>
            <a:ext cx="1127760" cy="1127760"/>
          </a:xfrm>
          <a:prstGeom prst="ellipse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5"/>
          <p:cNvSpPr txBox="1">
            <a:spLocks noChangeArrowheads="1"/>
          </p:cNvSpPr>
          <p:nvPr/>
        </p:nvSpPr>
        <p:spPr bwMode="auto">
          <a:xfrm>
            <a:off x="6044883" y="5339089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400" b="1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 </a:t>
            </a:r>
            <a:r>
              <a:rPr lang="es-CO" altLang="es-CO" sz="2400" b="1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Example</a:t>
            </a:r>
            <a:endParaRPr lang="es-CO" altLang="es-CO" sz="2400" b="1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044883" y="5828420"/>
            <a:ext cx="32491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4915758" y="5429210"/>
            <a:ext cx="636086" cy="637589"/>
          </a:xfrm>
          <a:custGeom>
            <a:avLst/>
            <a:gdLst>
              <a:gd name="T0" fmla="*/ 538 w 621"/>
              <a:gd name="T1" fmla="*/ 201 h 622"/>
              <a:gd name="T2" fmla="*/ 435 w 621"/>
              <a:gd name="T3" fmla="*/ 215 h 622"/>
              <a:gd name="T4" fmla="*/ 321 w 621"/>
              <a:gd name="T5" fmla="*/ 330 h 622"/>
              <a:gd name="T6" fmla="*/ 290 w 621"/>
              <a:gd name="T7" fmla="*/ 329 h 622"/>
              <a:gd name="T8" fmla="*/ 419 w 621"/>
              <a:gd name="T9" fmla="*/ 171 h 622"/>
              <a:gd name="T10" fmla="*/ 445 w 621"/>
              <a:gd name="T11" fmla="*/ 56 h 622"/>
              <a:gd name="T12" fmla="*/ 497 w 621"/>
              <a:gd name="T13" fmla="*/ 4 h 622"/>
              <a:gd name="T14" fmla="*/ 500 w 621"/>
              <a:gd name="T15" fmla="*/ 2 h 622"/>
              <a:gd name="T16" fmla="*/ 502 w 621"/>
              <a:gd name="T17" fmla="*/ 1 h 622"/>
              <a:gd name="T18" fmla="*/ 505 w 621"/>
              <a:gd name="T19" fmla="*/ 0 h 622"/>
              <a:gd name="T20" fmla="*/ 508 w 621"/>
              <a:gd name="T21" fmla="*/ 0 h 622"/>
              <a:gd name="T22" fmla="*/ 511 w 621"/>
              <a:gd name="T23" fmla="*/ 0 h 622"/>
              <a:gd name="T24" fmla="*/ 513 w 621"/>
              <a:gd name="T25" fmla="*/ 0 h 622"/>
              <a:gd name="T26" fmla="*/ 516 w 621"/>
              <a:gd name="T27" fmla="*/ 1 h 622"/>
              <a:gd name="T28" fmla="*/ 518 w 621"/>
              <a:gd name="T29" fmla="*/ 2 h 622"/>
              <a:gd name="T30" fmla="*/ 521 w 621"/>
              <a:gd name="T31" fmla="*/ 4 h 622"/>
              <a:gd name="T32" fmla="*/ 522 w 621"/>
              <a:gd name="T33" fmla="*/ 5 h 622"/>
              <a:gd name="T34" fmla="*/ 524 w 621"/>
              <a:gd name="T35" fmla="*/ 8 h 622"/>
              <a:gd name="T36" fmla="*/ 526 w 621"/>
              <a:gd name="T37" fmla="*/ 10 h 622"/>
              <a:gd name="T38" fmla="*/ 527 w 621"/>
              <a:gd name="T39" fmla="*/ 13 h 622"/>
              <a:gd name="T40" fmla="*/ 528 w 621"/>
              <a:gd name="T41" fmla="*/ 15 h 622"/>
              <a:gd name="T42" fmla="*/ 528 w 621"/>
              <a:gd name="T43" fmla="*/ 19 h 622"/>
              <a:gd name="T44" fmla="*/ 531 w 621"/>
              <a:gd name="T45" fmla="*/ 91 h 622"/>
              <a:gd name="T46" fmla="*/ 611 w 621"/>
              <a:gd name="T47" fmla="*/ 95 h 622"/>
              <a:gd name="T48" fmla="*/ 618 w 621"/>
              <a:gd name="T49" fmla="*/ 102 h 622"/>
              <a:gd name="T50" fmla="*/ 615 w 621"/>
              <a:gd name="T51" fmla="*/ 125 h 622"/>
              <a:gd name="T52" fmla="*/ 131 w 621"/>
              <a:gd name="T53" fmla="*/ 321 h 622"/>
              <a:gd name="T54" fmla="*/ 472 w 621"/>
              <a:gd name="T55" fmla="*/ 321 h 622"/>
              <a:gd name="T56" fmla="*/ 397 w 621"/>
              <a:gd name="T57" fmla="*/ 317 h 622"/>
              <a:gd name="T58" fmla="*/ 302 w 621"/>
              <a:gd name="T59" fmla="*/ 417 h 622"/>
              <a:gd name="T60" fmla="*/ 301 w 621"/>
              <a:gd name="T61" fmla="*/ 225 h 622"/>
              <a:gd name="T62" fmla="*/ 302 w 621"/>
              <a:gd name="T63" fmla="*/ 150 h 622"/>
              <a:gd name="T64" fmla="*/ 538 w 621"/>
              <a:gd name="T65" fmla="*/ 246 h 622"/>
              <a:gd name="T66" fmla="*/ 517 w 621"/>
              <a:gd name="T67" fmla="*/ 321 h 622"/>
              <a:gd name="T68" fmla="*/ 86 w 621"/>
              <a:gd name="T69" fmla="*/ 321 h 622"/>
              <a:gd name="T70" fmla="*/ 374 w 621"/>
              <a:gd name="T71" fmla="*/ 118 h 622"/>
              <a:gd name="T72" fmla="*/ 387 w 621"/>
              <a:gd name="T73" fmla="*/ 50 h 622"/>
              <a:gd name="T74" fmla="*/ 302 w 621"/>
              <a:gd name="T75" fmla="*/ 19 h 622"/>
              <a:gd name="T76" fmla="*/ 302 w 621"/>
              <a:gd name="T77" fmla="*/ 622 h 622"/>
              <a:gd name="T78" fmla="*/ 585 w 621"/>
              <a:gd name="T79" fmla="*/ 218 h 622"/>
              <a:gd name="T80" fmla="*/ 570 w 621"/>
              <a:gd name="T81" fmla="*/ 23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1" h="622">
                <a:moveTo>
                  <a:pt x="615" y="125"/>
                </a:moveTo>
                <a:cubicBezTo>
                  <a:pt x="538" y="201"/>
                  <a:pt x="538" y="201"/>
                  <a:pt x="538" y="201"/>
                </a:cubicBezTo>
                <a:cubicBezTo>
                  <a:pt x="449" y="201"/>
                  <a:pt x="449" y="201"/>
                  <a:pt x="449" y="201"/>
                </a:cubicBezTo>
                <a:cubicBezTo>
                  <a:pt x="435" y="215"/>
                  <a:pt x="435" y="215"/>
                  <a:pt x="435" y="215"/>
                </a:cubicBezTo>
                <a:cubicBezTo>
                  <a:pt x="382" y="269"/>
                  <a:pt x="382" y="269"/>
                  <a:pt x="382" y="269"/>
                </a:cubicBezTo>
                <a:cubicBezTo>
                  <a:pt x="321" y="330"/>
                  <a:pt x="321" y="330"/>
                  <a:pt x="321" y="330"/>
                </a:cubicBezTo>
                <a:cubicBezTo>
                  <a:pt x="316" y="334"/>
                  <a:pt x="311" y="336"/>
                  <a:pt x="305" y="336"/>
                </a:cubicBezTo>
                <a:cubicBezTo>
                  <a:pt x="300" y="336"/>
                  <a:pt x="294" y="334"/>
                  <a:pt x="290" y="329"/>
                </a:cubicBezTo>
                <a:cubicBezTo>
                  <a:pt x="282" y="321"/>
                  <a:pt x="282" y="307"/>
                  <a:pt x="291" y="299"/>
                </a:cubicBezTo>
                <a:cubicBezTo>
                  <a:pt x="419" y="171"/>
                  <a:pt x="419" y="171"/>
                  <a:pt x="419" y="171"/>
                </a:cubicBezTo>
                <a:cubicBezTo>
                  <a:pt x="419" y="82"/>
                  <a:pt x="419" y="82"/>
                  <a:pt x="419" y="82"/>
                </a:cubicBezTo>
                <a:cubicBezTo>
                  <a:pt x="445" y="56"/>
                  <a:pt x="445" y="56"/>
                  <a:pt x="445" y="56"/>
                </a:cubicBezTo>
                <a:cubicBezTo>
                  <a:pt x="495" y="5"/>
                  <a:pt x="495" y="5"/>
                  <a:pt x="495" y="5"/>
                </a:cubicBezTo>
                <a:cubicBezTo>
                  <a:pt x="496" y="5"/>
                  <a:pt x="497" y="4"/>
                  <a:pt x="497" y="4"/>
                </a:cubicBezTo>
                <a:cubicBezTo>
                  <a:pt x="498" y="4"/>
                  <a:pt x="498" y="3"/>
                  <a:pt x="498" y="3"/>
                </a:cubicBezTo>
                <a:cubicBezTo>
                  <a:pt x="499" y="3"/>
                  <a:pt x="499" y="2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1" y="1"/>
                  <a:pt x="502" y="1"/>
                  <a:pt x="502" y="1"/>
                </a:cubicBezTo>
                <a:cubicBezTo>
                  <a:pt x="503" y="1"/>
                  <a:pt x="503" y="1"/>
                  <a:pt x="503" y="1"/>
                </a:cubicBezTo>
                <a:cubicBezTo>
                  <a:pt x="504" y="0"/>
                  <a:pt x="505" y="0"/>
                  <a:pt x="505" y="0"/>
                </a:cubicBezTo>
                <a:cubicBezTo>
                  <a:pt x="505" y="0"/>
                  <a:pt x="506" y="0"/>
                  <a:pt x="506" y="0"/>
                </a:cubicBezTo>
                <a:cubicBezTo>
                  <a:pt x="506" y="0"/>
                  <a:pt x="507" y="0"/>
                  <a:pt x="508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9" y="0"/>
                  <a:pt x="510" y="0"/>
                  <a:pt x="511" y="0"/>
                </a:cubicBezTo>
                <a:cubicBezTo>
                  <a:pt x="511" y="0"/>
                  <a:pt x="511" y="0"/>
                  <a:pt x="511" y="0"/>
                </a:cubicBezTo>
                <a:cubicBezTo>
                  <a:pt x="512" y="0"/>
                  <a:pt x="512" y="0"/>
                  <a:pt x="513" y="0"/>
                </a:cubicBezTo>
                <a:cubicBezTo>
                  <a:pt x="513" y="0"/>
                  <a:pt x="513" y="0"/>
                  <a:pt x="514" y="0"/>
                </a:cubicBezTo>
                <a:cubicBezTo>
                  <a:pt x="514" y="1"/>
                  <a:pt x="515" y="1"/>
                  <a:pt x="516" y="1"/>
                </a:cubicBezTo>
                <a:cubicBezTo>
                  <a:pt x="516" y="1"/>
                  <a:pt x="516" y="1"/>
                  <a:pt x="516" y="1"/>
                </a:cubicBezTo>
                <a:cubicBezTo>
                  <a:pt x="517" y="2"/>
                  <a:pt x="517" y="2"/>
                  <a:pt x="518" y="2"/>
                </a:cubicBezTo>
                <a:cubicBezTo>
                  <a:pt x="518" y="2"/>
                  <a:pt x="518" y="2"/>
                  <a:pt x="519" y="3"/>
                </a:cubicBezTo>
                <a:cubicBezTo>
                  <a:pt x="519" y="3"/>
                  <a:pt x="520" y="3"/>
                  <a:pt x="521" y="4"/>
                </a:cubicBezTo>
                <a:cubicBezTo>
                  <a:pt x="521" y="4"/>
                  <a:pt x="521" y="4"/>
                  <a:pt x="521" y="4"/>
                </a:cubicBezTo>
                <a:cubicBezTo>
                  <a:pt x="521" y="4"/>
                  <a:pt x="522" y="5"/>
                  <a:pt x="522" y="5"/>
                </a:cubicBezTo>
                <a:cubicBezTo>
                  <a:pt x="523" y="6"/>
                  <a:pt x="523" y="6"/>
                  <a:pt x="523" y="6"/>
                </a:cubicBezTo>
                <a:cubicBezTo>
                  <a:pt x="523" y="6"/>
                  <a:pt x="524" y="7"/>
                  <a:pt x="524" y="8"/>
                </a:cubicBezTo>
                <a:cubicBezTo>
                  <a:pt x="524" y="8"/>
                  <a:pt x="524" y="8"/>
                  <a:pt x="524" y="8"/>
                </a:cubicBezTo>
                <a:cubicBezTo>
                  <a:pt x="525" y="8"/>
                  <a:pt x="525" y="9"/>
                  <a:pt x="526" y="10"/>
                </a:cubicBezTo>
                <a:cubicBezTo>
                  <a:pt x="526" y="10"/>
                  <a:pt x="526" y="10"/>
                  <a:pt x="526" y="10"/>
                </a:cubicBezTo>
                <a:cubicBezTo>
                  <a:pt x="526" y="11"/>
                  <a:pt x="527" y="12"/>
                  <a:pt x="527" y="13"/>
                </a:cubicBezTo>
                <a:cubicBezTo>
                  <a:pt x="527" y="13"/>
                  <a:pt x="527" y="13"/>
                  <a:pt x="527" y="13"/>
                </a:cubicBezTo>
                <a:cubicBezTo>
                  <a:pt x="527" y="14"/>
                  <a:pt x="527" y="14"/>
                  <a:pt x="528" y="15"/>
                </a:cubicBezTo>
                <a:cubicBezTo>
                  <a:pt x="528" y="15"/>
                  <a:pt x="528" y="16"/>
                  <a:pt x="528" y="16"/>
                </a:cubicBezTo>
                <a:cubicBezTo>
                  <a:pt x="528" y="17"/>
                  <a:pt x="528" y="18"/>
                  <a:pt x="528" y="19"/>
                </a:cubicBezTo>
                <a:cubicBezTo>
                  <a:pt x="529" y="91"/>
                  <a:pt x="529" y="91"/>
                  <a:pt x="529" y="91"/>
                </a:cubicBezTo>
                <a:cubicBezTo>
                  <a:pt x="531" y="91"/>
                  <a:pt x="531" y="91"/>
                  <a:pt x="531" y="91"/>
                </a:cubicBezTo>
                <a:cubicBezTo>
                  <a:pt x="601" y="92"/>
                  <a:pt x="601" y="92"/>
                  <a:pt x="601" y="92"/>
                </a:cubicBezTo>
                <a:cubicBezTo>
                  <a:pt x="605" y="92"/>
                  <a:pt x="609" y="93"/>
                  <a:pt x="611" y="95"/>
                </a:cubicBezTo>
                <a:cubicBezTo>
                  <a:pt x="612" y="96"/>
                  <a:pt x="613" y="97"/>
                  <a:pt x="614" y="97"/>
                </a:cubicBezTo>
                <a:cubicBezTo>
                  <a:pt x="616" y="99"/>
                  <a:pt x="617" y="100"/>
                  <a:pt x="618" y="102"/>
                </a:cubicBezTo>
                <a:cubicBezTo>
                  <a:pt x="619" y="103"/>
                  <a:pt x="619" y="105"/>
                  <a:pt x="620" y="107"/>
                </a:cubicBezTo>
                <a:cubicBezTo>
                  <a:pt x="621" y="113"/>
                  <a:pt x="620" y="119"/>
                  <a:pt x="615" y="125"/>
                </a:cubicBezTo>
                <a:close/>
                <a:moveTo>
                  <a:pt x="302" y="150"/>
                </a:moveTo>
                <a:cubicBezTo>
                  <a:pt x="208" y="150"/>
                  <a:pt x="131" y="227"/>
                  <a:pt x="131" y="321"/>
                </a:cubicBezTo>
                <a:cubicBezTo>
                  <a:pt x="131" y="415"/>
                  <a:pt x="208" y="491"/>
                  <a:pt x="302" y="491"/>
                </a:cubicBezTo>
                <a:cubicBezTo>
                  <a:pt x="395" y="491"/>
                  <a:pt x="472" y="415"/>
                  <a:pt x="472" y="321"/>
                </a:cubicBezTo>
                <a:cubicBezTo>
                  <a:pt x="472" y="298"/>
                  <a:pt x="467" y="276"/>
                  <a:pt x="459" y="255"/>
                </a:cubicBezTo>
                <a:cubicBezTo>
                  <a:pt x="397" y="317"/>
                  <a:pt x="397" y="317"/>
                  <a:pt x="397" y="317"/>
                </a:cubicBezTo>
                <a:cubicBezTo>
                  <a:pt x="397" y="318"/>
                  <a:pt x="397" y="319"/>
                  <a:pt x="397" y="321"/>
                </a:cubicBezTo>
                <a:cubicBezTo>
                  <a:pt x="397" y="374"/>
                  <a:pt x="354" y="417"/>
                  <a:pt x="302" y="417"/>
                </a:cubicBezTo>
                <a:cubicBezTo>
                  <a:pt x="249" y="417"/>
                  <a:pt x="206" y="374"/>
                  <a:pt x="206" y="321"/>
                </a:cubicBezTo>
                <a:cubicBezTo>
                  <a:pt x="206" y="268"/>
                  <a:pt x="248" y="225"/>
                  <a:pt x="301" y="225"/>
                </a:cubicBezTo>
                <a:cubicBezTo>
                  <a:pt x="364" y="162"/>
                  <a:pt x="364" y="162"/>
                  <a:pt x="364" y="162"/>
                </a:cubicBezTo>
                <a:cubicBezTo>
                  <a:pt x="344" y="155"/>
                  <a:pt x="323" y="150"/>
                  <a:pt x="302" y="150"/>
                </a:cubicBezTo>
                <a:close/>
                <a:moveTo>
                  <a:pt x="570" y="233"/>
                </a:moveTo>
                <a:cubicBezTo>
                  <a:pt x="561" y="242"/>
                  <a:pt x="550" y="246"/>
                  <a:pt x="538" y="246"/>
                </a:cubicBezTo>
                <a:cubicBezTo>
                  <a:pt x="503" y="246"/>
                  <a:pt x="503" y="246"/>
                  <a:pt x="503" y="246"/>
                </a:cubicBezTo>
                <a:cubicBezTo>
                  <a:pt x="512" y="270"/>
                  <a:pt x="517" y="295"/>
                  <a:pt x="517" y="321"/>
                </a:cubicBezTo>
                <a:cubicBezTo>
                  <a:pt x="517" y="439"/>
                  <a:pt x="420" y="536"/>
                  <a:pt x="302" y="536"/>
                </a:cubicBezTo>
                <a:cubicBezTo>
                  <a:pt x="183" y="536"/>
                  <a:pt x="86" y="439"/>
                  <a:pt x="86" y="321"/>
                </a:cubicBezTo>
                <a:cubicBezTo>
                  <a:pt x="86" y="202"/>
                  <a:pt x="183" y="105"/>
                  <a:pt x="302" y="105"/>
                </a:cubicBezTo>
                <a:cubicBezTo>
                  <a:pt x="327" y="105"/>
                  <a:pt x="351" y="110"/>
                  <a:pt x="374" y="118"/>
                </a:cubicBezTo>
                <a:cubicBezTo>
                  <a:pt x="374" y="82"/>
                  <a:pt x="374" y="82"/>
                  <a:pt x="374" y="82"/>
                </a:cubicBezTo>
                <a:cubicBezTo>
                  <a:pt x="374" y="70"/>
                  <a:pt x="378" y="59"/>
                  <a:pt x="387" y="50"/>
                </a:cubicBezTo>
                <a:cubicBezTo>
                  <a:pt x="401" y="36"/>
                  <a:pt x="401" y="36"/>
                  <a:pt x="401" y="36"/>
                </a:cubicBezTo>
                <a:cubicBezTo>
                  <a:pt x="370" y="25"/>
                  <a:pt x="336" y="19"/>
                  <a:pt x="302" y="19"/>
                </a:cubicBezTo>
                <a:cubicBezTo>
                  <a:pt x="135" y="19"/>
                  <a:pt x="0" y="154"/>
                  <a:pt x="0" y="321"/>
                </a:cubicBezTo>
                <a:cubicBezTo>
                  <a:pt x="0" y="487"/>
                  <a:pt x="135" y="622"/>
                  <a:pt x="302" y="622"/>
                </a:cubicBezTo>
                <a:cubicBezTo>
                  <a:pt x="468" y="622"/>
                  <a:pt x="603" y="487"/>
                  <a:pt x="603" y="321"/>
                </a:cubicBezTo>
                <a:cubicBezTo>
                  <a:pt x="603" y="285"/>
                  <a:pt x="597" y="250"/>
                  <a:pt x="585" y="218"/>
                </a:cubicBezTo>
                <a:lnTo>
                  <a:pt x="570" y="233"/>
                </a:lnTo>
                <a:close/>
                <a:moveTo>
                  <a:pt x="570" y="233"/>
                </a:moveTo>
                <a:cubicBezTo>
                  <a:pt x="570" y="233"/>
                  <a:pt x="570" y="233"/>
                  <a:pt x="570" y="2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7933520" y="865728"/>
            <a:ext cx="444114" cy="637984"/>
          </a:xfrm>
          <a:custGeom>
            <a:avLst/>
            <a:gdLst>
              <a:gd name="T0" fmla="*/ 137 w 473"/>
              <a:gd name="T1" fmla="*/ 105 h 680"/>
              <a:gd name="T2" fmla="*/ 326 w 473"/>
              <a:gd name="T3" fmla="*/ 96 h 680"/>
              <a:gd name="T4" fmla="*/ 336 w 473"/>
              <a:gd name="T5" fmla="*/ 134 h 680"/>
              <a:gd name="T6" fmla="*/ 146 w 473"/>
              <a:gd name="T7" fmla="*/ 144 h 680"/>
              <a:gd name="T8" fmla="*/ 292 w 473"/>
              <a:gd name="T9" fmla="*/ 51 h 680"/>
              <a:gd name="T10" fmla="*/ 181 w 473"/>
              <a:gd name="T11" fmla="*/ 51 h 680"/>
              <a:gd name="T12" fmla="*/ 473 w 473"/>
              <a:gd name="T13" fmla="*/ 166 h 680"/>
              <a:gd name="T14" fmla="*/ 413 w 473"/>
              <a:gd name="T15" fmla="*/ 680 h 680"/>
              <a:gd name="T16" fmla="*/ 0 w 473"/>
              <a:gd name="T17" fmla="*/ 620 h 680"/>
              <a:gd name="T18" fmla="*/ 60 w 473"/>
              <a:gd name="T19" fmla="*/ 105 h 680"/>
              <a:gd name="T20" fmla="*/ 92 w 473"/>
              <a:gd name="T21" fmla="*/ 105 h 680"/>
              <a:gd name="T22" fmla="*/ 146 w 473"/>
              <a:gd name="T23" fmla="*/ 189 h 680"/>
              <a:gd name="T24" fmla="*/ 381 w 473"/>
              <a:gd name="T25" fmla="*/ 134 h 680"/>
              <a:gd name="T26" fmla="*/ 381 w 473"/>
              <a:gd name="T27" fmla="*/ 105 h 680"/>
              <a:gd name="T28" fmla="*/ 473 w 473"/>
              <a:gd name="T29" fmla="*/ 166 h 680"/>
              <a:gd name="T30" fmla="*/ 130 w 473"/>
              <a:gd name="T31" fmla="*/ 437 h 680"/>
              <a:gd name="T32" fmla="*/ 97 w 473"/>
              <a:gd name="T33" fmla="*/ 463 h 680"/>
              <a:gd name="T34" fmla="*/ 70 w 473"/>
              <a:gd name="T35" fmla="*/ 498 h 680"/>
              <a:gd name="T36" fmla="*/ 114 w 473"/>
              <a:gd name="T37" fmla="*/ 528 h 680"/>
              <a:gd name="T38" fmla="*/ 133 w 473"/>
              <a:gd name="T39" fmla="*/ 517 h 680"/>
              <a:gd name="T40" fmla="*/ 161 w 473"/>
              <a:gd name="T41" fmla="*/ 430 h 680"/>
              <a:gd name="T42" fmla="*/ 130 w 473"/>
              <a:gd name="T43" fmla="*/ 275 h 680"/>
              <a:gd name="T44" fmla="*/ 97 w 473"/>
              <a:gd name="T45" fmla="*/ 301 h 680"/>
              <a:gd name="T46" fmla="*/ 70 w 473"/>
              <a:gd name="T47" fmla="*/ 336 h 680"/>
              <a:gd name="T48" fmla="*/ 114 w 473"/>
              <a:gd name="T49" fmla="*/ 366 h 680"/>
              <a:gd name="T50" fmla="*/ 133 w 473"/>
              <a:gd name="T51" fmla="*/ 355 h 680"/>
              <a:gd name="T52" fmla="*/ 161 w 473"/>
              <a:gd name="T53" fmla="*/ 268 h 680"/>
              <a:gd name="T54" fmla="*/ 371 w 473"/>
              <a:gd name="T55" fmla="*/ 483 h 680"/>
              <a:gd name="T56" fmla="*/ 202 w 473"/>
              <a:gd name="T57" fmla="*/ 505 h 680"/>
              <a:gd name="T58" fmla="*/ 371 w 473"/>
              <a:gd name="T59" fmla="*/ 528 h 680"/>
              <a:gd name="T60" fmla="*/ 394 w 473"/>
              <a:gd name="T61" fmla="*/ 343 h 680"/>
              <a:gd name="T62" fmla="*/ 224 w 473"/>
              <a:gd name="T63" fmla="*/ 321 h 680"/>
              <a:gd name="T64" fmla="*/ 224 w 473"/>
              <a:gd name="T65" fmla="*/ 366 h 680"/>
              <a:gd name="T66" fmla="*/ 394 w 473"/>
              <a:gd name="T67" fmla="*/ 343 h 680"/>
              <a:gd name="T68" fmla="*/ 394 w 473"/>
              <a:gd name="T69" fmla="*/ 343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3" h="680">
                <a:moveTo>
                  <a:pt x="137" y="134"/>
                </a:moveTo>
                <a:cubicBezTo>
                  <a:pt x="137" y="105"/>
                  <a:pt x="137" y="105"/>
                  <a:pt x="137" y="105"/>
                </a:cubicBezTo>
                <a:cubicBezTo>
                  <a:pt x="137" y="100"/>
                  <a:pt x="141" y="96"/>
                  <a:pt x="146" y="96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32" y="96"/>
                  <a:pt x="336" y="100"/>
                  <a:pt x="336" y="105"/>
                </a:cubicBezTo>
                <a:cubicBezTo>
                  <a:pt x="336" y="134"/>
                  <a:pt x="336" y="134"/>
                  <a:pt x="336" y="134"/>
                </a:cubicBezTo>
                <a:cubicBezTo>
                  <a:pt x="336" y="140"/>
                  <a:pt x="332" y="144"/>
                  <a:pt x="326" y="144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41" y="144"/>
                  <a:pt x="137" y="140"/>
                  <a:pt x="137" y="134"/>
                </a:cubicBezTo>
                <a:close/>
                <a:moveTo>
                  <a:pt x="292" y="51"/>
                </a:moveTo>
                <a:cubicBezTo>
                  <a:pt x="289" y="22"/>
                  <a:pt x="265" y="0"/>
                  <a:pt x="236" y="0"/>
                </a:cubicBezTo>
                <a:cubicBezTo>
                  <a:pt x="207" y="0"/>
                  <a:pt x="183" y="22"/>
                  <a:pt x="181" y="51"/>
                </a:cubicBezTo>
                <a:lnTo>
                  <a:pt x="292" y="51"/>
                </a:lnTo>
                <a:close/>
                <a:moveTo>
                  <a:pt x="473" y="166"/>
                </a:moveTo>
                <a:cubicBezTo>
                  <a:pt x="473" y="620"/>
                  <a:pt x="473" y="620"/>
                  <a:pt x="473" y="620"/>
                </a:cubicBezTo>
                <a:cubicBezTo>
                  <a:pt x="473" y="653"/>
                  <a:pt x="446" y="680"/>
                  <a:pt x="413" y="680"/>
                </a:cubicBezTo>
                <a:cubicBezTo>
                  <a:pt x="60" y="680"/>
                  <a:pt x="60" y="680"/>
                  <a:pt x="60" y="680"/>
                </a:cubicBezTo>
                <a:cubicBezTo>
                  <a:pt x="27" y="680"/>
                  <a:pt x="0" y="653"/>
                  <a:pt x="0" y="620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32"/>
                  <a:pt x="27" y="105"/>
                  <a:pt x="60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64"/>
                  <a:pt x="116" y="189"/>
                  <a:pt x="146" y="189"/>
                </a:cubicBezTo>
                <a:cubicBezTo>
                  <a:pt x="326" y="189"/>
                  <a:pt x="326" y="189"/>
                  <a:pt x="326" y="189"/>
                </a:cubicBezTo>
                <a:cubicBezTo>
                  <a:pt x="357" y="189"/>
                  <a:pt x="381" y="164"/>
                  <a:pt x="381" y="134"/>
                </a:cubicBezTo>
                <a:cubicBezTo>
                  <a:pt x="381" y="105"/>
                  <a:pt x="381" y="105"/>
                  <a:pt x="381" y="105"/>
                </a:cubicBezTo>
                <a:cubicBezTo>
                  <a:pt x="381" y="105"/>
                  <a:pt x="381" y="105"/>
                  <a:pt x="381" y="105"/>
                </a:cubicBezTo>
                <a:cubicBezTo>
                  <a:pt x="413" y="105"/>
                  <a:pt x="413" y="105"/>
                  <a:pt x="413" y="105"/>
                </a:cubicBezTo>
                <a:cubicBezTo>
                  <a:pt x="446" y="105"/>
                  <a:pt x="473" y="132"/>
                  <a:pt x="473" y="166"/>
                </a:cubicBezTo>
                <a:close/>
                <a:moveTo>
                  <a:pt x="161" y="430"/>
                </a:moveTo>
                <a:cubicBezTo>
                  <a:pt x="150" y="423"/>
                  <a:pt x="136" y="427"/>
                  <a:pt x="130" y="437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97" y="463"/>
                  <a:pt x="97" y="463"/>
                  <a:pt x="97" y="463"/>
                </a:cubicBezTo>
                <a:cubicBezTo>
                  <a:pt x="88" y="455"/>
                  <a:pt x="74" y="457"/>
                  <a:pt x="66" y="467"/>
                </a:cubicBezTo>
                <a:cubicBezTo>
                  <a:pt x="58" y="477"/>
                  <a:pt x="60" y="491"/>
                  <a:pt x="70" y="498"/>
                </a:cubicBezTo>
                <a:cubicBezTo>
                  <a:pt x="100" y="523"/>
                  <a:pt x="100" y="523"/>
                  <a:pt x="100" y="523"/>
                </a:cubicBezTo>
                <a:cubicBezTo>
                  <a:pt x="104" y="526"/>
                  <a:pt x="109" y="528"/>
                  <a:pt x="114" y="528"/>
                </a:cubicBezTo>
                <a:cubicBezTo>
                  <a:pt x="116" y="528"/>
                  <a:pt x="117" y="527"/>
                  <a:pt x="118" y="527"/>
                </a:cubicBezTo>
                <a:cubicBezTo>
                  <a:pt x="125" y="526"/>
                  <a:pt x="130" y="522"/>
                  <a:pt x="133" y="517"/>
                </a:cubicBezTo>
                <a:cubicBezTo>
                  <a:pt x="168" y="461"/>
                  <a:pt x="168" y="461"/>
                  <a:pt x="168" y="461"/>
                </a:cubicBezTo>
                <a:cubicBezTo>
                  <a:pt x="175" y="450"/>
                  <a:pt x="171" y="436"/>
                  <a:pt x="161" y="430"/>
                </a:cubicBezTo>
                <a:close/>
                <a:moveTo>
                  <a:pt x="161" y="268"/>
                </a:moveTo>
                <a:cubicBezTo>
                  <a:pt x="150" y="261"/>
                  <a:pt x="136" y="265"/>
                  <a:pt x="130" y="275"/>
                </a:cubicBezTo>
                <a:cubicBezTo>
                  <a:pt x="108" y="310"/>
                  <a:pt x="108" y="310"/>
                  <a:pt x="108" y="310"/>
                </a:cubicBezTo>
                <a:cubicBezTo>
                  <a:pt x="97" y="301"/>
                  <a:pt x="97" y="301"/>
                  <a:pt x="97" y="301"/>
                </a:cubicBezTo>
                <a:cubicBezTo>
                  <a:pt x="88" y="293"/>
                  <a:pt x="74" y="295"/>
                  <a:pt x="66" y="305"/>
                </a:cubicBezTo>
                <a:cubicBezTo>
                  <a:pt x="58" y="315"/>
                  <a:pt x="60" y="329"/>
                  <a:pt x="70" y="336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104" y="364"/>
                  <a:pt x="109" y="366"/>
                  <a:pt x="114" y="366"/>
                </a:cubicBezTo>
                <a:cubicBezTo>
                  <a:pt x="116" y="366"/>
                  <a:pt x="117" y="365"/>
                  <a:pt x="118" y="365"/>
                </a:cubicBezTo>
                <a:cubicBezTo>
                  <a:pt x="125" y="364"/>
                  <a:pt x="130" y="360"/>
                  <a:pt x="133" y="355"/>
                </a:cubicBezTo>
                <a:cubicBezTo>
                  <a:pt x="168" y="299"/>
                  <a:pt x="168" y="299"/>
                  <a:pt x="168" y="299"/>
                </a:cubicBezTo>
                <a:cubicBezTo>
                  <a:pt x="175" y="288"/>
                  <a:pt x="171" y="274"/>
                  <a:pt x="161" y="268"/>
                </a:cubicBezTo>
                <a:close/>
                <a:moveTo>
                  <a:pt x="394" y="505"/>
                </a:moveTo>
                <a:cubicBezTo>
                  <a:pt x="394" y="493"/>
                  <a:pt x="384" y="483"/>
                  <a:pt x="371" y="483"/>
                </a:cubicBezTo>
                <a:cubicBezTo>
                  <a:pt x="224" y="483"/>
                  <a:pt x="224" y="483"/>
                  <a:pt x="224" y="483"/>
                </a:cubicBezTo>
                <a:cubicBezTo>
                  <a:pt x="212" y="483"/>
                  <a:pt x="202" y="493"/>
                  <a:pt x="202" y="505"/>
                </a:cubicBezTo>
                <a:cubicBezTo>
                  <a:pt x="202" y="517"/>
                  <a:pt x="212" y="528"/>
                  <a:pt x="224" y="528"/>
                </a:cubicBezTo>
                <a:cubicBezTo>
                  <a:pt x="371" y="528"/>
                  <a:pt x="371" y="528"/>
                  <a:pt x="371" y="528"/>
                </a:cubicBezTo>
                <a:cubicBezTo>
                  <a:pt x="384" y="528"/>
                  <a:pt x="394" y="517"/>
                  <a:pt x="394" y="505"/>
                </a:cubicBezTo>
                <a:close/>
                <a:moveTo>
                  <a:pt x="394" y="343"/>
                </a:moveTo>
                <a:cubicBezTo>
                  <a:pt x="394" y="331"/>
                  <a:pt x="384" y="321"/>
                  <a:pt x="371" y="321"/>
                </a:cubicBezTo>
                <a:cubicBezTo>
                  <a:pt x="224" y="321"/>
                  <a:pt x="224" y="321"/>
                  <a:pt x="224" y="321"/>
                </a:cubicBezTo>
                <a:cubicBezTo>
                  <a:pt x="212" y="321"/>
                  <a:pt x="202" y="331"/>
                  <a:pt x="202" y="343"/>
                </a:cubicBezTo>
                <a:cubicBezTo>
                  <a:pt x="202" y="355"/>
                  <a:pt x="212" y="366"/>
                  <a:pt x="224" y="366"/>
                </a:cubicBezTo>
                <a:cubicBezTo>
                  <a:pt x="371" y="366"/>
                  <a:pt x="371" y="366"/>
                  <a:pt x="371" y="366"/>
                </a:cubicBezTo>
                <a:cubicBezTo>
                  <a:pt x="384" y="366"/>
                  <a:pt x="394" y="355"/>
                  <a:pt x="394" y="343"/>
                </a:cubicBezTo>
                <a:close/>
                <a:moveTo>
                  <a:pt x="394" y="343"/>
                </a:moveTo>
                <a:cubicBezTo>
                  <a:pt x="394" y="343"/>
                  <a:pt x="394" y="343"/>
                  <a:pt x="394" y="34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3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0800000">
            <a:off x="4114799" y="-2"/>
            <a:ext cx="8077199" cy="6871647"/>
          </a:xfrm>
          <a:custGeom>
            <a:avLst/>
            <a:gdLst>
              <a:gd name="connsiteX0" fmla="*/ 0 w 8966579"/>
              <a:gd name="connsiteY0" fmla="*/ 0 h 6858000"/>
              <a:gd name="connsiteX1" fmla="*/ 8966579 w 8966579"/>
              <a:gd name="connsiteY1" fmla="*/ 0 h 6858000"/>
              <a:gd name="connsiteX2" fmla="*/ 8966579 w 8966579"/>
              <a:gd name="connsiteY2" fmla="*/ 6858000 h 6858000"/>
              <a:gd name="connsiteX3" fmla="*/ 0 w 8966579"/>
              <a:gd name="connsiteY3" fmla="*/ 6858000 h 6858000"/>
              <a:gd name="connsiteX4" fmla="*/ 0 w 8966579"/>
              <a:gd name="connsiteY4" fmla="*/ 0 h 6858000"/>
              <a:gd name="connsiteX0" fmla="*/ 0 w 8966579"/>
              <a:gd name="connsiteY0" fmla="*/ 0 h 6871647"/>
              <a:gd name="connsiteX1" fmla="*/ 8966579 w 8966579"/>
              <a:gd name="connsiteY1" fmla="*/ 0 h 6871647"/>
              <a:gd name="connsiteX2" fmla="*/ 4299045 w 8966579"/>
              <a:gd name="connsiteY2" fmla="*/ 6871647 h 6871647"/>
              <a:gd name="connsiteX3" fmla="*/ 0 w 8966579"/>
              <a:gd name="connsiteY3" fmla="*/ 6858000 h 6871647"/>
              <a:gd name="connsiteX4" fmla="*/ 0 w 8966579"/>
              <a:gd name="connsiteY4" fmla="*/ 0 h 68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579" h="6871647">
                <a:moveTo>
                  <a:pt x="0" y="0"/>
                </a:moveTo>
                <a:lnTo>
                  <a:pt x="8966579" y="0"/>
                </a:lnTo>
                <a:lnTo>
                  <a:pt x="4299045" y="687164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74562"/>
              </a:gs>
              <a:gs pos="100000">
                <a:srgbClr val="2E394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2" y="1171888"/>
            <a:ext cx="4876800" cy="5715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84042" y="3439327"/>
            <a:ext cx="2795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984041" y="2397948"/>
            <a:ext cx="329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</a:rPr>
              <a:t> Text</a:t>
            </a:r>
            <a:endParaRPr lang="es-CO" altLang="es-CO" sz="2800" dirty="0">
              <a:solidFill>
                <a:schemeClr val="tx1">
                  <a:lumMod val="50000"/>
                  <a:lumOff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938438" y="1418124"/>
            <a:ext cx="2673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7200" b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es-CO" altLang="es-CO" sz="5400" dirty="0" err="1"/>
              <a:t>Title</a:t>
            </a:r>
            <a:r>
              <a:rPr lang="es-CO" altLang="es-CO" sz="5400" dirty="0"/>
              <a:t> </a:t>
            </a:r>
            <a:r>
              <a:rPr lang="es-CO" altLang="es-CO" sz="5400" dirty="0" err="1" smtClean="0"/>
              <a:t>Slide</a:t>
            </a:r>
            <a:endParaRPr lang="es-CO" altLang="es-CO" sz="5400" dirty="0"/>
          </a:p>
        </p:txBody>
      </p:sp>
      <p:sp>
        <p:nvSpPr>
          <p:cNvPr id="7" name="Rectángulo 6"/>
          <p:cNvSpPr/>
          <p:nvPr/>
        </p:nvSpPr>
        <p:spPr>
          <a:xfrm>
            <a:off x="1090721" y="2971254"/>
            <a:ext cx="41803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32520" y="4029388"/>
            <a:ext cx="2392680" cy="304800"/>
          </a:xfrm>
          <a:prstGeom prst="rect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8732520" y="4526280"/>
            <a:ext cx="1354084" cy="320040"/>
          </a:xfrm>
          <a:prstGeom prst="rect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8739002" y="5041253"/>
            <a:ext cx="664078" cy="292747"/>
          </a:xfrm>
          <a:prstGeom prst="rect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5"/>
          <p:cNvSpPr txBox="1">
            <a:spLocks noChangeArrowheads="1"/>
          </p:cNvSpPr>
          <p:nvPr/>
        </p:nvSpPr>
        <p:spPr bwMode="auto">
          <a:xfrm>
            <a:off x="9372599" y="5002216"/>
            <a:ext cx="929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dirty="0" smtClean="0">
                <a:solidFill>
                  <a:schemeClr val="bg1"/>
                </a:solidFill>
                <a:latin typeface="Oswald" panose="02000303000000000000" pitchFamily="2" charset="0"/>
              </a:rPr>
              <a:t>15%</a:t>
            </a:r>
            <a:endParaRPr lang="es-CO" altLang="es-CO" sz="2000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2" name="CuadroTexto 5"/>
          <p:cNvSpPr txBox="1">
            <a:spLocks noChangeArrowheads="1"/>
          </p:cNvSpPr>
          <p:nvPr/>
        </p:nvSpPr>
        <p:spPr bwMode="auto">
          <a:xfrm>
            <a:off x="10124704" y="4486245"/>
            <a:ext cx="929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dirty="0" smtClean="0">
                <a:solidFill>
                  <a:schemeClr val="bg1"/>
                </a:solidFill>
                <a:latin typeface="Oswald" panose="02000303000000000000" pitchFamily="2" charset="0"/>
              </a:rPr>
              <a:t>32%</a:t>
            </a:r>
            <a:endParaRPr lang="es-CO" altLang="es-CO" sz="2000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3" name="CuadroTexto 5"/>
          <p:cNvSpPr txBox="1">
            <a:spLocks noChangeArrowheads="1"/>
          </p:cNvSpPr>
          <p:nvPr/>
        </p:nvSpPr>
        <p:spPr bwMode="auto">
          <a:xfrm>
            <a:off x="11163300" y="3981733"/>
            <a:ext cx="929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dirty="0" smtClean="0">
                <a:solidFill>
                  <a:schemeClr val="bg1"/>
                </a:solidFill>
                <a:latin typeface="Oswald" panose="02000303000000000000" pitchFamily="2" charset="0"/>
              </a:rPr>
              <a:t>51%</a:t>
            </a:r>
            <a:endParaRPr lang="es-CO" altLang="es-CO" sz="2000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5" name="CuadroTexto 5"/>
          <p:cNvSpPr txBox="1">
            <a:spLocks noChangeArrowheads="1"/>
          </p:cNvSpPr>
          <p:nvPr/>
        </p:nvSpPr>
        <p:spPr bwMode="auto">
          <a:xfrm>
            <a:off x="8571317" y="2690335"/>
            <a:ext cx="240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Title</a:t>
            </a:r>
            <a:r>
              <a:rPr lang="es-CO" altLang="es-CO" sz="2400" b="1" dirty="0" smtClean="0">
                <a:solidFill>
                  <a:schemeClr val="bg1"/>
                </a:solidFill>
                <a:latin typeface="Oswald" panose="02000303000000000000" pitchFamily="2" charset="0"/>
              </a:rPr>
              <a:t>  </a:t>
            </a:r>
            <a:r>
              <a:rPr lang="es-CO" altLang="es-CO" sz="2400" b="1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Example</a:t>
            </a:r>
            <a:endParaRPr lang="es-CO" altLang="es-CO" sz="2400" b="1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571317" y="3179666"/>
            <a:ext cx="32491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This is an example text. In this paragraphs resume the ideas.</a:t>
            </a:r>
            <a:endParaRPr lang="es-CO" altLang="es-CO" dirty="0">
              <a:solidFill>
                <a:schemeClr val="bg1"/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uadroTexto 5"/>
          <p:cNvSpPr txBox="1">
            <a:spLocks noChangeArrowheads="1"/>
          </p:cNvSpPr>
          <p:nvPr/>
        </p:nvSpPr>
        <p:spPr bwMode="auto">
          <a:xfrm>
            <a:off x="8633353" y="1663824"/>
            <a:ext cx="2403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4400" b="1" dirty="0" smtClean="0">
                <a:solidFill>
                  <a:schemeClr val="bg1"/>
                </a:solidFill>
                <a:latin typeface="Oswald" panose="02000303000000000000" pitchFamily="2" charset="0"/>
              </a:rPr>
              <a:t>$145</a:t>
            </a:r>
            <a:endParaRPr lang="es-CO" altLang="es-CO" sz="4400" b="1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928860" y="1908661"/>
            <a:ext cx="324918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Oswald" panose="020003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millions</a:t>
            </a:r>
            <a:endParaRPr lang="es-CO" altLang="es-CO" sz="3200" dirty="0">
              <a:solidFill>
                <a:schemeClr val="bg1"/>
              </a:solidFill>
              <a:latin typeface="Oswald" panose="020003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732520" y="2488719"/>
            <a:ext cx="23926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6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7"/>
          <a:stretch/>
        </p:blipFill>
        <p:spPr>
          <a:xfrm>
            <a:off x="4693921" y="0"/>
            <a:ext cx="7485888" cy="686527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93920" y="0"/>
            <a:ext cx="7498080" cy="6858000"/>
          </a:xfrm>
          <a:prstGeom prst="rect">
            <a:avLst/>
          </a:prstGeom>
          <a:gradFill>
            <a:gsLst>
              <a:gs pos="0">
                <a:srgbClr val="374562">
                  <a:alpha val="89000"/>
                </a:srgbClr>
              </a:gs>
              <a:gs pos="100000">
                <a:srgbClr val="2E394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339340"/>
            <a:ext cx="3271593" cy="21793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07346" y="3669377"/>
            <a:ext cx="3749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6507345" y="2734678"/>
            <a:ext cx="329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800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800" dirty="0" smtClean="0">
                <a:solidFill>
                  <a:schemeClr val="bg1"/>
                </a:solidFill>
                <a:latin typeface="Oswald" panose="02000303000000000000" pitchFamily="2" charset="0"/>
              </a:rPr>
              <a:t> Text</a:t>
            </a:r>
            <a:endParaRPr lang="es-CO" altLang="es-CO" sz="2800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461742" y="1754854"/>
            <a:ext cx="2673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7200" b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es-CO" altLang="es-CO" sz="5400" dirty="0" err="1"/>
              <a:t>Title</a:t>
            </a:r>
            <a:r>
              <a:rPr lang="es-CO" altLang="es-CO" sz="5400" dirty="0"/>
              <a:t> </a:t>
            </a:r>
            <a:r>
              <a:rPr lang="es-CO" altLang="es-CO" sz="5400" dirty="0" err="1" smtClean="0"/>
              <a:t>Slide</a:t>
            </a:r>
            <a:endParaRPr lang="es-CO" altLang="es-CO" sz="5400" dirty="0"/>
          </a:p>
        </p:txBody>
      </p:sp>
      <p:sp>
        <p:nvSpPr>
          <p:cNvPr id="7" name="Rectángulo 6"/>
          <p:cNvSpPr/>
          <p:nvPr/>
        </p:nvSpPr>
        <p:spPr>
          <a:xfrm>
            <a:off x="6614025" y="3307984"/>
            <a:ext cx="41803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16852" y="862340"/>
            <a:ext cx="3362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16852" y="4992855"/>
            <a:ext cx="3362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</p:txBody>
      </p:sp>
      <p:sp>
        <p:nvSpPr>
          <p:cNvPr id="17" name="Elipse 16"/>
          <p:cNvSpPr/>
          <p:nvPr/>
        </p:nvSpPr>
        <p:spPr>
          <a:xfrm>
            <a:off x="4166927" y="2951647"/>
            <a:ext cx="1127760" cy="1127760"/>
          </a:xfrm>
          <a:prstGeom prst="ellipse">
            <a:avLst/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8" name="Grupo 17"/>
          <p:cNvGrpSpPr/>
          <p:nvPr/>
        </p:nvGrpSpPr>
        <p:grpSpPr>
          <a:xfrm>
            <a:off x="4461107" y="3257898"/>
            <a:ext cx="517456" cy="515258"/>
            <a:chOff x="8658226" y="1389063"/>
            <a:chExt cx="747713" cy="744537"/>
          </a:xfrm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661401" y="2066925"/>
              <a:ext cx="744538" cy="66675"/>
            </a:xfrm>
            <a:custGeom>
              <a:avLst/>
              <a:gdLst>
                <a:gd name="T0" fmla="*/ 657 w 689"/>
                <a:gd name="T1" fmla="*/ 0 h 62"/>
                <a:gd name="T2" fmla="*/ 31 w 689"/>
                <a:gd name="T3" fmla="*/ 0 h 62"/>
                <a:gd name="T4" fmla="*/ 0 w 689"/>
                <a:gd name="T5" fmla="*/ 31 h 62"/>
                <a:gd name="T6" fmla="*/ 31 w 689"/>
                <a:gd name="T7" fmla="*/ 62 h 62"/>
                <a:gd name="T8" fmla="*/ 657 w 689"/>
                <a:gd name="T9" fmla="*/ 62 h 62"/>
                <a:gd name="T10" fmla="*/ 689 w 689"/>
                <a:gd name="T11" fmla="*/ 31 h 62"/>
                <a:gd name="T12" fmla="*/ 657 w 689"/>
                <a:gd name="T13" fmla="*/ 0 h 62"/>
                <a:gd name="T14" fmla="*/ 657 w 689"/>
                <a:gd name="T15" fmla="*/ 0 h 62"/>
                <a:gd name="T16" fmla="*/ 657 w 689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9" h="62">
                  <a:moveTo>
                    <a:pt x="65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657" y="62"/>
                    <a:pt x="657" y="62"/>
                    <a:pt x="657" y="62"/>
                  </a:cubicBezTo>
                  <a:cubicBezTo>
                    <a:pt x="675" y="62"/>
                    <a:pt x="689" y="48"/>
                    <a:pt x="689" y="31"/>
                  </a:cubicBezTo>
                  <a:cubicBezTo>
                    <a:pt x="689" y="14"/>
                    <a:pt x="675" y="0"/>
                    <a:pt x="657" y="0"/>
                  </a:cubicBezTo>
                  <a:close/>
                  <a:moveTo>
                    <a:pt x="657" y="0"/>
                  </a:moveTo>
                  <a:cubicBezTo>
                    <a:pt x="657" y="0"/>
                    <a:pt x="657" y="0"/>
                    <a:pt x="65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8702676" y="1639888"/>
              <a:ext cx="660400" cy="406400"/>
            </a:xfrm>
            <a:custGeom>
              <a:avLst/>
              <a:gdLst>
                <a:gd name="T0" fmla="*/ 31 w 610"/>
                <a:gd name="T1" fmla="*/ 313 h 376"/>
                <a:gd name="T2" fmla="*/ 0 w 610"/>
                <a:gd name="T3" fmla="*/ 345 h 376"/>
                <a:gd name="T4" fmla="*/ 31 w 610"/>
                <a:gd name="T5" fmla="*/ 376 h 376"/>
                <a:gd name="T6" fmla="*/ 579 w 610"/>
                <a:gd name="T7" fmla="*/ 376 h 376"/>
                <a:gd name="T8" fmla="*/ 610 w 610"/>
                <a:gd name="T9" fmla="*/ 345 h 376"/>
                <a:gd name="T10" fmla="*/ 579 w 610"/>
                <a:gd name="T11" fmla="*/ 313 h 376"/>
                <a:gd name="T12" fmla="*/ 571 w 610"/>
                <a:gd name="T13" fmla="*/ 313 h 376"/>
                <a:gd name="T14" fmla="*/ 571 w 610"/>
                <a:gd name="T15" fmla="*/ 32 h 376"/>
                <a:gd name="T16" fmla="*/ 579 w 610"/>
                <a:gd name="T17" fmla="*/ 32 h 376"/>
                <a:gd name="T18" fmla="*/ 595 w 610"/>
                <a:gd name="T19" fmla="*/ 16 h 376"/>
                <a:gd name="T20" fmla="*/ 579 w 610"/>
                <a:gd name="T21" fmla="*/ 0 h 376"/>
                <a:gd name="T22" fmla="*/ 31 w 610"/>
                <a:gd name="T23" fmla="*/ 0 h 376"/>
                <a:gd name="T24" fmla="*/ 16 w 610"/>
                <a:gd name="T25" fmla="*/ 16 h 376"/>
                <a:gd name="T26" fmla="*/ 31 w 610"/>
                <a:gd name="T27" fmla="*/ 32 h 376"/>
                <a:gd name="T28" fmla="*/ 39 w 610"/>
                <a:gd name="T29" fmla="*/ 32 h 376"/>
                <a:gd name="T30" fmla="*/ 39 w 610"/>
                <a:gd name="T31" fmla="*/ 313 h 376"/>
                <a:gd name="T32" fmla="*/ 31 w 610"/>
                <a:gd name="T33" fmla="*/ 313 h 376"/>
                <a:gd name="T34" fmla="*/ 509 w 610"/>
                <a:gd name="T35" fmla="*/ 32 h 376"/>
                <a:gd name="T36" fmla="*/ 509 w 610"/>
                <a:gd name="T37" fmla="*/ 313 h 376"/>
                <a:gd name="T38" fmla="*/ 415 w 610"/>
                <a:gd name="T39" fmla="*/ 313 h 376"/>
                <a:gd name="T40" fmla="*/ 415 w 610"/>
                <a:gd name="T41" fmla="*/ 32 h 376"/>
                <a:gd name="T42" fmla="*/ 509 w 610"/>
                <a:gd name="T43" fmla="*/ 32 h 376"/>
                <a:gd name="T44" fmla="*/ 352 w 610"/>
                <a:gd name="T45" fmla="*/ 32 h 376"/>
                <a:gd name="T46" fmla="*/ 352 w 610"/>
                <a:gd name="T47" fmla="*/ 313 h 376"/>
                <a:gd name="T48" fmla="*/ 258 w 610"/>
                <a:gd name="T49" fmla="*/ 313 h 376"/>
                <a:gd name="T50" fmla="*/ 258 w 610"/>
                <a:gd name="T51" fmla="*/ 32 h 376"/>
                <a:gd name="T52" fmla="*/ 352 w 610"/>
                <a:gd name="T53" fmla="*/ 32 h 376"/>
                <a:gd name="T54" fmla="*/ 102 w 610"/>
                <a:gd name="T55" fmla="*/ 32 h 376"/>
                <a:gd name="T56" fmla="*/ 196 w 610"/>
                <a:gd name="T57" fmla="*/ 32 h 376"/>
                <a:gd name="T58" fmla="*/ 196 w 610"/>
                <a:gd name="T59" fmla="*/ 313 h 376"/>
                <a:gd name="T60" fmla="*/ 102 w 610"/>
                <a:gd name="T61" fmla="*/ 313 h 376"/>
                <a:gd name="T62" fmla="*/ 102 w 610"/>
                <a:gd name="T63" fmla="*/ 32 h 376"/>
                <a:gd name="T64" fmla="*/ 102 w 610"/>
                <a:gd name="T65" fmla="*/ 32 h 376"/>
                <a:gd name="T66" fmla="*/ 102 w 610"/>
                <a:gd name="T67" fmla="*/ 3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0" h="376">
                  <a:moveTo>
                    <a:pt x="31" y="313"/>
                  </a:moveTo>
                  <a:cubicBezTo>
                    <a:pt x="14" y="313"/>
                    <a:pt x="0" y="327"/>
                    <a:pt x="0" y="345"/>
                  </a:cubicBezTo>
                  <a:cubicBezTo>
                    <a:pt x="0" y="362"/>
                    <a:pt x="14" y="376"/>
                    <a:pt x="31" y="376"/>
                  </a:cubicBezTo>
                  <a:cubicBezTo>
                    <a:pt x="579" y="376"/>
                    <a:pt x="579" y="376"/>
                    <a:pt x="579" y="376"/>
                  </a:cubicBezTo>
                  <a:cubicBezTo>
                    <a:pt x="596" y="376"/>
                    <a:pt x="610" y="362"/>
                    <a:pt x="610" y="345"/>
                  </a:cubicBezTo>
                  <a:cubicBezTo>
                    <a:pt x="610" y="327"/>
                    <a:pt x="596" y="313"/>
                    <a:pt x="579" y="313"/>
                  </a:cubicBezTo>
                  <a:cubicBezTo>
                    <a:pt x="571" y="313"/>
                    <a:pt x="571" y="313"/>
                    <a:pt x="571" y="313"/>
                  </a:cubicBezTo>
                  <a:cubicBezTo>
                    <a:pt x="571" y="32"/>
                    <a:pt x="571" y="32"/>
                    <a:pt x="571" y="32"/>
                  </a:cubicBezTo>
                  <a:cubicBezTo>
                    <a:pt x="579" y="32"/>
                    <a:pt x="579" y="32"/>
                    <a:pt x="579" y="32"/>
                  </a:cubicBezTo>
                  <a:cubicBezTo>
                    <a:pt x="588" y="32"/>
                    <a:pt x="595" y="25"/>
                    <a:pt x="595" y="16"/>
                  </a:cubicBezTo>
                  <a:cubicBezTo>
                    <a:pt x="595" y="7"/>
                    <a:pt x="588" y="0"/>
                    <a:pt x="57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0"/>
                    <a:pt x="16" y="7"/>
                    <a:pt x="16" y="16"/>
                  </a:cubicBezTo>
                  <a:cubicBezTo>
                    <a:pt x="16" y="25"/>
                    <a:pt x="23" y="32"/>
                    <a:pt x="31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31" y="313"/>
                    <a:pt x="31" y="313"/>
                    <a:pt x="31" y="313"/>
                  </a:cubicBezTo>
                  <a:close/>
                  <a:moveTo>
                    <a:pt x="509" y="32"/>
                  </a:moveTo>
                  <a:cubicBezTo>
                    <a:pt x="509" y="313"/>
                    <a:pt x="509" y="313"/>
                    <a:pt x="509" y="313"/>
                  </a:cubicBezTo>
                  <a:cubicBezTo>
                    <a:pt x="415" y="313"/>
                    <a:pt x="415" y="313"/>
                    <a:pt x="415" y="313"/>
                  </a:cubicBezTo>
                  <a:cubicBezTo>
                    <a:pt x="415" y="32"/>
                    <a:pt x="415" y="32"/>
                    <a:pt x="415" y="32"/>
                  </a:cubicBezTo>
                  <a:lnTo>
                    <a:pt x="509" y="32"/>
                  </a:lnTo>
                  <a:close/>
                  <a:moveTo>
                    <a:pt x="352" y="32"/>
                  </a:moveTo>
                  <a:cubicBezTo>
                    <a:pt x="352" y="313"/>
                    <a:pt x="352" y="313"/>
                    <a:pt x="352" y="313"/>
                  </a:cubicBezTo>
                  <a:cubicBezTo>
                    <a:pt x="258" y="313"/>
                    <a:pt x="258" y="313"/>
                    <a:pt x="258" y="313"/>
                  </a:cubicBezTo>
                  <a:cubicBezTo>
                    <a:pt x="258" y="32"/>
                    <a:pt x="258" y="32"/>
                    <a:pt x="258" y="32"/>
                  </a:cubicBezTo>
                  <a:lnTo>
                    <a:pt x="352" y="32"/>
                  </a:lnTo>
                  <a:close/>
                  <a:moveTo>
                    <a:pt x="102" y="32"/>
                  </a:moveTo>
                  <a:cubicBezTo>
                    <a:pt x="196" y="32"/>
                    <a:pt x="196" y="32"/>
                    <a:pt x="196" y="32"/>
                  </a:cubicBezTo>
                  <a:cubicBezTo>
                    <a:pt x="196" y="313"/>
                    <a:pt x="196" y="313"/>
                    <a:pt x="196" y="313"/>
                  </a:cubicBezTo>
                  <a:cubicBezTo>
                    <a:pt x="102" y="313"/>
                    <a:pt x="102" y="313"/>
                    <a:pt x="102" y="313"/>
                  </a:cubicBezTo>
                  <a:lnTo>
                    <a:pt x="102" y="32"/>
                  </a:lnTo>
                  <a:close/>
                  <a:moveTo>
                    <a:pt x="102" y="32"/>
                  </a:moveTo>
                  <a:cubicBezTo>
                    <a:pt x="102" y="32"/>
                    <a:pt x="102" y="32"/>
                    <a:pt x="102" y="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658226" y="1389063"/>
              <a:ext cx="747713" cy="220663"/>
            </a:xfrm>
            <a:custGeom>
              <a:avLst/>
              <a:gdLst>
                <a:gd name="T0" fmla="*/ 33 w 691"/>
                <a:gd name="T1" fmla="*/ 204 h 204"/>
                <a:gd name="T2" fmla="*/ 659 w 691"/>
                <a:gd name="T3" fmla="*/ 204 h 204"/>
                <a:gd name="T4" fmla="*/ 660 w 691"/>
                <a:gd name="T5" fmla="*/ 204 h 204"/>
                <a:gd name="T6" fmla="*/ 691 w 691"/>
                <a:gd name="T7" fmla="*/ 173 h 204"/>
                <a:gd name="T8" fmla="*/ 670 w 691"/>
                <a:gd name="T9" fmla="*/ 143 h 204"/>
                <a:gd name="T10" fmla="*/ 359 w 691"/>
                <a:gd name="T11" fmla="*/ 4 h 204"/>
                <a:gd name="T12" fmla="*/ 333 w 691"/>
                <a:gd name="T13" fmla="*/ 4 h 204"/>
                <a:gd name="T14" fmla="*/ 21 w 691"/>
                <a:gd name="T15" fmla="*/ 144 h 204"/>
                <a:gd name="T16" fmla="*/ 3 w 691"/>
                <a:gd name="T17" fmla="*/ 179 h 204"/>
                <a:gd name="T18" fmla="*/ 33 w 691"/>
                <a:gd name="T19" fmla="*/ 204 h 204"/>
                <a:gd name="T20" fmla="*/ 33 w 691"/>
                <a:gd name="T21" fmla="*/ 204 h 204"/>
                <a:gd name="T22" fmla="*/ 33 w 691"/>
                <a:gd name="T2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1" h="204">
                  <a:moveTo>
                    <a:pt x="33" y="204"/>
                  </a:moveTo>
                  <a:cubicBezTo>
                    <a:pt x="659" y="204"/>
                    <a:pt x="659" y="204"/>
                    <a:pt x="659" y="204"/>
                  </a:cubicBezTo>
                  <a:cubicBezTo>
                    <a:pt x="659" y="204"/>
                    <a:pt x="660" y="204"/>
                    <a:pt x="660" y="204"/>
                  </a:cubicBezTo>
                  <a:cubicBezTo>
                    <a:pt x="677" y="204"/>
                    <a:pt x="691" y="190"/>
                    <a:pt x="691" y="173"/>
                  </a:cubicBezTo>
                  <a:cubicBezTo>
                    <a:pt x="691" y="159"/>
                    <a:pt x="682" y="148"/>
                    <a:pt x="670" y="143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51" y="0"/>
                    <a:pt x="342" y="0"/>
                    <a:pt x="333" y="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7" y="150"/>
                    <a:pt x="0" y="165"/>
                    <a:pt x="3" y="179"/>
                  </a:cubicBezTo>
                  <a:cubicBezTo>
                    <a:pt x="6" y="194"/>
                    <a:pt x="19" y="204"/>
                    <a:pt x="33" y="204"/>
                  </a:cubicBezTo>
                  <a:close/>
                  <a:moveTo>
                    <a:pt x="33" y="204"/>
                  </a:moveTo>
                  <a:cubicBezTo>
                    <a:pt x="33" y="204"/>
                    <a:pt x="33" y="204"/>
                    <a:pt x="33" y="2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7694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74562"/>
              </a:gs>
              <a:gs pos="100000">
                <a:srgbClr val="2E394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orma libre 8"/>
          <p:cNvSpPr/>
          <p:nvPr/>
        </p:nvSpPr>
        <p:spPr>
          <a:xfrm>
            <a:off x="487680" y="676656"/>
            <a:ext cx="4678680" cy="5449824"/>
          </a:xfrm>
          <a:custGeom>
            <a:avLst/>
            <a:gdLst>
              <a:gd name="connsiteX0" fmla="*/ 214564 w 4678680"/>
              <a:gd name="connsiteY0" fmla="*/ 0 h 6019800"/>
              <a:gd name="connsiteX1" fmla="*/ 4366260 w 4678680"/>
              <a:gd name="connsiteY1" fmla="*/ 0 h 6019800"/>
              <a:gd name="connsiteX2" fmla="*/ 4670476 w 4678680"/>
              <a:gd name="connsiteY2" fmla="*/ 373260 h 6019800"/>
              <a:gd name="connsiteX3" fmla="*/ 4678680 w 4678680"/>
              <a:gd name="connsiteY3" fmla="*/ 374087 h 6019800"/>
              <a:gd name="connsiteX4" fmla="*/ 4678680 w 4678680"/>
              <a:gd name="connsiteY4" fmla="*/ 5645714 h 6019800"/>
              <a:gd name="connsiteX5" fmla="*/ 4670476 w 4678680"/>
              <a:gd name="connsiteY5" fmla="*/ 5646541 h 6019800"/>
              <a:gd name="connsiteX6" fmla="*/ 4366260 w 4678680"/>
              <a:gd name="connsiteY6" fmla="*/ 6019800 h 6019800"/>
              <a:gd name="connsiteX7" fmla="*/ 214564 w 4678680"/>
              <a:gd name="connsiteY7" fmla="*/ 6019800 h 6019800"/>
              <a:gd name="connsiteX8" fmla="*/ 0 w 4678680"/>
              <a:gd name="connsiteY8" fmla="*/ 5805236 h 6019800"/>
              <a:gd name="connsiteX9" fmla="*/ 0 w 4678680"/>
              <a:gd name="connsiteY9" fmla="*/ 214564 h 6019800"/>
              <a:gd name="connsiteX10" fmla="*/ 214564 w 4678680"/>
              <a:gd name="connsiteY10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8680" h="6019800">
                <a:moveTo>
                  <a:pt x="214564" y="0"/>
                </a:moveTo>
                <a:lnTo>
                  <a:pt x="4366260" y="0"/>
                </a:lnTo>
                <a:cubicBezTo>
                  <a:pt x="4366260" y="184118"/>
                  <a:pt x="4496861" y="337733"/>
                  <a:pt x="4670476" y="373260"/>
                </a:cubicBezTo>
                <a:lnTo>
                  <a:pt x="4678680" y="374087"/>
                </a:lnTo>
                <a:lnTo>
                  <a:pt x="4678680" y="5645714"/>
                </a:lnTo>
                <a:lnTo>
                  <a:pt x="4670476" y="5646541"/>
                </a:lnTo>
                <a:cubicBezTo>
                  <a:pt x="4496861" y="5682068"/>
                  <a:pt x="4366260" y="5835683"/>
                  <a:pt x="4366260" y="6019800"/>
                </a:cubicBezTo>
                <a:lnTo>
                  <a:pt x="214564" y="6019800"/>
                </a:lnTo>
                <a:cubicBezTo>
                  <a:pt x="96064" y="6019800"/>
                  <a:pt x="0" y="5923736"/>
                  <a:pt x="0" y="5805236"/>
                </a:cubicBezTo>
                <a:lnTo>
                  <a:pt x="0" y="214564"/>
                </a:lnTo>
                <a:cubicBezTo>
                  <a:pt x="0" y="96064"/>
                  <a:pt x="96064" y="0"/>
                  <a:pt x="214564" y="0"/>
                </a:cubicBezTo>
                <a:close/>
              </a:path>
            </a:pathLst>
          </a:cu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orma libre 11"/>
          <p:cNvSpPr/>
          <p:nvPr/>
        </p:nvSpPr>
        <p:spPr>
          <a:xfrm flipH="1">
            <a:off x="5311140" y="676656"/>
            <a:ext cx="6450330" cy="5449824"/>
          </a:xfrm>
          <a:custGeom>
            <a:avLst/>
            <a:gdLst>
              <a:gd name="connsiteX0" fmla="*/ 6137910 w 6450330"/>
              <a:gd name="connsiteY0" fmla="*/ 0 h 6019800"/>
              <a:gd name="connsiteX1" fmla="*/ 4366260 w 6450330"/>
              <a:gd name="connsiteY1" fmla="*/ 0 h 6019800"/>
              <a:gd name="connsiteX2" fmla="*/ 1986214 w 6450330"/>
              <a:gd name="connsiteY2" fmla="*/ 0 h 6019800"/>
              <a:gd name="connsiteX3" fmla="*/ 214564 w 6450330"/>
              <a:gd name="connsiteY3" fmla="*/ 0 h 6019800"/>
              <a:gd name="connsiteX4" fmla="*/ 0 w 6450330"/>
              <a:gd name="connsiteY4" fmla="*/ 214564 h 6019800"/>
              <a:gd name="connsiteX5" fmla="*/ 0 w 6450330"/>
              <a:gd name="connsiteY5" fmla="*/ 5805236 h 6019800"/>
              <a:gd name="connsiteX6" fmla="*/ 214564 w 6450330"/>
              <a:gd name="connsiteY6" fmla="*/ 6019800 h 6019800"/>
              <a:gd name="connsiteX7" fmla="*/ 1986214 w 6450330"/>
              <a:gd name="connsiteY7" fmla="*/ 6019800 h 6019800"/>
              <a:gd name="connsiteX8" fmla="*/ 4366260 w 6450330"/>
              <a:gd name="connsiteY8" fmla="*/ 6019800 h 6019800"/>
              <a:gd name="connsiteX9" fmla="*/ 6137910 w 6450330"/>
              <a:gd name="connsiteY9" fmla="*/ 6019800 h 6019800"/>
              <a:gd name="connsiteX10" fmla="*/ 6442126 w 6450330"/>
              <a:gd name="connsiteY10" fmla="*/ 5646541 h 6019800"/>
              <a:gd name="connsiteX11" fmla="*/ 6450330 w 6450330"/>
              <a:gd name="connsiteY11" fmla="*/ 5645714 h 6019800"/>
              <a:gd name="connsiteX12" fmla="*/ 6450330 w 6450330"/>
              <a:gd name="connsiteY12" fmla="*/ 374087 h 6019800"/>
              <a:gd name="connsiteX13" fmla="*/ 6442126 w 6450330"/>
              <a:gd name="connsiteY13" fmla="*/ 373260 h 6019800"/>
              <a:gd name="connsiteX14" fmla="*/ 6137910 w 6450330"/>
              <a:gd name="connsiteY1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50330" h="6019800">
                <a:moveTo>
                  <a:pt x="6137910" y="0"/>
                </a:moveTo>
                <a:lnTo>
                  <a:pt x="4366260" y="0"/>
                </a:lnTo>
                <a:lnTo>
                  <a:pt x="1986214" y="0"/>
                </a:lnTo>
                <a:lnTo>
                  <a:pt x="214564" y="0"/>
                </a:lnTo>
                <a:cubicBezTo>
                  <a:pt x="96064" y="0"/>
                  <a:pt x="0" y="96064"/>
                  <a:pt x="0" y="214564"/>
                </a:cubicBezTo>
                <a:lnTo>
                  <a:pt x="0" y="5805236"/>
                </a:lnTo>
                <a:cubicBezTo>
                  <a:pt x="0" y="5923736"/>
                  <a:pt x="96064" y="6019800"/>
                  <a:pt x="214564" y="6019800"/>
                </a:cubicBezTo>
                <a:lnTo>
                  <a:pt x="1986214" y="6019800"/>
                </a:lnTo>
                <a:lnTo>
                  <a:pt x="4366260" y="6019800"/>
                </a:lnTo>
                <a:lnTo>
                  <a:pt x="6137910" y="6019800"/>
                </a:lnTo>
                <a:cubicBezTo>
                  <a:pt x="6137910" y="5835683"/>
                  <a:pt x="6268511" y="5682068"/>
                  <a:pt x="6442126" y="5646541"/>
                </a:cubicBezTo>
                <a:lnTo>
                  <a:pt x="6450330" y="5645714"/>
                </a:lnTo>
                <a:lnTo>
                  <a:pt x="6450330" y="374087"/>
                </a:lnTo>
                <a:lnTo>
                  <a:pt x="6442126" y="373260"/>
                </a:lnTo>
                <a:cubicBezTo>
                  <a:pt x="6268511" y="337733"/>
                  <a:pt x="6137910" y="184118"/>
                  <a:pt x="61379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1410762" y="3530767"/>
            <a:ext cx="2795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ideas.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Remember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1410761" y="2489388"/>
            <a:ext cx="329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800" dirty="0" err="1" smtClean="0">
                <a:solidFill>
                  <a:schemeClr val="bg1"/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800" dirty="0" smtClean="0">
                <a:solidFill>
                  <a:schemeClr val="bg1"/>
                </a:solidFill>
                <a:latin typeface="Oswald" panose="02000303000000000000" pitchFamily="2" charset="0"/>
              </a:rPr>
              <a:t> Text</a:t>
            </a:r>
            <a:endParaRPr lang="es-CO" altLang="es-CO" sz="2800" dirty="0">
              <a:solidFill>
                <a:schemeClr val="bg1"/>
              </a:solidFill>
              <a:latin typeface="Oswald" panose="02000303000000000000" pitchFamily="2" charset="0"/>
            </a:endParaRPr>
          </a:p>
        </p:txBody>
      </p:sp>
      <p:sp>
        <p:nvSpPr>
          <p:cNvPr id="15" name="CuadroTexto 5"/>
          <p:cNvSpPr txBox="1">
            <a:spLocks noChangeArrowheads="1"/>
          </p:cNvSpPr>
          <p:nvPr/>
        </p:nvSpPr>
        <p:spPr bwMode="auto">
          <a:xfrm>
            <a:off x="1365158" y="1509564"/>
            <a:ext cx="2673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7200" b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es-CO" altLang="es-CO" sz="5400" dirty="0" err="1">
                <a:solidFill>
                  <a:schemeClr val="bg1"/>
                </a:solidFill>
              </a:rPr>
              <a:t>Title</a:t>
            </a:r>
            <a:r>
              <a:rPr lang="es-CO" altLang="es-CO" sz="5400" dirty="0">
                <a:solidFill>
                  <a:schemeClr val="bg1"/>
                </a:solidFill>
              </a:rPr>
              <a:t> </a:t>
            </a:r>
            <a:r>
              <a:rPr lang="es-CO" altLang="es-CO" sz="5400" dirty="0" err="1" smtClean="0">
                <a:solidFill>
                  <a:schemeClr val="bg1"/>
                </a:solidFill>
              </a:rPr>
              <a:t>Slide</a:t>
            </a:r>
            <a:endParaRPr lang="es-CO" altLang="es-CO" sz="5400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17441" y="3062694"/>
            <a:ext cx="41803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9172575" y="2218801"/>
            <a:ext cx="1813560" cy="132475"/>
          </a:xfrm>
          <a:prstGeom prst="roundRect">
            <a:avLst>
              <a:gd name="adj" fmla="val 45113"/>
            </a:avLst>
          </a:prstGeom>
          <a:solidFill>
            <a:srgbClr val="2E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redondeado 22"/>
          <p:cNvSpPr/>
          <p:nvPr/>
        </p:nvSpPr>
        <p:spPr>
          <a:xfrm>
            <a:off x="9172575" y="2930219"/>
            <a:ext cx="1813560" cy="132475"/>
          </a:xfrm>
          <a:prstGeom prst="roundRect">
            <a:avLst>
              <a:gd name="adj" fmla="val 45113"/>
            </a:avLst>
          </a:prstGeom>
          <a:solidFill>
            <a:srgbClr val="2E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redondeado 23"/>
          <p:cNvSpPr/>
          <p:nvPr/>
        </p:nvSpPr>
        <p:spPr>
          <a:xfrm>
            <a:off x="9172575" y="3627685"/>
            <a:ext cx="1813560" cy="132475"/>
          </a:xfrm>
          <a:prstGeom prst="roundRect">
            <a:avLst>
              <a:gd name="adj" fmla="val 45113"/>
            </a:avLst>
          </a:prstGeom>
          <a:solidFill>
            <a:srgbClr val="2E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redondeado 27"/>
          <p:cNvSpPr/>
          <p:nvPr/>
        </p:nvSpPr>
        <p:spPr>
          <a:xfrm>
            <a:off x="8588380" y="4266589"/>
            <a:ext cx="2397755" cy="132475"/>
          </a:xfrm>
          <a:prstGeom prst="roundRect">
            <a:avLst>
              <a:gd name="adj" fmla="val 45113"/>
            </a:avLst>
          </a:prstGeom>
          <a:solidFill>
            <a:srgbClr val="2E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redondeado 16"/>
          <p:cNvSpPr/>
          <p:nvPr/>
        </p:nvSpPr>
        <p:spPr>
          <a:xfrm>
            <a:off x="7701915" y="2112532"/>
            <a:ext cx="1813560" cy="345014"/>
          </a:xfrm>
          <a:prstGeom prst="roundRect">
            <a:avLst>
              <a:gd name="adj" fmla="val 45113"/>
            </a:avLst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redondeado 17"/>
          <p:cNvSpPr/>
          <p:nvPr/>
        </p:nvSpPr>
        <p:spPr>
          <a:xfrm>
            <a:off x="7701915" y="2838686"/>
            <a:ext cx="2377440" cy="339910"/>
          </a:xfrm>
          <a:prstGeom prst="roundRect">
            <a:avLst>
              <a:gd name="adj" fmla="val 45113"/>
            </a:avLst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redondeado 19"/>
          <p:cNvSpPr/>
          <p:nvPr/>
        </p:nvSpPr>
        <p:spPr>
          <a:xfrm>
            <a:off x="7701915" y="4159460"/>
            <a:ext cx="1341120" cy="339910"/>
          </a:xfrm>
          <a:prstGeom prst="roundRect">
            <a:avLst>
              <a:gd name="adj" fmla="val 45113"/>
            </a:avLst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redondeado 20"/>
          <p:cNvSpPr/>
          <p:nvPr/>
        </p:nvSpPr>
        <p:spPr>
          <a:xfrm>
            <a:off x="7701915" y="3531861"/>
            <a:ext cx="2849880" cy="339910"/>
          </a:xfrm>
          <a:prstGeom prst="roundRect">
            <a:avLst>
              <a:gd name="adj" fmla="val 45113"/>
            </a:avLst>
          </a:pr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5"/>
          <p:cNvSpPr txBox="1">
            <a:spLocks noChangeArrowheads="1"/>
          </p:cNvSpPr>
          <p:nvPr/>
        </p:nvSpPr>
        <p:spPr bwMode="auto">
          <a:xfrm>
            <a:off x="5830730" y="2089666"/>
            <a:ext cx="1726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400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Text</a:t>
            </a:r>
            <a:endParaRPr lang="es-CO" altLang="es-CO" sz="2400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30" name="CuadroTexto 5"/>
          <p:cNvSpPr txBox="1">
            <a:spLocks noChangeArrowheads="1"/>
          </p:cNvSpPr>
          <p:nvPr/>
        </p:nvSpPr>
        <p:spPr bwMode="auto">
          <a:xfrm>
            <a:off x="5830730" y="2750998"/>
            <a:ext cx="1726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400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Text</a:t>
            </a:r>
            <a:endParaRPr lang="es-CO" altLang="es-CO" sz="2400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31" name="CuadroTexto 5"/>
          <p:cNvSpPr txBox="1">
            <a:spLocks noChangeArrowheads="1"/>
          </p:cNvSpPr>
          <p:nvPr/>
        </p:nvSpPr>
        <p:spPr bwMode="auto">
          <a:xfrm>
            <a:off x="5830730" y="3491002"/>
            <a:ext cx="1726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400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Text</a:t>
            </a:r>
            <a:endParaRPr lang="es-CO" altLang="es-CO" sz="2400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  <p:sp>
        <p:nvSpPr>
          <p:cNvPr id="32" name="CuadroTexto 5"/>
          <p:cNvSpPr txBox="1">
            <a:spLocks noChangeArrowheads="1"/>
          </p:cNvSpPr>
          <p:nvPr/>
        </p:nvSpPr>
        <p:spPr bwMode="auto">
          <a:xfrm>
            <a:off x="5830730" y="4151840"/>
            <a:ext cx="1726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400" dirty="0" err="1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Sample</a:t>
            </a:r>
            <a:r>
              <a:rPr lang="es-CO" altLang="es-CO" sz="2400" dirty="0" smtClean="0">
                <a:solidFill>
                  <a:schemeClr val="bg1">
                    <a:lumMod val="50000"/>
                  </a:schemeClr>
                </a:solidFill>
                <a:latin typeface="Oswald" panose="02000303000000000000" pitchFamily="2" charset="0"/>
              </a:rPr>
              <a:t> Text</a:t>
            </a:r>
            <a:endParaRPr lang="es-CO" altLang="es-CO" sz="2400" dirty="0">
              <a:solidFill>
                <a:schemeClr val="bg1">
                  <a:lumMod val="50000"/>
                </a:schemeClr>
              </a:solidFill>
              <a:latin typeface="Oswald" panose="020003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74562"/>
              </a:gs>
              <a:gs pos="100000">
                <a:srgbClr val="2E394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orma libre 7"/>
          <p:cNvSpPr/>
          <p:nvPr/>
        </p:nvSpPr>
        <p:spPr>
          <a:xfrm>
            <a:off x="838200" y="768096"/>
            <a:ext cx="10515600" cy="5321808"/>
          </a:xfrm>
          <a:custGeom>
            <a:avLst/>
            <a:gdLst>
              <a:gd name="connsiteX0" fmla="*/ 256032 w 10515600"/>
              <a:gd name="connsiteY0" fmla="*/ 256032 h 5321808"/>
              <a:gd name="connsiteX1" fmla="*/ 256032 w 10515600"/>
              <a:gd name="connsiteY1" fmla="*/ 5084064 h 5321808"/>
              <a:gd name="connsiteX2" fmla="*/ 10262616 w 10515600"/>
              <a:gd name="connsiteY2" fmla="*/ 5084064 h 5321808"/>
              <a:gd name="connsiteX3" fmla="*/ 10262616 w 10515600"/>
              <a:gd name="connsiteY3" fmla="*/ 256032 h 5321808"/>
              <a:gd name="connsiteX4" fmla="*/ 0 w 10515600"/>
              <a:gd name="connsiteY4" fmla="*/ 0 h 5321808"/>
              <a:gd name="connsiteX5" fmla="*/ 10515600 w 10515600"/>
              <a:gd name="connsiteY5" fmla="*/ 0 h 5321808"/>
              <a:gd name="connsiteX6" fmla="*/ 10515600 w 10515600"/>
              <a:gd name="connsiteY6" fmla="*/ 5321808 h 5321808"/>
              <a:gd name="connsiteX7" fmla="*/ 0 w 10515600"/>
              <a:gd name="connsiteY7" fmla="*/ 5321808 h 53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15600" h="5321808">
                <a:moveTo>
                  <a:pt x="256032" y="256032"/>
                </a:moveTo>
                <a:lnTo>
                  <a:pt x="256032" y="5084064"/>
                </a:lnTo>
                <a:lnTo>
                  <a:pt x="10262616" y="5084064"/>
                </a:lnTo>
                <a:lnTo>
                  <a:pt x="10262616" y="256032"/>
                </a:lnTo>
                <a:close/>
                <a:moveTo>
                  <a:pt x="0" y="0"/>
                </a:moveTo>
                <a:lnTo>
                  <a:pt x="10515600" y="0"/>
                </a:lnTo>
                <a:lnTo>
                  <a:pt x="10515600" y="5321808"/>
                </a:lnTo>
                <a:lnTo>
                  <a:pt x="0" y="5321808"/>
                </a:lnTo>
                <a:close/>
              </a:path>
            </a:pathLst>
          </a:custGeom>
          <a:gradFill>
            <a:gsLst>
              <a:gs pos="0">
                <a:srgbClr val="FC8563"/>
              </a:gs>
              <a:gs pos="100000">
                <a:srgbClr val="ED39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46" y="2560903"/>
            <a:ext cx="9601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Aileron Black" panose="00000A00000000000000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ctr"/>
            <a:r>
              <a:rPr lang="es-CO" altLang="es-CO" sz="7200" b="0" dirty="0" smtClean="0">
                <a:gradFill>
                  <a:gsLst>
                    <a:gs pos="0">
                      <a:srgbClr val="FC8563"/>
                    </a:gs>
                    <a:gs pos="100000">
                      <a:srgbClr val="ED394B"/>
                    </a:gs>
                  </a:gsLst>
                  <a:lin ang="0" scaled="1"/>
                </a:gradFill>
                <a:latin typeface="Oswald" panose="02000303000000000000" pitchFamily="2" charset="0"/>
              </a:rPr>
              <a:t>THANK YOU!!</a:t>
            </a:r>
            <a:endParaRPr lang="es-CO" altLang="es-CO" sz="7200" b="0" dirty="0">
              <a:gradFill>
                <a:gsLst>
                  <a:gs pos="0">
                    <a:srgbClr val="FC8563"/>
                  </a:gs>
                  <a:gs pos="100000">
                    <a:srgbClr val="ED394B"/>
                  </a:gs>
                </a:gsLst>
                <a:lin ang="0" scaled="1"/>
              </a:gradFill>
              <a:latin typeface="Oswald" panose="020003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04867" y="4344126"/>
            <a:ext cx="1927309" cy="7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9" name="CuadroTexto 4"/>
          <p:cNvSpPr txBox="1">
            <a:spLocks noChangeArrowheads="1"/>
          </p:cNvSpPr>
          <p:nvPr/>
        </p:nvSpPr>
        <p:spPr bwMode="auto">
          <a:xfrm>
            <a:off x="4096053" y="3646509"/>
            <a:ext cx="394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cs typeface="Cordia New" panose="020B0304020202020204" pitchFamily="34" charset="-34"/>
              </a:rPr>
              <a:t>Section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cs typeface="Cordia New" panose="020B0304020202020204" pitchFamily="34" charset="-34"/>
              </a:rPr>
              <a:t>for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cs typeface="Cordia New" panose="020B0304020202020204" pitchFamily="34" charset="-34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Oswald" panose="02000303000000000000" pitchFamily="2" charset="0"/>
                <a:cs typeface="Cordia New" panose="020B0304020202020204" pitchFamily="34" charset="-34"/>
              </a:rPr>
              <a:t>questions</a:t>
            </a:r>
            <a:r>
              <a:rPr lang="es-CO" altLang="es-CO" dirty="0">
                <a:solidFill>
                  <a:schemeClr val="bg1"/>
                </a:solidFill>
                <a:latin typeface="Oswald" panose="02000303000000000000" pitchFamily="2" charset="0"/>
                <a:cs typeface="Cordia New" panose="020B0304020202020204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4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>
            <a:extLst>
              <a:ext uri="{FF2B5EF4-FFF2-40B4-BE49-F238E27FC236}">
                <a16:creationId xmlns="" xmlns:a16="http://schemas.microsoft.com/office/drawing/2014/main" id="{796AEA9C-708F-430D-81C7-109A65B97CE7}"/>
              </a:ext>
            </a:extLst>
          </p:cNvPr>
          <p:cNvGrpSpPr/>
          <p:nvPr/>
        </p:nvGrpSpPr>
        <p:grpSpPr>
          <a:xfrm>
            <a:off x="6530352" y="1441112"/>
            <a:ext cx="646331" cy="646331"/>
            <a:chOff x="6471654" y="1401538"/>
            <a:chExt cx="646331" cy="646331"/>
          </a:xfrm>
        </p:grpSpPr>
        <p:sp>
          <p:nvSpPr>
            <p:cNvPr id="3" name="타원 4">
              <a:extLst>
                <a:ext uri="{FF2B5EF4-FFF2-40B4-BE49-F238E27FC236}">
                  <a16:creationId xmlns="" xmlns:a16="http://schemas.microsoft.com/office/drawing/2014/main" id="{9197DC58-5188-4DC5-A975-77557F63CDBF}"/>
                </a:ext>
              </a:extLst>
            </p:cNvPr>
            <p:cNvSpPr/>
            <p:nvPr/>
          </p:nvSpPr>
          <p:spPr>
            <a:xfrm rot="19800000">
              <a:off x="6471654" y="1401538"/>
              <a:ext cx="646331" cy="646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Block Arc 11">
              <a:extLst>
                <a:ext uri="{FF2B5EF4-FFF2-40B4-BE49-F238E27FC236}">
                  <a16:creationId xmlns="" xmlns:a16="http://schemas.microsoft.com/office/drawing/2014/main" id="{F1FE8151-BC70-4238-BA76-AD7BE34229FA}"/>
                </a:ext>
              </a:extLst>
            </p:cNvPr>
            <p:cNvSpPr/>
            <p:nvPr/>
          </p:nvSpPr>
          <p:spPr>
            <a:xfrm rot="10800000">
              <a:off x="6678452" y="1535360"/>
              <a:ext cx="232734" cy="37868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pic>
        <p:nvPicPr>
          <p:cNvPr id="6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="" xmlns:a16="http://schemas.microsoft.com/office/drawing/2014/main" id="{A7AAB0C3-FD26-4F31-97D2-6CA07662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952" y="2043264"/>
            <a:ext cx="4221574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DA0AB3DE-DF9B-4E50-940F-1FD2BB2B4C8D}"/>
              </a:ext>
            </a:extLst>
          </p:cNvPr>
          <p:cNvSpPr txBox="1">
            <a:spLocks/>
          </p:cNvSpPr>
          <p:nvPr/>
        </p:nvSpPr>
        <p:spPr>
          <a:xfrm flipH="1">
            <a:off x="1150905" y="2227389"/>
            <a:ext cx="3845667" cy="256408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sp>
        <p:nvSpPr>
          <p:cNvPr id="8" name="Freeform 52">
            <a:extLst>
              <a:ext uri="{FF2B5EF4-FFF2-40B4-BE49-F238E27FC236}">
                <a16:creationId xmlns="" xmlns:a16="http://schemas.microsoft.com/office/drawing/2014/main" id="{A4D0D9F7-AE41-45A9-AECE-D99EBAC39418}"/>
              </a:ext>
            </a:extLst>
          </p:cNvPr>
          <p:cNvSpPr/>
          <p:nvPr/>
        </p:nvSpPr>
        <p:spPr>
          <a:xfrm>
            <a:off x="1150504" y="2226428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51">
            <a:extLst>
              <a:ext uri="{FF2B5EF4-FFF2-40B4-BE49-F238E27FC236}">
                <a16:creationId xmlns="" xmlns:a16="http://schemas.microsoft.com/office/drawing/2014/main" id="{1C247581-C808-43A2-A1D8-FED7837CC261}"/>
              </a:ext>
            </a:extLst>
          </p:cNvPr>
          <p:cNvSpPr/>
          <p:nvPr/>
        </p:nvSpPr>
        <p:spPr>
          <a:xfrm>
            <a:off x="2600696" y="2242551"/>
            <a:ext cx="4194124" cy="1735966"/>
          </a:xfrm>
          <a:custGeom>
            <a:avLst/>
            <a:gdLst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633496 w 3909575"/>
              <a:gd name="connsiteY12" fmla="*/ 563552 h 1788689"/>
              <a:gd name="connsiteX13" fmla="*/ 2496374 w 3909575"/>
              <a:gd name="connsiteY13" fmla="*/ 661511 h 1788689"/>
              <a:gd name="connsiteX14" fmla="*/ 707665 w 3909575"/>
              <a:gd name="connsiteY14" fmla="*/ 1778584 h 1788689"/>
              <a:gd name="connsiteX15" fmla="*/ 0 w 3909575"/>
              <a:gd name="connsiteY15" fmla="*/ 251933 h 1788689"/>
              <a:gd name="connsiteX16" fmla="*/ 723568 w 3909575"/>
              <a:gd name="connsiteY16" fmla="*/ 410960 h 1788689"/>
              <a:gd name="connsiteX17" fmla="*/ 906449 w 3909575"/>
              <a:gd name="connsiteY17" fmla="*/ 1110675 h 1788689"/>
              <a:gd name="connsiteX18" fmla="*/ 2334017 w 3909575"/>
              <a:gd name="connsiteY18" fmla="*/ 349554 h 1788689"/>
              <a:gd name="connsiteX19" fmla="*/ 2664775 w 3909575"/>
              <a:gd name="connsiteY19" fmla="*/ 145840 h 1788689"/>
              <a:gd name="connsiteX20" fmla="*/ 3107886 w 3909575"/>
              <a:gd name="connsiteY20" fmla="*/ 44315 h 1788689"/>
              <a:gd name="connsiteX21" fmla="*/ 3418711 w 3909575"/>
              <a:gd name="connsiteY21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496374 w 3909575"/>
              <a:gd name="connsiteY12" fmla="*/ 661511 h 1788689"/>
              <a:gd name="connsiteX13" fmla="*/ 707665 w 3909575"/>
              <a:gd name="connsiteY13" fmla="*/ 1778584 h 1788689"/>
              <a:gd name="connsiteX14" fmla="*/ 0 w 3909575"/>
              <a:gd name="connsiteY14" fmla="*/ 251933 h 1788689"/>
              <a:gd name="connsiteX15" fmla="*/ 723568 w 3909575"/>
              <a:gd name="connsiteY15" fmla="*/ 410960 h 1788689"/>
              <a:gd name="connsiteX16" fmla="*/ 906449 w 3909575"/>
              <a:gd name="connsiteY16" fmla="*/ 1110675 h 1788689"/>
              <a:gd name="connsiteX17" fmla="*/ 2334017 w 3909575"/>
              <a:gd name="connsiteY17" fmla="*/ 349554 h 1788689"/>
              <a:gd name="connsiteX18" fmla="*/ 2664775 w 3909575"/>
              <a:gd name="connsiteY18" fmla="*/ 145840 h 1788689"/>
              <a:gd name="connsiteX19" fmla="*/ 3107886 w 3909575"/>
              <a:gd name="connsiteY19" fmla="*/ 44315 h 1788689"/>
              <a:gd name="connsiteX20" fmla="*/ 3418711 w 3909575"/>
              <a:gd name="connsiteY20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496374 w 3909575"/>
              <a:gd name="connsiteY11" fmla="*/ 661511 h 1788689"/>
              <a:gd name="connsiteX12" fmla="*/ 707665 w 3909575"/>
              <a:gd name="connsiteY12" fmla="*/ 1778584 h 1788689"/>
              <a:gd name="connsiteX13" fmla="*/ 0 w 3909575"/>
              <a:gd name="connsiteY13" fmla="*/ 251933 h 1788689"/>
              <a:gd name="connsiteX14" fmla="*/ 723568 w 3909575"/>
              <a:gd name="connsiteY14" fmla="*/ 410960 h 1788689"/>
              <a:gd name="connsiteX15" fmla="*/ 906449 w 3909575"/>
              <a:gd name="connsiteY15" fmla="*/ 1110675 h 1788689"/>
              <a:gd name="connsiteX16" fmla="*/ 2334017 w 3909575"/>
              <a:gd name="connsiteY16" fmla="*/ 349554 h 1788689"/>
              <a:gd name="connsiteX17" fmla="*/ 2664775 w 3909575"/>
              <a:gd name="connsiteY17" fmla="*/ 145840 h 1788689"/>
              <a:gd name="connsiteX18" fmla="*/ 3107886 w 3909575"/>
              <a:gd name="connsiteY18" fmla="*/ 44315 h 1788689"/>
              <a:gd name="connsiteX19" fmla="*/ 3418711 w 3909575"/>
              <a:gd name="connsiteY19" fmla="*/ 1537 h 1788689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334017 w 3909575"/>
              <a:gd name="connsiteY15" fmla="*/ 349554 h 1779443"/>
              <a:gd name="connsiteX16" fmla="*/ 2664775 w 3909575"/>
              <a:gd name="connsiteY16" fmla="*/ 145840 h 1779443"/>
              <a:gd name="connsiteX17" fmla="*/ 3107886 w 3909575"/>
              <a:gd name="connsiteY17" fmla="*/ 44315 h 1779443"/>
              <a:gd name="connsiteX18" fmla="*/ 3418711 w 3909575"/>
              <a:gd name="connsiteY18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64775 w 3909575"/>
              <a:gd name="connsiteY15" fmla="*/ 14584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9575" h="1779443">
                <a:moveTo>
                  <a:pt x="3418711" y="1537"/>
                </a:moveTo>
                <a:cubicBezTo>
                  <a:pt x="3469264" y="24466"/>
                  <a:pt x="3432681" y="105909"/>
                  <a:pt x="3368419" y="121871"/>
                </a:cubicBezTo>
                <a:cubicBezTo>
                  <a:pt x="3315782" y="146844"/>
                  <a:pt x="3240643" y="151411"/>
                  <a:pt x="3176755" y="166181"/>
                </a:cubicBezTo>
                <a:cubicBezTo>
                  <a:pt x="3236930" y="196659"/>
                  <a:pt x="3336872" y="160680"/>
                  <a:pt x="3416930" y="157930"/>
                </a:cubicBezTo>
                <a:cubicBezTo>
                  <a:pt x="3522106" y="103071"/>
                  <a:pt x="3594377" y="68841"/>
                  <a:pt x="3701848" y="27103"/>
                </a:cubicBezTo>
                <a:cubicBezTo>
                  <a:pt x="3804830" y="-6636"/>
                  <a:pt x="3906693" y="-15839"/>
                  <a:pt x="3909575" y="58533"/>
                </a:cubicBezTo>
                <a:lnTo>
                  <a:pt x="3805270" y="99736"/>
                </a:lnTo>
                <a:cubicBezTo>
                  <a:pt x="3846572" y="108704"/>
                  <a:pt x="3885345" y="157331"/>
                  <a:pt x="3852640" y="168423"/>
                </a:cubicBezTo>
                <a:cubicBezTo>
                  <a:pt x="3662305" y="225168"/>
                  <a:pt x="3521110" y="292253"/>
                  <a:pt x="3340943" y="360744"/>
                </a:cubicBezTo>
                <a:cubicBezTo>
                  <a:pt x="3307879" y="381646"/>
                  <a:pt x="3243681" y="425574"/>
                  <a:pt x="3212947" y="436602"/>
                </a:cubicBezTo>
                <a:cubicBezTo>
                  <a:pt x="3118058" y="459638"/>
                  <a:pt x="2933306" y="422867"/>
                  <a:pt x="2793493" y="469443"/>
                </a:cubicBezTo>
                <a:cubicBezTo>
                  <a:pt x="2375946" y="693107"/>
                  <a:pt x="1173247" y="1814836"/>
                  <a:pt x="707665" y="1778584"/>
                </a:cubicBezTo>
                <a:cubicBezTo>
                  <a:pt x="527436" y="1709673"/>
                  <a:pt x="156375" y="1179586"/>
                  <a:pt x="0" y="251933"/>
                </a:cubicBezTo>
                <a:lnTo>
                  <a:pt x="723568" y="410960"/>
                </a:lnTo>
                <a:cubicBezTo>
                  <a:pt x="765975" y="694556"/>
                  <a:pt x="887896" y="962250"/>
                  <a:pt x="906449" y="1110675"/>
                </a:cubicBezTo>
                <a:cubicBezTo>
                  <a:pt x="1285642" y="963121"/>
                  <a:pt x="2226306" y="411031"/>
                  <a:pt x="2601164" y="209450"/>
                </a:cubicBezTo>
                <a:cubicBezTo>
                  <a:pt x="2826145" y="18599"/>
                  <a:pt x="3014053" y="22756"/>
                  <a:pt x="3107886" y="44315"/>
                </a:cubicBezTo>
                <a:cubicBezTo>
                  <a:pt x="3172104" y="52270"/>
                  <a:pt x="3315915" y="-10491"/>
                  <a:pt x="3418711" y="15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400A24-48D9-41FF-8D86-0957E27206C8}"/>
              </a:ext>
            </a:extLst>
          </p:cNvPr>
          <p:cNvSpPr txBox="1"/>
          <p:nvPr/>
        </p:nvSpPr>
        <p:spPr>
          <a:xfrm>
            <a:off x="7215881" y="5443064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ACA5C1-7999-47F4-BD5B-CE7F918B51BC}"/>
              </a:ext>
            </a:extLst>
          </p:cNvPr>
          <p:cNvSpPr txBox="1"/>
          <p:nvPr/>
        </p:nvSpPr>
        <p:spPr>
          <a:xfrm>
            <a:off x="7215881" y="3512576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BUSINESS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2" name="Straight Connector 21">
            <a:extLst>
              <a:ext uri="{FF2B5EF4-FFF2-40B4-BE49-F238E27FC236}">
                <a16:creationId xmlns="" xmlns:a16="http://schemas.microsoft.com/office/drawing/2014/main" id="{DC7FFB34-6275-401C-B9A4-998473198EBC}"/>
              </a:ext>
            </a:extLst>
          </p:cNvPr>
          <p:cNvCxnSpPr/>
          <p:nvPr/>
        </p:nvCxnSpPr>
        <p:spPr>
          <a:xfrm flipV="1">
            <a:off x="7215881" y="4945010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6348C6-DDF8-437C-9EE8-E2C57B8484A8}"/>
              </a:ext>
            </a:extLst>
          </p:cNvPr>
          <p:cNvSpPr txBox="1"/>
          <p:nvPr/>
        </p:nvSpPr>
        <p:spPr>
          <a:xfrm>
            <a:off x="7215881" y="5135288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80">
            <a:extLst>
              <a:ext uri="{FF2B5EF4-FFF2-40B4-BE49-F238E27FC236}">
                <a16:creationId xmlns="" xmlns:a16="http://schemas.microsoft.com/office/drawing/2014/main" id="{30628B53-42C3-4DB4-91F2-B61613FFF5A1}"/>
              </a:ext>
            </a:extLst>
          </p:cNvPr>
          <p:cNvGrpSpPr/>
          <p:nvPr/>
        </p:nvGrpSpPr>
        <p:grpSpPr>
          <a:xfrm rot="2891550">
            <a:off x="5791208" y="1775087"/>
            <a:ext cx="1318331" cy="874948"/>
            <a:chOff x="8890504" y="1819747"/>
            <a:chExt cx="2424749" cy="1609253"/>
          </a:xfrm>
        </p:grpSpPr>
        <p:sp>
          <p:nvSpPr>
            <p:cNvPr id="15" name="사각형: 둥근 모서리 76">
              <a:extLst>
                <a:ext uri="{FF2B5EF4-FFF2-40B4-BE49-F238E27FC236}">
                  <a16:creationId xmlns="" xmlns:a16="http://schemas.microsoft.com/office/drawing/2014/main" id="{75F21FA8-D20D-4B72-B666-7984FE50754C}"/>
                </a:ext>
              </a:extLst>
            </p:cNvPr>
            <p:cNvSpPr/>
            <p:nvPr/>
          </p:nvSpPr>
          <p:spPr>
            <a:xfrm>
              <a:off x="8890504" y="1819747"/>
              <a:ext cx="2338544" cy="160925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사각형: 둥근 모서리 77">
              <a:extLst>
                <a:ext uri="{FF2B5EF4-FFF2-40B4-BE49-F238E27FC236}">
                  <a16:creationId xmlns="" xmlns:a16="http://schemas.microsoft.com/office/drawing/2014/main" id="{79FF7310-8A9E-47C3-8791-6DCB972E1D05}"/>
                </a:ext>
              </a:extLst>
            </p:cNvPr>
            <p:cNvSpPr/>
            <p:nvPr/>
          </p:nvSpPr>
          <p:spPr>
            <a:xfrm>
              <a:off x="9000521" y="1954285"/>
              <a:ext cx="2118510" cy="1340176"/>
            </a:xfrm>
            <a:prstGeom prst="roundRect">
              <a:avLst>
                <a:gd name="adj" fmla="val 12614"/>
              </a:avLst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사각형: 둥근 모서리 78">
              <a:extLst>
                <a:ext uri="{FF2B5EF4-FFF2-40B4-BE49-F238E27FC236}">
                  <a16:creationId xmlns="" xmlns:a16="http://schemas.microsoft.com/office/drawing/2014/main" id="{489EEC78-D641-4A7A-B120-01BFD2D00897}"/>
                </a:ext>
              </a:extLst>
            </p:cNvPr>
            <p:cNvSpPr/>
            <p:nvPr/>
          </p:nvSpPr>
          <p:spPr>
            <a:xfrm>
              <a:off x="10616628" y="2383996"/>
              <a:ext cx="698625" cy="48075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79">
              <a:extLst>
                <a:ext uri="{FF2B5EF4-FFF2-40B4-BE49-F238E27FC236}">
                  <a16:creationId xmlns="" xmlns:a16="http://schemas.microsoft.com/office/drawing/2014/main" id="{82B72059-48E3-41FA-964A-84DC19D85912}"/>
                </a:ext>
              </a:extLst>
            </p:cNvPr>
            <p:cNvSpPr/>
            <p:nvPr/>
          </p:nvSpPr>
          <p:spPr>
            <a:xfrm>
              <a:off x="10732612" y="2479518"/>
              <a:ext cx="289711" cy="289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자유형: 도형 83">
            <a:extLst>
              <a:ext uri="{FF2B5EF4-FFF2-40B4-BE49-F238E27FC236}">
                <a16:creationId xmlns="" xmlns:a16="http://schemas.microsoft.com/office/drawing/2014/main" id="{1615A538-8EFC-4BF5-8714-264F3627C2B7}"/>
              </a:ext>
            </a:extLst>
          </p:cNvPr>
          <p:cNvSpPr/>
          <p:nvPr/>
        </p:nvSpPr>
        <p:spPr>
          <a:xfrm>
            <a:off x="5490777" y="2242551"/>
            <a:ext cx="802897" cy="516840"/>
          </a:xfrm>
          <a:custGeom>
            <a:avLst/>
            <a:gdLst>
              <a:gd name="connsiteX0" fmla="*/ 777452 w 1304042"/>
              <a:gd name="connsiteY0" fmla="*/ 1500 h 516840"/>
              <a:gd name="connsiteX1" fmla="*/ 723499 w 1304042"/>
              <a:gd name="connsiteY1" fmla="*/ 118893 h 516840"/>
              <a:gd name="connsiteX2" fmla="*/ 517886 w 1304042"/>
              <a:gd name="connsiteY2" fmla="*/ 162121 h 516840"/>
              <a:gd name="connsiteX3" fmla="*/ 775541 w 1304042"/>
              <a:gd name="connsiteY3" fmla="*/ 154071 h 516840"/>
              <a:gd name="connsiteX4" fmla="*/ 1081196 w 1304042"/>
              <a:gd name="connsiteY4" fmla="*/ 26441 h 516840"/>
              <a:gd name="connsiteX5" fmla="*/ 1304042 w 1304042"/>
              <a:gd name="connsiteY5" fmla="*/ 57103 h 516840"/>
              <a:gd name="connsiteX6" fmla="*/ 1192146 w 1304042"/>
              <a:gd name="connsiteY6" fmla="*/ 97299 h 516840"/>
              <a:gd name="connsiteX7" fmla="*/ 1242963 w 1304042"/>
              <a:gd name="connsiteY7" fmla="*/ 164308 h 516840"/>
              <a:gd name="connsiteX8" fmla="*/ 694024 w 1304042"/>
              <a:gd name="connsiteY8" fmla="*/ 351930 h 516840"/>
              <a:gd name="connsiteX9" fmla="*/ 556712 w 1304042"/>
              <a:gd name="connsiteY9" fmla="*/ 425935 h 516840"/>
              <a:gd name="connsiteX10" fmla="*/ 106729 w 1304042"/>
              <a:gd name="connsiteY10" fmla="*/ 457973 h 516840"/>
              <a:gd name="connsiteX11" fmla="*/ 13269 w 1304042"/>
              <a:gd name="connsiteY11" fmla="*/ 508663 h 516840"/>
              <a:gd name="connsiteX12" fmla="*/ 0 w 1304042"/>
              <a:gd name="connsiteY12" fmla="*/ 516840 h 516840"/>
              <a:gd name="connsiteX13" fmla="*/ 0 w 1304042"/>
              <a:gd name="connsiteY13" fmla="*/ 137107 h 516840"/>
              <a:gd name="connsiteX14" fmla="*/ 73006 w 1304042"/>
              <a:gd name="connsiteY14" fmla="*/ 97655 h 516840"/>
              <a:gd name="connsiteX15" fmla="*/ 444004 w 1304042"/>
              <a:gd name="connsiteY15" fmla="*/ 43232 h 516840"/>
              <a:gd name="connsiteX16" fmla="*/ 777452 w 1304042"/>
              <a:gd name="connsiteY16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081196 w 1256079"/>
              <a:gd name="connsiteY4" fmla="*/ 26441 h 516840"/>
              <a:gd name="connsiteX5" fmla="*/ 1192146 w 1256079"/>
              <a:gd name="connsiteY5" fmla="*/ 97299 h 516840"/>
              <a:gd name="connsiteX6" fmla="*/ 1242963 w 1256079"/>
              <a:gd name="connsiteY6" fmla="*/ 164308 h 516840"/>
              <a:gd name="connsiteX7" fmla="*/ 694024 w 1256079"/>
              <a:gd name="connsiteY7" fmla="*/ 351930 h 516840"/>
              <a:gd name="connsiteX8" fmla="*/ 556712 w 1256079"/>
              <a:gd name="connsiteY8" fmla="*/ 425935 h 516840"/>
              <a:gd name="connsiteX9" fmla="*/ 106729 w 1256079"/>
              <a:gd name="connsiteY9" fmla="*/ 457973 h 516840"/>
              <a:gd name="connsiteX10" fmla="*/ 13269 w 1256079"/>
              <a:gd name="connsiteY10" fmla="*/ 508663 h 516840"/>
              <a:gd name="connsiteX11" fmla="*/ 0 w 1256079"/>
              <a:gd name="connsiteY11" fmla="*/ 516840 h 516840"/>
              <a:gd name="connsiteX12" fmla="*/ 0 w 1256079"/>
              <a:gd name="connsiteY12" fmla="*/ 137107 h 516840"/>
              <a:gd name="connsiteX13" fmla="*/ 73006 w 1256079"/>
              <a:gd name="connsiteY13" fmla="*/ 97655 h 516840"/>
              <a:gd name="connsiteX14" fmla="*/ 444004 w 1256079"/>
              <a:gd name="connsiteY14" fmla="*/ 43232 h 516840"/>
              <a:gd name="connsiteX15" fmla="*/ 777452 w 1256079"/>
              <a:gd name="connsiteY15" fmla="*/ 1500 h 516840"/>
              <a:gd name="connsiteX0" fmla="*/ 777452 w 1256079"/>
              <a:gd name="connsiteY0" fmla="*/ 1500 h 516840"/>
              <a:gd name="connsiteX1" fmla="*/ 723499 w 1256079"/>
              <a:gd name="connsiteY1" fmla="*/ 118893 h 516840"/>
              <a:gd name="connsiteX2" fmla="*/ 517886 w 1256079"/>
              <a:gd name="connsiteY2" fmla="*/ 162121 h 516840"/>
              <a:gd name="connsiteX3" fmla="*/ 775541 w 1256079"/>
              <a:gd name="connsiteY3" fmla="*/ 154071 h 516840"/>
              <a:gd name="connsiteX4" fmla="*/ 1192146 w 1256079"/>
              <a:gd name="connsiteY4" fmla="*/ 97299 h 516840"/>
              <a:gd name="connsiteX5" fmla="*/ 1242963 w 1256079"/>
              <a:gd name="connsiteY5" fmla="*/ 164308 h 516840"/>
              <a:gd name="connsiteX6" fmla="*/ 694024 w 1256079"/>
              <a:gd name="connsiteY6" fmla="*/ 351930 h 516840"/>
              <a:gd name="connsiteX7" fmla="*/ 556712 w 1256079"/>
              <a:gd name="connsiteY7" fmla="*/ 425935 h 516840"/>
              <a:gd name="connsiteX8" fmla="*/ 106729 w 1256079"/>
              <a:gd name="connsiteY8" fmla="*/ 457973 h 516840"/>
              <a:gd name="connsiteX9" fmla="*/ 13269 w 1256079"/>
              <a:gd name="connsiteY9" fmla="*/ 508663 h 516840"/>
              <a:gd name="connsiteX10" fmla="*/ 0 w 1256079"/>
              <a:gd name="connsiteY10" fmla="*/ 516840 h 516840"/>
              <a:gd name="connsiteX11" fmla="*/ 0 w 1256079"/>
              <a:gd name="connsiteY11" fmla="*/ 137107 h 516840"/>
              <a:gd name="connsiteX12" fmla="*/ 73006 w 1256079"/>
              <a:gd name="connsiteY12" fmla="*/ 97655 h 516840"/>
              <a:gd name="connsiteX13" fmla="*/ 444004 w 1256079"/>
              <a:gd name="connsiteY13" fmla="*/ 43232 h 516840"/>
              <a:gd name="connsiteX14" fmla="*/ 777452 w 1256079"/>
              <a:gd name="connsiteY14" fmla="*/ 1500 h 516840"/>
              <a:gd name="connsiteX0" fmla="*/ 777452 w 1243337"/>
              <a:gd name="connsiteY0" fmla="*/ 1500 h 516840"/>
              <a:gd name="connsiteX1" fmla="*/ 723499 w 1243337"/>
              <a:gd name="connsiteY1" fmla="*/ 118893 h 516840"/>
              <a:gd name="connsiteX2" fmla="*/ 517886 w 1243337"/>
              <a:gd name="connsiteY2" fmla="*/ 162121 h 516840"/>
              <a:gd name="connsiteX3" fmla="*/ 775541 w 1243337"/>
              <a:gd name="connsiteY3" fmla="*/ 154071 h 516840"/>
              <a:gd name="connsiteX4" fmla="*/ 1242963 w 1243337"/>
              <a:gd name="connsiteY4" fmla="*/ 164308 h 516840"/>
              <a:gd name="connsiteX5" fmla="*/ 694024 w 1243337"/>
              <a:gd name="connsiteY5" fmla="*/ 351930 h 516840"/>
              <a:gd name="connsiteX6" fmla="*/ 556712 w 1243337"/>
              <a:gd name="connsiteY6" fmla="*/ 425935 h 516840"/>
              <a:gd name="connsiteX7" fmla="*/ 106729 w 1243337"/>
              <a:gd name="connsiteY7" fmla="*/ 457973 h 516840"/>
              <a:gd name="connsiteX8" fmla="*/ 13269 w 1243337"/>
              <a:gd name="connsiteY8" fmla="*/ 508663 h 516840"/>
              <a:gd name="connsiteX9" fmla="*/ 0 w 1243337"/>
              <a:gd name="connsiteY9" fmla="*/ 516840 h 516840"/>
              <a:gd name="connsiteX10" fmla="*/ 0 w 1243337"/>
              <a:gd name="connsiteY10" fmla="*/ 137107 h 516840"/>
              <a:gd name="connsiteX11" fmla="*/ 73006 w 1243337"/>
              <a:gd name="connsiteY11" fmla="*/ 97655 h 516840"/>
              <a:gd name="connsiteX12" fmla="*/ 444004 w 1243337"/>
              <a:gd name="connsiteY12" fmla="*/ 43232 h 516840"/>
              <a:gd name="connsiteX13" fmla="*/ 777452 w 1243337"/>
              <a:gd name="connsiteY13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775541 w 802897"/>
              <a:gd name="connsiteY3" fmla="*/ 154071 h 516840"/>
              <a:gd name="connsiteX4" fmla="*/ 694024 w 802897"/>
              <a:gd name="connsiteY4" fmla="*/ 351930 h 516840"/>
              <a:gd name="connsiteX5" fmla="*/ 556712 w 802897"/>
              <a:gd name="connsiteY5" fmla="*/ 425935 h 516840"/>
              <a:gd name="connsiteX6" fmla="*/ 106729 w 802897"/>
              <a:gd name="connsiteY6" fmla="*/ 457973 h 516840"/>
              <a:gd name="connsiteX7" fmla="*/ 13269 w 802897"/>
              <a:gd name="connsiteY7" fmla="*/ 508663 h 516840"/>
              <a:gd name="connsiteX8" fmla="*/ 0 w 802897"/>
              <a:gd name="connsiteY8" fmla="*/ 516840 h 516840"/>
              <a:gd name="connsiteX9" fmla="*/ 0 w 802897"/>
              <a:gd name="connsiteY9" fmla="*/ 137107 h 516840"/>
              <a:gd name="connsiteX10" fmla="*/ 73006 w 802897"/>
              <a:gd name="connsiteY10" fmla="*/ 97655 h 516840"/>
              <a:gd name="connsiteX11" fmla="*/ 444004 w 802897"/>
              <a:gd name="connsiteY11" fmla="*/ 43232 h 516840"/>
              <a:gd name="connsiteX12" fmla="*/ 777452 w 802897"/>
              <a:gd name="connsiteY12" fmla="*/ 1500 h 516840"/>
              <a:gd name="connsiteX0" fmla="*/ 777452 w 802897"/>
              <a:gd name="connsiteY0" fmla="*/ 1500 h 516840"/>
              <a:gd name="connsiteX1" fmla="*/ 723499 w 802897"/>
              <a:gd name="connsiteY1" fmla="*/ 118893 h 516840"/>
              <a:gd name="connsiteX2" fmla="*/ 517886 w 802897"/>
              <a:gd name="connsiteY2" fmla="*/ 162121 h 516840"/>
              <a:gd name="connsiteX3" fmla="*/ 694024 w 802897"/>
              <a:gd name="connsiteY3" fmla="*/ 351930 h 516840"/>
              <a:gd name="connsiteX4" fmla="*/ 556712 w 802897"/>
              <a:gd name="connsiteY4" fmla="*/ 425935 h 516840"/>
              <a:gd name="connsiteX5" fmla="*/ 106729 w 802897"/>
              <a:gd name="connsiteY5" fmla="*/ 457973 h 516840"/>
              <a:gd name="connsiteX6" fmla="*/ 13269 w 802897"/>
              <a:gd name="connsiteY6" fmla="*/ 508663 h 516840"/>
              <a:gd name="connsiteX7" fmla="*/ 0 w 802897"/>
              <a:gd name="connsiteY7" fmla="*/ 516840 h 516840"/>
              <a:gd name="connsiteX8" fmla="*/ 0 w 802897"/>
              <a:gd name="connsiteY8" fmla="*/ 137107 h 516840"/>
              <a:gd name="connsiteX9" fmla="*/ 73006 w 802897"/>
              <a:gd name="connsiteY9" fmla="*/ 97655 h 516840"/>
              <a:gd name="connsiteX10" fmla="*/ 444004 w 802897"/>
              <a:gd name="connsiteY10" fmla="*/ 43232 h 516840"/>
              <a:gd name="connsiteX11" fmla="*/ 777452 w 802897"/>
              <a:gd name="connsiteY11" fmla="*/ 1500 h 5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897" h="516840">
                <a:moveTo>
                  <a:pt x="777452" y="1500"/>
                </a:moveTo>
                <a:cubicBezTo>
                  <a:pt x="831684" y="23868"/>
                  <a:pt x="792439" y="103321"/>
                  <a:pt x="723499" y="118893"/>
                </a:cubicBezTo>
                <a:cubicBezTo>
                  <a:pt x="667031" y="143256"/>
                  <a:pt x="586424" y="147712"/>
                  <a:pt x="517886" y="162121"/>
                </a:cubicBezTo>
                <a:cubicBezTo>
                  <a:pt x="512974" y="200960"/>
                  <a:pt x="687553" y="307961"/>
                  <a:pt x="694024" y="351930"/>
                </a:cubicBezTo>
                <a:cubicBezTo>
                  <a:pt x="658553" y="372321"/>
                  <a:pt x="589683" y="415176"/>
                  <a:pt x="556712" y="425935"/>
                </a:cubicBezTo>
                <a:cubicBezTo>
                  <a:pt x="454916" y="448408"/>
                  <a:pt x="256718" y="412535"/>
                  <a:pt x="106729" y="457973"/>
                </a:cubicBezTo>
                <a:cubicBezTo>
                  <a:pt x="78733" y="471611"/>
                  <a:pt x="47447" y="488670"/>
                  <a:pt x="13269" y="508663"/>
                </a:cubicBezTo>
                <a:lnTo>
                  <a:pt x="0" y="516840"/>
                </a:lnTo>
                <a:lnTo>
                  <a:pt x="0" y="137107"/>
                </a:lnTo>
                <a:lnTo>
                  <a:pt x="73006" y="97655"/>
                </a:lnTo>
                <a:cubicBezTo>
                  <a:pt x="236242" y="21233"/>
                  <a:pt x="368507" y="27458"/>
                  <a:pt x="444004" y="43232"/>
                </a:cubicBezTo>
                <a:cubicBezTo>
                  <a:pt x="512896" y="50993"/>
                  <a:pt x="667174" y="-10235"/>
                  <a:pt x="777452" y="15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Block Arc 11">
            <a:extLst>
              <a:ext uri="{FF2B5EF4-FFF2-40B4-BE49-F238E27FC236}">
                <a16:creationId xmlns="" xmlns:a16="http://schemas.microsoft.com/office/drawing/2014/main" id="{32F05E11-D739-46A6-97F2-73091E55AFAD}"/>
              </a:ext>
            </a:extLst>
          </p:cNvPr>
          <p:cNvSpPr/>
          <p:nvPr/>
        </p:nvSpPr>
        <p:spPr>
          <a:xfrm rot="13821050">
            <a:off x="6291755" y="1925816"/>
            <a:ext cx="281839" cy="458587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37">
            <a:extLst>
              <a:ext uri="{FF2B5EF4-FFF2-40B4-BE49-F238E27FC236}">
                <a16:creationId xmlns="" xmlns:a16="http://schemas.microsoft.com/office/drawing/2014/main" id="{FCDF9231-300C-4D77-A18A-176CB93E6B6A}"/>
              </a:ext>
            </a:extLst>
          </p:cNvPr>
          <p:cNvGrpSpPr/>
          <p:nvPr/>
        </p:nvGrpSpPr>
        <p:grpSpPr>
          <a:xfrm>
            <a:off x="7293051" y="1571370"/>
            <a:ext cx="646331" cy="646331"/>
            <a:chOff x="6471654" y="1401538"/>
            <a:chExt cx="646331" cy="646331"/>
          </a:xfrm>
        </p:grpSpPr>
        <p:sp>
          <p:nvSpPr>
            <p:cNvPr id="22" name="타원 4">
              <a:extLst>
                <a:ext uri="{FF2B5EF4-FFF2-40B4-BE49-F238E27FC236}">
                  <a16:creationId xmlns="" xmlns:a16="http://schemas.microsoft.com/office/drawing/2014/main" id="{11325FC6-40FE-497A-A30F-08FABDA52319}"/>
                </a:ext>
              </a:extLst>
            </p:cNvPr>
            <p:cNvSpPr/>
            <p:nvPr/>
          </p:nvSpPr>
          <p:spPr>
            <a:xfrm rot="19800000">
              <a:off x="6471654" y="1401538"/>
              <a:ext cx="646331" cy="646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Block Arc 11">
              <a:extLst>
                <a:ext uri="{FF2B5EF4-FFF2-40B4-BE49-F238E27FC236}">
                  <a16:creationId xmlns="" xmlns:a16="http://schemas.microsoft.com/office/drawing/2014/main" id="{69CE1615-8AE1-4755-8E43-7B919545B6B2}"/>
                </a:ext>
              </a:extLst>
            </p:cNvPr>
            <p:cNvSpPr/>
            <p:nvPr/>
          </p:nvSpPr>
          <p:spPr>
            <a:xfrm rot="10800000">
              <a:off x="6678452" y="1535360"/>
              <a:ext cx="232734" cy="37868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40">
            <a:extLst>
              <a:ext uri="{FF2B5EF4-FFF2-40B4-BE49-F238E27FC236}">
                <a16:creationId xmlns="" xmlns:a16="http://schemas.microsoft.com/office/drawing/2014/main" id="{259C0BDE-2B9D-4A6B-9ED2-0077BF429CD9}"/>
              </a:ext>
            </a:extLst>
          </p:cNvPr>
          <p:cNvGrpSpPr/>
          <p:nvPr/>
        </p:nvGrpSpPr>
        <p:grpSpPr>
          <a:xfrm>
            <a:off x="7989256" y="2110756"/>
            <a:ext cx="646331" cy="646331"/>
            <a:chOff x="6471654" y="1401538"/>
            <a:chExt cx="646331" cy="646331"/>
          </a:xfrm>
        </p:grpSpPr>
        <p:sp>
          <p:nvSpPr>
            <p:cNvPr id="25" name="타원 4">
              <a:extLst>
                <a:ext uri="{FF2B5EF4-FFF2-40B4-BE49-F238E27FC236}">
                  <a16:creationId xmlns="" xmlns:a16="http://schemas.microsoft.com/office/drawing/2014/main" id="{2D309198-9331-4FD7-80AC-FFFAC310D2E2}"/>
                </a:ext>
              </a:extLst>
            </p:cNvPr>
            <p:cNvSpPr/>
            <p:nvPr/>
          </p:nvSpPr>
          <p:spPr>
            <a:xfrm rot="19800000">
              <a:off x="6471654" y="1401538"/>
              <a:ext cx="646331" cy="646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Block Arc 11">
              <a:extLst>
                <a:ext uri="{FF2B5EF4-FFF2-40B4-BE49-F238E27FC236}">
                  <a16:creationId xmlns="" xmlns:a16="http://schemas.microsoft.com/office/drawing/2014/main" id="{32A845CE-D1F1-4291-B8C5-E132C88CD706}"/>
                </a:ext>
              </a:extLst>
            </p:cNvPr>
            <p:cNvSpPr/>
            <p:nvPr/>
          </p:nvSpPr>
          <p:spPr>
            <a:xfrm rot="10800000">
              <a:off x="6678452" y="1535360"/>
              <a:ext cx="232734" cy="37868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="" xmlns:a16="http://schemas.microsoft.com/office/drawing/2014/main" id="{1102E7FC-4F79-4978-AD73-3790145E914B}"/>
              </a:ext>
            </a:extLst>
          </p:cNvPr>
          <p:cNvGrpSpPr/>
          <p:nvPr/>
        </p:nvGrpSpPr>
        <p:grpSpPr>
          <a:xfrm>
            <a:off x="7295159" y="2387534"/>
            <a:ext cx="646331" cy="646331"/>
            <a:chOff x="6471654" y="1401538"/>
            <a:chExt cx="646331" cy="646331"/>
          </a:xfrm>
        </p:grpSpPr>
        <p:sp>
          <p:nvSpPr>
            <p:cNvPr id="28" name="타원 4">
              <a:extLst>
                <a:ext uri="{FF2B5EF4-FFF2-40B4-BE49-F238E27FC236}">
                  <a16:creationId xmlns="" xmlns:a16="http://schemas.microsoft.com/office/drawing/2014/main" id="{D8A3658B-20C2-4CAD-88A3-0979C8E53687}"/>
                </a:ext>
              </a:extLst>
            </p:cNvPr>
            <p:cNvSpPr/>
            <p:nvPr/>
          </p:nvSpPr>
          <p:spPr>
            <a:xfrm rot="19800000">
              <a:off x="6471654" y="1401538"/>
              <a:ext cx="646331" cy="646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Block Arc 11">
              <a:extLst>
                <a:ext uri="{FF2B5EF4-FFF2-40B4-BE49-F238E27FC236}">
                  <a16:creationId xmlns="" xmlns:a16="http://schemas.microsoft.com/office/drawing/2014/main" id="{0A31C235-6754-49BD-AC1A-56C22B396A61}"/>
                </a:ext>
              </a:extLst>
            </p:cNvPr>
            <p:cNvSpPr/>
            <p:nvPr/>
          </p:nvSpPr>
          <p:spPr>
            <a:xfrm rot="10800000">
              <a:off x="6678452" y="1535360"/>
              <a:ext cx="232734" cy="37868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="" xmlns:a16="http://schemas.microsoft.com/office/drawing/2014/main" id="{E5D91CCC-0AC7-47F7-BC3B-DE2F2532B560}"/>
              </a:ext>
            </a:extLst>
          </p:cNvPr>
          <p:cNvGrpSpPr/>
          <p:nvPr/>
        </p:nvGrpSpPr>
        <p:grpSpPr>
          <a:xfrm>
            <a:off x="8822287" y="2242551"/>
            <a:ext cx="646331" cy="646331"/>
            <a:chOff x="6471654" y="1401538"/>
            <a:chExt cx="646331" cy="646331"/>
          </a:xfrm>
        </p:grpSpPr>
        <p:sp>
          <p:nvSpPr>
            <p:cNvPr id="31" name="타원 4">
              <a:extLst>
                <a:ext uri="{FF2B5EF4-FFF2-40B4-BE49-F238E27FC236}">
                  <a16:creationId xmlns="" xmlns:a16="http://schemas.microsoft.com/office/drawing/2014/main" id="{E4DC5235-FB71-44DB-9CB5-F384AAE5081D}"/>
                </a:ext>
              </a:extLst>
            </p:cNvPr>
            <p:cNvSpPr/>
            <p:nvPr/>
          </p:nvSpPr>
          <p:spPr>
            <a:xfrm rot="19800000">
              <a:off x="6471654" y="1401538"/>
              <a:ext cx="646331" cy="646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Block Arc 11">
              <a:extLst>
                <a:ext uri="{FF2B5EF4-FFF2-40B4-BE49-F238E27FC236}">
                  <a16:creationId xmlns="" xmlns:a16="http://schemas.microsoft.com/office/drawing/2014/main" id="{C0083BDD-71CF-4EFB-8B2A-E9E187FFD8E4}"/>
                </a:ext>
              </a:extLst>
            </p:cNvPr>
            <p:cNvSpPr/>
            <p:nvPr/>
          </p:nvSpPr>
          <p:spPr>
            <a:xfrm rot="10800000">
              <a:off x="6678452" y="1535360"/>
              <a:ext cx="232734" cy="37868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49">
            <a:extLst>
              <a:ext uri="{FF2B5EF4-FFF2-40B4-BE49-F238E27FC236}">
                <a16:creationId xmlns="" xmlns:a16="http://schemas.microsoft.com/office/drawing/2014/main" id="{B3EEFDD5-0579-4682-A84B-67417D36D172}"/>
              </a:ext>
            </a:extLst>
          </p:cNvPr>
          <p:cNvGrpSpPr/>
          <p:nvPr/>
        </p:nvGrpSpPr>
        <p:grpSpPr>
          <a:xfrm>
            <a:off x="8146411" y="2892114"/>
            <a:ext cx="646331" cy="646331"/>
            <a:chOff x="6471654" y="1401538"/>
            <a:chExt cx="646331" cy="646331"/>
          </a:xfrm>
        </p:grpSpPr>
        <p:sp>
          <p:nvSpPr>
            <p:cNvPr id="34" name="타원 4">
              <a:extLst>
                <a:ext uri="{FF2B5EF4-FFF2-40B4-BE49-F238E27FC236}">
                  <a16:creationId xmlns="" xmlns:a16="http://schemas.microsoft.com/office/drawing/2014/main" id="{BB260049-A6A7-4059-9271-3D558FBA354B}"/>
                </a:ext>
              </a:extLst>
            </p:cNvPr>
            <p:cNvSpPr/>
            <p:nvPr/>
          </p:nvSpPr>
          <p:spPr>
            <a:xfrm rot="19800000">
              <a:off x="6471654" y="1401538"/>
              <a:ext cx="646331" cy="646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Block Arc 11">
              <a:extLst>
                <a:ext uri="{FF2B5EF4-FFF2-40B4-BE49-F238E27FC236}">
                  <a16:creationId xmlns="" xmlns:a16="http://schemas.microsoft.com/office/drawing/2014/main" id="{65F220AF-16FD-4583-9ECA-47AB7760639F}"/>
                </a:ext>
              </a:extLst>
            </p:cNvPr>
            <p:cNvSpPr/>
            <p:nvPr/>
          </p:nvSpPr>
          <p:spPr>
            <a:xfrm rot="10800000">
              <a:off x="6678452" y="1535360"/>
              <a:ext cx="232734" cy="37868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59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1226</Words>
  <Application>Microsoft Office PowerPoint</Application>
  <PresentationFormat>Panorámica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Oswald</vt:lpstr>
      <vt:lpstr>맑은 고딕</vt:lpstr>
      <vt:lpstr>Open Sans</vt:lpstr>
      <vt:lpstr>Cordia New</vt:lpstr>
      <vt:lpstr>Calibri</vt:lpstr>
      <vt:lpstr>Open Sans Light</vt:lpstr>
      <vt:lpstr>FZShuTi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7</dc:creator>
  <cp:lastModifiedBy>User</cp:lastModifiedBy>
  <cp:revision>19</cp:revision>
  <dcterms:created xsi:type="dcterms:W3CDTF">2019-04-11T18:06:54Z</dcterms:created>
  <dcterms:modified xsi:type="dcterms:W3CDTF">2019-12-11T03:23:14Z</dcterms:modified>
</cp:coreProperties>
</file>