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1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660"/>
    <a:srgbClr val="18306E"/>
    <a:srgbClr val="1765BA"/>
    <a:srgbClr val="182965"/>
    <a:srgbClr val="EF9D25"/>
    <a:srgbClr val="F57C11"/>
    <a:srgbClr val="F4B714"/>
    <a:srgbClr val="F57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>
        <p:scale>
          <a:sx n="59" d="100"/>
          <a:sy n="59" d="100"/>
        </p:scale>
        <p:origin x="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818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464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993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23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494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1571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717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080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620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704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427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7D13C-A1A2-4858-9ACC-19CB40B0C999}" type="datetimeFigureOut">
              <a:rPr lang="es-CO" smtClean="0"/>
              <a:t>19/04/2019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F3F48-E42A-4219-9EC0-8472FEBB641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93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765BA"/>
            </a:gs>
            <a:gs pos="100000">
              <a:srgbClr val="182965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 t="29753" r="20758" b="38785"/>
          <a:stretch/>
        </p:blipFill>
        <p:spPr>
          <a:xfrm>
            <a:off x="1816256" y="3921228"/>
            <a:ext cx="8984550" cy="2753459"/>
          </a:xfrm>
          <a:prstGeom prst="rect">
            <a:avLst/>
          </a:prstGeom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854424" y="5646088"/>
            <a:ext cx="2270606" cy="635596"/>
          </a:xfrm>
          <a:prstGeom prst="rect">
            <a:avLst/>
          </a:prstGeom>
          <a:noFill/>
          <a:ln w="7938" cap="rnd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3" name="Freeform 9"/>
          <p:cNvSpPr>
            <a:spLocks/>
          </p:cNvSpPr>
          <p:nvPr/>
        </p:nvSpPr>
        <p:spPr bwMode="auto">
          <a:xfrm>
            <a:off x="6739290" y="5895941"/>
            <a:ext cx="113969" cy="188488"/>
          </a:xfrm>
          <a:custGeom>
            <a:avLst/>
            <a:gdLst>
              <a:gd name="T0" fmla="*/ 0 w 26"/>
              <a:gd name="T1" fmla="*/ 43 h 43"/>
              <a:gd name="T2" fmla="*/ 26 w 26"/>
              <a:gd name="T3" fmla="*/ 22 h 43"/>
              <a:gd name="T4" fmla="*/ 0 w 26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" h="43">
                <a:moveTo>
                  <a:pt x="0" y="43"/>
                </a:moveTo>
                <a:lnTo>
                  <a:pt x="26" y="22"/>
                </a:lnTo>
                <a:lnTo>
                  <a:pt x="0" y="0"/>
                </a:lnTo>
              </a:path>
            </a:pathLst>
          </a:custGeom>
          <a:noFill/>
          <a:ln w="7938" cap="rnd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grpSp>
        <p:nvGrpSpPr>
          <p:cNvPr id="2" name="Grupo 1"/>
          <p:cNvGrpSpPr/>
          <p:nvPr/>
        </p:nvGrpSpPr>
        <p:grpSpPr>
          <a:xfrm>
            <a:off x="2561967" y="633046"/>
            <a:ext cx="6833606" cy="4663948"/>
            <a:chOff x="2552143" y="404446"/>
            <a:chExt cx="6833606" cy="4663948"/>
          </a:xfrm>
        </p:grpSpPr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3525129" y="404446"/>
              <a:ext cx="3331391" cy="1915551"/>
            </a:xfrm>
            <a:custGeom>
              <a:avLst/>
              <a:gdLst>
                <a:gd name="T0" fmla="*/ 760 w 760"/>
                <a:gd name="T1" fmla="*/ 252 h 437"/>
                <a:gd name="T2" fmla="*/ 0 w 760"/>
                <a:gd name="T3" fmla="*/ 437 h 437"/>
                <a:gd name="T4" fmla="*/ 0 w 760"/>
                <a:gd name="T5" fmla="*/ 186 h 437"/>
                <a:gd name="T6" fmla="*/ 760 w 760"/>
                <a:gd name="T7" fmla="*/ 0 h 437"/>
                <a:gd name="T8" fmla="*/ 760 w 760"/>
                <a:gd name="T9" fmla="*/ 252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0" h="437">
                  <a:moveTo>
                    <a:pt x="760" y="252"/>
                  </a:moveTo>
                  <a:lnTo>
                    <a:pt x="0" y="437"/>
                  </a:lnTo>
                  <a:lnTo>
                    <a:pt x="0" y="186"/>
                  </a:lnTo>
                  <a:lnTo>
                    <a:pt x="760" y="0"/>
                  </a:lnTo>
                  <a:lnTo>
                    <a:pt x="760" y="25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4B714"/>
                </a:gs>
                <a:gs pos="100000">
                  <a:srgbClr val="F57A11"/>
                </a:gs>
              </a:gsLst>
              <a:lin ang="0" scaled="1"/>
              <a:tileRect/>
            </a:gradFill>
            <a:ln>
              <a:noFill/>
            </a:ln>
            <a:effectLst>
              <a:outerShdw blurRad="812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6190242" y="3613102"/>
              <a:ext cx="2239924" cy="1455292"/>
            </a:xfrm>
            <a:custGeom>
              <a:avLst/>
              <a:gdLst>
                <a:gd name="T0" fmla="*/ 511 w 511"/>
                <a:gd name="T1" fmla="*/ 199 h 332"/>
                <a:gd name="T2" fmla="*/ 0 w 511"/>
                <a:gd name="T3" fmla="*/ 332 h 332"/>
                <a:gd name="T4" fmla="*/ 0 w 511"/>
                <a:gd name="T5" fmla="*/ 130 h 332"/>
                <a:gd name="T6" fmla="*/ 511 w 511"/>
                <a:gd name="T7" fmla="*/ 0 h 332"/>
                <a:gd name="T8" fmla="*/ 511 w 511"/>
                <a:gd name="T9" fmla="*/ 199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332">
                  <a:moveTo>
                    <a:pt x="511" y="199"/>
                  </a:moveTo>
                  <a:lnTo>
                    <a:pt x="0" y="332"/>
                  </a:lnTo>
                  <a:lnTo>
                    <a:pt x="0" y="130"/>
                  </a:lnTo>
                  <a:lnTo>
                    <a:pt x="511" y="0"/>
                  </a:lnTo>
                  <a:lnTo>
                    <a:pt x="511" y="19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4B714"/>
                </a:gs>
                <a:gs pos="100000">
                  <a:srgbClr val="F57A11"/>
                </a:gs>
              </a:gsLst>
              <a:lin ang="0" scaled="1"/>
              <a:tileRect/>
            </a:gradFill>
            <a:ln>
              <a:noFill/>
            </a:ln>
            <a:effectLst>
              <a:outerShdw blurRad="812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2806250" y="750737"/>
              <a:ext cx="1165987" cy="267389"/>
            </a:xfrm>
            <a:prstGeom prst="line">
              <a:avLst/>
            </a:prstGeom>
            <a:noFill/>
            <a:ln w="76200" cap="rnd">
              <a:solidFill>
                <a:srgbClr val="F57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8219762" y="1478383"/>
              <a:ext cx="1165987" cy="271771"/>
            </a:xfrm>
            <a:prstGeom prst="line">
              <a:avLst/>
            </a:prstGeom>
            <a:noFill/>
            <a:ln w="76200" cap="rnd">
              <a:solidFill>
                <a:srgbClr val="F57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6681184" y="759504"/>
              <a:ext cx="894216" cy="210404"/>
            </a:xfrm>
            <a:prstGeom prst="line">
              <a:avLst/>
            </a:prstGeom>
            <a:noFill/>
            <a:ln w="76200" cap="rnd">
              <a:solidFill>
                <a:srgbClr val="F57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5190825" y="4559918"/>
              <a:ext cx="710112" cy="166570"/>
            </a:xfrm>
            <a:prstGeom prst="line">
              <a:avLst/>
            </a:prstGeom>
            <a:noFill/>
            <a:ln w="76200" cap="rnd">
              <a:solidFill>
                <a:srgbClr val="F57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V="1">
              <a:off x="3380478" y="4165411"/>
              <a:ext cx="1810349" cy="416425"/>
            </a:xfrm>
            <a:prstGeom prst="line">
              <a:avLst/>
            </a:prstGeom>
            <a:noFill/>
            <a:ln w="76200" cap="rnd">
              <a:solidFill>
                <a:srgbClr val="F57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2" name="Rectángulo 21"/>
            <p:cNvSpPr/>
            <p:nvPr/>
          </p:nvSpPr>
          <p:spPr>
            <a:xfrm rot="20866334">
              <a:off x="4874836" y="840866"/>
              <a:ext cx="3733714" cy="39395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25000" b="1" i="1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arlow" panose="00000800000000000000" pitchFamily="50" charset="0"/>
                </a:rPr>
                <a:t>60</a:t>
              </a:r>
              <a:endParaRPr lang="es-CO" sz="25000" b="1" i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arlow" panose="00000800000000000000" pitchFamily="50" charset="0"/>
              </a:endParaRPr>
            </a:p>
          </p:txBody>
        </p:sp>
        <p:sp>
          <p:nvSpPr>
            <p:cNvPr id="30" name="Rectángulo 29"/>
            <p:cNvSpPr/>
            <p:nvPr/>
          </p:nvSpPr>
          <p:spPr>
            <a:xfrm rot="20856833">
              <a:off x="5046647" y="844747"/>
              <a:ext cx="3733714" cy="39395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25000" b="1" i="1" dirty="0" smtClean="0">
                  <a:ln w="38100">
                    <a:solidFill>
                      <a:schemeClr val="bg1"/>
                    </a:solidFill>
                  </a:ln>
                  <a:noFill/>
                  <a:latin typeface="Barlow" panose="00000800000000000000" pitchFamily="50" charset="0"/>
                </a:rPr>
                <a:t>60</a:t>
              </a:r>
              <a:endParaRPr lang="es-CO" sz="25000" b="1" i="1" dirty="0">
                <a:ln w="38100">
                  <a:solidFill>
                    <a:schemeClr val="bg1"/>
                  </a:solidFill>
                </a:ln>
                <a:noFill/>
                <a:latin typeface="Barlow" panose="00000800000000000000" pitchFamily="50" charset="0"/>
              </a:endParaRPr>
            </a:p>
          </p:txBody>
        </p:sp>
        <p:sp>
          <p:nvSpPr>
            <p:cNvPr id="23" name="Rectángulo 22"/>
            <p:cNvSpPr/>
            <p:nvPr/>
          </p:nvSpPr>
          <p:spPr>
            <a:xfrm rot="20767627">
              <a:off x="3649978" y="752153"/>
              <a:ext cx="2666114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8000" i="1" dirty="0" smtClean="0">
                  <a:solidFill>
                    <a:schemeClr val="bg1"/>
                  </a:solidFill>
                  <a:latin typeface="Barlow" panose="00000800000000000000" pitchFamily="50" charset="0"/>
                </a:rPr>
                <a:t>SALE</a:t>
              </a:r>
              <a:endParaRPr lang="es-CO" sz="8000" i="1" dirty="0">
                <a:solidFill>
                  <a:schemeClr val="bg1"/>
                </a:solidFill>
                <a:latin typeface="Barlow" panose="00000800000000000000" pitchFamily="50" charset="0"/>
              </a:endParaRPr>
            </a:p>
          </p:txBody>
        </p:sp>
        <p:sp>
          <p:nvSpPr>
            <p:cNvPr id="24" name="Rectángulo 23"/>
            <p:cNvSpPr/>
            <p:nvPr/>
          </p:nvSpPr>
          <p:spPr>
            <a:xfrm rot="20820500">
              <a:off x="6120245" y="3853458"/>
              <a:ext cx="2159566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6000" i="1" dirty="0" smtClean="0">
                  <a:solidFill>
                    <a:schemeClr val="bg1"/>
                  </a:solidFill>
                  <a:latin typeface="Barlow" panose="00000800000000000000" pitchFamily="50" charset="0"/>
                </a:rPr>
                <a:t>%OFF</a:t>
              </a:r>
              <a:endParaRPr lang="es-CO" sz="6000" i="1" dirty="0">
                <a:solidFill>
                  <a:schemeClr val="bg1"/>
                </a:solidFill>
                <a:latin typeface="Barlow" panose="00000800000000000000" pitchFamily="50" charset="0"/>
              </a:endParaRPr>
            </a:p>
          </p:txBody>
        </p:sp>
        <p:sp>
          <p:nvSpPr>
            <p:cNvPr id="25" name="Rectángulo 24"/>
            <p:cNvSpPr/>
            <p:nvPr/>
          </p:nvSpPr>
          <p:spPr>
            <a:xfrm rot="20850440">
              <a:off x="2552143" y="2489594"/>
              <a:ext cx="2596662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s-CO" sz="3600" b="1" i="1" dirty="0" smtClean="0">
                  <a:solidFill>
                    <a:schemeClr val="bg1"/>
                  </a:solidFill>
                  <a:latin typeface="Barlow Condensed ExtraBold" panose="00000906000000000000" pitchFamily="50" charset="0"/>
                </a:rPr>
                <a:t>FOR A</a:t>
              </a:r>
            </a:p>
            <a:p>
              <a:pPr algn="r"/>
              <a:r>
                <a:rPr lang="es-CO" sz="3600" b="1" i="1" dirty="0" smtClean="0">
                  <a:solidFill>
                    <a:schemeClr val="bg1"/>
                  </a:solidFill>
                  <a:latin typeface="Barlow Condensed ExtraBold" panose="00000906000000000000" pitchFamily="50" charset="0"/>
                </a:rPr>
                <a:t>LIMITED</a:t>
              </a:r>
            </a:p>
            <a:p>
              <a:pPr algn="r"/>
              <a:r>
                <a:rPr lang="es-CO" sz="3600" b="1" i="1" dirty="0" smtClean="0">
                  <a:solidFill>
                    <a:schemeClr val="bg1"/>
                  </a:solidFill>
                  <a:latin typeface="Barlow Condensed ExtraBold" panose="00000906000000000000" pitchFamily="50" charset="0"/>
                </a:rPr>
                <a:t>TIME</a:t>
              </a:r>
              <a:endParaRPr lang="es-CO" sz="3600" b="1" i="1" dirty="0">
                <a:solidFill>
                  <a:schemeClr val="bg1"/>
                </a:solidFill>
                <a:latin typeface="Barlow Condensed ExtraBold" panose="00000906000000000000" pitchFamily="50" charset="0"/>
              </a:endParaRPr>
            </a:p>
          </p:txBody>
        </p:sp>
      </p:grpSp>
      <p:sp>
        <p:nvSpPr>
          <p:cNvPr id="3" name="Rectángulo 2"/>
          <p:cNvSpPr/>
          <p:nvPr/>
        </p:nvSpPr>
        <p:spPr>
          <a:xfrm>
            <a:off x="5254304" y="5780342"/>
            <a:ext cx="14093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000" dirty="0">
                <a:solidFill>
                  <a:schemeClr val="bg1"/>
                </a:solidFill>
                <a:latin typeface="Barlow" panose="00000800000000000000" pitchFamily="50" charset="0"/>
              </a:rPr>
              <a:t>SHOP NOW</a:t>
            </a:r>
          </a:p>
        </p:txBody>
      </p:sp>
      <p:sp>
        <p:nvSpPr>
          <p:cNvPr id="8" name="Forma libre 7"/>
          <p:cNvSpPr/>
          <p:nvPr/>
        </p:nvSpPr>
        <p:spPr>
          <a:xfrm>
            <a:off x="-15240" y="-15240"/>
            <a:ext cx="4700940" cy="1261966"/>
          </a:xfrm>
          <a:custGeom>
            <a:avLst/>
            <a:gdLst>
              <a:gd name="connsiteX0" fmla="*/ 0 w 7193280"/>
              <a:gd name="connsiteY0" fmla="*/ 0 h 1706880"/>
              <a:gd name="connsiteX1" fmla="*/ 45720 w 7193280"/>
              <a:gd name="connsiteY1" fmla="*/ 1706880 h 1706880"/>
              <a:gd name="connsiteX2" fmla="*/ 7193280 w 7193280"/>
              <a:gd name="connsiteY2" fmla="*/ 30480 h 1706880"/>
              <a:gd name="connsiteX3" fmla="*/ 0 w 7193280"/>
              <a:gd name="connsiteY3" fmla="*/ 0 h 1706880"/>
              <a:gd name="connsiteX0" fmla="*/ 0 w 7193280"/>
              <a:gd name="connsiteY0" fmla="*/ 0 h 1706880"/>
              <a:gd name="connsiteX1" fmla="*/ 19169 w 7193280"/>
              <a:gd name="connsiteY1" fmla="*/ 1706880 h 1706880"/>
              <a:gd name="connsiteX2" fmla="*/ 7193280 w 7193280"/>
              <a:gd name="connsiteY2" fmla="*/ 30480 h 1706880"/>
              <a:gd name="connsiteX3" fmla="*/ 0 w 7193280"/>
              <a:gd name="connsiteY3" fmla="*/ 0 h 1706880"/>
              <a:gd name="connsiteX0" fmla="*/ 0 w 7199918"/>
              <a:gd name="connsiteY0" fmla="*/ 0 h 1706880"/>
              <a:gd name="connsiteX1" fmla="*/ 25807 w 7199918"/>
              <a:gd name="connsiteY1" fmla="*/ 1706880 h 1706880"/>
              <a:gd name="connsiteX2" fmla="*/ 7199918 w 7199918"/>
              <a:gd name="connsiteY2" fmla="*/ 30480 h 1706880"/>
              <a:gd name="connsiteX3" fmla="*/ 0 w 7199918"/>
              <a:gd name="connsiteY3" fmla="*/ 0 h 1706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99918" h="1706880">
                <a:moveTo>
                  <a:pt x="0" y="0"/>
                </a:moveTo>
                <a:lnTo>
                  <a:pt x="25807" y="1706880"/>
                </a:lnTo>
                <a:lnTo>
                  <a:pt x="7199918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1A2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Forma libre 27"/>
          <p:cNvSpPr/>
          <p:nvPr/>
        </p:nvSpPr>
        <p:spPr>
          <a:xfrm flipH="1" flipV="1">
            <a:off x="7491060" y="5599563"/>
            <a:ext cx="4700940" cy="1261966"/>
          </a:xfrm>
          <a:custGeom>
            <a:avLst/>
            <a:gdLst>
              <a:gd name="connsiteX0" fmla="*/ 0 w 7193280"/>
              <a:gd name="connsiteY0" fmla="*/ 0 h 1706880"/>
              <a:gd name="connsiteX1" fmla="*/ 45720 w 7193280"/>
              <a:gd name="connsiteY1" fmla="*/ 1706880 h 1706880"/>
              <a:gd name="connsiteX2" fmla="*/ 7193280 w 7193280"/>
              <a:gd name="connsiteY2" fmla="*/ 30480 h 1706880"/>
              <a:gd name="connsiteX3" fmla="*/ 0 w 7193280"/>
              <a:gd name="connsiteY3" fmla="*/ 0 h 1706880"/>
              <a:gd name="connsiteX0" fmla="*/ 0 w 7193280"/>
              <a:gd name="connsiteY0" fmla="*/ 0 h 1706880"/>
              <a:gd name="connsiteX1" fmla="*/ 19169 w 7193280"/>
              <a:gd name="connsiteY1" fmla="*/ 1706880 h 1706880"/>
              <a:gd name="connsiteX2" fmla="*/ 7193280 w 7193280"/>
              <a:gd name="connsiteY2" fmla="*/ 30480 h 1706880"/>
              <a:gd name="connsiteX3" fmla="*/ 0 w 7193280"/>
              <a:gd name="connsiteY3" fmla="*/ 0 h 1706880"/>
              <a:gd name="connsiteX0" fmla="*/ 0 w 7199918"/>
              <a:gd name="connsiteY0" fmla="*/ 0 h 1706880"/>
              <a:gd name="connsiteX1" fmla="*/ 25807 w 7199918"/>
              <a:gd name="connsiteY1" fmla="*/ 1706880 h 1706880"/>
              <a:gd name="connsiteX2" fmla="*/ 7199918 w 7199918"/>
              <a:gd name="connsiteY2" fmla="*/ 30480 h 1706880"/>
              <a:gd name="connsiteX3" fmla="*/ 0 w 7199918"/>
              <a:gd name="connsiteY3" fmla="*/ 0 h 1706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99918" h="1706880">
                <a:moveTo>
                  <a:pt x="0" y="0"/>
                </a:moveTo>
                <a:lnTo>
                  <a:pt x="25807" y="1706880"/>
                </a:lnTo>
                <a:lnTo>
                  <a:pt x="7199918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1A2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1" name="Rectángulo redondeado 10"/>
          <p:cNvSpPr/>
          <p:nvPr/>
        </p:nvSpPr>
        <p:spPr>
          <a:xfrm rot="20881923">
            <a:off x="9762396" y="23175"/>
            <a:ext cx="4859208" cy="727646"/>
          </a:xfrm>
          <a:prstGeom prst="roundRect">
            <a:avLst>
              <a:gd name="adj" fmla="val 50000"/>
            </a:avLst>
          </a:prstGeom>
          <a:solidFill>
            <a:srgbClr val="1A266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Rectángulo redondeado 30"/>
          <p:cNvSpPr/>
          <p:nvPr/>
        </p:nvSpPr>
        <p:spPr>
          <a:xfrm rot="20881923">
            <a:off x="9309110" y="1562665"/>
            <a:ext cx="4859208" cy="727646"/>
          </a:xfrm>
          <a:prstGeom prst="roundRect">
            <a:avLst>
              <a:gd name="adj" fmla="val 50000"/>
            </a:avLst>
          </a:prstGeom>
          <a:solidFill>
            <a:srgbClr val="1A266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Rectángulo redondeado 31"/>
          <p:cNvSpPr/>
          <p:nvPr/>
        </p:nvSpPr>
        <p:spPr>
          <a:xfrm rot="20881923">
            <a:off x="11036112" y="2270827"/>
            <a:ext cx="4859208" cy="727646"/>
          </a:xfrm>
          <a:prstGeom prst="roundRect">
            <a:avLst>
              <a:gd name="adj" fmla="val 50000"/>
            </a:avLst>
          </a:prstGeom>
          <a:solidFill>
            <a:srgbClr val="1A266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3" name="Rectángulo redondeado 32"/>
          <p:cNvSpPr/>
          <p:nvPr/>
        </p:nvSpPr>
        <p:spPr>
          <a:xfrm rot="20881923">
            <a:off x="9300672" y="4006785"/>
            <a:ext cx="4859208" cy="727646"/>
          </a:xfrm>
          <a:prstGeom prst="roundRect">
            <a:avLst>
              <a:gd name="adj" fmla="val 50000"/>
            </a:avLst>
          </a:prstGeom>
          <a:solidFill>
            <a:srgbClr val="1A266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4" name="Rectángulo redondeado 33"/>
          <p:cNvSpPr/>
          <p:nvPr/>
        </p:nvSpPr>
        <p:spPr>
          <a:xfrm rot="20881923">
            <a:off x="-2338352" y="2022763"/>
            <a:ext cx="4859208" cy="727646"/>
          </a:xfrm>
          <a:prstGeom prst="roundRect">
            <a:avLst>
              <a:gd name="adj" fmla="val 50000"/>
            </a:avLst>
          </a:prstGeom>
          <a:solidFill>
            <a:srgbClr val="1A266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5" name="Rectángulo redondeado 34"/>
          <p:cNvSpPr/>
          <p:nvPr/>
        </p:nvSpPr>
        <p:spPr>
          <a:xfrm rot="20881923">
            <a:off x="-2791638" y="3562253"/>
            <a:ext cx="4859208" cy="727646"/>
          </a:xfrm>
          <a:prstGeom prst="roundRect">
            <a:avLst>
              <a:gd name="adj" fmla="val 50000"/>
            </a:avLst>
          </a:prstGeom>
          <a:solidFill>
            <a:srgbClr val="1A266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Rectángulo redondeado 35"/>
          <p:cNvSpPr/>
          <p:nvPr/>
        </p:nvSpPr>
        <p:spPr>
          <a:xfrm rot="20881923">
            <a:off x="-1064636" y="4270415"/>
            <a:ext cx="4859208" cy="727646"/>
          </a:xfrm>
          <a:prstGeom prst="roundRect">
            <a:avLst>
              <a:gd name="adj" fmla="val 50000"/>
            </a:avLst>
          </a:prstGeom>
          <a:solidFill>
            <a:srgbClr val="1A266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7" name="Rectángulo redondeado 36"/>
          <p:cNvSpPr/>
          <p:nvPr/>
        </p:nvSpPr>
        <p:spPr>
          <a:xfrm rot="20881923">
            <a:off x="-2800076" y="6006373"/>
            <a:ext cx="4859208" cy="727646"/>
          </a:xfrm>
          <a:prstGeom prst="roundRect">
            <a:avLst>
              <a:gd name="adj" fmla="val 50000"/>
            </a:avLst>
          </a:prstGeom>
          <a:solidFill>
            <a:srgbClr val="1A266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537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4B714"/>
            </a:gs>
            <a:gs pos="100000">
              <a:srgbClr val="EF9D25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9" t="46948" r="35117" b="38291"/>
          <a:stretch/>
        </p:blipFill>
        <p:spPr>
          <a:xfrm>
            <a:off x="1387929" y="5551714"/>
            <a:ext cx="8670471" cy="1338943"/>
          </a:xfrm>
          <a:prstGeom prst="rect">
            <a:avLst/>
          </a:prstGeom>
        </p:spPr>
      </p:pic>
      <p:sp>
        <p:nvSpPr>
          <p:cNvPr id="8" name="Forma libre 7"/>
          <p:cNvSpPr/>
          <p:nvPr/>
        </p:nvSpPr>
        <p:spPr>
          <a:xfrm>
            <a:off x="-15240" y="-15240"/>
            <a:ext cx="4700940" cy="1261966"/>
          </a:xfrm>
          <a:custGeom>
            <a:avLst/>
            <a:gdLst>
              <a:gd name="connsiteX0" fmla="*/ 0 w 7193280"/>
              <a:gd name="connsiteY0" fmla="*/ 0 h 1706880"/>
              <a:gd name="connsiteX1" fmla="*/ 45720 w 7193280"/>
              <a:gd name="connsiteY1" fmla="*/ 1706880 h 1706880"/>
              <a:gd name="connsiteX2" fmla="*/ 7193280 w 7193280"/>
              <a:gd name="connsiteY2" fmla="*/ 30480 h 1706880"/>
              <a:gd name="connsiteX3" fmla="*/ 0 w 7193280"/>
              <a:gd name="connsiteY3" fmla="*/ 0 h 1706880"/>
              <a:gd name="connsiteX0" fmla="*/ 0 w 7193280"/>
              <a:gd name="connsiteY0" fmla="*/ 0 h 1706880"/>
              <a:gd name="connsiteX1" fmla="*/ 19169 w 7193280"/>
              <a:gd name="connsiteY1" fmla="*/ 1706880 h 1706880"/>
              <a:gd name="connsiteX2" fmla="*/ 7193280 w 7193280"/>
              <a:gd name="connsiteY2" fmla="*/ 30480 h 1706880"/>
              <a:gd name="connsiteX3" fmla="*/ 0 w 7193280"/>
              <a:gd name="connsiteY3" fmla="*/ 0 h 1706880"/>
              <a:gd name="connsiteX0" fmla="*/ 0 w 7199918"/>
              <a:gd name="connsiteY0" fmla="*/ 0 h 1706880"/>
              <a:gd name="connsiteX1" fmla="*/ 25807 w 7199918"/>
              <a:gd name="connsiteY1" fmla="*/ 1706880 h 1706880"/>
              <a:gd name="connsiteX2" fmla="*/ 7199918 w 7199918"/>
              <a:gd name="connsiteY2" fmla="*/ 30480 h 1706880"/>
              <a:gd name="connsiteX3" fmla="*/ 0 w 7199918"/>
              <a:gd name="connsiteY3" fmla="*/ 0 h 1706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99918" h="1706880">
                <a:moveTo>
                  <a:pt x="0" y="0"/>
                </a:moveTo>
                <a:lnTo>
                  <a:pt x="25807" y="1706880"/>
                </a:lnTo>
                <a:lnTo>
                  <a:pt x="7199918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1A2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Forma libre 27"/>
          <p:cNvSpPr/>
          <p:nvPr/>
        </p:nvSpPr>
        <p:spPr>
          <a:xfrm flipH="1" flipV="1">
            <a:off x="7491060" y="5599563"/>
            <a:ext cx="4700940" cy="1261966"/>
          </a:xfrm>
          <a:custGeom>
            <a:avLst/>
            <a:gdLst>
              <a:gd name="connsiteX0" fmla="*/ 0 w 7193280"/>
              <a:gd name="connsiteY0" fmla="*/ 0 h 1706880"/>
              <a:gd name="connsiteX1" fmla="*/ 45720 w 7193280"/>
              <a:gd name="connsiteY1" fmla="*/ 1706880 h 1706880"/>
              <a:gd name="connsiteX2" fmla="*/ 7193280 w 7193280"/>
              <a:gd name="connsiteY2" fmla="*/ 30480 h 1706880"/>
              <a:gd name="connsiteX3" fmla="*/ 0 w 7193280"/>
              <a:gd name="connsiteY3" fmla="*/ 0 h 1706880"/>
              <a:gd name="connsiteX0" fmla="*/ 0 w 7193280"/>
              <a:gd name="connsiteY0" fmla="*/ 0 h 1706880"/>
              <a:gd name="connsiteX1" fmla="*/ 19169 w 7193280"/>
              <a:gd name="connsiteY1" fmla="*/ 1706880 h 1706880"/>
              <a:gd name="connsiteX2" fmla="*/ 7193280 w 7193280"/>
              <a:gd name="connsiteY2" fmla="*/ 30480 h 1706880"/>
              <a:gd name="connsiteX3" fmla="*/ 0 w 7193280"/>
              <a:gd name="connsiteY3" fmla="*/ 0 h 1706880"/>
              <a:gd name="connsiteX0" fmla="*/ 0 w 7199918"/>
              <a:gd name="connsiteY0" fmla="*/ 0 h 1706880"/>
              <a:gd name="connsiteX1" fmla="*/ 25807 w 7199918"/>
              <a:gd name="connsiteY1" fmla="*/ 1706880 h 1706880"/>
              <a:gd name="connsiteX2" fmla="*/ 7199918 w 7199918"/>
              <a:gd name="connsiteY2" fmla="*/ 30480 h 1706880"/>
              <a:gd name="connsiteX3" fmla="*/ 0 w 7199918"/>
              <a:gd name="connsiteY3" fmla="*/ 0 h 1706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99918" h="1706880">
                <a:moveTo>
                  <a:pt x="0" y="0"/>
                </a:moveTo>
                <a:lnTo>
                  <a:pt x="25807" y="1706880"/>
                </a:lnTo>
                <a:lnTo>
                  <a:pt x="7199918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1A2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0" name="AutoShape 3"/>
          <p:cNvSpPr>
            <a:spLocks noChangeAspect="1" noChangeArrowheads="1" noTextEdit="1"/>
          </p:cNvSpPr>
          <p:nvPr/>
        </p:nvSpPr>
        <p:spPr bwMode="auto">
          <a:xfrm>
            <a:off x="2591952" y="100708"/>
            <a:ext cx="6721989" cy="6355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2" name="Freeform 5"/>
          <p:cNvSpPr>
            <a:spLocks/>
          </p:cNvSpPr>
          <p:nvPr/>
        </p:nvSpPr>
        <p:spPr bwMode="auto">
          <a:xfrm>
            <a:off x="4031190" y="5932532"/>
            <a:ext cx="432603" cy="536596"/>
          </a:xfrm>
          <a:custGeom>
            <a:avLst/>
            <a:gdLst>
              <a:gd name="T0" fmla="*/ 15 w 39"/>
              <a:gd name="T1" fmla="*/ 47 h 48"/>
              <a:gd name="T2" fmla="*/ 38 w 39"/>
              <a:gd name="T3" fmla="*/ 15 h 48"/>
              <a:gd name="T4" fmla="*/ 36 w 39"/>
              <a:gd name="T5" fmla="*/ 10 h 48"/>
              <a:gd name="T6" fmla="*/ 2 w 39"/>
              <a:gd name="T7" fmla="*/ 0 h 48"/>
              <a:gd name="T8" fmla="*/ 1 w 39"/>
              <a:gd name="T9" fmla="*/ 1 h 48"/>
              <a:gd name="T10" fmla="*/ 18 w 39"/>
              <a:gd name="T11" fmla="*/ 18 h 48"/>
              <a:gd name="T12" fmla="*/ 19 w 39"/>
              <a:gd name="T13" fmla="*/ 21 h 48"/>
              <a:gd name="T14" fmla="*/ 13 w 39"/>
              <a:gd name="T15" fmla="*/ 47 h 48"/>
              <a:gd name="T16" fmla="*/ 15 w 39"/>
              <a:gd name="T17" fmla="*/ 47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48">
                <a:moveTo>
                  <a:pt x="15" y="47"/>
                </a:moveTo>
                <a:cubicBezTo>
                  <a:pt x="38" y="15"/>
                  <a:pt x="38" y="15"/>
                  <a:pt x="38" y="15"/>
                </a:cubicBezTo>
                <a:cubicBezTo>
                  <a:pt x="39" y="13"/>
                  <a:pt x="39" y="11"/>
                  <a:pt x="36" y="10"/>
                </a:cubicBez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1" y="1"/>
                </a:cubicBezTo>
                <a:cubicBezTo>
                  <a:pt x="18" y="18"/>
                  <a:pt x="18" y="18"/>
                  <a:pt x="18" y="18"/>
                </a:cubicBezTo>
                <a:cubicBezTo>
                  <a:pt x="18" y="19"/>
                  <a:pt x="19" y="20"/>
                  <a:pt x="19" y="21"/>
                </a:cubicBezTo>
                <a:cubicBezTo>
                  <a:pt x="13" y="47"/>
                  <a:pt x="13" y="47"/>
                  <a:pt x="13" y="47"/>
                </a:cubicBezTo>
                <a:cubicBezTo>
                  <a:pt x="13" y="48"/>
                  <a:pt x="14" y="48"/>
                  <a:pt x="15" y="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8" name="Freeform 14"/>
          <p:cNvSpPr>
            <a:spLocks/>
          </p:cNvSpPr>
          <p:nvPr/>
        </p:nvSpPr>
        <p:spPr bwMode="auto">
          <a:xfrm>
            <a:off x="7550251" y="200540"/>
            <a:ext cx="470041" cy="582351"/>
          </a:xfrm>
          <a:custGeom>
            <a:avLst/>
            <a:gdLst>
              <a:gd name="T0" fmla="*/ 15 w 42"/>
              <a:gd name="T1" fmla="*/ 51 h 52"/>
              <a:gd name="T2" fmla="*/ 40 w 42"/>
              <a:gd name="T3" fmla="*/ 17 h 52"/>
              <a:gd name="T4" fmla="*/ 39 w 42"/>
              <a:gd name="T5" fmla="*/ 11 h 52"/>
              <a:gd name="T6" fmla="*/ 2 w 42"/>
              <a:gd name="T7" fmla="*/ 0 h 52"/>
              <a:gd name="T8" fmla="*/ 1 w 42"/>
              <a:gd name="T9" fmla="*/ 2 h 52"/>
              <a:gd name="T10" fmla="*/ 19 w 42"/>
              <a:gd name="T11" fmla="*/ 20 h 52"/>
              <a:gd name="T12" fmla="*/ 19 w 42"/>
              <a:gd name="T13" fmla="*/ 23 h 52"/>
              <a:gd name="T14" fmla="*/ 14 w 42"/>
              <a:gd name="T15" fmla="*/ 50 h 52"/>
              <a:gd name="T16" fmla="*/ 15 w 42"/>
              <a:gd name="T17" fmla="*/ 5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" h="52">
                <a:moveTo>
                  <a:pt x="15" y="51"/>
                </a:moveTo>
                <a:cubicBezTo>
                  <a:pt x="40" y="17"/>
                  <a:pt x="40" y="17"/>
                  <a:pt x="40" y="17"/>
                </a:cubicBezTo>
                <a:cubicBezTo>
                  <a:pt x="42" y="15"/>
                  <a:pt x="41" y="12"/>
                  <a:pt x="39" y="11"/>
                </a:cubicBez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1" y="2"/>
                </a:cubicBezTo>
                <a:cubicBezTo>
                  <a:pt x="19" y="20"/>
                  <a:pt x="19" y="20"/>
                  <a:pt x="19" y="20"/>
                </a:cubicBezTo>
                <a:cubicBezTo>
                  <a:pt x="19" y="21"/>
                  <a:pt x="20" y="22"/>
                  <a:pt x="19" y="23"/>
                </a:cubicBezTo>
                <a:cubicBezTo>
                  <a:pt x="14" y="50"/>
                  <a:pt x="14" y="50"/>
                  <a:pt x="14" y="50"/>
                </a:cubicBezTo>
                <a:cubicBezTo>
                  <a:pt x="13" y="51"/>
                  <a:pt x="15" y="52"/>
                  <a:pt x="15" y="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2" name="Freeform 18"/>
          <p:cNvSpPr>
            <a:spLocks/>
          </p:cNvSpPr>
          <p:nvPr/>
        </p:nvSpPr>
        <p:spPr bwMode="auto">
          <a:xfrm>
            <a:off x="2571155" y="4601445"/>
            <a:ext cx="1335248" cy="1659700"/>
          </a:xfrm>
          <a:custGeom>
            <a:avLst/>
            <a:gdLst>
              <a:gd name="T0" fmla="*/ 44 w 120"/>
              <a:gd name="T1" fmla="*/ 147 h 149"/>
              <a:gd name="T2" fmla="*/ 116 w 120"/>
              <a:gd name="T3" fmla="*/ 48 h 149"/>
              <a:gd name="T4" fmla="*/ 111 w 120"/>
              <a:gd name="T5" fmla="*/ 32 h 149"/>
              <a:gd name="T6" fmla="*/ 5 w 120"/>
              <a:gd name="T7" fmla="*/ 0 h 149"/>
              <a:gd name="T8" fmla="*/ 2 w 120"/>
              <a:gd name="T9" fmla="*/ 5 h 149"/>
              <a:gd name="T10" fmla="*/ 53 w 120"/>
              <a:gd name="T11" fmla="*/ 57 h 149"/>
              <a:gd name="T12" fmla="*/ 56 w 120"/>
              <a:gd name="T13" fmla="*/ 66 h 149"/>
              <a:gd name="T14" fmla="*/ 39 w 120"/>
              <a:gd name="T15" fmla="*/ 145 h 149"/>
              <a:gd name="T16" fmla="*/ 44 w 120"/>
              <a:gd name="T17" fmla="*/ 147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" h="149">
                <a:moveTo>
                  <a:pt x="44" y="147"/>
                </a:moveTo>
                <a:cubicBezTo>
                  <a:pt x="116" y="48"/>
                  <a:pt x="116" y="48"/>
                  <a:pt x="116" y="48"/>
                </a:cubicBezTo>
                <a:cubicBezTo>
                  <a:pt x="120" y="42"/>
                  <a:pt x="118" y="34"/>
                  <a:pt x="111" y="32"/>
                </a:cubicBez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3"/>
                  <a:pt x="2" y="5"/>
                </a:cubicBezTo>
                <a:cubicBezTo>
                  <a:pt x="53" y="57"/>
                  <a:pt x="53" y="57"/>
                  <a:pt x="53" y="57"/>
                </a:cubicBezTo>
                <a:cubicBezTo>
                  <a:pt x="56" y="59"/>
                  <a:pt x="57" y="62"/>
                  <a:pt x="56" y="66"/>
                </a:cubicBezTo>
                <a:cubicBezTo>
                  <a:pt x="39" y="145"/>
                  <a:pt x="39" y="145"/>
                  <a:pt x="39" y="145"/>
                </a:cubicBezTo>
                <a:cubicBezTo>
                  <a:pt x="38" y="148"/>
                  <a:pt x="42" y="149"/>
                  <a:pt x="44" y="14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3" name="Freeform 19"/>
          <p:cNvSpPr>
            <a:spLocks/>
          </p:cNvSpPr>
          <p:nvPr/>
        </p:nvSpPr>
        <p:spPr bwMode="auto">
          <a:xfrm>
            <a:off x="6526978" y="296213"/>
            <a:ext cx="1884321" cy="2354360"/>
          </a:xfrm>
          <a:custGeom>
            <a:avLst/>
            <a:gdLst>
              <a:gd name="T0" fmla="*/ 61 w 169"/>
              <a:gd name="T1" fmla="*/ 208 h 211"/>
              <a:gd name="T2" fmla="*/ 164 w 169"/>
              <a:gd name="T3" fmla="*/ 68 h 211"/>
              <a:gd name="T4" fmla="*/ 156 w 169"/>
              <a:gd name="T5" fmla="*/ 46 h 211"/>
              <a:gd name="T6" fmla="*/ 7 w 169"/>
              <a:gd name="T7" fmla="*/ 1 h 211"/>
              <a:gd name="T8" fmla="*/ 3 w 169"/>
              <a:gd name="T9" fmla="*/ 7 h 211"/>
              <a:gd name="T10" fmla="*/ 75 w 169"/>
              <a:gd name="T11" fmla="*/ 80 h 211"/>
              <a:gd name="T12" fmla="*/ 79 w 169"/>
              <a:gd name="T13" fmla="*/ 93 h 211"/>
              <a:gd name="T14" fmla="*/ 55 w 169"/>
              <a:gd name="T15" fmla="*/ 205 h 211"/>
              <a:gd name="T16" fmla="*/ 61 w 169"/>
              <a:gd name="T17" fmla="*/ 208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9" h="211">
                <a:moveTo>
                  <a:pt x="61" y="208"/>
                </a:moveTo>
                <a:cubicBezTo>
                  <a:pt x="164" y="68"/>
                  <a:pt x="164" y="68"/>
                  <a:pt x="164" y="68"/>
                </a:cubicBezTo>
                <a:cubicBezTo>
                  <a:pt x="169" y="60"/>
                  <a:pt x="166" y="49"/>
                  <a:pt x="156" y="46"/>
                </a:cubicBezTo>
                <a:cubicBezTo>
                  <a:pt x="7" y="1"/>
                  <a:pt x="7" y="1"/>
                  <a:pt x="7" y="1"/>
                </a:cubicBezTo>
                <a:cubicBezTo>
                  <a:pt x="3" y="0"/>
                  <a:pt x="0" y="5"/>
                  <a:pt x="3" y="7"/>
                </a:cubicBezTo>
                <a:cubicBezTo>
                  <a:pt x="75" y="80"/>
                  <a:pt x="75" y="80"/>
                  <a:pt x="75" y="80"/>
                </a:cubicBezTo>
                <a:cubicBezTo>
                  <a:pt x="78" y="84"/>
                  <a:pt x="79" y="88"/>
                  <a:pt x="79" y="93"/>
                </a:cubicBezTo>
                <a:cubicBezTo>
                  <a:pt x="55" y="205"/>
                  <a:pt x="55" y="205"/>
                  <a:pt x="55" y="205"/>
                </a:cubicBezTo>
                <a:cubicBezTo>
                  <a:pt x="54" y="209"/>
                  <a:pt x="59" y="211"/>
                  <a:pt x="61" y="20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4" name="Freeform 20"/>
          <p:cNvSpPr>
            <a:spLocks/>
          </p:cNvSpPr>
          <p:nvPr/>
        </p:nvSpPr>
        <p:spPr bwMode="auto">
          <a:xfrm>
            <a:off x="8656717" y="3944221"/>
            <a:ext cx="669704" cy="836090"/>
          </a:xfrm>
          <a:custGeom>
            <a:avLst/>
            <a:gdLst>
              <a:gd name="T0" fmla="*/ 21 w 60"/>
              <a:gd name="T1" fmla="*/ 74 h 75"/>
              <a:gd name="T2" fmla="*/ 58 w 60"/>
              <a:gd name="T3" fmla="*/ 25 h 75"/>
              <a:gd name="T4" fmla="*/ 55 w 60"/>
              <a:gd name="T5" fmla="*/ 17 h 75"/>
              <a:gd name="T6" fmla="*/ 2 w 60"/>
              <a:gd name="T7" fmla="*/ 1 h 75"/>
              <a:gd name="T8" fmla="*/ 1 w 60"/>
              <a:gd name="T9" fmla="*/ 3 h 75"/>
              <a:gd name="T10" fmla="*/ 26 w 60"/>
              <a:gd name="T11" fmla="*/ 29 h 75"/>
              <a:gd name="T12" fmla="*/ 28 w 60"/>
              <a:gd name="T13" fmla="*/ 33 h 75"/>
              <a:gd name="T14" fmla="*/ 19 w 60"/>
              <a:gd name="T15" fmla="*/ 73 h 75"/>
              <a:gd name="T16" fmla="*/ 21 w 60"/>
              <a:gd name="T17" fmla="*/ 74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" h="75">
                <a:moveTo>
                  <a:pt x="21" y="74"/>
                </a:moveTo>
                <a:cubicBezTo>
                  <a:pt x="58" y="25"/>
                  <a:pt x="58" y="25"/>
                  <a:pt x="58" y="25"/>
                </a:cubicBezTo>
                <a:cubicBezTo>
                  <a:pt x="60" y="22"/>
                  <a:pt x="58" y="18"/>
                  <a:pt x="55" y="17"/>
                </a:cubicBezTo>
                <a:cubicBezTo>
                  <a:pt x="2" y="1"/>
                  <a:pt x="2" y="1"/>
                  <a:pt x="2" y="1"/>
                </a:cubicBezTo>
                <a:cubicBezTo>
                  <a:pt x="1" y="0"/>
                  <a:pt x="0" y="2"/>
                  <a:pt x="1" y="3"/>
                </a:cubicBezTo>
                <a:cubicBezTo>
                  <a:pt x="26" y="29"/>
                  <a:pt x="26" y="29"/>
                  <a:pt x="26" y="29"/>
                </a:cubicBezTo>
                <a:cubicBezTo>
                  <a:pt x="27" y="30"/>
                  <a:pt x="28" y="32"/>
                  <a:pt x="28" y="33"/>
                </a:cubicBezTo>
                <a:cubicBezTo>
                  <a:pt x="19" y="73"/>
                  <a:pt x="19" y="73"/>
                  <a:pt x="19" y="73"/>
                </a:cubicBezTo>
                <a:cubicBezTo>
                  <a:pt x="19" y="75"/>
                  <a:pt x="21" y="75"/>
                  <a:pt x="21" y="74"/>
                </a:cubicBezTo>
                <a:close/>
              </a:path>
            </a:pathLst>
          </a:custGeom>
          <a:gradFill>
            <a:gsLst>
              <a:gs pos="0">
                <a:srgbClr val="1765BA"/>
              </a:gs>
              <a:gs pos="100000">
                <a:srgbClr val="182965"/>
              </a:gs>
            </a:gsLst>
            <a:lin ang="162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5" name="Freeform 21"/>
          <p:cNvSpPr>
            <a:spLocks/>
          </p:cNvSpPr>
          <p:nvPr/>
        </p:nvSpPr>
        <p:spPr bwMode="auto">
          <a:xfrm>
            <a:off x="3003758" y="899360"/>
            <a:ext cx="669704" cy="836090"/>
          </a:xfrm>
          <a:custGeom>
            <a:avLst/>
            <a:gdLst>
              <a:gd name="T0" fmla="*/ 21 w 60"/>
              <a:gd name="T1" fmla="*/ 74 h 75"/>
              <a:gd name="T2" fmla="*/ 58 w 60"/>
              <a:gd name="T3" fmla="*/ 24 h 75"/>
              <a:gd name="T4" fmla="*/ 55 w 60"/>
              <a:gd name="T5" fmla="*/ 17 h 75"/>
              <a:gd name="T6" fmla="*/ 2 w 60"/>
              <a:gd name="T7" fmla="*/ 0 h 75"/>
              <a:gd name="T8" fmla="*/ 1 w 60"/>
              <a:gd name="T9" fmla="*/ 3 h 75"/>
              <a:gd name="T10" fmla="*/ 26 w 60"/>
              <a:gd name="T11" fmla="*/ 29 h 75"/>
              <a:gd name="T12" fmla="*/ 27 w 60"/>
              <a:gd name="T13" fmla="*/ 33 h 75"/>
              <a:gd name="T14" fmla="*/ 19 w 60"/>
              <a:gd name="T15" fmla="*/ 73 h 75"/>
              <a:gd name="T16" fmla="*/ 21 w 60"/>
              <a:gd name="T17" fmla="*/ 74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" h="75">
                <a:moveTo>
                  <a:pt x="21" y="74"/>
                </a:moveTo>
                <a:cubicBezTo>
                  <a:pt x="58" y="24"/>
                  <a:pt x="58" y="24"/>
                  <a:pt x="58" y="24"/>
                </a:cubicBezTo>
                <a:cubicBezTo>
                  <a:pt x="60" y="21"/>
                  <a:pt x="58" y="18"/>
                  <a:pt x="55" y="17"/>
                </a:cubicBez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2"/>
                  <a:pt x="1" y="3"/>
                </a:cubicBezTo>
                <a:cubicBezTo>
                  <a:pt x="26" y="29"/>
                  <a:pt x="26" y="29"/>
                  <a:pt x="26" y="29"/>
                </a:cubicBezTo>
                <a:cubicBezTo>
                  <a:pt x="27" y="30"/>
                  <a:pt x="28" y="31"/>
                  <a:pt x="27" y="33"/>
                </a:cubicBezTo>
                <a:cubicBezTo>
                  <a:pt x="19" y="73"/>
                  <a:pt x="19" y="73"/>
                  <a:pt x="19" y="73"/>
                </a:cubicBezTo>
                <a:cubicBezTo>
                  <a:pt x="19" y="74"/>
                  <a:pt x="20" y="75"/>
                  <a:pt x="21" y="74"/>
                </a:cubicBezTo>
                <a:close/>
              </a:path>
            </a:pathLst>
          </a:custGeom>
          <a:gradFill>
            <a:gsLst>
              <a:gs pos="0">
                <a:srgbClr val="1765BA"/>
              </a:gs>
              <a:gs pos="100000">
                <a:srgbClr val="182965"/>
              </a:gs>
            </a:gsLst>
            <a:lin ang="162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8" name="AutoShape 23"/>
          <p:cNvSpPr>
            <a:spLocks noChangeAspect="1" noChangeArrowheads="1" noTextEdit="1"/>
          </p:cNvSpPr>
          <p:nvPr/>
        </p:nvSpPr>
        <p:spPr bwMode="auto">
          <a:xfrm>
            <a:off x="5349799" y="5562325"/>
            <a:ext cx="1967512" cy="902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9" name="Freeform 25"/>
          <p:cNvSpPr>
            <a:spLocks/>
          </p:cNvSpPr>
          <p:nvPr/>
        </p:nvSpPr>
        <p:spPr bwMode="auto">
          <a:xfrm>
            <a:off x="5362277" y="5549847"/>
            <a:ext cx="1942554" cy="915120"/>
          </a:xfrm>
          <a:custGeom>
            <a:avLst/>
            <a:gdLst>
              <a:gd name="T0" fmla="*/ 467 w 467"/>
              <a:gd name="T1" fmla="*/ 162 h 220"/>
              <a:gd name="T2" fmla="*/ 0 w 467"/>
              <a:gd name="T3" fmla="*/ 220 h 220"/>
              <a:gd name="T4" fmla="*/ 0 w 467"/>
              <a:gd name="T5" fmla="*/ 61 h 220"/>
              <a:gd name="T6" fmla="*/ 467 w 467"/>
              <a:gd name="T7" fmla="*/ 0 h 220"/>
              <a:gd name="T8" fmla="*/ 467 w 467"/>
              <a:gd name="T9" fmla="*/ 162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7" h="220">
                <a:moveTo>
                  <a:pt x="467" y="162"/>
                </a:moveTo>
                <a:lnTo>
                  <a:pt x="0" y="220"/>
                </a:lnTo>
                <a:lnTo>
                  <a:pt x="0" y="61"/>
                </a:lnTo>
                <a:lnTo>
                  <a:pt x="467" y="0"/>
                </a:lnTo>
                <a:lnTo>
                  <a:pt x="467" y="1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6" name="Freeform 9"/>
          <p:cNvSpPr>
            <a:spLocks/>
          </p:cNvSpPr>
          <p:nvPr/>
        </p:nvSpPr>
        <p:spPr bwMode="auto">
          <a:xfrm>
            <a:off x="2824892" y="970075"/>
            <a:ext cx="6455771" cy="3589776"/>
          </a:xfrm>
          <a:custGeom>
            <a:avLst/>
            <a:gdLst>
              <a:gd name="T0" fmla="*/ 1552 w 1552"/>
              <a:gd name="T1" fmla="*/ 668 h 863"/>
              <a:gd name="T2" fmla="*/ 0 w 1552"/>
              <a:gd name="T3" fmla="*/ 863 h 863"/>
              <a:gd name="T4" fmla="*/ 0 w 1552"/>
              <a:gd name="T5" fmla="*/ 196 h 863"/>
              <a:gd name="T6" fmla="*/ 1552 w 1552"/>
              <a:gd name="T7" fmla="*/ 0 h 863"/>
              <a:gd name="T8" fmla="*/ 1552 w 1552"/>
              <a:gd name="T9" fmla="*/ 668 h 8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52" h="863">
                <a:moveTo>
                  <a:pt x="1552" y="668"/>
                </a:moveTo>
                <a:lnTo>
                  <a:pt x="0" y="863"/>
                </a:lnTo>
                <a:lnTo>
                  <a:pt x="0" y="196"/>
                </a:lnTo>
                <a:lnTo>
                  <a:pt x="1552" y="0"/>
                </a:lnTo>
                <a:lnTo>
                  <a:pt x="1552" y="66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7" name="Freeform 10"/>
          <p:cNvSpPr>
            <a:spLocks/>
          </p:cNvSpPr>
          <p:nvPr/>
        </p:nvSpPr>
        <p:spPr bwMode="auto">
          <a:xfrm>
            <a:off x="4734171" y="770412"/>
            <a:ext cx="2549865" cy="969199"/>
          </a:xfrm>
          <a:custGeom>
            <a:avLst/>
            <a:gdLst>
              <a:gd name="T0" fmla="*/ 613 w 613"/>
              <a:gd name="T1" fmla="*/ 155 h 233"/>
              <a:gd name="T2" fmla="*/ 0 w 613"/>
              <a:gd name="T3" fmla="*/ 233 h 233"/>
              <a:gd name="T4" fmla="*/ 0 w 613"/>
              <a:gd name="T5" fmla="*/ 78 h 233"/>
              <a:gd name="T6" fmla="*/ 613 w 613"/>
              <a:gd name="T7" fmla="*/ 0 h 233"/>
              <a:gd name="T8" fmla="*/ 613 w 613"/>
              <a:gd name="T9" fmla="*/ 155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3" h="233">
                <a:moveTo>
                  <a:pt x="613" y="155"/>
                </a:moveTo>
                <a:lnTo>
                  <a:pt x="0" y="233"/>
                </a:lnTo>
                <a:lnTo>
                  <a:pt x="0" y="78"/>
                </a:lnTo>
                <a:lnTo>
                  <a:pt x="613" y="0"/>
                </a:lnTo>
                <a:lnTo>
                  <a:pt x="613" y="155"/>
                </a:lnTo>
                <a:close/>
              </a:path>
            </a:pathLst>
          </a:custGeom>
          <a:gradFill>
            <a:gsLst>
              <a:gs pos="0">
                <a:srgbClr val="1765BA"/>
              </a:gs>
              <a:gs pos="100000">
                <a:srgbClr val="182965"/>
              </a:gs>
            </a:gsLst>
            <a:lin ang="16200000" scaled="1"/>
          </a:gradFill>
          <a:ln>
            <a:noFill/>
          </a:ln>
          <a:effectLst>
            <a:outerShdw blurRad="292100" dist="381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9" name="Freeform 11"/>
          <p:cNvSpPr>
            <a:spLocks/>
          </p:cNvSpPr>
          <p:nvPr/>
        </p:nvSpPr>
        <p:spPr bwMode="auto">
          <a:xfrm>
            <a:off x="4218375" y="3736239"/>
            <a:ext cx="3968303" cy="1930076"/>
          </a:xfrm>
          <a:custGeom>
            <a:avLst/>
            <a:gdLst>
              <a:gd name="T0" fmla="*/ 954 w 954"/>
              <a:gd name="T1" fmla="*/ 340 h 464"/>
              <a:gd name="T2" fmla="*/ 0 w 954"/>
              <a:gd name="T3" fmla="*/ 464 h 464"/>
              <a:gd name="T4" fmla="*/ 0 w 954"/>
              <a:gd name="T5" fmla="*/ 123 h 464"/>
              <a:gd name="T6" fmla="*/ 954 w 954"/>
              <a:gd name="T7" fmla="*/ 0 h 464"/>
              <a:gd name="T8" fmla="*/ 954 w 954"/>
              <a:gd name="T9" fmla="*/ 34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4" h="464">
                <a:moveTo>
                  <a:pt x="954" y="340"/>
                </a:moveTo>
                <a:lnTo>
                  <a:pt x="0" y="464"/>
                </a:lnTo>
                <a:lnTo>
                  <a:pt x="0" y="123"/>
                </a:lnTo>
                <a:lnTo>
                  <a:pt x="954" y="0"/>
                </a:lnTo>
                <a:lnTo>
                  <a:pt x="954" y="340"/>
                </a:lnTo>
                <a:close/>
              </a:path>
            </a:pathLst>
          </a:custGeom>
          <a:gradFill>
            <a:gsLst>
              <a:gs pos="0">
                <a:srgbClr val="1765BA"/>
              </a:gs>
              <a:gs pos="100000">
                <a:srgbClr val="182965"/>
              </a:gs>
            </a:gsLst>
            <a:lin ang="16200000" scaled="1"/>
          </a:gradFill>
          <a:ln>
            <a:noFill/>
          </a:ln>
          <a:effectLst>
            <a:outerShdw blurRad="292100" dist="381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3" name="Rectángulo 22"/>
          <p:cNvSpPr/>
          <p:nvPr/>
        </p:nvSpPr>
        <p:spPr>
          <a:xfrm rot="21166749">
            <a:off x="3085374" y="1218764"/>
            <a:ext cx="73401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8000" i="1" dirty="0" smtClean="0">
                <a:ln>
                  <a:solidFill>
                    <a:srgbClr val="1A2660"/>
                  </a:solidFill>
                </a:ln>
                <a:solidFill>
                  <a:srgbClr val="182965"/>
                </a:solidFill>
                <a:latin typeface="Barlow" panose="00000800000000000000" pitchFamily="50" charset="0"/>
              </a:rPr>
              <a:t>SALE</a:t>
            </a:r>
            <a:endParaRPr lang="es-CO" sz="18000" i="1" dirty="0">
              <a:ln>
                <a:solidFill>
                  <a:srgbClr val="1A2660"/>
                </a:solidFill>
              </a:ln>
              <a:solidFill>
                <a:srgbClr val="182965"/>
              </a:solidFill>
              <a:latin typeface="Barlow" panose="00000800000000000000" pitchFamily="50" charset="0"/>
            </a:endParaRPr>
          </a:p>
        </p:txBody>
      </p:sp>
      <p:sp>
        <p:nvSpPr>
          <p:cNvPr id="55" name="Rectángulo 54"/>
          <p:cNvSpPr/>
          <p:nvPr/>
        </p:nvSpPr>
        <p:spPr>
          <a:xfrm rot="21166749">
            <a:off x="3146088" y="1299420"/>
            <a:ext cx="73401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8000" i="1" dirty="0" smtClean="0">
                <a:ln>
                  <a:solidFill>
                    <a:srgbClr val="1A2660"/>
                  </a:solidFill>
                </a:ln>
                <a:noFill/>
                <a:latin typeface="Barlow" panose="00000800000000000000" pitchFamily="50" charset="0"/>
              </a:rPr>
              <a:t>SALE</a:t>
            </a:r>
            <a:endParaRPr lang="es-CO" sz="18000" i="1" dirty="0">
              <a:ln>
                <a:solidFill>
                  <a:srgbClr val="1A2660"/>
                </a:solidFill>
              </a:ln>
              <a:noFill/>
              <a:latin typeface="Barlow" panose="00000800000000000000" pitchFamily="50" charset="0"/>
            </a:endParaRPr>
          </a:p>
        </p:txBody>
      </p:sp>
      <p:sp>
        <p:nvSpPr>
          <p:cNvPr id="51" name="Rectángulo 50"/>
          <p:cNvSpPr/>
          <p:nvPr/>
        </p:nvSpPr>
        <p:spPr>
          <a:xfrm rot="21167176">
            <a:off x="4871560" y="1030773"/>
            <a:ext cx="2162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b="1" i="1" dirty="0">
                <a:solidFill>
                  <a:schemeClr val="bg1"/>
                </a:solidFill>
                <a:latin typeface="Barlow" panose="00000800000000000000" pitchFamily="50" charset="0"/>
              </a:rPr>
              <a:t>BEST SUMMER</a:t>
            </a:r>
          </a:p>
        </p:txBody>
      </p:sp>
      <p:sp>
        <p:nvSpPr>
          <p:cNvPr id="52" name="Rectángulo 51"/>
          <p:cNvSpPr/>
          <p:nvPr/>
        </p:nvSpPr>
        <p:spPr>
          <a:xfrm rot="21170158">
            <a:off x="4634395" y="4112565"/>
            <a:ext cx="3042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i="1" dirty="0">
                <a:solidFill>
                  <a:schemeClr val="bg1"/>
                </a:solidFill>
                <a:latin typeface="Barlow" panose="00000800000000000000" pitchFamily="50" charset="0"/>
              </a:rPr>
              <a:t>SELECT ITEMS UP TO</a:t>
            </a:r>
          </a:p>
        </p:txBody>
      </p:sp>
      <p:sp>
        <p:nvSpPr>
          <p:cNvPr id="58" name="Rectángulo 57"/>
          <p:cNvSpPr/>
          <p:nvPr/>
        </p:nvSpPr>
        <p:spPr>
          <a:xfrm rot="21170158">
            <a:off x="4254642" y="4296254"/>
            <a:ext cx="376256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7200" i="1" dirty="0">
                <a:solidFill>
                  <a:schemeClr val="bg1"/>
                </a:solidFill>
                <a:latin typeface="Barlow" panose="00000800000000000000" pitchFamily="50" charset="0"/>
              </a:rPr>
              <a:t>50% OFF</a:t>
            </a:r>
          </a:p>
        </p:txBody>
      </p:sp>
      <p:sp>
        <p:nvSpPr>
          <p:cNvPr id="59" name="Rectángulo 58"/>
          <p:cNvSpPr/>
          <p:nvPr/>
        </p:nvSpPr>
        <p:spPr>
          <a:xfrm rot="21169907">
            <a:off x="5562593" y="5810369"/>
            <a:ext cx="14093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000" i="1" dirty="0">
                <a:solidFill>
                  <a:srgbClr val="1A2660"/>
                </a:solidFill>
                <a:latin typeface="Barlow" panose="00000800000000000000" pitchFamily="50" charset="0"/>
              </a:rPr>
              <a:t>SHOP NOW</a:t>
            </a:r>
          </a:p>
        </p:txBody>
      </p:sp>
    </p:spTree>
    <p:extLst>
      <p:ext uri="{BB962C8B-B14F-4D97-AF65-F5344CB8AC3E}">
        <p14:creationId xmlns:p14="http://schemas.microsoft.com/office/powerpoint/2010/main" val="248436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5A918"/>
            </a:gs>
            <a:gs pos="52000">
              <a:srgbClr val="FEBD03"/>
            </a:gs>
            <a:gs pos="0">
              <a:srgbClr val="FFC000"/>
            </a:gs>
            <a:gs pos="100000">
              <a:srgbClr val="EF9D2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9" t="46948" r="35117" b="38291"/>
          <a:stretch/>
        </p:blipFill>
        <p:spPr>
          <a:xfrm>
            <a:off x="1387929" y="12246443"/>
            <a:ext cx="8670471" cy="1338943"/>
          </a:xfrm>
          <a:prstGeom prst="rect">
            <a:avLst/>
          </a:prstGeom>
        </p:spPr>
      </p:pic>
      <p:sp>
        <p:nvSpPr>
          <p:cNvPr id="12" name="Freeform 5"/>
          <p:cNvSpPr>
            <a:spLocks/>
          </p:cNvSpPr>
          <p:nvPr/>
        </p:nvSpPr>
        <p:spPr bwMode="auto">
          <a:xfrm>
            <a:off x="4031190" y="12627261"/>
            <a:ext cx="432603" cy="536596"/>
          </a:xfrm>
          <a:custGeom>
            <a:avLst/>
            <a:gdLst>
              <a:gd name="T0" fmla="*/ 15 w 39"/>
              <a:gd name="T1" fmla="*/ 47 h 48"/>
              <a:gd name="T2" fmla="*/ 38 w 39"/>
              <a:gd name="T3" fmla="*/ 15 h 48"/>
              <a:gd name="T4" fmla="*/ 36 w 39"/>
              <a:gd name="T5" fmla="*/ 10 h 48"/>
              <a:gd name="T6" fmla="*/ 2 w 39"/>
              <a:gd name="T7" fmla="*/ 0 h 48"/>
              <a:gd name="T8" fmla="*/ 1 w 39"/>
              <a:gd name="T9" fmla="*/ 1 h 48"/>
              <a:gd name="T10" fmla="*/ 18 w 39"/>
              <a:gd name="T11" fmla="*/ 18 h 48"/>
              <a:gd name="T12" fmla="*/ 19 w 39"/>
              <a:gd name="T13" fmla="*/ 21 h 48"/>
              <a:gd name="T14" fmla="*/ 13 w 39"/>
              <a:gd name="T15" fmla="*/ 47 h 48"/>
              <a:gd name="T16" fmla="*/ 15 w 39"/>
              <a:gd name="T17" fmla="*/ 47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48">
                <a:moveTo>
                  <a:pt x="15" y="47"/>
                </a:moveTo>
                <a:cubicBezTo>
                  <a:pt x="38" y="15"/>
                  <a:pt x="38" y="15"/>
                  <a:pt x="38" y="15"/>
                </a:cubicBezTo>
                <a:cubicBezTo>
                  <a:pt x="39" y="13"/>
                  <a:pt x="39" y="11"/>
                  <a:pt x="36" y="10"/>
                </a:cubicBez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1" y="1"/>
                </a:cubicBezTo>
                <a:cubicBezTo>
                  <a:pt x="18" y="18"/>
                  <a:pt x="18" y="18"/>
                  <a:pt x="18" y="18"/>
                </a:cubicBezTo>
                <a:cubicBezTo>
                  <a:pt x="18" y="19"/>
                  <a:pt x="19" y="20"/>
                  <a:pt x="19" y="21"/>
                </a:cubicBezTo>
                <a:cubicBezTo>
                  <a:pt x="13" y="47"/>
                  <a:pt x="13" y="47"/>
                  <a:pt x="13" y="47"/>
                </a:cubicBezTo>
                <a:cubicBezTo>
                  <a:pt x="13" y="48"/>
                  <a:pt x="14" y="48"/>
                  <a:pt x="15" y="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8" name="AutoShape 23"/>
          <p:cNvSpPr>
            <a:spLocks noChangeAspect="1" noChangeArrowheads="1" noTextEdit="1"/>
          </p:cNvSpPr>
          <p:nvPr/>
        </p:nvSpPr>
        <p:spPr bwMode="auto">
          <a:xfrm>
            <a:off x="5349799" y="12257054"/>
            <a:ext cx="1967512" cy="902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9" name="Freeform 25"/>
          <p:cNvSpPr>
            <a:spLocks/>
          </p:cNvSpPr>
          <p:nvPr/>
        </p:nvSpPr>
        <p:spPr bwMode="auto">
          <a:xfrm>
            <a:off x="5362277" y="12244576"/>
            <a:ext cx="1942554" cy="915120"/>
          </a:xfrm>
          <a:custGeom>
            <a:avLst/>
            <a:gdLst>
              <a:gd name="T0" fmla="*/ 467 w 467"/>
              <a:gd name="T1" fmla="*/ 162 h 220"/>
              <a:gd name="T2" fmla="*/ 0 w 467"/>
              <a:gd name="T3" fmla="*/ 220 h 220"/>
              <a:gd name="T4" fmla="*/ 0 w 467"/>
              <a:gd name="T5" fmla="*/ 61 h 220"/>
              <a:gd name="T6" fmla="*/ 467 w 467"/>
              <a:gd name="T7" fmla="*/ 0 h 220"/>
              <a:gd name="T8" fmla="*/ 467 w 467"/>
              <a:gd name="T9" fmla="*/ 162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7" h="220">
                <a:moveTo>
                  <a:pt x="467" y="162"/>
                </a:moveTo>
                <a:lnTo>
                  <a:pt x="0" y="220"/>
                </a:lnTo>
                <a:lnTo>
                  <a:pt x="0" y="61"/>
                </a:lnTo>
                <a:lnTo>
                  <a:pt x="467" y="0"/>
                </a:lnTo>
                <a:lnTo>
                  <a:pt x="467" y="1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9" name="Rectángulo 58"/>
          <p:cNvSpPr/>
          <p:nvPr/>
        </p:nvSpPr>
        <p:spPr>
          <a:xfrm rot="21169907">
            <a:off x="5562593" y="12505098"/>
            <a:ext cx="14093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000" i="1" dirty="0">
                <a:solidFill>
                  <a:srgbClr val="1A2660"/>
                </a:solidFill>
                <a:latin typeface="Barlow" panose="00000800000000000000" pitchFamily="50" charset="0"/>
              </a:rPr>
              <a:t>SHOP NOW</a:t>
            </a:r>
          </a:p>
        </p:txBody>
      </p:sp>
      <p:grpSp>
        <p:nvGrpSpPr>
          <p:cNvPr id="30" name="Grupo 29"/>
          <p:cNvGrpSpPr/>
          <p:nvPr/>
        </p:nvGrpSpPr>
        <p:grpSpPr>
          <a:xfrm>
            <a:off x="1938697" y="-273639"/>
            <a:ext cx="8314605" cy="5587352"/>
            <a:chOff x="1204952" y="-152886"/>
            <a:chExt cx="9782095" cy="6573494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2841430" y="4646224"/>
              <a:ext cx="409121" cy="41831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8762172" y="835435"/>
              <a:ext cx="404523" cy="40452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905786" y="1239958"/>
              <a:ext cx="280409" cy="28500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204952" y="490673"/>
              <a:ext cx="799852" cy="79985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8615073" y="6158586"/>
              <a:ext cx="257424" cy="2620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7102708" y="279218"/>
              <a:ext cx="243634" cy="2574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2239242" y="3363702"/>
              <a:ext cx="799852" cy="799852"/>
            </a:xfrm>
            <a:prstGeom prst="ellipse">
              <a:avLst/>
            </a:prstGeom>
            <a:noFill/>
            <a:ln w="17463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3742413" y="-152886"/>
              <a:ext cx="625171" cy="629770"/>
            </a:xfrm>
            <a:custGeom>
              <a:avLst/>
              <a:gdLst>
                <a:gd name="T0" fmla="*/ 42 w 51"/>
                <a:gd name="T1" fmla="*/ 9 h 51"/>
                <a:gd name="T2" fmla="*/ 42 w 51"/>
                <a:gd name="T3" fmla="*/ 42 h 51"/>
                <a:gd name="T4" fmla="*/ 9 w 51"/>
                <a:gd name="T5" fmla="*/ 42 h 51"/>
                <a:gd name="T6" fmla="*/ 9 w 51"/>
                <a:gd name="T7" fmla="*/ 9 h 51"/>
                <a:gd name="T8" fmla="*/ 42 w 51"/>
                <a:gd name="T9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1">
                  <a:moveTo>
                    <a:pt x="42" y="9"/>
                  </a:moveTo>
                  <a:cubicBezTo>
                    <a:pt x="51" y="18"/>
                    <a:pt x="51" y="33"/>
                    <a:pt x="42" y="42"/>
                  </a:cubicBezTo>
                  <a:cubicBezTo>
                    <a:pt x="33" y="51"/>
                    <a:pt x="18" y="51"/>
                    <a:pt x="9" y="42"/>
                  </a:cubicBezTo>
                  <a:cubicBezTo>
                    <a:pt x="0" y="33"/>
                    <a:pt x="0" y="18"/>
                    <a:pt x="9" y="9"/>
                  </a:cubicBezTo>
                  <a:cubicBezTo>
                    <a:pt x="18" y="0"/>
                    <a:pt x="33" y="0"/>
                    <a:pt x="42" y="9"/>
                  </a:cubicBezTo>
                  <a:close/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9240244" y="3892341"/>
              <a:ext cx="542428" cy="556220"/>
            </a:xfrm>
            <a:prstGeom prst="ellips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2977521" y="5553549"/>
              <a:ext cx="542428" cy="556220"/>
            </a:xfrm>
            <a:prstGeom prst="ellips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9980336" y="1524962"/>
              <a:ext cx="1006711" cy="1011307"/>
            </a:xfrm>
            <a:prstGeom prst="ellipse">
              <a:avLst/>
            </a:prstGeom>
            <a:noFill/>
            <a:ln w="2063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3742413" y="3290152"/>
              <a:ext cx="5093309" cy="1778982"/>
            </a:xfrm>
            <a:prstGeom prst="rect">
              <a:avLst/>
            </a:prstGeom>
            <a:gradFill flip="none" rotWithShape="1">
              <a:gsLst>
                <a:gs pos="0">
                  <a:srgbClr val="1765BA"/>
                </a:gs>
                <a:gs pos="100000">
                  <a:srgbClr val="182965"/>
                </a:gs>
              </a:gsLst>
              <a:lin ang="0" scaled="1"/>
              <a:tileRect/>
            </a:gradFill>
            <a:ln>
              <a:noFill/>
            </a:ln>
            <a:effectLst>
              <a:outerShdw blurRad="279400" dist="38100" dir="21540000" sx="101000" sy="101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2905786" y="1171006"/>
              <a:ext cx="6408008" cy="2266248"/>
            </a:xfrm>
            <a:custGeom>
              <a:avLst/>
              <a:gdLst>
                <a:gd name="T0" fmla="*/ 1394 w 1394"/>
                <a:gd name="T1" fmla="*/ 410 h 493"/>
                <a:gd name="T2" fmla="*/ 26 w 1394"/>
                <a:gd name="T3" fmla="*/ 493 h 493"/>
                <a:gd name="T4" fmla="*/ 0 w 1394"/>
                <a:gd name="T5" fmla="*/ 81 h 493"/>
                <a:gd name="T6" fmla="*/ 1370 w 1394"/>
                <a:gd name="T7" fmla="*/ 0 h 493"/>
                <a:gd name="T8" fmla="*/ 1394 w 1394"/>
                <a:gd name="T9" fmla="*/ 41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4" h="493">
                  <a:moveTo>
                    <a:pt x="1394" y="410"/>
                  </a:moveTo>
                  <a:lnTo>
                    <a:pt x="26" y="493"/>
                  </a:lnTo>
                  <a:lnTo>
                    <a:pt x="0" y="81"/>
                  </a:lnTo>
                  <a:lnTo>
                    <a:pt x="1370" y="0"/>
                  </a:lnTo>
                  <a:lnTo>
                    <a:pt x="1394" y="4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765BA"/>
                </a:gs>
                <a:gs pos="100000">
                  <a:srgbClr val="182965"/>
                </a:gs>
              </a:gsLst>
              <a:lin ang="0" scaled="1"/>
              <a:tileRect/>
            </a:gradFill>
            <a:ln>
              <a:noFill/>
            </a:ln>
            <a:effectLst>
              <a:outerShdw blurRad="279400" dist="38100" dir="21540000" sx="101000" sy="101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6" name="Rectángulo 45"/>
            <p:cNvSpPr/>
            <p:nvPr/>
          </p:nvSpPr>
          <p:spPr>
            <a:xfrm rot="21398534">
              <a:off x="3299176" y="996279"/>
              <a:ext cx="5774338" cy="25545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13300" dirty="0" smtClean="0">
                  <a:solidFill>
                    <a:schemeClr val="bg1"/>
                  </a:solidFill>
                  <a:latin typeface="Barlow" panose="00000800000000000000" pitchFamily="50" charset="0"/>
                </a:rPr>
                <a:t>FINAL</a:t>
              </a:r>
              <a:endParaRPr lang="es-CO" sz="13300" dirty="0">
                <a:solidFill>
                  <a:schemeClr val="bg1"/>
                </a:solidFill>
                <a:latin typeface="Barlow" panose="00000800000000000000" pitchFamily="50" charset="0"/>
              </a:endParaRPr>
            </a:p>
          </p:txBody>
        </p:sp>
        <p:sp>
          <p:nvSpPr>
            <p:cNvPr id="47" name="Rectángulo 46"/>
            <p:cNvSpPr/>
            <p:nvPr/>
          </p:nvSpPr>
          <p:spPr>
            <a:xfrm>
              <a:off x="3919875" y="2987126"/>
              <a:ext cx="4836580" cy="24006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12500" dirty="0" smtClean="0">
                  <a:solidFill>
                    <a:schemeClr val="bg1"/>
                  </a:solidFill>
                  <a:latin typeface="Barlow" panose="00000800000000000000" pitchFamily="50" charset="0"/>
                </a:rPr>
                <a:t>SALE</a:t>
              </a:r>
              <a:endParaRPr lang="es-CO" sz="12500" dirty="0">
                <a:solidFill>
                  <a:schemeClr val="bg1"/>
                </a:solidFill>
                <a:latin typeface="Barlow" panose="00000800000000000000" pitchFamily="50" charset="0"/>
              </a:endParaRPr>
            </a:p>
          </p:txBody>
        </p:sp>
      </p:grpSp>
      <p:sp>
        <p:nvSpPr>
          <p:cNvPr id="50" name="Rectángulo 49"/>
          <p:cNvSpPr/>
          <p:nvPr/>
        </p:nvSpPr>
        <p:spPr>
          <a:xfrm>
            <a:off x="4909339" y="345458"/>
            <a:ext cx="23727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>
                <a:solidFill>
                  <a:srgbClr val="1A2660"/>
                </a:solidFill>
                <a:latin typeface="Barlow" panose="00000800000000000000" pitchFamily="50" charset="0"/>
              </a:rPr>
              <a:t>JUST NOW</a:t>
            </a:r>
          </a:p>
        </p:txBody>
      </p:sp>
      <p:sp>
        <p:nvSpPr>
          <p:cNvPr id="54" name="Rectángulo 53"/>
          <p:cNvSpPr/>
          <p:nvPr/>
        </p:nvSpPr>
        <p:spPr>
          <a:xfrm>
            <a:off x="3641717" y="3813024"/>
            <a:ext cx="5014514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6600" b="1" spc="-300" dirty="0">
                <a:gradFill>
                  <a:gsLst>
                    <a:gs pos="0">
                      <a:srgbClr val="1765BA"/>
                    </a:gs>
                    <a:gs pos="100000">
                      <a:srgbClr val="18306E"/>
                    </a:gs>
                  </a:gsLst>
                  <a:lin ang="5400000" scaled="1"/>
                </a:gradFill>
                <a:latin typeface="Barlow" panose="00000800000000000000" pitchFamily="50" charset="0"/>
              </a:rPr>
              <a:t>-60%</a:t>
            </a:r>
          </a:p>
        </p:txBody>
      </p:sp>
      <p:sp>
        <p:nvSpPr>
          <p:cNvPr id="56" name="Rectángulo 55"/>
          <p:cNvSpPr/>
          <p:nvPr/>
        </p:nvSpPr>
        <p:spPr>
          <a:xfrm>
            <a:off x="4682461" y="5913901"/>
            <a:ext cx="29530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  <a:latin typeface="Barlow" panose="00000800000000000000" pitchFamily="50" charset="0"/>
              </a:rPr>
              <a:t>GO SHOPPING</a:t>
            </a:r>
            <a:endParaRPr lang="es-CO" sz="3600" b="1" dirty="0">
              <a:solidFill>
                <a:schemeClr val="bg1"/>
              </a:solidFill>
              <a:latin typeface="Barlow" panose="00000800000000000000" pitchFamily="50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0" y="0"/>
            <a:ext cx="2204357" cy="6890657"/>
          </a:xfrm>
          <a:custGeom>
            <a:avLst/>
            <a:gdLst>
              <a:gd name="connsiteX0" fmla="*/ 0 w 1632857"/>
              <a:gd name="connsiteY0" fmla="*/ 0 h 6858000"/>
              <a:gd name="connsiteX1" fmla="*/ 1632857 w 1632857"/>
              <a:gd name="connsiteY1" fmla="*/ 0 h 6858000"/>
              <a:gd name="connsiteX2" fmla="*/ 1632857 w 1632857"/>
              <a:gd name="connsiteY2" fmla="*/ 6858000 h 6858000"/>
              <a:gd name="connsiteX3" fmla="*/ 0 w 1632857"/>
              <a:gd name="connsiteY3" fmla="*/ 6858000 h 6858000"/>
              <a:gd name="connsiteX4" fmla="*/ 0 w 1632857"/>
              <a:gd name="connsiteY4" fmla="*/ 0 h 6858000"/>
              <a:gd name="connsiteX0" fmla="*/ 0 w 2204357"/>
              <a:gd name="connsiteY0" fmla="*/ 0 h 6890657"/>
              <a:gd name="connsiteX1" fmla="*/ 1632857 w 2204357"/>
              <a:gd name="connsiteY1" fmla="*/ 0 h 6890657"/>
              <a:gd name="connsiteX2" fmla="*/ 2204357 w 2204357"/>
              <a:gd name="connsiteY2" fmla="*/ 6890657 h 6890657"/>
              <a:gd name="connsiteX3" fmla="*/ 0 w 2204357"/>
              <a:gd name="connsiteY3" fmla="*/ 6858000 h 6890657"/>
              <a:gd name="connsiteX4" fmla="*/ 0 w 2204357"/>
              <a:gd name="connsiteY4" fmla="*/ 0 h 689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4357" h="6890657">
                <a:moveTo>
                  <a:pt x="0" y="0"/>
                </a:moveTo>
                <a:lnTo>
                  <a:pt x="1632857" y="0"/>
                </a:lnTo>
                <a:lnTo>
                  <a:pt x="2204357" y="689065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1A2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0" name="Rectángulo 30"/>
          <p:cNvSpPr/>
          <p:nvPr/>
        </p:nvSpPr>
        <p:spPr>
          <a:xfrm flipH="1">
            <a:off x="10058399" y="0"/>
            <a:ext cx="2151668" cy="6890657"/>
          </a:xfrm>
          <a:custGeom>
            <a:avLst/>
            <a:gdLst>
              <a:gd name="connsiteX0" fmla="*/ 0 w 1632857"/>
              <a:gd name="connsiteY0" fmla="*/ 0 h 6858000"/>
              <a:gd name="connsiteX1" fmla="*/ 1632857 w 1632857"/>
              <a:gd name="connsiteY1" fmla="*/ 0 h 6858000"/>
              <a:gd name="connsiteX2" fmla="*/ 1632857 w 1632857"/>
              <a:gd name="connsiteY2" fmla="*/ 6858000 h 6858000"/>
              <a:gd name="connsiteX3" fmla="*/ 0 w 1632857"/>
              <a:gd name="connsiteY3" fmla="*/ 6858000 h 6858000"/>
              <a:gd name="connsiteX4" fmla="*/ 0 w 1632857"/>
              <a:gd name="connsiteY4" fmla="*/ 0 h 6858000"/>
              <a:gd name="connsiteX0" fmla="*/ 0 w 2204357"/>
              <a:gd name="connsiteY0" fmla="*/ 0 h 6890657"/>
              <a:gd name="connsiteX1" fmla="*/ 1632857 w 2204357"/>
              <a:gd name="connsiteY1" fmla="*/ 0 h 6890657"/>
              <a:gd name="connsiteX2" fmla="*/ 2204357 w 2204357"/>
              <a:gd name="connsiteY2" fmla="*/ 6890657 h 6890657"/>
              <a:gd name="connsiteX3" fmla="*/ 0 w 2204357"/>
              <a:gd name="connsiteY3" fmla="*/ 6858000 h 6890657"/>
              <a:gd name="connsiteX4" fmla="*/ 0 w 2204357"/>
              <a:gd name="connsiteY4" fmla="*/ 0 h 689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4357" h="6890657">
                <a:moveTo>
                  <a:pt x="0" y="0"/>
                </a:moveTo>
                <a:lnTo>
                  <a:pt x="1632857" y="0"/>
                </a:lnTo>
                <a:lnTo>
                  <a:pt x="2204357" y="689065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1A2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79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4B714"/>
            </a:gs>
            <a:gs pos="100000">
              <a:srgbClr val="EF9D25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139547" cy="6858000"/>
          </a:xfrm>
          <a:prstGeom prst="rect">
            <a:avLst/>
          </a:prstGeom>
          <a:gradFill flip="none" rotWithShape="1">
            <a:gsLst>
              <a:gs pos="0">
                <a:srgbClr val="1765BA"/>
              </a:gs>
              <a:gs pos="100000">
                <a:srgbClr val="182965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>
              <a:solidFill>
                <a:schemeClr val="tx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6139546" y="0"/>
            <a:ext cx="6052453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9271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Rectángulo 29"/>
          <p:cNvSpPr/>
          <p:nvPr/>
        </p:nvSpPr>
        <p:spPr>
          <a:xfrm>
            <a:off x="2392380" y="629173"/>
            <a:ext cx="549985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4000" dirty="0" smtClean="0">
                <a:solidFill>
                  <a:schemeClr val="bg1"/>
                </a:solidFill>
                <a:latin typeface="Barlow" panose="00000800000000000000" pitchFamily="50" charset="0"/>
              </a:rPr>
              <a:t>SA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676328" y="2947235"/>
            <a:ext cx="52159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0" dirty="0">
                <a:solidFill>
                  <a:schemeClr val="bg1"/>
                </a:solidFill>
                <a:latin typeface="Barlow" panose="00000800000000000000" pitchFamily="50" charset="0"/>
              </a:rPr>
              <a:t>LE</a:t>
            </a:r>
            <a:endParaRPr lang="es-CO" sz="24000" dirty="0">
              <a:solidFill>
                <a:schemeClr val="bg1"/>
              </a:solidFill>
              <a:latin typeface="Barlow" panose="00000800000000000000" pitchFamily="50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6055036" y="629173"/>
            <a:ext cx="549985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4000" dirty="0" smtClean="0">
                <a:solidFill>
                  <a:srgbClr val="1A2660"/>
                </a:solidFill>
                <a:latin typeface="Barlow" panose="00000800000000000000" pitchFamily="50" charset="0"/>
              </a:rPr>
              <a:t>50</a:t>
            </a:r>
          </a:p>
        </p:txBody>
      </p:sp>
      <p:sp>
        <p:nvSpPr>
          <p:cNvPr id="32" name="Rectángulo 31"/>
          <p:cNvSpPr/>
          <p:nvPr/>
        </p:nvSpPr>
        <p:spPr>
          <a:xfrm>
            <a:off x="6164286" y="2927195"/>
            <a:ext cx="549985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4000" dirty="0" smtClean="0">
                <a:solidFill>
                  <a:srgbClr val="1A2660"/>
                </a:solidFill>
                <a:latin typeface="Barlow" panose="00000800000000000000" pitchFamily="50" charset="0"/>
              </a:rPr>
              <a:t>%</a:t>
            </a:r>
          </a:p>
        </p:txBody>
      </p:sp>
      <p:sp>
        <p:nvSpPr>
          <p:cNvPr id="33" name="Rectángulo 32"/>
          <p:cNvSpPr/>
          <p:nvPr/>
        </p:nvSpPr>
        <p:spPr>
          <a:xfrm>
            <a:off x="8102835" y="4070620"/>
            <a:ext cx="140425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4400" dirty="0" smtClean="0">
                <a:solidFill>
                  <a:srgbClr val="1A2660"/>
                </a:solidFill>
                <a:latin typeface="Barlow" panose="00000800000000000000" pitchFamily="50" charset="0"/>
              </a:rPr>
              <a:t>OFF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238776" y="353271"/>
            <a:ext cx="5632518" cy="591884"/>
          </a:xfrm>
          <a:prstGeom prst="rect">
            <a:avLst/>
          </a:prstGeom>
          <a:gradFill>
            <a:gsLst>
              <a:gs pos="0">
                <a:srgbClr val="F4B714"/>
              </a:gs>
              <a:gs pos="100000">
                <a:srgbClr val="F57A1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4031448" y="418380"/>
            <a:ext cx="4216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>
                <a:solidFill>
                  <a:schemeClr val="bg1"/>
                </a:solidFill>
                <a:latin typeface="Barlow" panose="00000800000000000000" pitchFamily="50" charset="0"/>
              </a:rPr>
              <a:t>DONT MISS THIS OPORTUNITY</a:t>
            </a:r>
          </a:p>
        </p:txBody>
      </p:sp>
      <p:sp>
        <p:nvSpPr>
          <p:cNvPr id="36" name="Rectángulo 35"/>
          <p:cNvSpPr/>
          <p:nvPr/>
        </p:nvSpPr>
        <p:spPr>
          <a:xfrm>
            <a:off x="10062745" y="6061146"/>
            <a:ext cx="1901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rgbClr val="1A2660"/>
                </a:solidFill>
                <a:latin typeface="Barlow" panose="00000800000000000000" pitchFamily="50" charset="0"/>
              </a:rPr>
              <a:t>SHOP NOW</a:t>
            </a:r>
          </a:p>
        </p:txBody>
      </p:sp>
      <p:sp>
        <p:nvSpPr>
          <p:cNvPr id="7" name="Triángulo isósceles 6"/>
          <p:cNvSpPr/>
          <p:nvPr/>
        </p:nvSpPr>
        <p:spPr>
          <a:xfrm rot="16200000" flipV="1">
            <a:off x="9746510" y="6250364"/>
            <a:ext cx="487685" cy="144784"/>
          </a:xfrm>
          <a:prstGeom prst="triangle">
            <a:avLst/>
          </a:prstGeom>
          <a:gradFill>
            <a:gsLst>
              <a:gs pos="0">
                <a:srgbClr val="F4B714"/>
              </a:gs>
              <a:gs pos="100000">
                <a:srgbClr val="F57A1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06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46</Words>
  <Application>Microsoft Office PowerPoint</Application>
  <PresentationFormat>Panorámica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Barlow</vt:lpstr>
      <vt:lpstr>Barlow Condensed ExtraBold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7</dc:creator>
  <cp:lastModifiedBy>windows 7</cp:lastModifiedBy>
  <cp:revision>9</cp:revision>
  <dcterms:created xsi:type="dcterms:W3CDTF">2019-04-19T16:52:48Z</dcterms:created>
  <dcterms:modified xsi:type="dcterms:W3CDTF">2019-04-19T18:51:26Z</dcterms:modified>
</cp:coreProperties>
</file>