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2" r:id="rId3"/>
    <p:sldId id="256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  <p:italic r:id="rId20"/>
    </p:embeddedFont>
    <p:embeddedFont>
      <p:font typeface="Raleway" panose="020B0503030101060003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맑은 고딕" panose="020B0503020000020004" pitchFamily="34" charset="-127"/>
      <p:regular r:id="rId31"/>
      <p:bold r:id="rId32"/>
    </p:embeddedFont>
    <p:embeddedFont>
      <p:font typeface="Cordia New" panose="020B0304020202020204" pitchFamily="34" charset="-34"/>
      <p:regular r:id="rId33"/>
      <p:bold r:id="rId34"/>
      <p:italic r:id="rId35"/>
      <p:boldItalic r:id="rId3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18" userDrawn="1">
          <p15:clr>
            <a:srgbClr val="A4A3A4"/>
          </p15:clr>
        </p15:guide>
        <p15:guide id="2" pos="6539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BA8"/>
    <a:srgbClr val="33CCCC"/>
    <a:srgbClr val="2BAEAC"/>
    <a:srgbClr val="2FBEBB"/>
    <a:srgbClr val="2BAFAD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pos="1118"/>
        <p:guide pos="6539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97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173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599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767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599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35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859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300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41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65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510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436B-76F6-4E9F-8563-CC1881567688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8850F-8265-413F-8CE3-3508438E22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9900" r="4537" b="9416"/>
          <a:stretch/>
        </p:blipFill>
        <p:spPr>
          <a:xfrm>
            <a:off x="-48126" y="-27709"/>
            <a:ext cx="12224084" cy="6885709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Rectángulo 16"/>
          <p:cNvSpPr/>
          <p:nvPr/>
        </p:nvSpPr>
        <p:spPr>
          <a:xfrm>
            <a:off x="-62702" y="916265"/>
            <a:ext cx="873591" cy="4748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304800" y="1572127"/>
            <a:ext cx="6705600" cy="3510682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2AABA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5623" y="2436671"/>
            <a:ext cx="585852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s-CO" altLang="es-CO" sz="5400" dirty="0" smtClean="0">
                <a:solidFill>
                  <a:schemeClr val="bg1"/>
                </a:solidFill>
              </a:rPr>
              <a:t>TITLE</a:t>
            </a:r>
            <a:br>
              <a:rPr lang="es-CO" altLang="es-CO" sz="5400" dirty="0" smtClean="0">
                <a:solidFill>
                  <a:schemeClr val="bg1"/>
                </a:solidFill>
              </a:rPr>
            </a:br>
            <a:r>
              <a:rPr lang="es-CO" altLang="es-CO" sz="5400" dirty="0" smtClean="0">
                <a:solidFill>
                  <a:schemeClr val="bg1"/>
                </a:solidFill>
              </a:rPr>
              <a:t>PRESENTATION</a:t>
            </a:r>
            <a:endParaRPr lang="es-CO" altLang="es-CO" sz="54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44634" y="4171507"/>
            <a:ext cx="65405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Aileron" panose="00000500000000000000" pitchFamily="50" charset="0"/>
                <a:cs typeface="Cordia New" panose="020B0304020202020204" pitchFamily="34" charset="-34"/>
              </a:defRPr>
            </a:lvl1pPr>
          </a:lstStyle>
          <a:p>
            <a:r>
              <a:rPr lang="es-CO" altLang="es-CO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Include</a:t>
            </a:r>
            <a:r>
              <a:rPr lang="es-CO" altLang="es-CO" sz="20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your</a:t>
            </a:r>
            <a:r>
              <a:rPr lang="es-CO" altLang="es-CO" sz="2000" dirty="0">
                <a:solidFill>
                  <a:schemeClr val="bg1"/>
                </a:solidFill>
                <a:latin typeface="Raleway" panose="020B0503030101060003" pitchFamily="34" charset="0"/>
              </a:rPr>
              <a:t> personal </a:t>
            </a:r>
            <a:r>
              <a:rPr lang="es-CO" altLang="es-CO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presentation</a:t>
            </a:r>
            <a:r>
              <a:rPr lang="es-CO" altLang="es-CO" sz="20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if</a:t>
            </a:r>
            <a:r>
              <a:rPr lang="es-CO" altLang="es-CO" sz="20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necessary</a:t>
            </a:r>
            <a:r>
              <a:rPr lang="es-CO" altLang="es-CO" sz="2000" dirty="0">
                <a:solidFill>
                  <a:schemeClr val="bg1"/>
                </a:solidFill>
                <a:latin typeface="Raleway" panose="020B0503030101060003" pitchFamily="34" charset="0"/>
              </a:rPr>
              <a:t>. </a:t>
            </a:r>
          </a:p>
        </p:txBody>
      </p:sp>
      <p:sp>
        <p:nvSpPr>
          <p:cNvPr id="11" name="Freeform 120"/>
          <p:cNvSpPr>
            <a:spLocks noEditPoints="1"/>
          </p:cNvSpPr>
          <p:nvPr/>
        </p:nvSpPr>
        <p:spPr bwMode="auto">
          <a:xfrm rot="19405894">
            <a:off x="3388229" y="1977848"/>
            <a:ext cx="1343557" cy="1186284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2BAEAC"/>
              </a:solidFill>
            </a:endParaRPr>
          </a:p>
        </p:txBody>
      </p:sp>
      <p:sp>
        <p:nvSpPr>
          <p:cNvPr id="12" name="Freeform 120"/>
          <p:cNvSpPr>
            <a:spLocks noEditPoints="1"/>
          </p:cNvSpPr>
          <p:nvPr/>
        </p:nvSpPr>
        <p:spPr bwMode="auto">
          <a:xfrm rot="19405894">
            <a:off x="5583411" y="2415978"/>
            <a:ext cx="611857" cy="540235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2BAEAC"/>
              </a:solidFill>
            </a:endParaRPr>
          </a:p>
        </p:txBody>
      </p:sp>
      <p:sp>
        <p:nvSpPr>
          <p:cNvPr id="13" name="Freeform 120"/>
          <p:cNvSpPr>
            <a:spLocks noEditPoints="1"/>
          </p:cNvSpPr>
          <p:nvPr/>
        </p:nvSpPr>
        <p:spPr bwMode="auto">
          <a:xfrm rot="19405894">
            <a:off x="5606751" y="1886307"/>
            <a:ext cx="321926" cy="284242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2BAEAC"/>
              </a:solidFill>
            </a:endParaRPr>
          </a:p>
        </p:txBody>
      </p:sp>
      <p:sp>
        <p:nvSpPr>
          <p:cNvPr id="14" name="Freeform 120"/>
          <p:cNvSpPr>
            <a:spLocks noEditPoints="1"/>
          </p:cNvSpPr>
          <p:nvPr/>
        </p:nvSpPr>
        <p:spPr bwMode="auto">
          <a:xfrm rot="19405894">
            <a:off x="4744543" y="1862794"/>
            <a:ext cx="797991" cy="704580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2BAEAC"/>
              </a:solidFill>
            </a:endParaRPr>
          </a:p>
        </p:txBody>
      </p:sp>
      <p:sp>
        <p:nvSpPr>
          <p:cNvPr id="15" name="Freeform 120"/>
          <p:cNvSpPr>
            <a:spLocks noEditPoints="1"/>
          </p:cNvSpPr>
          <p:nvPr/>
        </p:nvSpPr>
        <p:spPr bwMode="auto">
          <a:xfrm rot="19405894">
            <a:off x="4913020" y="2760324"/>
            <a:ext cx="484650" cy="427918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2BAE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xmlns="" id="{C01BC02E-BFDF-4573-8ABE-5B1643634900}"/>
              </a:ext>
            </a:extLst>
          </p:cNvPr>
          <p:cNvGrpSpPr/>
          <p:nvPr/>
        </p:nvGrpSpPr>
        <p:grpSpPr>
          <a:xfrm>
            <a:off x="1039928" y="1694101"/>
            <a:ext cx="4104456" cy="4103588"/>
            <a:chOff x="4184973" y="1314731"/>
            <a:chExt cx="4491483" cy="44905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52F8F8E-0F64-419D-A42A-F99BB7C91C42}"/>
                </a:ext>
              </a:extLst>
            </p:cNvPr>
            <p:cNvSpPr/>
            <p:nvPr/>
          </p:nvSpPr>
          <p:spPr>
            <a:xfrm>
              <a:off x="4308587" y="4255750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xmlns="" id="{4CAE265F-5943-4D53-923F-ECC072188019}"/>
                </a:ext>
              </a:extLst>
            </p:cNvPr>
            <p:cNvSpPr/>
            <p:nvPr/>
          </p:nvSpPr>
          <p:spPr>
            <a:xfrm rot="16200000">
              <a:off x="6532501" y="3531332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3">
              <a:extLst>
                <a:ext uri="{FF2B5EF4-FFF2-40B4-BE49-F238E27FC236}">
                  <a16:creationId xmlns:a16="http://schemas.microsoft.com/office/drawing/2014/main" xmlns="" id="{48B6E642-CDFE-46D2-BA09-DF148972097A}"/>
                </a:ext>
              </a:extLst>
            </p:cNvPr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xmlns="" id="{B1219EF3-8B12-415D-ACB5-88B1C8FF4F2A}"/>
                </a:ext>
              </a:extLst>
            </p:cNvPr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9">
              <a:extLst>
                <a:ext uri="{FF2B5EF4-FFF2-40B4-BE49-F238E27FC236}">
                  <a16:creationId xmlns:a16="http://schemas.microsoft.com/office/drawing/2014/main" xmlns="" id="{34BF175F-5C0F-4891-AFBA-162A8D31C62D}"/>
                </a:ext>
              </a:extLst>
            </p:cNvPr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xmlns="" id="{93C9E8DE-E036-49D7-B202-B608295E412F}"/>
                </a:ext>
              </a:extLst>
            </p:cNvPr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41">
              <a:extLst>
                <a:ext uri="{FF2B5EF4-FFF2-40B4-BE49-F238E27FC236}">
                  <a16:creationId xmlns:a16="http://schemas.microsoft.com/office/drawing/2014/main" xmlns="" id="{DD8A316A-B90F-4721-85B4-BC8A9AAD0630}"/>
                </a:ext>
              </a:extLst>
            </p:cNvPr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xmlns="" id="{B0A7E079-021E-4873-84FA-AEC926B0D3E0}"/>
                </a:ext>
              </a:extLst>
            </p:cNvPr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TextBox 43">
            <a:extLst>
              <a:ext uri="{FF2B5EF4-FFF2-40B4-BE49-F238E27FC236}">
                <a16:creationId xmlns:a16="http://schemas.microsoft.com/office/drawing/2014/main" xmlns="" id="{528826F0-C045-4D6E-9A6F-196093F7049E}"/>
              </a:ext>
            </a:extLst>
          </p:cNvPr>
          <p:cNvSpPr txBox="1"/>
          <p:nvPr/>
        </p:nvSpPr>
        <p:spPr>
          <a:xfrm>
            <a:off x="2566268" y="2314035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xmlns="" id="{089A86DF-3A05-475F-BC3C-F50534ECE1F3}"/>
              </a:ext>
            </a:extLst>
          </p:cNvPr>
          <p:cNvSpPr txBox="1"/>
          <p:nvPr/>
        </p:nvSpPr>
        <p:spPr>
          <a:xfrm>
            <a:off x="1672688" y="352892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45">
            <a:extLst>
              <a:ext uri="{FF2B5EF4-FFF2-40B4-BE49-F238E27FC236}">
                <a16:creationId xmlns:a16="http://schemas.microsoft.com/office/drawing/2014/main" xmlns="" id="{A6D50929-8001-4602-9796-77127B6F7A11}"/>
              </a:ext>
            </a:extLst>
          </p:cNvPr>
          <p:cNvSpPr txBox="1"/>
          <p:nvPr/>
        </p:nvSpPr>
        <p:spPr>
          <a:xfrm>
            <a:off x="2867093" y="442940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46">
            <a:extLst>
              <a:ext uri="{FF2B5EF4-FFF2-40B4-BE49-F238E27FC236}">
                <a16:creationId xmlns:a16="http://schemas.microsoft.com/office/drawing/2014/main" xmlns="" id="{42B83B10-3473-44C6-BEAF-54ECF1B1A956}"/>
              </a:ext>
            </a:extLst>
          </p:cNvPr>
          <p:cNvSpPr txBox="1"/>
          <p:nvPr/>
        </p:nvSpPr>
        <p:spPr>
          <a:xfrm>
            <a:off x="3779936" y="322303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xmlns="" id="{E8846C73-BBB2-4105-B225-A1610F25E165}"/>
              </a:ext>
            </a:extLst>
          </p:cNvPr>
          <p:cNvSpPr txBox="1"/>
          <p:nvPr/>
        </p:nvSpPr>
        <p:spPr>
          <a:xfrm>
            <a:off x="3343219" y="2688211"/>
            <a:ext cx="161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xmlns="" id="{BF582ABD-9FFF-4A47-AFA4-F7A51AF67615}"/>
              </a:ext>
            </a:extLst>
          </p:cNvPr>
          <p:cNvSpPr txBox="1"/>
          <p:nvPr/>
        </p:nvSpPr>
        <p:spPr>
          <a:xfrm>
            <a:off x="992978" y="3046046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49">
            <a:extLst>
              <a:ext uri="{FF2B5EF4-FFF2-40B4-BE49-F238E27FC236}">
                <a16:creationId xmlns:a16="http://schemas.microsoft.com/office/drawing/2014/main" xmlns="" id="{75684878-4201-4DE8-A32F-601450772DEF}"/>
              </a:ext>
            </a:extLst>
          </p:cNvPr>
          <p:cNvSpPr txBox="1"/>
          <p:nvPr/>
        </p:nvSpPr>
        <p:spPr>
          <a:xfrm>
            <a:off x="1271466" y="4476273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50">
            <a:extLst>
              <a:ext uri="{FF2B5EF4-FFF2-40B4-BE49-F238E27FC236}">
                <a16:creationId xmlns:a16="http://schemas.microsoft.com/office/drawing/2014/main" xmlns="" id="{957D09C2-C0A8-453C-ABA7-62C5B9A77FD8}"/>
              </a:ext>
            </a:extLst>
          </p:cNvPr>
          <p:cNvSpPr txBox="1"/>
          <p:nvPr/>
        </p:nvSpPr>
        <p:spPr>
          <a:xfrm>
            <a:off x="3771985" y="4118121"/>
            <a:ext cx="141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51">
            <a:extLst>
              <a:ext uri="{FF2B5EF4-FFF2-40B4-BE49-F238E27FC236}">
                <a16:creationId xmlns:a16="http://schemas.microsoft.com/office/drawing/2014/main" xmlns="" id="{00104FF6-868A-463A-B384-88E5F5EFF250}"/>
              </a:ext>
            </a:extLst>
          </p:cNvPr>
          <p:cNvSpPr txBox="1"/>
          <p:nvPr/>
        </p:nvSpPr>
        <p:spPr>
          <a:xfrm>
            <a:off x="2518882" y="3473921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xmlns="" id="{EA231779-4C86-4911-BE14-BC94AAD390F8}"/>
              </a:ext>
            </a:extLst>
          </p:cNvPr>
          <p:cNvSpPr/>
          <p:nvPr/>
        </p:nvSpPr>
        <p:spPr>
          <a:xfrm flipH="1">
            <a:off x="2094156" y="4852105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ame 17">
            <a:extLst>
              <a:ext uri="{FF2B5EF4-FFF2-40B4-BE49-F238E27FC236}">
                <a16:creationId xmlns:a16="http://schemas.microsoft.com/office/drawing/2014/main" xmlns="" id="{3733F26A-86A4-429C-B362-85739A42FC6E}"/>
              </a:ext>
            </a:extLst>
          </p:cNvPr>
          <p:cNvSpPr/>
          <p:nvPr/>
        </p:nvSpPr>
        <p:spPr>
          <a:xfrm>
            <a:off x="1817192" y="2588841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xmlns="" id="{AC3664ED-1315-4CDA-9D5B-9BB4F105C82A}"/>
              </a:ext>
            </a:extLst>
          </p:cNvPr>
          <p:cNvSpPr>
            <a:spLocks noChangeAspect="1"/>
          </p:cNvSpPr>
          <p:nvPr/>
        </p:nvSpPr>
        <p:spPr>
          <a:xfrm rot="9900000">
            <a:off x="3711970" y="220552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xmlns="" id="{2A47CDFC-D0F0-4188-950F-996F3E5E442C}"/>
              </a:ext>
            </a:extLst>
          </p:cNvPr>
          <p:cNvSpPr/>
          <p:nvPr/>
        </p:nvSpPr>
        <p:spPr>
          <a:xfrm>
            <a:off x="3996050" y="4555949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68">
            <a:extLst>
              <a:ext uri="{FF2B5EF4-FFF2-40B4-BE49-F238E27FC236}">
                <a16:creationId xmlns:a16="http://schemas.microsoft.com/office/drawing/2014/main" xmlns="" id="{43A076F1-0412-4DFE-85E5-BDDCB57E4606}"/>
              </a:ext>
            </a:extLst>
          </p:cNvPr>
          <p:cNvGrpSpPr/>
          <p:nvPr/>
        </p:nvGrpSpPr>
        <p:grpSpPr>
          <a:xfrm>
            <a:off x="5796860" y="1851345"/>
            <a:ext cx="2540244" cy="1477328"/>
            <a:chOff x="6210998" y="1433695"/>
            <a:chExt cx="2229890" cy="1051006"/>
          </a:xfrm>
        </p:grpSpPr>
        <p:sp>
          <p:nvSpPr>
            <p:cNvPr id="26" name="TextBox 69">
              <a:extLst>
                <a:ext uri="{FF2B5EF4-FFF2-40B4-BE49-F238E27FC236}">
                  <a16:creationId xmlns:a16="http://schemas.microsoft.com/office/drawing/2014/main" xmlns="" id="{BBEA3C84-FF3A-4070-8E51-979C3964806A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70">
              <a:extLst>
                <a:ext uri="{FF2B5EF4-FFF2-40B4-BE49-F238E27FC236}">
                  <a16:creationId xmlns:a16="http://schemas.microsoft.com/office/drawing/2014/main" xmlns="" id="{D9B0BCEA-F6C4-46F6-8A1A-0B060EBE6FC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71">
            <a:extLst>
              <a:ext uri="{FF2B5EF4-FFF2-40B4-BE49-F238E27FC236}">
                <a16:creationId xmlns:a16="http://schemas.microsoft.com/office/drawing/2014/main" xmlns="" id="{578BA8BA-6DDE-4953-800B-251D7597BCB9}"/>
              </a:ext>
            </a:extLst>
          </p:cNvPr>
          <p:cNvGrpSpPr/>
          <p:nvPr/>
        </p:nvGrpSpPr>
        <p:grpSpPr>
          <a:xfrm>
            <a:off x="8994727" y="1851345"/>
            <a:ext cx="2540244" cy="1477328"/>
            <a:chOff x="6210998" y="1433695"/>
            <a:chExt cx="2229890" cy="1051006"/>
          </a:xfrm>
        </p:grpSpPr>
        <p:sp>
          <p:nvSpPr>
            <p:cNvPr id="29" name="TextBox 72">
              <a:extLst>
                <a:ext uri="{FF2B5EF4-FFF2-40B4-BE49-F238E27FC236}">
                  <a16:creationId xmlns:a16="http://schemas.microsoft.com/office/drawing/2014/main" xmlns="" id="{215F0C18-CD05-435A-BA26-08F3F10140A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xmlns="" id="{EAB639FE-EBDE-49FA-88AD-0D842BEEEF6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74">
            <a:extLst>
              <a:ext uri="{FF2B5EF4-FFF2-40B4-BE49-F238E27FC236}">
                <a16:creationId xmlns:a16="http://schemas.microsoft.com/office/drawing/2014/main" xmlns="" id="{8B2B1D5D-8C2F-47EB-8EB4-FF2960907479}"/>
              </a:ext>
            </a:extLst>
          </p:cNvPr>
          <p:cNvGrpSpPr/>
          <p:nvPr/>
        </p:nvGrpSpPr>
        <p:grpSpPr>
          <a:xfrm>
            <a:off x="5796860" y="4201585"/>
            <a:ext cx="2540244" cy="1477328"/>
            <a:chOff x="6210998" y="1433695"/>
            <a:chExt cx="2229890" cy="1051006"/>
          </a:xfrm>
        </p:grpSpPr>
        <p:sp>
          <p:nvSpPr>
            <p:cNvPr id="32" name="TextBox 75">
              <a:extLst>
                <a:ext uri="{FF2B5EF4-FFF2-40B4-BE49-F238E27FC236}">
                  <a16:creationId xmlns:a16="http://schemas.microsoft.com/office/drawing/2014/main" xmlns="" id="{9D2A99D9-BA0D-4EB9-9AA2-1653318D208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76">
              <a:extLst>
                <a:ext uri="{FF2B5EF4-FFF2-40B4-BE49-F238E27FC236}">
                  <a16:creationId xmlns:a16="http://schemas.microsoft.com/office/drawing/2014/main" xmlns="" id="{DD7B7C7C-CF23-4EBE-BFD7-C7DB3C4AB994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77">
            <a:extLst>
              <a:ext uri="{FF2B5EF4-FFF2-40B4-BE49-F238E27FC236}">
                <a16:creationId xmlns:a16="http://schemas.microsoft.com/office/drawing/2014/main" xmlns="" id="{58887010-702A-49C7-90C9-9082D7A9D434}"/>
              </a:ext>
            </a:extLst>
          </p:cNvPr>
          <p:cNvGrpSpPr/>
          <p:nvPr/>
        </p:nvGrpSpPr>
        <p:grpSpPr>
          <a:xfrm>
            <a:off x="8994727" y="4201585"/>
            <a:ext cx="2540244" cy="1477328"/>
            <a:chOff x="6210998" y="1433695"/>
            <a:chExt cx="2229890" cy="1051006"/>
          </a:xfrm>
        </p:grpSpPr>
        <p:sp>
          <p:nvSpPr>
            <p:cNvPr id="35" name="TextBox 78">
              <a:extLst>
                <a:ext uri="{FF2B5EF4-FFF2-40B4-BE49-F238E27FC236}">
                  <a16:creationId xmlns:a16="http://schemas.microsoft.com/office/drawing/2014/main" xmlns="" id="{AE3A1FF2-17D1-4C4D-BD79-E4F9E3D4262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79">
              <a:extLst>
                <a:ext uri="{FF2B5EF4-FFF2-40B4-BE49-F238E27FC236}">
                  <a16:creationId xmlns:a16="http://schemas.microsoft.com/office/drawing/2014/main" xmlns="" id="{D38E2518-9255-4C0D-A37C-320D8EF23FCB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12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Icon Sets: A</a:t>
            </a:r>
            <a:endParaRPr lang="en-US" dirty="0"/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8010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Icon Sets: B</a:t>
            </a:r>
            <a:endParaRPr lang="en-US" dirty="0"/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4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8239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Icon Sets: C</a:t>
            </a:r>
            <a:endParaRPr lang="en-US" dirty="0"/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1995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4166" r="4969" b="12735"/>
          <a:stretch/>
        </p:blipFill>
        <p:spPr>
          <a:xfrm>
            <a:off x="0" y="0"/>
            <a:ext cx="7074569" cy="68499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24063" y="-48127"/>
            <a:ext cx="7122694" cy="6906127"/>
          </a:xfrm>
          <a:prstGeom prst="rect">
            <a:avLst/>
          </a:prstGeom>
          <a:solidFill>
            <a:srgbClr val="2BAEA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5"/>
          <p:cNvSpPr txBox="1">
            <a:spLocks noChangeArrowheads="1"/>
          </p:cNvSpPr>
          <p:nvPr/>
        </p:nvSpPr>
        <p:spPr bwMode="auto">
          <a:xfrm>
            <a:off x="1774825" y="2919063"/>
            <a:ext cx="39961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54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5400" b="1" dirty="0" smtClean="0">
                <a:solidFill>
                  <a:schemeClr val="bg1"/>
                </a:solidFill>
                <a:latin typeface="Aileron Black" panose="00000A00000000000000" pitchFamily="50" charset="0"/>
              </a:rPr>
              <a:t>  </a:t>
            </a:r>
            <a:r>
              <a:rPr lang="es-CO" altLang="es-CO" sz="54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Slide</a:t>
            </a:r>
            <a:endParaRPr lang="es-CO" altLang="es-CO" sz="5400" b="1" dirty="0">
              <a:solidFill>
                <a:schemeClr val="bg1"/>
              </a:solidFill>
              <a:latin typeface="Aileron Black" panose="00000A00000000000000" pitchFamily="50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 rot="19527098" flipH="1">
            <a:off x="10589230" y="149226"/>
            <a:ext cx="1253051" cy="1595000"/>
            <a:chOff x="10004623" y="531996"/>
            <a:chExt cx="2056032" cy="2617108"/>
          </a:xfrm>
          <a:solidFill>
            <a:schemeClr val="bg1">
              <a:lumMod val="95000"/>
            </a:schemeClr>
          </a:solidFill>
        </p:grpSpPr>
        <p:sp>
          <p:nvSpPr>
            <p:cNvPr id="13" name="Freeform 120"/>
            <p:cNvSpPr>
              <a:spLocks noEditPoints="1"/>
            </p:cNvSpPr>
            <p:nvPr/>
          </p:nvSpPr>
          <p:spPr bwMode="auto">
            <a:xfrm rot="19405894">
              <a:off x="10004623" y="1004304"/>
              <a:ext cx="1343557" cy="1186284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4" name="Freeform 120"/>
            <p:cNvSpPr>
              <a:spLocks noEditPoints="1"/>
            </p:cNvSpPr>
            <p:nvPr/>
          </p:nvSpPr>
          <p:spPr bwMode="auto">
            <a:xfrm rot="19405894">
              <a:off x="11104571" y="2117174"/>
              <a:ext cx="611857" cy="540235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5" name="Freeform 120"/>
            <p:cNvSpPr>
              <a:spLocks noEditPoints="1"/>
            </p:cNvSpPr>
            <p:nvPr/>
          </p:nvSpPr>
          <p:spPr bwMode="auto">
            <a:xfrm rot="19405894">
              <a:off x="11656173" y="1521703"/>
              <a:ext cx="321926" cy="284242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6" name="Freeform 120"/>
            <p:cNvSpPr>
              <a:spLocks noEditPoints="1"/>
            </p:cNvSpPr>
            <p:nvPr/>
          </p:nvSpPr>
          <p:spPr bwMode="auto">
            <a:xfrm rot="19405894">
              <a:off x="11262664" y="531996"/>
              <a:ext cx="797991" cy="704580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7" name="Freeform 120"/>
            <p:cNvSpPr>
              <a:spLocks noEditPoints="1"/>
            </p:cNvSpPr>
            <p:nvPr/>
          </p:nvSpPr>
          <p:spPr bwMode="auto">
            <a:xfrm rot="19405894">
              <a:off x="10586251" y="2721186"/>
              <a:ext cx="484650" cy="427918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660166" y="1426657"/>
            <a:ext cx="944657" cy="944657"/>
            <a:chOff x="6264199" y="465326"/>
            <a:chExt cx="1312318" cy="1312318"/>
          </a:xfrm>
        </p:grpSpPr>
        <p:sp>
          <p:nvSpPr>
            <p:cNvPr id="26" name="Elipse 25"/>
            <p:cNvSpPr/>
            <p:nvPr/>
          </p:nvSpPr>
          <p:spPr>
            <a:xfrm>
              <a:off x="6264199" y="465326"/>
              <a:ext cx="1312318" cy="1312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Elipse 26"/>
            <p:cNvSpPr/>
            <p:nvPr/>
          </p:nvSpPr>
          <p:spPr>
            <a:xfrm>
              <a:off x="6437405" y="638532"/>
              <a:ext cx="965905" cy="965905"/>
            </a:xfrm>
            <a:prstGeom prst="ellipse">
              <a:avLst/>
            </a:prstGeom>
            <a:solidFill>
              <a:srgbClr val="2A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660166" y="2534728"/>
            <a:ext cx="944657" cy="944657"/>
            <a:chOff x="6264199" y="465326"/>
            <a:chExt cx="1312318" cy="1312318"/>
          </a:xfrm>
        </p:grpSpPr>
        <p:sp>
          <p:nvSpPr>
            <p:cNvPr id="29" name="Elipse 28"/>
            <p:cNvSpPr/>
            <p:nvPr/>
          </p:nvSpPr>
          <p:spPr>
            <a:xfrm>
              <a:off x="6264199" y="465326"/>
              <a:ext cx="1312318" cy="1312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Elipse 29"/>
            <p:cNvSpPr/>
            <p:nvPr/>
          </p:nvSpPr>
          <p:spPr>
            <a:xfrm>
              <a:off x="6437405" y="638532"/>
              <a:ext cx="965905" cy="965905"/>
            </a:xfrm>
            <a:prstGeom prst="ellipse">
              <a:avLst/>
            </a:prstGeom>
            <a:solidFill>
              <a:srgbClr val="2A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660166" y="3648767"/>
            <a:ext cx="944657" cy="944657"/>
            <a:chOff x="6264199" y="465326"/>
            <a:chExt cx="1312318" cy="1312318"/>
          </a:xfrm>
        </p:grpSpPr>
        <p:sp>
          <p:nvSpPr>
            <p:cNvPr id="32" name="Elipse 31"/>
            <p:cNvSpPr/>
            <p:nvPr/>
          </p:nvSpPr>
          <p:spPr>
            <a:xfrm>
              <a:off x="6264199" y="465326"/>
              <a:ext cx="1312318" cy="1312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32"/>
            <p:cNvSpPr/>
            <p:nvPr/>
          </p:nvSpPr>
          <p:spPr>
            <a:xfrm>
              <a:off x="6437405" y="638532"/>
              <a:ext cx="965905" cy="965905"/>
            </a:xfrm>
            <a:prstGeom prst="ellipse">
              <a:avLst/>
            </a:prstGeom>
            <a:solidFill>
              <a:srgbClr val="2A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660166" y="4775611"/>
            <a:ext cx="944657" cy="944657"/>
            <a:chOff x="6264199" y="465326"/>
            <a:chExt cx="1312318" cy="1312318"/>
          </a:xfrm>
        </p:grpSpPr>
        <p:sp>
          <p:nvSpPr>
            <p:cNvPr id="35" name="Elipse 34"/>
            <p:cNvSpPr/>
            <p:nvPr/>
          </p:nvSpPr>
          <p:spPr>
            <a:xfrm>
              <a:off x="6264199" y="465326"/>
              <a:ext cx="1312318" cy="1312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Elipse 35"/>
            <p:cNvSpPr/>
            <p:nvPr/>
          </p:nvSpPr>
          <p:spPr>
            <a:xfrm>
              <a:off x="6437405" y="638532"/>
              <a:ext cx="965905" cy="965905"/>
            </a:xfrm>
            <a:prstGeom prst="ellipse">
              <a:avLst/>
            </a:prstGeom>
            <a:solidFill>
              <a:srgbClr val="2BAE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8" name="Freeform 120"/>
          <p:cNvSpPr>
            <a:spLocks noEditPoints="1"/>
          </p:cNvSpPr>
          <p:nvPr/>
        </p:nvSpPr>
        <p:spPr bwMode="auto">
          <a:xfrm rot="2194106" flipH="1">
            <a:off x="6903057" y="1695269"/>
            <a:ext cx="439273" cy="387853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2BAEAC"/>
              </a:solidFill>
            </a:endParaRPr>
          </a:p>
        </p:txBody>
      </p:sp>
      <p:sp>
        <p:nvSpPr>
          <p:cNvPr id="39" name="Freeform 120"/>
          <p:cNvSpPr>
            <a:spLocks noEditPoints="1"/>
          </p:cNvSpPr>
          <p:nvPr/>
        </p:nvSpPr>
        <p:spPr bwMode="auto">
          <a:xfrm rot="2194106" flipH="1">
            <a:off x="6903057" y="2819288"/>
            <a:ext cx="439273" cy="387853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2BAEAC"/>
              </a:solidFill>
            </a:endParaRPr>
          </a:p>
        </p:txBody>
      </p:sp>
      <p:sp>
        <p:nvSpPr>
          <p:cNvPr id="40" name="Freeform 120"/>
          <p:cNvSpPr>
            <a:spLocks noEditPoints="1"/>
          </p:cNvSpPr>
          <p:nvPr/>
        </p:nvSpPr>
        <p:spPr bwMode="auto">
          <a:xfrm rot="2194106" flipH="1">
            <a:off x="6903058" y="3895808"/>
            <a:ext cx="439273" cy="387853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2BAEAC"/>
              </a:solidFill>
            </a:endParaRPr>
          </a:p>
        </p:txBody>
      </p:sp>
      <p:sp>
        <p:nvSpPr>
          <p:cNvPr id="41" name="Freeform 120"/>
          <p:cNvSpPr>
            <a:spLocks noEditPoints="1"/>
          </p:cNvSpPr>
          <p:nvPr/>
        </p:nvSpPr>
        <p:spPr bwMode="auto">
          <a:xfrm rot="2194106" flipH="1">
            <a:off x="6903059" y="5016031"/>
            <a:ext cx="439273" cy="387853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2BAEAC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7662446" y="1962648"/>
            <a:ext cx="452161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In this paragraph, resume the ideas.</a:t>
            </a:r>
            <a:endParaRPr lang="es-CO" altLang="es-CO" sz="1400" dirty="0">
              <a:solidFill>
                <a:schemeClr val="bg1">
                  <a:lumMod val="65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CuadroTexto 5"/>
          <p:cNvSpPr txBox="1">
            <a:spLocks noChangeArrowheads="1"/>
          </p:cNvSpPr>
          <p:nvPr/>
        </p:nvSpPr>
        <p:spPr bwMode="auto">
          <a:xfrm>
            <a:off x="7662446" y="1558779"/>
            <a:ext cx="1946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b="1" dirty="0" err="1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es-CO" altLang="es-CO" sz="2000" b="1" dirty="0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b="1" dirty="0" err="1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endParaRPr lang="es-CO" altLang="es-CO" sz="2000" b="1" dirty="0">
              <a:solidFill>
                <a:srgbClr val="2AABA8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662446" y="3070987"/>
            <a:ext cx="452161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In this paragraph, resume the ideas.</a:t>
            </a:r>
            <a:endParaRPr lang="es-CO" altLang="es-CO" sz="1400" dirty="0">
              <a:solidFill>
                <a:schemeClr val="bg1">
                  <a:lumMod val="65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CuadroTexto 5"/>
          <p:cNvSpPr txBox="1">
            <a:spLocks noChangeArrowheads="1"/>
          </p:cNvSpPr>
          <p:nvPr/>
        </p:nvSpPr>
        <p:spPr bwMode="auto">
          <a:xfrm>
            <a:off x="7662446" y="2667118"/>
            <a:ext cx="1946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b="1" dirty="0" err="1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es-CO" altLang="es-CO" sz="2000" b="1" dirty="0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b="1" dirty="0" err="1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endParaRPr lang="es-CO" altLang="es-CO" sz="2000" b="1" dirty="0">
              <a:solidFill>
                <a:srgbClr val="2AABA8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7662446" y="4166209"/>
            <a:ext cx="452161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In this paragraph, resume the ideas.</a:t>
            </a:r>
            <a:endParaRPr lang="es-CO" altLang="es-CO" sz="1400" dirty="0">
              <a:solidFill>
                <a:schemeClr val="bg1">
                  <a:lumMod val="65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CuadroTexto 5"/>
          <p:cNvSpPr txBox="1">
            <a:spLocks noChangeArrowheads="1"/>
          </p:cNvSpPr>
          <p:nvPr/>
        </p:nvSpPr>
        <p:spPr bwMode="auto">
          <a:xfrm>
            <a:off x="7662446" y="3762340"/>
            <a:ext cx="1946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b="1" dirty="0" err="1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es-CO" altLang="es-CO" sz="2000" b="1" dirty="0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b="1" dirty="0" err="1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endParaRPr lang="es-CO" altLang="es-CO" sz="2000" b="1" dirty="0">
              <a:solidFill>
                <a:srgbClr val="2AABA8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7662446" y="5341806"/>
            <a:ext cx="452161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In this paragraph, resume the ideas.</a:t>
            </a:r>
            <a:endParaRPr lang="es-CO" altLang="es-CO" sz="1400" dirty="0">
              <a:solidFill>
                <a:schemeClr val="bg1">
                  <a:lumMod val="65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CuadroTexto 5"/>
          <p:cNvSpPr txBox="1">
            <a:spLocks noChangeArrowheads="1"/>
          </p:cNvSpPr>
          <p:nvPr/>
        </p:nvSpPr>
        <p:spPr bwMode="auto">
          <a:xfrm>
            <a:off x="7662446" y="4937937"/>
            <a:ext cx="1946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b="1" dirty="0" err="1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es-CO" altLang="es-CO" sz="2000" b="1" dirty="0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2000" b="1" dirty="0" err="1" smtClean="0">
                <a:solidFill>
                  <a:srgbClr val="2AABA8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endParaRPr lang="es-CO" altLang="es-CO" sz="2000" b="1" dirty="0">
              <a:solidFill>
                <a:srgbClr val="2AABA8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n 1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21" y="4103563"/>
            <a:ext cx="5281130" cy="2772593"/>
          </a:xfrm>
          <a:prstGeom prst="rect">
            <a:avLst/>
          </a:prstGeom>
        </p:spPr>
      </p:pic>
      <p:pic>
        <p:nvPicPr>
          <p:cNvPr id="134" name="Imagen 1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0" r="12169"/>
          <a:stretch/>
        </p:blipFill>
        <p:spPr>
          <a:xfrm>
            <a:off x="7135615" y="0"/>
            <a:ext cx="5091220" cy="28453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128000" y="2783880"/>
            <a:ext cx="4064000" cy="4074120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2AABA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2" name="Freeform 120"/>
          <p:cNvSpPr>
            <a:spLocks noEditPoints="1"/>
          </p:cNvSpPr>
          <p:nvPr/>
        </p:nvSpPr>
        <p:spPr bwMode="auto">
          <a:xfrm rot="19405894">
            <a:off x="9899275" y="5446771"/>
            <a:ext cx="1343557" cy="1186284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3" name="Freeform 120"/>
          <p:cNvSpPr>
            <a:spLocks noEditPoints="1"/>
          </p:cNvSpPr>
          <p:nvPr/>
        </p:nvSpPr>
        <p:spPr bwMode="auto">
          <a:xfrm rot="19405894">
            <a:off x="10936676" y="4690379"/>
            <a:ext cx="611857" cy="540235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4" name="Freeform 120"/>
          <p:cNvSpPr>
            <a:spLocks noEditPoints="1"/>
          </p:cNvSpPr>
          <p:nvPr/>
        </p:nvSpPr>
        <p:spPr bwMode="auto">
          <a:xfrm rot="19405894">
            <a:off x="11593966" y="4524306"/>
            <a:ext cx="488820" cy="431600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5" name="Freeform 120"/>
          <p:cNvSpPr>
            <a:spLocks noEditPoints="1"/>
          </p:cNvSpPr>
          <p:nvPr/>
        </p:nvSpPr>
        <p:spPr bwMode="auto">
          <a:xfrm rot="19405894">
            <a:off x="11255589" y="5331717"/>
            <a:ext cx="797991" cy="704580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6" name="Freeform 120"/>
          <p:cNvSpPr>
            <a:spLocks noEditPoints="1"/>
          </p:cNvSpPr>
          <p:nvPr/>
        </p:nvSpPr>
        <p:spPr bwMode="auto">
          <a:xfrm rot="19405894">
            <a:off x="11284267" y="6241353"/>
            <a:ext cx="484650" cy="427918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136" name="Grupo 135"/>
          <p:cNvGrpSpPr/>
          <p:nvPr/>
        </p:nvGrpSpPr>
        <p:grpSpPr>
          <a:xfrm>
            <a:off x="-1" y="8298"/>
            <a:ext cx="5203287" cy="3384607"/>
            <a:chOff x="-1" y="8298"/>
            <a:chExt cx="5203287" cy="3384607"/>
          </a:xfrm>
        </p:grpSpPr>
        <p:pic>
          <p:nvPicPr>
            <p:cNvPr id="132" name="Imagen 1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2"/>
            <a:stretch/>
          </p:blipFill>
          <p:spPr>
            <a:xfrm>
              <a:off x="-1" y="8298"/>
              <a:ext cx="5203287" cy="3153105"/>
            </a:xfrm>
            <a:prstGeom prst="rect">
              <a:avLst/>
            </a:prstGeom>
            <a:gradFill>
              <a:gsLst>
                <a:gs pos="0">
                  <a:srgbClr val="33CCCC"/>
                </a:gs>
                <a:gs pos="100000">
                  <a:srgbClr val="2AABA8"/>
                </a:gs>
              </a:gsLst>
              <a:lin ang="10800000" scaled="0"/>
            </a:gradFill>
            <a:ln>
              <a:noFill/>
            </a:ln>
          </p:spPr>
        </p:pic>
        <p:sp>
          <p:nvSpPr>
            <p:cNvPr id="135" name="Forma libre 134"/>
            <p:cNvSpPr/>
            <p:nvPr/>
          </p:nvSpPr>
          <p:spPr>
            <a:xfrm>
              <a:off x="3212432" y="613611"/>
              <a:ext cx="1612231" cy="2779294"/>
            </a:xfrm>
            <a:custGeom>
              <a:avLst/>
              <a:gdLst>
                <a:gd name="connsiteX0" fmla="*/ 0 w 1612231"/>
                <a:gd name="connsiteY0" fmla="*/ 1263315 h 2779294"/>
                <a:gd name="connsiteX1" fmla="*/ 72189 w 1612231"/>
                <a:gd name="connsiteY1" fmla="*/ 1515978 h 2779294"/>
                <a:gd name="connsiteX2" fmla="*/ 36094 w 1612231"/>
                <a:gd name="connsiteY2" fmla="*/ 1612231 h 2779294"/>
                <a:gd name="connsiteX3" fmla="*/ 12031 w 1612231"/>
                <a:gd name="connsiteY3" fmla="*/ 1684421 h 2779294"/>
                <a:gd name="connsiteX4" fmla="*/ 12031 w 1612231"/>
                <a:gd name="connsiteY4" fmla="*/ 1732547 h 2779294"/>
                <a:gd name="connsiteX5" fmla="*/ 288757 w 1612231"/>
                <a:gd name="connsiteY5" fmla="*/ 2129589 h 2779294"/>
                <a:gd name="connsiteX6" fmla="*/ 1155031 w 1612231"/>
                <a:gd name="connsiteY6" fmla="*/ 2779294 h 2779294"/>
                <a:gd name="connsiteX7" fmla="*/ 1600200 w 1612231"/>
                <a:gd name="connsiteY7" fmla="*/ 1612231 h 2779294"/>
                <a:gd name="connsiteX8" fmla="*/ 1612231 w 1612231"/>
                <a:gd name="connsiteY8" fmla="*/ 409073 h 2779294"/>
                <a:gd name="connsiteX9" fmla="*/ 878305 w 1612231"/>
                <a:gd name="connsiteY9" fmla="*/ 0 h 2779294"/>
                <a:gd name="connsiteX10" fmla="*/ 96252 w 1612231"/>
                <a:gd name="connsiteY10" fmla="*/ 0 h 2779294"/>
                <a:gd name="connsiteX11" fmla="*/ 0 w 1612231"/>
                <a:gd name="connsiteY11" fmla="*/ 1263315 h 277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231" h="2779294">
                  <a:moveTo>
                    <a:pt x="0" y="1263315"/>
                  </a:moveTo>
                  <a:lnTo>
                    <a:pt x="72189" y="1515978"/>
                  </a:lnTo>
                  <a:cubicBezTo>
                    <a:pt x="60157" y="1548062"/>
                    <a:pt x="47619" y="1579961"/>
                    <a:pt x="36094" y="1612231"/>
                  </a:cubicBezTo>
                  <a:cubicBezTo>
                    <a:pt x="27563" y="1636118"/>
                    <a:pt x="12031" y="1659056"/>
                    <a:pt x="12031" y="1684421"/>
                  </a:cubicBezTo>
                  <a:lnTo>
                    <a:pt x="12031" y="1732547"/>
                  </a:lnTo>
                  <a:lnTo>
                    <a:pt x="288757" y="2129589"/>
                  </a:lnTo>
                  <a:lnTo>
                    <a:pt x="1155031" y="2779294"/>
                  </a:lnTo>
                  <a:lnTo>
                    <a:pt x="1600200" y="1612231"/>
                  </a:lnTo>
                  <a:lnTo>
                    <a:pt x="1612231" y="409073"/>
                  </a:lnTo>
                  <a:lnTo>
                    <a:pt x="878305" y="0"/>
                  </a:lnTo>
                  <a:lnTo>
                    <a:pt x="96252" y="0"/>
                  </a:lnTo>
                  <a:lnTo>
                    <a:pt x="0" y="12633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0" y="2783880"/>
            <a:ext cx="4064000" cy="4074119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2AABA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7" name="Freeform 120"/>
          <p:cNvSpPr>
            <a:spLocks noEditPoints="1"/>
          </p:cNvSpPr>
          <p:nvPr/>
        </p:nvSpPr>
        <p:spPr bwMode="auto">
          <a:xfrm rot="19405894">
            <a:off x="1774482" y="5540079"/>
            <a:ext cx="1343557" cy="1186284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7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8" name="Freeform 120"/>
          <p:cNvSpPr>
            <a:spLocks noEditPoints="1"/>
          </p:cNvSpPr>
          <p:nvPr/>
        </p:nvSpPr>
        <p:spPr bwMode="auto">
          <a:xfrm rot="19405894">
            <a:off x="2811883" y="4783687"/>
            <a:ext cx="611857" cy="540235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7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9" name="Freeform 120"/>
          <p:cNvSpPr>
            <a:spLocks noEditPoints="1"/>
          </p:cNvSpPr>
          <p:nvPr/>
        </p:nvSpPr>
        <p:spPr bwMode="auto">
          <a:xfrm rot="19405894">
            <a:off x="3469173" y="4617614"/>
            <a:ext cx="488820" cy="431600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7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0" name="Freeform 120"/>
          <p:cNvSpPr>
            <a:spLocks noEditPoints="1"/>
          </p:cNvSpPr>
          <p:nvPr/>
        </p:nvSpPr>
        <p:spPr bwMode="auto">
          <a:xfrm rot="19405894">
            <a:off x="3130796" y="5425025"/>
            <a:ext cx="797991" cy="704580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7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1" name="Freeform 120"/>
          <p:cNvSpPr>
            <a:spLocks noEditPoints="1"/>
          </p:cNvSpPr>
          <p:nvPr/>
        </p:nvSpPr>
        <p:spPr bwMode="auto">
          <a:xfrm rot="19405894">
            <a:off x="3159474" y="6334661"/>
            <a:ext cx="484650" cy="427918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7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4064000" y="0"/>
            <a:ext cx="4064000" cy="4072625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2AABA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6" name="Freeform 120"/>
          <p:cNvSpPr>
            <a:spLocks noEditPoints="1"/>
          </p:cNvSpPr>
          <p:nvPr/>
        </p:nvSpPr>
        <p:spPr bwMode="auto">
          <a:xfrm rot="19405894">
            <a:off x="5904934" y="2700577"/>
            <a:ext cx="1343557" cy="1186284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7" name="Freeform 120"/>
          <p:cNvSpPr>
            <a:spLocks noEditPoints="1"/>
          </p:cNvSpPr>
          <p:nvPr/>
        </p:nvSpPr>
        <p:spPr bwMode="auto">
          <a:xfrm rot="19405894">
            <a:off x="6942335" y="1944185"/>
            <a:ext cx="611857" cy="540235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8" name="Freeform 120"/>
          <p:cNvSpPr>
            <a:spLocks noEditPoints="1"/>
          </p:cNvSpPr>
          <p:nvPr/>
        </p:nvSpPr>
        <p:spPr bwMode="auto">
          <a:xfrm rot="19405894">
            <a:off x="7599625" y="1778112"/>
            <a:ext cx="488820" cy="431600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9" name="Freeform 120"/>
          <p:cNvSpPr>
            <a:spLocks noEditPoints="1"/>
          </p:cNvSpPr>
          <p:nvPr/>
        </p:nvSpPr>
        <p:spPr bwMode="auto">
          <a:xfrm rot="19405894">
            <a:off x="7261248" y="2585523"/>
            <a:ext cx="797991" cy="704580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0" name="Freeform 120"/>
          <p:cNvSpPr>
            <a:spLocks noEditPoints="1"/>
          </p:cNvSpPr>
          <p:nvPr/>
        </p:nvSpPr>
        <p:spPr bwMode="auto">
          <a:xfrm rot="19405894">
            <a:off x="7289926" y="3495159"/>
            <a:ext cx="484650" cy="427918"/>
          </a:xfrm>
          <a:custGeom>
            <a:avLst/>
            <a:gdLst>
              <a:gd name="T0" fmla="*/ 115 w 221"/>
              <a:gd name="T1" fmla="*/ 28 h 195"/>
              <a:gd name="T2" fmla="*/ 148 w 221"/>
              <a:gd name="T3" fmla="*/ 3 h 195"/>
              <a:gd name="T4" fmla="*/ 167 w 221"/>
              <a:gd name="T5" fmla="*/ 39 h 195"/>
              <a:gd name="T6" fmla="*/ 135 w 221"/>
              <a:gd name="T7" fmla="*/ 64 h 195"/>
              <a:gd name="T8" fmla="*/ 115 w 221"/>
              <a:gd name="T9" fmla="*/ 28 h 195"/>
              <a:gd name="T10" fmla="*/ 73 w 221"/>
              <a:gd name="T11" fmla="*/ 3 h 195"/>
              <a:gd name="T12" fmla="*/ 106 w 221"/>
              <a:gd name="T13" fmla="*/ 28 h 195"/>
              <a:gd name="T14" fmla="*/ 86 w 221"/>
              <a:gd name="T15" fmla="*/ 64 h 195"/>
              <a:gd name="T16" fmla="*/ 54 w 221"/>
              <a:gd name="T17" fmla="*/ 39 h 195"/>
              <a:gd name="T18" fmla="*/ 73 w 221"/>
              <a:gd name="T19" fmla="*/ 3 h 195"/>
              <a:gd name="T20" fmla="*/ 7 w 221"/>
              <a:gd name="T21" fmla="*/ 89 h 195"/>
              <a:gd name="T22" fmla="*/ 19 w 221"/>
              <a:gd name="T23" fmla="*/ 50 h 195"/>
              <a:gd name="T24" fmla="*/ 56 w 221"/>
              <a:gd name="T25" fmla="*/ 68 h 195"/>
              <a:gd name="T26" fmla="*/ 44 w 221"/>
              <a:gd name="T27" fmla="*/ 107 h 195"/>
              <a:gd name="T28" fmla="*/ 7 w 221"/>
              <a:gd name="T29" fmla="*/ 89 h 195"/>
              <a:gd name="T30" fmla="*/ 157 w 221"/>
              <a:gd name="T31" fmla="*/ 195 h 195"/>
              <a:gd name="T32" fmla="*/ 110 w 221"/>
              <a:gd name="T33" fmla="*/ 184 h 195"/>
              <a:gd name="T34" fmla="*/ 64 w 221"/>
              <a:gd name="T35" fmla="*/ 195 h 195"/>
              <a:gd name="T36" fmla="*/ 29 w 221"/>
              <a:gd name="T37" fmla="*/ 159 h 195"/>
              <a:gd name="T38" fmla="*/ 55 w 221"/>
              <a:gd name="T39" fmla="*/ 124 h 195"/>
              <a:gd name="T40" fmla="*/ 76 w 221"/>
              <a:gd name="T41" fmla="*/ 100 h 195"/>
              <a:gd name="T42" fmla="*/ 110 w 221"/>
              <a:gd name="T43" fmla="*/ 76 h 195"/>
              <a:gd name="T44" fmla="*/ 145 w 221"/>
              <a:gd name="T45" fmla="*/ 100 h 195"/>
              <a:gd name="T46" fmla="*/ 166 w 221"/>
              <a:gd name="T47" fmla="*/ 124 h 195"/>
              <a:gd name="T48" fmla="*/ 192 w 221"/>
              <a:gd name="T49" fmla="*/ 159 h 195"/>
              <a:gd name="T50" fmla="*/ 157 w 221"/>
              <a:gd name="T51" fmla="*/ 195 h 195"/>
              <a:gd name="T52" fmla="*/ 214 w 221"/>
              <a:gd name="T53" fmla="*/ 89 h 195"/>
              <a:gd name="T54" fmla="*/ 177 w 221"/>
              <a:gd name="T55" fmla="*/ 107 h 195"/>
              <a:gd name="T56" fmla="*/ 165 w 221"/>
              <a:gd name="T57" fmla="*/ 68 h 195"/>
              <a:gd name="T58" fmla="*/ 202 w 221"/>
              <a:gd name="T59" fmla="*/ 50 h 195"/>
              <a:gd name="T60" fmla="*/ 214 w 221"/>
              <a:gd name="T61" fmla="*/ 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95">
                <a:moveTo>
                  <a:pt x="115" y="28"/>
                </a:moveTo>
                <a:cubicBezTo>
                  <a:pt x="119" y="11"/>
                  <a:pt x="133" y="0"/>
                  <a:pt x="148" y="3"/>
                </a:cubicBezTo>
                <a:cubicBezTo>
                  <a:pt x="162" y="6"/>
                  <a:pt x="171" y="22"/>
                  <a:pt x="167" y="39"/>
                </a:cubicBezTo>
                <a:cubicBezTo>
                  <a:pt x="164" y="56"/>
                  <a:pt x="150" y="67"/>
                  <a:pt x="135" y="64"/>
                </a:cubicBezTo>
                <a:cubicBezTo>
                  <a:pt x="121" y="61"/>
                  <a:pt x="112" y="45"/>
                  <a:pt x="115" y="28"/>
                </a:cubicBezTo>
                <a:close/>
                <a:moveTo>
                  <a:pt x="73" y="3"/>
                </a:moveTo>
                <a:cubicBezTo>
                  <a:pt x="88" y="0"/>
                  <a:pt x="102" y="11"/>
                  <a:pt x="106" y="28"/>
                </a:cubicBezTo>
                <a:cubicBezTo>
                  <a:pt x="109" y="45"/>
                  <a:pt x="100" y="61"/>
                  <a:pt x="86" y="64"/>
                </a:cubicBezTo>
                <a:cubicBezTo>
                  <a:pt x="71" y="67"/>
                  <a:pt x="57" y="56"/>
                  <a:pt x="54" y="39"/>
                </a:cubicBezTo>
                <a:cubicBezTo>
                  <a:pt x="50" y="22"/>
                  <a:pt x="59" y="6"/>
                  <a:pt x="73" y="3"/>
                </a:cubicBezTo>
                <a:close/>
                <a:moveTo>
                  <a:pt x="7" y="89"/>
                </a:moveTo>
                <a:cubicBezTo>
                  <a:pt x="0" y="73"/>
                  <a:pt x="5" y="56"/>
                  <a:pt x="19" y="50"/>
                </a:cubicBezTo>
                <a:cubicBezTo>
                  <a:pt x="32" y="44"/>
                  <a:pt x="49" y="52"/>
                  <a:pt x="56" y="68"/>
                </a:cubicBezTo>
                <a:cubicBezTo>
                  <a:pt x="63" y="83"/>
                  <a:pt x="57" y="101"/>
                  <a:pt x="44" y="107"/>
                </a:cubicBezTo>
                <a:cubicBezTo>
                  <a:pt x="30" y="113"/>
                  <a:pt x="14" y="105"/>
                  <a:pt x="7" y="89"/>
                </a:cubicBezTo>
                <a:close/>
                <a:moveTo>
                  <a:pt x="157" y="195"/>
                </a:moveTo>
                <a:cubicBezTo>
                  <a:pt x="140" y="195"/>
                  <a:pt x="117" y="184"/>
                  <a:pt x="110" y="184"/>
                </a:cubicBezTo>
                <a:cubicBezTo>
                  <a:pt x="104" y="184"/>
                  <a:pt x="81" y="195"/>
                  <a:pt x="64" y="195"/>
                </a:cubicBezTo>
                <a:cubicBezTo>
                  <a:pt x="45" y="195"/>
                  <a:pt x="29" y="178"/>
                  <a:pt x="29" y="159"/>
                </a:cubicBezTo>
                <a:cubicBezTo>
                  <a:pt x="29" y="142"/>
                  <a:pt x="40" y="129"/>
                  <a:pt x="55" y="124"/>
                </a:cubicBezTo>
                <a:cubicBezTo>
                  <a:pt x="62" y="120"/>
                  <a:pt x="71" y="112"/>
                  <a:pt x="76" y="100"/>
                </a:cubicBezTo>
                <a:cubicBezTo>
                  <a:pt x="84" y="80"/>
                  <a:pt x="99" y="76"/>
                  <a:pt x="110" y="76"/>
                </a:cubicBezTo>
                <a:cubicBezTo>
                  <a:pt x="122" y="76"/>
                  <a:pt x="137" y="80"/>
                  <a:pt x="145" y="100"/>
                </a:cubicBezTo>
                <a:cubicBezTo>
                  <a:pt x="150" y="112"/>
                  <a:pt x="159" y="120"/>
                  <a:pt x="166" y="124"/>
                </a:cubicBezTo>
                <a:cubicBezTo>
                  <a:pt x="181" y="129"/>
                  <a:pt x="192" y="142"/>
                  <a:pt x="192" y="159"/>
                </a:cubicBezTo>
                <a:cubicBezTo>
                  <a:pt x="192" y="178"/>
                  <a:pt x="176" y="195"/>
                  <a:pt x="157" y="195"/>
                </a:cubicBezTo>
                <a:close/>
                <a:moveTo>
                  <a:pt x="214" y="89"/>
                </a:moveTo>
                <a:cubicBezTo>
                  <a:pt x="207" y="105"/>
                  <a:pt x="191" y="113"/>
                  <a:pt x="177" y="107"/>
                </a:cubicBezTo>
                <a:cubicBezTo>
                  <a:pt x="164" y="101"/>
                  <a:pt x="158" y="83"/>
                  <a:pt x="165" y="68"/>
                </a:cubicBezTo>
                <a:cubicBezTo>
                  <a:pt x="172" y="52"/>
                  <a:pt x="189" y="44"/>
                  <a:pt x="202" y="50"/>
                </a:cubicBezTo>
                <a:cubicBezTo>
                  <a:pt x="216" y="56"/>
                  <a:pt x="221" y="73"/>
                  <a:pt x="214" y="89"/>
                </a:cubicBezTo>
                <a:close/>
              </a:path>
            </a:pathLst>
          </a:custGeom>
          <a:solidFill>
            <a:srgbClr val="2BAEAC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120" name="Grupo 119"/>
          <p:cNvGrpSpPr/>
          <p:nvPr/>
        </p:nvGrpSpPr>
        <p:grpSpPr>
          <a:xfrm>
            <a:off x="1190660" y="3430727"/>
            <a:ext cx="1653108" cy="1414595"/>
            <a:chOff x="4922838" y="68262"/>
            <a:chExt cx="2387600" cy="204311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922838" y="68262"/>
              <a:ext cx="2387600" cy="2043113"/>
            </a:xfrm>
            <a:custGeom>
              <a:avLst/>
              <a:gdLst>
                <a:gd name="T0" fmla="*/ 314 w 636"/>
                <a:gd name="T1" fmla="*/ 428 h 544"/>
                <a:gd name="T2" fmla="*/ 294 w 636"/>
                <a:gd name="T3" fmla="*/ 416 h 544"/>
                <a:gd name="T4" fmla="*/ 296 w 636"/>
                <a:gd name="T5" fmla="*/ 396 h 544"/>
                <a:gd name="T6" fmla="*/ 206 w 636"/>
                <a:gd name="T7" fmla="*/ 391 h 544"/>
                <a:gd name="T8" fmla="*/ 156 w 636"/>
                <a:gd name="T9" fmla="*/ 338 h 544"/>
                <a:gd name="T10" fmla="*/ 145 w 636"/>
                <a:gd name="T11" fmla="*/ 314 h 544"/>
                <a:gd name="T12" fmla="*/ 194 w 636"/>
                <a:gd name="T13" fmla="*/ 280 h 544"/>
                <a:gd name="T14" fmla="*/ 259 w 636"/>
                <a:gd name="T15" fmla="*/ 248 h 544"/>
                <a:gd name="T16" fmla="*/ 292 w 636"/>
                <a:gd name="T17" fmla="*/ 203 h 544"/>
                <a:gd name="T18" fmla="*/ 337 w 636"/>
                <a:gd name="T19" fmla="*/ 198 h 544"/>
                <a:gd name="T20" fmla="*/ 333 w 636"/>
                <a:gd name="T21" fmla="*/ 133 h 544"/>
                <a:gd name="T22" fmla="*/ 357 w 636"/>
                <a:gd name="T23" fmla="*/ 161 h 544"/>
                <a:gd name="T24" fmla="*/ 371 w 636"/>
                <a:gd name="T25" fmla="*/ 117 h 544"/>
                <a:gd name="T26" fmla="*/ 392 w 636"/>
                <a:gd name="T27" fmla="*/ 155 h 544"/>
                <a:gd name="T28" fmla="*/ 426 w 636"/>
                <a:gd name="T29" fmla="*/ 221 h 544"/>
                <a:gd name="T30" fmla="*/ 448 w 636"/>
                <a:gd name="T31" fmla="*/ 250 h 544"/>
                <a:gd name="T32" fmla="*/ 504 w 636"/>
                <a:gd name="T33" fmla="*/ 344 h 544"/>
                <a:gd name="T34" fmla="*/ 515 w 636"/>
                <a:gd name="T35" fmla="*/ 361 h 544"/>
                <a:gd name="T36" fmla="*/ 606 w 636"/>
                <a:gd name="T37" fmla="*/ 100 h 544"/>
                <a:gd name="T38" fmla="*/ 457 w 636"/>
                <a:gd name="T39" fmla="*/ 0 h 544"/>
                <a:gd name="T40" fmla="*/ 318 w 636"/>
                <a:gd name="T41" fmla="*/ 105 h 544"/>
                <a:gd name="T42" fmla="*/ 179 w 636"/>
                <a:gd name="T43" fmla="*/ 0 h 544"/>
                <a:gd name="T44" fmla="*/ 30 w 636"/>
                <a:gd name="T45" fmla="*/ 100 h 544"/>
                <a:gd name="T46" fmla="*/ 128 w 636"/>
                <a:gd name="T47" fmla="*/ 369 h 544"/>
                <a:gd name="T48" fmla="*/ 318 w 636"/>
                <a:gd name="T49" fmla="*/ 541 h 544"/>
                <a:gd name="T50" fmla="*/ 340 w 636"/>
                <a:gd name="T51" fmla="*/ 523 h 544"/>
                <a:gd name="T52" fmla="*/ 314 w 636"/>
                <a:gd name="T53" fmla="*/ 42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6" h="544">
                  <a:moveTo>
                    <a:pt x="314" y="428"/>
                  </a:moveTo>
                  <a:cubicBezTo>
                    <a:pt x="315" y="410"/>
                    <a:pt x="294" y="416"/>
                    <a:pt x="294" y="416"/>
                  </a:cubicBezTo>
                  <a:cubicBezTo>
                    <a:pt x="294" y="416"/>
                    <a:pt x="299" y="410"/>
                    <a:pt x="296" y="396"/>
                  </a:cubicBezTo>
                  <a:cubicBezTo>
                    <a:pt x="292" y="382"/>
                    <a:pt x="241" y="391"/>
                    <a:pt x="206" y="391"/>
                  </a:cubicBezTo>
                  <a:cubicBezTo>
                    <a:pt x="170" y="391"/>
                    <a:pt x="156" y="338"/>
                    <a:pt x="156" y="338"/>
                  </a:cubicBezTo>
                  <a:cubicBezTo>
                    <a:pt x="156" y="338"/>
                    <a:pt x="146" y="332"/>
                    <a:pt x="145" y="314"/>
                  </a:cubicBezTo>
                  <a:cubicBezTo>
                    <a:pt x="144" y="295"/>
                    <a:pt x="154" y="287"/>
                    <a:pt x="194" y="280"/>
                  </a:cubicBezTo>
                  <a:cubicBezTo>
                    <a:pt x="234" y="272"/>
                    <a:pt x="259" y="248"/>
                    <a:pt x="259" y="248"/>
                  </a:cubicBezTo>
                  <a:cubicBezTo>
                    <a:pt x="253" y="234"/>
                    <a:pt x="274" y="212"/>
                    <a:pt x="292" y="203"/>
                  </a:cubicBezTo>
                  <a:cubicBezTo>
                    <a:pt x="302" y="198"/>
                    <a:pt x="318" y="197"/>
                    <a:pt x="337" y="198"/>
                  </a:cubicBezTo>
                  <a:cubicBezTo>
                    <a:pt x="339" y="182"/>
                    <a:pt x="341" y="148"/>
                    <a:pt x="333" y="133"/>
                  </a:cubicBezTo>
                  <a:cubicBezTo>
                    <a:pt x="333" y="133"/>
                    <a:pt x="349" y="143"/>
                    <a:pt x="357" y="161"/>
                  </a:cubicBezTo>
                  <a:cubicBezTo>
                    <a:pt x="357" y="161"/>
                    <a:pt x="356" y="133"/>
                    <a:pt x="371" y="117"/>
                  </a:cubicBezTo>
                  <a:cubicBezTo>
                    <a:pt x="371" y="117"/>
                    <a:pt x="375" y="140"/>
                    <a:pt x="392" y="155"/>
                  </a:cubicBezTo>
                  <a:cubicBezTo>
                    <a:pt x="403" y="164"/>
                    <a:pt x="417" y="195"/>
                    <a:pt x="426" y="221"/>
                  </a:cubicBezTo>
                  <a:cubicBezTo>
                    <a:pt x="437" y="229"/>
                    <a:pt x="444" y="240"/>
                    <a:pt x="448" y="250"/>
                  </a:cubicBezTo>
                  <a:cubicBezTo>
                    <a:pt x="455" y="268"/>
                    <a:pt x="490" y="312"/>
                    <a:pt x="504" y="344"/>
                  </a:cubicBezTo>
                  <a:cubicBezTo>
                    <a:pt x="507" y="351"/>
                    <a:pt x="511" y="357"/>
                    <a:pt x="515" y="361"/>
                  </a:cubicBezTo>
                  <a:cubicBezTo>
                    <a:pt x="636" y="236"/>
                    <a:pt x="624" y="144"/>
                    <a:pt x="606" y="100"/>
                  </a:cubicBezTo>
                  <a:cubicBezTo>
                    <a:pt x="577" y="31"/>
                    <a:pt x="509" y="0"/>
                    <a:pt x="457" y="0"/>
                  </a:cubicBezTo>
                  <a:cubicBezTo>
                    <a:pt x="380" y="0"/>
                    <a:pt x="338" y="62"/>
                    <a:pt x="318" y="105"/>
                  </a:cubicBezTo>
                  <a:cubicBezTo>
                    <a:pt x="298" y="62"/>
                    <a:pt x="256" y="0"/>
                    <a:pt x="179" y="0"/>
                  </a:cubicBezTo>
                  <a:cubicBezTo>
                    <a:pt x="127" y="0"/>
                    <a:pt x="59" y="31"/>
                    <a:pt x="30" y="100"/>
                  </a:cubicBezTo>
                  <a:cubicBezTo>
                    <a:pt x="12" y="145"/>
                    <a:pt x="0" y="240"/>
                    <a:pt x="128" y="369"/>
                  </a:cubicBezTo>
                  <a:cubicBezTo>
                    <a:pt x="184" y="424"/>
                    <a:pt x="314" y="544"/>
                    <a:pt x="318" y="541"/>
                  </a:cubicBezTo>
                  <a:cubicBezTo>
                    <a:pt x="318" y="541"/>
                    <a:pt x="327" y="534"/>
                    <a:pt x="340" y="523"/>
                  </a:cubicBezTo>
                  <a:cubicBezTo>
                    <a:pt x="341" y="427"/>
                    <a:pt x="314" y="428"/>
                    <a:pt x="314" y="4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894388" y="995362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994275" y="258762"/>
              <a:ext cx="1122363" cy="1841500"/>
            </a:xfrm>
            <a:custGeom>
              <a:avLst/>
              <a:gdLst>
                <a:gd name="T0" fmla="*/ 44 w 299"/>
                <a:gd name="T1" fmla="*/ 0 h 490"/>
                <a:gd name="T2" fmla="*/ 11 w 299"/>
                <a:gd name="T3" fmla="*/ 49 h 490"/>
                <a:gd name="T4" fmla="*/ 11 w 299"/>
                <a:gd name="T5" fmla="*/ 49 h 490"/>
                <a:gd name="T6" fmla="*/ 0 w 299"/>
                <a:gd name="T7" fmla="*/ 108 h 490"/>
                <a:gd name="T8" fmla="*/ 109 w 299"/>
                <a:gd name="T9" fmla="*/ 318 h 490"/>
                <a:gd name="T10" fmla="*/ 299 w 299"/>
                <a:gd name="T11" fmla="*/ 490 h 490"/>
                <a:gd name="T12" fmla="*/ 174 w 299"/>
                <a:gd name="T13" fmla="*/ 379 h 490"/>
                <a:gd name="T14" fmla="*/ 215 w 299"/>
                <a:gd name="T15" fmla="*/ 339 h 490"/>
                <a:gd name="T16" fmla="*/ 187 w 299"/>
                <a:gd name="T17" fmla="*/ 340 h 490"/>
                <a:gd name="T18" fmla="*/ 137 w 299"/>
                <a:gd name="T19" fmla="*/ 287 h 490"/>
                <a:gd name="T20" fmla="*/ 126 w 299"/>
                <a:gd name="T21" fmla="*/ 263 h 490"/>
                <a:gd name="T22" fmla="*/ 126 w 299"/>
                <a:gd name="T23" fmla="*/ 259 h 490"/>
                <a:gd name="T24" fmla="*/ 175 w 299"/>
                <a:gd name="T25" fmla="*/ 229 h 490"/>
                <a:gd name="T26" fmla="*/ 240 w 299"/>
                <a:gd name="T27" fmla="*/ 197 h 490"/>
                <a:gd name="T28" fmla="*/ 240 w 299"/>
                <a:gd name="T29" fmla="*/ 196 h 490"/>
                <a:gd name="T30" fmla="*/ 44 w 299"/>
                <a:gd name="T3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" h="490">
                  <a:moveTo>
                    <a:pt x="44" y="0"/>
                  </a:moveTo>
                  <a:cubicBezTo>
                    <a:pt x="31" y="13"/>
                    <a:pt x="19" y="2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5" y="63"/>
                    <a:pt x="0" y="83"/>
                    <a:pt x="0" y="108"/>
                  </a:cubicBezTo>
                  <a:cubicBezTo>
                    <a:pt x="0" y="160"/>
                    <a:pt x="23" y="231"/>
                    <a:pt x="109" y="318"/>
                  </a:cubicBezTo>
                  <a:cubicBezTo>
                    <a:pt x="163" y="372"/>
                    <a:pt x="289" y="487"/>
                    <a:pt x="299" y="490"/>
                  </a:cubicBezTo>
                  <a:cubicBezTo>
                    <a:pt x="292" y="488"/>
                    <a:pt x="229" y="432"/>
                    <a:pt x="174" y="37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05" y="339"/>
                    <a:pt x="195" y="340"/>
                    <a:pt x="187" y="340"/>
                  </a:cubicBezTo>
                  <a:cubicBezTo>
                    <a:pt x="151" y="340"/>
                    <a:pt x="137" y="287"/>
                    <a:pt x="137" y="287"/>
                  </a:cubicBezTo>
                  <a:cubicBezTo>
                    <a:pt x="137" y="287"/>
                    <a:pt x="127" y="281"/>
                    <a:pt x="126" y="263"/>
                  </a:cubicBezTo>
                  <a:cubicBezTo>
                    <a:pt x="126" y="261"/>
                    <a:pt x="126" y="260"/>
                    <a:pt x="126" y="259"/>
                  </a:cubicBezTo>
                  <a:cubicBezTo>
                    <a:pt x="126" y="243"/>
                    <a:pt x="137" y="235"/>
                    <a:pt x="175" y="229"/>
                  </a:cubicBezTo>
                  <a:cubicBezTo>
                    <a:pt x="215" y="221"/>
                    <a:pt x="240" y="197"/>
                    <a:pt x="240" y="197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800725" y="1525587"/>
              <a:ext cx="315913" cy="574675"/>
            </a:xfrm>
            <a:custGeom>
              <a:avLst/>
              <a:gdLst>
                <a:gd name="T0" fmla="*/ 84 w 84"/>
                <a:gd name="T1" fmla="*/ 153 h 153"/>
                <a:gd name="T2" fmla="*/ 84 w 84"/>
                <a:gd name="T3" fmla="*/ 153 h 153"/>
                <a:gd name="T4" fmla="*/ 84 w 84"/>
                <a:gd name="T5" fmla="*/ 153 h 153"/>
                <a:gd name="T6" fmla="*/ 84 w 84"/>
                <a:gd name="T7" fmla="*/ 153 h 153"/>
                <a:gd name="T8" fmla="*/ 84 w 84"/>
                <a:gd name="T9" fmla="*/ 153 h 153"/>
                <a:gd name="T10" fmla="*/ 84 w 84"/>
                <a:gd name="T11" fmla="*/ 153 h 153"/>
                <a:gd name="T12" fmla="*/ 84 w 84"/>
                <a:gd name="T13" fmla="*/ 153 h 153"/>
                <a:gd name="T14" fmla="*/ 84 w 84"/>
                <a:gd name="T15" fmla="*/ 153 h 153"/>
                <a:gd name="T16" fmla="*/ 84 w 84"/>
                <a:gd name="T17" fmla="*/ 153 h 153"/>
                <a:gd name="T18" fmla="*/ 84 w 84"/>
                <a:gd name="T19" fmla="*/ 153 h 153"/>
                <a:gd name="T20" fmla="*/ 84 w 84"/>
                <a:gd name="T21" fmla="*/ 153 h 153"/>
                <a:gd name="T22" fmla="*/ 84 w 84"/>
                <a:gd name="T23" fmla="*/ 153 h 153"/>
                <a:gd name="T24" fmla="*/ 84 w 84"/>
                <a:gd name="T25" fmla="*/ 153 h 153"/>
                <a:gd name="T26" fmla="*/ 84 w 84"/>
                <a:gd name="T27" fmla="*/ 153 h 153"/>
                <a:gd name="T28" fmla="*/ 84 w 84"/>
                <a:gd name="T29" fmla="*/ 153 h 153"/>
                <a:gd name="T30" fmla="*/ 84 w 84"/>
                <a:gd name="T31" fmla="*/ 153 h 153"/>
                <a:gd name="T32" fmla="*/ 84 w 84"/>
                <a:gd name="T33" fmla="*/ 153 h 153"/>
                <a:gd name="T34" fmla="*/ 84 w 84"/>
                <a:gd name="T35" fmla="*/ 153 h 153"/>
                <a:gd name="T36" fmla="*/ 84 w 84"/>
                <a:gd name="T37" fmla="*/ 153 h 153"/>
                <a:gd name="T38" fmla="*/ 84 w 84"/>
                <a:gd name="T39" fmla="*/ 153 h 153"/>
                <a:gd name="T40" fmla="*/ 84 w 84"/>
                <a:gd name="T41" fmla="*/ 153 h 153"/>
                <a:gd name="T42" fmla="*/ 84 w 84"/>
                <a:gd name="T43" fmla="*/ 153 h 153"/>
                <a:gd name="T44" fmla="*/ 84 w 84"/>
                <a:gd name="T45" fmla="*/ 153 h 153"/>
                <a:gd name="T46" fmla="*/ 84 w 84"/>
                <a:gd name="T47" fmla="*/ 153 h 153"/>
                <a:gd name="T48" fmla="*/ 84 w 84"/>
                <a:gd name="T49" fmla="*/ 153 h 153"/>
                <a:gd name="T50" fmla="*/ 84 w 84"/>
                <a:gd name="T51" fmla="*/ 153 h 153"/>
                <a:gd name="T52" fmla="*/ 36 w 84"/>
                <a:gd name="T53" fmla="*/ 0 h 153"/>
                <a:gd name="T54" fmla="*/ 0 w 84"/>
                <a:gd name="T55" fmla="*/ 2 h 153"/>
                <a:gd name="T56" fmla="*/ 0 w 84"/>
                <a:gd name="T57" fmla="*/ 2 h 153"/>
                <a:gd name="T58" fmla="*/ 36 w 84"/>
                <a:gd name="T59" fmla="*/ 0 h 153"/>
                <a:gd name="T60" fmla="*/ 62 w 84"/>
                <a:gd name="T61" fmla="*/ 8 h 153"/>
                <a:gd name="T62" fmla="*/ 63 w 84"/>
                <a:gd name="T63" fmla="*/ 16 h 153"/>
                <a:gd name="T64" fmla="*/ 62 w 84"/>
                <a:gd name="T65" fmla="*/ 8 h 153"/>
                <a:gd name="T66" fmla="*/ 36 w 84"/>
                <a:gd name="T6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153"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36" y="0"/>
                  </a:moveTo>
                  <a:cubicBezTo>
                    <a:pt x="25" y="0"/>
                    <a:pt x="1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1"/>
                    <a:pt x="25" y="0"/>
                    <a:pt x="36" y="0"/>
                  </a:cubicBezTo>
                  <a:cubicBezTo>
                    <a:pt x="50" y="0"/>
                    <a:pt x="60" y="2"/>
                    <a:pt x="62" y="8"/>
                  </a:cubicBezTo>
                  <a:cubicBezTo>
                    <a:pt x="62" y="11"/>
                    <a:pt x="63" y="14"/>
                    <a:pt x="63" y="16"/>
                  </a:cubicBezTo>
                  <a:cubicBezTo>
                    <a:pt x="63" y="14"/>
                    <a:pt x="62" y="11"/>
                    <a:pt x="62" y="8"/>
                  </a:cubicBezTo>
                  <a:cubicBezTo>
                    <a:pt x="60" y="2"/>
                    <a:pt x="50" y="0"/>
                    <a:pt x="3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646738" y="1525587"/>
              <a:ext cx="552450" cy="574675"/>
            </a:xfrm>
            <a:custGeom>
              <a:avLst/>
              <a:gdLst>
                <a:gd name="T0" fmla="*/ 77 w 147"/>
                <a:gd name="T1" fmla="*/ 0 h 153"/>
                <a:gd name="T2" fmla="*/ 41 w 147"/>
                <a:gd name="T3" fmla="*/ 2 h 153"/>
                <a:gd name="T4" fmla="*/ 0 w 147"/>
                <a:gd name="T5" fmla="*/ 42 h 153"/>
                <a:gd name="T6" fmla="*/ 125 w 147"/>
                <a:gd name="T7" fmla="*/ 153 h 153"/>
                <a:gd name="T8" fmla="*/ 125 w 147"/>
                <a:gd name="T9" fmla="*/ 153 h 153"/>
                <a:gd name="T10" fmla="*/ 125 w 147"/>
                <a:gd name="T11" fmla="*/ 153 h 153"/>
                <a:gd name="T12" fmla="*/ 125 w 147"/>
                <a:gd name="T13" fmla="*/ 153 h 153"/>
                <a:gd name="T14" fmla="*/ 125 w 147"/>
                <a:gd name="T15" fmla="*/ 153 h 153"/>
                <a:gd name="T16" fmla="*/ 125 w 147"/>
                <a:gd name="T17" fmla="*/ 153 h 153"/>
                <a:gd name="T18" fmla="*/ 125 w 147"/>
                <a:gd name="T19" fmla="*/ 153 h 153"/>
                <a:gd name="T20" fmla="*/ 125 w 147"/>
                <a:gd name="T21" fmla="*/ 153 h 153"/>
                <a:gd name="T22" fmla="*/ 125 w 147"/>
                <a:gd name="T23" fmla="*/ 153 h 153"/>
                <a:gd name="T24" fmla="*/ 125 w 147"/>
                <a:gd name="T25" fmla="*/ 153 h 153"/>
                <a:gd name="T26" fmla="*/ 125 w 147"/>
                <a:gd name="T27" fmla="*/ 153 h 153"/>
                <a:gd name="T28" fmla="*/ 125 w 147"/>
                <a:gd name="T29" fmla="*/ 153 h 153"/>
                <a:gd name="T30" fmla="*/ 125 w 147"/>
                <a:gd name="T31" fmla="*/ 153 h 153"/>
                <a:gd name="T32" fmla="*/ 125 w 147"/>
                <a:gd name="T33" fmla="*/ 153 h 153"/>
                <a:gd name="T34" fmla="*/ 125 w 147"/>
                <a:gd name="T35" fmla="*/ 153 h 153"/>
                <a:gd name="T36" fmla="*/ 125 w 147"/>
                <a:gd name="T37" fmla="*/ 153 h 153"/>
                <a:gd name="T38" fmla="*/ 125 w 147"/>
                <a:gd name="T39" fmla="*/ 153 h 153"/>
                <a:gd name="T40" fmla="*/ 125 w 147"/>
                <a:gd name="T41" fmla="*/ 153 h 153"/>
                <a:gd name="T42" fmla="*/ 125 w 147"/>
                <a:gd name="T43" fmla="*/ 153 h 153"/>
                <a:gd name="T44" fmla="*/ 147 w 147"/>
                <a:gd name="T45" fmla="*/ 135 h 153"/>
                <a:gd name="T46" fmla="*/ 147 w 147"/>
                <a:gd name="T47" fmla="*/ 129 h 153"/>
                <a:gd name="T48" fmla="*/ 121 w 147"/>
                <a:gd name="T49" fmla="*/ 40 h 153"/>
                <a:gd name="T50" fmla="*/ 121 w 147"/>
                <a:gd name="T51" fmla="*/ 40 h 153"/>
                <a:gd name="T52" fmla="*/ 121 w 147"/>
                <a:gd name="T53" fmla="*/ 40 h 153"/>
                <a:gd name="T54" fmla="*/ 121 w 147"/>
                <a:gd name="T55" fmla="*/ 40 h 153"/>
                <a:gd name="T56" fmla="*/ 121 w 147"/>
                <a:gd name="T57" fmla="*/ 40 h 153"/>
                <a:gd name="T58" fmla="*/ 121 w 147"/>
                <a:gd name="T59" fmla="*/ 40 h 153"/>
                <a:gd name="T60" fmla="*/ 121 w 147"/>
                <a:gd name="T61" fmla="*/ 39 h 153"/>
                <a:gd name="T62" fmla="*/ 108 w 147"/>
                <a:gd name="T63" fmla="*/ 27 h 153"/>
                <a:gd name="T64" fmla="*/ 101 w 147"/>
                <a:gd name="T65" fmla="*/ 28 h 153"/>
                <a:gd name="T66" fmla="*/ 101 w 147"/>
                <a:gd name="T67" fmla="*/ 28 h 153"/>
                <a:gd name="T68" fmla="*/ 101 w 147"/>
                <a:gd name="T69" fmla="*/ 28 h 153"/>
                <a:gd name="T70" fmla="*/ 101 w 147"/>
                <a:gd name="T71" fmla="*/ 28 h 153"/>
                <a:gd name="T72" fmla="*/ 101 w 147"/>
                <a:gd name="T73" fmla="*/ 28 h 153"/>
                <a:gd name="T74" fmla="*/ 104 w 147"/>
                <a:gd name="T75" fmla="*/ 16 h 153"/>
                <a:gd name="T76" fmla="*/ 103 w 147"/>
                <a:gd name="T77" fmla="*/ 8 h 153"/>
                <a:gd name="T78" fmla="*/ 77 w 147"/>
                <a:gd name="T7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7" h="153">
                  <a:moveTo>
                    <a:pt x="77" y="0"/>
                  </a:moveTo>
                  <a:cubicBezTo>
                    <a:pt x="66" y="0"/>
                    <a:pt x="53" y="1"/>
                    <a:pt x="41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5" y="95"/>
                    <a:pt x="118" y="151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3"/>
                    <a:pt x="134" y="146"/>
                    <a:pt x="147" y="135"/>
                  </a:cubicBezTo>
                  <a:cubicBezTo>
                    <a:pt x="147" y="133"/>
                    <a:pt x="147" y="131"/>
                    <a:pt x="147" y="129"/>
                  </a:cubicBezTo>
                  <a:cubicBezTo>
                    <a:pt x="147" y="41"/>
                    <a:pt x="123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39"/>
                  </a:cubicBezTo>
                  <a:cubicBezTo>
                    <a:pt x="121" y="29"/>
                    <a:pt x="114" y="27"/>
                    <a:pt x="108" y="27"/>
                  </a:cubicBezTo>
                  <a:cubicBezTo>
                    <a:pt x="104" y="27"/>
                    <a:pt x="101" y="28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8"/>
                    <a:pt x="104" y="24"/>
                    <a:pt x="104" y="16"/>
                  </a:cubicBezTo>
                  <a:cubicBezTo>
                    <a:pt x="104" y="14"/>
                    <a:pt x="103" y="11"/>
                    <a:pt x="103" y="8"/>
                  </a:cubicBezTo>
                  <a:cubicBezTo>
                    <a:pt x="101" y="2"/>
                    <a:pt x="91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499225" y="431800"/>
              <a:ext cx="698500" cy="465138"/>
            </a:xfrm>
            <a:custGeom>
              <a:avLst/>
              <a:gdLst>
                <a:gd name="T0" fmla="*/ 6 w 186"/>
                <a:gd name="T1" fmla="*/ 124 h 124"/>
                <a:gd name="T2" fmla="*/ 6 w 186"/>
                <a:gd name="T3" fmla="*/ 124 h 124"/>
                <a:gd name="T4" fmla="*/ 6 w 186"/>
                <a:gd name="T5" fmla="*/ 124 h 124"/>
                <a:gd name="T6" fmla="*/ 5 w 186"/>
                <a:gd name="T7" fmla="*/ 122 h 124"/>
                <a:gd name="T8" fmla="*/ 5 w 186"/>
                <a:gd name="T9" fmla="*/ 122 h 124"/>
                <a:gd name="T10" fmla="*/ 5 w 186"/>
                <a:gd name="T11" fmla="*/ 122 h 124"/>
                <a:gd name="T12" fmla="*/ 0 w 186"/>
                <a:gd name="T13" fmla="*/ 107 h 124"/>
                <a:gd name="T14" fmla="*/ 0 w 186"/>
                <a:gd name="T15" fmla="*/ 107 h 124"/>
                <a:gd name="T16" fmla="*/ 5 w 186"/>
                <a:gd name="T17" fmla="*/ 122 h 124"/>
                <a:gd name="T18" fmla="*/ 0 w 186"/>
                <a:gd name="T19" fmla="*/ 107 h 124"/>
                <a:gd name="T20" fmla="*/ 185 w 186"/>
                <a:gd name="T21" fmla="*/ 2 h 124"/>
                <a:gd name="T22" fmla="*/ 186 w 186"/>
                <a:gd name="T23" fmla="*/ 2 h 124"/>
                <a:gd name="T24" fmla="*/ 185 w 186"/>
                <a:gd name="T25" fmla="*/ 2 h 124"/>
                <a:gd name="T26" fmla="*/ 185 w 186"/>
                <a:gd name="T27" fmla="*/ 2 h 124"/>
                <a:gd name="T28" fmla="*/ 185 w 186"/>
                <a:gd name="T29" fmla="*/ 2 h 124"/>
                <a:gd name="T30" fmla="*/ 185 w 186"/>
                <a:gd name="T31" fmla="*/ 2 h 124"/>
                <a:gd name="T32" fmla="*/ 185 w 186"/>
                <a:gd name="T33" fmla="*/ 2 h 124"/>
                <a:gd name="T34" fmla="*/ 185 w 186"/>
                <a:gd name="T35" fmla="*/ 2 h 124"/>
                <a:gd name="T36" fmla="*/ 185 w 186"/>
                <a:gd name="T37" fmla="*/ 2 h 124"/>
                <a:gd name="T38" fmla="*/ 185 w 186"/>
                <a:gd name="T39" fmla="*/ 2 h 124"/>
                <a:gd name="T40" fmla="*/ 185 w 186"/>
                <a:gd name="T41" fmla="*/ 2 h 124"/>
                <a:gd name="T42" fmla="*/ 185 w 186"/>
                <a:gd name="T43" fmla="*/ 2 h 124"/>
                <a:gd name="T44" fmla="*/ 185 w 186"/>
                <a:gd name="T45" fmla="*/ 1 h 124"/>
                <a:gd name="T46" fmla="*/ 185 w 186"/>
                <a:gd name="T47" fmla="*/ 2 h 124"/>
                <a:gd name="T48" fmla="*/ 185 w 186"/>
                <a:gd name="T49" fmla="*/ 1 h 124"/>
                <a:gd name="T50" fmla="*/ 185 w 186"/>
                <a:gd name="T51" fmla="*/ 1 h 124"/>
                <a:gd name="T52" fmla="*/ 185 w 186"/>
                <a:gd name="T53" fmla="*/ 1 h 124"/>
                <a:gd name="T54" fmla="*/ 185 w 186"/>
                <a:gd name="T55" fmla="*/ 1 h 124"/>
                <a:gd name="T56" fmla="*/ 185 w 186"/>
                <a:gd name="T57" fmla="*/ 1 h 124"/>
                <a:gd name="T58" fmla="*/ 185 w 186"/>
                <a:gd name="T59" fmla="*/ 1 h 124"/>
                <a:gd name="T60" fmla="*/ 185 w 186"/>
                <a:gd name="T61" fmla="*/ 1 h 124"/>
                <a:gd name="T62" fmla="*/ 185 w 186"/>
                <a:gd name="T63" fmla="*/ 1 h 124"/>
                <a:gd name="T64" fmla="*/ 185 w 186"/>
                <a:gd name="T65" fmla="*/ 1 h 124"/>
                <a:gd name="T66" fmla="*/ 185 w 186"/>
                <a:gd name="T67" fmla="*/ 1 h 124"/>
                <a:gd name="T68" fmla="*/ 185 w 186"/>
                <a:gd name="T69" fmla="*/ 0 h 124"/>
                <a:gd name="T70" fmla="*/ 185 w 186"/>
                <a:gd name="T71" fmla="*/ 0 h 124"/>
                <a:gd name="T72" fmla="*/ 185 w 186"/>
                <a:gd name="T73" fmla="*/ 0 h 124"/>
                <a:gd name="T74" fmla="*/ 185 w 186"/>
                <a:gd name="T75" fmla="*/ 0 h 124"/>
                <a:gd name="T76" fmla="*/ 185 w 186"/>
                <a:gd name="T77" fmla="*/ 0 h 124"/>
                <a:gd name="T78" fmla="*/ 185 w 186"/>
                <a:gd name="T7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124">
                  <a:moveTo>
                    <a:pt x="6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moveTo>
                    <a:pt x="5" y="122"/>
                  </a:move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2" y="112"/>
                    <a:pt x="3" y="117"/>
                    <a:pt x="5" y="122"/>
                  </a:cubicBezTo>
                  <a:cubicBezTo>
                    <a:pt x="3" y="117"/>
                    <a:pt x="2" y="112"/>
                    <a:pt x="0" y="107"/>
                  </a:cubicBezTo>
                  <a:moveTo>
                    <a:pt x="185" y="2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5" y="2"/>
                  </a:cubicBezTo>
                  <a:moveTo>
                    <a:pt x="185" y="2"/>
                  </a:moveTo>
                  <a:cubicBezTo>
                    <a:pt x="185" y="2"/>
                    <a:pt x="185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moveTo>
                    <a:pt x="185" y="2"/>
                  </a:moveTo>
                  <a:cubicBezTo>
                    <a:pt x="185" y="2"/>
                    <a:pt x="185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moveTo>
                    <a:pt x="185" y="2"/>
                  </a:moveTo>
                  <a:cubicBezTo>
                    <a:pt x="185" y="2"/>
                    <a:pt x="185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moveTo>
                    <a:pt x="185" y="1"/>
                  </a:moveTo>
                  <a:cubicBezTo>
                    <a:pt x="185" y="1"/>
                    <a:pt x="185" y="2"/>
                    <a:pt x="185" y="2"/>
                  </a:cubicBezTo>
                  <a:cubicBezTo>
                    <a:pt x="185" y="2"/>
                    <a:pt x="185" y="1"/>
                    <a:pt x="185" y="1"/>
                  </a:cubicBezTo>
                  <a:moveTo>
                    <a:pt x="185" y="1"/>
                  </a:moveTo>
                  <a:cubicBezTo>
                    <a:pt x="185" y="1"/>
                    <a:pt x="185" y="1"/>
                    <a:pt x="185" y="1"/>
                  </a:cubicBezTo>
                  <a:cubicBezTo>
                    <a:pt x="185" y="1"/>
                    <a:pt x="185" y="1"/>
                    <a:pt x="185" y="1"/>
                  </a:cubicBezTo>
                  <a:moveTo>
                    <a:pt x="185" y="1"/>
                  </a:moveTo>
                  <a:cubicBezTo>
                    <a:pt x="185" y="1"/>
                    <a:pt x="185" y="1"/>
                    <a:pt x="185" y="1"/>
                  </a:cubicBezTo>
                  <a:cubicBezTo>
                    <a:pt x="185" y="1"/>
                    <a:pt x="185" y="1"/>
                    <a:pt x="185" y="1"/>
                  </a:cubicBezTo>
                  <a:moveTo>
                    <a:pt x="185" y="1"/>
                  </a:moveTo>
                  <a:cubicBezTo>
                    <a:pt x="185" y="1"/>
                    <a:pt x="185" y="1"/>
                    <a:pt x="185" y="1"/>
                  </a:cubicBezTo>
                  <a:cubicBezTo>
                    <a:pt x="185" y="1"/>
                    <a:pt x="185" y="1"/>
                    <a:pt x="185" y="1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499225" y="255587"/>
              <a:ext cx="739775" cy="1168400"/>
            </a:xfrm>
            <a:custGeom>
              <a:avLst/>
              <a:gdLst>
                <a:gd name="T0" fmla="*/ 153 w 197"/>
                <a:gd name="T1" fmla="*/ 0 h 311"/>
                <a:gd name="T2" fmla="*/ 0 w 197"/>
                <a:gd name="T3" fmla="*/ 154 h 311"/>
                <a:gd name="T4" fmla="*/ 5 w 197"/>
                <a:gd name="T5" fmla="*/ 169 h 311"/>
                <a:gd name="T6" fmla="*/ 5 w 197"/>
                <a:gd name="T7" fmla="*/ 169 h 311"/>
                <a:gd name="T8" fmla="*/ 5 w 197"/>
                <a:gd name="T9" fmla="*/ 169 h 311"/>
                <a:gd name="T10" fmla="*/ 6 w 197"/>
                <a:gd name="T11" fmla="*/ 171 h 311"/>
                <a:gd name="T12" fmla="*/ 6 w 197"/>
                <a:gd name="T13" fmla="*/ 171 h 311"/>
                <a:gd name="T14" fmla="*/ 6 w 197"/>
                <a:gd name="T15" fmla="*/ 171 h 311"/>
                <a:gd name="T16" fmla="*/ 28 w 197"/>
                <a:gd name="T17" fmla="*/ 200 h 311"/>
                <a:gd name="T18" fmla="*/ 84 w 197"/>
                <a:gd name="T19" fmla="*/ 294 h 311"/>
                <a:gd name="T20" fmla="*/ 95 w 197"/>
                <a:gd name="T21" fmla="*/ 311 h 311"/>
                <a:gd name="T22" fmla="*/ 197 w 197"/>
                <a:gd name="T23" fmla="*/ 109 h 311"/>
                <a:gd name="T24" fmla="*/ 186 w 197"/>
                <a:gd name="T25" fmla="*/ 50 h 311"/>
                <a:gd name="T26" fmla="*/ 186 w 197"/>
                <a:gd name="T27" fmla="*/ 50 h 311"/>
                <a:gd name="T28" fmla="*/ 186 w 197"/>
                <a:gd name="T29" fmla="*/ 49 h 311"/>
                <a:gd name="T30" fmla="*/ 185 w 197"/>
                <a:gd name="T31" fmla="*/ 49 h 311"/>
                <a:gd name="T32" fmla="*/ 185 w 197"/>
                <a:gd name="T33" fmla="*/ 49 h 311"/>
                <a:gd name="T34" fmla="*/ 185 w 197"/>
                <a:gd name="T35" fmla="*/ 49 h 311"/>
                <a:gd name="T36" fmla="*/ 185 w 197"/>
                <a:gd name="T37" fmla="*/ 49 h 311"/>
                <a:gd name="T38" fmla="*/ 185 w 197"/>
                <a:gd name="T39" fmla="*/ 49 h 311"/>
                <a:gd name="T40" fmla="*/ 185 w 197"/>
                <a:gd name="T41" fmla="*/ 49 h 311"/>
                <a:gd name="T42" fmla="*/ 185 w 197"/>
                <a:gd name="T43" fmla="*/ 49 h 311"/>
                <a:gd name="T44" fmla="*/ 185 w 197"/>
                <a:gd name="T45" fmla="*/ 49 h 311"/>
                <a:gd name="T46" fmla="*/ 185 w 197"/>
                <a:gd name="T47" fmla="*/ 48 h 311"/>
                <a:gd name="T48" fmla="*/ 185 w 197"/>
                <a:gd name="T49" fmla="*/ 48 h 311"/>
                <a:gd name="T50" fmla="*/ 185 w 197"/>
                <a:gd name="T51" fmla="*/ 48 h 311"/>
                <a:gd name="T52" fmla="*/ 185 w 197"/>
                <a:gd name="T53" fmla="*/ 48 h 311"/>
                <a:gd name="T54" fmla="*/ 185 w 197"/>
                <a:gd name="T55" fmla="*/ 48 h 311"/>
                <a:gd name="T56" fmla="*/ 185 w 197"/>
                <a:gd name="T57" fmla="*/ 48 h 311"/>
                <a:gd name="T58" fmla="*/ 185 w 197"/>
                <a:gd name="T59" fmla="*/ 48 h 311"/>
                <a:gd name="T60" fmla="*/ 185 w 197"/>
                <a:gd name="T61" fmla="*/ 47 h 311"/>
                <a:gd name="T62" fmla="*/ 185 w 197"/>
                <a:gd name="T63" fmla="*/ 47 h 311"/>
                <a:gd name="T64" fmla="*/ 185 w 197"/>
                <a:gd name="T65" fmla="*/ 47 h 311"/>
                <a:gd name="T66" fmla="*/ 185 w 197"/>
                <a:gd name="T67" fmla="*/ 47 h 311"/>
                <a:gd name="T68" fmla="*/ 153 w 197"/>
                <a:gd name="T6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" h="311">
                  <a:moveTo>
                    <a:pt x="153" y="0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3" y="164"/>
                    <a:pt x="5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5" y="170"/>
                    <a:pt x="6" y="171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17" y="179"/>
                    <a:pt x="24" y="190"/>
                    <a:pt x="28" y="200"/>
                  </a:cubicBezTo>
                  <a:cubicBezTo>
                    <a:pt x="35" y="218"/>
                    <a:pt x="70" y="262"/>
                    <a:pt x="84" y="294"/>
                  </a:cubicBezTo>
                  <a:cubicBezTo>
                    <a:pt x="87" y="301"/>
                    <a:pt x="91" y="307"/>
                    <a:pt x="95" y="311"/>
                  </a:cubicBezTo>
                  <a:cubicBezTo>
                    <a:pt x="176" y="227"/>
                    <a:pt x="197" y="159"/>
                    <a:pt x="197" y="109"/>
                  </a:cubicBezTo>
                  <a:cubicBezTo>
                    <a:pt x="197" y="84"/>
                    <a:pt x="192" y="64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0"/>
                    <a:pt x="186" y="49"/>
                    <a:pt x="186" y="49"/>
                  </a:cubicBezTo>
                  <a:cubicBezTo>
                    <a:pt x="186" y="49"/>
                    <a:pt x="186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77" y="29"/>
                    <a:pt x="166" y="13"/>
                    <a:pt x="15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5459189" y="916302"/>
            <a:ext cx="1420523" cy="1418217"/>
          </a:xfrm>
          <a:custGeom>
            <a:avLst/>
            <a:gdLst>
              <a:gd name="T0" fmla="*/ 500 w 521"/>
              <a:gd name="T1" fmla="*/ 0 h 520"/>
              <a:gd name="T2" fmla="*/ 20 w 521"/>
              <a:gd name="T3" fmla="*/ 0 h 520"/>
              <a:gd name="T4" fmla="*/ 0 w 521"/>
              <a:gd name="T5" fmla="*/ 20 h 520"/>
              <a:gd name="T6" fmla="*/ 0 w 521"/>
              <a:gd name="T7" fmla="*/ 500 h 520"/>
              <a:gd name="T8" fmla="*/ 20 w 521"/>
              <a:gd name="T9" fmla="*/ 520 h 520"/>
              <a:gd name="T10" fmla="*/ 500 w 521"/>
              <a:gd name="T11" fmla="*/ 520 h 520"/>
              <a:gd name="T12" fmla="*/ 521 w 521"/>
              <a:gd name="T13" fmla="*/ 500 h 520"/>
              <a:gd name="T14" fmla="*/ 521 w 521"/>
              <a:gd name="T15" fmla="*/ 20 h 520"/>
              <a:gd name="T16" fmla="*/ 500 w 521"/>
              <a:gd name="T17" fmla="*/ 0 h 520"/>
              <a:gd name="T18" fmla="*/ 269 w 521"/>
              <a:gd name="T19" fmla="*/ 135 h 520"/>
              <a:gd name="T20" fmla="*/ 326 w 521"/>
              <a:gd name="T21" fmla="*/ 90 h 520"/>
              <a:gd name="T22" fmla="*/ 362 w 521"/>
              <a:gd name="T23" fmla="*/ 154 h 520"/>
              <a:gd name="T24" fmla="*/ 304 w 521"/>
              <a:gd name="T25" fmla="*/ 198 h 520"/>
              <a:gd name="T26" fmla="*/ 269 w 521"/>
              <a:gd name="T27" fmla="*/ 135 h 520"/>
              <a:gd name="T28" fmla="*/ 194 w 521"/>
              <a:gd name="T29" fmla="*/ 90 h 520"/>
              <a:gd name="T30" fmla="*/ 252 w 521"/>
              <a:gd name="T31" fmla="*/ 135 h 520"/>
              <a:gd name="T32" fmla="*/ 217 w 521"/>
              <a:gd name="T33" fmla="*/ 198 h 520"/>
              <a:gd name="T34" fmla="*/ 159 w 521"/>
              <a:gd name="T35" fmla="*/ 154 h 520"/>
              <a:gd name="T36" fmla="*/ 194 w 521"/>
              <a:gd name="T37" fmla="*/ 90 h 520"/>
              <a:gd name="T38" fmla="*/ 76 w 521"/>
              <a:gd name="T39" fmla="*/ 243 h 520"/>
              <a:gd name="T40" fmla="*/ 97 w 521"/>
              <a:gd name="T41" fmla="*/ 173 h 520"/>
              <a:gd name="T42" fmla="*/ 163 w 521"/>
              <a:gd name="T43" fmla="*/ 205 h 520"/>
              <a:gd name="T44" fmla="*/ 142 w 521"/>
              <a:gd name="T45" fmla="*/ 274 h 520"/>
              <a:gd name="T46" fmla="*/ 76 w 521"/>
              <a:gd name="T47" fmla="*/ 243 h 520"/>
              <a:gd name="T48" fmla="*/ 342 w 521"/>
              <a:gd name="T49" fmla="*/ 430 h 520"/>
              <a:gd name="T50" fmla="*/ 260 w 521"/>
              <a:gd name="T51" fmla="*/ 411 h 520"/>
              <a:gd name="T52" fmla="*/ 178 w 521"/>
              <a:gd name="T53" fmla="*/ 430 h 520"/>
              <a:gd name="T54" fmla="*/ 115 w 521"/>
              <a:gd name="T55" fmla="*/ 367 h 520"/>
              <a:gd name="T56" fmla="*/ 161 w 521"/>
              <a:gd name="T57" fmla="*/ 305 h 520"/>
              <a:gd name="T58" fmla="*/ 198 w 521"/>
              <a:gd name="T59" fmla="*/ 263 h 520"/>
              <a:gd name="T60" fmla="*/ 260 w 521"/>
              <a:gd name="T61" fmla="*/ 220 h 520"/>
              <a:gd name="T62" fmla="*/ 322 w 521"/>
              <a:gd name="T63" fmla="*/ 263 h 520"/>
              <a:gd name="T64" fmla="*/ 360 w 521"/>
              <a:gd name="T65" fmla="*/ 305 h 520"/>
              <a:gd name="T66" fmla="*/ 406 w 521"/>
              <a:gd name="T67" fmla="*/ 367 h 520"/>
              <a:gd name="T68" fmla="*/ 342 w 521"/>
              <a:gd name="T69" fmla="*/ 430 h 520"/>
              <a:gd name="T70" fmla="*/ 444 w 521"/>
              <a:gd name="T71" fmla="*/ 243 h 520"/>
              <a:gd name="T72" fmla="*/ 379 w 521"/>
              <a:gd name="T73" fmla="*/ 274 h 520"/>
              <a:gd name="T74" fmla="*/ 358 w 521"/>
              <a:gd name="T75" fmla="*/ 205 h 520"/>
              <a:gd name="T76" fmla="*/ 423 w 521"/>
              <a:gd name="T77" fmla="*/ 173 h 520"/>
              <a:gd name="T78" fmla="*/ 444 w 521"/>
              <a:gd name="T79" fmla="*/ 243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1" h="520">
                <a:moveTo>
                  <a:pt x="500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11"/>
                  <a:pt x="9" y="520"/>
                  <a:pt x="20" y="520"/>
                </a:cubicBezTo>
                <a:cubicBezTo>
                  <a:pt x="500" y="520"/>
                  <a:pt x="500" y="520"/>
                  <a:pt x="500" y="520"/>
                </a:cubicBezTo>
                <a:cubicBezTo>
                  <a:pt x="512" y="520"/>
                  <a:pt x="521" y="511"/>
                  <a:pt x="521" y="500"/>
                </a:cubicBezTo>
                <a:cubicBezTo>
                  <a:pt x="521" y="20"/>
                  <a:pt x="521" y="20"/>
                  <a:pt x="521" y="20"/>
                </a:cubicBezTo>
                <a:cubicBezTo>
                  <a:pt x="521" y="9"/>
                  <a:pt x="512" y="0"/>
                  <a:pt x="500" y="0"/>
                </a:cubicBezTo>
                <a:moveTo>
                  <a:pt x="269" y="135"/>
                </a:moveTo>
                <a:cubicBezTo>
                  <a:pt x="275" y="105"/>
                  <a:pt x="301" y="85"/>
                  <a:pt x="326" y="90"/>
                </a:cubicBezTo>
                <a:cubicBezTo>
                  <a:pt x="352" y="96"/>
                  <a:pt x="368" y="124"/>
                  <a:pt x="362" y="154"/>
                </a:cubicBezTo>
                <a:cubicBezTo>
                  <a:pt x="355" y="184"/>
                  <a:pt x="330" y="204"/>
                  <a:pt x="304" y="198"/>
                </a:cubicBezTo>
                <a:cubicBezTo>
                  <a:pt x="278" y="193"/>
                  <a:pt x="263" y="165"/>
                  <a:pt x="269" y="135"/>
                </a:cubicBezTo>
                <a:moveTo>
                  <a:pt x="194" y="90"/>
                </a:moveTo>
                <a:cubicBezTo>
                  <a:pt x="220" y="85"/>
                  <a:pt x="246" y="105"/>
                  <a:pt x="252" y="135"/>
                </a:cubicBezTo>
                <a:cubicBezTo>
                  <a:pt x="258" y="165"/>
                  <a:pt x="242" y="193"/>
                  <a:pt x="217" y="198"/>
                </a:cubicBezTo>
                <a:cubicBezTo>
                  <a:pt x="191" y="204"/>
                  <a:pt x="165" y="184"/>
                  <a:pt x="159" y="154"/>
                </a:cubicBezTo>
                <a:cubicBezTo>
                  <a:pt x="153" y="124"/>
                  <a:pt x="169" y="96"/>
                  <a:pt x="194" y="90"/>
                </a:cubicBezTo>
                <a:moveTo>
                  <a:pt x="76" y="243"/>
                </a:moveTo>
                <a:cubicBezTo>
                  <a:pt x="64" y="215"/>
                  <a:pt x="74" y="184"/>
                  <a:pt x="97" y="173"/>
                </a:cubicBezTo>
                <a:cubicBezTo>
                  <a:pt x="121" y="163"/>
                  <a:pt x="151" y="177"/>
                  <a:pt x="163" y="205"/>
                </a:cubicBezTo>
                <a:cubicBezTo>
                  <a:pt x="175" y="233"/>
                  <a:pt x="166" y="264"/>
                  <a:pt x="142" y="274"/>
                </a:cubicBezTo>
                <a:cubicBezTo>
                  <a:pt x="118" y="285"/>
                  <a:pt x="89" y="271"/>
                  <a:pt x="76" y="243"/>
                </a:cubicBezTo>
                <a:moveTo>
                  <a:pt x="342" y="430"/>
                </a:moveTo>
                <a:cubicBezTo>
                  <a:pt x="313" y="430"/>
                  <a:pt x="272" y="411"/>
                  <a:pt x="260" y="411"/>
                </a:cubicBezTo>
                <a:cubicBezTo>
                  <a:pt x="249" y="411"/>
                  <a:pt x="208" y="430"/>
                  <a:pt x="178" y="430"/>
                </a:cubicBezTo>
                <a:cubicBezTo>
                  <a:pt x="143" y="430"/>
                  <a:pt x="115" y="402"/>
                  <a:pt x="115" y="367"/>
                </a:cubicBezTo>
                <a:cubicBezTo>
                  <a:pt x="115" y="337"/>
                  <a:pt x="134" y="313"/>
                  <a:pt x="161" y="305"/>
                </a:cubicBezTo>
                <a:cubicBezTo>
                  <a:pt x="173" y="298"/>
                  <a:pt x="190" y="284"/>
                  <a:pt x="198" y="263"/>
                </a:cubicBezTo>
                <a:cubicBezTo>
                  <a:pt x="213" y="227"/>
                  <a:pt x="240" y="220"/>
                  <a:pt x="260" y="220"/>
                </a:cubicBezTo>
                <a:cubicBezTo>
                  <a:pt x="281" y="220"/>
                  <a:pt x="308" y="227"/>
                  <a:pt x="322" y="263"/>
                </a:cubicBezTo>
                <a:cubicBezTo>
                  <a:pt x="331" y="284"/>
                  <a:pt x="347" y="298"/>
                  <a:pt x="360" y="305"/>
                </a:cubicBezTo>
                <a:cubicBezTo>
                  <a:pt x="386" y="313"/>
                  <a:pt x="406" y="337"/>
                  <a:pt x="406" y="367"/>
                </a:cubicBezTo>
                <a:cubicBezTo>
                  <a:pt x="406" y="402"/>
                  <a:pt x="377" y="430"/>
                  <a:pt x="342" y="430"/>
                </a:cubicBezTo>
                <a:moveTo>
                  <a:pt x="444" y="243"/>
                </a:moveTo>
                <a:cubicBezTo>
                  <a:pt x="432" y="271"/>
                  <a:pt x="403" y="285"/>
                  <a:pt x="379" y="274"/>
                </a:cubicBezTo>
                <a:cubicBezTo>
                  <a:pt x="355" y="264"/>
                  <a:pt x="345" y="233"/>
                  <a:pt x="358" y="205"/>
                </a:cubicBezTo>
                <a:cubicBezTo>
                  <a:pt x="370" y="177"/>
                  <a:pt x="399" y="163"/>
                  <a:pt x="423" y="173"/>
                </a:cubicBezTo>
                <a:cubicBezTo>
                  <a:pt x="447" y="184"/>
                  <a:pt x="457" y="215"/>
                  <a:pt x="444" y="2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3" name="Freeform 17"/>
          <p:cNvSpPr>
            <a:spLocks noEditPoints="1"/>
          </p:cNvSpPr>
          <p:nvPr/>
        </p:nvSpPr>
        <p:spPr bwMode="auto">
          <a:xfrm>
            <a:off x="12664419" y="-2906497"/>
            <a:ext cx="619173" cy="1315599"/>
          </a:xfrm>
          <a:custGeom>
            <a:avLst/>
            <a:gdLst>
              <a:gd name="T0" fmla="*/ 208 w 227"/>
              <a:gd name="T1" fmla="*/ 227 h 482"/>
              <a:gd name="T2" fmla="*/ 208 w 227"/>
              <a:gd name="T3" fmla="*/ 227 h 482"/>
              <a:gd name="T4" fmla="*/ 208 w 227"/>
              <a:gd name="T5" fmla="*/ 227 h 482"/>
              <a:gd name="T6" fmla="*/ 227 w 227"/>
              <a:gd name="T7" fmla="*/ 210 h 482"/>
              <a:gd name="T8" fmla="*/ 208 w 227"/>
              <a:gd name="T9" fmla="*/ 227 h 482"/>
              <a:gd name="T10" fmla="*/ 227 w 227"/>
              <a:gd name="T11" fmla="*/ 210 h 482"/>
              <a:gd name="T12" fmla="*/ 227 w 227"/>
              <a:gd name="T13" fmla="*/ 210 h 482"/>
              <a:gd name="T14" fmla="*/ 161 w 227"/>
              <a:gd name="T15" fmla="*/ 144 h 482"/>
              <a:gd name="T16" fmla="*/ 197 w 227"/>
              <a:gd name="T17" fmla="*/ 180 h 482"/>
              <a:gd name="T18" fmla="*/ 197 w 227"/>
              <a:gd name="T19" fmla="*/ 180 h 482"/>
              <a:gd name="T20" fmla="*/ 161 w 227"/>
              <a:gd name="T21" fmla="*/ 144 h 482"/>
              <a:gd name="T22" fmla="*/ 161 w 227"/>
              <a:gd name="T23" fmla="*/ 144 h 482"/>
              <a:gd name="T24" fmla="*/ 0 w 227"/>
              <a:gd name="T25" fmla="*/ 0 h 482"/>
              <a:gd name="T26" fmla="*/ 0 w 227"/>
              <a:gd name="T27" fmla="*/ 2 h 482"/>
              <a:gd name="T28" fmla="*/ 0 w 227"/>
              <a:gd name="T29" fmla="*/ 482 h 482"/>
              <a:gd name="T30" fmla="*/ 0 w 227"/>
              <a:gd name="T31" fmla="*/ 482 h 482"/>
              <a:gd name="T32" fmla="*/ 0 w 227"/>
              <a:gd name="T33" fmla="*/ 2 h 482"/>
              <a:gd name="T34" fmla="*/ 0 w 227"/>
              <a:gd name="T3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7" h="482">
                <a:moveTo>
                  <a:pt x="208" y="227"/>
                </a:moveTo>
                <a:cubicBezTo>
                  <a:pt x="208" y="227"/>
                  <a:pt x="208" y="227"/>
                  <a:pt x="208" y="227"/>
                </a:cubicBezTo>
                <a:cubicBezTo>
                  <a:pt x="208" y="227"/>
                  <a:pt x="208" y="227"/>
                  <a:pt x="208" y="227"/>
                </a:cubicBezTo>
                <a:moveTo>
                  <a:pt x="227" y="210"/>
                </a:moveTo>
                <a:cubicBezTo>
                  <a:pt x="220" y="214"/>
                  <a:pt x="214" y="219"/>
                  <a:pt x="208" y="227"/>
                </a:cubicBezTo>
                <a:cubicBezTo>
                  <a:pt x="214" y="219"/>
                  <a:pt x="220" y="214"/>
                  <a:pt x="227" y="210"/>
                </a:cubicBezTo>
                <a:cubicBezTo>
                  <a:pt x="227" y="210"/>
                  <a:pt x="227" y="210"/>
                  <a:pt x="227" y="210"/>
                </a:cubicBezTo>
                <a:moveTo>
                  <a:pt x="161" y="144"/>
                </a:moveTo>
                <a:cubicBezTo>
                  <a:pt x="167" y="162"/>
                  <a:pt x="181" y="176"/>
                  <a:pt x="197" y="180"/>
                </a:cubicBezTo>
                <a:cubicBezTo>
                  <a:pt x="197" y="180"/>
                  <a:pt x="197" y="180"/>
                  <a:pt x="197" y="180"/>
                </a:cubicBezTo>
                <a:cubicBezTo>
                  <a:pt x="181" y="176"/>
                  <a:pt x="167" y="162"/>
                  <a:pt x="161" y="144"/>
                </a:cubicBezTo>
                <a:cubicBezTo>
                  <a:pt x="161" y="144"/>
                  <a:pt x="161" y="144"/>
                  <a:pt x="161" y="144"/>
                </a:cubicBezTo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482"/>
                  <a:pt x="0" y="482"/>
                  <a:pt x="0" y="482"/>
                </a:cubicBezTo>
                <a:cubicBezTo>
                  <a:pt x="0" y="482"/>
                  <a:pt x="0" y="482"/>
                  <a:pt x="0" y="48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5" name="Freeform 59"/>
          <p:cNvSpPr>
            <a:spLocks/>
          </p:cNvSpPr>
          <p:nvPr/>
        </p:nvSpPr>
        <p:spPr bwMode="auto">
          <a:xfrm>
            <a:off x="14030750" y="-15367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7" name="Freeform 61"/>
          <p:cNvSpPr>
            <a:spLocks/>
          </p:cNvSpPr>
          <p:nvPr/>
        </p:nvSpPr>
        <p:spPr bwMode="auto">
          <a:xfrm>
            <a:off x="14030750" y="-15367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9" name="Freeform 63"/>
          <p:cNvSpPr>
            <a:spLocks/>
          </p:cNvSpPr>
          <p:nvPr/>
        </p:nvSpPr>
        <p:spPr bwMode="auto">
          <a:xfrm>
            <a:off x="14030750" y="-15367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1" name="Freeform 65"/>
          <p:cNvSpPr>
            <a:spLocks noEditPoints="1"/>
          </p:cNvSpPr>
          <p:nvPr/>
        </p:nvSpPr>
        <p:spPr bwMode="auto">
          <a:xfrm>
            <a:off x="14028444" y="-1536707"/>
            <a:ext cx="2306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1 w 1"/>
              <a:gd name="T4" fmla="*/ 0 w 1"/>
              <a:gd name="T5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2" name="Freeform 66"/>
          <p:cNvSpPr>
            <a:spLocks/>
          </p:cNvSpPr>
          <p:nvPr/>
        </p:nvSpPr>
        <p:spPr bwMode="auto">
          <a:xfrm>
            <a:off x="12719764" y="-1536707"/>
            <a:ext cx="1308680" cy="0"/>
          </a:xfrm>
          <a:custGeom>
            <a:avLst/>
            <a:gdLst>
              <a:gd name="T0" fmla="*/ 0 w 480"/>
              <a:gd name="T1" fmla="*/ 0 w 480"/>
              <a:gd name="T2" fmla="*/ 480 w 480"/>
              <a:gd name="T3" fmla="*/ 480 w 480"/>
              <a:gd name="T4" fmla="*/ 480 w 480"/>
              <a:gd name="T5" fmla="*/ 480 w 480"/>
              <a:gd name="T6" fmla="*/ 480 w 480"/>
              <a:gd name="T7" fmla="*/ 0 w 480"/>
              <a:gd name="T8" fmla="*/ 0 w 4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48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80" y="0"/>
                  <a:pt x="480" y="0"/>
                  <a:pt x="480" y="0"/>
                </a:cubicBezTo>
                <a:cubicBezTo>
                  <a:pt x="480" y="0"/>
                  <a:pt x="480" y="0"/>
                  <a:pt x="480" y="0"/>
                </a:cubicBezTo>
                <a:cubicBezTo>
                  <a:pt x="480" y="0"/>
                  <a:pt x="480" y="0"/>
                  <a:pt x="480" y="0"/>
                </a:cubicBezTo>
                <a:cubicBezTo>
                  <a:pt x="480" y="0"/>
                  <a:pt x="480" y="0"/>
                  <a:pt x="480" y="0"/>
                </a:cubicBezTo>
                <a:cubicBezTo>
                  <a:pt x="480" y="0"/>
                  <a:pt x="480" y="0"/>
                  <a:pt x="4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3" name="Freeform 67"/>
          <p:cNvSpPr>
            <a:spLocks noEditPoints="1"/>
          </p:cNvSpPr>
          <p:nvPr/>
        </p:nvSpPr>
        <p:spPr bwMode="auto">
          <a:xfrm>
            <a:off x="13461157" y="-2900732"/>
            <a:ext cx="623785" cy="662988"/>
          </a:xfrm>
          <a:custGeom>
            <a:avLst/>
            <a:gdLst>
              <a:gd name="T0" fmla="*/ 30 w 229"/>
              <a:gd name="T1" fmla="*/ 243 h 243"/>
              <a:gd name="T2" fmla="*/ 30 w 229"/>
              <a:gd name="T3" fmla="*/ 242 h 243"/>
              <a:gd name="T4" fmla="*/ 30 w 229"/>
              <a:gd name="T5" fmla="*/ 242 h 243"/>
              <a:gd name="T6" fmla="*/ 30 w 229"/>
              <a:gd name="T7" fmla="*/ 242 h 243"/>
              <a:gd name="T8" fmla="*/ 30 w 229"/>
              <a:gd name="T9" fmla="*/ 242 h 243"/>
              <a:gd name="T10" fmla="*/ 30 w 229"/>
              <a:gd name="T11" fmla="*/ 242 h 243"/>
              <a:gd name="T12" fmla="*/ 30 w 229"/>
              <a:gd name="T13" fmla="*/ 242 h 243"/>
              <a:gd name="T14" fmla="*/ 30 w 229"/>
              <a:gd name="T15" fmla="*/ 241 h 243"/>
              <a:gd name="T16" fmla="*/ 30 w 229"/>
              <a:gd name="T17" fmla="*/ 241 h 243"/>
              <a:gd name="T18" fmla="*/ 30 w 229"/>
              <a:gd name="T19" fmla="*/ 241 h 243"/>
              <a:gd name="T20" fmla="*/ 30 w 229"/>
              <a:gd name="T21" fmla="*/ 241 h 243"/>
              <a:gd name="T22" fmla="*/ 30 w 229"/>
              <a:gd name="T23" fmla="*/ 241 h 243"/>
              <a:gd name="T24" fmla="*/ 29 w 229"/>
              <a:gd name="T25" fmla="*/ 241 h 243"/>
              <a:gd name="T26" fmla="*/ 29 w 229"/>
              <a:gd name="T27" fmla="*/ 241 h 243"/>
              <a:gd name="T28" fmla="*/ 29 w 229"/>
              <a:gd name="T29" fmla="*/ 241 h 243"/>
              <a:gd name="T30" fmla="*/ 29 w 229"/>
              <a:gd name="T31" fmla="*/ 240 h 243"/>
              <a:gd name="T32" fmla="*/ 29 w 229"/>
              <a:gd name="T33" fmla="*/ 240 h 243"/>
              <a:gd name="T34" fmla="*/ 29 w 229"/>
              <a:gd name="T35" fmla="*/ 240 h 243"/>
              <a:gd name="T36" fmla="*/ 29 w 229"/>
              <a:gd name="T37" fmla="*/ 240 h 243"/>
              <a:gd name="T38" fmla="*/ 29 w 229"/>
              <a:gd name="T39" fmla="*/ 240 h 243"/>
              <a:gd name="T40" fmla="*/ 29 w 229"/>
              <a:gd name="T41" fmla="*/ 240 h 243"/>
              <a:gd name="T42" fmla="*/ 29 w 229"/>
              <a:gd name="T43" fmla="*/ 240 h 243"/>
              <a:gd name="T44" fmla="*/ 29 w 229"/>
              <a:gd name="T45" fmla="*/ 239 h 243"/>
              <a:gd name="T46" fmla="*/ 29 w 229"/>
              <a:gd name="T47" fmla="*/ 239 h 243"/>
              <a:gd name="T48" fmla="*/ 29 w 229"/>
              <a:gd name="T49" fmla="*/ 239 h 243"/>
              <a:gd name="T50" fmla="*/ 29 w 229"/>
              <a:gd name="T51" fmla="*/ 239 h 243"/>
              <a:gd name="T52" fmla="*/ 29 w 229"/>
              <a:gd name="T53" fmla="*/ 239 h 243"/>
              <a:gd name="T54" fmla="*/ 29 w 229"/>
              <a:gd name="T55" fmla="*/ 239 h 243"/>
              <a:gd name="T56" fmla="*/ 28 w 229"/>
              <a:gd name="T57" fmla="*/ 237 h 243"/>
              <a:gd name="T58" fmla="*/ 28 w 229"/>
              <a:gd name="T59" fmla="*/ 237 h 243"/>
              <a:gd name="T60" fmla="*/ 28 w 229"/>
              <a:gd name="T61" fmla="*/ 237 h 243"/>
              <a:gd name="T62" fmla="*/ 28 w 229"/>
              <a:gd name="T63" fmla="*/ 237 h 243"/>
              <a:gd name="T64" fmla="*/ 28 w 229"/>
              <a:gd name="T65" fmla="*/ 237 h 243"/>
              <a:gd name="T66" fmla="*/ 28 w 229"/>
              <a:gd name="T67" fmla="*/ 237 h 243"/>
              <a:gd name="T68" fmla="*/ 28 w 229"/>
              <a:gd name="T69" fmla="*/ 237 h 243"/>
              <a:gd name="T70" fmla="*/ 28 w 229"/>
              <a:gd name="T71" fmla="*/ 237 h 243"/>
              <a:gd name="T72" fmla="*/ 28 w 229"/>
              <a:gd name="T73" fmla="*/ 237 h 243"/>
              <a:gd name="T74" fmla="*/ 27 w 229"/>
              <a:gd name="T75" fmla="*/ 236 h 243"/>
              <a:gd name="T76" fmla="*/ 27 w 229"/>
              <a:gd name="T77" fmla="*/ 236 h 243"/>
              <a:gd name="T78" fmla="*/ 27 w 229"/>
              <a:gd name="T79" fmla="*/ 236 h 243"/>
              <a:gd name="T80" fmla="*/ 27 w 229"/>
              <a:gd name="T81" fmla="*/ 236 h 243"/>
              <a:gd name="T82" fmla="*/ 27 w 229"/>
              <a:gd name="T83" fmla="*/ 236 h 243"/>
              <a:gd name="T84" fmla="*/ 27 w 229"/>
              <a:gd name="T85" fmla="*/ 236 h 243"/>
              <a:gd name="T86" fmla="*/ 0 w 229"/>
              <a:gd name="T87" fmla="*/ 207 h 243"/>
              <a:gd name="T88" fmla="*/ 27 w 229"/>
              <a:gd name="T89" fmla="*/ 236 h 243"/>
              <a:gd name="T90" fmla="*/ 68 w 229"/>
              <a:gd name="T91" fmla="*/ 139 h 243"/>
              <a:gd name="T92" fmla="*/ 29 w 229"/>
              <a:gd name="T93" fmla="*/ 178 h 243"/>
              <a:gd name="T94" fmla="*/ 68 w 229"/>
              <a:gd name="T95" fmla="*/ 139 h 243"/>
              <a:gd name="T96" fmla="*/ 229 w 229"/>
              <a:gd name="T97" fmla="*/ 0 h 243"/>
              <a:gd name="T98" fmla="*/ 229 w 229"/>
              <a:gd name="T99" fmla="*/ 0 h 243"/>
              <a:gd name="T100" fmla="*/ 229 w 229"/>
              <a:gd name="T101" fmla="*/ 0 h 243"/>
              <a:gd name="T102" fmla="*/ 229 w 229"/>
              <a:gd name="T103" fmla="*/ 0 h 243"/>
              <a:gd name="T104" fmla="*/ 229 w 229"/>
              <a:gd name="T105" fmla="*/ 0 h 243"/>
              <a:gd name="T106" fmla="*/ 229 w 229"/>
              <a:gd name="T107" fmla="*/ 0 h 243"/>
              <a:gd name="T108" fmla="*/ 229 w 229"/>
              <a:gd name="T10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9" h="243">
                <a:moveTo>
                  <a:pt x="30" y="243"/>
                </a:moveTo>
                <a:cubicBezTo>
                  <a:pt x="30" y="243"/>
                  <a:pt x="30" y="243"/>
                  <a:pt x="30" y="243"/>
                </a:cubicBezTo>
                <a:cubicBezTo>
                  <a:pt x="30" y="243"/>
                  <a:pt x="30" y="243"/>
                  <a:pt x="30" y="243"/>
                </a:cubicBezTo>
                <a:moveTo>
                  <a:pt x="30" y="242"/>
                </a:moveTo>
                <a:cubicBezTo>
                  <a:pt x="30" y="242"/>
                  <a:pt x="30" y="242"/>
                  <a:pt x="30" y="242"/>
                </a:cubicBezTo>
                <a:cubicBezTo>
                  <a:pt x="30" y="242"/>
                  <a:pt x="30" y="242"/>
                  <a:pt x="30" y="242"/>
                </a:cubicBezTo>
                <a:moveTo>
                  <a:pt x="30" y="242"/>
                </a:moveTo>
                <a:cubicBezTo>
                  <a:pt x="30" y="242"/>
                  <a:pt x="30" y="242"/>
                  <a:pt x="30" y="242"/>
                </a:cubicBezTo>
                <a:cubicBezTo>
                  <a:pt x="30" y="242"/>
                  <a:pt x="30" y="242"/>
                  <a:pt x="30" y="242"/>
                </a:cubicBezTo>
                <a:moveTo>
                  <a:pt x="30" y="242"/>
                </a:moveTo>
                <a:cubicBezTo>
                  <a:pt x="30" y="242"/>
                  <a:pt x="30" y="242"/>
                  <a:pt x="30" y="242"/>
                </a:cubicBezTo>
                <a:cubicBezTo>
                  <a:pt x="30" y="242"/>
                  <a:pt x="30" y="242"/>
                  <a:pt x="30" y="242"/>
                </a:cubicBezTo>
                <a:moveTo>
                  <a:pt x="30" y="242"/>
                </a:moveTo>
                <a:cubicBezTo>
                  <a:pt x="30" y="242"/>
                  <a:pt x="30" y="242"/>
                  <a:pt x="30" y="242"/>
                </a:cubicBezTo>
                <a:cubicBezTo>
                  <a:pt x="30" y="242"/>
                  <a:pt x="30" y="242"/>
                  <a:pt x="30" y="242"/>
                </a:cubicBezTo>
                <a:moveTo>
                  <a:pt x="30" y="241"/>
                </a:moveTo>
                <a:cubicBezTo>
                  <a:pt x="30" y="241"/>
                  <a:pt x="30" y="241"/>
                  <a:pt x="30" y="242"/>
                </a:cubicBezTo>
                <a:cubicBezTo>
                  <a:pt x="30" y="241"/>
                  <a:pt x="30" y="241"/>
                  <a:pt x="30" y="241"/>
                </a:cubicBezTo>
                <a:moveTo>
                  <a:pt x="30" y="241"/>
                </a:moveTo>
                <a:cubicBezTo>
                  <a:pt x="30" y="241"/>
                  <a:pt x="30" y="241"/>
                  <a:pt x="30" y="241"/>
                </a:cubicBezTo>
                <a:cubicBezTo>
                  <a:pt x="30" y="241"/>
                  <a:pt x="30" y="241"/>
                  <a:pt x="30" y="241"/>
                </a:cubicBezTo>
                <a:moveTo>
                  <a:pt x="30" y="241"/>
                </a:moveTo>
                <a:cubicBezTo>
                  <a:pt x="30" y="241"/>
                  <a:pt x="30" y="241"/>
                  <a:pt x="30" y="241"/>
                </a:cubicBezTo>
                <a:cubicBezTo>
                  <a:pt x="30" y="241"/>
                  <a:pt x="30" y="241"/>
                  <a:pt x="30" y="241"/>
                </a:cubicBezTo>
                <a:moveTo>
                  <a:pt x="29" y="241"/>
                </a:moveTo>
                <a:cubicBezTo>
                  <a:pt x="29" y="241"/>
                  <a:pt x="29" y="241"/>
                  <a:pt x="29" y="241"/>
                </a:cubicBezTo>
                <a:cubicBezTo>
                  <a:pt x="29" y="241"/>
                  <a:pt x="29" y="241"/>
                  <a:pt x="29" y="241"/>
                </a:cubicBezTo>
                <a:moveTo>
                  <a:pt x="29" y="241"/>
                </a:moveTo>
                <a:cubicBezTo>
                  <a:pt x="29" y="241"/>
                  <a:pt x="29" y="241"/>
                  <a:pt x="29" y="241"/>
                </a:cubicBezTo>
                <a:cubicBezTo>
                  <a:pt x="29" y="241"/>
                  <a:pt x="29" y="241"/>
                  <a:pt x="29" y="241"/>
                </a:cubicBezTo>
                <a:moveTo>
                  <a:pt x="29" y="240"/>
                </a:moveTo>
                <a:cubicBezTo>
                  <a:pt x="29" y="240"/>
                  <a:pt x="29" y="240"/>
                  <a:pt x="29" y="240"/>
                </a:cubicBezTo>
                <a:cubicBezTo>
                  <a:pt x="29" y="240"/>
                  <a:pt x="29" y="240"/>
                  <a:pt x="29" y="240"/>
                </a:cubicBezTo>
                <a:moveTo>
                  <a:pt x="29" y="240"/>
                </a:moveTo>
                <a:cubicBezTo>
                  <a:pt x="29" y="240"/>
                  <a:pt x="29" y="240"/>
                  <a:pt x="29" y="240"/>
                </a:cubicBezTo>
                <a:cubicBezTo>
                  <a:pt x="29" y="240"/>
                  <a:pt x="29" y="240"/>
                  <a:pt x="29" y="240"/>
                </a:cubicBezTo>
                <a:moveTo>
                  <a:pt x="29" y="240"/>
                </a:moveTo>
                <a:cubicBezTo>
                  <a:pt x="29" y="240"/>
                  <a:pt x="29" y="240"/>
                  <a:pt x="29" y="240"/>
                </a:cubicBezTo>
                <a:cubicBezTo>
                  <a:pt x="29" y="240"/>
                  <a:pt x="29" y="240"/>
                  <a:pt x="29" y="240"/>
                </a:cubicBezTo>
                <a:moveTo>
                  <a:pt x="29" y="240"/>
                </a:moveTo>
                <a:cubicBezTo>
                  <a:pt x="29" y="240"/>
                  <a:pt x="29" y="240"/>
                  <a:pt x="29" y="240"/>
                </a:cubicBezTo>
                <a:cubicBezTo>
                  <a:pt x="29" y="240"/>
                  <a:pt x="29" y="240"/>
                  <a:pt x="29" y="240"/>
                </a:cubicBezTo>
                <a:moveTo>
                  <a:pt x="29" y="240"/>
                </a:moveTo>
                <a:cubicBezTo>
                  <a:pt x="29" y="240"/>
                  <a:pt x="29" y="240"/>
                  <a:pt x="29" y="240"/>
                </a:cubicBezTo>
                <a:cubicBezTo>
                  <a:pt x="29" y="240"/>
                  <a:pt x="29" y="240"/>
                  <a:pt x="29" y="240"/>
                </a:cubicBezTo>
                <a:moveTo>
                  <a:pt x="29" y="239"/>
                </a:moveTo>
                <a:cubicBezTo>
                  <a:pt x="29" y="239"/>
                  <a:pt x="29" y="239"/>
                  <a:pt x="29" y="239"/>
                </a:cubicBezTo>
                <a:cubicBezTo>
                  <a:pt x="29" y="239"/>
                  <a:pt x="29" y="239"/>
                  <a:pt x="29" y="239"/>
                </a:cubicBezTo>
                <a:moveTo>
                  <a:pt x="29" y="239"/>
                </a:moveTo>
                <a:cubicBezTo>
                  <a:pt x="29" y="239"/>
                  <a:pt x="29" y="239"/>
                  <a:pt x="29" y="239"/>
                </a:cubicBezTo>
                <a:cubicBezTo>
                  <a:pt x="29" y="239"/>
                  <a:pt x="29" y="239"/>
                  <a:pt x="29" y="239"/>
                </a:cubicBezTo>
                <a:moveTo>
                  <a:pt x="29" y="239"/>
                </a:moveTo>
                <a:cubicBezTo>
                  <a:pt x="29" y="239"/>
                  <a:pt x="29" y="239"/>
                  <a:pt x="29" y="239"/>
                </a:cubicBezTo>
                <a:cubicBezTo>
                  <a:pt x="29" y="239"/>
                  <a:pt x="29" y="239"/>
                  <a:pt x="29" y="239"/>
                </a:cubicBezTo>
                <a:moveTo>
                  <a:pt x="29" y="239"/>
                </a:moveTo>
                <a:cubicBezTo>
                  <a:pt x="29" y="239"/>
                  <a:pt x="29" y="239"/>
                  <a:pt x="29" y="239"/>
                </a:cubicBezTo>
                <a:cubicBezTo>
                  <a:pt x="29" y="239"/>
                  <a:pt x="29" y="239"/>
                  <a:pt x="29" y="239"/>
                </a:cubicBezTo>
                <a:moveTo>
                  <a:pt x="28" y="237"/>
                </a:moveTo>
                <a:cubicBezTo>
                  <a:pt x="28" y="237"/>
                  <a:pt x="28" y="237"/>
                  <a:pt x="28" y="237"/>
                </a:cubicBezTo>
                <a:cubicBezTo>
                  <a:pt x="28" y="237"/>
                  <a:pt x="28" y="237"/>
                  <a:pt x="28" y="237"/>
                </a:cubicBezTo>
                <a:moveTo>
                  <a:pt x="28" y="237"/>
                </a:moveTo>
                <a:cubicBezTo>
                  <a:pt x="28" y="237"/>
                  <a:pt x="28" y="237"/>
                  <a:pt x="28" y="237"/>
                </a:cubicBezTo>
                <a:cubicBezTo>
                  <a:pt x="28" y="237"/>
                  <a:pt x="28" y="237"/>
                  <a:pt x="28" y="237"/>
                </a:cubicBezTo>
                <a:moveTo>
                  <a:pt x="28" y="237"/>
                </a:moveTo>
                <a:cubicBezTo>
                  <a:pt x="28" y="237"/>
                  <a:pt x="28" y="237"/>
                  <a:pt x="28" y="237"/>
                </a:cubicBezTo>
                <a:cubicBezTo>
                  <a:pt x="28" y="237"/>
                  <a:pt x="28" y="237"/>
                  <a:pt x="28" y="237"/>
                </a:cubicBezTo>
                <a:moveTo>
                  <a:pt x="28" y="237"/>
                </a:moveTo>
                <a:cubicBezTo>
                  <a:pt x="28" y="237"/>
                  <a:pt x="28" y="237"/>
                  <a:pt x="28" y="237"/>
                </a:cubicBezTo>
                <a:cubicBezTo>
                  <a:pt x="28" y="237"/>
                  <a:pt x="28" y="237"/>
                  <a:pt x="28" y="237"/>
                </a:cubicBezTo>
                <a:moveTo>
                  <a:pt x="28" y="237"/>
                </a:moveTo>
                <a:cubicBezTo>
                  <a:pt x="28" y="237"/>
                  <a:pt x="28" y="237"/>
                  <a:pt x="28" y="237"/>
                </a:cubicBezTo>
                <a:cubicBezTo>
                  <a:pt x="28" y="237"/>
                  <a:pt x="28" y="237"/>
                  <a:pt x="28" y="237"/>
                </a:cubicBezTo>
                <a:moveTo>
                  <a:pt x="27" y="236"/>
                </a:moveTo>
                <a:cubicBezTo>
                  <a:pt x="28" y="236"/>
                  <a:pt x="28" y="237"/>
                  <a:pt x="28" y="237"/>
                </a:cubicBezTo>
                <a:cubicBezTo>
                  <a:pt x="28" y="237"/>
                  <a:pt x="28" y="236"/>
                  <a:pt x="27" y="236"/>
                </a:cubicBezTo>
                <a:moveTo>
                  <a:pt x="27" y="236"/>
                </a:moveTo>
                <a:cubicBezTo>
                  <a:pt x="27" y="236"/>
                  <a:pt x="27" y="236"/>
                  <a:pt x="27" y="236"/>
                </a:cubicBezTo>
                <a:cubicBezTo>
                  <a:pt x="27" y="236"/>
                  <a:pt x="27" y="236"/>
                  <a:pt x="27" y="236"/>
                </a:cubicBezTo>
                <a:moveTo>
                  <a:pt x="27" y="236"/>
                </a:moveTo>
                <a:cubicBezTo>
                  <a:pt x="27" y="236"/>
                  <a:pt x="27" y="236"/>
                  <a:pt x="27" y="236"/>
                </a:cubicBezTo>
                <a:cubicBezTo>
                  <a:pt x="27" y="236"/>
                  <a:pt x="27" y="236"/>
                  <a:pt x="27" y="236"/>
                </a:cubicBezTo>
                <a:moveTo>
                  <a:pt x="27" y="236"/>
                </a:moveTo>
                <a:cubicBezTo>
                  <a:pt x="27" y="236"/>
                  <a:pt x="27" y="236"/>
                  <a:pt x="27" y="236"/>
                </a:cubicBezTo>
                <a:cubicBezTo>
                  <a:pt x="27" y="236"/>
                  <a:pt x="27" y="236"/>
                  <a:pt x="27" y="236"/>
                </a:cubicBezTo>
                <a:moveTo>
                  <a:pt x="27" y="236"/>
                </a:moveTo>
                <a:cubicBezTo>
                  <a:pt x="27" y="236"/>
                  <a:pt x="27" y="236"/>
                  <a:pt x="27" y="236"/>
                </a:cubicBezTo>
                <a:cubicBezTo>
                  <a:pt x="27" y="236"/>
                  <a:pt x="27" y="236"/>
                  <a:pt x="27" y="236"/>
                </a:cubicBezTo>
                <a:moveTo>
                  <a:pt x="0" y="207"/>
                </a:moveTo>
                <a:cubicBezTo>
                  <a:pt x="0" y="207"/>
                  <a:pt x="0" y="207"/>
                  <a:pt x="0" y="207"/>
                </a:cubicBezTo>
                <a:cubicBezTo>
                  <a:pt x="10" y="212"/>
                  <a:pt x="20" y="221"/>
                  <a:pt x="27" y="236"/>
                </a:cubicBezTo>
                <a:cubicBezTo>
                  <a:pt x="20" y="221"/>
                  <a:pt x="10" y="212"/>
                  <a:pt x="0" y="207"/>
                </a:cubicBezTo>
                <a:moveTo>
                  <a:pt x="68" y="139"/>
                </a:moveTo>
                <a:cubicBezTo>
                  <a:pt x="68" y="139"/>
                  <a:pt x="68" y="139"/>
                  <a:pt x="68" y="139"/>
                </a:cubicBezTo>
                <a:cubicBezTo>
                  <a:pt x="62" y="160"/>
                  <a:pt x="47" y="175"/>
                  <a:pt x="29" y="178"/>
                </a:cubicBezTo>
                <a:cubicBezTo>
                  <a:pt x="29" y="178"/>
                  <a:pt x="29" y="178"/>
                  <a:pt x="29" y="178"/>
                </a:cubicBezTo>
                <a:cubicBezTo>
                  <a:pt x="47" y="175"/>
                  <a:pt x="62" y="160"/>
                  <a:pt x="68" y="139"/>
                </a:cubicBezTo>
                <a:moveTo>
                  <a:pt x="229" y="0"/>
                </a:moveTo>
                <a:cubicBezTo>
                  <a:pt x="229" y="0"/>
                  <a:pt x="229" y="0"/>
                  <a:pt x="229" y="0"/>
                </a:cubicBezTo>
                <a:cubicBezTo>
                  <a:pt x="229" y="0"/>
                  <a:pt x="229" y="0"/>
                  <a:pt x="229" y="0"/>
                </a:cubicBezTo>
                <a:moveTo>
                  <a:pt x="229" y="0"/>
                </a:moveTo>
                <a:cubicBezTo>
                  <a:pt x="229" y="0"/>
                  <a:pt x="229" y="0"/>
                  <a:pt x="229" y="0"/>
                </a:cubicBezTo>
                <a:cubicBezTo>
                  <a:pt x="229" y="0"/>
                  <a:pt x="229" y="0"/>
                  <a:pt x="229" y="0"/>
                </a:cubicBezTo>
                <a:moveTo>
                  <a:pt x="229" y="0"/>
                </a:moveTo>
                <a:cubicBezTo>
                  <a:pt x="229" y="0"/>
                  <a:pt x="229" y="0"/>
                  <a:pt x="229" y="0"/>
                </a:cubicBezTo>
                <a:cubicBezTo>
                  <a:pt x="229" y="0"/>
                  <a:pt x="229" y="0"/>
                  <a:pt x="229" y="0"/>
                </a:cubicBezTo>
                <a:moveTo>
                  <a:pt x="229" y="0"/>
                </a:moveTo>
                <a:cubicBezTo>
                  <a:pt x="229" y="0"/>
                  <a:pt x="229" y="0"/>
                  <a:pt x="229" y="0"/>
                </a:cubicBezTo>
                <a:cubicBezTo>
                  <a:pt x="229" y="0"/>
                  <a:pt x="229" y="0"/>
                  <a:pt x="229" y="0"/>
                </a:cubicBezTo>
                <a:moveTo>
                  <a:pt x="229" y="0"/>
                </a:moveTo>
                <a:cubicBezTo>
                  <a:pt x="229" y="0"/>
                  <a:pt x="229" y="0"/>
                  <a:pt x="229" y="0"/>
                </a:cubicBezTo>
                <a:cubicBezTo>
                  <a:pt x="229" y="0"/>
                  <a:pt x="229" y="0"/>
                  <a:pt x="229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5" name="Freeform 89"/>
          <p:cNvSpPr>
            <a:spLocks/>
          </p:cNvSpPr>
          <p:nvPr/>
        </p:nvSpPr>
        <p:spPr bwMode="auto">
          <a:xfrm>
            <a:off x="14030750" y="-15367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7" name="Freeform 91"/>
          <p:cNvSpPr>
            <a:spLocks/>
          </p:cNvSpPr>
          <p:nvPr/>
        </p:nvSpPr>
        <p:spPr bwMode="auto">
          <a:xfrm>
            <a:off x="14030750" y="-15367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9" name="Freeform 93"/>
          <p:cNvSpPr>
            <a:spLocks/>
          </p:cNvSpPr>
          <p:nvPr/>
        </p:nvSpPr>
        <p:spPr bwMode="auto">
          <a:xfrm>
            <a:off x="14030750" y="-15367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1" name="Freeform 95"/>
          <p:cNvSpPr>
            <a:spLocks/>
          </p:cNvSpPr>
          <p:nvPr/>
        </p:nvSpPr>
        <p:spPr bwMode="auto">
          <a:xfrm>
            <a:off x="14028444" y="-15367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121" name="Grupo 120"/>
          <p:cNvGrpSpPr/>
          <p:nvPr/>
        </p:nvGrpSpPr>
        <p:grpSpPr>
          <a:xfrm>
            <a:off x="9499503" y="3668513"/>
            <a:ext cx="1401762" cy="1401762"/>
            <a:chOff x="9074150" y="3932238"/>
            <a:chExt cx="2095500" cy="2095500"/>
          </a:xfrm>
        </p:grpSpPr>
        <p:sp>
          <p:nvSpPr>
            <p:cNvPr id="108" name="Freeform 102"/>
            <p:cNvSpPr>
              <a:spLocks noEditPoints="1"/>
            </p:cNvSpPr>
            <p:nvPr/>
          </p:nvSpPr>
          <p:spPr bwMode="auto">
            <a:xfrm>
              <a:off x="9074150" y="3932238"/>
              <a:ext cx="2095500" cy="2095500"/>
            </a:xfrm>
            <a:custGeom>
              <a:avLst/>
              <a:gdLst>
                <a:gd name="T0" fmla="*/ 279 w 558"/>
                <a:gd name="T1" fmla="*/ 0 h 558"/>
                <a:gd name="T2" fmla="*/ 0 w 558"/>
                <a:gd name="T3" fmla="*/ 279 h 558"/>
                <a:gd name="T4" fmla="*/ 42 w 558"/>
                <a:gd name="T5" fmla="*/ 427 h 558"/>
                <a:gd name="T6" fmla="*/ 42 w 558"/>
                <a:gd name="T7" fmla="*/ 426 h 558"/>
                <a:gd name="T8" fmla="*/ 42 w 558"/>
                <a:gd name="T9" fmla="*/ 427 h 558"/>
                <a:gd name="T10" fmla="*/ 278 w 558"/>
                <a:gd name="T11" fmla="*/ 558 h 558"/>
                <a:gd name="T12" fmla="*/ 341 w 558"/>
                <a:gd name="T13" fmla="*/ 551 h 558"/>
                <a:gd name="T14" fmla="*/ 336 w 558"/>
                <a:gd name="T15" fmla="*/ 529 h 558"/>
                <a:gd name="T16" fmla="*/ 341 w 558"/>
                <a:gd name="T17" fmla="*/ 551 h 558"/>
                <a:gd name="T18" fmla="*/ 496 w 558"/>
                <a:gd name="T19" fmla="*/ 454 h 558"/>
                <a:gd name="T20" fmla="*/ 558 w 558"/>
                <a:gd name="T21" fmla="*/ 279 h 558"/>
                <a:gd name="T22" fmla="*/ 279 w 558"/>
                <a:gd name="T23" fmla="*/ 0 h 558"/>
                <a:gd name="T24" fmla="*/ 64 w 558"/>
                <a:gd name="T25" fmla="*/ 397 h 558"/>
                <a:gd name="T26" fmla="*/ 58 w 558"/>
                <a:gd name="T27" fmla="*/ 384 h 558"/>
                <a:gd name="T28" fmla="*/ 66 w 558"/>
                <a:gd name="T29" fmla="*/ 384 h 558"/>
                <a:gd name="T30" fmla="*/ 64 w 558"/>
                <a:gd name="T31" fmla="*/ 397 h 558"/>
                <a:gd name="T32" fmla="*/ 334 w 558"/>
                <a:gd name="T33" fmla="*/ 517 h 558"/>
                <a:gd name="T34" fmla="*/ 320 w 558"/>
                <a:gd name="T35" fmla="*/ 438 h 558"/>
                <a:gd name="T36" fmla="*/ 336 w 558"/>
                <a:gd name="T37" fmla="*/ 438 h 558"/>
                <a:gd name="T38" fmla="*/ 327 w 558"/>
                <a:gd name="T39" fmla="*/ 405 h 558"/>
                <a:gd name="T40" fmla="*/ 428 w 558"/>
                <a:gd name="T41" fmla="*/ 361 h 558"/>
                <a:gd name="T42" fmla="*/ 414 w 558"/>
                <a:gd name="T43" fmla="*/ 326 h 558"/>
                <a:gd name="T44" fmla="*/ 398 w 558"/>
                <a:gd name="T45" fmla="*/ 239 h 558"/>
                <a:gd name="T46" fmla="*/ 360 w 558"/>
                <a:gd name="T47" fmla="*/ 196 h 558"/>
                <a:gd name="T48" fmla="*/ 393 w 558"/>
                <a:gd name="T49" fmla="*/ 137 h 558"/>
                <a:gd name="T50" fmla="*/ 311 w 558"/>
                <a:gd name="T51" fmla="*/ 181 h 558"/>
                <a:gd name="T52" fmla="*/ 300 w 558"/>
                <a:gd name="T53" fmla="*/ 182 h 558"/>
                <a:gd name="T54" fmla="*/ 300 w 558"/>
                <a:gd name="T55" fmla="*/ 97 h 558"/>
                <a:gd name="T56" fmla="*/ 225 w 558"/>
                <a:gd name="T57" fmla="*/ 177 h 558"/>
                <a:gd name="T58" fmla="*/ 89 w 558"/>
                <a:gd name="T59" fmla="*/ 336 h 558"/>
                <a:gd name="T60" fmla="*/ 52 w 558"/>
                <a:gd name="T61" fmla="*/ 372 h 558"/>
                <a:gd name="T62" fmla="*/ 34 w 558"/>
                <a:gd name="T63" fmla="*/ 279 h 558"/>
                <a:gd name="T64" fmla="*/ 279 w 558"/>
                <a:gd name="T65" fmla="*/ 35 h 558"/>
                <a:gd name="T66" fmla="*/ 523 w 558"/>
                <a:gd name="T67" fmla="*/ 279 h 558"/>
                <a:gd name="T68" fmla="*/ 334 w 558"/>
                <a:gd name="T69" fmla="*/ 517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8" h="558"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cubicBezTo>
                    <a:pt x="0" y="331"/>
                    <a:pt x="14" y="382"/>
                    <a:pt x="42" y="427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42" y="427"/>
                    <a:pt x="42" y="427"/>
                    <a:pt x="42" y="427"/>
                  </a:cubicBezTo>
                  <a:cubicBezTo>
                    <a:pt x="91" y="505"/>
                    <a:pt x="179" y="558"/>
                    <a:pt x="278" y="558"/>
                  </a:cubicBezTo>
                  <a:cubicBezTo>
                    <a:pt x="300" y="558"/>
                    <a:pt x="321" y="556"/>
                    <a:pt x="341" y="551"/>
                  </a:cubicBezTo>
                  <a:cubicBezTo>
                    <a:pt x="339" y="544"/>
                    <a:pt x="338" y="537"/>
                    <a:pt x="336" y="529"/>
                  </a:cubicBezTo>
                  <a:cubicBezTo>
                    <a:pt x="341" y="551"/>
                    <a:pt x="341" y="551"/>
                    <a:pt x="341" y="551"/>
                  </a:cubicBezTo>
                  <a:cubicBezTo>
                    <a:pt x="402" y="537"/>
                    <a:pt x="457" y="503"/>
                    <a:pt x="496" y="454"/>
                  </a:cubicBezTo>
                  <a:cubicBezTo>
                    <a:pt x="536" y="405"/>
                    <a:pt x="558" y="343"/>
                    <a:pt x="558" y="279"/>
                  </a:cubicBezTo>
                  <a:cubicBezTo>
                    <a:pt x="558" y="125"/>
                    <a:pt x="433" y="0"/>
                    <a:pt x="279" y="0"/>
                  </a:cubicBezTo>
                  <a:moveTo>
                    <a:pt x="64" y="397"/>
                  </a:moveTo>
                  <a:cubicBezTo>
                    <a:pt x="62" y="393"/>
                    <a:pt x="60" y="389"/>
                    <a:pt x="58" y="384"/>
                  </a:cubicBezTo>
                  <a:cubicBezTo>
                    <a:pt x="63" y="386"/>
                    <a:pt x="66" y="384"/>
                    <a:pt x="66" y="384"/>
                  </a:cubicBezTo>
                  <a:cubicBezTo>
                    <a:pt x="67" y="389"/>
                    <a:pt x="66" y="393"/>
                    <a:pt x="64" y="397"/>
                  </a:cubicBezTo>
                  <a:moveTo>
                    <a:pt x="334" y="517"/>
                  </a:moveTo>
                  <a:cubicBezTo>
                    <a:pt x="326" y="481"/>
                    <a:pt x="320" y="443"/>
                    <a:pt x="320" y="438"/>
                  </a:cubicBezTo>
                  <a:cubicBezTo>
                    <a:pt x="336" y="438"/>
                    <a:pt x="336" y="438"/>
                    <a:pt x="336" y="438"/>
                  </a:cubicBezTo>
                  <a:cubicBezTo>
                    <a:pt x="320" y="417"/>
                    <a:pt x="327" y="405"/>
                    <a:pt x="327" y="405"/>
                  </a:cubicBezTo>
                  <a:cubicBezTo>
                    <a:pt x="405" y="433"/>
                    <a:pt x="428" y="361"/>
                    <a:pt x="428" y="361"/>
                  </a:cubicBezTo>
                  <a:cubicBezTo>
                    <a:pt x="445" y="353"/>
                    <a:pt x="427" y="342"/>
                    <a:pt x="414" y="326"/>
                  </a:cubicBezTo>
                  <a:cubicBezTo>
                    <a:pt x="400" y="310"/>
                    <a:pt x="406" y="261"/>
                    <a:pt x="398" y="239"/>
                  </a:cubicBezTo>
                  <a:cubicBezTo>
                    <a:pt x="390" y="217"/>
                    <a:pt x="360" y="196"/>
                    <a:pt x="360" y="196"/>
                  </a:cubicBezTo>
                  <a:cubicBezTo>
                    <a:pt x="366" y="161"/>
                    <a:pt x="393" y="137"/>
                    <a:pt x="393" y="137"/>
                  </a:cubicBezTo>
                  <a:cubicBezTo>
                    <a:pt x="352" y="132"/>
                    <a:pt x="311" y="181"/>
                    <a:pt x="311" y="181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291" y="167"/>
                    <a:pt x="300" y="97"/>
                    <a:pt x="300" y="97"/>
                  </a:cubicBezTo>
                  <a:cubicBezTo>
                    <a:pt x="237" y="113"/>
                    <a:pt x="225" y="177"/>
                    <a:pt x="225" y="177"/>
                  </a:cubicBezTo>
                  <a:cubicBezTo>
                    <a:pt x="155" y="171"/>
                    <a:pt x="106" y="296"/>
                    <a:pt x="89" y="336"/>
                  </a:cubicBezTo>
                  <a:cubicBezTo>
                    <a:pt x="79" y="361"/>
                    <a:pt x="63" y="369"/>
                    <a:pt x="52" y="372"/>
                  </a:cubicBezTo>
                  <a:cubicBezTo>
                    <a:pt x="40" y="343"/>
                    <a:pt x="34" y="311"/>
                    <a:pt x="34" y="279"/>
                  </a:cubicBezTo>
                  <a:cubicBezTo>
                    <a:pt x="34" y="144"/>
                    <a:pt x="144" y="35"/>
                    <a:pt x="279" y="35"/>
                  </a:cubicBezTo>
                  <a:cubicBezTo>
                    <a:pt x="414" y="35"/>
                    <a:pt x="523" y="144"/>
                    <a:pt x="523" y="279"/>
                  </a:cubicBezTo>
                  <a:cubicBezTo>
                    <a:pt x="523" y="394"/>
                    <a:pt x="445" y="492"/>
                    <a:pt x="334" y="5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9" name="Freeform 103"/>
            <p:cNvSpPr>
              <a:spLocks noEditPoints="1"/>
            </p:cNvSpPr>
            <p:nvPr/>
          </p:nvSpPr>
          <p:spPr bwMode="auto">
            <a:xfrm>
              <a:off x="9074150" y="4330700"/>
              <a:ext cx="1697038" cy="1671638"/>
            </a:xfrm>
            <a:custGeom>
              <a:avLst/>
              <a:gdLst>
                <a:gd name="T0" fmla="*/ 341 w 452"/>
                <a:gd name="T1" fmla="*/ 445 h 445"/>
                <a:gd name="T2" fmla="*/ 342 w 452"/>
                <a:gd name="T3" fmla="*/ 445 h 445"/>
                <a:gd name="T4" fmla="*/ 342 w 452"/>
                <a:gd name="T5" fmla="*/ 445 h 445"/>
                <a:gd name="T6" fmla="*/ 342 w 452"/>
                <a:gd name="T7" fmla="*/ 445 h 445"/>
                <a:gd name="T8" fmla="*/ 342 w 452"/>
                <a:gd name="T9" fmla="*/ 445 h 445"/>
                <a:gd name="T10" fmla="*/ 342 w 452"/>
                <a:gd name="T11" fmla="*/ 445 h 445"/>
                <a:gd name="T12" fmla="*/ 342 w 452"/>
                <a:gd name="T13" fmla="*/ 445 h 445"/>
                <a:gd name="T14" fmla="*/ 344 w 452"/>
                <a:gd name="T15" fmla="*/ 444 h 445"/>
                <a:gd name="T16" fmla="*/ 344 w 452"/>
                <a:gd name="T17" fmla="*/ 444 h 445"/>
                <a:gd name="T18" fmla="*/ 344 w 452"/>
                <a:gd name="T19" fmla="*/ 444 h 445"/>
                <a:gd name="T20" fmla="*/ 346 w 452"/>
                <a:gd name="T21" fmla="*/ 444 h 445"/>
                <a:gd name="T22" fmla="*/ 346 w 452"/>
                <a:gd name="T23" fmla="*/ 444 h 445"/>
                <a:gd name="T24" fmla="*/ 346 w 452"/>
                <a:gd name="T25" fmla="*/ 444 h 445"/>
                <a:gd name="T26" fmla="*/ 346 w 452"/>
                <a:gd name="T27" fmla="*/ 444 h 445"/>
                <a:gd name="T28" fmla="*/ 346 w 452"/>
                <a:gd name="T29" fmla="*/ 444 h 445"/>
                <a:gd name="T30" fmla="*/ 334 w 452"/>
                <a:gd name="T31" fmla="*/ 411 h 445"/>
                <a:gd name="T32" fmla="*/ 334 w 452"/>
                <a:gd name="T33" fmla="*/ 411 h 445"/>
                <a:gd name="T34" fmla="*/ 334 w 452"/>
                <a:gd name="T35" fmla="*/ 411 h 445"/>
                <a:gd name="T36" fmla="*/ 335 w 452"/>
                <a:gd name="T37" fmla="*/ 411 h 445"/>
                <a:gd name="T38" fmla="*/ 339 w 452"/>
                <a:gd name="T39" fmla="*/ 410 h 445"/>
                <a:gd name="T40" fmla="*/ 339 w 452"/>
                <a:gd name="T41" fmla="*/ 410 h 445"/>
                <a:gd name="T42" fmla="*/ 339 w 452"/>
                <a:gd name="T43" fmla="*/ 410 h 445"/>
                <a:gd name="T44" fmla="*/ 340 w 452"/>
                <a:gd name="T45" fmla="*/ 410 h 445"/>
                <a:gd name="T46" fmla="*/ 340 w 452"/>
                <a:gd name="T47" fmla="*/ 410 h 445"/>
                <a:gd name="T48" fmla="*/ 340 w 452"/>
                <a:gd name="T49" fmla="*/ 410 h 445"/>
                <a:gd name="T50" fmla="*/ 341 w 452"/>
                <a:gd name="T51" fmla="*/ 410 h 445"/>
                <a:gd name="T52" fmla="*/ 341 w 452"/>
                <a:gd name="T53" fmla="*/ 410 h 445"/>
                <a:gd name="T54" fmla="*/ 341 w 452"/>
                <a:gd name="T55" fmla="*/ 410 h 445"/>
                <a:gd name="T56" fmla="*/ 452 w 452"/>
                <a:gd name="T57" fmla="*/ 346 h 445"/>
                <a:gd name="T58" fmla="*/ 338 w 452"/>
                <a:gd name="T59" fmla="*/ 302 h 445"/>
                <a:gd name="T60" fmla="*/ 327 w 452"/>
                <a:gd name="T61" fmla="*/ 299 h 445"/>
                <a:gd name="T62" fmla="*/ 327 w 452"/>
                <a:gd name="T63" fmla="*/ 299 h 445"/>
                <a:gd name="T64" fmla="*/ 34 w 452"/>
                <a:gd name="T65" fmla="*/ 173 h 445"/>
                <a:gd name="T66" fmla="*/ 89 w 452"/>
                <a:gd name="T67" fmla="*/ 230 h 445"/>
                <a:gd name="T68" fmla="*/ 89 w 452"/>
                <a:gd name="T69" fmla="*/ 230 h 445"/>
                <a:gd name="T70" fmla="*/ 34 w 452"/>
                <a:gd name="T71" fmla="*/ 173 h 445"/>
                <a:gd name="T72" fmla="*/ 0 w 452"/>
                <a:gd name="T73" fmla="*/ 168 h 445"/>
                <a:gd name="T74" fmla="*/ 0 w 452"/>
                <a:gd name="T75" fmla="*/ 167 h 445"/>
                <a:gd name="T76" fmla="*/ 0 w 452"/>
                <a:gd name="T77" fmla="*/ 167 h 445"/>
                <a:gd name="T78" fmla="*/ 34 w 452"/>
                <a:gd name="T79" fmla="*/ 173 h 445"/>
                <a:gd name="T80" fmla="*/ 106 w 452"/>
                <a:gd name="T8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445">
                  <a:moveTo>
                    <a:pt x="341" y="445"/>
                  </a:moveTo>
                  <a:cubicBezTo>
                    <a:pt x="341" y="445"/>
                    <a:pt x="341" y="445"/>
                    <a:pt x="341" y="445"/>
                  </a:cubicBezTo>
                  <a:cubicBezTo>
                    <a:pt x="341" y="445"/>
                    <a:pt x="341" y="445"/>
                    <a:pt x="341" y="445"/>
                  </a:cubicBezTo>
                  <a:moveTo>
                    <a:pt x="342" y="445"/>
                  </a:moveTo>
                  <a:cubicBezTo>
                    <a:pt x="342" y="445"/>
                    <a:pt x="342" y="445"/>
                    <a:pt x="341" y="445"/>
                  </a:cubicBezTo>
                  <a:cubicBezTo>
                    <a:pt x="342" y="445"/>
                    <a:pt x="342" y="445"/>
                    <a:pt x="342" y="445"/>
                  </a:cubicBezTo>
                  <a:moveTo>
                    <a:pt x="342" y="445"/>
                  </a:moveTo>
                  <a:cubicBezTo>
                    <a:pt x="342" y="445"/>
                    <a:pt x="342" y="445"/>
                    <a:pt x="342" y="445"/>
                  </a:cubicBezTo>
                  <a:cubicBezTo>
                    <a:pt x="342" y="445"/>
                    <a:pt x="342" y="445"/>
                    <a:pt x="342" y="445"/>
                  </a:cubicBezTo>
                  <a:moveTo>
                    <a:pt x="342" y="445"/>
                  </a:moveTo>
                  <a:cubicBezTo>
                    <a:pt x="342" y="445"/>
                    <a:pt x="342" y="445"/>
                    <a:pt x="342" y="445"/>
                  </a:cubicBezTo>
                  <a:cubicBezTo>
                    <a:pt x="342" y="445"/>
                    <a:pt x="342" y="445"/>
                    <a:pt x="342" y="445"/>
                  </a:cubicBezTo>
                  <a:moveTo>
                    <a:pt x="344" y="444"/>
                  </a:moveTo>
                  <a:cubicBezTo>
                    <a:pt x="343" y="445"/>
                    <a:pt x="343" y="445"/>
                    <a:pt x="342" y="445"/>
                  </a:cubicBezTo>
                  <a:cubicBezTo>
                    <a:pt x="343" y="445"/>
                    <a:pt x="343" y="445"/>
                    <a:pt x="344" y="444"/>
                  </a:cubicBezTo>
                  <a:moveTo>
                    <a:pt x="344" y="444"/>
                  </a:moveTo>
                  <a:cubicBezTo>
                    <a:pt x="344" y="444"/>
                    <a:pt x="344" y="444"/>
                    <a:pt x="344" y="444"/>
                  </a:cubicBezTo>
                  <a:cubicBezTo>
                    <a:pt x="344" y="444"/>
                    <a:pt x="344" y="444"/>
                    <a:pt x="344" y="444"/>
                  </a:cubicBezTo>
                  <a:moveTo>
                    <a:pt x="345" y="444"/>
                  </a:moveTo>
                  <a:cubicBezTo>
                    <a:pt x="345" y="444"/>
                    <a:pt x="345" y="444"/>
                    <a:pt x="344" y="444"/>
                  </a:cubicBezTo>
                  <a:cubicBezTo>
                    <a:pt x="345" y="444"/>
                    <a:pt x="345" y="444"/>
                    <a:pt x="345" y="444"/>
                  </a:cubicBezTo>
                  <a:moveTo>
                    <a:pt x="346" y="444"/>
                  </a:moveTo>
                  <a:cubicBezTo>
                    <a:pt x="346" y="444"/>
                    <a:pt x="345" y="444"/>
                    <a:pt x="345" y="444"/>
                  </a:cubicBezTo>
                  <a:cubicBezTo>
                    <a:pt x="345" y="444"/>
                    <a:pt x="346" y="444"/>
                    <a:pt x="346" y="444"/>
                  </a:cubicBezTo>
                  <a:moveTo>
                    <a:pt x="346" y="444"/>
                  </a:moveTo>
                  <a:cubicBezTo>
                    <a:pt x="346" y="444"/>
                    <a:pt x="346" y="444"/>
                    <a:pt x="346" y="444"/>
                  </a:cubicBezTo>
                  <a:cubicBezTo>
                    <a:pt x="346" y="444"/>
                    <a:pt x="346" y="444"/>
                    <a:pt x="346" y="444"/>
                  </a:cubicBezTo>
                  <a:moveTo>
                    <a:pt x="346" y="444"/>
                  </a:moveTo>
                  <a:cubicBezTo>
                    <a:pt x="346" y="444"/>
                    <a:pt x="346" y="444"/>
                    <a:pt x="346" y="444"/>
                  </a:cubicBezTo>
                  <a:cubicBezTo>
                    <a:pt x="346" y="444"/>
                    <a:pt x="346" y="444"/>
                    <a:pt x="346" y="444"/>
                  </a:cubicBezTo>
                  <a:moveTo>
                    <a:pt x="334" y="411"/>
                  </a:moveTo>
                  <a:cubicBezTo>
                    <a:pt x="334" y="411"/>
                    <a:pt x="334" y="411"/>
                    <a:pt x="334" y="411"/>
                  </a:cubicBezTo>
                  <a:cubicBezTo>
                    <a:pt x="334" y="411"/>
                    <a:pt x="334" y="411"/>
                    <a:pt x="334" y="411"/>
                  </a:cubicBezTo>
                  <a:moveTo>
                    <a:pt x="334" y="411"/>
                  </a:moveTo>
                  <a:cubicBezTo>
                    <a:pt x="334" y="411"/>
                    <a:pt x="334" y="411"/>
                    <a:pt x="334" y="411"/>
                  </a:cubicBezTo>
                  <a:cubicBezTo>
                    <a:pt x="334" y="411"/>
                    <a:pt x="334" y="411"/>
                    <a:pt x="334" y="411"/>
                  </a:cubicBezTo>
                  <a:moveTo>
                    <a:pt x="335" y="411"/>
                  </a:moveTo>
                  <a:cubicBezTo>
                    <a:pt x="335" y="411"/>
                    <a:pt x="335" y="411"/>
                    <a:pt x="335" y="411"/>
                  </a:cubicBezTo>
                  <a:cubicBezTo>
                    <a:pt x="335" y="411"/>
                    <a:pt x="335" y="411"/>
                    <a:pt x="335" y="411"/>
                  </a:cubicBezTo>
                  <a:moveTo>
                    <a:pt x="339" y="410"/>
                  </a:moveTo>
                  <a:cubicBezTo>
                    <a:pt x="339" y="410"/>
                    <a:pt x="339" y="410"/>
                    <a:pt x="339" y="410"/>
                  </a:cubicBezTo>
                  <a:cubicBezTo>
                    <a:pt x="339" y="410"/>
                    <a:pt x="339" y="410"/>
                    <a:pt x="339" y="410"/>
                  </a:cubicBezTo>
                  <a:moveTo>
                    <a:pt x="340" y="410"/>
                  </a:moveTo>
                  <a:cubicBezTo>
                    <a:pt x="339" y="410"/>
                    <a:pt x="339" y="410"/>
                    <a:pt x="339" y="410"/>
                  </a:cubicBezTo>
                  <a:cubicBezTo>
                    <a:pt x="339" y="410"/>
                    <a:pt x="339" y="410"/>
                    <a:pt x="340" y="410"/>
                  </a:cubicBezTo>
                  <a:moveTo>
                    <a:pt x="340" y="410"/>
                  </a:moveTo>
                  <a:cubicBezTo>
                    <a:pt x="340" y="410"/>
                    <a:pt x="340" y="410"/>
                    <a:pt x="340" y="410"/>
                  </a:cubicBezTo>
                  <a:cubicBezTo>
                    <a:pt x="340" y="410"/>
                    <a:pt x="340" y="410"/>
                    <a:pt x="340" y="410"/>
                  </a:cubicBezTo>
                  <a:moveTo>
                    <a:pt x="341" y="410"/>
                  </a:moveTo>
                  <a:cubicBezTo>
                    <a:pt x="341" y="410"/>
                    <a:pt x="340" y="410"/>
                    <a:pt x="340" y="410"/>
                  </a:cubicBezTo>
                  <a:cubicBezTo>
                    <a:pt x="340" y="410"/>
                    <a:pt x="341" y="410"/>
                    <a:pt x="341" y="410"/>
                  </a:cubicBezTo>
                  <a:moveTo>
                    <a:pt x="341" y="410"/>
                  </a:moveTo>
                  <a:cubicBezTo>
                    <a:pt x="341" y="410"/>
                    <a:pt x="341" y="410"/>
                    <a:pt x="341" y="410"/>
                  </a:cubicBezTo>
                  <a:cubicBezTo>
                    <a:pt x="341" y="410"/>
                    <a:pt x="341" y="410"/>
                    <a:pt x="341" y="410"/>
                  </a:cubicBezTo>
                  <a:moveTo>
                    <a:pt x="452" y="346"/>
                  </a:moveTo>
                  <a:cubicBezTo>
                    <a:pt x="422" y="376"/>
                    <a:pt x="384" y="398"/>
                    <a:pt x="341" y="410"/>
                  </a:cubicBezTo>
                  <a:cubicBezTo>
                    <a:pt x="384" y="398"/>
                    <a:pt x="422" y="376"/>
                    <a:pt x="452" y="346"/>
                  </a:cubicBezTo>
                  <a:cubicBezTo>
                    <a:pt x="452" y="346"/>
                    <a:pt x="452" y="346"/>
                    <a:pt x="452" y="346"/>
                  </a:cubicBezTo>
                  <a:moveTo>
                    <a:pt x="338" y="302"/>
                  </a:moveTo>
                  <a:cubicBezTo>
                    <a:pt x="338" y="302"/>
                    <a:pt x="338" y="302"/>
                    <a:pt x="338" y="302"/>
                  </a:cubicBezTo>
                  <a:cubicBezTo>
                    <a:pt x="338" y="302"/>
                    <a:pt x="338" y="302"/>
                    <a:pt x="338" y="302"/>
                  </a:cubicBezTo>
                  <a:moveTo>
                    <a:pt x="327" y="299"/>
                  </a:moveTo>
                  <a:cubicBezTo>
                    <a:pt x="331" y="300"/>
                    <a:pt x="335" y="302"/>
                    <a:pt x="338" y="302"/>
                  </a:cubicBezTo>
                  <a:cubicBezTo>
                    <a:pt x="335" y="302"/>
                    <a:pt x="331" y="300"/>
                    <a:pt x="327" y="299"/>
                  </a:cubicBezTo>
                  <a:moveTo>
                    <a:pt x="34" y="173"/>
                  </a:moveTo>
                  <a:cubicBezTo>
                    <a:pt x="34" y="173"/>
                    <a:pt x="34" y="173"/>
                    <a:pt x="34" y="173"/>
                  </a:cubicBezTo>
                  <a:cubicBezTo>
                    <a:pt x="34" y="205"/>
                    <a:pt x="40" y="237"/>
                    <a:pt x="52" y="266"/>
                  </a:cubicBezTo>
                  <a:cubicBezTo>
                    <a:pt x="63" y="263"/>
                    <a:pt x="79" y="255"/>
                    <a:pt x="89" y="230"/>
                  </a:cubicBezTo>
                  <a:cubicBezTo>
                    <a:pt x="90" y="228"/>
                    <a:pt x="91" y="226"/>
                    <a:pt x="92" y="223"/>
                  </a:cubicBezTo>
                  <a:cubicBezTo>
                    <a:pt x="91" y="226"/>
                    <a:pt x="90" y="228"/>
                    <a:pt x="89" y="230"/>
                  </a:cubicBezTo>
                  <a:cubicBezTo>
                    <a:pt x="79" y="255"/>
                    <a:pt x="63" y="263"/>
                    <a:pt x="52" y="266"/>
                  </a:cubicBezTo>
                  <a:cubicBezTo>
                    <a:pt x="40" y="237"/>
                    <a:pt x="34" y="205"/>
                    <a:pt x="34" y="173"/>
                  </a:cubicBezTo>
                  <a:moveTo>
                    <a:pt x="0" y="168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moveTo>
                    <a:pt x="0" y="167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0" y="167"/>
                    <a:pt x="0" y="167"/>
                  </a:cubicBezTo>
                  <a:moveTo>
                    <a:pt x="106" y="0"/>
                  </a:moveTo>
                  <a:cubicBezTo>
                    <a:pt x="62" y="44"/>
                    <a:pt x="34" y="106"/>
                    <a:pt x="34" y="173"/>
                  </a:cubicBezTo>
                  <a:cubicBezTo>
                    <a:pt x="34" y="106"/>
                    <a:pt x="62" y="44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0" name="Freeform 104"/>
            <p:cNvSpPr>
              <a:spLocks noEditPoints="1"/>
            </p:cNvSpPr>
            <p:nvPr/>
          </p:nvSpPr>
          <p:spPr bwMode="auto">
            <a:xfrm>
              <a:off x="9074150" y="4240213"/>
              <a:ext cx="1279525" cy="1787525"/>
            </a:xfrm>
            <a:custGeom>
              <a:avLst/>
              <a:gdLst>
                <a:gd name="T0" fmla="*/ 278 w 341"/>
                <a:gd name="T1" fmla="*/ 476 h 476"/>
                <a:gd name="T2" fmla="*/ 277 w 341"/>
                <a:gd name="T3" fmla="*/ 476 h 476"/>
                <a:gd name="T4" fmla="*/ 277 w 341"/>
                <a:gd name="T5" fmla="*/ 476 h 476"/>
                <a:gd name="T6" fmla="*/ 277 w 341"/>
                <a:gd name="T7" fmla="*/ 476 h 476"/>
                <a:gd name="T8" fmla="*/ 276 w 341"/>
                <a:gd name="T9" fmla="*/ 476 h 476"/>
                <a:gd name="T10" fmla="*/ 276 w 341"/>
                <a:gd name="T11" fmla="*/ 476 h 476"/>
                <a:gd name="T12" fmla="*/ 276 w 341"/>
                <a:gd name="T13" fmla="*/ 476 h 476"/>
                <a:gd name="T14" fmla="*/ 275 w 341"/>
                <a:gd name="T15" fmla="*/ 476 h 476"/>
                <a:gd name="T16" fmla="*/ 275 w 341"/>
                <a:gd name="T17" fmla="*/ 476 h 476"/>
                <a:gd name="T18" fmla="*/ 275 w 341"/>
                <a:gd name="T19" fmla="*/ 476 h 476"/>
                <a:gd name="T20" fmla="*/ 274 w 341"/>
                <a:gd name="T21" fmla="*/ 476 h 476"/>
                <a:gd name="T22" fmla="*/ 274 w 341"/>
                <a:gd name="T23" fmla="*/ 476 h 476"/>
                <a:gd name="T24" fmla="*/ 274 w 341"/>
                <a:gd name="T25" fmla="*/ 476 h 476"/>
                <a:gd name="T26" fmla="*/ 341 w 341"/>
                <a:gd name="T27" fmla="*/ 469 h 476"/>
                <a:gd name="T28" fmla="*/ 278 w 341"/>
                <a:gd name="T29" fmla="*/ 476 h 476"/>
                <a:gd name="T30" fmla="*/ 341 w 341"/>
                <a:gd name="T31" fmla="*/ 469 h 476"/>
                <a:gd name="T32" fmla="*/ 336 w 341"/>
                <a:gd name="T33" fmla="*/ 447 h 476"/>
                <a:gd name="T34" fmla="*/ 341 w 341"/>
                <a:gd name="T35" fmla="*/ 469 h 476"/>
                <a:gd name="T36" fmla="*/ 341 w 341"/>
                <a:gd name="T37" fmla="*/ 469 h 476"/>
                <a:gd name="T38" fmla="*/ 341 w 341"/>
                <a:gd name="T39" fmla="*/ 469 h 476"/>
                <a:gd name="T40" fmla="*/ 63 w 341"/>
                <a:gd name="T41" fmla="*/ 303 h 476"/>
                <a:gd name="T42" fmla="*/ 66 w 341"/>
                <a:gd name="T43" fmla="*/ 304 h 476"/>
                <a:gd name="T44" fmla="*/ 58 w 341"/>
                <a:gd name="T45" fmla="*/ 302 h 476"/>
                <a:gd name="T46" fmla="*/ 58 w 341"/>
                <a:gd name="T47" fmla="*/ 302 h 476"/>
                <a:gd name="T48" fmla="*/ 82 w 341"/>
                <a:gd name="T49" fmla="*/ 0 h 476"/>
                <a:gd name="T50" fmla="*/ 0 w 341"/>
                <a:gd name="T51" fmla="*/ 191 h 476"/>
                <a:gd name="T52" fmla="*/ 0 w 341"/>
                <a:gd name="T53" fmla="*/ 192 h 476"/>
                <a:gd name="T54" fmla="*/ 0 w 341"/>
                <a:gd name="T55" fmla="*/ 197 h 476"/>
                <a:gd name="T56" fmla="*/ 42 w 341"/>
                <a:gd name="T57" fmla="*/ 344 h 476"/>
                <a:gd name="T58" fmla="*/ 274 w 341"/>
                <a:gd name="T59" fmla="*/ 476 h 476"/>
                <a:gd name="T60" fmla="*/ 280 w 341"/>
                <a:gd name="T61" fmla="*/ 198 h 476"/>
                <a:gd name="T62" fmla="*/ 92 w 341"/>
                <a:gd name="T63" fmla="*/ 247 h 476"/>
                <a:gd name="T64" fmla="*/ 52 w 341"/>
                <a:gd name="T65" fmla="*/ 290 h 476"/>
                <a:gd name="T66" fmla="*/ 34 w 341"/>
                <a:gd name="T67" fmla="*/ 197 h 476"/>
                <a:gd name="T68" fmla="*/ 34 w 341"/>
                <a:gd name="T69" fmla="*/ 197 h 476"/>
                <a:gd name="T70" fmla="*/ 82 w 341"/>
                <a:gd name="T71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1" h="476">
                  <a:moveTo>
                    <a:pt x="278" y="476"/>
                  </a:moveTo>
                  <a:cubicBezTo>
                    <a:pt x="278" y="476"/>
                    <a:pt x="278" y="476"/>
                    <a:pt x="278" y="476"/>
                  </a:cubicBezTo>
                  <a:cubicBezTo>
                    <a:pt x="278" y="476"/>
                    <a:pt x="278" y="476"/>
                    <a:pt x="278" y="476"/>
                  </a:cubicBezTo>
                  <a:moveTo>
                    <a:pt x="277" y="476"/>
                  </a:moveTo>
                  <a:cubicBezTo>
                    <a:pt x="277" y="476"/>
                    <a:pt x="277" y="476"/>
                    <a:pt x="278" y="476"/>
                  </a:cubicBezTo>
                  <a:cubicBezTo>
                    <a:pt x="277" y="476"/>
                    <a:pt x="277" y="476"/>
                    <a:pt x="277" y="476"/>
                  </a:cubicBezTo>
                  <a:moveTo>
                    <a:pt x="277" y="476"/>
                  </a:moveTo>
                  <a:cubicBezTo>
                    <a:pt x="277" y="476"/>
                    <a:pt x="277" y="476"/>
                    <a:pt x="277" y="476"/>
                  </a:cubicBezTo>
                  <a:cubicBezTo>
                    <a:pt x="277" y="476"/>
                    <a:pt x="277" y="476"/>
                    <a:pt x="277" y="476"/>
                  </a:cubicBezTo>
                  <a:moveTo>
                    <a:pt x="276" y="476"/>
                  </a:moveTo>
                  <a:cubicBezTo>
                    <a:pt x="276" y="476"/>
                    <a:pt x="277" y="476"/>
                    <a:pt x="277" y="476"/>
                  </a:cubicBezTo>
                  <a:cubicBezTo>
                    <a:pt x="277" y="476"/>
                    <a:pt x="276" y="476"/>
                    <a:pt x="276" y="476"/>
                  </a:cubicBezTo>
                  <a:moveTo>
                    <a:pt x="276" y="476"/>
                  </a:moveTo>
                  <a:cubicBezTo>
                    <a:pt x="276" y="476"/>
                    <a:pt x="276" y="476"/>
                    <a:pt x="276" y="476"/>
                  </a:cubicBezTo>
                  <a:cubicBezTo>
                    <a:pt x="276" y="476"/>
                    <a:pt x="276" y="476"/>
                    <a:pt x="276" y="476"/>
                  </a:cubicBezTo>
                  <a:moveTo>
                    <a:pt x="275" y="476"/>
                  </a:moveTo>
                  <a:cubicBezTo>
                    <a:pt x="276" y="476"/>
                    <a:pt x="276" y="476"/>
                    <a:pt x="276" y="476"/>
                  </a:cubicBezTo>
                  <a:cubicBezTo>
                    <a:pt x="276" y="476"/>
                    <a:pt x="275" y="476"/>
                    <a:pt x="275" y="476"/>
                  </a:cubicBezTo>
                  <a:moveTo>
                    <a:pt x="275" y="476"/>
                  </a:moveTo>
                  <a:cubicBezTo>
                    <a:pt x="275" y="476"/>
                    <a:pt x="275" y="476"/>
                    <a:pt x="275" y="476"/>
                  </a:cubicBezTo>
                  <a:cubicBezTo>
                    <a:pt x="275" y="476"/>
                    <a:pt x="275" y="476"/>
                    <a:pt x="275" y="476"/>
                  </a:cubicBezTo>
                  <a:moveTo>
                    <a:pt x="274" y="476"/>
                  </a:moveTo>
                  <a:cubicBezTo>
                    <a:pt x="275" y="476"/>
                    <a:pt x="275" y="476"/>
                    <a:pt x="275" y="476"/>
                  </a:cubicBezTo>
                  <a:cubicBezTo>
                    <a:pt x="275" y="476"/>
                    <a:pt x="275" y="476"/>
                    <a:pt x="274" y="476"/>
                  </a:cubicBezTo>
                  <a:moveTo>
                    <a:pt x="274" y="476"/>
                  </a:moveTo>
                  <a:cubicBezTo>
                    <a:pt x="274" y="476"/>
                    <a:pt x="274" y="476"/>
                    <a:pt x="274" y="476"/>
                  </a:cubicBezTo>
                  <a:cubicBezTo>
                    <a:pt x="274" y="476"/>
                    <a:pt x="274" y="476"/>
                    <a:pt x="274" y="476"/>
                  </a:cubicBezTo>
                  <a:moveTo>
                    <a:pt x="341" y="469"/>
                  </a:moveTo>
                  <a:cubicBezTo>
                    <a:pt x="321" y="474"/>
                    <a:pt x="300" y="476"/>
                    <a:pt x="278" y="476"/>
                  </a:cubicBezTo>
                  <a:cubicBezTo>
                    <a:pt x="278" y="476"/>
                    <a:pt x="278" y="476"/>
                    <a:pt x="278" y="476"/>
                  </a:cubicBezTo>
                  <a:cubicBezTo>
                    <a:pt x="278" y="476"/>
                    <a:pt x="278" y="476"/>
                    <a:pt x="278" y="476"/>
                  </a:cubicBezTo>
                  <a:cubicBezTo>
                    <a:pt x="300" y="476"/>
                    <a:pt x="321" y="474"/>
                    <a:pt x="341" y="469"/>
                  </a:cubicBezTo>
                  <a:cubicBezTo>
                    <a:pt x="341" y="469"/>
                    <a:pt x="341" y="469"/>
                    <a:pt x="341" y="469"/>
                  </a:cubicBezTo>
                  <a:moveTo>
                    <a:pt x="336" y="447"/>
                  </a:moveTo>
                  <a:cubicBezTo>
                    <a:pt x="336" y="447"/>
                    <a:pt x="336" y="447"/>
                    <a:pt x="336" y="447"/>
                  </a:cubicBezTo>
                  <a:cubicBezTo>
                    <a:pt x="341" y="469"/>
                    <a:pt x="341" y="469"/>
                    <a:pt x="341" y="469"/>
                  </a:cubicBezTo>
                  <a:cubicBezTo>
                    <a:pt x="341" y="469"/>
                    <a:pt x="341" y="469"/>
                    <a:pt x="341" y="469"/>
                  </a:cubicBezTo>
                  <a:cubicBezTo>
                    <a:pt x="341" y="469"/>
                    <a:pt x="341" y="469"/>
                    <a:pt x="341" y="469"/>
                  </a:cubicBezTo>
                  <a:cubicBezTo>
                    <a:pt x="341" y="469"/>
                    <a:pt x="341" y="469"/>
                    <a:pt x="341" y="469"/>
                  </a:cubicBezTo>
                  <a:cubicBezTo>
                    <a:pt x="341" y="469"/>
                    <a:pt x="341" y="469"/>
                    <a:pt x="341" y="469"/>
                  </a:cubicBezTo>
                  <a:cubicBezTo>
                    <a:pt x="336" y="447"/>
                    <a:pt x="336" y="447"/>
                    <a:pt x="336" y="447"/>
                  </a:cubicBezTo>
                  <a:moveTo>
                    <a:pt x="63" y="303"/>
                  </a:moveTo>
                  <a:cubicBezTo>
                    <a:pt x="65" y="303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4"/>
                  </a:cubicBezTo>
                  <a:cubicBezTo>
                    <a:pt x="66" y="308"/>
                    <a:pt x="66" y="311"/>
                    <a:pt x="64" y="315"/>
                  </a:cubicBezTo>
                  <a:cubicBezTo>
                    <a:pt x="62" y="311"/>
                    <a:pt x="60" y="307"/>
                    <a:pt x="58" y="302"/>
                  </a:cubicBezTo>
                  <a:cubicBezTo>
                    <a:pt x="58" y="302"/>
                    <a:pt x="58" y="302"/>
                    <a:pt x="58" y="302"/>
                  </a:cubicBezTo>
                  <a:cubicBezTo>
                    <a:pt x="58" y="302"/>
                    <a:pt x="58" y="302"/>
                    <a:pt x="58" y="302"/>
                  </a:cubicBezTo>
                  <a:cubicBezTo>
                    <a:pt x="60" y="303"/>
                    <a:pt x="61" y="303"/>
                    <a:pt x="63" y="303"/>
                  </a:cubicBezTo>
                  <a:moveTo>
                    <a:pt x="82" y="0"/>
                  </a:moveTo>
                  <a:cubicBezTo>
                    <a:pt x="32" y="49"/>
                    <a:pt x="1" y="117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4"/>
                    <a:pt x="0" y="196"/>
                    <a:pt x="0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49"/>
                    <a:pt x="14" y="300"/>
                    <a:pt x="42" y="345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90" y="422"/>
                    <a:pt x="176" y="474"/>
                    <a:pt x="274" y="476"/>
                  </a:cubicBezTo>
                  <a:cubicBezTo>
                    <a:pt x="199" y="475"/>
                    <a:pt x="132" y="444"/>
                    <a:pt x="83" y="396"/>
                  </a:cubicBezTo>
                  <a:cubicBezTo>
                    <a:pt x="280" y="198"/>
                    <a:pt x="280" y="198"/>
                    <a:pt x="280" y="198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40" y="133"/>
                    <a:pt x="107" y="210"/>
                    <a:pt x="92" y="247"/>
                  </a:cubicBezTo>
                  <a:cubicBezTo>
                    <a:pt x="91" y="250"/>
                    <a:pt x="90" y="252"/>
                    <a:pt x="89" y="254"/>
                  </a:cubicBezTo>
                  <a:cubicBezTo>
                    <a:pt x="79" y="279"/>
                    <a:pt x="63" y="287"/>
                    <a:pt x="52" y="290"/>
                  </a:cubicBezTo>
                  <a:cubicBezTo>
                    <a:pt x="40" y="261"/>
                    <a:pt x="34" y="229"/>
                    <a:pt x="34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30"/>
                    <a:pt x="62" y="68"/>
                    <a:pt x="106" y="24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10102850" y="4338638"/>
              <a:ext cx="935038" cy="1689100"/>
            </a:xfrm>
            <a:custGeom>
              <a:avLst/>
              <a:gdLst>
                <a:gd name="T0" fmla="*/ 4 w 249"/>
                <a:gd name="T1" fmla="*/ 450 h 450"/>
                <a:gd name="T2" fmla="*/ 4 w 249"/>
                <a:gd name="T3" fmla="*/ 450 h 450"/>
                <a:gd name="T4" fmla="*/ 4 w 249"/>
                <a:gd name="T5" fmla="*/ 450 h 450"/>
                <a:gd name="T6" fmla="*/ 4 w 249"/>
                <a:gd name="T7" fmla="*/ 450 h 450"/>
                <a:gd name="T8" fmla="*/ 4 w 249"/>
                <a:gd name="T9" fmla="*/ 450 h 450"/>
                <a:gd name="T10" fmla="*/ 4 w 249"/>
                <a:gd name="T11" fmla="*/ 450 h 450"/>
                <a:gd name="T12" fmla="*/ 3 w 249"/>
                <a:gd name="T13" fmla="*/ 450 h 450"/>
                <a:gd name="T14" fmla="*/ 3 w 249"/>
                <a:gd name="T15" fmla="*/ 450 h 450"/>
                <a:gd name="T16" fmla="*/ 3 w 249"/>
                <a:gd name="T17" fmla="*/ 450 h 450"/>
                <a:gd name="T18" fmla="*/ 3 w 249"/>
                <a:gd name="T19" fmla="*/ 450 h 450"/>
                <a:gd name="T20" fmla="*/ 3 w 249"/>
                <a:gd name="T21" fmla="*/ 450 h 450"/>
                <a:gd name="T22" fmla="*/ 3 w 249"/>
                <a:gd name="T23" fmla="*/ 450 h 450"/>
                <a:gd name="T24" fmla="*/ 2 w 249"/>
                <a:gd name="T25" fmla="*/ 450 h 450"/>
                <a:gd name="T26" fmla="*/ 2 w 249"/>
                <a:gd name="T27" fmla="*/ 450 h 450"/>
                <a:gd name="T28" fmla="*/ 2 w 249"/>
                <a:gd name="T29" fmla="*/ 450 h 450"/>
                <a:gd name="T30" fmla="*/ 2 w 249"/>
                <a:gd name="T31" fmla="*/ 450 h 450"/>
                <a:gd name="T32" fmla="*/ 2 w 249"/>
                <a:gd name="T33" fmla="*/ 450 h 450"/>
                <a:gd name="T34" fmla="*/ 2 w 249"/>
                <a:gd name="T35" fmla="*/ 450 h 450"/>
                <a:gd name="T36" fmla="*/ 1 w 249"/>
                <a:gd name="T37" fmla="*/ 450 h 450"/>
                <a:gd name="T38" fmla="*/ 1 w 249"/>
                <a:gd name="T39" fmla="*/ 450 h 450"/>
                <a:gd name="T40" fmla="*/ 1 w 249"/>
                <a:gd name="T41" fmla="*/ 450 h 450"/>
                <a:gd name="T42" fmla="*/ 1 w 249"/>
                <a:gd name="T43" fmla="*/ 450 h 450"/>
                <a:gd name="T44" fmla="*/ 1 w 249"/>
                <a:gd name="T45" fmla="*/ 450 h 450"/>
                <a:gd name="T46" fmla="*/ 1 w 249"/>
                <a:gd name="T47" fmla="*/ 450 h 450"/>
                <a:gd name="T48" fmla="*/ 0 w 249"/>
                <a:gd name="T49" fmla="*/ 450 h 450"/>
                <a:gd name="T50" fmla="*/ 0 w 249"/>
                <a:gd name="T51" fmla="*/ 450 h 450"/>
                <a:gd name="T52" fmla="*/ 0 w 249"/>
                <a:gd name="T53" fmla="*/ 450 h 450"/>
                <a:gd name="T54" fmla="*/ 0 w 249"/>
                <a:gd name="T55" fmla="*/ 450 h 450"/>
                <a:gd name="T56" fmla="*/ 0 w 249"/>
                <a:gd name="T57" fmla="*/ 450 h 450"/>
                <a:gd name="T58" fmla="*/ 0 w 249"/>
                <a:gd name="T59" fmla="*/ 450 h 450"/>
                <a:gd name="T60" fmla="*/ 249 w 249"/>
                <a:gd name="T61" fmla="*/ 170 h 450"/>
                <a:gd name="T62" fmla="*/ 249 w 249"/>
                <a:gd name="T63" fmla="*/ 170 h 450"/>
                <a:gd name="T64" fmla="*/ 249 w 249"/>
                <a:gd name="T65" fmla="*/ 170 h 450"/>
                <a:gd name="T66" fmla="*/ 249 w 249"/>
                <a:gd name="T67" fmla="*/ 170 h 450"/>
                <a:gd name="T68" fmla="*/ 249 w 249"/>
                <a:gd name="T69" fmla="*/ 170 h 450"/>
                <a:gd name="T70" fmla="*/ 249 w 249"/>
                <a:gd name="T71" fmla="*/ 170 h 450"/>
                <a:gd name="T72" fmla="*/ 249 w 249"/>
                <a:gd name="T73" fmla="*/ 169 h 450"/>
                <a:gd name="T74" fmla="*/ 249 w 249"/>
                <a:gd name="T75" fmla="*/ 170 h 450"/>
                <a:gd name="T76" fmla="*/ 249 w 249"/>
                <a:gd name="T77" fmla="*/ 169 h 450"/>
                <a:gd name="T78" fmla="*/ 249 w 249"/>
                <a:gd name="T79" fmla="*/ 169 h 450"/>
                <a:gd name="T80" fmla="*/ 249 w 249"/>
                <a:gd name="T81" fmla="*/ 169 h 450"/>
                <a:gd name="T82" fmla="*/ 249 w 249"/>
                <a:gd name="T83" fmla="*/ 169 h 450"/>
                <a:gd name="T84" fmla="*/ 249 w 249"/>
                <a:gd name="T85" fmla="*/ 168 h 450"/>
                <a:gd name="T86" fmla="*/ 249 w 249"/>
                <a:gd name="T87" fmla="*/ 169 h 450"/>
                <a:gd name="T88" fmla="*/ 249 w 249"/>
                <a:gd name="T89" fmla="*/ 168 h 450"/>
                <a:gd name="T90" fmla="*/ 249 w 249"/>
                <a:gd name="T91" fmla="*/ 168 h 450"/>
                <a:gd name="T92" fmla="*/ 249 w 249"/>
                <a:gd name="T93" fmla="*/ 168 h 450"/>
                <a:gd name="T94" fmla="*/ 249 w 249"/>
                <a:gd name="T95" fmla="*/ 168 h 450"/>
                <a:gd name="T96" fmla="*/ 93 w 249"/>
                <a:gd name="T97" fmla="*/ 94 h 450"/>
                <a:gd name="T98" fmla="*/ 124 w 249"/>
                <a:gd name="T99" fmla="*/ 131 h 450"/>
                <a:gd name="T100" fmla="*/ 140 w 249"/>
                <a:gd name="T101" fmla="*/ 218 h 450"/>
                <a:gd name="T102" fmla="*/ 161 w 249"/>
                <a:gd name="T103" fmla="*/ 245 h 450"/>
                <a:gd name="T104" fmla="*/ 140 w 249"/>
                <a:gd name="T105" fmla="*/ 218 h 450"/>
                <a:gd name="T106" fmla="*/ 124 w 249"/>
                <a:gd name="T107" fmla="*/ 131 h 450"/>
                <a:gd name="T108" fmla="*/ 93 w 249"/>
                <a:gd name="T109" fmla="*/ 94 h 450"/>
                <a:gd name="T110" fmla="*/ 179 w 249"/>
                <a:gd name="T111" fmla="*/ 0 h 450"/>
                <a:gd name="T112" fmla="*/ 179 w 249"/>
                <a:gd name="T113" fmla="*/ 0 h 450"/>
                <a:gd name="T114" fmla="*/ 249 w 249"/>
                <a:gd name="T115" fmla="*/ 168 h 450"/>
                <a:gd name="T116" fmla="*/ 179 w 249"/>
                <a:gd name="T11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9" h="450">
                  <a:moveTo>
                    <a:pt x="4" y="450"/>
                  </a:moveTo>
                  <a:cubicBezTo>
                    <a:pt x="4" y="450"/>
                    <a:pt x="4" y="450"/>
                    <a:pt x="4" y="450"/>
                  </a:cubicBezTo>
                  <a:cubicBezTo>
                    <a:pt x="4" y="450"/>
                    <a:pt x="4" y="450"/>
                    <a:pt x="4" y="450"/>
                  </a:cubicBezTo>
                  <a:moveTo>
                    <a:pt x="4" y="450"/>
                  </a:moveTo>
                  <a:cubicBezTo>
                    <a:pt x="4" y="450"/>
                    <a:pt x="4" y="450"/>
                    <a:pt x="4" y="450"/>
                  </a:cubicBezTo>
                  <a:cubicBezTo>
                    <a:pt x="4" y="450"/>
                    <a:pt x="4" y="450"/>
                    <a:pt x="4" y="450"/>
                  </a:cubicBezTo>
                  <a:moveTo>
                    <a:pt x="3" y="450"/>
                  </a:moveTo>
                  <a:cubicBezTo>
                    <a:pt x="3" y="450"/>
                    <a:pt x="3" y="450"/>
                    <a:pt x="3" y="450"/>
                  </a:cubicBezTo>
                  <a:cubicBezTo>
                    <a:pt x="3" y="450"/>
                    <a:pt x="3" y="450"/>
                    <a:pt x="3" y="450"/>
                  </a:cubicBezTo>
                  <a:moveTo>
                    <a:pt x="3" y="450"/>
                  </a:moveTo>
                  <a:cubicBezTo>
                    <a:pt x="3" y="450"/>
                    <a:pt x="3" y="450"/>
                    <a:pt x="3" y="450"/>
                  </a:cubicBezTo>
                  <a:cubicBezTo>
                    <a:pt x="3" y="450"/>
                    <a:pt x="3" y="450"/>
                    <a:pt x="3" y="450"/>
                  </a:cubicBezTo>
                  <a:moveTo>
                    <a:pt x="2" y="450"/>
                  </a:moveTo>
                  <a:cubicBezTo>
                    <a:pt x="2" y="450"/>
                    <a:pt x="2" y="450"/>
                    <a:pt x="2" y="450"/>
                  </a:cubicBezTo>
                  <a:cubicBezTo>
                    <a:pt x="2" y="450"/>
                    <a:pt x="2" y="450"/>
                    <a:pt x="2" y="450"/>
                  </a:cubicBezTo>
                  <a:moveTo>
                    <a:pt x="2" y="450"/>
                  </a:moveTo>
                  <a:cubicBezTo>
                    <a:pt x="2" y="450"/>
                    <a:pt x="2" y="450"/>
                    <a:pt x="2" y="450"/>
                  </a:cubicBezTo>
                  <a:cubicBezTo>
                    <a:pt x="2" y="450"/>
                    <a:pt x="2" y="450"/>
                    <a:pt x="2" y="450"/>
                  </a:cubicBezTo>
                  <a:moveTo>
                    <a:pt x="1" y="450"/>
                  </a:moveTo>
                  <a:cubicBezTo>
                    <a:pt x="1" y="450"/>
                    <a:pt x="1" y="450"/>
                    <a:pt x="1" y="450"/>
                  </a:cubicBezTo>
                  <a:cubicBezTo>
                    <a:pt x="1" y="450"/>
                    <a:pt x="1" y="450"/>
                    <a:pt x="1" y="450"/>
                  </a:cubicBezTo>
                  <a:moveTo>
                    <a:pt x="1" y="450"/>
                  </a:moveTo>
                  <a:cubicBezTo>
                    <a:pt x="1" y="450"/>
                    <a:pt x="1" y="450"/>
                    <a:pt x="1" y="450"/>
                  </a:cubicBezTo>
                  <a:cubicBezTo>
                    <a:pt x="1" y="450"/>
                    <a:pt x="1" y="450"/>
                    <a:pt x="1" y="450"/>
                  </a:cubicBezTo>
                  <a:moveTo>
                    <a:pt x="0" y="450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0" y="450"/>
                    <a:pt x="0" y="450"/>
                    <a:pt x="0" y="450"/>
                  </a:cubicBezTo>
                  <a:moveTo>
                    <a:pt x="0" y="450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0" y="450"/>
                    <a:pt x="0" y="450"/>
                    <a:pt x="0" y="450"/>
                  </a:cubicBezTo>
                  <a:moveTo>
                    <a:pt x="249" y="170"/>
                  </a:moveTo>
                  <a:cubicBezTo>
                    <a:pt x="249" y="170"/>
                    <a:pt x="249" y="170"/>
                    <a:pt x="249" y="170"/>
                  </a:cubicBezTo>
                  <a:cubicBezTo>
                    <a:pt x="249" y="170"/>
                    <a:pt x="249" y="170"/>
                    <a:pt x="249" y="170"/>
                  </a:cubicBezTo>
                  <a:moveTo>
                    <a:pt x="249" y="170"/>
                  </a:moveTo>
                  <a:cubicBezTo>
                    <a:pt x="249" y="170"/>
                    <a:pt x="249" y="170"/>
                    <a:pt x="249" y="170"/>
                  </a:cubicBezTo>
                  <a:cubicBezTo>
                    <a:pt x="249" y="170"/>
                    <a:pt x="249" y="170"/>
                    <a:pt x="249" y="170"/>
                  </a:cubicBezTo>
                  <a:moveTo>
                    <a:pt x="249" y="169"/>
                  </a:moveTo>
                  <a:cubicBezTo>
                    <a:pt x="249" y="169"/>
                    <a:pt x="249" y="169"/>
                    <a:pt x="249" y="170"/>
                  </a:cubicBezTo>
                  <a:cubicBezTo>
                    <a:pt x="249" y="169"/>
                    <a:pt x="249" y="169"/>
                    <a:pt x="249" y="169"/>
                  </a:cubicBezTo>
                  <a:moveTo>
                    <a:pt x="249" y="169"/>
                  </a:moveTo>
                  <a:cubicBezTo>
                    <a:pt x="249" y="169"/>
                    <a:pt x="249" y="169"/>
                    <a:pt x="249" y="169"/>
                  </a:cubicBezTo>
                  <a:cubicBezTo>
                    <a:pt x="249" y="169"/>
                    <a:pt x="249" y="169"/>
                    <a:pt x="249" y="169"/>
                  </a:cubicBezTo>
                  <a:moveTo>
                    <a:pt x="249" y="168"/>
                  </a:moveTo>
                  <a:cubicBezTo>
                    <a:pt x="249" y="169"/>
                    <a:pt x="249" y="169"/>
                    <a:pt x="249" y="169"/>
                  </a:cubicBezTo>
                  <a:cubicBezTo>
                    <a:pt x="249" y="169"/>
                    <a:pt x="249" y="169"/>
                    <a:pt x="249" y="168"/>
                  </a:cubicBezTo>
                  <a:moveTo>
                    <a:pt x="249" y="168"/>
                  </a:move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moveTo>
                    <a:pt x="93" y="94"/>
                  </a:moveTo>
                  <a:cubicBezTo>
                    <a:pt x="103" y="102"/>
                    <a:pt x="119" y="116"/>
                    <a:pt x="124" y="131"/>
                  </a:cubicBezTo>
                  <a:cubicBezTo>
                    <a:pt x="132" y="153"/>
                    <a:pt x="126" y="202"/>
                    <a:pt x="140" y="218"/>
                  </a:cubicBezTo>
                  <a:cubicBezTo>
                    <a:pt x="149" y="229"/>
                    <a:pt x="161" y="238"/>
                    <a:pt x="161" y="245"/>
                  </a:cubicBezTo>
                  <a:cubicBezTo>
                    <a:pt x="161" y="238"/>
                    <a:pt x="149" y="229"/>
                    <a:pt x="140" y="218"/>
                  </a:cubicBezTo>
                  <a:cubicBezTo>
                    <a:pt x="126" y="202"/>
                    <a:pt x="132" y="153"/>
                    <a:pt x="124" y="131"/>
                  </a:cubicBezTo>
                  <a:cubicBezTo>
                    <a:pt x="119" y="116"/>
                    <a:pt x="103" y="102"/>
                    <a:pt x="93" y="94"/>
                  </a:cubicBezTo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222" y="43"/>
                    <a:pt x="248" y="102"/>
                    <a:pt x="249" y="168"/>
                  </a:cubicBezTo>
                  <a:cubicBezTo>
                    <a:pt x="248" y="102"/>
                    <a:pt x="222" y="43"/>
                    <a:pt x="17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2" name="Freeform 106"/>
            <p:cNvSpPr>
              <a:spLocks noEditPoints="1"/>
            </p:cNvSpPr>
            <p:nvPr/>
          </p:nvSpPr>
          <p:spPr bwMode="auto">
            <a:xfrm>
              <a:off x="10125075" y="4243388"/>
              <a:ext cx="1044575" cy="1758950"/>
            </a:xfrm>
            <a:custGeom>
              <a:avLst/>
              <a:gdLst>
                <a:gd name="T0" fmla="*/ 61 w 278"/>
                <a:gd name="T1" fmla="*/ 468 h 468"/>
                <a:gd name="T2" fmla="*/ 62 w 278"/>
                <a:gd name="T3" fmla="*/ 468 h 468"/>
                <a:gd name="T4" fmla="*/ 62 w 278"/>
                <a:gd name="T5" fmla="*/ 468 h 468"/>
                <a:gd name="T6" fmla="*/ 62 w 278"/>
                <a:gd name="T7" fmla="*/ 468 h 468"/>
                <a:gd name="T8" fmla="*/ 62 w 278"/>
                <a:gd name="T9" fmla="*/ 468 h 468"/>
                <a:gd name="T10" fmla="*/ 62 w 278"/>
                <a:gd name="T11" fmla="*/ 468 h 468"/>
                <a:gd name="T12" fmla="*/ 64 w 278"/>
                <a:gd name="T13" fmla="*/ 467 h 468"/>
                <a:gd name="T14" fmla="*/ 64 w 278"/>
                <a:gd name="T15" fmla="*/ 467 h 468"/>
                <a:gd name="T16" fmla="*/ 64 w 278"/>
                <a:gd name="T17" fmla="*/ 467 h 468"/>
                <a:gd name="T18" fmla="*/ 65 w 278"/>
                <a:gd name="T19" fmla="*/ 467 h 468"/>
                <a:gd name="T20" fmla="*/ 66 w 278"/>
                <a:gd name="T21" fmla="*/ 467 h 468"/>
                <a:gd name="T22" fmla="*/ 66 w 278"/>
                <a:gd name="T23" fmla="*/ 467 h 468"/>
                <a:gd name="T24" fmla="*/ 66 w 278"/>
                <a:gd name="T25" fmla="*/ 467 h 468"/>
                <a:gd name="T26" fmla="*/ 54 w 278"/>
                <a:gd name="T27" fmla="*/ 434 h 468"/>
                <a:gd name="T28" fmla="*/ 54 w 278"/>
                <a:gd name="T29" fmla="*/ 434 h 468"/>
                <a:gd name="T30" fmla="*/ 54 w 278"/>
                <a:gd name="T31" fmla="*/ 434 h 468"/>
                <a:gd name="T32" fmla="*/ 55 w 278"/>
                <a:gd name="T33" fmla="*/ 434 h 468"/>
                <a:gd name="T34" fmla="*/ 55 w 278"/>
                <a:gd name="T35" fmla="*/ 434 h 468"/>
                <a:gd name="T36" fmla="*/ 55 w 278"/>
                <a:gd name="T37" fmla="*/ 434 h 468"/>
                <a:gd name="T38" fmla="*/ 59 w 278"/>
                <a:gd name="T39" fmla="*/ 433 h 468"/>
                <a:gd name="T40" fmla="*/ 59 w 278"/>
                <a:gd name="T41" fmla="*/ 433 h 468"/>
                <a:gd name="T42" fmla="*/ 60 w 278"/>
                <a:gd name="T43" fmla="*/ 433 h 468"/>
                <a:gd name="T44" fmla="*/ 60 w 278"/>
                <a:gd name="T45" fmla="*/ 433 h 468"/>
                <a:gd name="T46" fmla="*/ 60 w 278"/>
                <a:gd name="T47" fmla="*/ 433 h 468"/>
                <a:gd name="T48" fmla="*/ 61 w 278"/>
                <a:gd name="T49" fmla="*/ 433 h 468"/>
                <a:gd name="T50" fmla="*/ 61 w 278"/>
                <a:gd name="T51" fmla="*/ 433 h 468"/>
                <a:gd name="T52" fmla="*/ 61 w 278"/>
                <a:gd name="T53" fmla="*/ 433 h 468"/>
                <a:gd name="T54" fmla="*/ 58 w 278"/>
                <a:gd name="T55" fmla="*/ 325 h 468"/>
                <a:gd name="T56" fmla="*/ 82 w 278"/>
                <a:gd name="T57" fmla="*/ 115 h 468"/>
                <a:gd name="T58" fmla="*/ 119 w 278"/>
                <a:gd name="T59" fmla="*/ 317 h 468"/>
                <a:gd name="T60" fmla="*/ 58 w 278"/>
                <a:gd name="T61" fmla="*/ 325 h 468"/>
                <a:gd name="T62" fmla="*/ 148 w 278"/>
                <a:gd name="T63" fmla="*/ 278 h 468"/>
                <a:gd name="T64" fmla="*/ 134 w 278"/>
                <a:gd name="T65" fmla="*/ 243 h 468"/>
                <a:gd name="T66" fmla="*/ 87 w 278"/>
                <a:gd name="T67" fmla="*/ 119 h 468"/>
                <a:gd name="T68" fmla="*/ 197 w 278"/>
                <a:gd name="T69" fmla="*/ 0 h 468"/>
                <a:gd name="T70" fmla="*/ 243 w 278"/>
                <a:gd name="T71" fmla="*/ 193 h 468"/>
                <a:gd name="T72" fmla="*/ 243 w 278"/>
                <a:gd name="T73" fmla="*/ 193 h 468"/>
                <a:gd name="T74" fmla="*/ 243 w 278"/>
                <a:gd name="T75" fmla="*/ 194 h 468"/>
                <a:gd name="T76" fmla="*/ 243 w 278"/>
                <a:gd name="T77" fmla="*/ 194 h 468"/>
                <a:gd name="T78" fmla="*/ 243 w 278"/>
                <a:gd name="T79" fmla="*/ 195 h 468"/>
                <a:gd name="T80" fmla="*/ 243 w 278"/>
                <a:gd name="T81" fmla="*/ 195 h 468"/>
                <a:gd name="T82" fmla="*/ 243 w 278"/>
                <a:gd name="T83" fmla="*/ 195 h 468"/>
                <a:gd name="T84" fmla="*/ 243 w 278"/>
                <a:gd name="T85" fmla="*/ 196 h 468"/>
                <a:gd name="T86" fmla="*/ 172 w 278"/>
                <a:gd name="T87" fmla="*/ 369 h 468"/>
                <a:gd name="T88" fmla="*/ 66 w 278"/>
                <a:gd name="T89" fmla="*/ 467 h 468"/>
                <a:gd name="T90" fmla="*/ 278 w 278"/>
                <a:gd name="T91" fmla="*/ 196 h 468"/>
                <a:gd name="T92" fmla="*/ 197 w 278"/>
                <a:gd name="T9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8" h="468">
                  <a:moveTo>
                    <a:pt x="61" y="468"/>
                  </a:moveTo>
                  <a:cubicBezTo>
                    <a:pt x="61" y="468"/>
                    <a:pt x="61" y="468"/>
                    <a:pt x="61" y="468"/>
                  </a:cubicBezTo>
                  <a:cubicBezTo>
                    <a:pt x="61" y="468"/>
                    <a:pt x="61" y="468"/>
                    <a:pt x="61" y="468"/>
                  </a:cubicBezTo>
                  <a:moveTo>
                    <a:pt x="62" y="468"/>
                  </a:moveTo>
                  <a:cubicBezTo>
                    <a:pt x="62" y="468"/>
                    <a:pt x="62" y="468"/>
                    <a:pt x="62" y="468"/>
                  </a:cubicBezTo>
                  <a:cubicBezTo>
                    <a:pt x="62" y="468"/>
                    <a:pt x="62" y="468"/>
                    <a:pt x="62" y="468"/>
                  </a:cubicBezTo>
                  <a:moveTo>
                    <a:pt x="62" y="468"/>
                  </a:moveTo>
                  <a:cubicBezTo>
                    <a:pt x="62" y="468"/>
                    <a:pt x="62" y="468"/>
                    <a:pt x="62" y="468"/>
                  </a:cubicBezTo>
                  <a:cubicBezTo>
                    <a:pt x="62" y="468"/>
                    <a:pt x="62" y="468"/>
                    <a:pt x="62" y="468"/>
                  </a:cubicBezTo>
                  <a:moveTo>
                    <a:pt x="62" y="468"/>
                  </a:moveTo>
                  <a:cubicBezTo>
                    <a:pt x="62" y="468"/>
                    <a:pt x="62" y="468"/>
                    <a:pt x="62" y="468"/>
                  </a:cubicBezTo>
                  <a:cubicBezTo>
                    <a:pt x="62" y="468"/>
                    <a:pt x="62" y="468"/>
                    <a:pt x="62" y="468"/>
                  </a:cubicBezTo>
                  <a:moveTo>
                    <a:pt x="64" y="467"/>
                  </a:moveTo>
                  <a:cubicBezTo>
                    <a:pt x="64" y="467"/>
                    <a:pt x="64" y="467"/>
                    <a:pt x="64" y="467"/>
                  </a:cubicBezTo>
                  <a:cubicBezTo>
                    <a:pt x="64" y="467"/>
                    <a:pt x="64" y="467"/>
                    <a:pt x="64" y="467"/>
                  </a:cubicBezTo>
                  <a:moveTo>
                    <a:pt x="64" y="467"/>
                  </a:moveTo>
                  <a:cubicBezTo>
                    <a:pt x="64" y="467"/>
                    <a:pt x="64" y="467"/>
                    <a:pt x="64" y="467"/>
                  </a:cubicBezTo>
                  <a:cubicBezTo>
                    <a:pt x="64" y="467"/>
                    <a:pt x="64" y="467"/>
                    <a:pt x="64" y="467"/>
                  </a:cubicBezTo>
                  <a:moveTo>
                    <a:pt x="65" y="467"/>
                  </a:moveTo>
                  <a:cubicBezTo>
                    <a:pt x="65" y="467"/>
                    <a:pt x="65" y="467"/>
                    <a:pt x="65" y="467"/>
                  </a:cubicBezTo>
                  <a:cubicBezTo>
                    <a:pt x="65" y="467"/>
                    <a:pt x="65" y="467"/>
                    <a:pt x="65" y="467"/>
                  </a:cubicBezTo>
                  <a:moveTo>
                    <a:pt x="66" y="467"/>
                  </a:moveTo>
                  <a:cubicBezTo>
                    <a:pt x="66" y="467"/>
                    <a:pt x="66" y="467"/>
                    <a:pt x="66" y="467"/>
                  </a:cubicBezTo>
                  <a:cubicBezTo>
                    <a:pt x="66" y="467"/>
                    <a:pt x="66" y="467"/>
                    <a:pt x="66" y="467"/>
                  </a:cubicBezTo>
                  <a:moveTo>
                    <a:pt x="66" y="467"/>
                  </a:moveTo>
                  <a:cubicBezTo>
                    <a:pt x="66" y="467"/>
                    <a:pt x="66" y="467"/>
                    <a:pt x="66" y="467"/>
                  </a:cubicBezTo>
                  <a:cubicBezTo>
                    <a:pt x="66" y="467"/>
                    <a:pt x="66" y="467"/>
                    <a:pt x="66" y="467"/>
                  </a:cubicBezTo>
                  <a:moveTo>
                    <a:pt x="54" y="434"/>
                  </a:moveTo>
                  <a:cubicBezTo>
                    <a:pt x="54" y="434"/>
                    <a:pt x="54" y="434"/>
                    <a:pt x="54" y="434"/>
                  </a:cubicBezTo>
                  <a:cubicBezTo>
                    <a:pt x="54" y="434"/>
                    <a:pt x="54" y="434"/>
                    <a:pt x="54" y="434"/>
                  </a:cubicBezTo>
                  <a:moveTo>
                    <a:pt x="54" y="434"/>
                  </a:moveTo>
                  <a:cubicBezTo>
                    <a:pt x="54" y="434"/>
                    <a:pt x="54" y="434"/>
                    <a:pt x="54" y="434"/>
                  </a:cubicBezTo>
                  <a:cubicBezTo>
                    <a:pt x="54" y="434"/>
                    <a:pt x="54" y="434"/>
                    <a:pt x="54" y="434"/>
                  </a:cubicBezTo>
                  <a:moveTo>
                    <a:pt x="55" y="434"/>
                  </a:moveTo>
                  <a:cubicBezTo>
                    <a:pt x="55" y="434"/>
                    <a:pt x="54" y="434"/>
                    <a:pt x="54" y="434"/>
                  </a:cubicBezTo>
                  <a:cubicBezTo>
                    <a:pt x="54" y="434"/>
                    <a:pt x="55" y="434"/>
                    <a:pt x="55" y="434"/>
                  </a:cubicBezTo>
                  <a:moveTo>
                    <a:pt x="59" y="433"/>
                  </a:moveTo>
                  <a:cubicBezTo>
                    <a:pt x="58" y="434"/>
                    <a:pt x="56" y="434"/>
                    <a:pt x="55" y="434"/>
                  </a:cubicBezTo>
                  <a:cubicBezTo>
                    <a:pt x="56" y="434"/>
                    <a:pt x="58" y="434"/>
                    <a:pt x="59" y="433"/>
                  </a:cubicBezTo>
                  <a:moveTo>
                    <a:pt x="59" y="433"/>
                  </a:moveTo>
                  <a:cubicBezTo>
                    <a:pt x="59" y="433"/>
                    <a:pt x="59" y="433"/>
                    <a:pt x="59" y="433"/>
                  </a:cubicBezTo>
                  <a:cubicBezTo>
                    <a:pt x="59" y="433"/>
                    <a:pt x="59" y="433"/>
                    <a:pt x="59" y="433"/>
                  </a:cubicBezTo>
                  <a:moveTo>
                    <a:pt x="60" y="433"/>
                  </a:moveTo>
                  <a:cubicBezTo>
                    <a:pt x="60" y="433"/>
                    <a:pt x="60" y="433"/>
                    <a:pt x="60" y="433"/>
                  </a:cubicBezTo>
                  <a:cubicBezTo>
                    <a:pt x="60" y="433"/>
                    <a:pt x="60" y="433"/>
                    <a:pt x="60" y="433"/>
                  </a:cubicBezTo>
                  <a:moveTo>
                    <a:pt x="60" y="433"/>
                  </a:moveTo>
                  <a:cubicBezTo>
                    <a:pt x="60" y="433"/>
                    <a:pt x="60" y="433"/>
                    <a:pt x="60" y="433"/>
                  </a:cubicBezTo>
                  <a:cubicBezTo>
                    <a:pt x="60" y="433"/>
                    <a:pt x="60" y="433"/>
                    <a:pt x="60" y="433"/>
                  </a:cubicBezTo>
                  <a:moveTo>
                    <a:pt x="61" y="433"/>
                  </a:moveTo>
                  <a:cubicBezTo>
                    <a:pt x="61" y="433"/>
                    <a:pt x="61" y="433"/>
                    <a:pt x="61" y="433"/>
                  </a:cubicBezTo>
                  <a:cubicBezTo>
                    <a:pt x="61" y="433"/>
                    <a:pt x="61" y="433"/>
                    <a:pt x="61" y="433"/>
                  </a:cubicBezTo>
                  <a:moveTo>
                    <a:pt x="61" y="433"/>
                  </a:moveTo>
                  <a:cubicBezTo>
                    <a:pt x="61" y="433"/>
                    <a:pt x="61" y="433"/>
                    <a:pt x="61" y="433"/>
                  </a:cubicBezTo>
                  <a:cubicBezTo>
                    <a:pt x="61" y="433"/>
                    <a:pt x="61" y="433"/>
                    <a:pt x="61" y="433"/>
                  </a:cubicBezTo>
                  <a:moveTo>
                    <a:pt x="58" y="325"/>
                  </a:moveTo>
                  <a:cubicBezTo>
                    <a:pt x="58" y="325"/>
                    <a:pt x="58" y="325"/>
                    <a:pt x="58" y="325"/>
                  </a:cubicBezTo>
                  <a:cubicBezTo>
                    <a:pt x="58" y="325"/>
                    <a:pt x="58" y="325"/>
                    <a:pt x="58" y="325"/>
                  </a:cubicBezTo>
                  <a:moveTo>
                    <a:pt x="82" y="115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0" y="324"/>
                    <a:pt x="97" y="329"/>
                    <a:pt x="81" y="329"/>
                  </a:cubicBezTo>
                  <a:cubicBezTo>
                    <a:pt x="74" y="329"/>
                    <a:pt x="66" y="328"/>
                    <a:pt x="58" y="325"/>
                  </a:cubicBezTo>
                  <a:cubicBezTo>
                    <a:pt x="66" y="328"/>
                    <a:pt x="74" y="329"/>
                    <a:pt x="81" y="329"/>
                  </a:cubicBezTo>
                  <a:cubicBezTo>
                    <a:pt x="132" y="329"/>
                    <a:pt x="148" y="278"/>
                    <a:pt x="148" y="278"/>
                  </a:cubicBezTo>
                  <a:cubicBezTo>
                    <a:pt x="153" y="276"/>
                    <a:pt x="155" y="273"/>
                    <a:pt x="155" y="270"/>
                  </a:cubicBezTo>
                  <a:cubicBezTo>
                    <a:pt x="155" y="263"/>
                    <a:pt x="143" y="254"/>
                    <a:pt x="134" y="243"/>
                  </a:cubicBezTo>
                  <a:cubicBezTo>
                    <a:pt x="120" y="227"/>
                    <a:pt x="126" y="178"/>
                    <a:pt x="118" y="156"/>
                  </a:cubicBezTo>
                  <a:cubicBezTo>
                    <a:pt x="113" y="141"/>
                    <a:pt x="97" y="127"/>
                    <a:pt x="87" y="119"/>
                  </a:cubicBezTo>
                  <a:cubicBezTo>
                    <a:pt x="85" y="117"/>
                    <a:pt x="84" y="116"/>
                    <a:pt x="82" y="115"/>
                  </a:cubicBezTo>
                  <a:moveTo>
                    <a:pt x="197" y="0"/>
                  </a:moveTo>
                  <a:cubicBezTo>
                    <a:pt x="173" y="25"/>
                    <a:pt x="173" y="25"/>
                    <a:pt x="173" y="25"/>
                  </a:cubicBezTo>
                  <a:cubicBezTo>
                    <a:pt x="216" y="68"/>
                    <a:pt x="242" y="127"/>
                    <a:pt x="243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43" y="194"/>
                    <a:pt x="243" y="194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263"/>
                    <a:pt x="217" y="325"/>
                    <a:pt x="172" y="369"/>
                  </a:cubicBezTo>
                  <a:cubicBezTo>
                    <a:pt x="196" y="393"/>
                    <a:pt x="196" y="393"/>
                    <a:pt x="196" y="393"/>
                  </a:cubicBezTo>
                  <a:cubicBezTo>
                    <a:pt x="160" y="429"/>
                    <a:pt x="115" y="455"/>
                    <a:pt x="66" y="467"/>
                  </a:cubicBezTo>
                  <a:cubicBezTo>
                    <a:pt x="125" y="452"/>
                    <a:pt x="178" y="418"/>
                    <a:pt x="216" y="371"/>
                  </a:cubicBezTo>
                  <a:cubicBezTo>
                    <a:pt x="256" y="322"/>
                    <a:pt x="278" y="260"/>
                    <a:pt x="278" y="196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8" y="120"/>
                    <a:pt x="247" y="51"/>
                    <a:pt x="19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9385300" y="4983163"/>
              <a:ext cx="1476375" cy="1044575"/>
            </a:xfrm>
            <a:custGeom>
              <a:avLst/>
              <a:gdLst>
                <a:gd name="T0" fmla="*/ 0 w 393"/>
                <a:gd name="T1" fmla="*/ 198 h 278"/>
                <a:gd name="T2" fmla="*/ 191 w 393"/>
                <a:gd name="T3" fmla="*/ 278 h 278"/>
                <a:gd name="T4" fmla="*/ 191 w 393"/>
                <a:gd name="T5" fmla="*/ 278 h 278"/>
                <a:gd name="T6" fmla="*/ 192 w 393"/>
                <a:gd name="T7" fmla="*/ 278 h 278"/>
                <a:gd name="T8" fmla="*/ 192 w 393"/>
                <a:gd name="T9" fmla="*/ 278 h 278"/>
                <a:gd name="T10" fmla="*/ 193 w 393"/>
                <a:gd name="T11" fmla="*/ 278 h 278"/>
                <a:gd name="T12" fmla="*/ 193 w 393"/>
                <a:gd name="T13" fmla="*/ 278 h 278"/>
                <a:gd name="T14" fmla="*/ 194 w 393"/>
                <a:gd name="T15" fmla="*/ 278 h 278"/>
                <a:gd name="T16" fmla="*/ 194 w 393"/>
                <a:gd name="T17" fmla="*/ 278 h 278"/>
                <a:gd name="T18" fmla="*/ 195 w 393"/>
                <a:gd name="T19" fmla="*/ 278 h 278"/>
                <a:gd name="T20" fmla="*/ 195 w 393"/>
                <a:gd name="T21" fmla="*/ 278 h 278"/>
                <a:gd name="T22" fmla="*/ 258 w 393"/>
                <a:gd name="T23" fmla="*/ 271 h 278"/>
                <a:gd name="T24" fmla="*/ 253 w 393"/>
                <a:gd name="T25" fmla="*/ 249 h 278"/>
                <a:gd name="T26" fmla="*/ 253 w 393"/>
                <a:gd name="T27" fmla="*/ 249 h 278"/>
                <a:gd name="T28" fmla="*/ 258 w 393"/>
                <a:gd name="T29" fmla="*/ 271 h 278"/>
                <a:gd name="T30" fmla="*/ 259 w 393"/>
                <a:gd name="T31" fmla="*/ 271 h 278"/>
                <a:gd name="T32" fmla="*/ 259 w 393"/>
                <a:gd name="T33" fmla="*/ 271 h 278"/>
                <a:gd name="T34" fmla="*/ 259 w 393"/>
                <a:gd name="T35" fmla="*/ 271 h 278"/>
                <a:gd name="T36" fmla="*/ 261 w 393"/>
                <a:gd name="T37" fmla="*/ 270 h 278"/>
                <a:gd name="T38" fmla="*/ 261 w 393"/>
                <a:gd name="T39" fmla="*/ 270 h 278"/>
                <a:gd name="T40" fmla="*/ 262 w 393"/>
                <a:gd name="T41" fmla="*/ 270 h 278"/>
                <a:gd name="T42" fmla="*/ 263 w 393"/>
                <a:gd name="T43" fmla="*/ 270 h 278"/>
                <a:gd name="T44" fmla="*/ 263 w 393"/>
                <a:gd name="T45" fmla="*/ 270 h 278"/>
                <a:gd name="T46" fmla="*/ 263 w 393"/>
                <a:gd name="T47" fmla="*/ 270 h 278"/>
                <a:gd name="T48" fmla="*/ 369 w 393"/>
                <a:gd name="T49" fmla="*/ 172 h 278"/>
                <a:gd name="T50" fmla="*/ 258 w 393"/>
                <a:gd name="T51" fmla="*/ 236 h 278"/>
                <a:gd name="T52" fmla="*/ 258 w 393"/>
                <a:gd name="T53" fmla="*/ 236 h 278"/>
                <a:gd name="T54" fmla="*/ 257 w 393"/>
                <a:gd name="T55" fmla="*/ 236 h 278"/>
                <a:gd name="T56" fmla="*/ 257 w 393"/>
                <a:gd name="T57" fmla="*/ 236 h 278"/>
                <a:gd name="T58" fmla="*/ 256 w 393"/>
                <a:gd name="T59" fmla="*/ 236 h 278"/>
                <a:gd name="T60" fmla="*/ 252 w 393"/>
                <a:gd name="T61" fmla="*/ 237 h 278"/>
                <a:gd name="T62" fmla="*/ 251 w 393"/>
                <a:gd name="T63" fmla="*/ 237 h 278"/>
                <a:gd name="T64" fmla="*/ 251 w 393"/>
                <a:gd name="T65" fmla="*/ 237 h 278"/>
                <a:gd name="T66" fmla="*/ 251 w 393"/>
                <a:gd name="T67" fmla="*/ 237 h 278"/>
                <a:gd name="T68" fmla="*/ 237 w 393"/>
                <a:gd name="T69" fmla="*/ 158 h 278"/>
                <a:gd name="T70" fmla="*/ 237 w 393"/>
                <a:gd name="T71" fmla="*/ 158 h 278"/>
                <a:gd name="T72" fmla="*/ 243 w 393"/>
                <a:gd name="T73" fmla="*/ 133 h 278"/>
                <a:gd name="T74" fmla="*/ 244 w 393"/>
                <a:gd name="T75" fmla="*/ 125 h 278"/>
                <a:gd name="T76" fmla="*/ 255 w 393"/>
                <a:gd name="T77" fmla="*/ 128 h 278"/>
                <a:gd name="T78" fmla="*/ 278 w 393"/>
                <a:gd name="T79" fmla="*/ 132 h 278"/>
                <a:gd name="T80" fmla="*/ 197 w 393"/>
                <a:gd name="T8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3" h="278">
                  <a:moveTo>
                    <a:pt x="197" y="0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49" y="246"/>
                    <a:pt x="116" y="277"/>
                    <a:pt x="191" y="278"/>
                  </a:cubicBezTo>
                  <a:cubicBezTo>
                    <a:pt x="191" y="278"/>
                    <a:pt x="191" y="278"/>
                    <a:pt x="191" y="278"/>
                  </a:cubicBezTo>
                  <a:cubicBezTo>
                    <a:pt x="191" y="278"/>
                    <a:pt x="191" y="278"/>
                    <a:pt x="191" y="278"/>
                  </a:cubicBezTo>
                  <a:cubicBezTo>
                    <a:pt x="191" y="278"/>
                    <a:pt x="191" y="278"/>
                    <a:pt x="191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2" y="278"/>
                    <a:pt x="193" y="278"/>
                    <a:pt x="193" y="278"/>
                  </a:cubicBezTo>
                  <a:cubicBezTo>
                    <a:pt x="193" y="278"/>
                    <a:pt x="193" y="278"/>
                    <a:pt x="193" y="278"/>
                  </a:cubicBezTo>
                  <a:cubicBezTo>
                    <a:pt x="193" y="278"/>
                    <a:pt x="193" y="278"/>
                    <a:pt x="193" y="278"/>
                  </a:cubicBezTo>
                  <a:cubicBezTo>
                    <a:pt x="193" y="278"/>
                    <a:pt x="193" y="278"/>
                    <a:pt x="193" y="278"/>
                  </a:cubicBezTo>
                  <a:cubicBezTo>
                    <a:pt x="193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5" y="278"/>
                  </a:cubicBezTo>
                  <a:cubicBezTo>
                    <a:pt x="195" y="278"/>
                    <a:pt x="195" y="278"/>
                    <a:pt x="195" y="278"/>
                  </a:cubicBezTo>
                  <a:cubicBezTo>
                    <a:pt x="195" y="278"/>
                    <a:pt x="195" y="278"/>
                    <a:pt x="195" y="278"/>
                  </a:cubicBezTo>
                  <a:cubicBezTo>
                    <a:pt x="195" y="278"/>
                    <a:pt x="195" y="278"/>
                    <a:pt x="195" y="278"/>
                  </a:cubicBezTo>
                  <a:cubicBezTo>
                    <a:pt x="195" y="278"/>
                    <a:pt x="195" y="278"/>
                    <a:pt x="195" y="278"/>
                  </a:cubicBezTo>
                  <a:cubicBezTo>
                    <a:pt x="217" y="278"/>
                    <a:pt x="238" y="276"/>
                    <a:pt x="258" y="271"/>
                  </a:cubicBezTo>
                  <a:cubicBezTo>
                    <a:pt x="256" y="264"/>
                    <a:pt x="255" y="257"/>
                    <a:pt x="253" y="249"/>
                  </a:cubicBezTo>
                  <a:cubicBezTo>
                    <a:pt x="253" y="249"/>
                    <a:pt x="253" y="249"/>
                    <a:pt x="253" y="249"/>
                  </a:cubicBezTo>
                  <a:cubicBezTo>
                    <a:pt x="253" y="249"/>
                    <a:pt x="253" y="249"/>
                    <a:pt x="253" y="249"/>
                  </a:cubicBezTo>
                  <a:cubicBezTo>
                    <a:pt x="253" y="249"/>
                    <a:pt x="253" y="249"/>
                    <a:pt x="253" y="249"/>
                  </a:cubicBezTo>
                  <a:cubicBezTo>
                    <a:pt x="258" y="271"/>
                    <a:pt x="258" y="271"/>
                    <a:pt x="258" y="271"/>
                  </a:cubicBezTo>
                  <a:cubicBezTo>
                    <a:pt x="258" y="271"/>
                    <a:pt x="258" y="271"/>
                    <a:pt x="258" y="271"/>
                  </a:cubicBezTo>
                  <a:cubicBezTo>
                    <a:pt x="258" y="271"/>
                    <a:pt x="258" y="271"/>
                    <a:pt x="258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60" y="271"/>
                    <a:pt x="260" y="271"/>
                    <a:pt x="26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2" y="270"/>
                    <a:pt x="262" y="270"/>
                    <a:pt x="262" y="270"/>
                  </a:cubicBezTo>
                  <a:cubicBezTo>
                    <a:pt x="262" y="270"/>
                    <a:pt x="262" y="270"/>
                    <a:pt x="262" y="270"/>
                  </a:cubicBezTo>
                  <a:cubicBezTo>
                    <a:pt x="262" y="270"/>
                    <a:pt x="263" y="270"/>
                    <a:pt x="263" y="270"/>
                  </a:cubicBezTo>
                  <a:cubicBezTo>
                    <a:pt x="263" y="270"/>
                    <a:pt x="263" y="270"/>
                    <a:pt x="263" y="270"/>
                  </a:cubicBezTo>
                  <a:cubicBezTo>
                    <a:pt x="263" y="270"/>
                    <a:pt x="263" y="270"/>
                    <a:pt x="263" y="270"/>
                  </a:cubicBezTo>
                  <a:cubicBezTo>
                    <a:pt x="263" y="270"/>
                    <a:pt x="263" y="270"/>
                    <a:pt x="263" y="270"/>
                  </a:cubicBezTo>
                  <a:cubicBezTo>
                    <a:pt x="263" y="270"/>
                    <a:pt x="263" y="270"/>
                    <a:pt x="263" y="270"/>
                  </a:cubicBezTo>
                  <a:cubicBezTo>
                    <a:pt x="312" y="258"/>
                    <a:pt x="357" y="232"/>
                    <a:pt x="393" y="196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39" y="202"/>
                    <a:pt x="301" y="224"/>
                    <a:pt x="258" y="236"/>
                  </a:cubicBezTo>
                  <a:cubicBezTo>
                    <a:pt x="258" y="236"/>
                    <a:pt x="258" y="236"/>
                    <a:pt x="258" y="236"/>
                  </a:cubicBezTo>
                  <a:cubicBezTo>
                    <a:pt x="258" y="236"/>
                    <a:pt x="258" y="236"/>
                    <a:pt x="258" y="236"/>
                  </a:cubicBezTo>
                  <a:cubicBezTo>
                    <a:pt x="258" y="236"/>
                    <a:pt x="258" y="236"/>
                    <a:pt x="258" y="236"/>
                  </a:cubicBezTo>
                  <a:cubicBezTo>
                    <a:pt x="258" y="236"/>
                    <a:pt x="257" y="236"/>
                    <a:pt x="257" y="236"/>
                  </a:cubicBezTo>
                  <a:cubicBezTo>
                    <a:pt x="257" y="236"/>
                    <a:pt x="257" y="236"/>
                    <a:pt x="257" y="236"/>
                  </a:cubicBezTo>
                  <a:cubicBezTo>
                    <a:pt x="257" y="236"/>
                    <a:pt x="257" y="236"/>
                    <a:pt x="257" y="236"/>
                  </a:cubicBezTo>
                  <a:cubicBezTo>
                    <a:pt x="257" y="236"/>
                    <a:pt x="257" y="236"/>
                    <a:pt x="257" y="236"/>
                  </a:cubicBezTo>
                  <a:cubicBezTo>
                    <a:pt x="256" y="236"/>
                    <a:pt x="256" y="236"/>
                    <a:pt x="256" y="236"/>
                  </a:cubicBezTo>
                  <a:cubicBezTo>
                    <a:pt x="256" y="236"/>
                    <a:pt x="256" y="236"/>
                    <a:pt x="256" y="236"/>
                  </a:cubicBezTo>
                  <a:cubicBezTo>
                    <a:pt x="256" y="236"/>
                    <a:pt x="256" y="236"/>
                    <a:pt x="256" y="236"/>
                  </a:cubicBezTo>
                  <a:cubicBezTo>
                    <a:pt x="255" y="237"/>
                    <a:pt x="253" y="237"/>
                    <a:pt x="252" y="237"/>
                  </a:cubicBezTo>
                  <a:cubicBezTo>
                    <a:pt x="252" y="237"/>
                    <a:pt x="252" y="237"/>
                    <a:pt x="252" y="237"/>
                  </a:cubicBezTo>
                  <a:cubicBezTo>
                    <a:pt x="252" y="237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43" y="201"/>
                    <a:pt x="237" y="164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53" y="158"/>
                    <a:pt x="253" y="158"/>
                    <a:pt x="253" y="158"/>
                  </a:cubicBezTo>
                  <a:cubicBezTo>
                    <a:pt x="245" y="147"/>
                    <a:pt x="243" y="139"/>
                    <a:pt x="243" y="133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28"/>
                    <a:pt x="244" y="125"/>
                    <a:pt x="244" y="125"/>
                  </a:cubicBezTo>
                  <a:cubicBezTo>
                    <a:pt x="248" y="126"/>
                    <a:pt x="252" y="128"/>
                    <a:pt x="255" y="128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63" y="131"/>
                    <a:pt x="271" y="132"/>
                    <a:pt x="278" y="132"/>
                  </a:cubicBezTo>
                  <a:cubicBezTo>
                    <a:pt x="294" y="132"/>
                    <a:pt x="307" y="127"/>
                    <a:pt x="316" y="120"/>
                  </a:cubicBezTo>
                  <a:cubicBezTo>
                    <a:pt x="197" y="0"/>
                    <a:pt x="197" y="0"/>
                    <a:pt x="19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122" name="CuadroTexto 5"/>
          <p:cNvSpPr txBox="1">
            <a:spLocks noChangeArrowheads="1"/>
          </p:cNvSpPr>
          <p:nvPr/>
        </p:nvSpPr>
        <p:spPr bwMode="auto">
          <a:xfrm>
            <a:off x="809150" y="5140802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2400" b="1" dirty="0" smtClean="0">
                <a:solidFill>
                  <a:schemeClr val="bg1"/>
                </a:solidFill>
                <a:latin typeface="Aileron Black" panose="00000A00000000000000" pitchFamily="50" charset="0"/>
              </a:rPr>
              <a:t>  </a:t>
            </a:r>
            <a:r>
              <a:rPr lang="es-CO" altLang="es-CO" sz="24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Example</a:t>
            </a:r>
            <a:endParaRPr lang="es-CO" altLang="es-CO" sz="2400" b="1" dirty="0">
              <a:solidFill>
                <a:schemeClr val="bg1"/>
              </a:solidFill>
              <a:latin typeface="Aileron Black" panose="00000A00000000000000" pitchFamily="50" charset="0"/>
            </a:endParaRPr>
          </a:p>
        </p:txBody>
      </p:sp>
      <p:sp>
        <p:nvSpPr>
          <p:cNvPr id="123" name="Rectángulo 122"/>
          <p:cNvSpPr/>
          <p:nvPr/>
        </p:nvSpPr>
        <p:spPr>
          <a:xfrm>
            <a:off x="497760" y="5630133"/>
            <a:ext cx="2910869" cy="76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Raleway" panose="020B0503030101060003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/>
              </a:solidFill>
              <a:latin typeface="Raleway" panose="020B0503030101060003" pitchFamily="34" charset="0"/>
              <a:cs typeface="Cordia New" panose="020B0304020202020204" pitchFamily="34" charset="-34"/>
            </a:endParaRPr>
          </a:p>
        </p:txBody>
      </p:sp>
      <p:sp>
        <p:nvSpPr>
          <p:cNvPr id="124" name="CuadroTexto 5"/>
          <p:cNvSpPr txBox="1">
            <a:spLocks noChangeArrowheads="1"/>
          </p:cNvSpPr>
          <p:nvPr/>
        </p:nvSpPr>
        <p:spPr bwMode="auto">
          <a:xfrm>
            <a:off x="5051297" y="2556040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2400" b="1" dirty="0" smtClean="0">
                <a:solidFill>
                  <a:schemeClr val="bg1"/>
                </a:solidFill>
                <a:latin typeface="Aileron Black" panose="00000A00000000000000" pitchFamily="50" charset="0"/>
              </a:rPr>
              <a:t>  </a:t>
            </a:r>
            <a:r>
              <a:rPr lang="es-CO" altLang="es-CO" sz="24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Example</a:t>
            </a:r>
            <a:endParaRPr lang="es-CO" altLang="es-CO" sz="2400" b="1" dirty="0">
              <a:solidFill>
                <a:schemeClr val="bg1"/>
              </a:solidFill>
              <a:latin typeface="Aileron Black" panose="00000A00000000000000" pitchFamily="50" charset="0"/>
            </a:endParaRPr>
          </a:p>
        </p:txBody>
      </p:sp>
      <p:sp>
        <p:nvSpPr>
          <p:cNvPr id="125" name="CuadroTexto 5"/>
          <p:cNvSpPr txBox="1">
            <a:spLocks noChangeArrowheads="1"/>
          </p:cNvSpPr>
          <p:nvPr/>
        </p:nvSpPr>
        <p:spPr bwMode="auto">
          <a:xfrm>
            <a:off x="8965953" y="5277895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2400" b="1" dirty="0" smtClean="0">
                <a:solidFill>
                  <a:schemeClr val="bg1"/>
                </a:solidFill>
                <a:latin typeface="Aileron Black" panose="00000A00000000000000" pitchFamily="50" charset="0"/>
              </a:rPr>
              <a:t>  </a:t>
            </a:r>
            <a:r>
              <a:rPr lang="es-CO" altLang="es-CO" sz="24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Example</a:t>
            </a:r>
            <a:endParaRPr lang="es-CO" altLang="es-CO" sz="2400" b="1" dirty="0">
              <a:solidFill>
                <a:schemeClr val="bg1"/>
              </a:solidFill>
              <a:latin typeface="Aileron Black" panose="00000A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44000" y="-1"/>
            <a:ext cx="138974" cy="684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Rectángulo 60"/>
          <p:cNvSpPr/>
          <p:nvPr/>
        </p:nvSpPr>
        <p:spPr>
          <a:xfrm>
            <a:off x="8073136" y="-1"/>
            <a:ext cx="138974" cy="684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Rectángulo 59"/>
          <p:cNvSpPr/>
          <p:nvPr/>
        </p:nvSpPr>
        <p:spPr>
          <a:xfrm>
            <a:off x="4693506" y="3014628"/>
            <a:ext cx="2910869" cy="76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Raleway" panose="020B0503030101060003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/>
              </a:solidFill>
              <a:latin typeface="Raleway" panose="020B0503030101060003" pitchFamily="34" charset="0"/>
              <a:cs typeface="Cordia New" panose="020B0304020202020204" pitchFamily="34" charset="-34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8712255" y="5757523"/>
            <a:ext cx="2910869" cy="76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Raleway" panose="020B0503030101060003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/>
              </a:solidFill>
              <a:latin typeface="Raleway" panose="020B0503030101060003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20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77288" y="3811144"/>
            <a:ext cx="1470298" cy="1258161"/>
            <a:chOff x="4922838" y="68262"/>
            <a:chExt cx="2387600" cy="2043113"/>
          </a:xfrm>
          <a:solidFill>
            <a:srgbClr val="2BAEAC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922838" y="68262"/>
              <a:ext cx="2387600" cy="2043113"/>
            </a:xfrm>
            <a:custGeom>
              <a:avLst/>
              <a:gdLst>
                <a:gd name="T0" fmla="*/ 314 w 636"/>
                <a:gd name="T1" fmla="*/ 428 h 544"/>
                <a:gd name="T2" fmla="*/ 294 w 636"/>
                <a:gd name="T3" fmla="*/ 416 h 544"/>
                <a:gd name="T4" fmla="*/ 296 w 636"/>
                <a:gd name="T5" fmla="*/ 396 h 544"/>
                <a:gd name="T6" fmla="*/ 206 w 636"/>
                <a:gd name="T7" fmla="*/ 391 h 544"/>
                <a:gd name="T8" fmla="*/ 156 w 636"/>
                <a:gd name="T9" fmla="*/ 338 h 544"/>
                <a:gd name="T10" fmla="*/ 145 w 636"/>
                <a:gd name="T11" fmla="*/ 314 h 544"/>
                <a:gd name="T12" fmla="*/ 194 w 636"/>
                <a:gd name="T13" fmla="*/ 280 h 544"/>
                <a:gd name="T14" fmla="*/ 259 w 636"/>
                <a:gd name="T15" fmla="*/ 248 h 544"/>
                <a:gd name="T16" fmla="*/ 292 w 636"/>
                <a:gd name="T17" fmla="*/ 203 h 544"/>
                <a:gd name="T18" fmla="*/ 337 w 636"/>
                <a:gd name="T19" fmla="*/ 198 h 544"/>
                <a:gd name="T20" fmla="*/ 333 w 636"/>
                <a:gd name="T21" fmla="*/ 133 h 544"/>
                <a:gd name="T22" fmla="*/ 357 w 636"/>
                <a:gd name="T23" fmla="*/ 161 h 544"/>
                <a:gd name="T24" fmla="*/ 371 w 636"/>
                <a:gd name="T25" fmla="*/ 117 h 544"/>
                <a:gd name="T26" fmla="*/ 392 w 636"/>
                <a:gd name="T27" fmla="*/ 155 h 544"/>
                <a:gd name="T28" fmla="*/ 426 w 636"/>
                <a:gd name="T29" fmla="*/ 221 h 544"/>
                <a:gd name="T30" fmla="*/ 448 w 636"/>
                <a:gd name="T31" fmla="*/ 250 h 544"/>
                <a:gd name="T32" fmla="*/ 504 w 636"/>
                <a:gd name="T33" fmla="*/ 344 h 544"/>
                <a:gd name="T34" fmla="*/ 515 w 636"/>
                <a:gd name="T35" fmla="*/ 361 h 544"/>
                <a:gd name="T36" fmla="*/ 606 w 636"/>
                <a:gd name="T37" fmla="*/ 100 h 544"/>
                <a:gd name="T38" fmla="*/ 457 w 636"/>
                <a:gd name="T39" fmla="*/ 0 h 544"/>
                <a:gd name="T40" fmla="*/ 318 w 636"/>
                <a:gd name="T41" fmla="*/ 105 h 544"/>
                <a:gd name="T42" fmla="*/ 179 w 636"/>
                <a:gd name="T43" fmla="*/ 0 h 544"/>
                <a:gd name="T44" fmla="*/ 30 w 636"/>
                <a:gd name="T45" fmla="*/ 100 h 544"/>
                <a:gd name="T46" fmla="*/ 128 w 636"/>
                <a:gd name="T47" fmla="*/ 369 h 544"/>
                <a:gd name="T48" fmla="*/ 318 w 636"/>
                <a:gd name="T49" fmla="*/ 541 h 544"/>
                <a:gd name="T50" fmla="*/ 340 w 636"/>
                <a:gd name="T51" fmla="*/ 523 h 544"/>
                <a:gd name="T52" fmla="*/ 314 w 636"/>
                <a:gd name="T53" fmla="*/ 42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6" h="544">
                  <a:moveTo>
                    <a:pt x="314" y="428"/>
                  </a:moveTo>
                  <a:cubicBezTo>
                    <a:pt x="315" y="410"/>
                    <a:pt x="294" y="416"/>
                    <a:pt x="294" y="416"/>
                  </a:cubicBezTo>
                  <a:cubicBezTo>
                    <a:pt x="294" y="416"/>
                    <a:pt x="299" y="410"/>
                    <a:pt x="296" y="396"/>
                  </a:cubicBezTo>
                  <a:cubicBezTo>
                    <a:pt x="292" y="382"/>
                    <a:pt x="241" y="391"/>
                    <a:pt x="206" y="391"/>
                  </a:cubicBezTo>
                  <a:cubicBezTo>
                    <a:pt x="170" y="391"/>
                    <a:pt x="156" y="338"/>
                    <a:pt x="156" y="338"/>
                  </a:cubicBezTo>
                  <a:cubicBezTo>
                    <a:pt x="156" y="338"/>
                    <a:pt x="146" y="332"/>
                    <a:pt x="145" y="314"/>
                  </a:cubicBezTo>
                  <a:cubicBezTo>
                    <a:pt x="144" y="295"/>
                    <a:pt x="154" y="287"/>
                    <a:pt x="194" y="280"/>
                  </a:cubicBezTo>
                  <a:cubicBezTo>
                    <a:pt x="234" y="272"/>
                    <a:pt x="259" y="248"/>
                    <a:pt x="259" y="248"/>
                  </a:cubicBezTo>
                  <a:cubicBezTo>
                    <a:pt x="253" y="234"/>
                    <a:pt x="274" y="212"/>
                    <a:pt x="292" y="203"/>
                  </a:cubicBezTo>
                  <a:cubicBezTo>
                    <a:pt x="302" y="198"/>
                    <a:pt x="318" y="197"/>
                    <a:pt x="337" y="198"/>
                  </a:cubicBezTo>
                  <a:cubicBezTo>
                    <a:pt x="339" y="182"/>
                    <a:pt x="341" y="148"/>
                    <a:pt x="333" y="133"/>
                  </a:cubicBezTo>
                  <a:cubicBezTo>
                    <a:pt x="333" y="133"/>
                    <a:pt x="349" y="143"/>
                    <a:pt x="357" y="161"/>
                  </a:cubicBezTo>
                  <a:cubicBezTo>
                    <a:pt x="357" y="161"/>
                    <a:pt x="356" y="133"/>
                    <a:pt x="371" y="117"/>
                  </a:cubicBezTo>
                  <a:cubicBezTo>
                    <a:pt x="371" y="117"/>
                    <a:pt x="375" y="140"/>
                    <a:pt x="392" y="155"/>
                  </a:cubicBezTo>
                  <a:cubicBezTo>
                    <a:pt x="403" y="164"/>
                    <a:pt x="417" y="195"/>
                    <a:pt x="426" y="221"/>
                  </a:cubicBezTo>
                  <a:cubicBezTo>
                    <a:pt x="437" y="229"/>
                    <a:pt x="444" y="240"/>
                    <a:pt x="448" y="250"/>
                  </a:cubicBezTo>
                  <a:cubicBezTo>
                    <a:pt x="455" y="268"/>
                    <a:pt x="490" y="312"/>
                    <a:pt x="504" y="344"/>
                  </a:cubicBezTo>
                  <a:cubicBezTo>
                    <a:pt x="507" y="351"/>
                    <a:pt x="511" y="357"/>
                    <a:pt x="515" y="361"/>
                  </a:cubicBezTo>
                  <a:cubicBezTo>
                    <a:pt x="636" y="236"/>
                    <a:pt x="624" y="144"/>
                    <a:pt x="606" y="100"/>
                  </a:cubicBezTo>
                  <a:cubicBezTo>
                    <a:pt x="577" y="31"/>
                    <a:pt x="509" y="0"/>
                    <a:pt x="457" y="0"/>
                  </a:cubicBezTo>
                  <a:cubicBezTo>
                    <a:pt x="380" y="0"/>
                    <a:pt x="338" y="62"/>
                    <a:pt x="318" y="105"/>
                  </a:cubicBezTo>
                  <a:cubicBezTo>
                    <a:pt x="298" y="62"/>
                    <a:pt x="256" y="0"/>
                    <a:pt x="179" y="0"/>
                  </a:cubicBezTo>
                  <a:cubicBezTo>
                    <a:pt x="127" y="0"/>
                    <a:pt x="59" y="31"/>
                    <a:pt x="30" y="100"/>
                  </a:cubicBezTo>
                  <a:cubicBezTo>
                    <a:pt x="12" y="145"/>
                    <a:pt x="0" y="240"/>
                    <a:pt x="128" y="369"/>
                  </a:cubicBezTo>
                  <a:cubicBezTo>
                    <a:pt x="184" y="424"/>
                    <a:pt x="314" y="544"/>
                    <a:pt x="318" y="541"/>
                  </a:cubicBezTo>
                  <a:cubicBezTo>
                    <a:pt x="318" y="541"/>
                    <a:pt x="327" y="534"/>
                    <a:pt x="340" y="523"/>
                  </a:cubicBezTo>
                  <a:cubicBezTo>
                    <a:pt x="341" y="427"/>
                    <a:pt x="314" y="428"/>
                    <a:pt x="314" y="4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94388" y="995362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994275" y="258762"/>
              <a:ext cx="1122363" cy="1841500"/>
            </a:xfrm>
            <a:custGeom>
              <a:avLst/>
              <a:gdLst>
                <a:gd name="T0" fmla="*/ 44 w 299"/>
                <a:gd name="T1" fmla="*/ 0 h 490"/>
                <a:gd name="T2" fmla="*/ 11 w 299"/>
                <a:gd name="T3" fmla="*/ 49 h 490"/>
                <a:gd name="T4" fmla="*/ 11 w 299"/>
                <a:gd name="T5" fmla="*/ 49 h 490"/>
                <a:gd name="T6" fmla="*/ 0 w 299"/>
                <a:gd name="T7" fmla="*/ 108 h 490"/>
                <a:gd name="T8" fmla="*/ 109 w 299"/>
                <a:gd name="T9" fmla="*/ 318 h 490"/>
                <a:gd name="T10" fmla="*/ 299 w 299"/>
                <a:gd name="T11" fmla="*/ 490 h 490"/>
                <a:gd name="T12" fmla="*/ 174 w 299"/>
                <a:gd name="T13" fmla="*/ 379 h 490"/>
                <a:gd name="T14" fmla="*/ 215 w 299"/>
                <a:gd name="T15" fmla="*/ 339 h 490"/>
                <a:gd name="T16" fmla="*/ 187 w 299"/>
                <a:gd name="T17" fmla="*/ 340 h 490"/>
                <a:gd name="T18" fmla="*/ 137 w 299"/>
                <a:gd name="T19" fmla="*/ 287 h 490"/>
                <a:gd name="T20" fmla="*/ 126 w 299"/>
                <a:gd name="T21" fmla="*/ 263 h 490"/>
                <a:gd name="T22" fmla="*/ 126 w 299"/>
                <a:gd name="T23" fmla="*/ 259 h 490"/>
                <a:gd name="T24" fmla="*/ 175 w 299"/>
                <a:gd name="T25" fmla="*/ 229 h 490"/>
                <a:gd name="T26" fmla="*/ 240 w 299"/>
                <a:gd name="T27" fmla="*/ 197 h 490"/>
                <a:gd name="T28" fmla="*/ 240 w 299"/>
                <a:gd name="T29" fmla="*/ 196 h 490"/>
                <a:gd name="T30" fmla="*/ 44 w 299"/>
                <a:gd name="T3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" h="490">
                  <a:moveTo>
                    <a:pt x="44" y="0"/>
                  </a:moveTo>
                  <a:cubicBezTo>
                    <a:pt x="31" y="13"/>
                    <a:pt x="19" y="2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5" y="63"/>
                    <a:pt x="0" y="83"/>
                    <a:pt x="0" y="108"/>
                  </a:cubicBezTo>
                  <a:cubicBezTo>
                    <a:pt x="0" y="160"/>
                    <a:pt x="23" y="231"/>
                    <a:pt x="109" y="318"/>
                  </a:cubicBezTo>
                  <a:cubicBezTo>
                    <a:pt x="163" y="372"/>
                    <a:pt x="289" y="487"/>
                    <a:pt x="299" y="490"/>
                  </a:cubicBezTo>
                  <a:cubicBezTo>
                    <a:pt x="292" y="488"/>
                    <a:pt x="229" y="432"/>
                    <a:pt x="174" y="37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05" y="339"/>
                    <a:pt x="195" y="340"/>
                    <a:pt x="187" y="340"/>
                  </a:cubicBezTo>
                  <a:cubicBezTo>
                    <a:pt x="151" y="340"/>
                    <a:pt x="137" y="287"/>
                    <a:pt x="137" y="287"/>
                  </a:cubicBezTo>
                  <a:cubicBezTo>
                    <a:pt x="137" y="287"/>
                    <a:pt x="127" y="281"/>
                    <a:pt x="126" y="263"/>
                  </a:cubicBezTo>
                  <a:cubicBezTo>
                    <a:pt x="126" y="261"/>
                    <a:pt x="126" y="260"/>
                    <a:pt x="126" y="259"/>
                  </a:cubicBezTo>
                  <a:cubicBezTo>
                    <a:pt x="126" y="243"/>
                    <a:pt x="137" y="235"/>
                    <a:pt x="175" y="229"/>
                  </a:cubicBezTo>
                  <a:cubicBezTo>
                    <a:pt x="215" y="221"/>
                    <a:pt x="240" y="197"/>
                    <a:pt x="240" y="197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800725" y="1525587"/>
              <a:ext cx="315913" cy="574675"/>
            </a:xfrm>
            <a:custGeom>
              <a:avLst/>
              <a:gdLst>
                <a:gd name="T0" fmla="*/ 84 w 84"/>
                <a:gd name="T1" fmla="*/ 153 h 153"/>
                <a:gd name="T2" fmla="*/ 84 w 84"/>
                <a:gd name="T3" fmla="*/ 153 h 153"/>
                <a:gd name="T4" fmla="*/ 84 w 84"/>
                <a:gd name="T5" fmla="*/ 153 h 153"/>
                <a:gd name="T6" fmla="*/ 84 w 84"/>
                <a:gd name="T7" fmla="*/ 153 h 153"/>
                <a:gd name="T8" fmla="*/ 84 w 84"/>
                <a:gd name="T9" fmla="*/ 153 h 153"/>
                <a:gd name="T10" fmla="*/ 84 w 84"/>
                <a:gd name="T11" fmla="*/ 153 h 153"/>
                <a:gd name="T12" fmla="*/ 84 w 84"/>
                <a:gd name="T13" fmla="*/ 153 h 153"/>
                <a:gd name="T14" fmla="*/ 84 w 84"/>
                <a:gd name="T15" fmla="*/ 153 h 153"/>
                <a:gd name="T16" fmla="*/ 84 w 84"/>
                <a:gd name="T17" fmla="*/ 153 h 153"/>
                <a:gd name="T18" fmla="*/ 84 w 84"/>
                <a:gd name="T19" fmla="*/ 153 h 153"/>
                <a:gd name="T20" fmla="*/ 84 w 84"/>
                <a:gd name="T21" fmla="*/ 153 h 153"/>
                <a:gd name="T22" fmla="*/ 84 w 84"/>
                <a:gd name="T23" fmla="*/ 153 h 153"/>
                <a:gd name="T24" fmla="*/ 84 w 84"/>
                <a:gd name="T25" fmla="*/ 153 h 153"/>
                <a:gd name="T26" fmla="*/ 84 w 84"/>
                <a:gd name="T27" fmla="*/ 153 h 153"/>
                <a:gd name="T28" fmla="*/ 84 w 84"/>
                <a:gd name="T29" fmla="*/ 153 h 153"/>
                <a:gd name="T30" fmla="*/ 84 w 84"/>
                <a:gd name="T31" fmla="*/ 153 h 153"/>
                <a:gd name="T32" fmla="*/ 84 w 84"/>
                <a:gd name="T33" fmla="*/ 153 h 153"/>
                <a:gd name="T34" fmla="*/ 84 w 84"/>
                <a:gd name="T35" fmla="*/ 153 h 153"/>
                <a:gd name="T36" fmla="*/ 84 w 84"/>
                <a:gd name="T37" fmla="*/ 153 h 153"/>
                <a:gd name="T38" fmla="*/ 84 w 84"/>
                <a:gd name="T39" fmla="*/ 153 h 153"/>
                <a:gd name="T40" fmla="*/ 84 w 84"/>
                <a:gd name="T41" fmla="*/ 153 h 153"/>
                <a:gd name="T42" fmla="*/ 84 w 84"/>
                <a:gd name="T43" fmla="*/ 153 h 153"/>
                <a:gd name="T44" fmla="*/ 84 w 84"/>
                <a:gd name="T45" fmla="*/ 153 h 153"/>
                <a:gd name="T46" fmla="*/ 84 w 84"/>
                <a:gd name="T47" fmla="*/ 153 h 153"/>
                <a:gd name="T48" fmla="*/ 84 w 84"/>
                <a:gd name="T49" fmla="*/ 153 h 153"/>
                <a:gd name="T50" fmla="*/ 84 w 84"/>
                <a:gd name="T51" fmla="*/ 153 h 153"/>
                <a:gd name="T52" fmla="*/ 36 w 84"/>
                <a:gd name="T53" fmla="*/ 0 h 153"/>
                <a:gd name="T54" fmla="*/ 0 w 84"/>
                <a:gd name="T55" fmla="*/ 2 h 153"/>
                <a:gd name="T56" fmla="*/ 0 w 84"/>
                <a:gd name="T57" fmla="*/ 2 h 153"/>
                <a:gd name="T58" fmla="*/ 36 w 84"/>
                <a:gd name="T59" fmla="*/ 0 h 153"/>
                <a:gd name="T60" fmla="*/ 62 w 84"/>
                <a:gd name="T61" fmla="*/ 8 h 153"/>
                <a:gd name="T62" fmla="*/ 63 w 84"/>
                <a:gd name="T63" fmla="*/ 16 h 153"/>
                <a:gd name="T64" fmla="*/ 62 w 84"/>
                <a:gd name="T65" fmla="*/ 8 h 153"/>
                <a:gd name="T66" fmla="*/ 36 w 84"/>
                <a:gd name="T6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153"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84" y="153"/>
                  </a:moveTo>
                  <a:cubicBezTo>
                    <a:pt x="84" y="153"/>
                    <a:pt x="84" y="153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moveTo>
                    <a:pt x="36" y="0"/>
                  </a:moveTo>
                  <a:cubicBezTo>
                    <a:pt x="25" y="0"/>
                    <a:pt x="1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1"/>
                    <a:pt x="25" y="0"/>
                    <a:pt x="36" y="0"/>
                  </a:cubicBezTo>
                  <a:cubicBezTo>
                    <a:pt x="50" y="0"/>
                    <a:pt x="60" y="2"/>
                    <a:pt x="62" y="8"/>
                  </a:cubicBezTo>
                  <a:cubicBezTo>
                    <a:pt x="62" y="11"/>
                    <a:pt x="63" y="14"/>
                    <a:pt x="63" y="16"/>
                  </a:cubicBezTo>
                  <a:cubicBezTo>
                    <a:pt x="63" y="14"/>
                    <a:pt x="62" y="11"/>
                    <a:pt x="62" y="8"/>
                  </a:cubicBezTo>
                  <a:cubicBezTo>
                    <a:pt x="60" y="2"/>
                    <a:pt x="50" y="0"/>
                    <a:pt x="3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646738" y="1525587"/>
              <a:ext cx="552450" cy="574675"/>
            </a:xfrm>
            <a:custGeom>
              <a:avLst/>
              <a:gdLst>
                <a:gd name="T0" fmla="*/ 77 w 147"/>
                <a:gd name="T1" fmla="*/ 0 h 153"/>
                <a:gd name="T2" fmla="*/ 41 w 147"/>
                <a:gd name="T3" fmla="*/ 2 h 153"/>
                <a:gd name="T4" fmla="*/ 0 w 147"/>
                <a:gd name="T5" fmla="*/ 42 h 153"/>
                <a:gd name="T6" fmla="*/ 125 w 147"/>
                <a:gd name="T7" fmla="*/ 153 h 153"/>
                <a:gd name="T8" fmla="*/ 125 w 147"/>
                <a:gd name="T9" fmla="*/ 153 h 153"/>
                <a:gd name="T10" fmla="*/ 125 w 147"/>
                <a:gd name="T11" fmla="*/ 153 h 153"/>
                <a:gd name="T12" fmla="*/ 125 w 147"/>
                <a:gd name="T13" fmla="*/ 153 h 153"/>
                <a:gd name="T14" fmla="*/ 125 w 147"/>
                <a:gd name="T15" fmla="*/ 153 h 153"/>
                <a:gd name="T16" fmla="*/ 125 w 147"/>
                <a:gd name="T17" fmla="*/ 153 h 153"/>
                <a:gd name="T18" fmla="*/ 125 w 147"/>
                <a:gd name="T19" fmla="*/ 153 h 153"/>
                <a:gd name="T20" fmla="*/ 125 w 147"/>
                <a:gd name="T21" fmla="*/ 153 h 153"/>
                <a:gd name="T22" fmla="*/ 125 w 147"/>
                <a:gd name="T23" fmla="*/ 153 h 153"/>
                <a:gd name="T24" fmla="*/ 125 w 147"/>
                <a:gd name="T25" fmla="*/ 153 h 153"/>
                <a:gd name="T26" fmla="*/ 125 w 147"/>
                <a:gd name="T27" fmla="*/ 153 h 153"/>
                <a:gd name="T28" fmla="*/ 125 w 147"/>
                <a:gd name="T29" fmla="*/ 153 h 153"/>
                <a:gd name="T30" fmla="*/ 125 w 147"/>
                <a:gd name="T31" fmla="*/ 153 h 153"/>
                <a:gd name="T32" fmla="*/ 125 w 147"/>
                <a:gd name="T33" fmla="*/ 153 h 153"/>
                <a:gd name="T34" fmla="*/ 125 w 147"/>
                <a:gd name="T35" fmla="*/ 153 h 153"/>
                <a:gd name="T36" fmla="*/ 125 w 147"/>
                <a:gd name="T37" fmla="*/ 153 h 153"/>
                <a:gd name="T38" fmla="*/ 125 w 147"/>
                <a:gd name="T39" fmla="*/ 153 h 153"/>
                <a:gd name="T40" fmla="*/ 125 w 147"/>
                <a:gd name="T41" fmla="*/ 153 h 153"/>
                <a:gd name="T42" fmla="*/ 125 w 147"/>
                <a:gd name="T43" fmla="*/ 153 h 153"/>
                <a:gd name="T44" fmla="*/ 147 w 147"/>
                <a:gd name="T45" fmla="*/ 135 h 153"/>
                <a:gd name="T46" fmla="*/ 147 w 147"/>
                <a:gd name="T47" fmla="*/ 129 h 153"/>
                <a:gd name="T48" fmla="*/ 121 w 147"/>
                <a:gd name="T49" fmla="*/ 40 h 153"/>
                <a:gd name="T50" fmla="*/ 121 w 147"/>
                <a:gd name="T51" fmla="*/ 40 h 153"/>
                <a:gd name="T52" fmla="*/ 121 w 147"/>
                <a:gd name="T53" fmla="*/ 40 h 153"/>
                <a:gd name="T54" fmla="*/ 121 w 147"/>
                <a:gd name="T55" fmla="*/ 40 h 153"/>
                <a:gd name="T56" fmla="*/ 121 w 147"/>
                <a:gd name="T57" fmla="*/ 40 h 153"/>
                <a:gd name="T58" fmla="*/ 121 w 147"/>
                <a:gd name="T59" fmla="*/ 40 h 153"/>
                <a:gd name="T60" fmla="*/ 121 w 147"/>
                <a:gd name="T61" fmla="*/ 39 h 153"/>
                <a:gd name="T62" fmla="*/ 108 w 147"/>
                <a:gd name="T63" fmla="*/ 27 h 153"/>
                <a:gd name="T64" fmla="*/ 101 w 147"/>
                <a:gd name="T65" fmla="*/ 28 h 153"/>
                <a:gd name="T66" fmla="*/ 101 w 147"/>
                <a:gd name="T67" fmla="*/ 28 h 153"/>
                <a:gd name="T68" fmla="*/ 101 w 147"/>
                <a:gd name="T69" fmla="*/ 28 h 153"/>
                <a:gd name="T70" fmla="*/ 101 w 147"/>
                <a:gd name="T71" fmla="*/ 28 h 153"/>
                <a:gd name="T72" fmla="*/ 101 w 147"/>
                <a:gd name="T73" fmla="*/ 28 h 153"/>
                <a:gd name="T74" fmla="*/ 104 w 147"/>
                <a:gd name="T75" fmla="*/ 16 h 153"/>
                <a:gd name="T76" fmla="*/ 103 w 147"/>
                <a:gd name="T77" fmla="*/ 8 h 153"/>
                <a:gd name="T78" fmla="*/ 77 w 147"/>
                <a:gd name="T7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7" h="153">
                  <a:moveTo>
                    <a:pt x="77" y="0"/>
                  </a:moveTo>
                  <a:cubicBezTo>
                    <a:pt x="66" y="0"/>
                    <a:pt x="53" y="1"/>
                    <a:pt x="41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5" y="95"/>
                    <a:pt x="118" y="151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3"/>
                    <a:pt x="134" y="146"/>
                    <a:pt x="147" y="135"/>
                  </a:cubicBezTo>
                  <a:cubicBezTo>
                    <a:pt x="147" y="133"/>
                    <a:pt x="147" y="131"/>
                    <a:pt x="147" y="129"/>
                  </a:cubicBezTo>
                  <a:cubicBezTo>
                    <a:pt x="147" y="41"/>
                    <a:pt x="123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39"/>
                  </a:cubicBezTo>
                  <a:cubicBezTo>
                    <a:pt x="121" y="29"/>
                    <a:pt x="114" y="27"/>
                    <a:pt x="108" y="27"/>
                  </a:cubicBezTo>
                  <a:cubicBezTo>
                    <a:pt x="104" y="27"/>
                    <a:pt x="101" y="28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8"/>
                    <a:pt x="104" y="24"/>
                    <a:pt x="104" y="16"/>
                  </a:cubicBezTo>
                  <a:cubicBezTo>
                    <a:pt x="104" y="14"/>
                    <a:pt x="103" y="11"/>
                    <a:pt x="103" y="8"/>
                  </a:cubicBezTo>
                  <a:cubicBezTo>
                    <a:pt x="101" y="2"/>
                    <a:pt x="91" y="0"/>
                    <a:pt x="7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6499225" y="431800"/>
              <a:ext cx="698500" cy="465138"/>
            </a:xfrm>
            <a:custGeom>
              <a:avLst/>
              <a:gdLst>
                <a:gd name="T0" fmla="*/ 6 w 186"/>
                <a:gd name="T1" fmla="*/ 124 h 124"/>
                <a:gd name="T2" fmla="*/ 6 w 186"/>
                <a:gd name="T3" fmla="*/ 124 h 124"/>
                <a:gd name="T4" fmla="*/ 6 w 186"/>
                <a:gd name="T5" fmla="*/ 124 h 124"/>
                <a:gd name="T6" fmla="*/ 5 w 186"/>
                <a:gd name="T7" fmla="*/ 122 h 124"/>
                <a:gd name="T8" fmla="*/ 5 w 186"/>
                <a:gd name="T9" fmla="*/ 122 h 124"/>
                <a:gd name="T10" fmla="*/ 5 w 186"/>
                <a:gd name="T11" fmla="*/ 122 h 124"/>
                <a:gd name="T12" fmla="*/ 0 w 186"/>
                <a:gd name="T13" fmla="*/ 107 h 124"/>
                <a:gd name="T14" fmla="*/ 0 w 186"/>
                <a:gd name="T15" fmla="*/ 107 h 124"/>
                <a:gd name="T16" fmla="*/ 5 w 186"/>
                <a:gd name="T17" fmla="*/ 122 h 124"/>
                <a:gd name="T18" fmla="*/ 0 w 186"/>
                <a:gd name="T19" fmla="*/ 107 h 124"/>
                <a:gd name="T20" fmla="*/ 185 w 186"/>
                <a:gd name="T21" fmla="*/ 2 h 124"/>
                <a:gd name="T22" fmla="*/ 186 w 186"/>
                <a:gd name="T23" fmla="*/ 2 h 124"/>
                <a:gd name="T24" fmla="*/ 185 w 186"/>
                <a:gd name="T25" fmla="*/ 2 h 124"/>
                <a:gd name="T26" fmla="*/ 185 w 186"/>
                <a:gd name="T27" fmla="*/ 2 h 124"/>
                <a:gd name="T28" fmla="*/ 185 w 186"/>
                <a:gd name="T29" fmla="*/ 2 h 124"/>
                <a:gd name="T30" fmla="*/ 185 w 186"/>
                <a:gd name="T31" fmla="*/ 2 h 124"/>
                <a:gd name="T32" fmla="*/ 185 w 186"/>
                <a:gd name="T33" fmla="*/ 2 h 124"/>
                <a:gd name="T34" fmla="*/ 185 w 186"/>
                <a:gd name="T35" fmla="*/ 2 h 124"/>
                <a:gd name="T36" fmla="*/ 185 w 186"/>
                <a:gd name="T37" fmla="*/ 2 h 124"/>
                <a:gd name="T38" fmla="*/ 185 w 186"/>
                <a:gd name="T39" fmla="*/ 2 h 124"/>
                <a:gd name="T40" fmla="*/ 185 w 186"/>
                <a:gd name="T41" fmla="*/ 2 h 124"/>
                <a:gd name="T42" fmla="*/ 185 w 186"/>
                <a:gd name="T43" fmla="*/ 2 h 124"/>
                <a:gd name="T44" fmla="*/ 185 w 186"/>
                <a:gd name="T45" fmla="*/ 1 h 124"/>
                <a:gd name="T46" fmla="*/ 185 w 186"/>
                <a:gd name="T47" fmla="*/ 2 h 124"/>
                <a:gd name="T48" fmla="*/ 185 w 186"/>
                <a:gd name="T49" fmla="*/ 1 h 124"/>
                <a:gd name="T50" fmla="*/ 185 w 186"/>
                <a:gd name="T51" fmla="*/ 1 h 124"/>
                <a:gd name="T52" fmla="*/ 185 w 186"/>
                <a:gd name="T53" fmla="*/ 1 h 124"/>
                <a:gd name="T54" fmla="*/ 185 w 186"/>
                <a:gd name="T55" fmla="*/ 1 h 124"/>
                <a:gd name="T56" fmla="*/ 185 w 186"/>
                <a:gd name="T57" fmla="*/ 1 h 124"/>
                <a:gd name="T58" fmla="*/ 185 w 186"/>
                <a:gd name="T59" fmla="*/ 1 h 124"/>
                <a:gd name="T60" fmla="*/ 185 w 186"/>
                <a:gd name="T61" fmla="*/ 1 h 124"/>
                <a:gd name="T62" fmla="*/ 185 w 186"/>
                <a:gd name="T63" fmla="*/ 1 h 124"/>
                <a:gd name="T64" fmla="*/ 185 w 186"/>
                <a:gd name="T65" fmla="*/ 1 h 124"/>
                <a:gd name="T66" fmla="*/ 185 w 186"/>
                <a:gd name="T67" fmla="*/ 1 h 124"/>
                <a:gd name="T68" fmla="*/ 185 w 186"/>
                <a:gd name="T69" fmla="*/ 0 h 124"/>
                <a:gd name="T70" fmla="*/ 185 w 186"/>
                <a:gd name="T71" fmla="*/ 0 h 124"/>
                <a:gd name="T72" fmla="*/ 185 w 186"/>
                <a:gd name="T73" fmla="*/ 0 h 124"/>
                <a:gd name="T74" fmla="*/ 185 w 186"/>
                <a:gd name="T75" fmla="*/ 0 h 124"/>
                <a:gd name="T76" fmla="*/ 185 w 186"/>
                <a:gd name="T77" fmla="*/ 0 h 124"/>
                <a:gd name="T78" fmla="*/ 185 w 186"/>
                <a:gd name="T7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124">
                  <a:moveTo>
                    <a:pt x="6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moveTo>
                    <a:pt x="5" y="122"/>
                  </a:move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2" y="112"/>
                    <a:pt x="3" y="117"/>
                    <a:pt x="5" y="122"/>
                  </a:cubicBezTo>
                  <a:cubicBezTo>
                    <a:pt x="3" y="117"/>
                    <a:pt x="2" y="112"/>
                    <a:pt x="0" y="107"/>
                  </a:cubicBezTo>
                  <a:moveTo>
                    <a:pt x="185" y="2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5" y="2"/>
                  </a:cubicBezTo>
                  <a:moveTo>
                    <a:pt x="185" y="2"/>
                  </a:moveTo>
                  <a:cubicBezTo>
                    <a:pt x="185" y="2"/>
                    <a:pt x="185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moveTo>
                    <a:pt x="185" y="2"/>
                  </a:moveTo>
                  <a:cubicBezTo>
                    <a:pt x="185" y="2"/>
                    <a:pt x="185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moveTo>
                    <a:pt x="185" y="2"/>
                  </a:moveTo>
                  <a:cubicBezTo>
                    <a:pt x="185" y="2"/>
                    <a:pt x="185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moveTo>
                    <a:pt x="185" y="1"/>
                  </a:moveTo>
                  <a:cubicBezTo>
                    <a:pt x="185" y="1"/>
                    <a:pt x="185" y="2"/>
                    <a:pt x="185" y="2"/>
                  </a:cubicBezTo>
                  <a:cubicBezTo>
                    <a:pt x="185" y="2"/>
                    <a:pt x="185" y="1"/>
                    <a:pt x="185" y="1"/>
                  </a:cubicBezTo>
                  <a:moveTo>
                    <a:pt x="185" y="1"/>
                  </a:moveTo>
                  <a:cubicBezTo>
                    <a:pt x="185" y="1"/>
                    <a:pt x="185" y="1"/>
                    <a:pt x="185" y="1"/>
                  </a:cubicBezTo>
                  <a:cubicBezTo>
                    <a:pt x="185" y="1"/>
                    <a:pt x="185" y="1"/>
                    <a:pt x="185" y="1"/>
                  </a:cubicBezTo>
                  <a:moveTo>
                    <a:pt x="185" y="1"/>
                  </a:moveTo>
                  <a:cubicBezTo>
                    <a:pt x="185" y="1"/>
                    <a:pt x="185" y="1"/>
                    <a:pt x="185" y="1"/>
                  </a:cubicBezTo>
                  <a:cubicBezTo>
                    <a:pt x="185" y="1"/>
                    <a:pt x="185" y="1"/>
                    <a:pt x="185" y="1"/>
                  </a:cubicBezTo>
                  <a:moveTo>
                    <a:pt x="185" y="1"/>
                  </a:moveTo>
                  <a:cubicBezTo>
                    <a:pt x="185" y="1"/>
                    <a:pt x="185" y="1"/>
                    <a:pt x="185" y="1"/>
                  </a:cubicBezTo>
                  <a:cubicBezTo>
                    <a:pt x="185" y="1"/>
                    <a:pt x="185" y="1"/>
                    <a:pt x="185" y="1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499225" y="255587"/>
              <a:ext cx="739775" cy="1168400"/>
            </a:xfrm>
            <a:custGeom>
              <a:avLst/>
              <a:gdLst>
                <a:gd name="T0" fmla="*/ 153 w 197"/>
                <a:gd name="T1" fmla="*/ 0 h 311"/>
                <a:gd name="T2" fmla="*/ 0 w 197"/>
                <a:gd name="T3" fmla="*/ 154 h 311"/>
                <a:gd name="T4" fmla="*/ 5 w 197"/>
                <a:gd name="T5" fmla="*/ 169 h 311"/>
                <a:gd name="T6" fmla="*/ 5 w 197"/>
                <a:gd name="T7" fmla="*/ 169 h 311"/>
                <a:gd name="T8" fmla="*/ 5 w 197"/>
                <a:gd name="T9" fmla="*/ 169 h 311"/>
                <a:gd name="T10" fmla="*/ 6 w 197"/>
                <a:gd name="T11" fmla="*/ 171 h 311"/>
                <a:gd name="T12" fmla="*/ 6 w 197"/>
                <a:gd name="T13" fmla="*/ 171 h 311"/>
                <a:gd name="T14" fmla="*/ 6 w 197"/>
                <a:gd name="T15" fmla="*/ 171 h 311"/>
                <a:gd name="T16" fmla="*/ 28 w 197"/>
                <a:gd name="T17" fmla="*/ 200 h 311"/>
                <a:gd name="T18" fmla="*/ 84 w 197"/>
                <a:gd name="T19" fmla="*/ 294 h 311"/>
                <a:gd name="T20" fmla="*/ 95 w 197"/>
                <a:gd name="T21" fmla="*/ 311 h 311"/>
                <a:gd name="T22" fmla="*/ 197 w 197"/>
                <a:gd name="T23" fmla="*/ 109 h 311"/>
                <a:gd name="T24" fmla="*/ 186 w 197"/>
                <a:gd name="T25" fmla="*/ 50 h 311"/>
                <a:gd name="T26" fmla="*/ 186 w 197"/>
                <a:gd name="T27" fmla="*/ 50 h 311"/>
                <a:gd name="T28" fmla="*/ 186 w 197"/>
                <a:gd name="T29" fmla="*/ 49 h 311"/>
                <a:gd name="T30" fmla="*/ 185 w 197"/>
                <a:gd name="T31" fmla="*/ 49 h 311"/>
                <a:gd name="T32" fmla="*/ 185 w 197"/>
                <a:gd name="T33" fmla="*/ 49 h 311"/>
                <a:gd name="T34" fmla="*/ 185 w 197"/>
                <a:gd name="T35" fmla="*/ 49 h 311"/>
                <a:gd name="T36" fmla="*/ 185 w 197"/>
                <a:gd name="T37" fmla="*/ 49 h 311"/>
                <a:gd name="T38" fmla="*/ 185 w 197"/>
                <a:gd name="T39" fmla="*/ 49 h 311"/>
                <a:gd name="T40" fmla="*/ 185 w 197"/>
                <a:gd name="T41" fmla="*/ 49 h 311"/>
                <a:gd name="T42" fmla="*/ 185 w 197"/>
                <a:gd name="T43" fmla="*/ 49 h 311"/>
                <a:gd name="T44" fmla="*/ 185 w 197"/>
                <a:gd name="T45" fmla="*/ 49 h 311"/>
                <a:gd name="T46" fmla="*/ 185 w 197"/>
                <a:gd name="T47" fmla="*/ 48 h 311"/>
                <a:gd name="T48" fmla="*/ 185 w 197"/>
                <a:gd name="T49" fmla="*/ 48 h 311"/>
                <a:gd name="T50" fmla="*/ 185 w 197"/>
                <a:gd name="T51" fmla="*/ 48 h 311"/>
                <a:gd name="T52" fmla="*/ 185 w 197"/>
                <a:gd name="T53" fmla="*/ 48 h 311"/>
                <a:gd name="T54" fmla="*/ 185 w 197"/>
                <a:gd name="T55" fmla="*/ 48 h 311"/>
                <a:gd name="T56" fmla="*/ 185 w 197"/>
                <a:gd name="T57" fmla="*/ 48 h 311"/>
                <a:gd name="T58" fmla="*/ 185 w 197"/>
                <a:gd name="T59" fmla="*/ 48 h 311"/>
                <a:gd name="T60" fmla="*/ 185 w 197"/>
                <a:gd name="T61" fmla="*/ 47 h 311"/>
                <a:gd name="T62" fmla="*/ 185 w 197"/>
                <a:gd name="T63" fmla="*/ 47 h 311"/>
                <a:gd name="T64" fmla="*/ 185 w 197"/>
                <a:gd name="T65" fmla="*/ 47 h 311"/>
                <a:gd name="T66" fmla="*/ 185 w 197"/>
                <a:gd name="T67" fmla="*/ 47 h 311"/>
                <a:gd name="T68" fmla="*/ 153 w 197"/>
                <a:gd name="T6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" h="311">
                  <a:moveTo>
                    <a:pt x="153" y="0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3" y="164"/>
                    <a:pt x="5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5" y="170"/>
                    <a:pt x="6" y="171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17" y="179"/>
                    <a:pt x="24" y="190"/>
                    <a:pt x="28" y="200"/>
                  </a:cubicBezTo>
                  <a:cubicBezTo>
                    <a:pt x="35" y="218"/>
                    <a:pt x="70" y="262"/>
                    <a:pt x="84" y="294"/>
                  </a:cubicBezTo>
                  <a:cubicBezTo>
                    <a:pt x="87" y="301"/>
                    <a:pt x="91" y="307"/>
                    <a:pt x="95" y="311"/>
                  </a:cubicBezTo>
                  <a:cubicBezTo>
                    <a:pt x="176" y="227"/>
                    <a:pt x="197" y="159"/>
                    <a:pt x="197" y="109"/>
                  </a:cubicBezTo>
                  <a:cubicBezTo>
                    <a:pt x="197" y="84"/>
                    <a:pt x="192" y="64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0"/>
                    <a:pt x="186" y="49"/>
                    <a:pt x="186" y="49"/>
                  </a:cubicBezTo>
                  <a:cubicBezTo>
                    <a:pt x="186" y="49"/>
                    <a:pt x="186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49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77" y="29"/>
                    <a:pt x="166" y="13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</p:grp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5453197" y="3872836"/>
            <a:ext cx="1198415" cy="1196470"/>
          </a:xfrm>
          <a:custGeom>
            <a:avLst/>
            <a:gdLst>
              <a:gd name="T0" fmla="*/ 500 w 521"/>
              <a:gd name="T1" fmla="*/ 0 h 520"/>
              <a:gd name="T2" fmla="*/ 20 w 521"/>
              <a:gd name="T3" fmla="*/ 0 h 520"/>
              <a:gd name="T4" fmla="*/ 0 w 521"/>
              <a:gd name="T5" fmla="*/ 20 h 520"/>
              <a:gd name="T6" fmla="*/ 0 w 521"/>
              <a:gd name="T7" fmla="*/ 500 h 520"/>
              <a:gd name="T8" fmla="*/ 20 w 521"/>
              <a:gd name="T9" fmla="*/ 520 h 520"/>
              <a:gd name="T10" fmla="*/ 500 w 521"/>
              <a:gd name="T11" fmla="*/ 520 h 520"/>
              <a:gd name="T12" fmla="*/ 521 w 521"/>
              <a:gd name="T13" fmla="*/ 500 h 520"/>
              <a:gd name="T14" fmla="*/ 521 w 521"/>
              <a:gd name="T15" fmla="*/ 20 h 520"/>
              <a:gd name="T16" fmla="*/ 500 w 521"/>
              <a:gd name="T17" fmla="*/ 0 h 520"/>
              <a:gd name="T18" fmla="*/ 269 w 521"/>
              <a:gd name="T19" fmla="*/ 135 h 520"/>
              <a:gd name="T20" fmla="*/ 326 w 521"/>
              <a:gd name="T21" fmla="*/ 90 h 520"/>
              <a:gd name="T22" fmla="*/ 362 w 521"/>
              <a:gd name="T23" fmla="*/ 154 h 520"/>
              <a:gd name="T24" fmla="*/ 304 w 521"/>
              <a:gd name="T25" fmla="*/ 198 h 520"/>
              <a:gd name="T26" fmla="*/ 269 w 521"/>
              <a:gd name="T27" fmla="*/ 135 h 520"/>
              <a:gd name="T28" fmla="*/ 194 w 521"/>
              <a:gd name="T29" fmla="*/ 90 h 520"/>
              <a:gd name="T30" fmla="*/ 252 w 521"/>
              <a:gd name="T31" fmla="*/ 135 h 520"/>
              <a:gd name="T32" fmla="*/ 217 w 521"/>
              <a:gd name="T33" fmla="*/ 198 h 520"/>
              <a:gd name="T34" fmla="*/ 159 w 521"/>
              <a:gd name="T35" fmla="*/ 154 h 520"/>
              <a:gd name="T36" fmla="*/ 194 w 521"/>
              <a:gd name="T37" fmla="*/ 90 h 520"/>
              <a:gd name="T38" fmla="*/ 76 w 521"/>
              <a:gd name="T39" fmla="*/ 243 h 520"/>
              <a:gd name="T40" fmla="*/ 97 w 521"/>
              <a:gd name="T41" fmla="*/ 173 h 520"/>
              <a:gd name="T42" fmla="*/ 163 w 521"/>
              <a:gd name="T43" fmla="*/ 205 h 520"/>
              <a:gd name="T44" fmla="*/ 142 w 521"/>
              <a:gd name="T45" fmla="*/ 274 h 520"/>
              <a:gd name="T46" fmla="*/ 76 w 521"/>
              <a:gd name="T47" fmla="*/ 243 h 520"/>
              <a:gd name="T48" fmla="*/ 342 w 521"/>
              <a:gd name="T49" fmla="*/ 430 h 520"/>
              <a:gd name="T50" fmla="*/ 260 w 521"/>
              <a:gd name="T51" fmla="*/ 411 h 520"/>
              <a:gd name="T52" fmla="*/ 178 w 521"/>
              <a:gd name="T53" fmla="*/ 430 h 520"/>
              <a:gd name="T54" fmla="*/ 115 w 521"/>
              <a:gd name="T55" fmla="*/ 367 h 520"/>
              <a:gd name="T56" fmla="*/ 161 w 521"/>
              <a:gd name="T57" fmla="*/ 305 h 520"/>
              <a:gd name="T58" fmla="*/ 198 w 521"/>
              <a:gd name="T59" fmla="*/ 263 h 520"/>
              <a:gd name="T60" fmla="*/ 260 w 521"/>
              <a:gd name="T61" fmla="*/ 220 h 520"/>
              <a:gd name="T62" fmla="*/ 322 w 521"/>
              <a:gd name="T63" fmla="*/ 263 h 520"/>
              <a:gd name="T64" fmla="*/ 360 w 521"/>
              <a:gd name="T65" fmla="*/ 305 h 520"/>
              <a:gd name="T66" fmla="*/ 406 w 521"/>
              <a:gd name="T67" fmla="*/ 367 h 520"/>
              <a:gd name="T68" fmla="*/ 342 w 521"/>
              <a:gd name="T69" fmla="*/ 430 h 520"/>
              <a:gd name="T70" fmla="*/ 444 w 521"/>
              <a:gd name="T71" fmla="*/ 243 h 520"/>
              <a:gd name="T72" fmla="*/ 379 w 521"/>
              <a:gd name="T73" fmla="*/ 274 h 520"/>
              <a:gd name="T74" fmla="*/ 358 w 521"/>
              <a:gd name="T75" fmla="*/ 205 h 520"/>
              <a:gd name="T76" fmla="*/ 423 w 521"/>
              <a:gd name="T77" fmla="*/ 173 h 520"/>
              <a:gd name="T78" fmla="*/ 444 w 521"/>
              <a:gd name="T79" fmla="*/ 243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1" h="520">
                <a:moveTo>
                  <a:pt x="500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11"/>
                  <a:pt x="9" y="520"/>
                  <a:pt x="20" y="520"/>
                </a:cubicBezTo>
                <a:cubicBezTo>
                  <a:pt x="500" y="520"/>
                  <a:pt x="500" y="520"/>
                  <a:pt x="500" y="520"/>
                </a:cubicBezTo>
                <a:cubicBezTo>
                  <a:pt x="512" y="520"/>
                  <a:pt x="521" y="511"/>
                  <a:pt x="521" y="500"/>
                </a:cubicBezTo>
                <a:cubicBezTo>
                  <a:pt x="521" y="20"/>
                  <a:pt x="521" y="20"/>
                  <a:pt x="521" y="20"/>
                </a:cubicBezTo>
                <a:cubicBezTo>
                  <a:pt x="521" y="9"/>
                  <a:pt x="512" y="0"/>
                  <a:pt x="500" y="0"/>
                </a:cubicBezTo>
                <a:moveTo>
                  <a:pt x="269" y="135"/>
                </a:moveTo>
                <a:cubicBezTo>
                  <a:pt x="275" y="105"/>
                  <a:pt x="301" y="85"/>
                  <a:pt x="326" y="90"/>
                </a:cubicBezTo>
                <a:cubicBezTo>
                  <a:pt x="352" y="96"/>
                  <a:pt x="368" y="124"/>
                  <a:pt x="362" y="154"/>
                </a:cubicBezTo>
                <a:cubicBezTo>
                  <a:pt x="355" y="184"/>
                  <a:pt x="330" y="204"/>
                  <a:pt x="304" y="198"/>
                </a:cubicBezTo>
                <a:cubicBezTo>
                  <a:pt x="278" y="193"/>
                  <a:pt x="263" y="165"/>
                  <a:pt x="269" y="135"/>
                </a:cubicBezTo>
                <a:moveTo>
                  <a:pt x="194" y="90"/>
                </a:moveTo>
                <a:cubicBezTo>
                  <a:pt x="220" y="85"/>
                  <a:pt x="246" y="105"/>
                  <a:pt x="252" y="135"/>
                </a:cubicBezTo>
                <a:cubicBezTo>
                  <a:pt x="258" y="165"/>
                  <a:pt x="242" y="193"/>
                  <a:pt x="217" y="198"/>
                </a:cubicBezTo>
                <a:cubicBezTo>
                  <a:pt x="191" y="204"/>
                  <a:pt x="165" y="184"/>
                  <a:pt x="159" y="154"/>
                </a:cubicBezTo>
                <a:cubicBezTo>
                  <a:pt x="153" y="124"/>
                  <a:pt x="169" y="96"/>
                  <a:pt x="194" y="90"/>
                </a:cubicBezTo>
                <a:moveTo>
                  <a:pt x="76" y="243"/>
                </a:moveTo>
                <a:cubicBezTo>
                  <a:pt x="64" y="215"/>
                  <a:pt x="74" y="184"/>
                  <a:pt x="97" y="173"/>
                </a:cubicBezTo>
                <a:cubicBezTo>
                  <a:pt x="121" y="163"/>
                  <a:pt x="151" y="177"/>
                  <a:pt x="163" y="205"/>
                </a:cubicBezTo>
                <a:cubicBezTo>
                  <a:pt x="175" y="233"/>
                  <a:pt x="166" y="264"/>
                  <a:pt x="142" y="274"/>
                </a:cubicBezTo>
                <a:cubicBezTo>
                  <a:pt x="118" y="285"/>
                  <a:pt x="89" y="271"/>
                  <a:pt x="76" y="243"/>
                </a:cubicBezTo>
                <a:moveTo>
                  <a:pt x="342" y="430"/>
                </a:moveTo>
                <a:cubicBezTo>
                  <a:pt x="313" y="430"/>
                  <a:pt x="272" y="411"/>
                  <a:pt x="260" y="411"/>
                </a:cubicBezTo>
                <a:cubicBezTo>
                  <a:pt x="249" y="411"/>
                  <a:pt x="208" y="430"/>
                  <a:pt x="178" y="430"/>
                </a:cubicBezTo>
                <a:cubicBezTo>
                  <a:pt x="143" y="430"/>
                  <a:pt x="115" y="402"/>
                  <a:pt x="115" y="367"/>
                </a:cubicBezTo>
                <a:cubicBezTo>
                  <a:pt x="115" y="337"/>
                  <a:pt x="134" y="313"/>
                  <a:pt x="161" y="305"/>
                </a:cubicBezTo>
                <a:cubicBezTo>
                  <a:pt x="173" y="298"/>
                  <a:pt x="190" y="284"/>
                  <a:pt x="198" y="263"/>
                </a:cubicBezTo>
                <a:cubicBezTo>
                  <a:pt x="213" y="227"/>
                  <a:pt x="240" y="220"/>
                  <a:pt x="260" y="220"/>
                </a:cubicBezTo>
                <a:cubicBezTo>
                  <a:pt x="281" y="220"/>
                  <a:pt x="308" y="227"/>
                  <a:pt x="322" y="263"/>
                </a:cubicBezTo>
                <a:cubicBezTo>
                  <a:pt x="331" y="284"/>
                  <a:pt x="347" y="298"/>
                  <a:pt x="360" y="305"/>
                </a:cubicBezTo>
                <a:cubicBezTo>
                  <a:pt x="386" y="313"/>
                  <a:pt x="406" y="337"/>
                  <a:pt x="406" y="367"/>
                </a:cubicBezTo>
                <a:cubicBezTo>
                  <a:pt x="406" y="402"/>
                  <a:pt x="377" y="430"/>
                  <a:pt x="342" y="430"/>
                </a:cubicBezTo>
                <a:moveTo>
                  <a:pt x="444" y="243"/>
                </a:moveTo>
                <a:cubicBezTo>
                  <a:pt x="432" y="271"/>
                  <a:pt x="403" y="285"/>
                  <a:pt x="379" y="274"/>
                </a:cubicBezTo>
                <a:cubicBezTo>
                  <a:pt x="355" y="264"/>
                  <a:pt x="345" y="233"/>
                  <a:pt x="358" y="205"/>
                </a:cubicBezTo>
                <a:cubicBezTo>
                  <a:pt x="370" y="177"/>
                  <a:pt x="399" y="163"/>
                  <a:pt x="423" y="173"/>
                </a:cubicBezTo>
                <a:cubicBezTo>
                  <a:pt x="447" y="184"/>
                  <a:pt x="457" y="215"/>
                  <a:pt x="444" y="243"/>
                </a:cubicBezTo>
              </a:path>
            </a:pathLst>
          </a:custGeom>
          <a:solidFill>
            <a:srgbClr val="2BAE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2AABA8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8793250" y="3903191"/>
            <a:ext cx="1166114" cy="1166114"/>
            <a:chOff x="9074150" y="3932238"/>
            <a:chExt cx="2095500" cy="2095500"/>
          </a:xfrm>
          <a:solidFill>
            <a:srgbClr val="2BAEAC"/>
          </a:solidFill>
        </p:grpSpPr>
        <p:sp>
          <p:nvSpPr>
            <p:cNvPr id="15" name="Freeform 102"/>
            <p:cNvSpPr>
              <a:spLocks noEditPoints="1"/>
            </p:cNvSpPr>
            <p:nvPr/>
          </p:nvSpPr>
          <p:spPr bwMode="auto">
            <a:xfrm>
              <a:off x="9074150" y="3932238"/>
              <a:ext cx="2095500" cy="2095500"/>
            </a:xfrm>
            <a:custGeom>
              <a:avLst/>
              <a:gdLst>
                <a:gd name="T0" fmla="*/ 279 w 558"/>
                <a:gd name="T1" fmla="*/ 0 h 558"/>
                <a:gd name="T2" fmla="*/ 0 w 558"/>
                <a:gd name="T3" fmla="*/ 279 h 558"/>
                <a:gd name="T4" fmla="*/ 42 w 558"/>
                <a:gd name="T5" fmla="*/ 427 h 558"/>
                <a:gd name="T6" fmla="*/ 42 w 558"/>
                <a:gd name="T7" fmla="*/ 426 h 558"/>
                <a:gd name="T8" fmla="*/ 42 w 558"/>
                <a:gd name="T9" fmla="*/ 427 h 558"/>
                <a:gd name="T10" fmla="*/ 278 w 558"/>
                <a:gd name="T11" fmla="*/ 558 h 558"/>
                <a:gd name="T12" fmla="*/ 341 w 558"/>
                <a:gd name="T13" fmla="*/ 551 h 558"/>
                <a:gd name="T14" fmla="*/ 336 w 558"/>
                <a:gd name="T15" fmla="*/ 529 h 558"/>
                <a:gd name="T16" fmla="*/ 341 w 558"/>
                <a:gd name="T17" fmla="*/ 551 h 558"/>
                <a:gd name="T18" fmla="*/ 496 w 558"/>
                <a:gd name="T19" fmla="*/ 454 h 558"/>
                <a:gd name="T20" fmla="*/ 558 w 558"/>
                <a:gd name="T21" fmla="*/ 279 h 558"/>
                <a:gd name="T22" fmla="*/ 279 w 558"/>
                <a:gd name="T23" fmla="*/ 0 h 558"/>
                <a:gd name="T24" fmla="*/ 64 w 558"/>
                <a:gd name="T25" fmla="*/ 397 h 558"/>
                <a:gd name="T26" fmla="*/ 58 w 558"/>
                <a:gd name="T27" fmla="*/ 384 h 558"/>
                <a:gd name="T28" fmla="*/ 66 w 558"/>
                <a:gd name="T29" fmla="*/ 384 h 558"/>
                <a:gd name="T30" fmla="*/ 64 w 558"/>
                <a:gd name="T31" fmla="*/ 397 h 558"/>
                <a:gd name="T32" fmla="*/ 334 w 558"/>
                <a:gd name="T33" fmla="*/ 517 h 558"/>
                <a:gd name="T34" fmla="*/ 320 w 558"/>
                <a:gd name="T35" fmla="*/ 438 h 558"/>
                <a:gd name="T36" fmla="*/ 336 w 558"/>
                <a:gd name="T37" fmla="*/ 438 h 558"/>
                <a:gd name="T38" fmla="*/ 327 w 558"/>
                <a:gd name="T39" fmla="*/ 405 h 558"/>
                <a:gd name="T40" fmla="*/ 428 w 558"/>
                <a:gd name="T41" fmla="*/ 361 h 558"/>
                <a:gd name="T42" fmla="*/ 414 w 558"/>
                <a:gd name="T43" fmla="*/ 326 h 558"/>
                <a:gd name="T44" fmla="*/ 398 w 558"/>
                <a:gd name="T45" fmla="*/ 239 h 558"/>
                <a:gd name="T46" fmla="*/ 360 w 558"/>
                <a:gd name="T47" fmla="*/ 196 h 558"/>
                <a:gd name="T48" fmla="*/ 393 w 558"/>
                <a:gd name="T49" fmla="*/ 137 h 558"/>
                <a:gd name="T50" fmla="*/ 311 w 558"/>
                <a:gd name="T51" fmla="*/ 181 h 558"/>
                <a:gd name="T52" fmla="*/ 300 w 558"/>
                <a:gd name="T53" fmla="*/ 182 h 558"/>
                <a:gd name="T54" fmla="*/ 300 w 558"/>
                <a:gd name="T55" fmla="*/ 97 h 558"/>
                <a:gd name="T56" fmla="*/ 225 w 558"/>
                <a:gd name="T57" fmla="*/ 177 h 558"/>
                <a:gd name="T58" fmla="*/ 89 w 558"/>
                <a:gd name="T59" fmla="*/ 336 h 558"/>
                <a:gd name="T60" fmla="*/ 52 w 558"/>
                <a:gd name="T61" fmla="*/ 372 h 558"/>
                <a:gd name="T62" fmla="*/ 34 w 558"/>
                <a:gd name="T63" fmla="*/ 279 h 558"/>
                <a:gd name="T64" fmla="*/ 279 w 558"/>
                <a:gd name="T65" fmla="*/ 35 h 558"/>
                <a:gd name="T66" fmla="*/ 523 w 558"/>
                <a:gd name="T67" fmla="*/ 279 h 558"/>
                <a:gd name="T68" fmla="*/ 334 w 558"/>
                <a:gd name="T69" fmla="*/ 517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8" h="558"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cubicBezTo>
                    <a:pt x="0" y="331"/>
                    <a:pt x="14" y="382"/>
                    <a:pt x="42" y="427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42" y="427"/>
                    <a:pt x="42" y="427"/>
                    <a:pt x="42" y="427"/>
                  </a:cubicBezTo>
                  <a:cubicBezTo>
                    <a:pt x="91" y="505"/>
                    <a:pt x="179" y="558"/>
                    <a:pt x="278" y="558"/>
                  </a:cubicBezTo>
                  <a:cubicBezTo>
                    <a:pt x="300" y="558"/>
                    <a:pt x="321" y="556"/>
                    <a:pt x="341" y="551"/>
                  </a:cubicBezTo>
                  <a:cubicBezTo>
                    <a:pt x="339" y="544"/>
                    <a:pt x="338" y="537"/>
                    <a:pt x="336" y="529"/>
                  </a:cubicBezTo>
                  <a:cubicBezTo>
                    <a:pt x="341" y="551"/>
                    <a:pt x="341" y="551"/>
                    <a:pt x="341" y="551"/>
                  </a:cubicBezTo>
                  <a:cubicBezTo>
                    <a:pt x="402" y="537"/>
                    <a:pt x="457" y="503"/>
                    <a:pt x="496" y="454"/>
                  </a:cubicBezTo>
                  <a:cubicBezTo>
                    <a:pt x="536" y="405"/>
                    <a:pt x="558" y="343"/>
                    <a:pt x="558" y="279"/>
                  </a:cubicBezTo>
                  <a:cubicBezTo>
                    <a:pt x="558" y="125"/>
                    <a:pt x="433" y="0"/>
                    <a:pt x="279" y="0"/>
                  </a:cubicBezTo>
                  <a:moveTo>
                    <a:pt x="64" y="397"/>
                  </a:moveTo>
                  <a:cubicBezTo>
                    <a:pt x="62" y="393"/>
                    <a:pt x="60" y="389"/>
                    <a:pt x="58" y="384"/>
                  </a:cubicBezTo>
                  <a:cubicBezTo>
                    <a:pt x="63" y="386"/>
                    <a:pt x="66" y="384"/>
                    <a:pt x="66" y="384"/>
                  </a:cubicBezTo>
                  <a:cubicBezTo>
                    <a:pt x="67" y="389"/>
                    <a:pt x="66" y="393"/>
                    <a:pt x="64" y="397"/>
                  </a:cubicBezTo>
                  <a:moveTo>
                    <a:pt x="334" y="517"/>
                  </a:moveTo>
                  <a:cubicBezTo>
                    <a:pt x="326" y="481"/>
                    <a:pt x="320" y="443"/>
                    <a:pt x="320" y="438"/>
                  </a:cubicBezTo>
                  <a:cubicBezTo>
                    <a:pt x="336" y="438"/>
                    <a:pt x="336" y="438"/>
                    <a:pt x="336" y="438"/>
                  </a:cubicBezTo>
                  <a:cubicBezTo>
                    <a:pt x="320" y="417"/>
                    <a:pt x="327" y="405"/>
                    <a:pt x="327" y="405"/>
                  </a:cubicBezTo>
                  <a:cubicBezTo>
                    <a:pt x="405" y="433"/>
                    <a:pt x="428" y="361"/>
                    <a:pt x="428" y="361"/>
                  </a:cubicBezTo>
                  <a:cubicBezTo>
                    <a:pt x="445" y="353"/>
                    <a:pt x="427" y="342"/>
                    <a:pt x="414" y="326"/>
                  </a:cubicBezTo>
                  <a:cubicBezTo>
                    <a:pt x="400" y="310"/>
                    <a:pt x="406" y="261"/>
                    <a:pt x="398" y="239"/>
                  </a:cubicBezTo>
                  <a:cubicBezTo>
                    <a:pt x="390" y="217"/>
                    <a:pt x="360" y="196"/>
                    <a:pt x="360" y="196"/>
                  </a:cubicBezTo>
                  <a:cubicBezTo>
                    <a:pt x="366" y="161"/>
                    <a:pt x="393" y="137"/>
                    <a:pt x="393" y="137"/>
                  </a:cubicBezTo>
                  <a:cubicBezTo>
                    <a:pt x="352" y="132"/>
                    <a:pt x="311" y="181"/>
                    <a:pt x="311" y="181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291" y="167"/>
                    <a:pt x="300" y="97"/>
                    <a:pt x="300" y="97"/>
                  </a:cubicBezTo>
                  <a:cubicBezTo>
                    <a:pt x="237" y="113"/>
                    <a:pt x="225" y="177"/>
                    <a:pt x="225" y="177"/>
                  </a:cubicBezTo>
                  <a:cubicBezTo>
                    <a:pt x="155" y="171"/>
                    <a:pt x="106" y="296"/>
                    <a:pt x="89" y="336"/>
                  </a:cubicBezTo>
                  <a:cubicBezTo>
                    <a:pt x="79" y="361"/>
                    <a:pt x="63" y="369"/>
                    <a:pt x="52" y="372"/>
                  </a:cubicBezTo>
                  <a:cubicBezTo>
                    <a:pt x="40" y="343"/>
                    <a:pt x="34" y="311"/>
                    <a:pt x="34" y="279"/>
                  </a:cubicBezTo>
                  <a:cubicBezTo>
                    <a:pt x="34" y="144"/>
                    <a:pt x="144" y="35"/>
                    <a:pt x="279" y="35"/>
                  </a:cubicBezTo>
                  <a:cubicBezTo>
                    <a:pt x="414" y="35"/>
                    <a:pt x="523" y="144"/>
                    <a:pt x="523" y="279"/>
                  </a:cubicBezTo>
                  <a:cubicBezTo>
                    <a:pt x="523" y="394"/>
                    <a:pt x="445" y="492"/>
                    <a:pt x="334" y="5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16" name="Freeform 103"/>
            <p:cNvSpPr>
              <a:spLocks noEditPoints="1"/>
            </p:cNvSpPr>
            <p:nvPr/>
          </p:nvSpPr>
          <p:spPr bwMode="auto">
            <a:xfrm>
              <a:off x="9074150" y="4330700"/>
              <a:ext cx="1697038" cy="1671638"/>
            </a:xfrm>
            <a:custGeom>
              <a:avLst/>
              <a:gdLst>
                <a:gd name="T0" fmla="*/ 341 w 452"/>
                <a:gd name="T1" fmla="*/ 445 h 445"/>
                <a:gd name="T2" fmla="*/ 342 w 452"/>
                <a:gd name="T3" fmla="*/ 445 h 445"/>
                <a:gd name="T4" fmla="*/ 342 w 452"/>
                <a:gd name="T5" fmla="*/ 445 h 445"/>
                <a:gd name="T6" fmla="*/ 342 w 452"/>
                <a:gd name="T7" fmla="*/ 445 h 445"/>
                <a:gd name="T8" fmla="*/ 342 w 452"/>
                <a:gd name="T9" fmla="*/ 445 h 445"/>
                <a:gd name="T10" fmla="*/ 342 w 452"/>
                <a:gd name="T11" fmla="*/ 445 h 445"/>
                <a:gd name="T12" fmla="*/ 342 w 452"/>
                <a:gd name="T13" fmla="*/ 445 h 445"/>
                <a:gd name="T14" fmla="*/ 344 w 452"/>
                <a:gd name="T15" fmla="*/ 444 h 445"/>
                <a:gd name="T16" fmla="*/ 344 w 452"/>
                <a:gd name="T17" fmla="*/ 444 h 445"/>
                <a:gd name="T18" fmla="*/ 344 w 452"/>
                <a:gd name="T19" fmla="*/ 444 h 445"/>
                <a:gd name="T20" fmla="*/ 346 w 452"/>
                <a:gd name="T21" fmla="*/ 444 h 445"/>
                <a:gd name="T22" fmla="*/ 346 w 452"/>
                <a:gd name="T23" fmla="*/ 444 h 445"/>
                <a:gd name="T24" fmla="*/ 346 w 452"/>
                <a:gd name="T25" fmla="*/ 444 h 445"/>
                <a:gd name="T26" fmla="*/ 346 w 452"/>
                <a:gd name="T27" fmla="*/ 444 h 445"/>
                <a:gd name="T28" fmla="*/ 346 w 452"/>
                <a:gd name="T29" fmla="*/ 444 h 445"/>
                <a:gd name="T30" fmla="*/ 334 w 452"/>
                <a:gd name="T31" fmla="*/ 411 h 445"/>
                <a:gd name="T32" fmla="*/ 334 w 452"/>
                <a:gd name="T33" fmla="*/ 411 h 445"/>
                <a:gd name="T34" fmla="*/ 334 w 452"/>
                <a:gd name="T35" fmla="*/ 411 h 445"/>
                <a:gd name="T36" fmla="*/ 335 w 452"/>
                <a:gd name="T37" fmla="*/ 411 h 445"/>
                <a:gd name="T38" fmla="*/ 339 w 452"/>
                <a:gd name="T39" fmla="*/ 410 h 445"/>
                <a:gd name="T40" fmla="*/ 339 w 452"/>
                <a:gd name="T41" fmla="*/ 410 h 445"/>
                <a:gd name="T42" fmla="*/ 339 w 452"/>
                <a:gd name="T43" fmla="*/ 410 h 445"/>
                <a:gd name="T44" fmla="*/ 340 w 452"/>
                <a:gd name="T45" fmla="*/ 410 h 445"/>
                <a:gd name="T46" fmla="*/ 340 w 452"/>
                <a:gd name="T47" fmla="*/ 410 h 445"/>
                <a:gd name="T48" fmla="*/ 340 w 452"/>
                <a:gd name="T49" fmla="*/ 410 h 445"/>
                <a:gd name="T50" fmla="*/ 341 w 452"/>
                <a:gd name="T51" fmla="*/ 410 h 445"/>
                <a:gd name="T52" fmla="*/ 341 w 452"/>
                <a:gd name="T53" fmla="*/ 410 h 445"/>
                <a:gd name="T54" fmla="*/ 341 w 452"/>
                <a:gd name="T55" fmla="*/ 410 h 445"/>
                <a:gd name="T56" fmla="*/ 452 w 452"/>
                <a:gd name="T57" fmla="*/ 346 h 445"/>
                <a:gd name="T58" fmla="*/ 338 w 452"/>
                <a:gd name="T59" fmla="*/ 302 h 445"/>
                <a:gd name="T60" fmla="*/ 327 w 452"/>
                <a:gd name="T61" fmla="*/ 299 h 445"/>
                <a:gd name="T62" fmla="*/ 327 w 452"/>
                <a:gd name="T63" fmla="*/ 299 h 445"/>
                <a:gd name="T64" fmla="*/ 34 w 452"/>
                <a:gd name="T65" fmla="*/ 173 h 445"/>
                <a:gd name="T66" fmla="*/ 89 w 452"/>
                <a:gd name="T67" fmla="*/ 230 h 445"/>
                <a:gd name="T68" fmla="*/ 89 w 452"/>
                <a:gd name="T69" fmla="*/ 230 h 445"/>
                <a:gd name="T70" fmla="*/ 34 w 452"/>
                <a:gd name="T71" fmla="*/ 173 h 445"/>
                <a:gd name="T72" fmla="*/ 0 w 452"/>
                <a:gd name="T73" fmla="*/ 168 h 445"/>
                <a:gd name="T74" fmla="*/ 0 w 452"/>
                <a:gd name="T75" fmla="*/ 167 h 445"/>
                <a:gd name="T76" fmla="*/ 0 w 452"/>
                <a:gd name="T77" fmla="*/ 167 h 445"/>
                <a:gd name="T78" fmla="*/ 34 w 452"/>
                <a:gd name="T79" fmla="*/ 173 h 445"/>
                <a:gd name="T80" fmla="*/ 106 w 452"/>
                <a:gd name="T8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445">
                  <a:moveTo>
                    <a:pt x="341" y="445"/>
                  </a:moveTo>
                  <a:cubicBezTo>
                    <a:pt x="341" y="445"/>
                    <a:pt x="341" y="445"/>
                    <a:pt x="341" y="445"/>
                  </a:cubicBezTo>
                  <a:cubicBezTo>
                    <a:pt x="341" y="445"/>
                    <a:pt x="341" y="445"/>
                    <a:pt x="341" y="445"/>
                  </a:cubicBezTo>
                  <a:moveTo>
                    <a:pt x="342" y="445"/>
                  </a:moveTo>
                  <a:cubicBezTo>
                    <a:pt x="342" y="445"/>
                    <a:pt x="342" y="445"/>
                    <a:pt x="341" y="445"/>
                  </a:cubicBezTo>
                  <a:cubicBezTo>
                    <a:pt x="342" y="445"/>
                    <a:pt x="342" y="445"/>
                    <a:pt x="342" y="445"/>
                  </a:cubicBezTo>
                  <a:moveTo>
                    <a:pt x="342" y="445"/>
                  </a:moveTo>
                  <a:cubicBezTo>
                    <a:pt x="342" y="445"/>
                    <a:pt x="342" y="445"/>
                    <a:pt x="342" y="445"/>
                  </a:cubicBezTo>
                  <a:cubicBezTo>
                    <a:pt x="342" y="445"/>
                    <a:pt x="342" y="445"/>
                    <a:pt x="342" y="445"/>
                  </a:cubicBezTo>
                  <a:moveTo>
                    <a:pt x="342" y="445"/>
                  </a:moveTo>
                  <a:cubicBezTo>
                    <a:pt x="342" y="445"/>
                    <a:pt x="342" y="445"/>
                    <a:pt x="342" y="445"/>
                  </a:cubicBezTo>
                  <a:cubicBezTo>
                    <a:pt x="342" y="445"/>
                    <a:pt x="342" y="445"/>
                    <a:pt x="342" y="445"/>
                  </a:cubicBezTo>
                  <a:moveTo>
                    <a:pt x="344" y="444"/>
                  </a:moveTo>
                  <a:cubicBezTo>
                    <a:pt x="343" y="445"/>
                    <a:pt x="343" y="445"/>
                    <a:pt x="342" y="445"/>
                  </a:cubicBezTo>
                  <a:cubicBezTo>
                    <a:pt x="343" y="445"/>
                    <a:pt x="343" y="445"/>
                    <a:pt x="344" y="444"/>
                  </a:cubicBezTo>
                  <a:moveTo>
                    <a:pt x="344" y="444"/>
                  </a:moveTo>
                  <a:cubicBezTo>
                    <a:pt x="344" y="444"/>
                    <a:pt x="344" y="444"/>
                    <a:pt x="344" y="444"/>
                  </a:cubicBezTo>
                  <a:cubicBezTo>
                    <a:pt x="344" y="444"/>
                    <a:pt x="344" y="444"/>
                    <a:pt x="344" y="444"/>
                  </a:cubicBezTo>
                  <a:moveTo>
                    <a:pt x="345" y="444"/>
                  </a:moveTo>
                  <a:cubicBezTo>
                    <a:pt x="345" y="444"/>
                    <a:pt x="345" y="444"/>
                    <a:pt x="344" y="444"/>
                  </a:cubicBezTo>
                  <a:cubicBezTo>
                    <a:pt x="345" y="444"/>
                    <a:pt x="345" y="444"/>
                    <a:pt x="345" y="444"/>
                  </a:cubicBezTo>
                  <a:moveTo>
                    <a:pt x="346" y="444"/>
                  </a:moveTo>
                  <a:cubicBezTo>
                    <a:pt x="346" y="444"/>
                    <a:pt x="345" y="444"/>
                    <a:pt x="345" y="444"/>
                  </a:cubicBezTo>
                  <a:cubicBezTo>
                    <a:pt x="345" y="444"/>
                    <a:pt x="346" y="444"/>
                    <a:pt x="346" y="444"/>
                  </a:cubicBezTo>
                  <a:moveTo>
                    <a:pt x="346" y="444"/>
                  </a:moveTo>
                  <a:cubicBezTo>
                    <a:pt x="346" y="444"/>
                    <a:pt x="346" y="444"/>
                    <a:pt x="346" y="444"/>
                  </a:cubicBezTo>
                  <a:cubicBezTo>
                    <a:pt x="346" y="444"/>
                    <a:pt x="346" y="444"/>
                    <a:pt x="346" y="444"/>
                  </a:cubicBezTo>
                  <a:moveTo>
                    <a:pt x="346" y="444"/>
                  </a:moveTo>
                  <a:cubicBezTo>
                    <a:pt x="346" y="444"/>
                    <a:pt x="346" y="444"/>
                    <a:pt x="346" y="444"/>
                  </a:cubicBezTo>
                  <a:cubicBezTo>
                    <a:pt x="346" y="444"/>
                    <a:pt x="346" y="444"/>
                    <a:pt x="346" y="444"/>
                  </a:cubicBezTo>
                  <a:moveTo>
                    <a:pt x="334" y="411"/>
                  </a:moveTo>
                  <a:cubicBezTo>
                    <a:pt x="334" y="411"/>
                    <a:pt x="334" y="411"/>
                    <a:pt x="334" y="411"/>
                  </a:cubicBezTo>
                  <a:cubicBezTo>
                    <a:pt x="334" y="411"/>
                    <a:pt x="334" y="411"/>
                    <a:pt x="334" y="411"/>
                  </a:cubicBezTo>
                  <a:moveTo>
                    <a:pt x="334" y="411"/>
                  </a:moveTo>
                  <a:cubicBezTo>
                    <a:pt x="334" y="411"/>
                    <a:pt x="334" y="411"/>
                    <a:pt x="334" y="411"/>
                  </a:cubicBezTo>
                  <a:cubicBezTo>
                    <a:pt x="334" y="411"/>
                    <a:pt x="334" y="411"/>
                    <a:pt x="334" y="411"/>
                  </a:cubicBezTo>
                  <a:moveTo>
                    <a:pt x="335" y="411"/>
                  </a:moveTo>
                  <a:cubicBezTo>
                    <a:pt x="335" y="411"/>
                    <a:pt x="335" y="411"/>
                    <a:pt x="335" y="411"/>
                  </a:cubicBezTo>
                  <a:cubicBezTo>
                    <a:pt x="335" y="411"/>
                    <a:pt x="335" y="411"/>
                    <a:pt x="335" y="411"/>
                  </a:cubicBezTo>
                  <a:moveTo>
                    <a:pt x="339" y="410"/>
                  </a:moveTo>
                  <a:cubicBezTo>
                    <a:pt x="339" y="410"/>
                    <a:pt x="339" y="410"/>
                    <a:pt x="339" y="410"/>
                  </a:cubicBezTo>
                  <a:cubicBezTo>
                    <a:pt x="339" y="410"/>
                    <a:pt x="339" y="410"/>
                    <a:pt x="339" y="410"/>
                  </a:cubicBezTo>
                  <a:moveTo>
                    <a:pt x="340" y="410"/>
                  </a:moveTo>
                  <a:cubicBezTo>
                    <a:pt x="339" y="410"/>
                    <a:pt x="339" y="410"/>
                    <a:pt x="339" y="410"/>
                  </a:cubicBezTo>
                  <a:cubicBezTo>
                    <a:pt x="339" y="410"/>
                    <a:pt x="339" y="410"/>
                    <a:pt x="340" y="410"/>
                  </a:cubicBezTo>
                  <a:moveTo>
                    <a:pt x="340" y="410"/>
                  </a:moveTo>
                  <a:cubicBezTo>
                    <a:pt x="340" y="410"/>
                    <a:pt x="340" y="410"/>
                    <a:pt x="340" y="410"/>
                  </a:cubicBezTo>
                  <a:cubicBezTo>
                    <a:pt x="340" y="410"/>
                    <a:pt x="340" y="410"/>
                    <a:pt x="340" y="410"/>
                  </a:cubicBezTo>
                  <a:moveTo>
                    <a:pt x="341" y="410"/>
                  </a:moveTo>
                  <a:cubicBezTo>
                    <a:pt x="341" y="410"/>
                    <a:pt x="340" y="410"/>
                    <a:pt x="340" y="410"/>
                  </a:cubicBezTo>
                  <a:cubicBezTo>
                    <a:pt x="340" y="410"/>
                    <a:pt x="341" y="410"/>
                    <a:pt x="341" y="410"/>
                  </a:cubicBezTo>
                  <a:moveTo>
                    <a:pt x="341" y="410"/>
                  </a:moveTo>
                  <a:cubicBezTo>
                    <a:pt x="341" y="410"/>
                    <a:pt x="341" y="410"/>
                    <a:pt x="341" y="410"/>
                  </a:cubicBezTo>
                  <a:cubicBezTo>
                    <a:pt x="341" y="410"/>
                    <a:pt x="341" y="410"/>
                    <a:pt x="341" y="410"/>
                  </a:cubicBezTo>
                  <a:moveTo>
                    <a:pt x="452" y="346"/>
                  </a:moveTo>
                  <a:cubicBezTo>
                    <a:pt x="422" y="376"/>
                    <a:pt x="384" y="398"/>
                    <a:pt x="341" y="410"/>
                  </a:cubicBezTo>
                  <a:cubicBezTo>
                    <a:pt x="384" y="398"/>
                    <a:pt x="422" y="376"/>
                    <a:pt x="452" y="346"/>
                  </a:cubicBezTo>
                  <a:cubicBezTo>
                    <a:pt x="452" y="346"/>
                    <a:pt x="452" y="346"/>
                    <a:pt x="452" y="346"/>
                  </a:cubicBezTo>
                  <a:moveTo>
                    <a:pt x="338" y="302"/>
                  </a:moveTo>
                  <a:cubicBezTo>
                    <a:pt x="338" y="302"/>
                    <a:pt x="338" y="302"/>
                    <a:pt x="338" y="302"/>
                  </a:cubicBezTo>
                  <a:cubicBezTo>
                    <a:pt x="338" y="302"/>
                    <a:pt x="338" y="302"/>
                    <a:pt x="338" y="302"/>
                  </a:cubicBezTo>
                  <a:moveTo>
                    <a:pt x="327" y="299"/>
                  </a:moveTo>
                  <a:cubicBezTo>
                    <a:pt x="331" y="300"/>
                    <a:pt x="335" y="302"/>
                    <a:pt x="338" y="302"/>
                  </a:cubicBezTo>
                  <a:cubicBezTo>
                    <a:pt x="335" y="302"/>
                    <a:pt x="331" y="300"/>
                    <a:pt x="327" y="299"/>
                  </a:cubicBezTo>
                  <a:moveTo>
                    <a:pt x="34" y="173"/>
                  </a:moveTo>
                  <a:cubicBezTo>
                    <a:pt x="34" y="173"/>
                    <a:pt x="34" y="173"/>
                    <a:pt x="34" y="173"/>
                  </a:cubicBezTo>
                  <a:cubicBezTo>
                    <a:pt x="34" y="205"/>
                    <a:pt x="40" y="237"/>
                    <a:pt x="52" y="266"/>
                  </a:cubicBezTo>
                  <a:cubicBezTo>
                    <a:pt x="63" y="263"/>
                    <a:pt x="79" y="255"/>
                    <a:pt x="89" y="230"/>
                  </a:cubicBezTo>
                  <a:cubicBezTo>
                    <a:pt x="90" y="228"/>
                    <a:pt x="91" y="226"/>
                    <a:pt x="92" y="223"/>
                  </a:cubicBezTo>
                  <a:cubicBezTo>
                    <a:pt x="91" y="226"/>
                    <a:pt x="90" y="228"/>
                    <a:pt x="89" y="230"/>
                  </a:cubicBezTo>
                  <a:cubicBezTo>
                    <a:pt x="79" y="255"/>
                    <a:pt x="63" y="263"/>
                    <a:pt x="52" y="266"/>
                  </a:cubicBezTo>
                  <a:cubicBezTo>
                    <a:pt x="40" y="237"/>
                    <a:pt x="34" y="205"/>
                    <a:pt x="34" y="173"/>
                  </a:cubicBezTo>
                  <a:moveTo>
                    <a:pt x="0" y="168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moveTo>
                    <a:pt x="0" y="167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0" y="167"/>
                    <a:pt x="0" y="167"/>
                  </a:cubicBezTo>
                  <a:moveTo>
                    <a:pt x="106" y="0"/>
                  </a:moveTo>
                  <a:cubicBezTo>
                    <a:pt x="62" y="44"/>
                    <a:pt x="34" y="106"/>
                    <a:pt x="34" y="173"/>
                  </a:cubicBezTo>
                  <a:cubicBezTo>
                    <a:pt x="34" y="106"/>
                    <a:pt x="62" y="44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17" name="Freeform 104"/>
            <p:cNvSpPr>
              <a:spLocks noEditPoints="1"/>
            </p:cNvSpPr>
            <p:nvPr/>
          </p:nvSpPr>
          <p:spPr bwMode="auto">
            <a:xfrm>
              <a:off x="9074150" y="4240213"/>
              <a:ext cx="1279525" cy="1787525"/>
            </a:xfrm>
            <a:custGeom>
              <a:avLst/>
              <a:gdLst>
                <a:gd name="T0" fmla="*/ 278 w 341"/>
                <a:gd name="T1" fmla="*/ 476 h 476"/>
                <a:gd name="T2" fmla="*/ 277 w 341"/>
                <a:gd name="T3" fmla="*/ 476 h 476"/>
                <a:gd name="T4" fmla="*/ 277 w 341"/>
                <a:gd name="T5" fmla="*/ 476 h 476"/>
                <a:gd name="T6" fmla="*/ 277 w 341"/>
                <a:gd name="T7" fmla="*/ 476 h 476"/>
                <a:gd name="T8" fmla="*/ 276 w 341"/>
                <a:gd name="T9" fmla="*/ 476 h 476"/>
                <a:gd name="T10" fmla="*/ 276 w 341"/>
                <a:gd name="T11" fmla="*/ 476 h 476"/>
                <a:gd name="T12" fmla="*/ 276 w 341"/>
                <a:gd name="T13" fmla="*/ 476 h 476"/>
                <a:gd name="T14" fmla="*/ 275 w 341"/>
                <a:gd name="T15" fmla="*/ 476 h 476"/>
                <a:gd name="T16" fmla="*/ 275 w 341"/>
                <a:gd name="T17" fmla="*/ 476 h 476"/>
                <a:gd name="T18" fmla="*/ 275 w 341"/>
                <a:gd name="T19" fmla="*/ 476 h 476"/>
                <a:gd name="T20" fmla="*/ 274 w 341"/>
                <a:gd name="T21" fmla="*/ 476 h 476"/>
                <a:gd name="T22" fmla="*/ 274 w 341"/>
                <a:gd name="T23" fmla="*/ 476 h 476"/>
                <a:gd name="T24" fmla="*/ 274 w 341"/>
                <a:gd name="T25" fmla="*/ 476 h 476"/>
                <a:gd name="T26" fmla="*/ 341 w 341"/>
                <a:gd name="T27" fmla="*/ 469 h 476"/>
                <a:gd name="T28" fmla="*/ 278 w 341"/>
                <a:gd name="T29" fmla="*/ 476 h 476"/>
                <a:gd name="T30" fmla="*/ 341 w 341"/>
                <a:gd name="T31" fmla="*/ 469 h 476"/>
                <a:gd name="T32" fmla="*/ 336 w 341"/>
                <a:gd name="T33" fmla="*/ 447 h 476"/>
                <a:gd name="T34" fmla="*/ 341 w 341"/>
                <a:gd name="T35" fmla="*/ 469 h 476"/>
                <a:gd name="T36" fmla="*/ 341 w 341"/>
                <a:gd name="T37" fmla="*/ 469 h 476"/>
                <a:gd name="T38" fmla="*/ 341 w 341"/>
                <a:gd name="T39" fmla="*/ 469 h 476"/>
                <a:gd name="T40" fmla="*/ 63 w 341"/>
                <a:gd name="T41" fmla="*/ 303 h 476"/>
                <a:gd name="T42" fmla="*/ 66 w 341"/>
                <a:gd name="T43" fmla="*/ 304 h 476"/>
                <a:gd name="T44" fmla="*/ 58 w 341"/>
                <a:gd name="T45" fmla="*/ 302 h 476"/>
                <a:gd name="T46" fmla="*/ 58 w 341"/>
                <a:gd name="T47" fmla="*/ 302 h 476"/>
                <a:gd name="T48" fmla="*/ 82 w 341"/>
                <a:gd name="T49" fmla="*/ 0 h 476"/>
                <a:gd name="T50" fmla="*/ 0 w 341"/>
                <a:gd name="T51" fmla="*/ 191 h 476"/>
                <a:gd name="T52" fmla="*/ 0 w 341"/>
                <a:gd name="T53" fmla="*/ 192 h 476"/>
                <a:gd name="T54" fmla="*/ 0 w 341"/>
                <a:gd name="T55" fmla="*/ 197 h 476"/>
                <a:gd name="T56" fmla="*/ 42 w 341"/>
                <a:gd name="T57" fmla="*/ 344 h 476"/>
                <a:gd name="T58" fmla="*/ 274 w 341"/>
                <a:gd name="T59" fmla="*/ 476 h 476"/>
                <a:gd name="T60" fmla="*/ 280 w 341"/>
                <a:gd name="T61" fmla="*/ 198 h 476"/>
                <a:gd name="T62" fmla="*/ 92 w 341"/>
                <a:gd name="T63" fmla="*/ 247 h 476"/>
                <a:gd name="T64" fmla="*/ 52 w 341"/>
                <a:gd name="T65" fmla="*/ 290 h 476"/>
                <a:gd name="T66" fmla="*/ 34 w 341"/>
                <a:gd name="T67" fmla="*/ 197 h 476"/>
                <a:gd name="T68" fmla="*/ 34 w 341"/>
                <a:gd name="T69" fmla="*/ 197 h 476"/>
                <a:gd name="T70" fmla="*/ 82 w 341"/>
                <a:gd name="T71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1" h="476">
                  <a:moveTo>
                    <a:pt x="278" y="476"/>
                  </a:moveTo>
                  <a:cubicBezTo>
                    <a:pt x="278" y="476"/>
                    <a:pt x="278" y="476"/>
                    <a:pt x="278" y="476"/>
                  </a:cubicBezTo>
                  <a:cubicBezTo>
                    <a:pt x="278" y="476"/>
                    <a:pt x="278" y="476"/>
                    <a:pt x="278" y="476"/>
                  </a:cubicBezTo>
                  <a:moveTo>
                    <a:pt x="277" y="476"/>
                  </a:moveTo>
                  <a:cubicBezTo>
                    <a:pt x="277" y="476"/>
                    <a:pt x="277" y="476"/>
                    <a:pt x="278" y="476"/>
                  </a:cubicBezTo>
                  <a:cubicBezTo>
                    <a:pt x="277" y="476"/>
                    <a:pt x="277" y="476"/>
                    <a:pt x="277" y="476"/>
                  </a:cubicBezTo>
                  <a:moveTo>
                    <a:pt x="277" y="476"/>
                  </a:moveTo>
                  <a:cubicBezTo>
                    <a:pt x="277" y="476"/>
                    <a:pt x="277" y="476"/>
                    <a:pt x="277" y="476"/>
                  </a:cubicBezTo>
                  <a:cubicBezTo>
                    <a:pt x="277" y="476"/>
                    <a:pt x="277" y="476"/>
                    <a:pt x="277" y="476"/>
                  </a:cubicBezTo>
                  <a:moveTo>
                    <a:pt x="276" y="476"/>
                  </a:moveTo>
                  <a:cubicBezTo>
                    <a:pt x="276" y="476"/>
                    <a:pt x="277" y="476"/>
                    <a:pt x="277" y="476"/>
                  </a:cubicBezTo>
                  <a:cubicBezTo>
                    <a:pt x="277" y="476"/>
                    <a:pt x="276" y="476"/>
                    <a:pt x="276" y="476"/>
                  </a:cubicBezTo>
                  <a:moveTo>
                    <a:pt x="276" y="476"/>
                  </a:moveTo>
                  <a:cubicBezTo>
                    <a:pt x="276" y="476"/>
                    <a:pt x="276" y="476"/>
                    <a:pt x="276" y="476"/>
                  </a:cubicBezTo>
                  <a:cubicBezTo>
                    <a:pt x="276" y="476"/>
                    <a:pt x="276" y="476"/>
                    <a:pt x="276" y="476"/>
                  </a:cubicBezTo>
                  <a:moveTo>
                    <a:pt x="275" y="476"/>
                  </a:moveTo>
                  <a:cubicBezTo>
                    <a:pt x="276" y="476"/>
                    <a:pt x="276" y="476"/>
                    <a:pt x="276" y="476"/>
                  </a:cubicBezTo>
                  <a:cubicBezTo>
                    <a:pt x="276" y="476"/>
                    <a:pt x="275" y="476"/>
                    <a:pt x="275" y="476"/>
                  </a:cubicBezTo>
                  <a:moveTo>
                    <a:pt x="275" y="476"/>
                  </a:moveTo>
                  <a:cubicBezTo>
                    <a:pt x="275" y="476"/>
                    <a:pt x="275" y="476"/>
                    <a:pt x="275" y="476"/>
                  </a:cubicBezTo>
                  <a:cubicBezTo>
                    <a:pt x="275" y="476"/>
                    <a:pt x="275" y="476"/>
                    <a:pt x="275" y="476"/>
                  </a:cubicBezTo>
                  <a:moveTo>
                    <a:pt x="274" y="476"/>
                  </a:moveTo>
                  <a:cubicBezTo>
                    <a:pt x="275" y="476"/>
                    <a:pt x="275" y="476"/>
                    <a:pt x="275" y="476"/>
                  </a:cubicBezTo>
                  <a:cubicBezTo>
                    <a:pt x="275" y="476"/>
                    <a:pt x="275" y="476"/>
                    <a:pt x="274" y="476"/>
                  </a:cubicBezTo>
                  <a:moveTo>
                    <a:pt x="274" y="476"/>
                  </a:moveTo>
                  <a:cubicBezTo>
                    <a:pt x="274" y="476"/>
                    <a:pt x="274" y="476"/>
                    <a:pt x="274" y="476"/>
                  </a:cubicBezTo>
                  <a:cubicBezTo>
                    <a:pt x="274" y="476"/>
                    <a:pt x="274" y="476"/>
                    <a:pt x="274" y="476"/>
                  </a:cubicBezTo>
                  <a:moveTo>
                    <a:pt x="341" y="469"/>
                  </a:moveTo>
                  <a:cubicBezTo>
                    <a:pt x="321" y="474"/>
                    <a:pt x="300" y="476"/>
                    <a:pt x="278" y="476"/>
                  </a:cubicBezTo>
                  <a:cubicBezTo>
                    <a:pt x="278" y="476"/>
                    <a:pt x="278" y="476"/>
                    <a:pt x="278" y="476"/>
                  </a:cubicBezTo>
                  <a:cubicBezTo>
                    <a:pt x="278" y="476"/>
                    <a:pt x="278" y="476"/>
                    <a:pt x="278" y="476"/>
                  </a:cubicBezTo>
                  <a:cubicBezTo>
                    <a:pt x="300" y="476"/>
                    <a:pt x="321" y="474"/>
                    <a:pt x="341" y="469"/>
                  </a:cubicBezTo>
                  <a:cubicBezTo>
                    <a:pt x="341" y="469"/>
                    <a:pt x="341" y="469"/>
                    <a:pt x="341" y="469"/>
                  </a:cubicBezTo>
                  <a:moveTo>
                    <a:pt x="336" y="447"/>
                  </a:moveTo>
                  <a:cubicBezTo>
                    <a:pt x="336" y="447"/>
                    <a:pt x="336" y="447"/>
                    <a:pt x="336" y="447"/>
                  </a:cubicBezTo>
                  <a:cubicBezTo>
                    <a:pt x="341" y="469"/>
                    <a:pt x="341" y="469"/>
                    <a:pt x="341" y="469"/>
                  </a:cubicBezTo>
                  <a:cubicBezTo>
                    <a:pt x="341" y="469"/>
                    <a:pt x="341" y="469"/>
                    <a:pt x="341" y="469"/>
                  </a:cubicBezTo>
                  <a:cubicBezTo>
                    <a:pt x="341" y="469"/>
                    <a:pt x="341" y="469"/>
                    <a:pt x="341" y="469"/>
                  </a:cubicBezTo>
                  <a:cubicBezTo>
                    <a:pt x="341" y="469"/>
                    <a:pt x="341" y="469"/>
                    <a:pt x="341" y="469"/>
                  </a:cubicBezTo>
                  <a:cubicBezTo>
                    <a:pt x="341" y="469"/>
                    <a:pt x="341" y="469"/>
                    <a:pt x="341" y="469"/>
                  </a:cubicBezTo>
                  <a:cubicBezTo>
                    <a:pt x="336" y="447"/>
                    <a:pt x="336" y="447"/>
                    <a:pt x="336" y="447"/>
                  </a:cubicBezTo>
                  <a:moveTo>
                    <a:pt x="63" y="303"/>
                  </a:moveTo>
                  <a:cubicBezTo>
                    <a:pt x="65" y="303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4"/>
                  </a:cubicBezTo>
                  <a:cubicBezTo>
                    <a:pt x="66" y="308"/>
                    <a:pt x="66" y="311"/>
                    <a:pt x="64" y="315"/>
                  </a:cubicBezTo>
                  <a:cubicBezTo>
                    <a:pt x="62" y="311"/>
                    <a:pt x="60" y="307"/>
                    <a:pt x="58" y="302"/>
                  </a:cubicBezTo>
                  <a:cubicBezTo>
                    <a:pt x="58" y="302"/>
                    <a:pt x="58" y="302"/>
                    <a:pt x="58" y="302"/>
                  </a:cubicBezTo>
                  <a:cubicBezTo>
                    <a:pt x="58" y="302"/>
                    <a:pt x="58" y="302"/>
                    <a:pt x="58" y="302"/>
                  </a:cubicBezTo>
                  <a:cubicBezTo>
                    <a:pt x="60" y="303"/>
                    <a:pt x="61" y="303"/>
                    <a:pt x="63" y="303"/>
                  </a:cubicBezTo>
                  <a:moveTo>
                    <a:pt x="82" y="0"/>
                  </a:moveTo>
                  <a:cubicBezTo>
                    <a:pt x="32" y="49"/>
                    <a:pt x="1" y="117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4"/>
                    <a:pt x="0" y="196"/>
                    <a:pt x="0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49"/>
                    <a:pt x="14" y="300"/>
                    <a:pt x="42" y="345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90" y="422"/>
                    <a:pt x="176" y="474"/>
                    <a:pt x="274" y="476"/>
                  </a:cubicBezTo>
                  <a:cubicBezTo>
                    <a:pt x="199" y="475"/>
                    <a:pt x="132" y="444"/>
                    <a:pt x="83" y="396"/>
                  </a:cubicBezTo>
                  <a:cubicBezTo>
                    <a:pt x="280" y="198"/>
                    <a:pt x="280" y="198"/>
                    <a:pt x="280" y="198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40" y="133"/>
                    <a:pt x="107" y="210"/>
                    <a:pt x="92" y="247"/>
                  </a:cubicBezTo>
                  <a:cubicBezTo>
                    <a:pt x="91" y="250"/>
                    <a:pt x="90" y="252"/>
                    <a:pt x="89" y="254"/>
                  </a:cubicBezTo>
                  <a:cubicBezTo>
                    <a:pt x="79" y="279"/>
                    <a:pt x="63" y="287"/>
                    <a:pt x="52" y="290"/>
                  </a:cubicBezTo>
                  <a:cubicBezTo>
                    <a:pt x="40" y="261"/>
                    <a:pt x="34" y="229"/>
                    <a:pt x="34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30"/>
                    <a:pt x="62" y="68"/>
                    <a:pt x="106" y="24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18" name="Freeform 105"/>
            <p:cNvSpPr>
              <a:spLocks noEditPoints="1"/>
            </p:cNvSpPr>
            <p:nvPr/>
          </p:nvSpPr>
          <p:spPr bwMode="auto">
            <a:xfrm>
              <a:off x="10102850" y="4338638"/>
              <a:ext cx="935038" cy="1689100"/>
            </a:xfrm>
            <a:custGeom>
              <a:avLst/>
              <a:gdLst>
                <a:gd name="T0" fmla="*/ 4 w 249"/>
                <a:gd name="T1" fmla="*/ 450 h 450"/>
                <a:gd name="T2" fmla="*/ 4 w 249"/>
                <a:gd name="T3" fmla="*/ 450 h 450"/>
                <a:gd name="T4" fmla="*/ 4 w 249"/>
                <a:gd name="T5" fmla="*/ 450 h 450"/>
                <a:gd name="T6" fmla="*/ 4 w 249"/>
                <a:gd name="T7" fmla="*/ 450 h 450"/>
                <a:gd name="T8" fmla="*/ 4 w 249"/>
                <a:gd name="T9" fmla="*/ 450 h 450"/>
                <a:gd name="T10" fmla="*/ 4 w 249"/>
                <a:gd name="T11" fmla="*/ 450 h 450"/>
                <a:gd name="T12" fmla="*/ 3 w 249"/>
                <a:gd name="T13" fmla="*/ 450 h 450"/>
                <a:gd name="T14" fmla="*/ 3 w 249"/>
                <a:gd name="T15" fmla="*/ 450 h 450"/>
                <a:gd name="T16" fmla="*/ 3 w 249"/>
                <a:gd name="T17" fmla="*/ 450 h 450"/>
                <a:gd name="T18" fmla="*/ 3 w 249"/>
                <a:gd name="T19" fmla="*/ 450 h 450"/>
                <a:gd name="T20" fmla="*/ 3 w 249"/>
                <a:gd name="T21" fmla="*/ 450 h 450"/>
                <a:gd name="T22" fmla="*/ 3 w 249"/>
                <a:gd name="T23" fmla="*/ 450 h 450"/>
                <a:gd name="T24" fmla="*/ 2 w 249"/>
                <a:gd name="T25" fmla="*/ 450 h 450"/>
                <a:gd name="T26" fmla="*/ 2 w 249"/>
                <a:gd name="T27" fmla="*/ 450 h 450"/>
                <a:gd name="T28" fmla="*/ 2 w 249"/>
                <a:gd name="T29" fmla="*/ 450 h 450"/>
                <a:gd name="T30" fmla="*/ 2 w 249"/>
                <a:gd name="T31" fmla="*/ 450 h 450"/>
                <a:gd name="T32" fmla="*/ 2 w 249"/>
                <a:gd name="T33" fmla="*/ 450 h 450"/>
                <a:gd name="T34" fmla="*/ 2 w 249"/>
                <a:gd name="T35" fmla="*/ 450 h 450"/>
                <a:gd name="T36" fmla="*/ 1 w 249"/>
                <a:gd name="T37" fmla="*/ 450 h 450"/>
                <a:gd name="T38" fmla="*/ 1 w 249"/>
                <a:gd name="T39" fmla="*/ 450 h 450"/>
                <a:gd name="T40" fmla="*/ 1 w 249"/>
                <a:gd name="T41" fmla="*/ 450 h 450"/>
                <a:gd name="T42" fmla="*/ 1 w 249"/>
                <a:gd name="T43" fmla="*/ 450 h 450"/>
                <a:gd name="T44" fmla="*/ 1 w 249"/>
                <a:gd name="T45" fmla="*/ 450 h 450"/>
                <a:gd name="T46" fmla="*/ 1 w 249"/>
                <a:gd name="T47" fmla="*/ 450 h 450"/>
                <a:gd name="T48" fmla="*/ 0 w 249"/>
                <a:gd name="T49" fmla="*/ 450 h 450"/>
                <a:gd name="T50" fmla="*/ 0 w 249"/>
                <a:gd name="T51" fmla="*/ 450 h 450"/>
                <a:gd name="T52" fmla="*/ 0 w 249"/>
                <a:gd name="T53" fmla="*/ 450 h 450"/>
                <a:gd name="T54" fmla="*/ 0 w 249"/>
                <a:gd name="T55" fmla="*/ 450 h 450"/>
                <a:gd name="T56" fmla="*/ 0 w 249"/>
                <a:gd name="T57" fmla="*/ 450 h 450"/>
                <a:gd name="T58" fmla="*/ 0 w 249"/>
                <a:gd name="T59" fmla="*/ 450 h 450"/>
                <a:gd name="T60" fmla="*/ 249 w 249"/>
                <a:gd name="T61" fmla="*/ 170 h 450"/>
                <a:gd name="T62" fmla="*/ 249 w 249"/>
                <a:gd name="T63" fmla="*/ 170 h 450"/>
                <a:gd name="T64" fmla="*/ 249 w 249"/>
                <a:gd name="T65" fmla="*/ 170 h 450"/>
                <a:gd name="T66" fmla="*/ 249 w 249"/>
                <a:gd name="T67" fmla="*/ 170 h 450"/>
                <a:gd name="T68" fmla="*/ 249 w 249"/>
                <a:gd name="T69" fmla="*/ 170 h 450"/>
                <a:gd name="T70" fmla="*/ 249 w 249"/>
                <a:gd name="T71" fmla="*/ 170 h 450"/>
                <a:gd name="T72" fmla="*/ 249 w 249"/>
                <a:gd name="T73" fmla="*/ 169 h 450"/>
                <a:gd name="T74" fmla="*/ 249 w 249"/>
                <a:gd name="T75" fmla="*/ 170 h 450"/>
                <a:gd name="T76" fmla="*/ 249 w 249"/>
                <a:gd name="T77" fmla="*/ 169 h 450"/>
                <a:gd name="T78" fmla="*/ 249 w 249"/>
                <a:gd name="T79" fmla="*/ 169 h 450"/>
                <a:gd name="T80" fmla="*/ 249 w 249"/>
                <a:gd name="T81" fmla="*/ 169 h 450"/>
                <a:gd name="T82" fmla="*/ 249 w 249"/>
                <a:gd name="T83" fmla="*/ 169 h 450"/>
                <a:gd name="T84" fmla="*/ 249 w 249"/>
                <a:gd name="T85" fmla="*/ 168 h 450"/>
                <a:gd name="T86" fmla="*/ 249 w 249"/>
                <a:gd name="T87" fmla="*/ 169 h 450"/>
                <a:gd name="T88" fmla="*/ 249 w 249"/>
                <a:gd name="T89" fmla="*/ 168 h 450"/>
                <a:gd name="T90" fmla="*/ 249 w 249"/>
                <a:gd name="T91" fmla="*/ 168 h 450"/>
                <a:gd name="T92" fmla="*/ 249 w 249"/>
                <a:gd name="T93" fmla="*/ 168 h 450"/>
                <a:gd name="T94" fmla="*/ 249 w 249"/>
                <a:gd name="T95" fmla="*/ 168 h 450"/>
                <a:gd name="T96" fmla="*/ 93 w 249"/>
                <a:gd name="T97" fmla="*/ 94 h 450"/>
                <a:gd name="T98" fmla="*/ 124 w 249"/>
                <a:gd name="T99" fmla="*/ 131 h 450"/>
                <a:gd name="T100" fmla="*/ 140 w 249"/>
                <a:gd name="T101" fmla="*/ 218 h 450"/>
                <a:gd name="T102" fmla="*/ 161 w 249"/>
                <a:gd name="T103" fmla="*/ 245 h 450"/>
                <a:gd name="T104" fmla="*/ 140 w 249"/>
                <a:gd name="T105" fmla="*/ 218 h 450"/>
                <a:gd name="T106" fmla="*/ 124 w 249"/>
                <a:gd name="T107" fmla="*/ 131 h 450"/>
                <a:gd name="T108" fmla="*/ 93 w 249"/>
                <a:gd name="T109" fmla="*/ 94 h 450"/>
                <a:gd name="T110" fmla="*/ 179 w 249"/>
                <a:gd name="T111" fmla="*/ 0 h 450"/>
                <a:gd name="T112" fmla="*/ 179 w 249"/>
                <a:gd name="T113" fmla="*/ 0 h 450"/>
                <a:gd name="T114" fmla="*/ 249 w 249"/>
                <a:gd name="T115" fmla="*/ 168 h 450"/>
                <a:gd name="T116" fmla="*/ 179 w 249"/>
                <a:gd name="T11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9" h="450">
                  <a:moveTo>
                    <a:pt x="4" y="450"/>
                  </a:moveTo>
                  <a:cubicBezTo>
                    <a:pt x="4" y="450"/>
                    <a:pt x="4" y="450"/>
                    <a:pt x="4" y="450"/>
                  </a:cubicBezTo>
                  <a:cubicBezTo>
                    <a:pt x="4" y="450"/>
                    <a:pt x="4" y="450"/>
                    <a:pt x="4" y="450"/>
                  </a:cubicBezTo>
                  <a:moveTo>
                    <a:pt x="4" y="450"/>
                  </a:moveTo>
                  <a:cubicBezTo>
                    <a:pt x="4" y="450"/>
                    <a:pt x="4" y="450"/>
                    <a:pt x="4" y="450"/>
                  </a:cubicBezTo>
                  <a:cubicBezTo>
                    <a:pt x="4" y="450"/>
                    <a:pt x="4" y="450"/>
                    <a:pt x="4" y="450"/>
                  </a:cubicBezTo>
                  <a:moveTo>
                    <a:pt x="3" y="450"/>
                  </a:moveTo>
                  <a:cubicBezTo>
                    <a:pt x="3" y="450"/>
                    <a:pt x="3" y="450"/>
                    <a:pt x="3" y="450"/>
                  </a:cubicBezTo>
                  <a:cubicBezTo>
                    <a:pt x="3" y="450"/>
                    <a:pt x="3" y="450"/>
                    <a:pt x="3" y="450"/>
                  </a:cubicBezTo>
                  <a:moveTo>
                    <a:pt x="3" y="450"/>
                  </a:moveTo>
                  <a:cubicBezTo>
                    <a:pt x="3" y="450"/>
                    <a:pt x="3" y="450"/>
                    <a:pt x="3" y="450"/>
                  </a:cubicBezTo>
                  <a:cubicBezTo>
                    <a:pt x="3" y="450"/>
                    <a:pt x="3" y="450"/>
                    <a:pt x="3" y="450"/>
                  </a:cubicBezTo>
                  <a:moveTo>
                    <a:pt x="2" y="450"/>
                  </a:moveTo>
                  <a:cubicBezTo>
                    <a:pt x="2" y="450"/>
                    <a:pt x="2" y="450"/>
                    <a:pt x="2" y="450"/>
                  </a:cubicBezTo>
                  <a:cubicBezTo>
                    <a:pt x="2" y="450"/>
                    <a:pt x="2" y="450"/>
                    <a:pt x="2" y="450"/>
                  </a:cubicBezTo>
                  <a:moveTo>
                    <a:pt x="2" y="450"/>
                  </a:moveTo>
                  <a:cubicBezTo>
                    <a:pt x="2" y="450"/>
                    <a:pt x="2" y="450"/>
                    <a:pt x="2" y="450"/>
                  </a:cubicBezTo>
                  <a:cubicBezTo>
                    <a:pt x="2" y="450"/>
                    <a:pt x="2" y="450"/>
                    <a:pt x="2" y="450"/>
                  </a:cubicBezTo>
                  <a:moveTo>
                    <a:pt x="1" y="450"/>
                  </a:moveTo>
                  <a:cubicBezTo>
                    <a:pt x="1" y="450"/>
                    <a:pt x="1" y="450"/>
                    <a:pt x="1" y="450"/>
                  </a:cubicBezTo>
                  <a:cubicBezTo>
                    <a:pt x="1" y="450"/>
                    <a:pt x="1" y="450"/>
                    <a:pt x="1" y="450"/>
                  </a:cubicBezTo>
                  <a:moveTo>
                    <a:pt x="1" y="450"/>
                  </a:moveTo>
                  <a:cubicBezTo>
                    <a:pt x="1" y="450"/>
                    <a:pt x="1" y="450"/>
                    <a:pt x="1" y="450"/>
                  </a:cubicBezTo>
                  <a:cubicBezTo>
                    <a:pt x="1" y="450"/>
                    <a:pt x="1" y="450"/>
                    <a:pt x="1" y="450"/>
                  </a:cubicBezTo>
                  <a:moveTo>
                    <a:pt x="0" y="450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0" y="450"/>
                    <a:pt x="0" y="450"/>
                    <a:pt x="0" y="450"/>
                  </a:cubicBezTo>
                  <a:moveTo>
                    <a:pt x="0" y="450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0" y="450"/>
                    <a:pt x="0" y="450"/>
                    <a:pt x="0" y="450"/>
                  </a:cubicBezTo>
                  <a:moveTo>
                    <a:pt x="249" y="170"/>
                  </a:moveTo>
                  <a:cubicBezTo>
                    <a:pt x="249" y="170"/>
                    <a:pt x="249" y="170"/>
                    <a:pt x="249" y="170"/>
                  </a:cubicBezTo>
                  <a:cubicBezTo>
                    <a:pt x="249" y="170"/>
                    <a:pt x="249" y="170"/>
                    <a:pt x="249" y="170"/>
                  </a:cubicBezTo>
                  <a:moveTo>
                    <a:pt x="249" y="170"/>
                  </a:moveTo>
                  <a:cubicBezTo>
                    <a:pt x="249" y="170"/>
                    <a:pt x="249" y="170"/>
                    <a:pt x="249" y="170"/>
                  </a:cubicBezTo>
                  <a:cubicBezTo>
                    <a:pt x="249" y="170"/>
                    <a:pt x="249" y="170"/>
                    <a:pt x="249" y="170"/>
                  </a:cubicBezTo>
                  <a:moveTo>
                    <a:pt x="249" y="169"/>
                  </a:moveTo>
                  <a:cubicBezTo>
                    <a:pt x="249" y="169"/>
                    <a:pt x="249" y="169"/>
                    <a:pt x="249" y="170"/>
                  </a:cubicBezTo>
                  <a:cubicBezTo>
                    <a:pt x="249" y="169"/>
                    <a:pt x="249" y="169"/>
                    <a:pt x="249" y="169"/>
                  </a:cubicBezTo>
                  <a:moveTo>
                    <a:pt x="249" y="169"/>
                  </a:moveTo>
                  <a:cubicBezTo>
                    <a:pt x="249" y="169"/>
                    <a:pt x="249" y="169"/>
                    <a:pt x="249" y="169"/>
                  </a:cubicBezTo>
                  <a:cubicBezTo>
                    <a:pt x="249" y="169"/>
                    <a:pt x="249" y="169"/>
                    <a:pt x="249" y="169"/>
                  </a:cubicBezTo>
                  <a:moveTo>
                    <a:pt x="249" y="168"/>
                  </a:moveTo>
                  <a:cubicBezTo>
                    <a:pt x="249" y="169"/>
                    <a:pt x="249" y="169"/>
                    <a:pt x="249" y="169"/>
                  </a:cubicBezTo>
                  <a:cubicBezTo>
                    <a:pt x="249" y="169"/>
                    <a:pt x="249" y="169"/>
                    <a:pt x="249" y="168"/>
                  </a:cubicBezTo>
                  <a:moveTo>
                    <a:pt x="249" y="168"/>
                  </a:move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moveTo>
                    <a:pt x="93" y="94"/>
                  </a:moveTo>
                  <a:cubicBezTo>
                    <a:pt x="103" y="102"/>
                    <a:pt x="119" y="116"/>
                    <a:pt x="124" y="131"/>
                  </a:cubicBezTo>
                  <a:cubicBezTo>
                    <a:pt x="132" y="153"/>
                    <a:pt x="126" y="202"/>
                    <a:pt x="140" y="218"/>
                  </a:cubicBezTo>
                  <a:cubicBezTo>
                    <a:pt x="149" y="229"/>
                    <a:pt x="161" y="238"/>
                    <a:pt x="161" y="245"/>
                  </a:cubicBezTo>
                  <a:cubicBezTo>
                    <a:pt x="161" y="238"/>
                    <a:pt x="149" y="229"/>
                    <a:pt x="140" y="218"/>
                  </a:cubicBezTo>
                  <a:cubicBezTo>
                    <a:pt x="126" y="202"/>
                    <a:pt x="132" y="153"/>
                    <a:pt x="124" y="131"/>
                  </a:cubicBezTo>
                  <a:cubicBezTo>
                    <a:pt x="119" y="116"/>
                    <a:pt x="103" y="102"/>
                    <a:pt x="93" y="94"/>
                  </a:cubicBezTo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222" y="43"/>
                    <a:pt x="248" y="102"/>
                    <a:pt x="249" y="168"/>
                  </a:cubicBezTo>
                  <a:cubicBezTo>
                    <a:pt x="248" y="102"/>
                    <a:pt x="222" y="43"/>
                    <a:pt x="17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19" name="Freeform 106"/>
            <p:cNvSpPr>
              <a:spLocks noEditPoints="1"/>
            </p:cNvSpPr>
            <p:nvPr/>
          </p:nvSpPr>
          <p:spPr bwMode="auto">
            <a:xfrm>
              <a:off x="10125075" y="4243388"/>
              <a:ext cx="1044575" cy="1758950"/>
            </a:xfrm>
            <a:custGeom>
              <a:avLst/>
              <a:gdLst>
                <a:gd name="T0" fmla="*/ 61 w 278"/>
                <a:gd name="T1" fmla="*/ 468 h 468"/>
                <a:gd name="T2" fmla="*/ 62 w 278"/>
                <a:gd name="T3" fmla="*/ 468 h 468"/>
                <a:gd name="T4" fmla="*/ 62 w 278"/>
                <a:gd name="T5" fmla="*/ 468 h 468"/>
                <a:gd name="T6" fmla="*/ 62 w 278"/>
                <a:gd name="T7" fmla="*/ 468 h 468"/>
                <a:gd name="T8" fmla="*/ 62 w 278"/>
                <a:gd name="T9" fmla="*/ 468 h 468"/>
                <a:gd name="T10" fmla="*/ 62 w 278"/>
                <a:gd name="T11" fmla="*/ 468 h 468"/>
                <a:gd name="T12" fmla="*/ 64 w 278"/>
                <a:gd name="T13" fmla="*/ 467 h 468"/>
                <a:gd name="T14" fmla="*/ 64 w 278"/>
                <a:gd name="T15" fmla="*/ 467 h 468"/>
                <a:gd name="T16" fmla="*/ 64 w 278"/>
                <a:gd name="T17" fmla="*/ 467 h 468"/>
                <a:gd name="T18" fmla="*/ 65 w 278"/>
                <a:gd name="T19" fmla="*/ 467 h 468"/>
                <a:gd name="T20" fmla="*/ 66 w 278"/>
                <a:gd name="T21" fmla="*/ 467 h 468"/>
                <a:gd name="T22" fmla="*/ 66 w 278"/>
                <a:gd name="T23" fmla="*/ 467 h 468"/>
                <a:gd name="T24" fmla="*/ 66 w 278"/>
                <a:gd name="T25" fmla="*/ 467 h 468"/>
                <a:gd name="T26" fmla="*/ 54 w 278"/>
                <a:gd name="T27" fmla="*/ 434 h 468"/>
                <a:gd name="T28" fmla="*/ 54 w 278"/>
                <a:gd name="T29" fmla="*/ 434 h 468"/>
                <a:gd name="T30" fmla="*/ 54 w 278"/>
                <a:gd name="T31" fmla="*/ 434 h 468"/>
                <a:gd name="T32" fmla="*/ 55 w 278"/>
                <a:gd name="T33" fmla="*/ 434 h 468"/>
                <a:gd name="T34" fmla="*/ 55 w 278"/>
                <a:gd name="T35" fmla="*/ 434 h 468"/>
                <a:gd name="T36" fmla="*/ 55 w 278"/>
                <a:gd name="T37" fmla="*/ 434 h 468"/>
                <a:gd name="T38" fmla="*/ 59 w 278"/>
                <a:gd name="T39" fmla="*/ 433 h 468"/>
                <a:gd name="T40" fmla="*/ 59 w 278"/>
                <a:gd name="T41" fmla="*/ 433 h 468"/>
                <a:gd name="T42" fmla="*/ 60 w 278"/>
                <a:gd name="T43" fmla="*/ 433 h 468"/>
                <a:gd name="T44" fmla="*/ 60 w 278"/>
                <a:gd name="T45" fmla="*/ 433 h 468"/>
                <a:gd name="T46" fmla="*/ 60 w 278"/>
                <a:gd name="T47" fmla="*/ 433 h 468"/>
                <a:gd name="T48" fmla="*/ 61 w 278"/>
                <a:gd name="T49" fmla="*/ 433 h 468"/>
                <a:gd name="T50" fmla="*/ 61 w 278"/>
                <a:gd name="T51" fmla="*/ 433 h 468"/>
                <a:gd name="T52" fmla="*/ 61 w 278"/>
                <a:gd name="T53" fmla="*/ 433 h 468"/>
                <a:gd name="T54" fmla="*/ 58 w 278"/>
                <a:gd name="T55" fmla="*/ 325 h 468"/>
                <a:gd name="T56" fmla="*/ 82 w 278"/>
                <a:gd name="T57" fmla="*/ 115 h 468"/>
                <a:gd name="T58" fmla="*/ 119 w 278"/>
                <a:gd name="T59" fmla="*/ 317 h 468"/>
                <a:gd name="T60" fmla="*/ 58 w 278"/>
                <a:gd name="T61" fmla="*/ 325 h 468"/>
                <a:gd name="T62" fmla="*/ 148 w 278"/>
                <a:gd name="T63" fmla="*/ 278 h 468"/>
                <a:gd name="T64" fmla="*/ 134 w 278"/>
                <a:gd name="T65" fmla="*/ 243 h 468"/>
                <a:gd name="T66" fmla="*/ 87 w 278"/>
                <a:gd name="T67" fmla="*/ 119 h 468"/>
                <a:gd name="T68" fmla="*/ 197 w 278"/>
                <a:gd name="T69" fmla="*/ 0 h 468"/>
                <a:gd name="T70" fmla="*/ 243 w 278"/>
                <a:gd name="T71" fmla="*/ 193 h 468"/>
                <a:gd name="T72" fmla="*/ 243 w 278"/>
                <a:gd name="T73" fmla="*/ 193 h 468"/>
                <a:gd name="T74" fmla="*/ 243 w 278"/>
                <a:gd name="T75" fmla="*/ 194 h 468"/>
                <a:gd name="T76" fmla="*/ 243 w 278"/>
                <a:gd name="T77" fmla="*/ 194 h 468"/>
                <a:gd name="T78" fmla="*/ 243 w 278"/>
                <a:gd name="T79" fmla="*/ 195 h 468"/>
                <a:gd name="T80" fmla="*/ 243 w 278"/>
                <a:gd name="T81" fmla="*/ 195 h 468"/>
                <a:gd name="T82" fmla="*/ 243 w 278"/>
                <a:gd name="T83" fmla="*/ 195 h 468"/>
                <a:gd name="T84" fmla="*/ 243 w 278"/>
                <a:gd name="T85" fmla="*/ 196 h 468"/>
                <a:gd name="T86" fmla="*/ 172 w 278"/>
                <a:gd name="T87" fmla="*/ 369 h 468"/>
                <a:gd name="T88" fmla="*/ 66 w 278"/>
                <a:gd name="T89" fmla="*/ 467 h 468"/>
                <a:gd name="T90" fmla="*/ 278 w 278"/>
                <a:gd name="T91" fmla="*/ 196 h 468"/>
                <a:gd name="T92" fmla="*/ 197 w 278"/>
                <a:gd name="T9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8" h="468">
                  <a:moveTo>
                    <a:pt x="61" y="468"/>
                  </a:moveTo>
                  <a:cubicBezTo>
                    <a:pt x="61" y="468"/>
                    <a:pt x="61" y="468"/>
                    <a:pt x="61" y="468"/>
                  </a:cubicBezTo>
                  <a:cubicBezTo>
                    <a:pt x="61" y="468"/>
                    <a:pt x="61" y="468"/>
                    <a:pt x="61" y="468"/>
                  </a:cubicBezTo>
                  <a:moveTo>
                    <a:pt x="62" y="468"/>
                  </a:moveTo>
                  <a:cubicBezTo>
                    <a:pt x="62" y="468"/>
                    <a:pt x="62" y="468"/>
                    <a:pt x="62" y="468"/>
                  </a:cubicBezTo>
                  <a:cubicBezTo>
                    <a:pt x="62" y="468"/>
                    <a:pt x="62" y="468"/>
                    <a:pt x="62" y="468"/>
                  </a:cubicBezTo>
                  <a:moveTo>
                    <a:pt x="62" y="468"/>
                  </a:moveTo>
                  <a:cubicBezTo>
                    <a:pt x="62" y="468"/>
                    <a:pt x="62" y="468"/>
                    <a:pt x="62" y="468"/>
                  </a:cubicBezTo>
                  <a:cubicBezTo>
                    <a:pt x="62" y="468"/>
                    <a:pt x="62" y="468"/>
                    <a:pt x="62" y="468"/>
                  </a:cubicBezTo>
                  <a:moveTo>
                    <a:pt x="62" y="468"/>
                  </a:moveTo>
                  <a:cubicBezTo>
                    <a:pt x="62" y="468"/>
                    <a:pt x="62" y="468"/>
                    <a:pt x="62" y="468"/>
                  </a:cubicBezTo>
                  <a:cubicBezTo>
                    <a:pt x="62" y="468"/>
                    <a:pt x="62" y="468"/>
                    <a:pt x="62" y="468"/>
                  </a:cubicBezTo>
                  <a:moveTo>
                    <a:pt x="64" y="467"/>
                  </a:moveTo>
                  <a:cubicBezTo>
                    <a:pt x="64" y="467"/>
                    <a:pt x="64" y="467"/>
                    <a:pt x="64" y="467"/>
                  </a:cubicBezTo>
                  <a:cubicBezTo>
                    <a:pt x="64" y="467"/>
                    <a:pt x="64" y="467"/>
                    <a:pt x="64" y="467"/>
                  </a:cubicBezTo>
                  <a:moveTo>
                    <a:pt x="64" y="467"/>
                  </a:moveTo>
                  <a:cubicBezTo>
                    <a:pt x="64" y="467"/>
                    <a:pt x="64" y="467"/>
                    <a:pt x="64" y="467"/>
                  </a:cubicBezTo>
                  <a:cubicBezTo>
                    <a:pt x="64" y="467"/>
                    <a:pt x="64" y="467"/>
                    <a:pt x="64" y="467"/>
                  </a:cubicBezTo>
                  <a:moveTo>
                    <a:pt x="65" y="467"/>
                  </a:moveTo>
                  <a:cubicBezTo>
                    <a:pt x="65" y="467"/>
                    <a:pt x="65" y="467"/>
                    <a:pt x="65" y="467"/>
                  </a:cubicBezTo>
                  <a:cubicBezTo>
                    <a:pt x="65" y="467"/>
                    <a:pt x="65" y="467"/>
                    <a:pt x="65" y="467"/>
                  </a:cubicBezTo>
                  <a:moveTo>
                    <a:pt x="66" y="467"/>
                  </a:moveTo>
                  <a:cubicBezTo>
                    <a:pt x="66" y="467"/>
                    <a:pt x="66" y="467"/>
                    <a:pt x="66" y="467"/>
                  </a:cubicBezTo>
                  <a:cubicBezTo>
                    <a:pt x="66" y="467"/>
                    <a:pt x="66" y="467"/>
                    <a:pt x="66" y="467"/>
                  </a:cubicBezTo>
                  <a:moveTo>
                    <a:pt x="66" y="467"/>
                  </a:moveTo>
                  <a:cubicBezTo>
                    <a:pt x="66" y="467"/>
                    <a:pt x="66" y="467"/>
                    <a:pt x="66" y="467"/>
                  </a:cubicBezTo>
                  <a:cubicBezTo>
                    <a:pt x="66" y="467"/>
                    <a:pt x="66" y="467"/>
                    <a:pt x="66" y="467"/>
                  </a:cubicBezTo>
                  <a:moveTo>
                    <a:pt x="54" y="434"/>
                  </a:moveTo>
                  <a:cubicBezTo>
                    <a:pt x="54" y="434"/>
                    <a:pt x="54" y="434"/>
                    <a:pt x="54" y="434"/>
                  </a:cubicBezTo>
                  <a:cubicBezTo>
                    <a:pt x="54" y="434"/>
                    <a:pt x="54" y="434"/>
                    <a:pt x="54" y="434"/>
                  </a:cubicBezTo>
                  <a:moveTo>
                    <a:pt x="54" y="434"/>
                  </a:moveTo>
                  <a:cubicBezTo>
                    <a:pt x="54" y="434"/>
                    <a:pt x="54" y="434"/>
                    <a:pt x="54" y="434"/>
                  </a:cubicBezTo>
                  <a:cubicBezTo>
                    <a:pt x="54" y="434"/>
                    <a:pt x="54" y="434"/>
                    <a:pt x="54" y="434"/>
                  </a:cubicBezTo>
                  <a:moveTo>
                    <a:pt x="55" y="434"/>
                  </a:moveTo>
                  <a:cubicBezTo>
                    <a:pt x="55" y="434"/>
                    <a:pt x="54" y="434"/>
                    <a:pt x="54" y="434"/>
                  </a:cubicBezTo>
                  <a:cubicBezTo>
                    <a:pt x="54" y="434"/>
                    <a:pt x="55" y="434"/>
                    <a:pt x="55" y="434"/>
                  </a:cubicBezTo>
                  <a:moveTo>
                    <a:pt x="59" y="433"/>
                  </a:moveTo>
                  <a:cubicBezTo>
                    <a:pt x="58" y="434"/>
                    <a:pt x="56" y="434"/>
                    <a:pt x="55" y="434"/>
                  </a:cubicBezTo>
                  <a:cubicBezTo>
                    <a:pt x="56" y="434"/>
                    <a:pt x="58" y="434"/>
                    <a:pt x="59" y="433"/>
                  </a:cubicBezTo>
                  <a:moveTo>
                    <a:pt x="59" y="433"/>
                  </a:moveTo>
                  <a:cubicBezTo>
                    <a:pt x="59" y="433"/>
                    <a:pt x="59" y="433"/>
                    <a:pt x="59" y="433"/>
                  </a:cubicBezTo>
                  <a:cubicBezTo>
                    <a:pt x="59" y="433"/>
                    <a:pt x="59" y="433"/>
                    <a:pt x="59" y="433"/>
                  </a:cubicBezTo>
                  <a:moveTo>
                    <a:pt x="60" y="433"/>
                  </a:moveTo>
                  <a:cubicBezTo>
                    <a:pt x="60" y="433"/>
                    <a:pt x="60" y="433"/>
                    <a:pt x="60" y="433"/>
                  </a:cubicBezTo>
                  <a:cubicBezTo>
                    <a:pt x="60" y="433"/>
                    <a:pt x="60" y="433"/>
                    <a:pt x="60" y="433"/>
                  </a:cubicBezTo>
                  <a:moveTo>
                    <a:pt x="60" y="433"/>
                  </a:moveTo>
                  <a:cubicBezTo>
                    <a:pt x="60" y="433"/>
                    <a:pt x="60" y="433"/>
                    <a:pt x="60" y="433"/>
                  </a:cubicBezTo>
                  <a:cubicBezTo>
                    <a:pt x="60" y="433"/>
                    <a:pt x="60" y="433"/>
                    <a:pt x="60" y="433"/>
                  </a:cubicBezTo>
                  <a:moveTo>
                    <a:pt x="61" y="433"/>
                  </a:moveTo>
                  <a:cubicBezTo>
                    <a:pt x="61" y="433"/>
                    <a:pt x="61" y="433"/>
                    <a:pt x="61" y="433"/>
                  </a:cubicBezTo>
                  <a:cubicBezTo>
                    <a:pt x="61" y="433"/>
                    <a:pt x="61" y="433"/>
                    <a:pt x="61" y="433"/>
                  </a:cubicBezTo>
                  <a:moveTo>
                    <a:pt x="61" y="433"/>
                  </a:moveTo>
                  <a:cubicBezTo>
                    <a:pt x="61" y="433"/>
                    <a:pt x="61" y="433"/>
                    <a:pt x="61" y="433"/>
                  </a:cubicBezTo>
                  <a:cubicBezTo>
                    <a:pt x="61" y="433"/>
                    <a:pt x="61" y="433"/>
                    <a:pt x="61" y="433"/>
                  </a:cubicBezTo>
                  <a:moveTo>
                    <a:pt x="58" y="325"/>
                  </a:moveTo>
                  <a:cubicBezTo>
                    <a:pt x="58" y="325"/>
                    <a:pt x="58" y="325"/>
                    <a:pt x="58" y="325"/>
                  </a:cubicBezTo>
                  <a:cubicBezTo>
                    <a:pt x="58" y="325"/>
                    <a:pt x="58" y="325"/>
                    <a:pt x="58" y="325"/>
                  </a:cubicBezTo>
                  <a:moveTo>
                    <a:pt x="82" y="115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0" y="324"/>
                    <a:pt x="97" y="329"/>
                    <a:pt x="81" y="329"/>
                  </a:cubicBezTo>
                  <a:cubicBezTo>
                    <a:pt x="74" y="329"/>
                    <a:pt x="66" y="328"/>
                    <a:pt x="58" y="325"/>
                  </a:cubicBezTo>
                  <a:cubicBezTo>
                    <a:pt x="66" y="328"/>
                    <a:pt x="74" y="329"/>
                    <a:pt x="81" y="329"/>
                  </a:cubicBezTo>
                  <a:cubicBezTo>
                    <a:pt x="132" y="329"/>
                    <a:pt x="148" y="278"/>
                    <a:pt x="148" y="278"/>
                  </a:cubicBezTo>
                  <a:cubicBezTo>
                    <a:pt x="153" y="276"/>
                    <a:pt x="155" y="273"/>
                    <a:pt x="155" y="270"/>
                  </a:cubicBezTo>
                  <a:cubicBezTo>
                    <a:pt x="155" y="263"/>
                    <a:pt x="143" y="254"/>
                    <a:pt x="134" y="243"/>
                  </a:cubicBezTo>
                  <a:cubicBezTo>
                    <a:pt x="120" y="227"/>
                    <a:pt x="126" y="178"/>
                    <a:pt x="118" y="156"/>
                  </a:cubicBezTo>
                  <a:cubicBezTo>
                    <a:pt x="113" y="141"/>
                    <a:pt x="97" y="127"/>
                    <a:pt x="87" y="119"/>
                  </a:cubicBezTo>
                  <a:cubicBezTo>
                    <a:pt x="85" y="117"/>
                    <a:pt x="84" y="116"/>
                    <a:pt x="82" y="115"/>
                  </a:cubicBezTo>
                  <a:moveTo>
                    <a:pt x="197" y="0"/>
                  </a:moveTo>
                  <a:cubicBezTo>
                    <a:pt x="173" y="25"/>
                    <a:pt x="173" y="25"/>
                    <a:pt x="173" y="25"/>
                  </a:cubicBezTo>
                  <a:cubicBezTo>
                    <a:pt x="216" y="68"/>
                    <a:pt x="242" y="127"/>
                    <a:pt x="243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43" y="194"/>
                    <a:pt x="243" y="194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263"/>
                    <a:pt x="217" y="325"/>
                    <a:pt x="172" y="369"/>
                  </a:cubicBezTo>
                  <a:cubicBezTo>
                    <a:pt x="196" y="393"/>
                    <a:pt x="196" y="393"/>
                    <a:pt x="196" y="393"/>
                  </a:cubicBezTo>
                  <a:cubicBezTo>
                    <a:pt x="160" y="429"/>
                    <a:pt x="115" y="455"/>
                    <a:pt x="66" y="467"/>
                  </a:cubicBezTo>
                  <a:cubicBezTo>
                    <a:pt x="125" y="452"/>
                    <a:pt x="178" y="418"/>
                    <a:pt x="216" y="371"/>
                  </a:cubicBezTo>
                  <a:cubicBezTo>
                    <a:pt x="256" y="322"/>
                    <a:pt x="278" y="260"/>
                    <a:pt x="278" y="196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8" y="120"/>
                    <a:pt x="247" y="51"/>
                    <a:pt x="19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  <p:sp>
          <p:nvSpPr>
            <p:cNvPr id="20" name="Freeform 107"/>
            <p:cNvSpPr>
              <a:spLocks/>
            </p:cNvSpPr>
            <p:nvPr/>
          </p:nvSpPr>
          <p:spPr bwMode="auto">
            <a:xfrm>
              <a:off x="9385300" y="4983163"/>
              <a:ext cx="1476375" cy="1044575"/>
            </a:xfrm>
            <a:custGeom>
              <a:avLst/>
              <a:gdLst>
                <a:gd name="T0" fmla="*/ 0 w 393"/>
                <a:gd name="T1" fmla="*/ 198 h 278"/>
                <a:gd name="T2" fmla="*/ 191 w 393"/>
                <a:gd name="T3" fmla="*/ 278 h 278"/>
                <a:gd name="T4" fmla="*/ 191 w 393"/>
                <a:gd name="T5" fmla="*/ 278 h 278"/>
                <a:gd name="T6" fmla="*/ 192 w 393"/>
                <a:gd name="T7" fmla="*/ 278 h 278"/>
                <a:gd name="T8" fmla="*/ 192 w 393"/>
                <a:gd name="T9" fmla="*/ 278 h 278"/>
                <a:gd name="T10" fmla="*/ 193 w 393"/>
                <a:gd name="T11" fmla="*/ 278 h 278"/>
                <a:gd name="T12" fmla="*/ 193 w 393"/>
                <a:gd name="T13" fmla="*/ 278 h 278"/>
                <a:gd name="T14" fmla="*/ 194 w 393"/>
                <a:gd name="T15" fmla="*/ 278 h 278"/>
                <a:gd name="T16" fmla="*/ 194 w 393"/>
                <a:gd name="T17" fmla="*/ 278 h 278"/>
                <a:gd name="T18" fmla="*/ 195 w 393"/>
                <a:gd name="T19" fmla="*/ 278 h 278"/>
                <a:gd name="T20" fmla="*/ 195 w 393"/>
                <a:gd name="T21" fmla="*/ 278 h 278"/>
                <a:gd name="T22" fmla="*/ 258 w 393"/>
                <a:gd name="T23" fmla="*/ 271 h 278"/>
                <a:gd name="T24" fmla="*/ 253 w 393"/>
                <a:gd name="T25" fmla="*/ 249 h 278"/>
                <a:gd name="T26" fmla="*/ 253 w 393"/>
                <a:gd name="T27" fmla="*/ 249 h 278"/>
                <a:gd name="T28" fmla="*/ 258 w 393"/>
                <a:gd name="T29" fmla="*/ 271 h 278"/>
                <a:gd name="T30" fmla="*/ 259 w 393"/>
                <a:gd name="T31" fmla="*/ 271 h 278"/>
                <a:gd name="T32" fmla="*/ 259 w 393"/>
                <a:gd name="T33" fmla="*/ 271 h 278"/>
                <a:gd name="T34" fmla="*/ 259 w 393"/>
                <a:gd name="T35" fmla="*/ 271 h 278"/>
                <a:gd name="T36" fmla="*/ 261 w 393"/>
                <a:gd name="T37" fmla="*/ 270 h 278"/>
                <a:gd name="T38" fmla="*/ 261 w 393"/>
                <a:gd name="T39" fmla="*/ 270 h 278"/>
                <a:gd name="T40" fmla="*/ 262 w 393"/>
                <a:gd name="T41" fmla="*/ 270 h 278"/>
                <a:gd name="T42" fmla="*/ 263 w 393"/>
                <a:gd name="T43" fmla="*/ 270 h 278"/>
                <a:gd name="T44" fmla="*/ 263 w 393"/>
                <a:gd name="T45" fmla="*/ 270 h 278"/>
                <a:gd name="T46" fmla="*/ 263 w 393"/>
                <a:gd name="T47" fmla="*/ 270 h 278"/>
                <a:gd name="T48" fmla="*/ 369 w 393"/>
                <a:gd name="T49" fmla="*/ 172 h 278"/>
                <a:gd name="T50" fmla="*/ 258 w 393"/>
                <a:gd name="T51" fmla="*/ 236 h 278"/>
                <a:gd name="T52" fmla="*/ 258 w 393"/>
                <a:gd name="T53" fmla="*/ 236 h 278"/>
                <a:gd name="T54" fmla="*/ 257 w 393"/>
                <a:gd name="T55" fmla="*/ 236 h 278"/>
                <a:gd name="T56" fmla="*/ 257 w 393"/>
                <a:gd name="T57" fmla="*/ 236 h 278"/>
                <a:gd name="T58" fmla="*/ 256 w 393"/>
                <a:gd name="T59" fmla="*/ 236 h 278"/>
                <a:gd name="T60" fmla="*/ 252 w 393"/>
                <a:gd name="T61" fmla="*/ 237 h 278"/>
                <a:gd name="T62" fmla="*/ 251 w 393"/>
                <a:gd name="T63" fmla="*/ 237 h 278"/>
                <a:gd name="T64" fmla="*/ 251 w 393"/>
                <a:gd name="T65" fmla="*/ 237 h 278"/>
                <a:gd name="T66" fmla="*/ 251 w 393"/>
                <a:gd name="T67" fmla="*/ 237 h 278"/>
                <a:gd name="T68" fmla="*/ 237 w 393"/>
                <a:gd name="T69" fmla="*/ 158 h 278"/>
                <a:gd name="T70" fmla="*/ 237 w 393"/>
                <a:gd name="T71" fmla="*/ 158 h 278"/>
                <a:gd name="T72" fmla="*/ 243 w 393"/>
                <a:gd name="T73" fmla="*/ 133 h 278"/>
                <a:gd name="T74" fmla="*/ 244 w 393"/>
                <a:gd name="T75" fmla="*/ 125 h 278"/>
                <a:gd name="T76" fmla="*/ 255 w 393"/>
                <a:gd name="T77" fmla="*/ 128 h 278"/>
                <a:gd name="T78" fmla="*/ 278 w 393"/>
                <a:gd name="T79" fmla="*/ 132 h 278"/>
                <a:gd name="T80" fmla="*/ 197 w 393"/>
                <a:gd name="T8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3" h="278">
                  <a:moveTo>
                    <a:pt x="197" y="0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49" y="246"/>
                    <a:pt x="116" y="277"/>
                    <a:pt x="191" y="278"/>
                  </a:cubicBezTo>
                  <a:cubicBezTo>
                    <a:pt x="191" y="278"/>
                    <a:pt x="191" y="278"/>
                    <a:pt x="191" y="278"/>
                  </a:cubicBezTo>
                  <a:cubicBezTo>
                    <a:pt x="191" y="278"/>
                    <a:pt x="191" y="278"/>
                    <a:pt x="191" y="278"/>
                  </a:cubicBezTo>
                  <a:cubicBezTo>
                    <a:pt x="191" y="278"/>
                    <a:pt x="191" y="278"/>
                    <a:pt x="191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2" y="278"/>
                    <a:pt x="193" y="278"/>
                    <a:pt x="193" y="278"/>
                  </a:cubicBezTo>
                  <a:cubicBezTo>
                    <a:pt x="193" y="278"/>
                    <a:pt x="193" y="278"/>
                    <a:pt x="193" y="278"/>
                  </a:cubicBezTo>
                  <a:cubicBezTo>
                    <a:pt x="193" y="278"/>
                    <a:pt x="193" y="278"/>
                    <a:pt x="193" y="278"/>
                  </a:cubicBezTo>
                  <a:cubicBezTo>
                    <a:pt x="193" y="278"/>
                    <a:pt x="193" y="278"/>
                    <a:pt x="193" y="278"/>
                  </a:cubicBezTo>
                  <a:cubicBezTo>
                    <a:pt x="193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5" y="278"/>
                  </a:cubicBezTo>
                  <a:cubicBezTo>
                    <a:pt x="195" y="278"/>
                    <a:pt x="195" y="278"/>
                    <a:pt x="195" y="278"/>
                  </a:cubicBezTo>
                  <a:cubicBezTo>
                    <a:pt x="195" y="278"/>
                    <a:pt x="195" y="278"/>
                    <a:pt x="195" y="278"/>
                  </a:cubicBezTo>
                  <a:cubicBezTo>
                    <a:pt x="195" y="278"/>
                    <a:pt x="195" y="278"/>
                    <a:pt x="195" y="278"/>
                  </a:cubicBezTo>
                  <a:cubicBezTo>
                    <a:pt x="195" y="278"/>
                    <a:pt x="195" y="278"/>
                    <a:pt x="195" y="278"/>
                  </a:cubicBezTo>
                  <a:cubicBezTo>
                    <a:pt x="217" y="278"/>
                    <a:pt x="238" y="276"/>
                    <a:pt x="258" y="271"/>
                  </a:cubicBezTo>
                  <a:cubicBezTo>
                    <a:pt x="256" y="264"/>
                    <a:pt x="255" y="257"/>
                    <a:pt x="253" y="249"/>
                  </a:cubicBezTo>
                  <a:cubicBezTo>
                    <a:pt x="253" y="249"/>
                    <a:pt x="253" y="249"/>
                    <a:pt x="253" y="249"/>
                  </a:cubicBezTo>
                  <a:cubicBezTo>
                    <a:pt x="253" y="249"/>
                    <a:pt x="253" y="249"/>
                    <a:pt x="253" y="249"/>
                  </a:cubicBezTo>
                  <a:cubicBezTo>
                    <a:pt x="253" y="249"/>
                    <a:pt x="253" y="249"/>
                    <a:pt x="253" y="249"/>
                  </a:cubicBezTo>
                  <a:cubicBezTo>
                    <a:pt x="258" y="271"/>
                    <a:pt x="258" y="271"/>
                    <a:pt x="258" y="271"/>
                  </a:cubicBezTo>
                  <a:cubicBezTo>
                    <a:pt x="258" y="271"/>
                    <a:pt x="258" y="271"/>
                    <a:pt x="258" y="271"/>
                  </a:cubicBezTo>
                  <a:cubicBezTo>
                    <a:pt x="258" y="271"/>
                    <a:pt x="258" y="271"/>
                    <a:pt x="258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60" y="271"/>
                    <a:pt x="260" y="271"/>
                    <a:pt x="26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2" y="270"/>
                    <a:pt x="262" y="270"/>
                    <a:pt x="262" y="270"/>
                  </a:cubicBezTo>
                  <a:cubicBezTo>
                    <a:pt x="262" y="270"/>
                    <a:pt x="262" y="270"/>
                    <a:pt x="262" y="270"/>
                  </a:cubicBezTo>
                  <a:cubicBezTo>
                    <a:pt x="262" y="270"/>
                    <a:pt x="263" y="270"/>
                    <a:pt x="263" y="270"/>
                  </a:cubicBezTo>
                  <a:cubicBezTo>
                    <a:pt x="263" y="270"/>
                    <a:pt x="263" y="270"/>
                    <a:pt x="263" y="270"/>
                  </a:cubicBezTo>
                  <a:cubicBezTo>
                    <a:pt x="263" y="270"/>
                    <a:pt x="263" y="270"/>
                    <a:pt x="263" y="270"/>
                  </a:cubicBezTo>
                  <a:cubicBezTo>
                    <a:pt x="263" y="270"/>
                    <a:pt x="263" y="270"/>
                    <a:pt x="263" y="270"/>
                  </a:cubicBezTo>
                  <a:cubicBezTo>
                    <a:pt x="263" y="270"/>
                    <a:pt x="263" y="270"/>
                    <a:pt x="263" y="270"/>
                  </a:cubicBezTo>
                  <a:cubicBezTo>
                    <a:pt x="312" y="258"/>
                    <a:pt x="357" y="232"/>
                    <a:pt x="393" y="196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39" y="202"/>
                    <a:pt x="301" y="224"/>
                    <a:pt x="258" y="236"/>
                  </a:cubicBezTo>
                  <a:cubicBezTo>
                    <a:pt x="258" y="236"/>
                    <a:pt x="258" y="236"/>
                    <a:pt x="258" y="236"/>
                  </a:cubicBezTo>
                  <a:cubicBezTo>
                    <a:pt x="258" y="236"/>
                    <a:pt x="258" y="236"/>
                    <a:pt x="258" y="236"/>
                  </a:cubicBezTo>
                  <a:cubicBezTo>
                    <a:pt x="258" y="236"/>
                    <a:pt x="258" y="236"/>
                    <a:pt x="258" y="236"/>
                  </a:cubicBezTo>
                  <a:cubicBezTo>
                    <a:pt x="258" y="236"/>
                    <a:pt x="257" y="236"/>
                    <a:pt x="257" y="236"/>
                  </a:cubicBezTo>
                  <a:cubicBezTo>
                    <a:pt x="257" y="236"/>
                    <a:pt x="257" y="236"/>
                    <a:pt x="257" y="236"/>
                  </a:cubicBezTo>
                  <a:cubicBezTo>
                    <a:pt x="257" y="236"/>
                    <a:pt x="257" y="236"/>
                    <a:pt x="257" y="236"/>
                  </a:cubicBezTo>
                  <a:cubicBezTo>
                    <a:pt x="257" y="236"/>
                    <a:pt x="257" y="236"/>
                    <a:pt x="257" y="236"/>
                  </a:cubicBezTo>
                  <a:cubicBezTo>
                    <a:pt x="256" y="236"/>
                    <a:pt x="256" y="236"/>
                    <a:pt x="256" y="236"/>
                  </a:cubicBezTo>
                  <a:cubicBezTo>
                    <a:pt x="256" y="236"/>
                    <a:pt x="256" y="236"/>
                    <a:pt x="256" y="236"/>
                  </a:cubicBezTo>
                  <a:cubicBezTo>
                    <a:pt x="256" y="236"/>
                    <a:pt x="256" y="236"/>
                    <a:pt x="256" y="236"/>
                  </a:cubicBezTo>
                  <a:cubicBezTo>
                    <a:pt x="255" y="237"/>
                    <a:pt x="253" y="237"/>
                    <a:pt x="252" y="237"/>
                  </a:cubicBezTo>
                  <a:cubicBezTo>
                    <a:pt x="252" y="237"/>
                    <a:pt x="252" y="237"/>
                    <a:pt x="252" y="237"/>
                  </a:cubicBezTo>
                  <a:cubicBezTo>
                    <a:pt x="252" y="237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43" y="201"/>
                    <a:pt x="237" y="164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53" y="158"/>
                    <a:pt x="253" y="158"/>
                    <a:pt x="253" y="158"/>
                  </a:cubicBezTo>
                  <a:cubicBezTo>
                    <a:pt x="245" y="147"/>
                    <a:pt x="243" y="139"/>
                    <a:pt x="243" y="133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28"/>
                    <a:pt x="244" y="125"/>
                    <a:pt x="244" y="125"/>
                  </a:cubicBezTo>
                  <a:cubicBezTo>
                    <a:pt x="248" y="126"/>
                    <a:pt x="252" y="128"/>
                    <a:pt x="255" y="128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63" y="131"/>
                    <a:pt x="271" y="132"/>
                    <a:pt x="278" y="132"/>
                  </a:cubicBezTo>
                  <a:cubicBezTo>
                    <a:pt x="294" y="132"/>
                    <a:pt x="307" y="127"/>
                    <a:pt x="316" y="120"/>
                  </a:cubicBezTo>
                  <a:cubicBezTo>
                    <a:pt x="197" y="0"/>
                    <a:pt x="197" y="0"/>
                    <a:pt x="19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AABA8"/>
                </a:solidFill>
              </a:endParaRPr>
            </a:p>
          </p:txBody>
        </p:sp>
      </p:grpSp>
      <p:sp>
        <p:nvSpPr>
          <p:cNvPr id="21" name="CuadroTexto 5"/>
          <p:cNvSpPr txBox="1">
            <a:spLocks noChangeArrowheads="1"/>
          </p:cNvSpPr>
          <p:nvPr/>
        </p:nvSpPr>
        <p:spPr bwMode="auto">
          <a:xfrm>
            <a:off x="1595778" y="5280589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2400" b="1" dirty="0" smtClean="0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rPr>
              <a:t>  </a:t>
            </a:r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rPr>
              <a:t>Example</a:t>
            </a:r>
            <a:endParaRPr lang="es-CO" altLang="es-CO" sz="2400" b="1" dirty="0">
              <a:solidFill>
                <a:schemeClr val="bg1">
                  <a:lumMod val="50000"/>
                </a:schemeClr>
              </a:solidFill>
              <a:latin typeface="Aileron Black" panose="00000A00000000000000" pitchFamily="50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284388" y="5769920"/>
            <a:ext cx="2910869" cy="76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>
                  <a:lumMod val="65000"/>
                </a:schemeClr>
              </a:solidFill>
              <a:latin typeface="Raleway" panose="020B0503030101060003" pitchFamily="34" charset="0"/>
              <a:cs typeface="Cordia New" panose="020B0304020202020204" pitchFamily="34" charset="-34"/>
            </a:endParaRPr>
          </a:p>
        </p:txBody>
      </p:sp>
      <p:sp>
        <p:nvSpPr>
          <p:cNvPr id="23" name="CuadroTexto 5"/>
          <p:cNvSpPr txBox="1">
            <a:spLocks noChangeArrowheads="1"/>
          </p:cNvSpPr>
          <p:nvPr/>
        </p:nvSpPr>
        <p:spPr bwMode="auto">
          <a:xfrm>
            <a:off x="4933011" y="5271943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2400" b="1" dirty="0" smtClean="0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rPr>
              <a:t>  </a:t>
            </a:r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rPr>
              <a:t>Example</a:t>
            </a:r>
            <a:endParaRPr lang="es-CO" altLang="es-CO" sz="2400" b="1" dirty="0">
              <a:solidFill>
                <a:schemeClr val="bg1">
                  <a:lumMod val="50000"/>
                </a:schemeClr>
              </a:solidFill>
              <a:latin typeface="Aileron Black" panose="00000A00000000000000" pitchFamily="50" charset="0"/>
            </a:endParaRPr>
          </a:p>
        </p:txBody>
      </p:sp>
      <p:sp>
        <p:nvSpPr>
          <p:cNvPr id="24" name="CuadroTexto 5"/>
          <p:cNvSpPr txBox="1">
            <a:spLocks noChangeArrowheads="1"/>
          </p:cNvSpPr>
          <p:nvPr/>
        </p:nvSpPr>
        <p:spPr bwMode="auto">
          <a:xfrm>
            <a:off x="8259700" y="5271943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2400" b="1" dirty="0" smtClean="0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rPr>
              <a:t>  </a:t>
            </a:r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rPr>
              <a:t>Example</a:t>
            </a:r>
            <a:endParaRPr lang="es-CO" altLang="es-CO" sz="2400" b="1" dirty="0">
              <a:solidFill>
                <a:schemeClr val="bg1">
                  <a:lumMod val="50000"/>
                </a:schemeClr>
              </a:solidFill>
              <a:latin typeface="Aileron Black" panose="00000A00000000000000" pitchFamily="50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0" y="0"/>
            <a:ext cx="1459157" cy="3471333"/>
          </a:xfrm>
          <a:prstGeom prst="rect">
            <a:avLst/>
          </a:prstGeom>
          <a:solidFill>
            <a:srgbClr val="2BA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3" b="14191"/>
          <a:stretch/>
        </p:blipFill>
        <p:spPr>
          <a:xfrm>
            <a:off x="1779565" y="-19210"/>
            <a:ext cx="8632870" cy="3589362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0732843" y="0"/>
            <a:ext cx="1459157" cy="3471333"/>
          </a:xfrm>
          <a:prstGeom prst="rect">
            <a:avLst/>
          </a:prstGeom>
          <a:solidFill>
            <a:srgbClr val="2BA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/>
          <p:cNvSpPr/>
          <p:nvPr/>
        </p:nvSpPr>
        <p:spPr>
          <a:xfrm>
            <a:off x="4679313" y="5769920"/>
            <a:ext cx="2910869" cy="76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>
                  <a:lumMod val="65000"/>
                </a:schemeClr>
              </a:solidFill>
              <a:latin typeface="Raleway" panose="020B0503030101060003" pitchFamily="34" charset="0"/>
              <a:cs typeface="Cordia New" panose="020B0304020202020204" pitchFamily="34" charset="-34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948908" y="5769920"/>
            <a:ext cx="2910869" cy="76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>
                  <a:lumMod val="65000"/>
                </a:schemeClr>
              </a:solidFill>
              <a:latin typeface="Raleway" panose="020B0503030101060003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83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9600" y="545432"/>
            <a:ext cx="9304421" cy="2534652"/>
          </a:xfrm>
          <a:prstGeom prst="rect">
            <a:avLst/>
          </a:prstGeom>
          <a:solidFill>
            <a:srgbClr val="2BA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8" y="352927"/>
            <a:ext cx="4307806" cy="286957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276309" y="3771782"/>
            <a:ext cx="9448800" cy="2534652"/>
          </a:xfrm>
          <a:prstGeom prst="rect">
            <a:avLst/>
          </a:prstGeom>
          <a:solidFill>
            <a:srgbClr val="2BA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2661319" y="4571194"/>
            <a:ext cx="4469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ideas.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15" name="CuadroTexto 5"/>
          <p:cNvSpPr txBox="1">
            <a:spLocks noChangeArrowheads="1"/>
          </p:cNvSpPr>
          <p:nvPr/>
        </p:nvSpPr>
        <p:spPr bwMode="auto">
          <a:xfrm>
            <a:off x="2661319" y="4047974"/>
            <a:ext cx="329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8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2800" b="1" dirty="0" smtClean="0">
                <a:solidFill>
                  <a:schemeClr val="bg1"/>
                </a:solidFill>
                <a:latin typeface="Aileron Black" panose="00000A00000000000000" pitchFamily="50" charset="0"/>
              </a:rPr>
              <a:t>   </a:t>
            </a:r>
            <a:r>
              <a:rPr lang="es-CO" altLang="es-CO" sz="28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Example</a:t>
            </a:r>
            <a:endParaRPr lang="es-CO" altLang="es-CO" sz="2800" b="1" dirty="0">
              <a:solidFill>
                <a:schemeClr val="bg1"/>
              </a:solidFill>
              <a:latin typeface="Aileron Black" panose="00000A00000000000000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42" y="3597206"/>
            <a:ext cx="4329165" cy="288380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5261810" y="1330689"/>
            <a:ext cx="4469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ideas.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17" name="CuadroTexto 5"/>
          <p:cNvSpPr txBox="1">
            <a:spLocks noChangeArrowheads="1"/>
          </p:cNvSpPr>
          <p:nvPr/>
        </p:nvSpPr>
        <p:spPr bwMode="auto">
          <a:xfrm>
            <a:off x="5261810" y="807469"/>
            <a:ext cx="329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8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2800" b="1" dirty="0" smtClean="0">
                <a:solidFill>
                  <a:schemeClr val="bg1"/>
                </a:solidFill>
                <a:latin typeface="Aileron Black" panose="00000A00000000000000" pitchFamily="50" charset="0"/>
              </a:rPr>
              <a:t>   </a:t>
            </a:r>
            <a:r>
              <a:rPr lang="es-CO" altLang="es-CO" sz="28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Example</a:t>
            </a:r>
            <a:endParaRPr lang="es-CO" altLang="es-CO" sz="2800" b="1" dirty="0">
              <a:solidFill>
                <a:schemeClr val="bg1"/>
              </a:solidFill>
              <a:latin typeface="Aileron Black" panose="00000A00000000000000" pitchFamily="50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10004623" y="531996"/>
            <a:ext cx="2056032" cy="2617108"/>
            <a:chOff x="10004623" y="531996"/>
            <a:chExt cx="2056032" cy="2617108"/>
          </a:xfrm>
        </p:grpSpPr>
        <p:sp>
          <p:nvSpPr>
            <p:cNvPr id="18" name="Freeform 120"/>
            <p:cNvSpPr>
              <a:spLocks noEditPoints="1"/>
            </p:cNvSpPr>
            <p:nvPr/>
          </p:nvSpPr>
          <p:spPr bwMode="auto">
            <a:xfrm rot="19405894">
              <a:off x="10004623" y="1004304"/>
              <a:ext cx="1343557" cy="1186284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9" name="Freeform 120"/>
            <p:cNvSpPr>
              <a:spLocks noEditPoints="1"/>
            </p:cNvSpPr>
            <p:nvPr/>
          </p:nvSpPr>
          <p:spPr bwMode="auto">
            <a:xfrm rot="19405894">
              <a:off x="11104571" y="2117174"/>
              <a:ext cx="611857" cy="540235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20" name="Freeform 120"/>
            <p:cNvSpPr>
              <a:spLocks noEditPoints="1"/>
            </p:cNvSpPr>
            <p:nvPr/>
          </p:nvSpPr>
          <p:spPr bwMode="auto">
            <a:xfrm rot="19405894">
              <a:off x="11656173" y="1521703"/>
              <a:ext cx="321926" cy="284242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21" name="Freeform 120"/>
            <p:cNvSpPr>
              <a:spLocks noEditPoints="1"/>
            </p:cNvSpPr>
            <p:nvPr/>
          </p:nvSpPr>
          <p:spPr bwMode="auto">
            <a:xfrm rot="19405894">
              <a:off x="11262664" y="531996"/>
              <a:ext cx="797991" cy="704580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22" name="Freeform 120"/>
            <p:cNvSpPr>
              <a:spLocks noEditPoints="1"/>
            </p:cNvSpPr>
            <p:nvPr/>
          </p:nvSpPr>
          <p:spPr bwMode="auto">
            <a:xfrm rot="19405894">
              <a:off x="10586251" y="2721186"/>
              <a:ext cx="484650" cy="427918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 flipH="1">
            <a:off x="181436" y="3771782"/>
            <a:ext cx="2056032" cy="2617108"/>
            <a:chOff x="10004623" y="531996"/>
            <a:chExt cx="2056032" cy="2617108"/>
          </a:xfrm>
        </p:grpSpPr>
        <p:sp>
          <p:nvSpPr>
            <p:cNvPr id="31" name="Freeform 120"/>
            <p:cNvSpPr>
              <a:spLocks noEditPoints="1"/>
            </p:cNvSpPr>
            <p:nvPr/>
          </p:nvSpPr>
          <p:spPr bwMode="auto">
            <a:xfrm rot="19405894">
              <a:off x="10004623" y="1004304"/>
              <a:ext cx="1343557" cy="1186284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32" name="Freeform 120"/>
            <p:cNvSpPr>
              <a:spLocks noEditPoints="1"/>
            </p:cNvSpPr>
            <p:nvPr/>
          </p:nvSpPr>
          <p:spPr bwMode="auto">
            <a:xfrm rot="19405894">
              <a:off x="11104571" y="2117174"/>
              <a:ext cx="611857" cy="540235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33" name="Freeform 120"/>
            <p:cNvSpPr>
              <a:spLocks noEditPoints="1"/>
            </p:cNvSpPr>
            <p:nvPr/>
          </p:nvSpPr>
          <p:spPr bwMode="auto">
            <a:xfrm rot="19405894">
              <a:off x="11656173" y="1521703"/>
              <a:ext cx="321926" cy="284242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34" name="Freeform 120"/>
            <p:cNvSpPr>
              <a:spLocks noEditPoints="1"/>
            </p:cNvSpPr>
            <p:nvPr/>
          </p:nvSpPr>
          <p:spPr bwMode="auto">
            <a:xfrm rot="19405894">
              <a:off x="11262664" y="531996"/>
              <a:ext cx="797991" cy="704580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35" name="Freeform 120"/>
            <p:cNvSpPr>
              <a:spLocks noEditPoints="1"/>
            </p:cNvSpPr>
            <p:nvPr/>
          </p:nvSpPr>
          <p:spPr bwMode="auto">
            <a:xfrm rot="19405894">
              <a:off x="10586251" y="2721186"/>
              <a:ext cx="484650" cy="427918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0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3402709"/>
            <a:ext cx="12192000" cy="3471333"/>
          </a:xfrm>
          <a:prstGeom prst="rect">
            <a:avLst/>
          </a:prstGeom>
          <a:solidFill>
            <a:srgbClr val="2BA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1987068" y="5346923"/>
            <a:ext cx="8217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ideas.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10" name="CuadroTexto 5"/>
          <p:cNvSpPr txBox="1">
            <a:spLocks noChangeArrowheads="1"/>
          </p:cNvSpPr>
          <p:nvPr/>
        </p:nvSpPr>
        <p:spPr bwMode="auto">
          <a:xfrm>
            <a:off x="4097922" y="4215045"/>
            <a:ext cx="39961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54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5400" b="1" dirty="0" smtClean="0">
                <a:solidFill>
                  <a:schemeClr val="bg1"/>
                </a:solidFill>
                <a:latin typeface="Aileron Black" panose="00000A00000000000000" pitchFamily="50" charset="0"/>
              </a:rPr>
              <a:t>  </a:t>
            </a:r>
            <a:r>
              <a:rPr lang="es-CO" altLang="es-CO" sz="5400" b="1" dirty="0" err="1" smtClean="0">
                <a:solidFill>
                  <a:schemeClr val="bg1"/>
                </a:solidFill>
                <a:latin typeface="Aileron Black" panose="00000A00000000000000" pitchFamily="50" charset="0"/>
              </a:rPr>
              <a:t>Slide</a:t>
            </a:r>
            <a:endParaRPr lang="es-CO" altLang="es-CO" sz="5400" b="1" dirty="0">
              <a:solidFill>
                <a:schemeClr val="bg1"/>
              </a:solidFill>
              <a:latin typeface="Aileron Black" panose="00000A00000000000000" pitchFamily="50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34063" y="5138375"/>
            <a:ext cx="4260015" cy="45719"/>
          </a:xfrm>
          <a:prstGeom prst="rect">
            <a:avLst/>
          </a:prstGeom>
          <a:solidFill>
            <a:srgbClr val="2A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" name="Grupo 11"/>
          <p:cNvGrpSpPr/>
          <p:nvPr/>
        </p:nvGrpSpPr>
        <p:grpSpPr>
          <a:xfrm flipH="1">
            <a:off x="155716" y="3615058"/>
            <a:ext cx="2056032" cy="2617108"/>
            <a:chOff x="10004623" y="531996"/>
            <a:chExt cx="2056032" cy="2617108"/>
          </a:xfrm>
          <a:solidFill>
            <a:srgbClr val="2FBEBB"/>
          </a:solidFill>
        </p:grpSpPr>
        <p:sp>
          <p:nvSpPr>
            <p:cNvPr id="13" name="Freeform 120"/>
            <p:cNvSpPr>
              <a:spLocks noEditPoints="1"/>
            </p:cNvSpPr>
            <p:nvPr/>
          </p:nvSpPr>
          <p:spPr bwMode="auto">
            <a:xfrm rot="19405894">
              <a:off x="10004623" y="1004304"/>
              <a:ext cx="1343557" cy="1186284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4" name="Freeform 120"/>
            <p:cNvSpPr>
              <a:spLocks noEditPoints="1"/>
            </p:cNvSpPr>
            <p:nvPr/>
          </p:nvSpPr>
          <p:spPr bwMode="auto">
            <a:xfrm rot="19405894">
              <a:off x="11104571" y="2117174"/>
              <a:ext cx="611857" cy="540235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5" name="Freeform 120"/>
            <p:cNvSpPr>
              <a:spLocks noEditPoints="1"/>
            </p:cNvSpPr>
            <p:nvPr/>
          </p:nvSpPr>
          <p:spPr bwMode="auto">
            <a:xfrm rot="19405894">
              <a:off x="11656173" y="1521703"/>
              <a:ext cx="321926" cy="284242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6" name="Freeform 120"/>
            <p:cNvSpPr>
              <a:spLocks noEditPoints="1"/>
            </p:cNvSpPr>
            <p:nvPr/>
          </p:nvSpPr>
          <p:spPr bwMode="auto">
            <a:xfrm rot="19405894">
              <a:off x="11262664" y="531996"/>
              <a:ext cx="797991" cy="704580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7" name="Freeform 120"/>
            <p:cNvSpPr>
              <a:spLocks noEditPoints="1"/>
            </p:cNvSpPr>
            <p:nvPr/>
          </p:nvSpPr>
          <p:spPr bwMode="auto">
            <a:xfrm rot="19405894">
              <a:off x="10586251" y="2721186"/>
              <a:ext cx="484650" cy="427918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9951475" y="3717313"/>
            <a:ext cx="2056032" cy="2617108"/>
            <a:chOff x="10004623" y="531996"/>
            <a:chExt cx="2056032" cy="2617108"/>
          </a:xfrm>
          <a:solidFill>
            <a:srgbClr val="2FBEBB"/>
          </a:solidFill>
        </p:grpSpPr>
        <p:sp>
          <p:nvSpPr>
            <p:cNvPr id="19" name="Freeform 120"/>
            <p:cNvSpPr>
              <a:spLocks noEditPoints="1"/>
            </p:cNvSpPr>
            <p:nvPr/>
          </p:nvSpPr>
          <p:spPr bwMode="auto">
            <a:xfrm rot="19405894">
              <a:off x="10004623" y="1004304"/>
              <a:ext cx="1343557" cy="1186284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20" name="Freeform 120"/>
            <p:cNvSpPr>
              <a:spLocks noEditPoints="1"/>
            </p:cNvSpPr>
            <p:nvPr/>
          </p:nvSpPr>
          <p:spPr bwMode="auto">
            <a:xfrm rot="19405894">
              <a:off x="11104571" y="2117174"/>
              <a:ext cx="611857" cy="540235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21" name="Freeform 120"/>
            <p:cNvSpPr>
              <a:spLocks noEditPoints="1"/>
            </p:cNvSpPr>
            <p:nvPr/>
          </p:nvSpPr>
          <p:spPr bwMode="auto">
            <a:xfrm rot="19405894">
              <a:off x="11656173" y="1521703"/>
              <a:ext cx="321926" cy="284242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22" name="Freeform 120"/>
            <p:cNvSpPr>
              <a:spLocks noEditPoints="1"/>
            </p:cNvSpPr>
            <p:nvPr/>
          </p:nvSpPr>
          <p:spPr bwMode="auto">
            <a:xfrm rot="19405894">
              <a:off x="11262664" y="531996"/>
              <a:ext cx="797991" cy="704580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23" name="Freeform 120"/>
            <p:cNvSpPr>
              <a:spLocks noEditPoints="1"/>
            </p:cNvSpPr>
            <p:nvPr/>
          </p:nvSpPr>
          <p:spPr bwMode="auto">
            <a:xfrm rot="19405894">
              <a:off x="10586251" y="2721186"/>
              <a:ext cx="484650" cy="427918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7" b="16392"/>
          <a:stretch/>
        </p:blipFill>
        <p:spPr>
          <a:xfrm>
            <a:off x="1791757" y="-32085"/>
            <a:ext cx="8644643" cy="42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10908632" y="0"/>
            <a:ext cx="128336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1875" y="2229853"/>
            <a:ext cx="4531426" cy="3240506"/>
          </a:xfrm>
          <a:prstGeom prst="rect">
            <a:avLst/>
          </a:prstGeom>
          <a:solidFill>
            <a:srgbClr val="2BA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5"/>
          <p:cNvSpPr txBox="1">
            <a:spLocks noChangeArrowheads="1"/>
          </p:cNvSpPr>
          <p:nvPr/>
        </p:nvSpPr>
        <p:spPr bwMode="auto">
          <a:xfrm>
            <a:off x="1025277" y="1240957"/>
            <a:ext cx="39961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5400" b="1" dirty="0" err="1" smtClean="0">
                <a:solidFill>
                  <a:srgbClr val="2FBEBB"/>
                </a:solidFill>
                <a:latin typeface="Aileron Black" panose="00000A00000000000000" pitchFamily="50" charset="0"/>
              </a:rPr>
              <a:t>Title</a:t>
            </a:r>
            <a:r>
              <a:rPr lang="es-CO" altLang="es-CO" sz="5400" b="1" dirty="0" smtClean="0">
                <a:solidFill>
                  <a:srgbClr val="2FBEBB"/>
                </a:solidFill>
                <a:latin typeface="Aileron Black" panose="00000A00000000000000" pitchFamily="50" charset="0"/>
              </a:rPr>
              <a:t>  </a:t>
            </a:r>
            <a:r>
              <a:rPr lang="es-CO" altLang="es-CO" sz="5400" b="1" dirty="0" err="1" smtClean="0">
                <a:solidFill>
                  <a:srgbClr val="2FBEBB"/>
                </a:solidFill>
                <a:latin typeface="Aileron Black" panose="00000A00000000000000" pitchFamily="50" charset="0"/>
              </a:rPr>
              <a:t>Slide</a:t>
            </a:r>
            <a:endParaRPr lang="es-CO" altLang="es-CO" sz="5400" b="1" dirty="0">
              <a:solidFill>
                <a:srgbClr val="2FBEBB"/>
              </a:solidFill>
              <a:latin typeface="Aileron Black" panose="00000A00000000000000" pitchFamily="50" charset="0"/>
            </a:endParaRPr>
          </a:p>
        </p:txBody>
      </p:sp>
      <p:sp>
        <p:nvSpPr>
          <p:cNvPr id="4" name="Rectángulo 15"/>
          <p:cNvSpPr>
            <a:spLocks noChangeArrowheads="1"/>
          </p:cNvSpPr>
          <p:nvPr/>
        </p:nvSpPr>
        <p:spPr bwMode="auto">
          <a:xfrm>
            <a:off x="1025277" y="2593975"/>
            <a:ext cx="37231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an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example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text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. In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paragraph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, resume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smtClean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ideas.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Remember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slides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are a visual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support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to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make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your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presentation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,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for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reason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they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should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be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brief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.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You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can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help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with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flashy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images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, "a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picture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is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worth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a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thousand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words</a:t>
            </a:r>
            <a:r>
              <a:rPr lang="es-CO" altLang="es-CO" dirty="0">
                <a:solidFill>
                  <a:schemeClr val="bg1"/>
                </a:solidFill>
                <a:latin typeface="Raleway" panose="020B0503030101060003" pitchFamily="34" charset="0"/>
                <a:cs typeface="Cordia New" panose="020B0304020202020204" pitchFamily="34" charset="-34"/>
              </a:rPr>
              <a:t>".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6"/>
          <a:stretch/>
        </p:blipFill>
        <p:spPr>
          <a:xfrm>
            <a:off x="5253302" y="864658"/>
            <a:ext cx="6168680" cy="543300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flipH="1">
            <a:off x="185747" y="0"/>
            <a:ext cx="2716991" cy="2025915"/>
            <a:chOff x="9313461" y="531996"/>
            <a:chExt cx="2747194" cy="2048436"/>
          </a:xfrm>
        </p:grpSpPr>
        <p:sp>
          <p:nvSpPr>
            <p:cNvPr id="8" name="Freeform 120"/>
            <p:cNvSpPr>
              <a:spLocks noEditPoints="1"/>
            </p:cNvSpPr>
            <p:nvPr/>
          </p:nvSpPr>
          <p:spPr bwMode="auto">
            <a:xfrm rot="19405894">
              <a:off x="9962175" y="635618"/>
              <a:ext cx="1038497" cy="916933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9" name="Freeform 120"/>
            <p:cNvSpPr>
              <a:spLocks noEditPoints="1"/>
            </p:cNvSpPr>
            <p:nvPr/>
          </p:nvSpPr>
          <p:spPr bwMode="auto">
            <a:xfrm rot="19405894">
              <a:off x="10935777" y="1413130"/>
              <a:ext cx="611857" cy="540235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0" name="Freeform 120"/>
            <p:cNvSpPr>
              <a:spLocks noEditPoints="1"/>
            </p:cNvSpPr>
            <p:nvPr/>
          </p:nvSpPr>
          <p:spPr bwMode="auto">
            <a:xfrm rot="19405894">
              <a:off x="11656173" y="1521703"/>
              <a:ext cx="321926" cy="284242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1" name="Freeform 120"/>
            <p:cNvSpPr>
              <a:spLocks noEditPoints="1"/>
            </p:cNvSpPr>
            <p:nvPr/>
          </p:nvSpPr>
          <p:spPr bwMode="auto">
            <a:xfrm rot="19405894">
              <a:off x="11262664" y="531996"/>
              <a:ext cx="797991" cy="704580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2" name="Freeform 120"/>
            <p:cNvSpPr>
              <a:spLocks noEditPoints="1"/>
            </p:cNvSpPr>
            <p:nvPr/>
          </p:nvSpPr>
          <p:spPr bwMode="auto">
            <a:xfrm rot="19405894">
              <a:off x="9313461" y="1131557"/>
              <a:ext cx="484650" cy="427918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9" name="Freeform 120"/>
            <p:cNvSpPr>
              <a:spLocks noEditPoints="1"/>
            </p:cNvSpPr>
            <p:nvPr/>
          </p:nvSpPr>
          <p:spPr bwMode="auto">
            <a:xfrm rot="19405894">
              <a:off x="11480169" y="2152514"/>
              <a:ext cx="484650" cy="427918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7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1" b="30521"/>
          <a:stretch/>
        </p:blipFill>
        <p:spPr>
          <a:xfrm>
            <a:off x="1604212" y="-16042"/>
            <a:ext cx="9033126" cy="686602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1331495"/>
            <a:ext cx="1604212" cy="4315326"/>
          </a:xfrm>
          <a:prstGeom prst="rect">
            <a:avLst/>
          </a:prstGeom>
          <a:solidFill>
            <a:srgbClr val="2BA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0637338" y="1331495"/>
            <a:ext cx="1604212" cy="4315326"/>
          </a:xfrm>
          <a:prstGeom prst="rect">
            <a:avLst/>
          </a:prstGeom>
          <a:solidFill>
            <a:srgbClr val="2BA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177"/>
          <p:cNvSpPr>
            <a:spLocks noChangeArrowheads="1"/>
          </p:cNvSpPr>
          <p:nvPr/>
        </p:nvSpPr>
        <p:spPr bwMode="auto">
          <a:xfrm>
            <a:off x="4171105" y="966312"/>
            <a:ext cx="6594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CO" altLang="es-CO" sz="5400" dirty="0" smtClean="0">
                <a:solidFill>
                  <a:srgbClr val="2AABA8"/>
                </a:solidFill>
                <a:latin typeface="Aileron Black" panose="00000A00000000000000" pitchFamily="50" charset="0"/>
              </a:rPr>
              <a:t>¡¡</a:t>
            </a:r>
            <a:r>
              <a:rPr lang="es-CO" altLang="es-CO" sz="5400" dirty="0" err="1" smtClean="0">
                <a:solidFill>
                  <a:srgbClr val="2AABA8"/>
                </a:solidFill>
                <a:latin typeface="Aileron Black" panose="00000A00000000000000" pitchFamily="50" charset="0"/>
              </a:rPr>
              <a:t>Thank</a:t>
            </a:r>
            <a:r>
              <a:rPr lang="es-CO" altLang="es-CO" sz="5400" dirty="0" smtClean="0">
                <a:solidFill>
                  <a:srgbClr val="2AABA8"/>
                </a:solidFill>
                <a:latin typeface="Aileron Black" panose="00000A00000000000000" pitchFamily="50" charset="0"/>
              </a:rPr>
              <a:t> </a:t>
            </a:r>
            <a:r>
              <a:rPr lang="es-CO" altLang="es-CO" sz="5400" dirty="0" err="1" smtClean="0">
                <a:solidFill>
                  <a:srgbClr val="2AABA8"/>
                </a:solidFill>
                <a:latin typeface="Aileron Black" panose="00000A00000000000000" pitchFamily="50" charset="0"/>
              </a:rPr>
              <a:t>You</a:t>
            </a:r>
            <a:r>
              <a:rPr lang="es-CO" altLang="es-CO" sz="5400" dirty="0" smtClean="0">
                <a:solidFill>
                  <a:srgbClr val="2AABA8"/>
                </a:solidFill>
                <a:latin typeface="Aileron Black" panose="00000A00000000000000" pitchFamily="50" charset="0"/>
              </a:rPr>
              <a:t>!!</a:t>
            </a:r>
            <a:endParaRPr lang="es-CO" altLang="es-CO" sz="5400" dirty="0">
              <a:solidFill>
                <a:srgbClr val="2AABA8"/>
              </a:solidFill>
              <a:latin typeface="Aileron Black" panose="00000A00000000000000" pitchFamily="50" charset="0"/>
            </a:endParaRPr>
          </a:p>
        </p:txBody>
      </p:sp>
      <p:sp>
        <p:nvSpPr>
          <p:cNvPr id="8" name="CuadroTexto 4"/>
          <p:cNvSpPr txBox="1">
            <a:spLocks noChangeArrowheads="1"/>
          </p:cNvSpPr>
          <p:nvPr/>
        </p:nvSpPr>
        <p:spPr bwMode="auto">
          <a:xfrm>
            <a:off x="5495080" y="1791812"/>
            <a:ext cx="3944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Cordia New" panose="020B0304020202020204" pitchFamily="34" charset="-34"/>
              </a:rPr>
              <a:t>Section</a:t>
            </a:r>
            <a:r>
              <a:rPr lang="es-CO" altLang="es-CO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Cordia New" panose="020B0304020202020204" pitchFamily="34" charset="-34"/>
              </a:rPr>
              <a:t> </a:t>
            </a:r>
            <a:r>
              <a:rPr lang="es-CO" altLang="es-CO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Cordia New" panose="020B0304020202020204" pitchFamily="34" charset="-34"/>
              </a:rPr>
              <a:t>for</a:t>
            </a:r>
            <a:r>
              <a:rPr lang="es-CO" altLang="es-CO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Cordia New" panose="020B0304020202020204" pitchFamily="34" charset="-34"/>
              </a:rPr>
              <a:t> </a:t>
            </a:r>
            <a:r>
              <a:rPr lang="es-CO" altLang="es-CO" sz="2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Cordia New" panose="020B0304020202020204" pitchFamily="34" charset="-34"/>
              </a:rPr>
              <a:t>questions</a:t>
            </a:r>
            <a:r>
              <a:rPr lang="es-CO" altLang="es-CO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Cordia New" panose="020B0304020202020204" pitchFamily="34" charset="-34"/>
              </a:rPr>
              <a:t>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8293969" y="2264909"/>
            <a:ext cx="2056032" cy="2617108"/>
            <a:chOff x="10004623" y="531996"/>
            <a:chExt cx="2056032" cy="2617108"/>
          </a:xfrm>
          <a:solidFill>
            <a:schemeClr val="bg1"/>
          </a:solidFill>
        </p:grpSpPr>
        <p:sp>
          <p:nvSpPr>
            <p:cNvPr id="10" name="Freeform 120"/>
            <p:cNvSpPr>
              <a:spLocks noEditPoints="1"/>
            </p:cNvSpPr>
            <p:nvPr/>
          </p:nvSpPr>
          <p:spPr bwMode="auto">
            <a:xfrm rot="19405894">
              <a:off x="10004623" y="1004304"/>
              <a:ext cx="1343557" cy="1186284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1" name="Freeform 120"/>
            <p:cNvSpPr>
              <a:spLocks noEditPoints="1"/>
            </p:cNvSpPr>
            <p:nvPr/>
          </p:nvSpPr>
          <p:spPr bwMode="auto">
            <a:xfrm rot="19405894">
              <a:off x="11104571" y="2117174"/>
              <a:ext cx="611857" cy="540235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2" name="Freeform 120"/>
            <p:cNvSpPr>
              <a:spLocks noEditPoints="1"/>
            </p:cNvSpPr>
            <p:nvPr/>
          </p:nvSpPr>
          <p:spPr bwMode="auto">
            <a:xfrm rot="19405894">
              <a:off x="11656173" y="1521703"/>
              <a:ext cx="321926" cy="284242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3" name="Freeform 120"/>
            <p:cNvSpPr>
              <a:spLocks noEditPoints="1"/>
            </p:cNvSpPr>
            <p:nvPr/>
          </p:nvSpPr>
          <p:spPr bwMode="auto">
            <a:xfrm rot="19405894">
              <a:off x="11262664" y="531996"/>
              <a:ext cx="797991" cy="704580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  <p:sp>
          <p:nvSpPr>
            <p:cNvPr id="14" name="Freeform 120"/>
            <p:cNvSpPr>
              <a:spLocks noEditPoints="1"/>
            </p:cNvSpPr>
            <p:nvPr/>
          </p:nvSpPr>
          <p:spPr bwMode="auto">
            <a:xfrm rot="19405894">
              <a:off x="10586251" y="2721186"/>
              <a:ext cx="484650" cy="427918"/>
            </a:xfrm>
            <a:custGeom>
              <a:avLst/>
              <a:gdLst>
                <a:gd name="T0" fmla="*/ 115 w 221"/>
                <a:gd name="T1" fmla="*/ 28 h 195"/>
                <a:gd name="T2" fmla="*/ 148 w 221"/>
                <a:gd name="T3" fmla="*/ 3 h 195"/>
                <a:gd name="T4" fmla="*/ 167 w 221"/>
                <a:gd name="T5" fmla="*/ 39 h 195"/>
                <a:gd name="T6" fmla="*/ 135 w 221"/>
                <a:gd name="T7" fmla="*/ 64 h 195"/>
                <a:gd name="T8" fmla="*/ 115 w 221"/>
                <a:gd name="T9" fmla="*/ 28 h 195"/>
                <a:gd name="T10" fmla="*/ 73 w 221"/>
                <a:gd name="T11" fmla="*/ 3 h 195"/>
                <a:gd name="T12" fmla="*/ 106 w 221"/>
                <a:gd name="T13" fmla="*/ 28 h 195"/>
                <a:gd name="T14" fmla="*/ 86 w 221"/>
                <a:gd name="T15" fmla="*/ 64 h 195"/>
                <a:gd name="T16" fmla="*/ 54 w 221"/>
                <a:gd name="T17" fmla="*/ 39 h 195"/>
                <a:gd name="T18" fmla="*/ 73 w 221"/>
                <a:gd name="T19" fmla="*/ 3 h 195"/>
                <a:gd name="T20" fmla="*/ 7 w 221"/>
                <a:gd name="T21" fmla="*/ 89 h 195"/>
                <a:gd name="T22" fmla="*/ 19 w 221"/>
                <a:gd name="T23" fmla="*/ 50 h 195"/>
                <a:gd name="T24" fmla="*/ 56 w 221"/>
                <a:gd name="T25" fmla="*/ 68 h 195"/>
                <a:gd name="T26" fmla="*/ 44 w 221"/>
                <a:gd name="T27" fmla="*/ 107 h 195"/>
                <a:gd name="T28" fmla="*/ 7 w 221"/>
                <a:gd name="T29" fmla="*/ 89 h 195"/>
                <a:gd name="T30" fmla="*/ 157 w 221"/>
                <a:gd name="T31" fmla="*/ 195 h 195"/>
                <a:gd name="T32" fmla="*/ 110 w 221"/>
                <a:gd name="T33" fmla="*/ 184 h 195"/>
                <a:gd name="T34" fmla="*/ 64 w 221"/>
                <a:gd name="T35" fmla="*/ 195 h 195"/>
                <a:gd name="T36" fmla="*/ 29 w 221"/>
                <a:gd name="T37" fmla="*/ 159 h 195"/>
                <a:gd name="T38" fmla="*/ 55 w 221"/>
                <a:gd name="T39" fmla="*/ 124 h 195"/>
                <a:gd name="T40" fmla="*/ 76 w 221"/>
                <a:gd name="T41" fmla="*/ 100 h 195"/>
                <a:gd name="T42" fmla="*/ 110 w 221"/>
                <a:gd name="T43" fmla="*/ 76 h 195"/>
                <a:gd name="T44" fmla="*/ 145 w 221"/>
                <a:gd name="T45" fmla="*/ 100 h 195"/>
                <a:gd name="T46" fmla="*/ 166 w 221"/>
                <a:gd name="T47" fmla="*/ 124 h 195"/>
                <a:gd name="T48" fmla="*/ 192 w 221"/>
                <a:gd name="T49" fmla="*/ 159 h 195"/>
                <a:gd name="T50" fmla="*/ 157 w 221"/>
                <a:gd name="T51" fmla="*/ 195 h 195"/>
                <a:gd name="T52" fmla="*/ 214 w 221"/>
                <a:gd name="T53" fmla="*/ 89 h 195"/>
                <a:gd name="T54" fmla="*/ 177 w 221"/>
                <a:gd name="T55" fmla="*/ 107 h 195"/>
                <a:gd name="T56" fmla="*/ 165 w 221"/>
                <a:gd name="T57" fmla="*/ 68 h 195"/>
                <a:gd name="T58" fmla="*/ 202 w 221"/>
                <a:gd name="T59" fmla="*/ 50 h 195"/>
                <a:gd name="T60" fmla="*/ 214 w 221"/>
                <a:gd name="T61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95">
                  <a:moveTo>
                    <a:pt x="115" y="28"/>
                  </a:moveTo>
                  <a:cubicBezTo>
                    <a:pt x="119" y="11"/>
                    <a:pt x="133" y="0"/>
                    <a:pt x="148" y="3"/>
                  </a:cubicBezTo>
                  <a:cubicBezTo>
                    <a:pt x="162" y="6"/>
                    <a:pt x="171" y="22"/>
                    <a:pt x="167" y="39"/>
                  </a:cubicBezTo>
                  <a:cubicBezTo>
                    <a:pt x="164" y="56"/>
                    <a:pt x="150" y="67"/>
                    <a:pt x="135" y="64"/>
                  </a:cubicBezTo>
                  <a:cubicBezTo>
                    <a:pt x="121" y="61"/>
                    <a:pt x="112" y="45"/>
                    <a:pt x="115" y="28"/>
                  </a:cubicBezTo>
                  <a:close/>
                  <a:moveTo>
                    <a:pt x="73" y="3"/>
                  </a:moveTo>
                  <a:cubicBezTo>
                    <a:pt x="88" y="0"/>
                    <a:pt x="102" y="11"/>
                    <a:pt x="106" y="28"/>
                  </a:cubicBezTo>
                  <a:cubicBezTo>
                    <a:pt x="109" y="45"/>
                    <a:pt x="100" y="61"/>
                    <a:pt x="86" y="64"/>
                  </a:cubicBezTo>
                  <a:cubicBezTo>
                    <a:pt x="71" y="67"/>
                    <a:pt x="57" y="56"/>
                    <a:pt x="54" y="39"/>
                  </a:cubicBezTo>
                  <a:cubicBezTo>
                    <a:pt x="50" y="22"/>
                    <a:pt x="59" y="6"/>
                    <a:pt x="73" y="3"/>
                  </a:cubicBezTo>
                  <a:close/>
                  <a:moveTo>
                    <a:pt x="7" y="89"/>
                  </a:moveTo>
                  <a:cubicBezTo>
                    <a:pt x="0" y="73"/>
                    <a:pt x="5" y="56"/>
                    <a:pt x="19" y="50"/>
                  </a:cubicBezTo>
                  <a:cubicBezTo>
                    <a:pt x="32" y="44"/>
                    <a:pt x="49" y="52"/>
                    <a:pt x="56" y="68"/>
                  </a:cubicBezTo>
                  <a:cubicBezTo>
                    <a:pt x="63" y="83"/>
                    <a:pt x="57" y="101"/>
                    <a:pt x="44" y="107"/>
                  </a:cubicBezTo>
                  <a:cubicBezTo>
                    <a:pt x="30" y="113"/>
                    <a:pt x="14" y="105"/>
                    <a:pt x="7" y="89"/>
                  </a:cubicBezTo>
                  <a:close/>
                  <a:moveTo>
                    <a:pt x="157" y="195"/>
                  </a:moveTo>
                  <a:cubicBezTo>
                    <a:pt x="140" y="195"/>
                    <a:pt x="117" y="184"/>
                    <a:pt x="110" y="184"/>
                  </a:cubicBezTo>
                  <a:cubicBezTo>
                    <a:pt x="104" y="184"/>
                    <a:pt x="81" y="195"/>
                    <a:pt x="64" y="195"/>
                  </a:cubicBezTo>
                  <a:cubicBezTo>
                    <a:pt x="45" y="195"/>
                    <a:pt x="29" y="178"/>
                    <a:pt x="29" y="159"/>
                  </a:cubicBezTo>
                  <a:cubicBezTo>
                    <a:pt x="29" y="142"/>
                    <a:pt x="40" y="129"/>
                    <a:pt x="55" y="124"/>
                  </a:cubicBezTo>
                  <a:cubicBezTo>
                    <a:pt x="62" y="120"/>
                    <a:pt x="71" y="112"/>
                    <a:pt x="76" y="100"/>
                  </a:cubicBezTo>
                  <a:cubicBezTo>
                    <a:pt x="84" y="80"/>
                    <a:pt x="99" y="76"/>
                    <a:pt x="110" y="76"/>
                  </a:cubicBezTo>
                  <a:cubicBezTo>
                    <a:pt x="122" y="76"/>
                    <a:pt x="137" y="80"/>
                    <a:pt x="145" y="100"/>
                  </a:cubicBezTo>
                  <a:cubicBezTo>
                    <a:pt x="150" y="112"/>
                    <a:pt x="159" y="120"/>
                    <a:pt x="166" y="124"/>
                  </a:cubicBezTo>
                  <a:cubicBezTo>
                    <a:pt x="181" y="129"/>
                    <a:pt x="192" y="142"/>
                    <a:pt x="192" y="159"/>
                  </a:cubicBezTo>
                  <a:cubicBezTo>
                    <a:pt x="192" y="178"/>
                    <a:pt x="176" y="195"/>
                    <a:pt x="157" y="195"/>
                  </a:cubicBezTo>
                  <a:close/>
                  <a:moveTo>
                    <a:pt x="214" y="89"/>
                  </a:moveTo>
                  <a:cubicBezTo>
                    <a:pt x="207" y="105"/>
                    <a:pt x="191" y="113"/>
                    <a:pt x="177" y="107"/>
                  </a:cubicBezTo>
                  <a:cubicBezTo>
                    <a:pt x="164" y="101"/>
                    <a:pt x="158" y="83"/>
                    <a:pt x="165" y="68"/>
                  </a:cubicBezTo>
                  <a:cubicBezTo>
                    <a:pt x="172" y="52"/>
                    <a:pt x="189" y="44"/>
                    <a:pt x="202" y="50"/>
                  </a:cubicBezTo>
                  <a:cubicBezTo>
                    <a:pt x="216" y="56"/>
                    <a:pt x="221" y="73"/>
                    <a:pt x="21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2BAEA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01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15995D5-D41D-44B4-B6DA-694A51D41700}"/>
              </a:ext>
            </a:extLst>
          </p:cNvPr>
          <p:cNvSpPr/>
          <p:nvPr/>
        </p:nvSpPr>
        <p:spPr>
          <a:xfrm>
            <a:off x="5249079" y="2794143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3930EFD-8A89-424A-A2E1-F730153E1763}"/>
              </a:ext>
            </a:extLst>
          </p:cNvPr>
          <p:cNvGrpSpPr/>
          <p:nvPr/>
        </p:nvGrpSpPr>
        <p:grpSpPr>
          <a:xfrm>
            <a:off x="4718220" y="2226257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xmlns="" id="{E9ED336E-E6AA-4F77-B89D-3C9B267A78FF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xmlns="" id="{07E530E6-4F6F-49C2-B271-758F86A63E0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E43B431C-9AAE-4245-9B73-342F64A5B539}"/>
              </a:ext>
            </a:extLst>
          </p:cNvPr>
          <p:cNvSpPr/>
          <p:nvPr/>
        </p:nvSpPr>
        <p:spPr>
          <a:xfrm rot="10800000">
            <a:off x="4671062" y="3648240"/>
            <a:ext cx="729682" cy="70429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xmlns="" id="{2436F07B-525F-4671-A1C7-6326FB0FCF16}"/>
              </a:ext>
            </a:extLst>
          </p:cNvPr>
          <p:cNvSpPr/>
          <p:nvPr/>
        </p:nvSpPr>
        <p:spPr>
          <a:xfrm rot="8033242">
            <a:off x="5233885" y="4300449"/>
            <a:ext cx="729683" cy="704289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91B8ECF-BA37-40DB-B416-17F0EAAF4DBA}"/>
              </a:ext>
            </a:extLst>
          </p:cNvPr>
          <p:cNvGrpSpPr/>
          <p:nvPr/>
        </p:nvGrpSpPr>
        <p:grpSpPr>
          <a:xfrm rot="10800000">
            <a:off x="6092300" y="3805085"/>
            <a:ext cx="1369195" cy="1279809"/>
            <a:chOff x="2827731" y="1829193"/>
            <a:chExt cx="1744272" cy="1630399"/>
          </a:xfrm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xmlns="" id="{93F0385C-3BDF-4E7E-A230-7A7A8FC6ABE2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xmlns="" id="{F32AE0A8-7E87-48EF-9C55-A5D5F3A0787E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752512-E230-4192-B8C0-54766A82E369}"/>
              </a:ext>
            </a:extLst>
          </p:cNvPr>
          <p:cNvGrpSpPr/>
          <p:nvPr/>
        </p:nvGrpSpPr>
        <p:grpSpPr>
          <a:xfrm rot="5400000">
            <a:off x="6194099" y="2323738"/>
            <a:ext cx="1369196" cy="1279809"/>
            <a:chOff x="2827731" y="1829193"/>
            <a:chExt cx="1744272" cy="1630399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xmlns="" id="{FC114F36-306A-4264-AD03-616E331FBEBD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xmlns="" id="{AD2995E0-86B7-4DAE-8D4A-4A69FBA649B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2FDF37-386D-4B48-9148-CE67A25D8C9C}"/>
              </a:ext>
            </a:extLst>
          </p:cNvPr>
          <p:cNvSpPr/>
          <p:nvPr/>
        </p:nvSpPr>
        <p:spPr>
          <a:xfrm>
            <a:off x="5735269" y="1610689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C9E6116-5126-487F-B60F-8E135036DA13}"/>
              </a:ext>
            </a:extLst>
          </p:cNvPr>
          <p:cNvSpPr/>
          <p:nvPr/>
        </p:nvSpPr>
        <p:spPr>
          <a:xfrm>
            <a:off x="4503719" y="215550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BC20663-9387-49C3-8654-9066F006C851}"/>
              </a:ext>
            </a:extLst>
          </p:cNvPr>
          <p:cNvSpPr/>
          <p:nvPr/>
        </p:nvSpPr>
        <p:spPr>
          <a:xfrm>
            <a:off x="4012977" y="343736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D3FDABE-78A7-4AE9-971E-5A2084BB3B36}"/>
              </a:ext>
            </a:extLst>
          </p:cNvPr>
          <p:cNvSpPr/>
          <p:nvPr/>
        </p:nvSpPr>
        <p:spPr>
          <a:xfrm>
            <a:off x="4615743" y="4672590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8484930-3D3F-4908-B029-254D165C8A74}"/>
              </a:ext>
            </a:extLst>
          </p:cNvPr>
          <p:cNvSpPr/>
          <p:nvPr/>
        </p:nvSpPr>
        <p:spPr>
          <a:xfrm>
            <a:off x="5881424" y="5142372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BE8F3C9-DF3D-440A-8615-3C7C2221061E}"/>
              </a:ext>
            </a:extLst>
          </p:cNvPr>
          <p:cNvSpPr/>
          <p:nvPr/>
        </p:nvSpPr>
        <p:spPr>
          <a:xfrm>
            <a:off x="7113715" y="459664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153F326-12ED-4B35-BA6C-150BABE77380}"/>
              </a:ext>
            </a:extLst>
          </p:cNvPr>
          <p:cNvSpPr/>
          <p:nvPr/>
        </p:nvSpPr>
        <p:spPr>
          <a:xfrm>
            <a:off x="7616006" y="3296096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28A8A4B-91D6-46EF-9EE2-728F40772D2D}"/>
              </a:ext>
            </a:extLst>
          </p:cNvPr>
          <p:cNvSpPr/>
          <p:nvPr/>
        </p:nvSpPr>
        <p:spPr>
          <a:xfrm>
            <a:off x="7014768" y="2054934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8E7DC96-2738-4D56-9474-28C482C43BD9}"/>
              </a:ext>
            </a:extLst>
          </p:cNvPr>
          <p:cNvGrpSpPr/>
          <p:nvPr/>
        </p:nvGrpSpPr>
        <p:grpSpPr>
          <a:xfrm>
            <a:off x="6616996" y="5237615"/>
            <a:ext cx="2966597" cy="657346"/>
            <a:chOff x="4965551" y="1783849"/>
            <a:chExt cx="1780587" cy="6573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185A5C6-CA16-44AE-90F1-7A4B6910E88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B4B35D9-C483-45CB-AE6B-1440CEF36E97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B88F6D0-7B87-4660-95C9-CC3DC5293DB9}"/>
              </a:ext>
            </a:extLst>
          </p:cNvPr>
          <p:cNvGrpSpPr/>
          <p:nvPr/>
        </p:nvGrpSpPr>
        <p:grpSpPr>
          <a:xfrm>
            <a:off x="7758952" y="1974408"/>
            <a:ext cx="2966597" cy="657346"/>
            <a:chOff x="4965551" y="1783849"/>
            <a:chExt cx="1780587" cy="6573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B94F707-2D80-4F0A-A442-624AA220AD6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063174E-7141-4562-B849-6861FAB33CD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6EE0153-E37A-4281-BCCE-4CDD09AD8717}"/>
              </a:ext>
            </a:extLst>
          </p:cNvPr>
          <p:cNvGrpSpPr/>
          <p:nvPr/>
        </p:nvGrpSpPr>
        <p:grpSpPr>
          <a:xfrm>
            <a:off x="8372306" y="3244069"/>
            <a:ext cx="2966597" cy="657346"/>
            <a:chOff x="4965551" y="1783849"/>
            <a:chExt cx="1780587" cy="6573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096334E-523E-4A84-B643-E016506D31A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B214CAC-D8F2-4C57-A9C9-590CB30E858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80CB02C-201C-47F8-AAC7-A99517F04C9B}"/>
              </a:ext>
            </a:extLst>
          </p:cNvPr>
          <p:cNvGrpSpPr/>
          <p:nvPr/>
        </p:nvGrpSpPr>
        <p:grpSpPr>
          <a:xfrm>
            <a:off x="7849287" y="4549477"/>
            <a:ext cx="2966597" cy="657346"/>
            <a:chOff x="4965551" y="1783849"/>
            <a:chExt cx="1780587" cy="6573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3F7E626-8D36-4CDF-BC43-4A4CE3100C3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016BD34-675C-4B9A-B381-B6C2174B127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105B8C7-E19D-4033-981D-21A71A4DEE02}"/>
              </a:ext>
            </a:extLst>
          </p:cNvPr>
          <p:cNvGrpSpPr/>
          <p:nvPr/>
        </p:nvGrpSpPr>
        <p:grpSpPr>
          <a:xfrm>
            <a:off x="2582978" y="1440373"/>
            <a:ext cx="2983091" cy="657346"/>
            <a:chOff x="4965551" y="1783849"/>
            <a:chExt cx="1780587" cy="6573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D55F993-CC16-4C27-8CF5-357879043DF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F354CA2-7794-4909-B1E4-2E08511C788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FD56984-E58B-4385-8CE2-12175E8051CA}"/>
              </a:ext>
            </a:extLst>
          </p:cNvPr>
          <p:cNvGrpSpPr/>
          <p:nvPr/>
        </p:nvGrpSpPr>
        <p:grpSpPr>
          <a:xfrm>
            <a:off x="1356856" y="2085415"/>
            <a:ext cx="2983091" cy="657346"/>
            <a:chOff x="4965551" y="1783849"/>
            <a:chExt cx="1780587" cy="6573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C8C2D27-218D-474C-8ED6-2D77B6FCE03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4DFE454-CA1F-46DA-B5A0-570E6A5E88E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2D86761-108B-4945-AEDE-5481DEC9FB04}"/>
              </a:ext>
            </a:extLst>
          </p:cNvPr>
          <p:cNvGrpSpPr/>
          <p:nvPr/>
        </p:nvGrpSpPr>
        <p:grpSpPr>
          <a:xfrm>
            <a:off x="852687" y="3390202"/>
            <a:ext cx="2983091" cy="657346"/>
            <a:chOff x="4965551" y="1783849"/>
            <a:chExt cx="1780587" cy="6573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46BF1B2-54A1-4D19-92B1-088EA657B42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FF71225-F1C2-4451-9586-8BAF2762D33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A294392-C0A4-4476-81D6-FDD5C3975077}"/>
              </a:ext>
            </a:extLst>
          </p:cNvPr>
          <p:cNvGrpSpPr/>
          <p:nvPr/>
        </p:nvGrpSpPr>
        <p:grpSpPr>
          <a:xfrm>
            <a:off x="1454005" y="4622911"/>
            <a:ext cx="2983091" cy="657346"/>
            <a:chOff x="4965551" y="1783849"/>
            <a:chExt cx="1780587" cy="6573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6C24ACC-39D6-4EE8-B4D0-DEAA9D6F3A97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347B939-83F3-4E8B-B98D-E4C685A84D07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1365865-7D1F-4243-A693-E18BBDE9BE3F}"/>
              </a:ext>
            </a:extLst>
          </p:cNvPr>
          <p:cNvGrpSpPr/>
          <p:nvPr/>
        </p:nvGrpSpPr>
        <p:grpSpPr>
          <a:xfrm>
            <a:off x="5374406" y="3572740"/>
            <a:ext cx="1435898" cy="842012"/>
            <a:chOff x="4965551" y="1783849"/>
            <a:chExt cx="1780587" cy="84201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58821714-CFC9-493E-B03D-ADD39EE56F7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D474BD5-0D03-4F7A-94F3-8B356D17910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Rectangle 16">
            <a:extLst>
              <a:ext uri="{FF2B5EF4-FFF2-40B4-BE49-F238E27FC236}">
                <a16:creationId xmlns:a16="http://schemas.microsoft.com/office/drawing/2014/main" xmlns="" id="{5B201631-5B80-4129-A99E-6BDA2A5FE4BE}"/>
              </a:ext>
            </a:extLst>
          </p:cNvPr>
          <p:cNvSpPr/>
          <p:nvPr/>
        </p:nvSpPr>
        <p:spPr>
          <a:xfrm>
            <a:off x="5816104" y="3104942"/>
            <a:ext cx="578676" cy="3803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xmlns="" id="{161474A0-5A90-4042-BBC2-3BB9AF308A26}"/>
              </a:ext>
            </a:extLst>
          </p:cNvPr>
          <p:cNvSpPr/>
          <p:nvPr/>
        </p:nvSpPr>
        <p:spPr>
          <a:xfrm flipH="1">
            <a:off x="4752602" y="4836040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xmlns="" id="{BBE3A5C6-0178-4BEB-BD9D-C318366585A3}"/>
              </a:ext>
            </a:extLst>
          </p:cNvPr>
          <p:cNvSpPr/>
          <p:nvPr/>
        </p:nvSpPr>
        <p:spPr>
          <a:xfrm rot="16200000">
            <a:off x="7771942" y="3420624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xmlns="" id="{DF5922B6-E941-42DF-B114-097165896A11}"/>
              </a:ext>
            </a:extLst>
          </p:cNvPr>
          <p:cNvSpPr/>
          <p:nvPr/>
        </p:nvSpPr>
        <p:spPr>
          <a:xfrm>
            <a:off x="7262728" y="473963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 Same Side Corner Rectangle 11">
            <a:extLst>
              <a:ext uri="{FF2B5EF4-FFF2-40B4-BE49-F238E27FC236}">
                <a16:creationId xmlns:a16="http://schemas.microsoft.com/office/drawing/2014/main" xmlns="" id="{5A547FEB-4AEB-43C4-9259-0796309C3988}"/>
              </a:ext>
            </a:extLst>
          </p:cNvPr>
          <p:cNvSpPr>
            <a:spLocks noChangeAspect="1"/>
          </p:cNvSpPr>
          <p:nvPr/>
        </p:nvSpPr>
        <p:spPr>
          <a:xfrm rot="9900000">
            <a:off x="4658758" y="2316534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xmlns="" id="{8AEED91A-74E2-413E-BDDD-E7F9CBE683D3}"/>
              </a:ext>
            </a:extLst>
          </p:cNvPr>
          <p:cNvSpPr/>
          <p:nvPr/>
        </p:nvSpPr>
        <p:spPr>
          <a:xfrm>
            <a:off x="5887135" y="1767238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Donut 24">
            <a:extLst>
              <a:ext uri="{FF2B5EF4-FFF2-40B4-BE49-F238E27FC236}">
                <a16:creationId xmlns:a16="http://schemas.microsoft.com/office/drawing/2014/main" xmlns="" id="{3E183BB0-4510-4CA1-BD59-F208FC178162}"/>
              </a:ext>
            </a:extLst>
          </p:cNvPr>
          <p:cNvSpPr/>
          <p:nvPr/>
        </p:nvSpPr>
        <p:spPr>
          <a:xfrm>
            <a:off x="6015036" y="5265926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xmlns="" id="{E0BBB1F6-DE69-4195-861B-3ACD455CE664}"/>
              </a:ext>
            </a:extLst>
          </p:cNvPr>
          <p:cNvSpPr>
            <a:spLocks noChangeAspect="1"/>
          </p:cNvSpPr>
          <p:nvPr/>
        </p:nvSpPr>
        <p:spPr>
          <a:xfrm>
            <a:off x="4136205" y="3572741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xmlns="" id="{1CCA599F-1AAC-44D5-BE80-2E2942D9B4F6}"/>
              </a:ext>
            </a:extLst>
          </p:cNvPr>
          <p:cNvSpPr>
            <a:spLocks noChangeAspect="1"/>
          </p:cNvSpPr>
          <p:nvPr/>
        </p:nvSpPr>
        <p:spPr>
          <a:xfrm>
            <a:off x="7171771" y="2187355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7727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564</Words>
  <Application>Microsoft Office PowerPoint</Application>
  <PresentationFormat>Panorámica</PresentationFormat>
  <Paragraphs>73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Calibri</vt:lpstr>
      <vt:lpstr>Open Sans Light</vt:lpstr>
      <vt:lpstr>Raleway</vt:lpstr>
      <vt:lpstr>Calibri Light</vt:lpstr>
      <vt:lpstr>Open Sans</vt:lpstr>
      <vt:lpstr>Arial</vt:lpstr>
      <vt:lpstr>맑은 고딕</vt:lpstr>
      <vt:lpstr>Aileron Black</vt:lpstr>
      <vt:lpstr>Cordia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7</dc:creator>
  <cp:lastModifiedBy>User</cp:lastModifiedBy>
  <cp:revision>18</cp:revision>
  <dcterms:created xsi:type="dcterms:W3CDTF">2019-03-28T07:04:14Z</dcterms:created>
  <dcterms:modified xsi:type="dcterms:W3CDTF">2019-12-09T21:09:23Z</dcterms:modified>
</cp:coreProperties>
</file>