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  <p:sldMasterId id="2147483680" r:id="rId3"/>
    <p:sldMasterId id="2147483706" r:id="rId4"/>
    <p:sldMasterId id="2147483732" r:id="rId5"/>
  </p:sldMasterIdLst>
  <p:notesMasterIdLst>
    <p:notesMasterId r:id="rId38"/>
  </p:notesMasterIdLst>
  <p:sldIdLst>
    <p:sldId id="256" r:id="rId6"/>
    <p:sldId id="284" r:id="rId7"/>
    <p:sldId id="257" r:id="rId8"/>
    <p:sldId id="285" r:id="rId9"/>
    <p:sldId id="287" r:id="rId10"/>
    <p:sldId id="28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5143500" type="screen16x9"/>
  <p:notesSz cx="6858000" cy="9144000"/>
  <p:embeddedFontLst>
    <p:embeddedFont>
      <p:font typeface="Poppins Light" panose="020B0604020202020204" charset="0"/>
      <p:regular r:id="rId39"/>
      <p:bold r:id="rId40"/>
      <p:italic r:id="rId41"/>
      <p:boldItalic r:id="rId42"/>
    </p:embeddedFont>
    <p:embeddedFont>
      <p:font typeface="Arial Unicode MS" panose="020B0604020202020204" pitchFamily="34" charset="-128"/>
      <p:regular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  <p:embeddedFont>
      <p:font typeface="Montserra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6236EF-5419-4EBF-9460-784EDC30DD46}">
  <a:tblStyle styleId="{396236EF-5419-4EBF-9460-784EDC30D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691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64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4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2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59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79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14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451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87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109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7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534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16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135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138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601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820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907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731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004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62ba19e904_1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62ba19e904_1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85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4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62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4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8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83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26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3655130"/>
            <a:ext cx="9144000" cy="1491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2763193"/>
            <a:ext cx="5079834" cy="459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8" y="1139121"/>
            <a:ext cx="6505835" cy="459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1680479"/>
            <a:ext cx="6030019" cy="459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221836"/>
            <a:ext cx="5554927" cy="459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=""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360218"/>
            <a:ext cx="3167322" cy="3826939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black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=""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34254" y="1130089"/>
            <a:ext cx="2322806" cy="2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39252" y="1222654"/>
            <a:ext cx="1339609" cy="2069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ACB5862F-7A3E-4A06-9433-1ED48525ACB8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6DB1B864-6107-4455-9AC6-108571F891A0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10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953494"/>
            <a:ext cx="9144000" cy="219000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050" b="1" kern="1200" dirty="0">
              <a:solidFill>
                <a:prstClr val="white"/>
              </a:solidFill>
            </a:endParaRPr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=""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9" y="1222579"/>
            <a:ext cx="3305402" cy="34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730013" y="1383782"/>
            <a:ext cx="3011075" cy="2247692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="" xmlns:a16="http://schemas.microsoft.com/office/drawing/2014/main" id="{ECE6042C-5EF1-409B-B240-4CB3848308D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F2C54DCE-8DF7-4AD4-AA70-D5D1E0B06D47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10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573939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18133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4B41C3FD-DF54-44D3-91B7-5220F757A81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E45F712-C274-4D8F-AB5B-08C85D7DAF7A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="" xmlns:a16="http://schemas.microsoft.com/office/drawing/2014/main" id="{8C5FB7C3-3B81-41D3-806A-EB4322365876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5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6686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2643971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4731257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6818542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="" xmlns:a16="http://schemas.microsoft.com/office/drawing/2014/main" id="{3A968694-234B-4BAF-9355-8AFA137EC1E4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882A3447-85D7-4A40-964F-C99BF8426E75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4C2A97CE-824B-4596-BEE0-5659FD8CD552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3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935431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lang="ko-KR" altLang="en-US" sz="1050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3765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5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825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6442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651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56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2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885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460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777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119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77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006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451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>
                <a:buClrTx/>
                <a:buFontTx/>
                <a:buNone/>
              </a:pPr>
              <a:endParaRPr lang="ko-KR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>
                <a:buClrTx/>
                <a:buFontTx/>
                <a:buNone/>
              </a:pPr>
              <a:endParaRPr lang="ko-KR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>
                <a:buClrTx/>
                <a:buFontTx/>
                <a:buNone/>
              </a:pPr>
              <a:endParaRPr lang="ko-KR" altLang="en-US" sz="1800" kern="1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56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6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03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6823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1303" y="283997"/>
            <a:ext cx="621124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770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9105" y="283997"/>
            <a:ext cx="864343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2684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85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8513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48513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45228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645228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31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330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23444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330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3444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5917672" y="1266133"/>
            <a:ext cx="3226328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266133"/>
            <a:ext cx="529046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556189" y="1305890"/>
            <a:ext cx="3915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98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4673336" y="1305890"/>
            <a:ext cx="3915000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745344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481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8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681869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0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425921" y="406705"/>
            <a:ext cx="3150609" cy="4332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242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517745"/>
            <a:ext cx="9144000" cy="262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93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699793" y="-1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1714894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3" y="3429788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2718705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8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756" y="87245"/>
            <a:ext cx="8508486" cy="3296036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237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6464" y="0"/>
            <a:ext cx="442753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60244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486572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8249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014" y="105312"/>
            <a:ext cx="8924623" cy="5015934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185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3608" y="524739"/>
            <a:ext cx="3488274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00881" y="3319682"/>
            <a:ext cx="3487967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87848" y="520405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8784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00882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60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13608" y="3319682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50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24000" y="0"/>
            <a:ext cx="3171317" cy="3443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42500"/>
            <a:ext cx="3024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4779" y="3445251"/>
            <a:ext cx="3029221" cy="1698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24000" cy="344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0000" y="-1"/>
            <a:ext cx="3024001" cy="344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5140" y="3442500"/>
            <a:ext cx="3090988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10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3655130"/>
            <a:ext cx="9144000" cy="1491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2763193"/>
            <a:ext cx="5079834" cy="459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8" y="1139121"/>
            <a:ext cx="6505835" cy="459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1680479"/>
            <a:ext cx="6030019" cy="459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221836"/>
            <a:ext cx="5554927" cy="459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=""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360218"/>
            <a:ext cx="3167322" cy="3826939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black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=""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34254" y="1130089"/>
            <a:ext cx="2322806" cy="2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39252" y="1222654"/>
            <a:ext cx="1339609" cy="2069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ACB5862F-7A3E-4A06-9433-1ED48525ACB8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6DB1B864-6107-4455-9AC6-108571F891A0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7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953494"/>
            <a:ext cx="9144000" cy="219000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050" b="1" kern="1200" dirty="0">
              <a:solidFill>
                <a:prstClr val="white"/>
              </a:solidFill>
            </a:endParaRPr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=""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9" y="1222579"/>
            <a:ext cx="3305402" cy="34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730013" y="1383782"/>
            <a:ext cx="3011075" cy="2247692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="" xmlns:a16="http://schemas.microsoft.com/office/drawing/2014/main" id="{ECE6042C-5EF1-409B-B240-4CB3848308D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F2C54DCE-8DF7-4AD4-AA70-D5D1E0B06D47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41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573939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18133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4B41C3FD-DF54-44D3-91B7-5220F757A81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E45F712-C274-4D8F-AB5B-08C85D7DAF7A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="" xmlns:a16="http://schemas.microsoft.com/office/drawing/2014/main" id="{8C5FB7C3-3B81-41D3-806A-EB4322365876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6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6686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2643971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4731257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6818542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="" xmlns:a16="http://schemas.microsoft.com/office/drawing/2014/main" id="{3A968694-234B-4BAF-9355-8AFA137EC1E4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882A3447-85D7-4A40-964F-C99BF8426E75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4C2A97CE-824B-4596-BEE0-5659FD8CD552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40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603554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lang="ko-KR" altLang="en-US" sz="1050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22148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40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0682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5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1303" y="283997"/>
            <a:ext cx="621124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7735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9105" y="283997"/>
            <a:ext cx="864343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8480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042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8513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48513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45228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645228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8033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330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23444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330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3444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5917672" y="1266133"/>
            <a:ext cx="3226328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266133"/>
            <a:ext cx="529046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54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556189" y="1305890"/>
            <a:ext cx="3915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98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4673336" y="1305890"/>
            <a:ext cx="3915000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745344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2474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8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681869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06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425921" y="406705"/>
            <a:ext cx="3150609" cy="4332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2407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517745"/>
            <a:ext cx="9144000" cy="262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4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699793" y="-1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1714894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3" y="3429788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2718705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756" y="87245"/>
            <a:ext cx="8508486" cy="3296036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4132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6464" y="0"/>
            <a:ext cx="442753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60244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486572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00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014" y="105312"/>
            <a:ext cx="8924623" cy="5015934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3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3608" y="524739"/>
            <a:ext cx="3488274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00881" y="3319682"/>
            <a:ext cx="3487967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87848" y="520405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8784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00882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60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13608" y="3319682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10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24000" y="0"/>
            <a:ext cx="3171317" cy="3443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42500"/>
            <a:ext cx="3024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4779" y="3445251"/>
            <a:ext cx="3029221" cy="1698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24000" cy="344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0000" y="-1"/>
            <a:ext cx="3024001" cy="344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5140" y="3442500"/>
            <a:ext cx="3090988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9780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3655130"/>
            <a:ext cx="9144000" cy="1491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2763193"/>
            <a:ext cx="5079834" cy="459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8" y="1139121"/>
            <a:ext cx="6505835" cy="459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1680479"/>
            <a:ext cx="6030019" cy="459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221836"/>
            <a:ext cx="5554927" cy="459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2100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=""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360218"/>
            <a:ext cx="3167322" cy="3826939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black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=""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34254" y="1130089"/>
            <a:ext cx="2322806" cy="2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39252" y="1222654"/>
            <a:ext cx="1339609" cy="2069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ACB5862F-7A3E-4A06-9433-1ED48525ACB8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6DB1B864-6107-4455-9AC6-108571F891A0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230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953494"/>
            <a:ext cx="9144000" cy="219000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050" b="1" kern="1200" dirty="0">
              <a:solidFill>
                <a:prstClr val="white"/>
              </a:solidFill>
            </a:endParaRPr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=""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9" y="1222579"/>
            <a:ext cx="3305402" cy="34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730013" y="1383782"/>
            <a:ext cx="3011075" cy="2247692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="" xmlns:a16="http://schemas.microsoft.com/office/drawing/2014/main" id="{ECE6042C-5EF1-409B-B240-4CB3848308D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F2C54DCE-8DF7-4AD4-AA70-D5D1E0B06D47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90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573939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18133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4B41C3FD-DF54-44D3-91B7-5220F757A81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7E45F712-C274-4D8F-AB5B-08C85D7DAF7A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="" xmlns:a16="http://schemas.microsoft.com/office/drawing/2014/main" id="{8C5FB7C3-3B81-41D3-806A-EB4322365876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2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6686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2643971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4731257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6818542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="" xmlns:a16="http://schemas.microsoft.com/office/drawing/2014/main" id="{3A968694-234B-4BAF-9355-8AFA137EC1E4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882A3447-85D7-4A40-964F-C99BF8426E75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4C2A97CE-824B-4596-BEE0-5659FD8CD552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7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9236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013" kern="1200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685783">
              <a:buClrTx/>
              <a:buFontTx/>
              <a:buNone/>
            </a:pPr>
            <a:r>
              <a:rPr lang="en-US" altLang="ko-KR" sz="1050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lang="ko-KR" altLang="en-US" sz="1050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1050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lang="ko-KR" altLang="en-US" sz="1050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 defTabSz="685783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32510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45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04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5654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0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1303" y="283997"/>
            <a:ext cx="621124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13929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9105" y="283997"/>
            <a:ext cx="864343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8782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958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8513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48513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45228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645228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0009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330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23444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330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3444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5917672" y="1266133"/>
            <a:ext cx="3226328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266133"/>
            <a:ext cx="529046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556189" y="1305890"/>
            <a:ext cx="3915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98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4673336" y="1305890"/>
            <a:ext cx="3915000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57175" algn="ctr" defTabSz="685783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745344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733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8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681869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6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425921" y="406705"/>
            <a:ext cx="3150609" cy="4332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0869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517745"/>
            <a:ext cx="9144000" cy="262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1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699793" y="-1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1714894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3" y="3429788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2718705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784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756" y="87245"/>
            <a:ext cx="8508486" cy="3296036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119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6464" y="0"/>
            <a:ext cx="442753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60244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486572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538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=""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014" y="105312"/>
            <a:ext cx="8924623" cy="5015934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908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3608" y="524739"/>
            <a:ext cx="3488274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00881" y="3319682"/>
            <a:ext cx="3487967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87848" y="520405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8784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00882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60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13608" y="3319682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273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24000" y="0"/>
            <a:ext cx="3171317" cy="3443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buFontTx/>
              <a:buNone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42500"/>
            <a:ext cx="3024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4779" y="3445251"/>
            <a:ext cx="3029221" cy="1698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24000" cy="344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0000" y="-1"/>
            <a:ext cx="3024001" cy="344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5140" y="3442500"/>
            <a:ext cx="3090988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8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3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7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oppin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Here you have a list of items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And some text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2092625" y="2954950"/>
            <a:ext cx="4958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2092625" y="4097352"/>
            <a:ext cx="4958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ángulo 11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FFFFFF"/>
                </a:solidFill>
              </a:rPr>
              <a:t>Want big impact?</a:t>
            </a:r>
            <a:endParaRPr sz="1800" b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3002100" cy="29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Lorem ipsum congue</a:t>
              </a:r>
              <a:endPara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</a:t>
              </a:r>
              <a:endParaRPr sz="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92" name="Google Shape;292;p26"/>
          <p:cNvGraphicFramePr/>
          <p:nvPr/>
        </p:nvGraphicFramePr>
        <p:xfrm>
          <a:off x="1069600" y="1958081"/>
          <a:ext cx="6927900" cy="2618400"/>
        </p:xfrm>
        <a:graphic>
          <a:graphicData uri="http://schemas.openxmlformats.org/drawingml/2006/table">
            <a:tbl>
              <a:tblPr>
                <a:noFill/>
                <a:tableStyleId>{396236EF-5419-4EBF-9460-784EDC30DD46}</a:tableStyleId>
              </a:tblPr>
              <a:tblGrid>
                <a:gridCol w="1731975"/>
                <a:gridCol w="1731975"/>
                <a:gridCol w="1731975"/>
                <a:gridCol w="1731975"/>
              </a:tblGrid>
              <a:tr h="65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Yellow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Blue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  <a:tr h="6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Orange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671525" y="1114150"/>
            <a:ext cx="7800975" cy="371621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 idx="4294967295"/>
          </p:nvPr>
        </p:nvSpPr>
        <p:spPr>
          <a:xfrm>
            <a:off x="1961850" y="305150"/>
            <a:ext cx="52203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2062050" y="1906700"/>
            <a:ext cx="662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Light"/>
                <a:ea typeface="Poppins Light"/>
                <a:cs typeface="Poppins Light"/>
                <a:sym typeface="Poppins Light"/>
              </a:rPr>
              <a:t>our office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1259150" y="2312275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2930175" y="3823050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876250" y="2093937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4578100" y="4166000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615425" y="2570825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7248600" y="4203700"/>
            <a:ext cx="152700" cy="152700"/>
          </a:xfrm>
          <a:prstGeom prst="donut">
            <a:avLst>
              <a:gd name="adj" fmla="val 3670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12" name="Google Shape;312;p28"/>
          <p:cNvSpPr txBox="1">
            <a:spLocks noGrp="1"/>
          </p:cNvSpPr>
          <p:nvPr>
            <p:ph type="subTitle" idx="4294967295"/>
          </p:nvPr>
        </p:nvSpPr>
        <p:spPr>
          <a:xfrm>
            <a:off x="1335475" y="2916254"/>
            <a:ext cx="647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600" dirty="0">
                <a:solidFill>
                  <a:prstClr val="white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95936" y="1407041"/>
            <a:ext cx="4608512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131" y="2298280"/>
            <a:ext cx="4608512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0325" y="3189519"/>
            <a:ext cx="4608512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7519" y="4080758"/>
            <a:ext cx="4608512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01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02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03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4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04</a:t>
            </a:r>
            <a:endParaRPr lang="ko-KR" altLang="en-US" sz="24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2884625" y="720250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89,526,124$</a:t>
            </a:r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320" name="Google Shape;320;p29"/>
          <p:cNvSpPr txBox="1">
            <a:spLocks noGrp="1"/>
          </p:cNvSpPr>
          <p:nvPr>
            <p:ph type="ctrTitle" idx="4294967295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2884625" y="2034697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185,244 users</a:t>
            </a:r>
            <a:endParaRPr/>
          </a:p>
        </p:txBody>
      </p:sp>
      <p:sp>
        <p:nvSpPr>
          <p:cNvPr id="323" name="Google Shape;323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2346861" y="1258050"/>
            <a:ext cx="2726286" cy="2547000"/>
            <a:chOff x="1293736" y="1258050"/>
            <a:chExt cx="2726286" cy="2547000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4257083" y="1258050"/>
            <a:ext cx="2726286" cy="2547000"/>
            <a:chOff x="3203958" y="1258050"/>
            <a:chExt cx="2726286" cy="254700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6177102" y="1258050"/>
            <a:ext cx="2726286" cy="2547000"/>
            <a:chOff x="5123977" y="1258050"/>
            <a:chExt cx="2726286" cy="2547000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Vestibulum congue tempus</a:t>
              </a:r>
              <a:endParaRPr sz="11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Poppins Light"/>
                  <a:ea typeface="Poppins Light"/>
                  <a:cs typeface="Poppins Light"/>
                  <a:sym typeface="Poppins Light"/>
                </a:rPr>
                <a:t>Lorem ipsum dolor sit amet, consectetur adipiscing elit, sed do eiusmod tempor. Donec facilisis lacus eget mauris.</a:t>
              </a:r>
              <a:endParaRPr sz="8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58" name="Google Shape;358;p31"/>
          <p:cNvSpPr txBox="1">
            <a:spLocks noGrp="1"/>
          </p:cNvSpPr>
          <p:nvPr>
            <p:ph type="body" idx="2"/>
          </p:nvPr>
        </p:nvSpPr>
        <p:spPr>
          <a:xfrm>
            <a:off x="2630937" y="1958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59" name="Google Shape;359;p31"/>
          <p:cNvSpPr txBox="1">
            <a:spLocks noGrp="1"/>
          </p:cNvSpPr>
          <p:nvPr>
            <p:ph type="body" idx="3"/>
          </p:nvPr>
        </p:nvSpPr>
        <p:spPr>
          <a:xfrm>
            <a:off x="4192249" y="1958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31"/>
          <p:cNvSpPr txBox="1">
            <a:spLocks noGrp="1"/>
          </p:cNvSpPr>
          <p:nvPr>
            <p:ph type="body" idx="1"/>
          </p:nvPr>
        </p:nvSpPr>
        <p:spPr>
          <a:xfrm>
            <a:off x="1069625" y="3101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</a:t>
            </a:r>
            <a:endParaRPr sz="1200"/>
          </a:p>
        </p:txBody>
      </p:sp>
      <p:sp>
        <p:nvSpPr>
          <p:cNvPr id="367" name="Google Shape;367;p31"/>
          <p:cNvSpPr txBox="1">
            <a:spLocks noGrp="1"/>
          </p:cNvSpPr>
          <p:nvPr>
            <p:ph type="body" idx="2"/>
          </p:nvPr>
        </p:nvSpPr>
        <p:spPr>
          <a:xfrm>
            <a:off x="2630937" y="3101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</a:t>
            </a:r>
            <a:endParaRPr sz="1200"/>
          </a:p>
        </p:txBody>
      </p:sp>
      <p:sp>
        <p:nvSpPr>
          <p:cNvPr id="368" name="Google Shape;368;p31"/>
          <p:cNvSpPr txBox="1">
            <a:spLocks noGrp="1"/>
          </p:cNvSpPr>
          <p:nvPr>
            <p:ph type="body" idx="3"/>
          </p:nvPr>
        </p:nvSpPr>
        <p:spPr>
          <a:xfrm>
            <a:off x="4192249" y="3101050"/>
            <a:ext cx="14853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</a:t>
            </a:r>
            <a:r>
              <a:rPr lang="en" u="sng">
                <a:solidFill>
                  <a:srgbClr val="000000"/>
                </a:solidFill>
                <a:hlinkClick r:id="rId3"/>
              </a:rPr>
              <a:t>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9" name="Google Shape;379;p3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80" name="Google Shape;380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625" y="823975"/>
            <a:ext cx="6822281" cy="31218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latin typeface="Poppins"/>
                <a:ea typeface="Poppins"/>
                <a:cs typeface="Poppins"/>
                <a:sym typeface="Poppins"/>
              </a:rPr>
              <a:t>Mobile project</a:t>
            </a:r>
            <a:endParaRPr sz="3600"/>
          </a:p>
        </p:txBody>
      </p:sp>
      <p:sp>
        <p:nvSpPr>
          <p:cNvPr id="386" name="Google Shape;386;p33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88" name="Google Shape;388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89" name="Google Shape;389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32685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9" name="Google Shape;399;p3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01" name="Google Shape;401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34"/>
          <p:cNvSpPr txBox="1">
            <a:spLocks noGrp="1"/>
          </p:cNvSpPr>
          <p:nvPr>
            <p:ph type="body" idx="4294967295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latin typeface="Poppins"/>
                <a:ea typeface="Poppins"/>
                <a:cs typeface="Poppins"/>
                <a:sym typeface="Poppins"/>
              </a:rPr>
              <a:t>Tablet project</a:t>
            </a:r>
            <a:endParaRPr sz="3600"/>
          </a:p>
        </p:txBody>
      </p:sp>
      <p:sp>
        <p:nvSpPr>
          <p:cNvPr id="406" name="Google Shape;406;p34"/>
          <p:cNvSpPr txBox="1">
            <a:spLocks noGrp="1"/>
          </p:cNvSpPr>
          <p:nvPr>
            <p:ph type="body" idx="4294967295"/>
          </p:nvPr>
        </p:nvSpPr>
        <p:spPr>
          <a:xfrm>
            <a:off x="62625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/>
          <p:nvPr/>
        </p:nvSpPr>
        <p:spPr>
          <a:xfrm>
            <a:off x="2644425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5"/>
          <p:cNvSpPr/>
          <p:nvPr/>
        </p:nvSpPr>
        <p:spPr>
          <a:xfrm>
            <a:off x="28057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13" name="Google Shape;413;p3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14" name="Google Shape;414;p35"/>
          <p:cNvSpPr txBox="1">
            <a:spLocks noGrp="1"/>
          </p:cNvSpPr>
          <p:nvPr>
            <p:ph type="body" idx="4294967295"/>
          </p:nvPr>
        </p:nvSpPr>
        <p:spPr>
          <a:xfrm>
            <a:off x="403325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 b="1">
                <a:latin typeface="Poppins"/>
                <a:ea typeface="Poppins"/>
                <a:cs typeface="Poppins"/>
                <a:sym typeface="Poppins"/>
              </a:rPr>
              <a:t>Desktop project</a:t>
            </a:r>
            <a:endParaRPr sz="3400"/>
          </a:p>
        </p:txBody>
      </p:sp>
      <p:sp>
        <p:nvSpPr>
          <p:cNvPr id="415" name="Google Shape;415;p35"/>
          <p:cNvSpPr txBox="1">
            <a:spLocks noGrp="1"/>
          </p:cNvSpPr>
          <p:nvPr>
            <p:ph type="body" idx="4294967295"/>
          </p:nvPr>
        </p:nvSpPr>
        <p:spPr>
          <a:xfrm>
            <a:off x="6621175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422" name="Google Shape;422;p3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Any questions?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@username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user@mail.me</a:t>
            </a:r>
            <a:endParaRPr/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1" name="Google Shape;431;p3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000000"/>
                </a:solidFill>
                <a:hlinkClick r:id="rId3"/>
              </a:rPr>
              <a:t>SlidesCarnival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Photographs by </a:t>
            </a:r>
            <a:r>
              <a:rPr lang="en" sz="1800" u="sng">
                <a:solidFill>
                  <a:srgbClr val="000000"/>
                </a:solidFill>
                <a:hlinkClick r:id="rId4"/>
              </a:rPr>
              <a:t>Unsplash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7253423" y="2000860"/>
            <a:ext cx="1272074" cy="1141889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Titles: Poppins Bold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￮"/>
            </a:pPr>
            <a:r>
              <a:rPr lang="en" sz="1400">
                <a:solidFill>
                  <a:srgbClr val="000000"/>
                </a:solidFill>
              </a:rPr>
              <a:t>Body copy: Poppins Light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at: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/>
              </a:rPr>
              <a:t>https://www.fontsquirrel.com/fonts/poppins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1069625" y="4019250"/>
            <a:ext cx="4608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1" name="Google Shape;441;p3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442" name="Google Shape;442;p38"/>
          <p:cNvGrpSpPr/>
          <p:nvPr/>
        </p:nvGrpSpPr>
        <p:grpSpPr>
          <a:xfrm>
            <a:off x="7075309" y="1848466"/>
            <a:ext cx="1628291" cy="1446665"/>
            <a:chOff x="5292575" y="3681900"/>
            <a:chExt cx="420150" cy="373275"/>
          </a:xfrm>
        </p:grpSpPr>
        <p:sp>
          <p:nvSpPr>
            <p:cNvPr id="443" name="Google Shape;443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3440854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</a:rPr>
              <a:t>EDIT IN POWERPOINT®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 b="1">
                <a:solidFill>
                  <a:srgbClr val="000000"/>
                </a:solidFill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r:id="rId3" action="ppaction://hlinksldjump"/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000000"/>
                </a:solidFill>
              </a:rPr>
              <a:t>EDIT IN GOOGLE SLIDES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 b="1">
                <a:solidFill>
                  <a:srgbClr val="000000"/>
                </a:solidFill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000000"/>
                </a:solidFill>
              </a:rPr>
              <a:t>You have to be signed in to your Google account.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2"/>
          </p:nvPr>
        </p:nvSpPr>
        <p:spPr>
          <a:xfrm>
            <a:off x="1069625" y="4204000"/>
            <a:ext cx="56079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</a:rPr>
              <a:t>More info on how to use this template at </a:t>
            </a:r>
            <a:r>
              <a:rPr lang="en" sz="1000" b="1" u="sng">
                <a:solidFill>
                  <a:srgbClr val="666666"/>
                </a:solidFill>
                <a:hlinkClick r:id="rId4"/>
              </a:rPr>
              <a:t>www.slidescarnival.com/help-use-presentation-template</a:t>
            </a:r>
            <a:endParaRPr sz="10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</a:rPr>
              <a:t>This template is free to use under </a:t>
            </a:r>
            <a:r>
              <a:rPr lang="en" sz="1000" u="sng">
                <a:solidFill>
                  <a:srgbClr val="66666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means that you can: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Resize them without losing quality.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Change line color, width and style</a:t>
            </a: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Isn’t that nice? :)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Examples:</a:t>
            </a: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55" name="Google Shape;455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56" name="Google Shape;456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71" name="Google Shape;471;p3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77" name="Google Shape;477;p3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9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85" name="Google Shape;485;p3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39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91" name="Google Shape;491;p3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99" name="Google Shape;499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9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9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9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508" name="Google Shape;508;p3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511" name="Google Shape;511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514" name="Google Shape;514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518" name="Google Shape;518;p3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526" name="Google Shape;526;p3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533" name="Google Shape;533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9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539" name="Google Shape;539;p3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42" name="Google Shape;542;p3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48" name="Google Shape;548;p3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51" name="Google Shape;551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59" name="Google Shape;559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65" name="Google Shape;565;p3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74" name="Google Shape;574;p3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79" name="Google Shape;579;p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84" name="Google Shape;584;p3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89" name="Google Shape;589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92" name="Google Shape;592;p3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95" name="Google Shape;595;p3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39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" name="Google Shape;598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99" name="Google Shape;599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602" name="Google Shape;602;p3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39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9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613" name="Google Shape;613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9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617" name="Google Shape;617;p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620" name="Google Shape;620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625" name="Google Shape;625;p3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39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630" name="Google Shape;630;p3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637" name="Google Shape;637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47" name="Google Shape;647;p3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51" name="Google Shape;651;p3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55" name="Google Shape;655;p3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61" name="Google Shape;661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64" name="Google Shape;664;p3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72" name="Google Shape;672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79" name="Google Shape;679;p3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82" name="Google Shape;682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9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9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9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" name="Google Shape;690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91" name="Google Shape;691;p3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700" name="Google Shape;700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703" name="Google Shape;703;p3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710" name="Google Shape;710;p3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718" name="Google Shape;718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722" name="Google Shape;722;p3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729" name="Google Shape;729;p3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733" name="Google Shape;733;p3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737" name="Google Shape;737;p3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43" name="Google Shape;743;p3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71" name="Google Shape;771;p3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95" name="Google Shape;795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810" name="Google Shape;810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814" name="Google Shape;814;p3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821" name="Google Shape;821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830" name="Google Shape;830;p3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834" name="Google Shape;834;p3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840" name="Google Shape;840;p3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48" name="Google Shape;848;p3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55" name="Google Shape;855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65" name="Google Shape;865;p3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77" name="Google Shape;877;p3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83" name="Google Shape;883;p3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91" name="Google Shape;891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94" name="Google Shape;894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97" name="Google Shape;897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9" name="Google Shape;899;p39"/>
          <p:cNvSpPr/>
          <p:nvPr/>
        </p:nvSpPr>
        <p:spPr>
          <a:xfrm>
            <a:off x="7436055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9"/>
          <p:cNvSpPr/>
          <p:nvPr/>
        </p:nvSpPr>
        <p:spPr>
          <a:xfrm>
            <a:off x="6552218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6837753" y="30973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FA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0"/>
          <p:cNvSpPr txBox="1"/>
          <p:nvPr/>
        </p:nvSpPr>
        <p:spPr>
          <a:xfrm>
            <a:off x="2773450" y="1150500"/>
            <a:ext cx="57825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Now you can use any emoji as an icon!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And of course it resizes without losing quality and you can change the color.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How? Follow Google instructions </a:t>
            </a:r>
            <a:r>
              <a:rPr lang="en" sz="1200" u="sng">
                <a:latin typeface="Poppins Light"/>
                <a:ea typeface="Poppins Light"/>
                <a:cs typeface="Poppins Light"/>
                <a:sym typeface="Poppins Light"/>
                <a:hlinkClick r:id="rId3"/>
              </a:rPr>
              <a:t>https://twitter.com/googledocs/status/730087240156643328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08" name="Google Shape;908;p40"/>
          <p:cNvSpPr txBox="1"/>
          <p:nvPr/>
        </p:nvSpPr>
        <p:spPr>
          <a:xfrm>
            <a:off x="1417700" y="2610475"/>
            <a:ext cx="7138200" cy="20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Light"/>
                <a:ea typeface="Poppins Light"/>
                <a:cs typeface="Poppins Light"/>
                <a:sym typeface="Poppi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Poppins Light"/>
                <a:ea typeface="Poppins Light"/>
                <a:cs typeface="Poppins Light"/>
                <a:sym typeface="Poppins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09" name="Google Shape;909;p40"/>
          <p:cNvSpPr txBox="1"/>
          <p:nvPr/>
        </p:nvSpPr>
        <p:spPr>
          <a:xfrm>
            <a:off x="1258575" y="1092646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  <a:latin typeface="Poppins Light"/>
                <a:ea typeface="Poppins Light"/>
                <a:cs typeface="Poppins Light"/>
                <a:sym typeface="Poppins Light"/>
              </a:rPr>
              <a:t>😉</a:t>
            </a:r>
            <a:endParaRPr sz="9600">
              <a:solidFill>
                <a:srgbClr val="F1C23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0" name="Google Shape;910;p4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7" name="Google Shape;917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918" name="Google Shape;918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919" name="Google Shape;919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1" name="Google Shape;921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22" name="Google Shape;922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4" name="Google Shape;924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25" name="Google Shape;925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7" name="Google Shape;927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28" name="Google Shape;928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930" name="Google Shape;930;p4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2" name="Straight Connector 3">
            <a:extLst>
              <a:ext uri="{FF2B5EF4-FFF2-40B4-BE49-F238E27FC236}">
                <a16:creationId xmlns="" xmlns:a16="http://schemas.microsoft.com/office/drawing/2014/main" id="{8217BF60-5199-44D8-987D-2DCEFDF1EE51}"/>
              </a:ext>
            </a:extLst>
          </p:cNvPr>
          <p:cNvCxnSpPr>
            <a:cxnSpLocks/>
          </p:cNvCxnSpPr>
          <p:nvPr/>
        </p:nvCxnSpPr>
        <p:spPr>
          <a:xfrm>
            <a:off x="692394" y="1747268"/>
            <a:ext cx="7800975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="" xmlns:a16="http://schemas.microsoft.com/office/drawing/2014/main" id="{6564925D-3962-43AD-B1F5-61F717E90835}"/>
              </a:ext>
            </a:extLst>
          </p:cNvPr>
          <p:cNvSpPr/>
          <p:nvPr/>
        </p:nvSpPr>
        <p:spPr>
          <a:xfrm>
            <a:off x="4462717" y="1638694"/>
            <a:ext cx="216000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="" xmlns:a16="http://schemas.microsoft.com/office/drawing/2014/main" id="{5A7DCB1F-A0B9-403A-9059-C44BF96F071A}"/>
              </a:ext>
            </a:extLst>
          </p:cNvPr>
          <p:cNvSpPr/>
          <p:nvPr/>
        </p:nvSpPr>
        <p:spPr>
          <a:xfrm>
            <a:off x="5575116" y="1638694"/>
            <a:ext cx="216000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="" xmlns:a16="http://schemas.microsoft.com/office/drawing/2014/main" id="{FBE6F8B2-AE4B-4AA7-95F4-FCA25CC6356B}"/>
              </a:ext>
            </a:extLst>
          </p:cNvPr>
          <p:cNvSpPr/>
          <p:nvPr/>
        </p:nvSpPr>
        <p:spPr>
          <a:xfrm>
            <a:off x="6687515" y="1638694"/>
            <a:ext cx="216000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="" xmlns:a16="http://schemas.microsoft.com/office/drawing/2014/main" id="{34C0BB41-8114-4D62-928F-5234824ADE63}"/>
              </a:ext>
            </a:extLst>
          </p:cNvPr>
          <p:cNvSpPr/>
          <p:nvPr/>
        </p:nvSpPr>
        <p:spPr>
          <a:xfrm>
            <a:off x="7799916" y="1638694"/>
            <a:ext cx="216000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="" xmlns:a16="http://schemas.microsoft.com/office/drawing/2014/main" id="{3477D63B-7D9A-424C-8B1B-4B3269403D48}"/>
              </a:ext>
            </a:extLst>
          </p:cNvPr>
          <p:cNvSpPr/>
          <p:nvPr/>
        </p:nvSpPr>
        <p:spPr>
          <a:xfrm>
            <a:off x="1125519" y="1638694"/>
            <a:ext cx="216000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58" name="Oval 12">
            <a:extLst>
              <a:ext uri="{FF2B5EF4-FFF2-40B4-BE49-F238E27FC236}">
                <a16:creationId xmlns="" xmlns:a16="http://schemas.microsoft.com/office/drawing/2014/main" id="{0D267D28-BDD8-44E4-B30F-139353C2671C}"/>
              </a:ext>
            </a:extLst>
          </p:cNvPr>
          <p:cNvSpPr/>
          <p:nvPr/>
        </p:nvSpPr>
        <p:spPr>
          <a:xfrm>
            <a:off x="2237918" y="1638694"/>
            <a:ext cx="216000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="" xmlns:a16="http://schemas.microsoft.com/office/drawing/2014/main" id="{45B96C90-7660-4566-B09A-F8741C4FCAF3}"/>
              </a:ext>
            </a:extLst>
          </p:cNvPr>
          <p:cNvSpPr/>
          <p:nvPr/>
        </p:nvSpPr>
        <p:spPr>
          <a:xfrm>
            <a:off x="3350318" y="1638694"/>
            <a:ext cx="216000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60" name="Oval 19">
            <a:extLst>
              <a:ext uri="{FF2B5EF4-FFF2-40B4-BE49-F238E27FC236}">
                <a16:creationId xmlns="" xmlns:a16="http://schemas.microsoft.com/office/drawing/2014/main" id="{FC5508F6-AAD0-495E-B44C-1802BF941128}"/>
              </a:ext>
            </a:extLst>
          </p:cNvPr>
          <p:cNvSpPr/>
          <p:nvPr/>
        </p:nvSpPr>
        <p:spPr>
          <a:xfrm>
            <a:off x="977019" y="2117358"/>
            <a:ext cx="513000" cy="51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="" xmlns:a16="http://schemas.microsoft.com/office/drawing/2014/main" id="{23143C8D-5CD9-4FF6-B447-76F71F470450}"/>
              </a:ext>
            </a:extLst>
          </p:cNvPr>
          <p:cNvGrpSpPr/>
          <p:nvPr/>
        </p:nvGrpSpPr>
        <p:grpSpPr>
          <a:xfrm>
            <a:off x="652170" y="2650957"/>
            <a:ext cx="1162700" cy="987978"/>
            <a:chOff x="470970" y="3331566"/>
            <a:chExt cx="1550267" cy="1317304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7CEB7531-3B7B-4DB1-9950-219389657EC3}"/>
                </a:ext>
              </a:extLst>
            </p:cNvPr>
            <p:cNvSpPr txBox="1"/>
            <p:nvPr/>
          </p:nvSpPr>
          <p:spPr>
            <a:xfrm>
              <a:off x="470970" y="3331566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1AE6147-23CA-4F18-A7A9-0C9FB2AB2136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64" name="Straight Arrow Connector 34">
            <a:extLst>
              <a:ext uri="{FF2B5EF4-FFF2-40B4-BE49-F238E27FC236}">
                <a16:creationId xmlns="" xmlns:a16="http://schemas.microsoft.com/office/drawing/2014/main" id="{32A010F3-3FDD-4B7A-9E53-387BAEF2C38D}"/>
              </a:ext>
            </a:extLst>
          </p:cNvPr>
          <p:cNvCxnSpPr/>
          <p:nvPr/>
        </p:nvCxnSpPr>
        <p:spPr>
          <a:xfrm flipV="1">
            <a:off x="1233479" y="1903918"/>
            <a:ext cx="81" cy="21344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="" xmlns:a16="http://schemas.microsoft.com/office/drawing/2014/main" id="{0CA678A0-6AD8-462E-B27A-412BA928EA8E}"/>
              </a:ext>
            </a:extLst>
          </p:cNvPr>
          <p:cNvSpPr/>
          <p:nvPr/>
        </p:nvSpPr>
        <p:spPr>
          <a:xfrm>
            <a:off x="3201818" y="2118227"/>
            <a:ext cx="513000" cy="51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66" name="Group 5">
            <a:extLst>
              <a:ext uri="{FF2B5EF4-FFF2-40B4-BE49-F238E27FC236}">
                <a16:creationId xmlns="" xmlns:a16="http://schemas.microsoft.com/office/drawing/2014/main" id="{7BACD6FB-3FFA-4619-B911-F09645951D7A}"/>
              </a:ext>
            </a:extLst>
          </p:cNvPr>
          <p:cNvGrpSpPr/>
          <p:nvPr/>
        </p:nvGrpSpPr>
        <p:grpSpPr>
          <a:xfrm>
            <a:off x="2876968" y="2651826"/>
            <a:ext cx="1162700" cy="987978"/>
            <a:chOff x="2676933" y="3332725"/>
            <a:chExt cx="1550267" cy="1317304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BD61CDDD-9C92-48D8-8747-BD627D4C1414}"/>
                </a:ext>
              </a:extLst>
            </p:cNvPr>
            <p:cNvSpPr txBox="1"/>
            <p:nvPr/>
          </p:nvSpPr>
          <p:spPr>
            <a:xfrm>
              <a:off x="2676933" y="3332725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CEC36C1-EEFC-40B6-A8C7-4018ADD8CC0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69" name="Straight Arrow Connector 115">
            <a:extLst>
              <a:ext uri="{FF2B5EF4-FFF2-40B4-BE49-F238E27FC236}">
                <a16:creationId xmlns="" xmlns:a16="http://schemas.microsoft.com/office/drawing/2014/main" id="{A649DD1D-ABD5-495A-BB49-2E7493FE6E9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3458318" y="1897804"/>
            <a:ext cx="0" cy="22042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="" xmlns:a16="http://schemas.microsoft.com/office/drawing/2014/main" id="{00120D47-4F17-4301-9C53-037AEC277A96}"/>
              </a:ext>
            </a:extLst>
          </p:cNvPr>
          <p:cNvSpPr/>
          <p:nvPr/>
        </p:nvSpPr>
        <p:spPr>
          <a:xfrm>
            <a:off x="5426616" y="2119097"/>
            <a:ext cx="513000" cy="51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71" name="Group 15">
            <a:extLst>
              <a:ext uri="{FF2B5EF4-FFF2-40B4-BE49-F238E27FC236}">
                <a16:creationId xmlns="" xmlns:a16="http://schemas.microsoft.com/office/drawing/2014/main" id="{1D2DF875-4515-49B8-8310-CB0F168B4935}"/>
              </a:ext>
            </a:extLst>
          </p:cNvPr>
          <p:cNvGrpSpPr/>
          <p:nvPr/>
        </p:nvGrpSpPr>
        <p:grpSpPr>
          <a:xfrm>
            <a:off x="5101767" y="2652696"/>
            <a:ext cx="1162700" cy="987978"/>
            <a:chOff x="4898136" y="3333884"/>
            <a:chExt cx="1550267" cy="1317304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973EDEEF-2FA1-40A2-994B-EB4B3F6A1893}"/>
                </a:ext>
              </a:extLst>
            </p:cNvPr>
            <p:cNvSpPr txBox="1"/>
            <p:nvPr/>
          </p:nvSpPr>
          <p:spPr>
            <a:xfrm>
              <a:off x="4898136" y="3333884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A7BF9694-B90A-4DED-BC61-408EBACE0889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74" name="Straight Arrow Connector 121">
            <a:extLst>
              <a:ext uri="{FF2B5EF4-FFF2-40B4-BE49-F238E27FC236}">
                <a16:creationId xmlns="" xmlns:a16="http://schemas.microsoft.com/office/drawing/2014/main" id="{363C255F-D4E3-47A2-88F2-6294D36A03BA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5683117" y="1895631"/>
            <a:ext cx="6161" cy="22346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="" xmlns:a16="http://schemas.microsoft.com/office/drawing/2014/main" id="{CA99D34C-ABE5-42E3-9CA1-614AC05B2072}"/>
              </a:ext>
            </a:extLst>
          </p:cNvPr>
          <p:cNvSpPr/>
          <p:nvPr/>
        </p:nvSpPr>
        <p:spPr>
          <a:xfrm>
            <a:off x="7651416" y="2119965"/>
            <a:ext cx="513000" cy="51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="" xmlns:a16="http://schemas.microsoft.com/office/drawing/2014/main" id="{37E13A83-2D37-4196-A35B-DD57997723A4}"/>
              </a:ext>
            </a:extLst>
          </p:cNvPr>
          <p:cNvGrpSpPr/>
          <p:nvPr/>
        </p:nvGrpSpPr>
        <p:grpSpPr>
          <a:xfrm>
            <a:off x="7326567" y="2653564"/>
            <a:ext cx="1162700" cy="987978"/>
            <a:chOff x="7119339" y="3335042"/>
            <a:chExt cx="1550267" cy="1317304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8437150-F519-4122-9426-9CABF365D587}"/>
                </a:ext>
              </a:extLst>
            </p:cNvPr>
            <p:cNvSpPr txBox="1"/>
            <p:nvPr/>
          </p:nvSpPr>
          <p:spPr>
            <a:xfrm>
              <a:off x="7119339" y="3335042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1BBB63F-3DC3-4390-9F82-8912439F88B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79" name="Straight Arrow Connector 127">
            <a:extLst>
              <a:ext uri="{FF2B5EF4-FFF2-40B4-BE49-F238E27FC236}">
                <a16:creationId xmlns="" xmlns:a16="http://schemas.microsoft.com/office/drawing/2014/main" id="{93FDF46A-BEA2-485E-8F46-4377A4D196F1}"/>
              </a:ext>
            </a:extLst>
          </p:cNvPr>
          <p:cNvCxnSpPr/>
          <p:nvPr/>
        </p:nvCxnSpPr>
        <p:spPr>
          <a:xfrm flipH="1" flipV="1">
            <a:off x="7906199" y="1909132"/>
            <a:ext cx="3435" cy="210833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="" xmlns:a16="http://schemas.microsoft.com/office/drawing/2014/main" id="{481B6900-A33F-4DC2-A4E1-2B1C40FF7295}"/>
              </a:ext>
            </a:extLst>
          </p:cNvPr>
          <p:cNvSpPr/>
          <p:nvPr/>
        </p:nvSpPr>
        <p:spPr>
          <a:xfrm>
            <a:off x="2074493" y="3249032"/>
            <a:ext cx="513000" cy="5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81" name="Group 4">
            <a:extLst>
              <a:ext uri="{FF2B5EF4-FFF2-40B4-BE49-F238E27FC236}">
                <a16:creationId xmlns="" xmlns:a16="http://schemas.microsoft.com/office/drawing/2014/main" id="{095148B6-CCF5-45D4-B642-B2B7A135CA03}"/>
              </a:ext>
            </a:extLst>
          </p:cNvPr>
          <p:cNvGrpSpPr/>
          <p:nvPr/>
        </p:nvGrpSpPr>
        <p:grpSpPr>
          <a:xfrm>
            <a:off x="1744787" y="3782632"/>
            <a:ext cx="1162700" cy="987978"/>
            <a:chOff x="1570525" y="4847418"/>
            <a:chExt cx="1550267" cy="1317304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2CA5E1C0-06AC-40A9-A357-04AB6D80C2C1}"/>
                </a:ext>
              </a:extLst>
            </p:cNvPr>
            <p:cNvSpPr txBox="1"/>
            <p:nvPr/>
          </p:nvSpPr>
          <p:spPr>
            <a:xfrm>
              <a:off x="1570525" y="4847418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8F289AE-1892-4EB3-A1D6-F428CB46483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84" name="Straight Arrow Connector 133">
            <a:extLst>
              <a:ext uri="{FF2B5EF4-FFF2-40B4-BE49-F238E27FC236}">
                <a16:creationId xmlns="" xmlns:a16="http://schemas.microsoft.com/office/drawing/2014/main" id="{AC3E5D8A-98F0-4C23-9CE5-21552F1BAC7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2330993" y="1881646"/>
            <a:ext cx="0" cy="136738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="" xmlns:a16="http://schemas.microsoft.com/office/drawing/2014/main" id="{5D416D02-8DC5-4466-8D01-428CA854D88C}"/>
              </a:ext>
            </a:extLst>
          </p:cNvPr>
          <p:cNvSpPr/>
          <p:nvPr/>
        </p:nvSpPr>
        <p:spPr>
          <a:xfrm>
            <a:off x="4314217" y="3251639"/>
            <a:ext cx="513000" cy="5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86" name="Group 14">
            <a:extLst>
              <a:ext uri="{FF2B5EF4-FFF2-40B4-BE49-F238E27FC236}">
                <a16:creationId xmlns="" xmlns:a16="http://schemas.microsoft.com/office/drawing/2014/main" id="{97929841-1122-4967-A070-8300BCA71B40}"/>
              </a:ext>
            </a:extLst>
          </p:cNvPr>
          <p:cNvGrpSpPr/>
          <p:nvPr/>
        </p:nvGrpSpPr>
        <p:grpSpPr>
          <a:xfrm>
            <a:off x="3990651" y="3782632"/>
            <a:ext cx="1162700" cy="987978"/>
            <a:chOff x="3790962" y="4843942"/>
            <a:chExt cx="1550267" cy="1317304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BEAF6380-5E88-46A3-B29B-D395C9C262C4}"/>
                </a:ext>
              </a:extLst>
            </p:cNvPr>
            <p:cNvSpPr txBox="1"/>
            <p:nvPr/>
          </p:nvSpPr>
          <p:spPr>
            <a:xfrm>
              <a:off x="3790962" y="4843942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2F77758F-9C9D-42AC-A1B3-77FD6D5C95E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89" name="Straight Arrow Connector 152">
            <a:extLst>
              <a:ext uri="{FF2B5EF4-FFF2-40B4-BE49-F238E27FC236}">
                <a16:creationId xmlns="" xmlns:a16="http://schemas.microsoft.com/office/drawing/2014/main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4570717" y="1909133"/>
            <a:ext cx="7877" cy="134250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="" xmlns:a16="http://schemas.microsoft.com/office/drawing/2014/main" id="{86FB77BE-1D30-41E5-BFCC-3ECB11ECD924}"/>
              </a:ext>
            </a:extLst>
          </p:cNvPr>
          <p:cNvSpPr/>
          <p:nvPr/>
        </p:nvSpPr>
        <p:spPr>
          <a:xfrm>
            <a:off x="6539015" y="3249032"/>
            <a:ext cx="513000" cy="5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grpSp>
        <p:nvGrpSpPr>
          <p:cNvPr id="91" name="Group 16">
            <a:extLst>
              <a:ext uri="{FF2B5EF4-FFF2-40B4-BE49-F238E27FC236}">
                <a16:creationId xmlns="" xmlns:a16="http://schemas.microsoft.com/office/drawing/2014/main" id="{E95B07D6-7DC8-49B7-B396-48BE184B5416}"/>
              </a:ext>
            </a:extLst>
          </p:cNvPr>
          <p:cNvGrpSpPr/>
          <p:nvPr/>
        </p:nvGrpSpPr>
        <p:grpSpPr>
          <a:xfrm>
            <a:off x="6194384" y="3782632"/>
            <a:ext cx="1162700" cy="987978"/>
            <a:chOff x="6011399" y="4840466"/>
            <a:chExt cx="1550267" cy="1317304"/>
          </a:xfrm>
        </p:grpSpPr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35452EDD-D1CB-45CF-9921-34CE41981AEF}"/>
                </a:ext>
              </a:extLst>
            </p:cNvPr>
            <p:cNvSpPr txBox="1"/>
            <p:nvPr/>
          </p:nvSpPr>
          <p:spPr>
            <a:xfrm>
              <a:off x="6011399" y="4840466"/>
              <a:ext cx="155026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5783">
                <a:buClrTx/>
              </a:pPr>
              <a:r>
                <a:rPr lang="en-US" altLang="ko-KR" sz="105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05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EF2E10D-B04E-4C63-A8A1-55B4C9A5245E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cxnSp>
        <p:nvCxnSpPr>
          <p:cNvPr id="94" name="Straight Arrow Connector 158">
            <a:extLst>
              <a:ext uri="{FF2B5EF4-FFF2-40B4-BE49-F238E27FC236}">
                <a16:creationId xmlns="" xmlns:a16="http://schemas.microsoft.com/office/drawing/2014/main" id="{2DC455CB-53FA-4C58-850D-96B1579964AA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6793799" y="1909133"/>
            <a:ext cx="1716" cy="13398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C2E7216-D07B-44A5-8931-E242ED3D073A}"/>
              </a:ext>
            </a:extLst>
          </p:cNvPr>
          <p:cNvSpPr txBox="1"/>
          <p:nvPr/>
        </p:nvSpPr>
        <p:spPr>
          <a:xfrm>
            <a:off x="7558162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2019</a:t>
            </a:r>
            <a:endParaRPr lang="ko-KR" altLang="en-US" sz="1800" b="1" kern="1200" dirty="0">
              <a:solidFill>
                <a:prstClr val="black">
                  <a:lumMod val="75000"/>
                  <a:lumOff val="2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A84252A-852C-4A01-9936-3A17A963B33B}"/>
              </a:ext>
            </a:extLst>
          </p:cNvPr>
          <p:cNvSpPr txBox="1"/>
          <p:nvPr/>
        </p:nvSpPr>
        <p:spPr>
          <a:xfrm>
            <a:off x="6445761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2018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5DA9690-6FF7-410D-ACDA-49414E4DC680}"/>
              </a:ext>
            </a:extLst>
          </p:cNvPr>
          <p:cNvSpPr txBox="1"/>
          <p:nvPr/>
        </p:nvSpPr>
        <p:spPr>
          <a:xfrm>
            <a:off x="5333362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2017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4D203BF-A9CD-4725-997E-67921DC0FB6E}"/>
              </a:ext>
            </a:extLst>
          </p:cNvPr>
          <p:cNvSpPr txBox="1"/>
          <p:nvPr/>
        </p:nvSpPr>
        <p:spPr>
          <a:xfrm>
            <a:off x="4220962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2016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1A52AD9-A7B2-4C70-9E6A-FDC2CD21CED5}"/>
              </a:ext>
            </a:extLst>
          </p:cNvPr>
          <p:cNvSpPr txBox="1"/>
          <p:nvPr/>
        </p:nvSpPr>
        <p:spPr>
          <a:xfrm>
            <a:off x="3108563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2015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C815CEFC-FDED-4C25-B0FC-CAEA794B1247}"/>
              </a:ext>
            </a:extLst>
          </p:cNvPr>
          <p:cNvSpPr txBox="1"/>
          <p:nvPr/>
        </p:nvSpPr>
        <p:spPr>
          <a:xfrm>
            <a:off x="1996164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2014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3990768B-E431-40E6-8CCB-79F487E428F3}"/>
              </a:ext>
            </a:extLst>
          </p:cNvPr>
          <p:cNvSpPr txBox="1"/>
          <p:nvPr/>
        </p:nvSpPr>
        <p:spPr>
          <a:xfrm>
            <a:off x="883765" y="1225995"/>
            <a:ext cx="6995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ea typeface="Arial Unicode MS"/>
                <a:cs typeface="Arial" pitchFamily="34" charset="0"/>
              </a:rPr>
              <a:t>2013</a:t>
            </a:r>
            <a:endParaRPr lang="ko-KR" altLang="en-US" sz="1800" b="1" kern="1200" dirty="0">
              <a:solidFill>
                <a:prstClr val="black">
                  <a:lumMod val="65000"/>
                  <a:lumOff val="3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="" xmlns:a16="http://schemas.microsoft.com/office/drawing/2014/main" id="{B439CD39-130A-4839-9B2D-5203D5B04DA6}"/>
              </a:ext>
            </a:extLst>
          </p:cNvPr>
          <p:cNvSpPr/>
          <p:nvPr/>
        </p:nvSpPr>
        <p:spPr>
          <a:xfrm>
            <a:off x="2225153" y="3384765"/>
            <a:ext cx="241530" cy="2415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3" name="Rectangle 9">
            <a:extLst>
              <a:ext uri="{FF2B5EF4-FFF2-40B4-BE49-F238E27FC236}">
                <a16:creationId xmlns="" xmlns:a16="http://schemas.microsoft.com/office/drawing/2014/main" id="{966A4427-96E0-42D1-B49D-B6DA50FF5021}"/>
              </a:ext>
            </a:extLst>
          </p:cNvPr>
          <p:cNvSpPr/>
          <p:nvPr/>
        </p:nvSpPr>
        <p:spPr>
          <a:xfrm>
            <a:off x="1098432" y="2234230"/>
            <a:ext cx="270094" cy="2528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4" name="Oval 7">
            <a:extLst>
              <a:ext uri="{FF2B5EF4-FFF2-40B4-BE49-F238E27FC236}">
                <a16:creationId xmlns="" xmlns:a16="http://schemas.microsoft.com/office/drawing/2014/main" id="{1D00FD20-8DE3-4574-9485-0175454302CE}"/>
              </a:ext>
            </a:extLst>
          </p:cNvPr>
          <p:cNvSpPr/>
          <p:nvPr/>
        </p:nvSpPr>
        <p:spPr>
          <a:xfrm>
            <a:off x="7770617" y="2240967"/>
            <a:ext cx="258841" cy="2588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5" name="Rounded Rectangle 27">
            <a:extLst>
              <a:ext uri="{FF2B5EF4-FFF2-40B4-BE49-F238E27FC236}">
                <a16:creationId xmlns="" xmlns:a16="http://schemas.microsoft.com/office/drawing/2014/main" id="{A31CCC54-AF15-4FDC-B907-58A67BC7DE93}"/>
              </a:ext>
            </a:extLst>
          </p:cNvPr>
          <p:cNvSpPr/>
          <p:nvPr/>
        </p:nvSpPr>
        <p:spPr>
          <a:xfrm>
            <a:off x="4440846" y="3401508"/>
            <a:ext cx="275497" cy="21161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6" name="Rounded Rectangle 7">
            <a:extLst>
              <a:ext uri="{FF2B5EF4-FFF2-40B4-BE49-F238E27FC236}">
                <a16:creationId xmlns="" xmlns:a16="http://schemas.microsoft.com/office/drawing/2014/main" id="{8FB21834-EAD4-4E7A-802F-337327FB69AA}"/>
              </a:ext>
            </a:extLst>
          </p:cNvPr>
          <p:cNvSpPr/>
          <p:nvPr/>
        </p:nvSpPr>
        <p:spPr>
          <a:xfrm>
            <a:off x="5555337" y="2245344"/>
            <a:ext cx="280094" cy="2417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7" name="Block Arc 25">
            <a:extLst>
              <a:ext uri="{FF2B5EF4-FFF2-40B4-BE49-F238E27FC236}">
                <a16:creationId xmlns="" xmlns:a16="http://schemas.microsoft.com/office/drawing/2014/main" id="{A04347E8-F0CE-4AB1-8A2A-B4CCCE7E8B9C}"/>
              </a:ext>
            </a:extLst>
          </p:cNvPr>
          <p:cNvSpPr/>
          <p:nvPr/>
        </p:nvSpPr>
        <p:spPr>
          <a:xfrm>
            <a:off x="3364579" y="2233917"/>
            <a:ext cx="184046" cy="26589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black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="" xmlns:a16="http://schemas.microsoft.com/office/drawing/2014/main" id="{30BF2973-1574-4303-903C-903FA39BBBDE}"/>
              </a:ext>
            </a:extLst>
          </p:cNvPr>
          <p:cNvSpPr/>
          <p:nvPr/>
        </p:nvSpPr>
        <p:spPr>
          <a:xfrm>
            <a:off x="6659144" y="3404673"/>
            <a:ext cx="263660" cy="20845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막힌 원호 30">
            <a:extLst>
              <a:ext uri="{FF2B5EF4-FFF2-40B4-BE49-F238E27FC236}">
                <a16:creationId xmlns="" xmlns:a16="http://schemas.microsoft.com/office/drawing/2014/main" id="{6D362DC2-0401-49C0-9BD4-6904D03E14CC}"/>
              </a:ext>
            </a:extLst>
          </p:cNvPr>
          <p:cNvSpPr/>
          <p:nvPr/>
        </p:nvSpPr>
        <p:spPr>
          <a:xfrm rot="10800000">
            <a:off x="3008813" y="1328649"/>
            <a:ext cx="3105000" cy="3105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>
              <a:solidFill>
                <a:prstClr val="black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="" xmlns:a16="http://schemas.microsoft.com/office/drawing/2014/main" id="{53C0E981-05FC-45AE-991C-EF3BF03D3F2F}"/>
              </a:ext>
            </a:extLst>
          </p:cNvPr>
          <p:cNvGrpSpPr/>
          <p:nvPr/>
        </p:nvGrpSpPr>
        <p:grpSpPr>
          <a:xfrm>
            <a:off x="2903331" y="1404505"/>
            <a:ext cx="3319873" cy="3126226"/>
            <a:chOff x="2347107" y="1737169"/>
            <a:chExt cx="4426497" cy="4168301"/>
          </a:xfrm>
        </p:grpSpPr>
        <p:grpSp>
          <p:nvGrpSpPr>
            <p:cNvPr id="33" name="Group 26">
              <a:extLst>
                <a:ext uri="{FF2B5EF4-FFF2-40B4-BE49-F238E27FC236}">
                  <a16:creationId xmlns="" xmlns:a16="http://schemas.microsoft.com/office/drawing/2014/main" id="{7BF1854D-3615-45F8-9A5A-0F07A26A7FA1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35" name="Oval 10">
                <a:extLst>
                  <a:ext uri="{FF2B5EF4-FFF2-40B4-BE49-F238E27FC236}">
                    <a16:creationId xmlns="" xmlns:a16="http://schemas.microsoft.com/office/drawing/2014/main" id="{37F92B3C-0A5D-4566-837A-DD8A686C57C4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Oval 10">
                <a:extLst>
                  <a:ext uri="{FF2B5EF4-FFF2-40B4-BE49-F238E27FC236}">
                    <a16:creationId xmlns="" xmlns:a16="http://schemas.microsoft.com/office/drawing/2014/main" id="{7AFCA2FB-DE84-4201-892D-9C107FA31728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Oval 10">
                <a:extLst>
                  <a:ext uri="{FF2B5EF4-FFF2-40B4-BE49-F238E27FC236}">
                    <a16:creationId xmlns="" xmlns:a16="http://schemas.microsoft.com/office/drawing/2014/main" id="{17731A1F-1A26-48C8-9899-03C160B5BA4F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Oval 10">
                <a:extLst>
                  <a:ext uri="{FF2B5EF4-FFF2-40B4-BE49-F238E27FC236}">
                    <a16:creationId xmlns="" xmlns:a16="http://schemas.microsoft.com/office/drawing/2014/main" id="{4324DAE4-F3F1-4A07-A8AF-B732042EEFC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Oval 10">
                <a:extLst>
                  <a:ext uri="{FF2B5EF4-FFF2-40B4-BE49-F238E27FC236}">
                    <a16:creationId xmlns="" xmlns:a16="http://schemas.microsoft.com/office/drawing/2014/main" id="{B5CCFA44-6DDB-4DA1-8ABD-EDA5B3D105A4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Oval 10">
                <a:extLst>
                  <a:ext uri="{FF2B5EF4-FFF2-40B4-BE49-F238E27FC236}">
                    <a16:creationId xmlns="" xmlns:a16="http://schemas.microsoft.com/office/drawing/2014/main" id="{34535556-2FF7-4758-82F5-057264CBEEC5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ClrTx/>
                </a:pPr>
                <a:endParaRPr lang="ko-KR" altLang="en-US" sz="1350" kern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4" name="Oval 23">
              <a:extLst>
                <a:ext uri="{FF2B5EF4-FFF2-40B4-BE49-F238E27FC236}">
                  <a16:creationId xmlns="" xmlns:a16="http://schemas.microsoft.com/office/drawing/2014/main" id="{504F7815-0538-4BD7-A760-B49CA59CEB97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buClrTx/>
              </a:pPr>
              <a:endParaRPr lang="ko-KR" altLang="en-US" sz="1350" kern="120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2F33784-C64B-49C4-B226-4D98A3F7E4ED}"/>
              </a:ext>
            </a:extLst>
          </p:cNvPr>
          <p:cNvSpPr txBox="1"/>
          <p:nvPr/>
        </p:nvSpPr>
        <p:spPr>
          <a:xfrm>
            <a:off x="3854416" y="3096642"/>
            <a:ext cx="146040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>
              <a:buClrTx/>
            </a:pPr>
            <a:r>
              <a:rPr lang="en-US" altLang="ko-KR" sz="1050" b="1" kern="1200" dirty="0">
                <a:solidFill>
                  <a:srgbClr val="929292"/>
                </a:solidFill>
                <a:ea typeface="Arial Unicode MS"/>
                <a:cs typeface="Arial" pitchFamily="34" charset="0"/>
              </a:rPr>
              <a:t>Contents Here</a:t>
            </a:r>
            <a:endParaRPr lang="ko-KR" altLang="en-US" sz="1050" b="1" kern="1200" dirty="0">
              <a:solidFill>
                <a:srgbClr val="929292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3ACF0F8-D094-4F42-9547-66D9298B491A}"/>
              </a:ext>
            </a:extLst>
          </p:cNvPr>
          <p:cNvSpPr txBox="1"/>
          <p:nvPr/>
        </p:nvSpPr>
        <p:spPr>
          <a:xfrm>
            <a:off x="6747427" y="2651786"/>
            <a:ext cx="118897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Simply Impress</a:t>
            </a:r>
          </a:p>
          <a:p>
            <a:pPr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Your Audience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5F23D08-3598-46A3-A0FE-078BA35297E2}"/>
              </a:ext>
            </a:extLst>
          </p:cNvPr>
          <p:cNvSpPr txBox="1"/>
          <p:nvPr/>
        </p:nvSpPr>
        <p:spPr>
          <a:xfrm>
            <a:off x="1143001" y="2651786"/>
            <a:ext cx="123993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Simply Impress</a:t>
            </a:r>
          </a:p>
          <a:p>
            <a:pPr algn="r"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Your Audience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2E34659-607C-4923-8EAD-2B953883CDD7}"/>
              </a:ext>
            </a:extLst>
          </p:cNvPr>
          <p:cNvSpPr txBox="1"/>
          <p:nvPr/>
        </p:nvSpPr>
        <p:spPr>
          <a:xfrm>
            <a:off x="1655676" y="4079688"/>
            <a:ext cx="131331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Simply Impress</a:t>
            </a:r>
          </a:p>
          <a:p>
            <a:pPr algn="r"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Your Audience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59BCBAC-C68A-4824-A7F2-3D7ED2806226}"/>
              </a:ext>
            </a:extLst>
          </p:cNvPr>
          <p:cNvSpPr txBox="1"/>
          <p:nvPr/>
        </p:nvSpPr>
        <p:spPr>
          <a:xfrm>
            <a:off x="6257488" y="4079688"/>
            <a:ext cx="118897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Simply Impress</a:t>
            </a:r>
          </a:p>
          <a:p>
            <a:pPr defTabSz="685783">
              <a:buClrTx/>
            </a:pPr>
            <a:r>
              <a:rPr lang="en-US" altLang="ko-KR" sz="105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Your Audience</a:t>
            </a:r>
          </a:p>
        </p:txBody>
      </p:sp>
      <p:grpSp>
        <p:nvGrpSpPr>
          <p:cNvPr id="46" name="Group 47">
            <a:extLst>
              <a:ext uri="{FF2B5EF4-FFF2-40B4-BE49-F238E27FC236}">
                <a16:creationId xmlns="" xmlns:a16="http://schemas.microsoft.com/office/drawing/2014/main" id="{D33672EE-E04E-4189-83C9-983B9BA2772E}"/>
              </a:ext>
            </a:extLst>
          </p:cNvPr>
          <p:cNvGrpSpPr/>
          <p:nvPr/>
        </p:nvGrpSpPr>
        <p:grpSpPr>
          <a:xfrm>
            <a:off x="6297951" y="1281910"/>
            <a:ext cx="2295000" cy="749692"/>
            <a:chOff x="6760489" y="1606367"/>
            <a:chExt cx="1947202" cy="999589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DD2B4B4-ED7C-4A29-A560-C2B5F75B7379}"/>
                </a:ext>
              </a:extLst>
            </p:cNvPr>
            <p:cNvSpPr txBox="1"/>
            <p:nvPr/>
          </p:nvSpPr>
          <p:spPr>
            <a:xfrm>
              <a:off x="6760489" y="1606367"/>
              <a:ext cx="1947202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783">
                <a:buClrTx/>
              </a:pPr>
              <a:r>
                <a:rPr lang="en-US" altLang="ko-KR" sz="1350" b="1" kern="1200" dirty="0">
                  <a:solidFill>
                    <a:srgbClr val="929292"/>
                  </a:solidFill>
                  <a:ea typeface="Arial Unicode MS"/>
                  <a:cs typeface="Arial" pitchFamily="34" charset="0"/>
                </a:rPr>
                <a:t>Contents Here</a:t>
              </a:r>
              <a:endParaRPr lang="ko-KR" altLang="en-US" sz="1350" b="1" kern="1200" dirty="0">
                <a:solidFill>
                  <a:srgbClr val="929292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D40924D-2CC6-40C8-B31E-E86F5309E88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6E07C51-C6B2-42FA-B26D-07EDD153F27D}"/>
              </a:ext>
            </a:extLst>
          </p:cNvPr>
          <p:cNvGrpSpPr/>
          <p:nvPr/>
        </p:nvGrpSpPr>
        <p:grpSpPr>
          <a:xfrm>
            <a:off x="553916" y="1287194"/>
            <a:ext cx="2295000" cy="749692"/>
            <a:chOff x="6760489" y="1606367"/>
            <a:chExt cx="1947202" cy="999589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3FECBF0-F73B-4279-8066-950559F6607D}"/>
                </a:ext>
              </a:extLst>
            </p:cNvPr>
            <p:cNvSpPr txBox="1"/>
            <p:nvPr/>
          </p:nvSpPr>
          <p:spPr>
            <a:xfrm>
              <a:off x="6760489" y="1606367"/>
              <a:ext cx="1947202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85783">
                <a:buClrTx/>
              </a:pPr>
              <a:r>
                <a:rPr lang="en-US" altLang="ko-KR" sz="1350" b="1" kern="1200" dirty="0">
                  <a:solidFill>
                    <a:srgbClr val="929292"/>
                  </a:solidFill>
                  <a:ea typeface="Arial Unicode MS"/>
                  <a:cs typeface="Arial" pitchFamily="34" charset="0"/>
                </a:rPr>
                <a:t>Contents Here</a:t>
              </a:r>
              <a:endParaRPr lang="ko-KR" altLang="en-US" sz="1350" b="1" kern="1200" dirty="0">
                <a:solidFill>
                  <a:srgbClr val="929292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74DDE8E-0A19-49FB-AE52-A3039114FC4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783">
                <a:buClrTx/>
              </a:pPr>
              <a:r>
                <a:rPr lang="en-US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="" xmlns:a16="http://schemas.microsoft.com/office/drawing/2014/main" id="{23F4E46E-5FA3-428C-A772-D8E35091F9B1}"/>
              </a:ext>
            </a:extLst>
          </p:cNvPr>
          <p:cNvSpPr/>
          <p:nvPr/>
        </p:nvSpPr>
        <p:spPr>
          <a:xfrm rot="2700000">
            <a:off x="5964202" y="1516453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53" name="L-Shape 52">
            <a:extLst>
              <a:ext uri="{FF2B5EF4-FFF2-40B4-BE49-F238E27FC236}">
                <a16:creationId xmlns="" xmlns:a16="http://schemas.microsoft.com/office/drawing/2014/main" id="{9113D0A4-3988-40C4-A5EF-29AA82CA2133}"/>
              </a:ext>
            </a:extLst>
          </p:cNvPr>
          <p:cNvSpPr/>
          <p:nvPr/>
        </p:nvSpPr>
        <p:spPr>
          <a:xfrm rot="13500000">
            <a:off x="2927428" y="1516454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  <p:sp>
        <p:nvSpPr>
          <p:cNvPr id="54" name="막힌 원호 53">
            <a:extLst>
              <a:ext uri="{FF2B5EF4-FFF2-40B4-BE49-F238E27FC236}">
                <a16:creationId xmlns="" xmlns:a16="http://schemas.microsoft.com/office/drawing/2014/main" id="{10DACC3B-EFC3-49D6-8DF3-C2E04F3B51DE}"/>
              </a:ext>
            </a:extLst>
          </p:cNvPr>
          <p:cNvSpPr/>
          <p:nvPr/>
        </p:nvSpPr>
        <p:spPr>
          <a:xfrm>
            <a:off x="3008812" y="1328649"/>
            <a:ext cx="3105000" cy="3105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>
              <a:solidFill>
                <a:prstClr val="black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08402FE-7535-4B2F-A05C-F5AE2EFCF4F9}"/>
              </a:ext>
            </a:extLst>
          </p:cNvPr>
          <p:cNvSpPr/>
          <p:nvPr/>
        </p:nvSpPr>
        <p:spPr>
          <a:xfrm>
            <a:off x="3841405" y="1793316"/>
            <a:ext cx="249782" cy="18316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56" name="Rectangle 7">
            <a:extLst>
              <a:ext uri="{FF2B5EF4-FFF2-40B4-BE49-F238E27FC236}">
                <a16:creationId xmlns="" xmlns:a16="http://schemas.microsoft.com/office/drawing/2014/main" id="{3D7378EC-9D28-4BC4-BACC-5473DF14733F}"/>
              </a:ext>
            </a:extLst>
          </p:cNvPr>
          <p:cNvSpPr/>
          <p:nvPr/>
        </p:nvSpPr>
        <p:spPr>
          <a:xfrm>
            <a:off x="5066282" y="1751720"/>
            <a:ext cx="241530" cy="2415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57" name="Rounded Rectangle 32">
            <a:extLst>
              <a:ext uri="{FF2B5EF4-FFF2-40B4-BE49-F238E27FC236}">
                <a16:creationId xmlns="" xmlns:a16="http://schemas.microsoft.com/office/drawing/2014/main" id="{285D55F9-AD3B-468C-A75F-E6A7466A14FB}"/>
              </a:ext>
            </a:extLst>
          </p:cNvPr>
          <p:cNvSpPr/>
          <p:nvPr/>
        </p:nvSpPr>
        <p:spPr>
          <a:xfrm>
            <a:off x="3284493" y="2736789"/>
            <a:ext cx="241978" cy="2419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45BCEA81-F6CF-40E8-B13E-D41670D7C3F8}"/>
              </a:ext>
            </a:extLst>
          </p:cNvPr>
          <p:cNvSpPr/>
          <p:nvPr/>
        </p:nvSpPr>
        <p:spPr>
          <a:xfrm>
            <a:off x="5642079" y="2754118"/>
            <a:ext cx="247097" cy="2313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59" name="Frame 17">
            <a:extLst>
              <a:ext uri="{FF2B5EF4-FFF2-40B4-BE49-F238E27FC236}">
                <a16:creationId xmlns="" xmlns:a16="http://schemas.microsoft.com/office/drawing/2014/main" id="{6D8E4993-BDF0-48F4-900E-D19BA22FA94D}"/>
              </a:ext>
            </a:extLst>
          </p:cNvPr>
          <p:cNvSpPr/>
          <p:nvPr/>
        </p:nvSpPr>
        <p:spPr>
          <a:xfrm>
            <a:off x="3823564" y="3764495"/>
            <a:ext cx="238826" cy="238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black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="" xmlns:a16="http://schemas.microsoft.com/office/drawing/2014/main" id="{ED3B011D-3FB7-4DC7-B684-12206A88E231}"/>
              </a:ext>
            </a:extLst>
          </p:cNvPr>
          <p:cNvSpPr/>
          <p:nvPr/>
        </p:nvSpPr>
        <p:spPr>
          <a:xfrm>
            <a:off x="5056374" y="3764495"/>
            <a:ext cx="271726" cy="27859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Rounded Rectangle 5">
            <a:extLst>
              <a:ext uri="{FF2B5EF4-FFF2-40B4-BE49-F238E27FC236}">
                <a16:creationId xmlns="" xmlns:a16="http://schemas.microsoft.com/office/drawing/2014/main" id="{7340279C-25BD-4A42-B18F-8C2D137D7E1C}"/>
              </a:ext>
            </a:extLst>
          </p:cNvPr>
          <p:cNvSpPr/>
          <p:nvPr/>
        </p:nvSpPr>
        <p:spPr>
          <a:xfrm flipH="1">
            <a:off x="6311417" y="2768818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62" name="Teardrop 1">
            <a:extLst>
              <a:ext uri="{FF2B5EF4-FFF2-40B4-BE49-F238E27FC236}">
                <a16:creationId xmlns="" xmlns:a16="http://schemas.microsoft.com/office/drawing/2014/main" id="{598305D3-47E2-4FA3-868B-34CBDC13B4DA}"/>
              </a:ext>
            </a:extLst>
          </p:cNvPr>
          <p:cNvSpPr/>
          <p:nvPr/>
        </p:nvSpPr>
        <p:spPr>
          <a:xfrm rot="18805991">
            <a:off x="2543043" y="2741299"/>
            <a:ext cx="282647" cy="27969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black"/>
              </a:solidFill>
            </a:endParaRPr>
          </a:p>
        </p:txBody>
      </p:sp>
      <p:sp>
        <p:nvSpPr>
          <p:cNvPr id="63" name="Donut 39">
            <a:extLst>
              <a:ext uri="{FF2B5EF4-FFF2-40B4-BE49-F238E27FC236}">
                <a16:creationId xmlns="" xmlns:a16="http://schemas.microsoft.com/office/drawing/2014/main" id="{AA77CDF7-5965-4C00-9A88-E3059EC69D20}"/>
              </a:ext>
            </a:extLst>
          </p:cNvPr>
          <p:cNvSpPr/>
          <p:nvPr/>
        </p:nvSpPr>
        <p:spPr>
          <a:xfrm>
            <a:off x="5799366" y="4151696"/>
            <a:ext cx="303099" cy="303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black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="" xmlns:a16="http://schemas.microsoft.com/office/drawing/2014/main" id="{656CAFF8-71C2-4127-8B9C-E4377ACFADA2}"/>
              </a:ext>
            </a:extLst>
          </p:cNvPr>
          <p:cNvSpPr/>
          <p:nvPr/>
        </p:nvSpPr>
        <p:spPr>
          <a:xfrm>
            <a:off x="3128150" y="4172921"/>
            <a:ext cx="273989" cy="2290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A7E6FE04-195D-456D-87A7-2DB9C84A8C47}"/>
              </a:ext>
            </a:extLst>
          </p:cNvPr>
          <p:cNvSpPr/>
          <p:nvPr/>
        </p:nvSpPr>
        <p:spPr>
          <a:xfrm rot="16200000">
            <a:off x="4357180" y="2492468"/>
            <a:ext cx="434639" cy="4349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1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552986" y="1700818"/>
            <a:ext cx="1782198" cy="1741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</a:pPr>
            <a:endParaRPr lang="ko-KR" altLang="en-US" sz="1350" kern="12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=""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5038087" y="2628158"/>
            <a:ext cx="1669362" cy="854081"/>
            <a:chOff x="6210996" y="1433695"/>
            <a:chExt cx="1623341" cy="81015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b="1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900" b="1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=""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7013553" y="2628158"/>
            <a:ext cx="1669362" cy="854081"/>
            <a:chOff x="6210996" y="1433695"/>
            <a:chExt cx="1623341" cy="81015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b="1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900" b="1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=""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5038087" y="3894500"/>
            <a:ext cx="1669362" cy="854081"/>
            <a:chOff x="6210996" y="1433695"/>
            <a:chExt cx="1623343" cy="810151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b="1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900" b="1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900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=""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7013553" y="3894500"/>
            <a:ext cx="1669362" cy="854081"/>
            <a:chOff x="6210996" y="1433695"/>
            <a:chExt cx="1623341" cy="810151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b="1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Your Text  Here</a:t>
              </a:r>
              <a:endParaRPr lang="ko-KR" altLang="en-US" sz="900" b="1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buClrTx/>
              </a:pPr>
              <a:r>
                <a:rPr lang="en-US" altLang="ko-KR" sz="900" kern="1200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kern="1200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823016" y="2515147"/>
            <a:ext cx="12421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</a:pPr>
            <a:r>
              <a:rPr lang="en-US" altLang="ko-KR" sz="9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Get a modern PowerPoint  Presentation that is beautifully designed. </a:t>
            </a:r>
            <a:endParaRPr lang="ko-KR" altLang="en-US" sz="9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=""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1245663" y="2032671"/>
            <a:ext cx="396844" cy="3202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buClrTx/>
            </a:pPr>
            <a:endParaRPr lang="ko-KR" altLang="en-US" sz="1350" kern="1200" dirty="0">
              <a:solidFill>
                <a:prstClr val="white"/>
              </a:solidFill>
            </a:endParaRPr>
          </a:p>
        </p:txBody>
      </p:sp>
      <p:sp>
        <p:nvSpPr>
          <p:cNvPr id="44" name="Text Placeholder 13">
            <a:extLst>
              <a:ext uri="{FF2B5EF4-FFF2-40B4-BE49-F238E27FC236}">
                <a16:creationId xmlns="" xmlns:a16="http://schemas.microsoft.com/office/drawing/2014/main" id="{3F59AEAA-08BA-4E31-A93E-AF80DF6378CC}"/>
              </a:ext>
            </a:extLst>
          </p:cNvPr>
          <p:cNvSpPr txBox="1">
            <a:spLocks/>
          </p:cNvSpPr>
          <p:nvPr/>
        </p:nvSpPr>
        <p:spPr>
          <a:xfrm>
            <a:off x="5410750" y="609203"/>
            <a:ext cx="3032649" cy="145816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Tx/>
              <a:buNone/>
            </a:pPr>
            <a:r>
              <a:rPr lang="en-US" sz="2700" b="1" dirty="0">
                <a:solidFill>
                  <a:prstClr val="white"/>
                </a:solidFill>
                <a:cs typeface="Arial" pitchFamily="34" charset="0"/>
              </a:rPr>
              <a:t>Simple </a:t>
            </a:r>
            <a:r>
              <a:rPr lang="en-US" altLang="ko-KR" sz="2700" b="1" dirty="0">
                <a:solidFill>
                  <a:prstClr val="white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45" name="Right Triangle 22">
            <a:extLst>
              <a:ext uri="{FF2B5EF4-FFF2-40B4-BE49-F238E27FC236}">
                <a16:creationId xmlns="" xmlns:a16="http://schemas.microsoft.com/office/drawing/2014/main" id="{A6B9BCA6-92C2-4595-B737-4E9A3353A9BA}"/>
              </a:ext>
            </a:extLst>
          </p:cNvPr>
          <p:cNvSpPr/>
          <p:nvPr/>
        </p:nvSpPr>
        <p:spPr>
          <a:xfrm rot="5400000">
            <a:off x="5194726" y="418004"/>
            <a:ext cx="432048" cy="432048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ko-KR" alt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0" y="5063950"/>
            <a:ext cx="9144000" cy="7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1312</Words>
  <Application>Microsoft Office PowerPoint</Application>
  <PresentationFormat>Presentación en pantalla (16:9)</PresentationFormat>
  <Paragraphs>230</Paragraphs>
  <Slides>32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Poppins Light</vt:lpstr>
      <vt:lpstr>Arial Unicode MS</vt:lpstr>
      <vt:lpstr>Poppins</vt:lpstr>
      <vt:lpstr>Montserrat</vt:lpstr>
      <vt:lpstr>Cymbeline template</vt:lpstr>
      <vt:lpstr>Contents Slide Master</vt:lpstr>
      <vt:lpstr>1_Contents Slide Master</vt:lpstr>
      <vt:lpstr>2_Contents Slide Master</vt:lpstr>
      <vt:lpstr>3_Contents Slide Master</vt:lpstr>
      <vt:lpstr>This is your presentation title</vt:lpstr>
      <vt:lpstr>Presentación de PowerPoint</vt:lpstr>
      <vt:lpstr>Instructions for use</vt:lpstr>
      <vt:lpstr>Presentación de PowerPoint</vt:lpstr>
      <vt:lpstr>Presentación de PowerPoint</vt:lpstr>
      <vt:lpstr>Presentación de PowerPoint</vt:lpstr>
      <vt:lpstr>Hello!</vt:lpstr>
      <vt:lpstr>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1</cp:revision>
  <dcterms:modified xsi:type="dcterms:W3CDTF">2020-01-28T09:20:22Z</dcterms:modified>
</cp:coreProperties>
</file>