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6" r:id="rId4"/>
    <p:sldMasterId id="2147483695" r:id="rId5"/>
    <p:sldMasterId id="2147483698" r:id="rId6"/>
    <p:sldMasterId id="2147483717" r:id="rId7"/>
  </p:sldMasterIdLst>
  <p:notesMasterIdLst>
    <p:notesMasterId r:id="rId46"/>
  </p:notesMasterIdLst>
  <p:handoutMasterIdLst>
    <p:handoutMasterId r:id="rId47"/>
  </p:handoutMasterIdLst>
  <p:sldIdLst>
    <p:sldId id="468" r:id="rId8"/>
    <p:sldId id="569" r:id="rId9"/>
    <p:sldId id="571" r:id="rId10"/>
    <p:sldId id="574" r:id="rId11"/>
    <p:sldId id="575" r:id="rId12"/>
    <p:sldId id="573" r:id="rId13"/>
    <p:sldId id="506" r:id="rId14"/>
    <p:sldId id="517" r:id="rId15"/>
    <p:sldId id="508" r:id="rId16"/>
    <p:sldId id="520" r:id="rId17"/>
    <p:sldId id="542" r:id="rId18"/>
    <p:sldId id="570" r:id="rId19"/>
    <p:sldId id="543" r:id="rId20"/>
    <p:sldId id="544" r:id="rId21"/>
    <p:sldId id="547" r:id="rId22"/>
    <p:sldId id="579" r:id="rId23"/>
    <p:sldId id="576" r:id="rId24"/>
    <p:sldId id="550" r:id="rId25"/>
    <p:sldId id="577" r:id="rId26"/>
    <p:sldId id="519" r:id="rId27"/>
    <p:sldId id="505" r:id="rId28"/>
    <p:sldId id="454" r:id="rId29"/>
    <p:sldId id="499" r:id="rId30"/>
    <p:sldId id="500" r:id="rId31"/>
    <p:sldId id="509" r:id="rId32"/>
    <p:sldId id="555" r:id="rId33"/>
    <p:sldId id="578" r:id="rId34"/>
    <p:sldId id="560" r:id="rId35"/>
    <p:sldId id="562" r:id="rId36"/>
    <p:sldId id="563" r:id="rId37"/>
    <p:sldId id="572" r:id="rId38"/>
    <p:sldId id="568" r:id="rId39"/>
    <p:sldId id="565" r:id="rId40"/>
    <p:sldId id="566" r:id="rId41"/>
    <p:sldId id="567" r:id="rId42"/>
    <p:sldId id="557" r:id="rId43"/>
    <p:sldId id="558" r:id="rId44"/>
    <p:sldId id="559" r:id="rId45"/>
  </p:sldIdLst>
  <p:sldSz cx="9721850" cy="5400675"/>
  <p:notesSz cx="6858000" cy="9144000"/>
  <p:custDataLst>
    <p:tags r:id="rId48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3F"/>
    <a:srgbClr val="0070C0"/>
    <a:srgbClr val="5FE8D6"/>
    <a:srgbClr val="FF7979"/>
    <a:srgbClr val="A40000"/>
    <a:srgbClr val="FF8B8B"/>
    <a:srgbClr val="FF3F3F"/>
    <a:srgbClr val="FC426A"/>
    <a:srgbClr val="FF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94" d="100"/>
          <a:sy n="94" d="100"/>
        </p:scale>
        <p:origin x="402" y="102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4D-4358-9C51-5BC2E7ED5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4D-4358-9C51-5BC2E7ED5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4D-4358-9C51-5BC2E7ED5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4D-4358-9C51-5BC2E7ED58E7}"/>
              </c:ext>
            </c:extLst>
          </c:dPt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4D-4358-9C51-5BC2E7ED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5351786309456E-3"/>
                  <c:y val="0.2095925682600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92013192"/>
        <c:axId val="292012408"/>
      </c:barChart>
      <c:catAx>
        <c:axId val="292013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12408"/>
        <c:crosses val="autoZero"/>
        <c:auto val="1"/>
        <c:lblAlgn val="ctr"/>
        <c:lblOffset val="100"/>
        <c:noMultiLvlLbl val="0"/>
      </c:catAx>
      <c:valAx>
        <c:axId val="292012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1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5-4A69-B66B-FB645F2B8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E5-4A69-B66B-FB645F2B8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92004960"/>
        <c:axId val="292006920"/>
      </c:barChart>
      <c:catAx>
        <c:axId val="292004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06920"/>
        <c:crosses val="autoZero"/>
        <c:auto val="1"/>
        <c:lblAlgn val="ctr"/>
        <c:lblOffset val="100"/>
        <c:noMultiLvlLbl val="0"/>
      </c:catAx>
      <c:valAx>
        <c:axId val="292006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5-4A69-B66B-FB645F2B8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E5-4A69-B66B-FB645F2B8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92009272"/>
        <c:axId val="292011624"/>
      </c:barChart>
      <c:catAx>
        <c:axId val="292009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11624"/>
        <c:crosses val="autoZero"/>
        <c:auto val="1"/>
        <c:lblAlgn val="ctr"/>
        <c:lblOffset val="100"/>
        <c:noMultiLvlLbl val="0"/>
      </c:catAx>
      <c:valAx>
        <c:axId val="292011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002216"/>
        <c:axId val="292004568"/>
      </c:barChart>
      <c:catAx>
        <c:axId val="292002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04568"/>
        <c:crosses val="autoZero"/>
        <c:auto val="1"/>
        <c:lblAlgn val="ctr"/>
        <c:lblOffset val="100"/>
        <c:noMultiLvlLbl val="0"/>
      </c:catAx>
      <c:valAx>
        <c:axId val="292004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007704"/>
        <c:axId val="292005744"/>
      </c:barChart>
      <c:catAx>
        <c:axId val="292007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05744"/>
        <c:crosses val="autoZero"/>
        <c:auto val="1"/>
        <c:lblAlgn val="ctr"/>
        <c:lblOffset val="100"/>
        <c:noMultiLvlLbl val="0"/>
      </c:catAx>
      <c:valAx>
        <c:axId val="292005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008096"/>
        <c:axId val="292000648"/>
      </c:barChart>
      <c:catAx>
        <c:axId val="29200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00648"/>
        <c:crosses val="autoZero"/>
        <c:auto val="1"/>
        <c:lblAlgn val="ctr"/>
        <c:lblOffset val="100"/>
        <c:noMultiLvlLbl val="0"/>
      </c:catAx>
      <c:valAx>
        <c:axId val="292000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006528"/>
        <c:axId val="292001040"/>
      </c:barChart>
      <c:catAx>
        <c:axId val="292006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01040"/>
        <c:crosses val="autoZero"/>
        <c:auto val="1"/>
        <c:lblAlgn val="ctr"/>
        <c:lblOffset val="100"/>
        <c:noMultiLvlLbl val="0"/>
      </c:catAx>
      <c:valAx>
        <c:axId val="292001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92007312"/>
        <c:axId val="292008488"/>
      </c:barChart>
      <c:catAx>
        <c:axId val="29200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08488"/>
        <c:crosses val="autoZero"/>
        <c:auto val="1"/>
        <c:lblAlgn val="ctr"/>
        <c:lblOffset val="100"/>
        <c:noMultiLvlLbl val="0"/>
      </c:catAx>
      <c:valAx>
        <c:axId val="292008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0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1CA7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5351786309456E-3"/>
                  <c:y val="0.384793180837901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92011232"/>
        <c:axId val="292015544"/>
      </c:barChart>
      <c:catAx>
        <c:axId val="29201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15544"/>
        <c:crosses val="autoZero"/>
        <c:auto val="1"/>
        <c:lblAlgn val="ctr"/>
        <c:lblOffset val="100"/>
        <c:noMultiLvlLbl val="0"/>
      </c:catAx>
      <c:valAx>
        <c:axId val="292015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2020/1/27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2020/1/27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1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38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38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1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18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282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8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18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777598"/>
            <a:ext cx="4921687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0824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009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7"/>
            <a:ext cx="2096274" cy="45768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287537"/>
            <a:ext cx="6167299" cy="45768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78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925" y="3153988"/>
            <a:ext cx="4631407" cy="1150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78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768" y="4272112"/>
            <a:ext cx="4631407" cy="52925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47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8585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832125" y="694514"/>
            <a:ext cx="4057601" cy="4007245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2125" y="2230686"/>
            <a:ext cx="4057601" cy="6048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1967" y="2851554"/>
            <a:ext cx="4057601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77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4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80405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01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70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455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1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708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63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929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96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55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925" y="3153988"/>
            <a:ext cx="4631407" cy="1150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78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768" y="4272112"/>
            <a:ext cx="4631407" cy="52925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47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00487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832125" y="694514"/>
            <a:ext cx="4057601" cy="4007245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2125" y="2230686"/>
            <a:ext cx="4057601" cy="6048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1967" y="2851554"/>
            <a:ext cx="4057601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59286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77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3703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65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899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117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739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0440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9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766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117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235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8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980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0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884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970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268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277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07375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7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29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1955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0302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1414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13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972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3018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3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998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3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70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94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10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379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63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394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599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44221" y="529820"/>
            <a:ext cx="796164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8411201" y="0"/>
            <a:ext cx="1310649" cy="529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9"/>
          </a:p>
        </p:txBody>
      </p:sp>
    </p:spTree>
    <p:extLst>
      <p:ext uri="{BB962C8B-B14F-4D97-AF65-F5344CB8AC3E}">
        <p14:creationId xmlns:p14="http://schemas.microsoft.com/office/powerpoint/2010/main" val="1606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323915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1972747"/>
            <a:ext cx="4133053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280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503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"/>
            <a:ext cx="97202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7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5.xml"/><Relationship Id="rId7" Type="http://schemas.openxmlformats.org/officeDocument/2006/relationships/image" Target="../media/image4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26"/>
          <p:cNvSpPr>
            <a:spLocks noChangeArrowheads="1"/>
          </p:cNvSpPr>
          <p:nvPr/>
        </p:nvSpPr>
        <p:spPr bwMode="auto">
          <a:xfrm>
            <a:off x="0" y="-7501"/>
            <a:ext cx="9721850" cy="5408176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zh-CN">
              <a:sym typeface="宋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61" y="158898"/>
            <a:ext cx="7076871" cy="3888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组合 35"/>
          <p:cNvGrpSpPr>
            <a:grpSpLocks/>
          </p:cNvGrpSpPr>
          <p:nvPr/>
        </p:nvGrpSpPr>
        <p:grpSpPr bwMode="auto">
          <a:xfrm>
            <a:off x="692468" y="3267653"/>
            <a:ext cx="3493710" cy="278743"/>
            <a:chOff x="817723" y="0"/>
            <a:chExt cx="4554738" cy="360000"/>
          </a:xfrm>
          <a:solidFill>
            <a:schemeClr val="bg1"/>
          </a:solidFill>
        </p:grpSpPr>
        <p:grpSp>
          <p:nvGrpSpPr>
            <p:cNvPr id="451" name="组合 12"/>
            <p:cNvGrpSpPr>
              <a:grpSpLocks/>
            </p:cNvGrpSpPr>
            <p:nvPr/>
          </p:nvGrpSpPr>
          <p:grpSpPr bwMode="auto">
            <a:xfrm>
              <a:off x="1819732" y="0"/>
              <a:ext cx="450372" cy="360000"/>
              <a:chOff x="0" y="0"/>
              <a:chExt cx="1088225" cy="869861"/>
            </a:xfrm>
            <a:grpFill/>
          </p:grpSpPr>
          <p:sp>
            <p:nvSpPr>
              <p:cNvPr id="469" name="Freeform 17"/>
              <p:cNvSpPr>
                <a:spLocks noEditPoints="1" noChangeArrowheads="1"/>
              </p:cNvSpPr>
              <p:nvPr/>
            </p:nvSpPr>
            <p:spPr bwMode="auto">
              <a:xfrm>
                <a:off x="0" y="237562"/>
                <a:ext cx="824268" cy="632299"/>
              </a:xfrm>
              <a:custGeom>
                <a:avLst/>
                <a:gdLst>
                  <a:gd name="T0" fmla="*/ 274 w 291"/>
                  <a:gd name="T1" fmla="*/ 0 h 223"/>
                  <a:gd name="T2" fmla="*/ 17 w 291"/>
                  <a:gd name="T3" fmla="*/ 0 h 223"/>
                  <a:gd name="T4" fmla="*/ 0 w 291"/>
                  <a:gd name="T5" fmla="*/ 16 h 223"/>
                  <a:gd name="T6" fmla="*/ 0 w 291"/>
                  <a:gd name="T7" fmla="*/ 207 h 223"/>
                  <a:gd name="T8" fmla="*/ 17 w 291"/>
                  <a:gd name="T9" fmla="*/ 223 h 223"/>
                  <a:gd name="T10" fmla="*/ 274 w 291"/>
                  <a:gd name="T11" fmla="*/ 223 h 223"/>
                  <a:gd name="T12" fmla="*/ 291 w 291"/>
                  <a:gd name="T13" fmla="*/ 207 h 223"/>
                  <a:gd name="T14" fmla="*/ 291 w 291"/>
                  <a:gd name="T15" fmla="*/ 16 h 223"/>
                  <a:gd name="T16" fmla="*/ 274 w 291"/>
                  <a:gd name="T17" fmla="*/ 0 h 223"/>
                  <a:gd name="T18" fmla="*/ 270 w 291"/>
                  <a:gd name="T19" fmla="*/ 193 h 223"/>
                  <a:gd name="T20" fmla="*/ 256 w 291"/>
                  <a:gd name="T21" fmla="*/ 207 h 223"/>
                  <a:gd name="T22" fmla="*/ 35 w 291"/>
                  <a:gd name="T23" fmla="*/ 207 h 223"/>
                  <a:gd name="T24" fmla="*/ 21 w 291"/>
                  <a:gd name="T25" fmla="*/ 193 h 223"/>
                  <a:gd name="T26" fmla="*/ 21 w 291"/>
                  <a:gd name="T27" fmla="*/ 30 h 223"/>
                  <a:gd name="T28" fmla="*/ 35 w 291"/>
                  <a:gd name="T29" fmla="*/ 16 h 223"/>
                  <a:gd name="T30" fmla="*/ 256 w 291"/>
                  <a:gd name="T31" fmla="*/ 16 h 223"/>
                  <a:gd name="T32" fmla="*/ 270 w 291"/>
                  <a:gd name="T33" fmla="*/ 30 h 223"/>
                  <a:gd name="T34" fmla="*/ 270 w 291"/>
                  <a:gd name="T35" fmla="*/ 19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1"/>
                  <a:gd name="T55" fmla="*/ 0 h 223"/>
                  <a:gd name="T56" fmla="*/ 291 w 291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1" h="223">
                    <a:moveTo>
                      <a:pt x="27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8" y="223"/>
                      <a:pt x="17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1" y="215"/>
                      <a:pt x="291" y="207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91" y="7"/>
                      <a:pt x="283" y="0"/>
                      <a:pt x="274" y="0"/>
                    </a:cubicBezTo>
                    <a:moveTo>
                      <a:pt x="270" y="193"/>
                    </a:moveTo>
                    <a:cubicBezTo>
                      <a:pt x="270" y="201"/>
                      <a:pt x="264" y="207"/>
                      <a:pt x="25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27" y="207"/>
                      <a:pt x="21" y="201"/>
                      <a:pt x="21" y="193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2"/>
                      <a:pt x="27" y="16"/>
                      <a:pt x="35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4" y="16"/>
                      <a:pt x="270" y="22"/>
                      <a:pt x="270" y="30"/>
                    </a:cubicBezTo>
                    <a:lnTo>
                      <a:pt x="270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70" name="Freeform 18"/>
              <p:cNvSpPr>
                <a:spLocks noChangeArrowheads="1"/>
              </p:cNvSpPr>
              <p:nvPr/>
            </p:nvSpPr>
            <p:spPr bwMode="auto">
              <a:xfrm>
                <a:off x="137978" y="110382"/>
                <a:ext cx="821868" cy="632299"/>
              </a:xfrm>
              <a:custGeom>
                <a:avLst/>
                <a:gdLst>
                  <a:gd name="T0" fmla="*/ 274 w 290"/>
                  <a:gd name="T1" fmla="*/ 0 h 223"/>
                  <a:gd name="T2" fmla="*/ 16 w 290"/>
                  <a:gd name="T3" fmla="*/ 0 h 223"/>
                  <a:gd name="T4" fmla="*/ 0 w 290"/>
                  <a:gd name="T5" fmla="*/ 16 h 223"/>
                  <a:gd name="T6" fmla="*/ 0 w 290"/>
                  <a:gd name="T7" fmla="*/ 25 h 223"/>
                  <a:gd name="T8" fmla="*/ 249 w 290"/>
                  <a:gd name="T9" fmla="*/ 25 h 223"/>
                  <a:gd name="T10" fmla="*/ 265 w 290"/>
                  <a:gd name="T11" fmla="*/ 42 h 223"/>
                  <a:gd name="T12" fmla="*/ 265 w 290"/>
                  <a:gd name="T13" fmla="*/ 223 h 223"/>
                  <a:gd name="T14" fmla="*/ 274 w 290"/>
                  <a:gd name="T15" fmla="*/ 223 h 223"/>
                  <a:gd name="T16" fmla="*/ 290 w 290"/>
                  <a:gd name="T17" fmla="*/ 207 h 223"/>
                  <a:gd name="T18" fmla="*/ 290 w 290"/>
                  <a:gd name="T19" fmla="*/ 16 h 223"/>
                  <a:gd name="T20" fmla="*/ 274 w 290"/>
                  <a:gd name="T21" fmla="*/ 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3"/>
                  <a:gd name="T35" fmla="*/ 290 w 290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3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3"/>
                      <a:pt x="265" y="42"/>
                    </a:cubicBezTo>
                    <a:cubicBezTo>
                      <a:pt x="265" y="223"/>
                      <a:pt x="265" y="223"/>
                      <a:pt x="265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0" y="216"/>
                      <a:pt x="290" y="207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71" name="Freeform 19"/>
              <p:cNvSpPr>
                <a:spLocks noChangeArrowheads="1"/>
              </p:cNvSpPr>
              <p:nvPr/>
            </p:nvSpPr>
            <p:spPr bwMode="auto">
              <a:xfrm>
                <a:off x="266357" y="0"/>
                <a:ext cx="821868" cy="628699"/>
              </a:xfrm>
              <a:custGeom>
                <a:avLst/>
                <a:gdLst>
                  <a:gd name="T0" fmla="*/ 274 w 290"/>
                  <a:gd name="T1" fmla="*/ 0 h 222"/>
                  <a:gd name="T2" fmla="*/ 16 w 290"/>
                  <a:gd name="T3" fmla="*/ 0 h 222"/>
                  <a:gd name="T4" fmla="*/ 0 w 290"/>
                  <a:gd name="T5" fmla="*/ 16 h 222"/>
                  <a:gd name="T6" fmla="*/ 0 w 290"/>
                  <a:gd name="T7" fmla="*/ 25 h 222"/>
                  <a:gd name="T8" fmla="*/ 249 w 290"/>
                  <a:gd name="T9" fmla="*/ 25 h 222"/>
                  <a:gd name="T10" fmla="*/ 265 w 290"/>
                  <a:gd name="T11" fmla="*/ 41 h 222"/>
                  <a:gd name="T12" fmla="*/ 265 w 290"/>
                  <a:gd name="T13" fmla="*/ 222 h 222"/>
                  <a:gd name="T14" fmla="*/ 274 w 290"/>
                  <a:gd name="T15" fmla="*/ 222 h 222"/>
                  <a:gd name="T16" fmla="*/ 290 w 290"/>
                  <a:gd name="T17" fmla="*/ 206 h 222"/>
                  <a:gd name="T18" fmla="*/ 290 w 290"/>
                  <a:gd name="T19" fmla="*/ 16 h 222"/>
                  <a:gd name="T20" fmla="*/ 274 w 290"/>
                  <a:gd name="T21" fmla="*/ 0 h 2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2"/>
                  <a:gd name="T35" fmla="*/ 290 w 290"/>
                  <a:gd name="T36" fmla="*/ 222 h 2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2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2"/>
                      <a:pt x="265" y="41"/>
                    </a:cubicBezTo>
                    <a:cubicBezTo>
                      <a:pt x="265" y="222"/>
                      <a:pt x="265" y="222"/>
                      <a:pt x="265" y="222"/>
                    </a:cubicBezTo>
                    <a:cubicBezTo>
                      <a:pt x="274" y="222"/>
                      <a:pt x="274" y="222"/>
                      <a:pt x="274" y="222"/>
                    </a:cubicBezTo>
                    <a:cubicBezTo>
                      <a:pt x="283" y="222"/>
                      <a:pt x="290" y="215"/>
                      <a:pt x="290" y="206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72" name="Freeform 20"/>
              <p:cNvSpPr>
                <a:spLocks noChangeArrowheads="1"/>
              </p:cNvSpPr>
              <p:nvPr/>
            </p:nvSpPr>
            <p:spPr bwMode="auto">
              <a:xfrm>
                <a:off x="110382" y="422332"/>
                <a:ext cx="569909" cy="353943"/>
              </a:xfrm>
              <a:custGeom>
                <a:avLst/>
                <a:gdLst>
                  <a:gd name="T0" fmla="*/ 71 w 201"/>
                  <a:gd name="T1" fmla="*/ 5 h 125"/>
                  <a:gd name="T2" fmla="*/ 11 w 201"/>
                  <a:gd name="T3" fmla="*/ 109 h 125"/>
                  <a:gd name="T4" fmla="*/ 11 w 201"/>
                  <a:gd name="T5" fmla="*/ 124 h 125"/>
                  <a:gd name="T6" fmla="*/ 192 w 201"/>
                  <a:gd name="T7" fmla="*/ 124 h 125"/>
                  <a:gd name="T8" fmla="*/ 192 w 201"/>
                  <a:gd name="T9" fmla="*/ 108 h 125"/>
                  <a:gd name="T10" fmla="*/ 151 w 201"/>
                  <a:gd name="T11" fmla="*/ 47 h 125"/>
                  <a:gd name="T12" fmla="*/ 117 w 201"/>
                  <a:gd name="T13" fmla="*/ 86 h 125"/>
                  <a:gd name="T14" fmla="*/ 110 w 201"/>
                  <a:gd name="T15" fmla="*/ 81 h 125"/>
                  <a:gd name="T16" fmla="*/ 122 w 201"/>
                  <a:gd name="T17" fmla="*/ 65 h 125"/>
                  <a:gd name="T18" fmla="*/ 81 w 201"/>
                  <a:gd name="T19" fmla="*/ 5 h 125"/>
                  <a:gd name="T20" fmla="*/ 71 w 201"/>
                  <a:gd name="T21" fmla="*/ 5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125"/>
                  <a:gd name="T35" fmla="*/ 201 w 201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125">
                    <a:moveTo>
                      <a:pt x="71" y="5"/>
                    </a:move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09"/>
                      <a:pt x="0" y="124"/>
                      <a:pt x="11" y="124"/>
                    </a:cubicBezTo>
                    <a:cubicBezTo>
                      <a:pt x="25" y="125"/>
                      <a:pt x="192" y="124"/>
                      <a:pt x="192" y="124"/>
                    </a:cubicBezTo>
                    <a:cubicBezTo>
                      <a:pt x="192" y="124"/>
                      <a:pt x="201" y="121"/>
                      <a:pt x="192" y="108"/>
                    </a:cubicBezTo>
                    <a:cubicBezTo>
                      <a:pt x="182" y="94"/>
                      <a:pt x="158" y="46"/>
                      <a:pt x="151" y="47"/>
                    </a:cubicBezTo>
                    <a:cubicBezTo>
                      <a:pt x="144" y="47"/>
                      <a:pt x="120" y="83"/>
                      <a:pt x="117" y="86"/>
                    </a:cubicBezTo>
                    <a:cubicBezTo>
                      <a:pt x="115" y="89"/>
                      <a:pt x="108" y="84"/>
                      <a:pt x="110" y="81"/>
                    </a:cubicBezTo>
                    <a:cubicBezTo>
                      <a:pt x="116" y="74"/>
                      <a:pt x="122" y="65"/>
                      <a:pt x="122" y="65"/>
                    </a:cubicBezTo>
                    <a:cubicBezTo>
                      <a:pt x="122" y="65"/>
                      <a:pt x="84" y="9"/>
                      <a:pt x="81" y="5"/>
                    </a:cubicBezTo>
                    <a:cubicBezTo>
                      <a:pt x="78" y="0"/>
                      <a:pt x="73" y="1"/>
                      <a:pt x="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73" name="Oval 21"/>
              <p:cNvSpPr>
                <a:spLocks noChangeArrowheads="1"/>
              </p:cNvSpPr>
              <p:nvPr/>
            </p:nvSpPr>
            <p:spPr bwMode="auto">
              <a:xfrm>
                <a:off x="563909" y="331147"/>
                <a:ext cx="101984" cy="995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  <p:grpSp>
          <p:nvGrpSpPr>
            <p:cNvPr id="452" name="组合 451"/>
            <p:cNvGrpSpPr>
              <a:grpSpLocks/>
            </p:cNvGrpSpPr>
            <p:nvPr/>
          </p:nvGrpSpPr>
          <p:grpSpPr bwMode="auto">
            <a:xfrm>
              <a:off x="5012461" y="0"/>
              <a:ext cx="360000" cy="360000"/>
              <a:chOff x="0" y="0"/>
              <a:chExt cx="881859" cy="881859"/>
            </a:xfrm>
            <a:grpFill/>
          </p:grpSpPr>
          <p:sp>
            <p:nvSpPr>
              <p:cNvPr id="467" name="Freeform 2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881859" cy="881859"/>
              </a:xfrm>
              <a:custGeom>
                <a:avLst/>
                <a:gdLst>
                  <a:gd name="T0" fmla="*/ 155 w 311"/>
                  <a:gd name="T1" fmla="*/ 0 h 311"/>
                  <a:gd name="T2" fmla="*/ 0 w 311"/>
                  <a:gd name="T3" fmla="*/ 155 h 311"/>
                  <a:gd name="T4" fmla="*/ 155 w 311"/>
                  <a:gd name="T5" fmla="*/ 311 h 311"/>
                  <a:gd name="T6" fmla="*/ 311 w 311"/>
                  <a:gd name="T7" fmla="*/ 155 h 311"/>
                  <a:gd name="T8" fmla="*/ 155 w 311"/>
                  <a:gd name="T9" fmla="*/ 0 h 311"/>
                  <a:gd name="T10" fmla="*/ 155 w 311"/>
                  <a:gd name="T11" fmla="*/ 289 h 311"/>
                  <a:gd name="T12" fmla="*/ 21 w 311"/>
                  <a:gd name="T13" fmla="*/ 155 h 311"/>
                  <a:gd name="T14" fmla="*/ 155 w 311"/>
                  <a:gd name="T15" fmla="*/ 21 h 311"/>
                  <a:gd name="T16" fmla="*/ 289 w 311"/>
                  <a:gd name="T17" fmla="*/ 155 h 311"/>
                  <a:gd name="T18" fmla="*/ 155 w 311"/>
                  <a:gd name="T19" fmla="*/ 289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1"/>
                  <a:gd name="T31" fmla="*/ 0 h 311"/>
                  <a:gd name="T32" fmla="*/ 311 w 311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1" h="311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1"/>
                      <a:pt x="70" y="311"/>
                      <a:pt x="155" y="311"/>
                    </a:cubicBezTo>
                    <a:cubicBezTo>
                      <a:pt x="241" y="311"/>
                      <a:pt x="311" y="241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moveTo>
                      <a:pt x="155" y="289"/>
                    </a:moveTo>
                    <a:cubicBezTo>
                      <a:pt x="81" y="289"/>
                      <a:pt x="21" y="229"/>
                      <a:pt x="21" y="155"/>
                    </a:cubicBezTo>
                    <a:cubicBezTo>
                      <a:pt x="21" y="81"/>
                      <a:pt x="81" y="21"/>
                      <a:pt x="155" y="21"/>
                    </a:cubicBezTo>
                    <a:cubicBezTo>
                      <a:pt x="229" y="21"/>
                      <a:pt x="289" y="81"/>
                      <a:pt x="289" y="155"/>
                    </a:cubicBezTo>
                    <a:cubicBezTo>
                      <a:pt x="289" y="229"/>
                      <a:pt x="229" y="289"/>
                      <a:pt x="155" y="2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8" name="Freeform 23"/>
              <p:cNvSpPr>
                <a:spLocks noChangeArrowheads="1"/>
              </p:cNvSpPr>
              <p:nvPr/>
            </p:nvSpPr>
            <p:spPr bwMode="auto">
              <a:xfrm>
                <a:off x="235162" y="70789"/>
                <a:ext cx="430731" cy="428331"/>
              </a:xfrm>
              <a:custGeom>
                <a:avLst/>
                <a:gdLst>
                  <a:gd name="T0" fmla="*/ 145 w 152"/>
                  <a:gd name="T1" fmla="*/ 53 h 151"/>
                  <a:gd name="T2" fmla="*/ 144 w 152"/>
                  <a:gd name="T3" fmla="*/ 52 h 151"/>
                  <a:gd name="T4" fmla="*/ 125 w 152"/>
                  <a:gd name="T5" fmla="*/ 52 h 151"/>
                  <a:gd name="T6" fmla="*/ 77 w 152"/>
                  <a:gd name="T7" fmla="*/ 106 h 151"/>
                  <a:gd name="T8" fmla="*/ 31 w 152"/>
                  <a:gd name="T9" fmla="*/ 12 h 151"/>
                  <a:gd name="T10" fmla="*/ 11 w 152"/>
                  <a:gd name="T11" fmla="*/ 4 h 151"/>
                  <a:gd name="T12" fmla="*/ 10 w 152"/>
                  <a:gd name="T13" fmla="*/ 4 h 151"/>
                  <a:gd name="T14" fmla="*/ 4 w 152"/>
                  <a:gd name="T15" fmla="*/ 25 h 151"/>
                  <a:gd name="T16" fmla="*/ 60 w 152"/>
                  <a:gd name="T17" fmla="*/ 140 h 151"/>
                  <a:gd name="T18" fmla="*/ 79 w 152"/>
                  <a:gd name="T19" fmla="*/ 148 h 151"/>
                  <a:gd name="T20" fmla="*/ 79 w 152"/>
                  <a:gd name="T21" fmla="*/ 148 h 151"/>
                  <a:gd name="T22" fmla="*/ 80 w 152"/>
                  <a:gd name="T23" fmla="*/ 148 h 151"/>
                  <a:gd name="T24" fmla="*/ 81 w 152"/>
                  <a:gd name="T25" fmla="*/ 147 h 151"/>
                  <a:gd name="T26" fmla="*/ 87 w 152"/>
                  <a:gd name="T27" fmla="*/ 141 h 151"/>
                  <a:gd name="T28" fmla="*/ 148 w 152"/>
                  <a:gd name="T29" fmla="*/ 72 h 151"/>
                  <a:gd name="T30" fmla="*/ 145 w 152"/>
                  <a:gd name="T31" fmla="*/ 53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151"/>
                  <a:gd name="T50" fmla="*/ 152 w 152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151">
                    <a:moveTo>
                      <a:pt x="145" y="53"/>
                    </a:moveTo>
                    <a:cubicBezTo>
                      <a:pt x="144" y="52"/>
                      <a:pt x="144" y="52"/>
                      <a:pt x="144" y="52"/>
                    </a:cubicBezTo>
                    <a:cubicBezTo>
                      <a:pt x="138" y="47"/>
                      <a:pt x="129" y="47"/>
                      <a:pt x="125" y="52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4"/>
                      <a:pt x="18" y="0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3" y="148"/>
                      <a:pt x="72" y="151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80" y="148"/>
                      <a:pt x="80" y="148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4" y="146"/>
                      <a:pt x="86" y="144"/>
                      <a:pt x="87" y="14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2" y="67"/>
                      <a:pt x="151" y="59"/>
                      <a:pt x="1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  <p:grpSp>
          <p:nvGrpSpPr>
            <p:cNvPr id="453" name="组合 21"/>
            <p:cNvGrpSpPr>
              <a:grpSpLocks/>
            </p:cNvGrpSpPr>
            <p:nvPr/>
          </p:nvGrpSpPr>
          <p:grpSpPr bwMode="auto">
            <a:xfrm>
              <a:off x="2907827" y="0"/>
              <a:ext cx="434277" cy="360000"/>
              <a:chOff x="0" y="0"/>
              <a:chExt cx="961046" cy="796672"/>
            </a:xfrm>
            <a:grpFill/>
          </p:grpSpPr>
          <p:sp>
            <p:nvSpPr>
              <p:cNvPr id="456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961046" cy="796672"/>
              </a:xfrm>
              <a:custGeom>
                <a:avLst/>
                <a:gdLst>
                  <a:gd name="T0" fmla="*/ 321 w 339"/>
                  <a:gd name="T1" fmla="*/ 0 h 281"/>
                  <a:gd name="T2" fmla="*/ 18 w 339"/>
                  <a:gd name="T3" fmla="*/ 0 h 281"/>
                  <a:gd name="T4" fmla="*/ 0 w 339"/>
                  <a:gd name="T5" fmla="*/ 18 h 281"/>
                  <a:gd name="T6" fmla="*/ 0 w 339"/>
                  <a:gd name="T7" fmla="*/ 263 h 281"/>
                  <a:gd name="T8" fmla="*/ 18 w 339"/>
                  <a:gd name="T9" fmla="*/ 281 h 281"/>
                  <a:gd name="T10" fmla="*/ 321 w 339"/>
                  <a:gd name="T11" fmla="*/ 281 h 281"/>
                  <a:gd name="T12" fmla="*/ 339 w 339"/>
                  <a:gd name="T13" fmla="*/ 263 h 281"/>
                  <a:gd name="T14" fmla="*/ 339 w 339"/>
                  <a:gd name="T15" fmla="*/ 18 h 281"/>
                  <a:gd name="T16" fmla="*/ 321 w 339"/>
                  <a:gd name="T17" fmla="*/ 0 h 281"/>
                  <a:gd name="T18" fmla="*/ 316 w 339"/>
                  <a:gd name="T19" fmla="*/ 246 h 281"/>
                  <a:gd name="T20" fmla="*/ 301 w 339"/>
                  <a:gd name="T21" fmla="*/ 262 h 281"/>
                  <a:gd name="T22" fmla="*/ 38 w 339"/>
                  <a:gd name="T23" fmla="*/ 262 h 281"/>
                  <a:gd name="T24" fmla="*/ 23 w 339"/>
                  <a:gd name="T25" fmla="*/ 246 h 281"/>
                  <a:gd name="T26" fmla="*/ 23 w 339"/>
                  <a:gd name="T27" fmla="*/ 35 h 281"/>
                  <a:gd name="T28" fmla="*/ 38 w 339"/>
                  <a:gd name="T29" fmla="*/ 19 h 281"/>
                  <a:gd name="T30" fmla="*/ 301 w 339"/>
                  <a:gd name="T31" fmla="*/ 19 h 281"/>
                  <a:gd name="T32" fmla="*/ 316 w 339"/>
                  <a:gd name="T33" fmla="*/ 35 h 281"/>
                  <a:gd name="T34" fmla="*/ 316 w 339"/>
                  <a:gd name="T35" fmla="*/ 246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9"/>
                  <a:gd name="T55" fmla="*/ 0 h 281"/>
                  <a:gd name="T56" fmla="*/ 339 w 339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9" h="281">
                    <a:moveTo>
                      <a:pt x="3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73"/>
                      <a:pt x="8" y="281"/>
                      <a:pt x="18" y="281"/>
                    </a:cubicBezTo>
                    <a:cubicBezTo>
                      <a:pt x="321" y="281"/>
                      <a:pt x="321" y="281"/>
                      <a:pt x="321" y="281"/>
                    </a:cubicBezTo>
                    <a:cubicBezTo>
                      <a:pt x="331" y="281"/>
                      <a:pt x="339" y="273"/>
                      <a:pt x="339" y="263"/>
                    </a:cubicBezTo>
                    <a:cubicBezTo>
                      <a:pt x="339" y="18"/>
                      <a:pt x="339" y="18"/>
                      <a:pt x="339" y="18"/>
                    </a:cubicBezTo>
                    <a:cubicBezTo>
                      <a:pt x="339" y="8"/>
                      <a:pt x="331" y="0"/>
                      <a:pt x="321" y="0"/>
                    </a:cubicBezTo>
                    <a:moveTo>
                      <a:pt x="316" y="246"/>
                    </a:moveTo>
                    <a:cubicBezTo>
                      <a:pt x="316" y="255"/>
                      <a:pt x="309" y="262"/>
                      <a:pt x="301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30" y="262"/>
                      <a:pt x="23" y="255"/>
                      <a:pt x="23" y="24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26"/>
                      <a:pt x="30" y="19"/>
                      <a:pt x="38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9" y="19"/>
                      <a:pt x="316" y="26"/>
                      <a:pt x="316" y="35"/>
                    </a:cubicBezTo>
                    <a:lnTo>
                      <a:pt x="316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57" name="Freeform 25"/>
              <p:cNvSpPr>
                <a:spLocks noChangeArrowheads="1"/>
              </p:cNvSpPr>
              <p:nvPr/>
            </p:nvSpPr>
            <p:spPr bwMode="auto">
              <a:xfrm>
                <a:off x="176371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58" name="Freeform 26"/>
              <p:cNvSpPr>
                <a:spLocks noChangeArrowheads="1"/>
              </p:cNvSpPr>
              <p:nvPr/>
            </p:nvSpPr>
            <p:spPr bwMode="auto">
              <a:xfrm>
                <a:off x="176371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59" name="Freeform 27"/>
              <p:cNvSpPr>
                <a:spLocks noChangeArrowheads="1"/>
              </p:cNvSpPr>
              <p:nvPr/>
            </p:nvSpPr>
            <p:spPr bwMode="auto">
              <a:xfrm>
                <a:off x="346744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0" name="Freeform 28"/>
              <p:cNvSpPr>
                <a:spLocks noChangeArrowheads="1"/>
              </p:cNvSpPr>
              <p:nvPr/>
            </p:nvSpPr>
            <p:spPr bwMode="auto">
              <a:xfrm>
                <a:off x="346744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1" name="Freeform 29"/>
              <p:cNvSpPr>
                <a:spLocks noChangeArrowheads="1"/>
              </p:cNvSpPr>
              <p:nvPr/>
            </p:nvSpPr>
            <p:spPr bwMode="auto">
              <a:xfrm>
                <a:off x="346744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2" name="Freeform 30"/>
              <p:cNvSpPr>
                <a:spLocks noChangeArrowheads="1"/>
              </p:cNvSpPr>
              <p:nvPr/>
            </p:nvSpPr>
            <p:spPr bwMode="auto">
              <a:xfrm>
                <a:off x="519516" y="116382"/>
                <a:ext cx="83987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3" name="Freeform 31"/>
              <p:cNvSpPr>
                <a:spLocks noChangeArrowheads="1"/>
              </p:cNvSpPr>
              <p:nvPr/>
            </p:nvSpPr>
            <p:spPr bwMode="auto">
              <a:xfrm>
                <a:off x="519516" y="274756"/>
                <a:ext cx="83987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4" name="Freeform 32"/>
              <p:cNvSpPr>
                <a:spLocks noChangeArrowheads="1"/>
              </p:cNvSpPr>
              <p:nvPr/>
            </p:nvSpPr>
            <p:spPr bwMode="auto">
              <a:xfrm>
                <a:off x="688689" y="116382"/>
                <a:ext cx="85186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5" name="Freeform 33"/>
              <p:cNvSpPr>
                <a:spLocks noChangeArrowheads="1"/>
              </p:cNvSpPr>
              <p:nvPr/>
            </p:nvSpPr>
            <p:spPr bwMode="auto">
              <a:xfrm>
                <a:off x="688689" y="274756"/>
                <a:ext cx="85186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466" name="Freeform 34"/>
              <p:cNvSpPr>
                <a:spLocks noChangeArrowheads="1"/>
              </p:cNvSpPr>
              <p:nvPr/>
            </p:nvSpPr>
            <p:spPr bwMode="auto">
              <a:xfrm>
                <a:off x="176371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  <p:sp>
          <p:nvSpPr>
            <p:cNvPr id="454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817723" y="0"/>
              <a:ext cx="364286" cy="360000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455" name="Freeform 9"/>
            <p:cNvSpPr>
              <a:spLocks noChangeAspect="1" noEditPoints="1" noChangeArrowheads="1"/>
            </p:cNvSpPr>
            <p:nvPr/>
          </p:nvSpPr>
          <p:spPr bwMode="auto">
            <a:xfrm>
              <a:off x="3979827" y="0"/>
              <a:ext cx="394911" cy="360000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579869" y="1808277"/>
            <a:ext cx="4334298" cy="5901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s-PE" altLang="zh-CN" sz="3200" spc="300" dirty="0" smtClean="0">
                <a:solidFill>
                  <a:schemeClr val="bg1"/>
                </a:solidFill>
                <a:latin typeface="+mj-ea"/>
                <a:ea typeface="+mj-ea"/>
              </a:rPr>
              <a:t>PPT de ciencia</a:t>
            </a:r>
            <a:endParaRPr lang="zh-CN" altLang="en-US" sz="32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579869" y="684113"/>
            <a:ext cx="44821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s-PE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Química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+mn-ea"/>
              <a:sym typeface="方正粗谭黑简体" pitchFamily="2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72779" y="2632226"/>
            <a:ext cx="4635957" cy="424866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PE" altLang="zh-CN" sz="2126" kern="0" dirty="0">
                <a:solidFill>
                  <a:prstClr val="white"/>
                </a:solidFill>
                <a:latin typeface="Arial"/>
                <a:ea typeface="Arial Unicode MS"/>
              </a:rPr>
              <a:t>Tema de tu presentación</a:t>
            </a:r>
            <a:endParaRPr lang="zh-CN" altLang="en-US" sz="2126" kern="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97" y="278842"/>
            <a:ext cx="3024336" cy="4790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98" y="3273994"/>
            <a:ext cx="4045602" cy="2239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550"/>
          <p:cNvGrpSpPr>
            <a:grpSpLocks/>
          </p:cNvGrpSpPr>
          <p:nvPr/>
        </p:nvGrpSpPr>
        <p:grpSpPr bwMode="auto">
          <a:xfrm>
            <a:off x="7451988" y="78363"/>
            <a:ext cx="1687981" cy="1632974"/>
            <a:chOff x="295" y="3475"/>
            <a:chExt cx="1407" cy="1407"/>
          </a:xfrm>
        </p:grpSpPr>
        <p:sp>
          <p:nvSpPr>
            <p:cNvPr id="4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6000" b="0">
                <a:ea typeface="华文彩云" pitchFamily="2" charset="-122"/>
              </a:endParaRPr>
            </a:p>
          </p:txBody>
        </p:sp>
        <p:grpSp>
          <p:nvGrpSpPr>
            <p:cNvPr id="42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4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6000" b="0">
                  <a:ea typeface="华文彩云" pitchFamily="2" charset="-122"/>
                </a:endParaRPr>
              </a:p>
            </p:txBody>
          </p:sp>
          <p:grpSp>
            <p:nvGrpSpPr>
              <p:cNvPr id="44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45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62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0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4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75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1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73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3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4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8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69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5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6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67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4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6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0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61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7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8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59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4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55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53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6000" b="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3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  <p:bldP spid="10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68" name="矩形 67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在此输入您的标题内容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6146" y="1535468"/>
            <a:ext cx="3183354" cy="2965745"/>
            <a:chOff x="3236146" y="1535468"/>
            <a:chExt cx="3183354" cy="2965745"/>
          </a:xfrm>
        </p:grpSpPr>
        <p:grpSp>
          <p:nvGrpSpPr>
            <p:cNvPr id="29" name="组合 14"/>
            <p:cNvGrpSpPr>
              <a:grpSpLocks/>
            </p:cNvGrpSpPr>
            <p:nvPr/>
          </p:nvGrpSpPr>
          <p:grpSpPr bwMode="auto">
            <a:xfrm>
              <a:off x="3236146" y="1535468"/>
              <a:ext cx="3183354" cy="1457036"/>
              <a:chOff x="0" y="-98208"/>
              <a:chExt cx="6288065" cy="2961767"/>
            </a:xfrm>
          </p:grpSpPr>
          <p:sp>
            <p:nvSpPr>
              <p:cNvPr id="34" name="Freeform 6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849207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rgbClr val="4BB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6"/>
              <p:cNvSpPr>
                <a:spLocks noChangeArrowheads="1"/>
              </p:cNvSpPr>
              <p:nvPr/>
            </p:nvSpPr>
            <p:spPr bwMode="auto">
              <a:xfrm flipH="1">
                <a:off x="3438857" y="0"/>
                <a:ext cx="2849208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rgbClr val="A6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 flipH="1" flipV="1">
                <a:off x="1719429" y="-98208"/>
                <a:ext cx="2849208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rgbClr val="EE9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组合 15"/>
            <p:cNvGrpSpPr>
              <a:grpSpLocks/>
            </p:cNvGrpSpPr>
            <p:nvPr/>
          </p:nvGrpSpPr>
          <p:grpSpPr bwMode="auto">
            <a:xfrm>
              <a:off x="3236146" y="3044770"/>
              <a:ext cx="3183354" cy="1456443"/>
              <a:chOff x="0" y="0"/>
              <a:chExt cx="6288064" cy="2960563"/>
            </a:xfrm>
          </p:grpSpPr>
          <p:sp>
            <p:nvSpPr>
              <p:cNvPr id="31" name="Freeform 6"/>
              <p:cNvSpPr>
                <a:spLocks noChangeArrowheads="1"/>
              </p:cNvSpPr>
              <p:nvPr/>
            </p:nvSpPr>
            <p:spPr bwMode="auto">
              <a:xfrm flipH="1" flipV="1">
                <a:off x="3438857" y="0"/>
                <a:ext cx="2849207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rgbClr val="4BB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6"/>
              <p:cNvSpPr>
                <a:spLocks noChangeArrowheads="1"/>
              </p:cNvSpPr>
              <p:nvPr/>
            </p:nvSpPr>
            <p:spPr bwMode="auto">
              <a:xfrm flipH="1" flipV="1">
                <a:off x="0" y="0"/>
                <a:ext cx="2849207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rgbClr val="A6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>
                <a:spLocks noChangeArrowheads="1"/>
              </p:cNvSpPr>
              <p:nvPr/>
            </p:nvSpPr>
            <p:spPr bwMode="auto">
              <a:xfrm flipH="1">
                <a:off x="1719429" y="97004"/>
                <a:ext cx="2849208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rgbClr val="EE9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" name="椭圆 3"/>
            <p:cNvSpPr>
              <a:spLocks noChangeArrowheads="1"/>
            </p:cNvSpPr>
            <p:nvPr/>
          </p:nvSpPr>
          <p:spPr bwMode="auto">
            <a:xfrm>
              <a:off x="4223476" y="2300141"/>
              <a:ext cx="1325558" cy="12880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39" name="图片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907" y="2085106"/>
              <a:ext cx="614897" cy="59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878" y="2216365"/>
              <a:ext cx="456637" cy="44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352" y="1701500"/>
              <a:ext cx="459662" cy="44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761" y="3749131"/>
              <a:ext cx="525183" cy="51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图片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33" y="3304868"/>
              <a:ext cx="552399" cy="53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图片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707" y="3304868"/>
              <a:ext cx="558447" cy="5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344" y="2534092"/>
              <a:ext cx="998957" cy="51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矩形 33"/>
            <p:cNvSpPr>
              <a:spLocks noChangeArrowheads="1"/>
            </p:cNvSpPr>
            <p:nvPr/>
          </p:nvSpPr>
          <p:spPr bwMode="auto">
            <a:xfrm>
              <a:off x="4344099" y="2944190"/>
              <a:ext cx="1135040" cy="62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标题</a:t>
              </a:r>
              <a:endParaRPr lang="en-US" sz="2400" b="1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sp>
        <p:nvSpPr>
          <p:cNvPr id="60" name="矩形 23"/>
          <p:cNvSpPr>
            <a:spLocks noChangeArrowheads="1"/>
          </p:cNvSpPr>
          <p:nvPr/>
        </p:nvSpPr>
        <p:spPr bwMode="auto">
          <a:xfrm>
            <a:off x="6997189" y="1510176"/>
            <a:ext cx="1498415" cy="4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1" name="矩形 25"/>
          <p:cNvSpPr>
            <a:spLocks noChangeArrowheads="1"/>
          </p:cNvSpPr>
          <p:nvPr/>
        </p:nvSpPr>
        <p:spPr bwMode="auto">
          <a:xfrm>
            <a:off x="6997190" y="1992774"/>
            <a:ext cx="2005372" cy="9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请输入您的文字内容请输入您的文字内容请输入您</a:t>
            </a:r>
            <a:r>
              <a:rPr lang="zh-CN" altLang="en-US" sz="1200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的文字</a:t>
            </a: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内容文字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2" name="直接连接符 21"/>
          <p:cNvSpPr>
            <a:spLocks noChangeShapeType="1"/>
          </p:cNvSpPr>
          <p:nvPr/>
        </p:nvSpPr>
        <p:spPr bwMode="auto">
          <a:xfrm flipV="1">
            <a:off x="6093340" y="1837341"/>
            <a:ext cx="872929" cy="512763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63" name="矩形 23"/>
          <p:cNvSpPr>
            <a:spLocks noChangeArrowheads="1"/>
          </p:cNvSpPr>
          <p:nvPr/>
        </p:nvSpPr>
        <p:spPr bwMode="auto">
          <a:xfrm>
            <a:off x="4137047" y="774293"/>
            <a:ext cx="1498415" cy="4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4" name="矩形 25"/>
          <p:cNvSpPr>
            <a:spLocks noChangeArrowheads="1"/>
          </p:cNvSpPr>
          <p:nvPr/>
        </p:nvSpPr>
        <p:spPr bwMode="auto">
          <a:xfrm>
            <a:off x="3623697" y="1142290"/>
            <a:ext cx="2790888" cy="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请输入您的文字内容请输入您的文字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3" name="矩形 23"/>
          <p:cNvSpPr>
            <a:spLocks noChangeArrowheads="1"/>
          </p:cNvSpPr>
          <p:nvPr/>
        </p:nvSpPr>
        <p:spPr bwMode="auto">
          <a:xfrm>
            <a:off x="1061613" y="1510177"/>
            <a:ext cx="1498415" cy="4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5" name="矩形 25"/>
          <p:cNvSpPr>
            <a:spLocks noChangeArrowheads="1"/>
          </p:cNvSpPr>
          <p:nvPr/>
        </p:nvSpPr>
        <p:spPr bwMode="auto">
          <a:xfrm>
            <a:off x="658712" y="1985843"/>
            <a:ext cx="2005372" cy="9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请输入您的文字内容请输入您的文字内容请输入您</a:t>
            </a:r>
            <a:r>
              <a:rPr lang="zh-CN" altLang="en-US" sz="1200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的文字</a:t>
            </a: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内容文字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6" name="直接连接符 21"/>
          <p:cNvSpPr>
            <a:spLocks noChangeShapeType="1"/>
          </p:cNvSpPr>
          <p:nvPr/>
        </p:nvSpPr>
        <p:spPr bwMode="auto">
          <a:xfrm flipH="1" flipV="1">
            <a:off x="2664084" y="1837342"/>
            <a:ext cx="899792" cy="57651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77" name="矩形 23"/>
          <p:cNvSpPr>
            <a:spLocks noChangeArrowheads="1"/>
          </p:cNvSpPr>
          <p:nvPr/>
        </p:nvSpPr>
        <p:spPr bwMode="auto">
          <a:xfrm>
            <a:off x="6997189" y="3251201"/>
            <a:ext cx="1498415" cy="4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8" name="矩形 25"/>
          <p:cNvSpPr>
            <a:spLocks noChangeArrowheads="1"/>
          </p:cNvSpPr>
          <p:nvPr/>
        </p:nvSpPr>
        <p:spPr bwMode="auto">
          <a:xfrm>
            <a:off x="6997190" y="3733799"/>
            <a:ext cx="2005372" cy="9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请输入您的文字内容请输入您的文字内容请输入您</a:t>
            </a:r>
            <a:r>
              <a:rPr lang="zh-CN" altLang="en-US" sz="1200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的文字</a:t>
            </a: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内容文字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9" name="直接连接符 21"/>
          <p:cNvSpPr>
            <a:spLocks noChangeShapeType="1"/>
          </p:cNvSpPr>
          <p:nvPr/>
        </p:nvSpPr>
        <p:spPr bwMode="auto">
          <a:xfrm flipV="1">
            <a:off x="5983035" y="3571482"/>
            <a:ext cx="983234" cy="118241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81" name="矩形 23"/>
          <p:cNvSpPr>
            <a:spLocks noChangeArrowheads="1"/>
          </p:cNvSpPr>
          <p:nvPr/>
        </p:nvSpPr>
        <p:spPr bwMode="auto">
          <a:xfrm>
            <a:off x="1061613" y="3273465"/>
            <a:ext cx="1498415" cy="4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" name="矩形 25"/>
          <p:cNvSpPr>
            <a:spLocks noChangeArrowheads="1"/>
          </p:cNvSpPr>
          <p:nvPr/>
        </p:nvSpPr>
        <p:spPr bwMode="auto">
          <a:xfrm>
            <a:off x="658712" y="3749131"/>
            <a:ext cx="2005372" cy="9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请输入您的文字内容请输入您的文字内容请输入您</a:t>
            </a:r>
            <a:r>
              <a:rPr lang="zh-CN" altLang="en-US" sz="1200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的文字</a:t>
            </a: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内容文字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3" name="直接连接符 21"/>
          <p:cNvSpPr>
            <a:spLocks noChangeShapeType="1"/>
          </p:cNvSpPr>
          <p:nvPr/>
        </p:nvSpPr>
        <p:spPr bwMode="auto">
          <a:xfrm flipV="1">
            <a:off x="2560028" y="3486965"/>
            <a:ext cx="1045569" cy="5912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84" name="矩形 23"/>
          <p:cNvSpPr>
            <a:spLocks noChangeArrowheads="1"/>
          </p:cNvSpPr>
          <p:nvPr/>
        </p:nvSpPr>
        <p:spPr bwMode="auto">
          <a:xfrm>
            <a:off x="4137047" y="4561510"/>
            <a:ext cx="1498415" cy="4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5" name="矩形 25"/>
          <p:cNvSpPr>
            <a:spLocks noChangeArrowheads="1"/>
          </p:cNvSpPr>
          <p:nvPr/>
        </p:nvSpPr>
        <p:spPr bwMode="auto">
          <a:xfrm>
            <a:off x="3623697" y="4929507"/>
            <a:ext cx="2790888" cy="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请输入您的文字内容请输入您的文字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60" grpId="0"/>
      <p:bldP spid="61" grpId="0"/>
      <p:bldP spid="62" grpId="0" animBg="1"/>
      <p:bldP spid="63" grpId="0"/>
      <p:bldP spid="64" grpId="0"/>
      <p:bldP spid="73" grpId="0"/>
      <p:bldP spid="75" grpId="0"/>
      <p:bldP spid="76" grpId="0" animBg="1"/>
      <p:bldP spid="77" grpId="0"/>
      <p:bldP spid="78" grpId="0"/>
      <p:bldP spid="79" grpId="0" animBg="1"/>
      <p:bldP spid="81" grpId="0"/>
      <p:bldP spid="82" grpId="0"/>
      <p:bldP spid="83" grpId="0" animBg="1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="" xmlns:a16="http://schemas.microsoft.com/office/drawing/2014/main" id="{E02D88B8-5DE5-4666-A2D8-5063BE81D68B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9720262" cy="3715578"/>
          </a:xfrm>
          <a:custGeom>
            <a:avLst/>
            <a:gdLst>
              <a:gd name="T0" fmla="*/ 11516 w 11516"/>
              <a:gd name="T1" fmla="*/ 0 h 4401"/>
              <a:gd name="T2" fmla="*/ 11516 w 11516"/>
              <a:gd name="T3" fmla="*/ 3894 h 4401"/>
              <a:gd name="T4" fmla="*/ 0 w 11516"/>
              <a:gd name="T5" fmla="*/ 4401 h 4401"/>
              <a:gd name="T6" fmla="*/ 0 w 11516"/>
              <a:gd name="T7" fmla="*/ 0 h 4401"/>
              <a:gd name="T8" fmla="*/ 11516 w 11516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4401">
                <a:moveTo>
                  <a:pt x="11516" y="0"/>
                </a:moveTo>
                <a:lnTo>
                  <a:pt x="11516" y="3894"/>
                </a:lnTo>
                <a:lnTo>
                  <a:pt x="0" y="4401"/>
                </a:lnTo>
                <a:lnTo>
                  <a:pt x="0" y="0"/>
                </a:lnTo>
                <a:lnTo>
                  <a:pt x="11516" y="0"/>
                </a:lnTo>
                <a:close/>
              </a:path>
            </a:pathLst>
          </a:custGeom>
          <a:solidFill>
            <a:srgbClr val="646D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7E18F83-C847-4E81-B556-CA91C3114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" y="267494"/>
            <a:ext cx="8319691" cy="467899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4149" y="1608376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Microscope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83968" y="2256448"/>
            <a:ext cx="4032449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PowerPoint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" name="Group 64">
            <a:extLst>
              <a:ext uri="{FF2B5EF4-FFF2-40B4-BE49-F238E27FC236}">
                <a16:creationId xmlns="" xmlns:a16="http://schemas.microsoft.com/office/drawing/2014/main" id="{1FBECF3D-DE93-43C9-9F1F-F82DA5117C46}"/>
              </a:ext>
            </a:extLst>
          </p:cNvPr>
          <p:cNvGrpSpPr/>
          <p:nvPr/>
        </p:nvGrpSpPr>
        <p:grpSpPr>
          <a:xfrm>
            <a:off x="5372101" y="2965450"/>
            <a:ext cx="808038" cy="808038"/>
            <a:chOff x="5372101" y="2965450"/>
            <a:chExt cx="808038" cy="808038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AED7171D-9EC4-48A4-8B9B-C429BCD5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2101" y="2965450"/>
              <a:ext cx="808038" cy="808038"/>
            </a:xfrm>
            <a:custGeom>
              <a:avLst/>
              <a:gdLst>
                <a:gd name="T0" fmla="*/ 1017 w 1017"/>
                <a:gd name="T1" fmla="*/ 534 h 1017"/>
                <a:gd name="T2" fmla="*/ 1006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1 w 1017"/>
                <a:gd name="T19" fmla="*/ 1007 h 1017"/>
                <a:gd name="T20" fmla="*/ 534 w 1017"/>
                <a:gd name="T21" fmla="*/ 1016 h 1017"/>
                <a:gd name="T22" fmla="*/ 482 w 1017"/>
                <a:gd name="T23" fmla="*/ 1016 h 1017"/>
                <a:gd name="T24" fmla="*/ 406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1 w 1017"/>
                <a:gd name="T43" fmla="*/ 534 h 1017"/>
                <a:gd name="T44" fmla="*/ 1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6 w 1017"/>
                <a:gd name="T63" fmla="*/ 10 h 1017"/>
                <a:gd name="T64" fmla="*/ 482 w 1017"/>
                <a:gd name="T65" fmla="*/ 0 h 1017"/>
                <a:gd name="T66" fmla="*/ 534 w 1017"/>
                <a:gd name="T67" fmla="*/ 0 h 1017"/>
                <a:gd name="T68" fmla="*/ 611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6 w 1017"/>
                <a:gd name="T85" fmla="*/ 405 h 1017"/>
                <a:gd name="T86" fmla="*/ 1017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1" y="585"/>
                  </a:lnTo>
                  <a:lnTo>
                    <a:pt x="1006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8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0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4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8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8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4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7" y="21"/>
                  </a:lnTo>
                  <a:lnTo>
                    <a:pt x="381" y="15"/>
                  </a:lnTo>
                  <a:lnTo>
                    <a:pt x="406" y="10"/>
                  </a:lnTo>
                  <a:lnTo>
                    <a:pt x="431" y="5"/>
                  </a:lnTo>
                  <a:lnTo>
                    <a:pt x="456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3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0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6" y="405"/>
                  </a:lnTo>
                  <a:lnTo>
                    <a:pt x="1011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658A5144-6868-4760-AAED-DC2AAFFB9D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40388" y="3068638"/>
              <a:ext cx="271463" cy="588963"/>
            </a:xfrm>
            <a:custGeom>
              <a:avLst/>
              <a:gdLst>
                <a:gd name="T0" fmla="*/ 240 w 342"/>
                <a:gd name="T1" fmla="*/ 539 h 742"/>
                <a:gd name="T2" fmla="*/ 308 w 342"/>
                <a:gd name="T3" fmla="*/ 476 h 742"/>
                <a:gd name="T4" fmla="*/ 340 w 342"/>
                <a:gd name="T5" fmla="*/ 398 h 742"/>
                <a:gd name="T6" fmla="*/ 338 w 342"/>
                <a:gd name="T7" fmla="*/ 329 h 742"/>
                <a:gd name="T8" fmla="*/ 298 w 342"/>
                <a:gd name="T9" fmla="*/ 254 h 742"/>
                <a:gd name="T10" fmla="*/ 226 w 342"/>
                <a:gd name="T11" fmla="*/ 193 h 742"/>
                <a:gd name="T12" fmla="*/ 242 w 342"/>
                <a:gd name="T13" fmla="*/ 147 h 742"/>
                <a:gd name="T14" fmla="*/ 311 w 342"/>
                <a:gd name="T15" fmla="*/ 87 h 742"/>
                <a:gd name="T16" fmla="*/ 339 w 342"/>
                <a:gd name="T17" fmla="*/ 21 h 742"/>
                <a:gd name="T18" fmla="*/ 331 w 342"/>
                <a:gd name="T19" fmla="*/ 0 h 742"/>
                <a:gd name="T20" fmla="*/ 320 w 342"/>
                <a:gd name="T21" fmla="*/ 8 h 742"/>
                <a:gd name="T22" fmla="*/ 300 w 342"/>
                <a:gd name="T23" fmla="*/ 72 h 742"/>
                <a:gd name="T24" fmla="*/ 236 w 342"/>
                <a:gd name="T25" fmla="*/ 130 h 742"/>
                <a:gd name="T26" fmla="*/ 121 w 342"/>
                <a:gd name="T27" fmla="*/ 139 h 742"/>
                <a:gd name="T28" fmla="*/ 51 w 342"/>
                <a:gd name="T29" fmla="*/ 83 h 742"/>
                <a:gd name="T30" fmla="*/ 23 w 342"/>
                <a:gd name="T31" fmla="*/ 19 h 742"/>
                <a:gd name="T32" fmla="*/ 13 w 342"/>
                <a:gd name="T33" fmla="*/ 0 h 742"/>
                <a:gd name="T34" fmla="*/ 4 w 342"/>
                <a:gd name="T35" fmla="*/ 6 h 742"/>
                <a:gd name="T36" fmla="*/ 13 w 342"/>
                <a:gd name="T37" fmla="*/ 54 h 742"/>
                <a:gd name="T38" fmla="*/ 61 w 342"/>
                <a:gd name="T39" fmla="*/ 118 h 742"/>
                <a:gd name="T40" fmla="*/ 151 w 342"/>
                <a:gd name="T41" fmla="*/ 175 h 742"/>
                <a:gd name="T42" fmla="*/ 76 w 342"/>
                <a:gd name="T43" fmla="*/ 222 h 742"/>
                <a:gd name="T44" fmla="*/ 20 w 342"/>
                <a:gd name="T45" fmla="*/ 291 h 742"/>
                <a:gd name="T46" fmla="*/ 0 w 342"/>
                <a:gd name="T47" fmla="*/ 371 h 742"/>
                <a:gd name="T48" fmla="*/ 14 w 342"/>
                <a:gd name="T49" fmla="*/ 438 h 742"/>
                <a:gd name="T50" fmla="*/ 65 w 342"/>
                <a:gd name="T51" fmla="*/ 509 h 742"/>
                <a:gd name="T52" fmla="*/ 133 w 342"/>
                <a:gd name="T53" fmla="*/ 557 h 742"/>
                <a:gd name="T54" fmla="*/ 74 w 342"/>
                <a:gd name="T55" fmla="*/ 614 h 742"/>
                <a:gd name="T56" fmla="*/ 17 w 342"/>
                <a:gd name="T57" fmla="*/ 676 h 742"/>
                <a:gd name="T58" fmla="*/ 3 w 342"/>
                <a:gd name="T59" fmla="*/ 734 h 742"/>
                <a:gd name="T60" fmla="*/ 13 w 342"/>
                <a:gd name="T61" fmla="*/ 742 h 742"/>
                <a:gd name="T62" fmla="*/ 22 w 342"/>
                <a:gd name="T63" fmla="*/ 734 h 742"/>
                <a:gd name="T64" fmla="*/ 44 w 342"/>
                <a:gd name="T65" fmla="*/ 669 h 742"/>
                <a:gd name="T66" fmla="*/ 106 w 342"/>
                <a:gd name="T67" fmla="*/ 612 h 742"/>
                <a:gd name="T68" fmla="*/ 222 w 342"/>
                <a:gd name="T69" fmla="*/ 602 h 742"/>
                <a:gd name="T70" fmla="*/ 292 w 342"/>
                <a:gd name="T71" fmla="*/ 659 h 742"/>
                <a:gd name="T72" fmla="*/ 320 w 342"/>
                <a:gd name="T73" fmla="*/ 722 h 742"/>
                <a:gd name="T74" fmla="*/ 331 w 342"/>
                <a:gd name="T75" fmla="*/ 742 h 742"/>
                <a:gd name="T76" fmla="*/ 339 w 342"/>
                <a:gd name="T77" fmla="*/ 736 h 742"/>
                <a:gd name="T78" fmla="*/ 330 w 342"/>
                <a:gd name="T79" fmla="*/ 688 h 742"/>
                <a:gd name="T80" fmla="*/ 281 w 342"/>
                <a:gd name="T81" fmla="*/ 623 h 742"/>
                <a:gd name="T82" fmla="*/ 191 w 342"/>
                <a:gd name="T83" fmla="*/ 567 h 742"/>
                <a:gd name="T84" fmla="*/ 115 w 342"/>
                <a:gd name="T85" fmla="*/ 528 h 742"/>
                <a:gd name="T86" fmla="*/ 52 w 342"/>
                <a:gd name="T87" fmla="*/ 468 h 742"/>
                <a:gd name="T88" fmla="*/ 21 w 342"/>
                <a:gd name="T89" fmla="*/ 396 h 742"/>
                <a:gd name="T90" fmla="*/ 24 w 342"/>
                <a:gd name="T91" fmla="*/ 333 h 742"/>
                <a:gd name="T92" fmla="*/ 60 w 342"/>
                <a:gd name="T93" fmla="*/ 264 h 742"/>
                <a:gd name="T94" fmla="*/ 128 w 342"/>
                <a:gd name="T95" fmla="*/ 206 h 742"/>
                <a:gd name="T96" fmla="*/ 172 w 342"/>
                <a:gd name="T97" fmla="*/ 184 h 742"/>
                <a:gd name="T98" fmla="*/ 228 w 342"/>
                <a:gd name="T99" fmla="*/ 214 h 742"/>
                <a:gd name="T100" fmla="*/ 292 w 342"/>
                <a:gd name="T101" fmla="*/ 274 h 742"/>
                <a:gd name="T102" fmla="*/ 322 w 342"/>
                <a:gd name="T103" fmla="*/ 345 h 742"/>
                <a:gd name="T104" fmla="*/ 319 w 342"/>
                <a:gd name="T105" fmla="*/ 409 h 742"/>
                <a:gd name="T106" fmla="*/ 282 w 342"/>
                <a:gd name="T107" fmla="*/ 478 h 742"/>
                <a:gd name="T108" fmla="*/ 214 w 342"/>
                <a:gd name="T109" fmla="*/ 536 h 742"/>
                <a:gd name="T110" fmla="*/ 172 w 342"/>
                <a:gd name="T111" fmla="*/ 55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742">
                  <a:moveTo>
                    <a:pt x="191" y="567"/>
                  </a:moveTo>
                  <a:lnTo>
                    <a:pt x="191" y="567"/>
                  </a:lnTo>
                  <a:lnTo>
                    <a:pt x="210" y="557"/>
                  </a:lnTo>
                  <a:lnTo>
                    <a:pt x="210" y="557"/>
                  </a:lnTo>
                  <a:lnTo>
                    <a:pt x="226" y="548"/>
                  </a:lnTo>
                  <a:lnTo>
                    <a:pt x="240" y="539"/>
                  </a:lnTo>
                  <a:lnTo>
                    <a:pt x="254" y="530"/>
                  </a:lnTo>
                  <a:lnTo>
                    <a:pt x="266" y="519"/>
                  </a:lnTo>
                  <a:lnTo>
                    <a:pt x="278" y="509"/>
                  </a:lnTo>
                  <a:lnTo>
                    <a:pt x="289" y="499"/>
                  </a:lnTo>
                  <a:lnTo>
                    <a:pt x="298" y="487"/>
                  </a:lnTo>
                  <a:lnTo>
                    <a:pt x="308" y="476"/>
                  </a:lnTo>
                  <a:lnTo>
                    <a:pt x="316" y="463"/>
                  </a:lnTo>
                  <a:lnTo>
                    <a:pt x="323" y="450"/>
                  </a:lnTo>
                  <a:lnTo>
                    <a:pt x="328" y="438"/>
                  </a:lnTo>
                  <a:lnTo>
                    <a:pt x="334" y="425"/>
                  </a:lnTo>
                  <a:lnTo>
                    <a:pt x="338" y="411"/>
                  </a:lnTo>
                  <a:lnTo>
                    <a:pt x="340" y="398"/>
                  </a:lnTo>
                  <a:lnTo>
                    <a:pt x="342" y="38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2" y="357"/>
                  </a:lnTo>
                  <a:lnTo>
                    <a:pt x="340" y="343"/>
                  </a:lnTo>
                  <a:lnTo>
                    <a:pt x="338" y="329"/>
                  </a:lnTo>
                  <a:lnTo>
                    <a:pt x="334" y="317"/>
                  </a:lnTo>
                  <a:lnTo>
                    <a:pt x="328" y="304"/>
                  </a:lnTo>
                  <a:lnTo>
                    <a:pt x="323" y="291"/>
                  </a:lnTo>
                  <a:lnTo>
                    <a:pt x="316" y="279"/>
                  </a:lnTo>
                  <a:lnTo>
                    <a:pt x="308" y="266"/>
                  </a:lnTo>
                  <a:lnTo>
                    <a:pt x="298" y="254"/>
                  </a:lnTo>
                  <a:lnTo>
                    <a:pt x="289" y="243"/>
                  </a:lnTo>
                  <a:lnTo>
                    <a:pt x="278" y="233"/>
                  </a:lnTo>
                  <a:lnTo>
                    <a:pt x="266" y="222"/>
                  </a:lnTo>
                  <a:lnTo>
                    <a:pt x="254" y="212"/>
                  </a:lnTo>
                  <a:lnTo>
                    <a:pt x="240" y="203"/>
                  </a:lnTo>
                  <a:lnTo>
                    <a:pt x="226" y="193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26" y="156"/>
                  </a:lnTo>
                  <a:lnTo>
                    <a:pt x="242" y="147"/>
                  </a:lnTo>
                  <a:lnTo>
                    <a:pt x="256" y="138"/>
                  </a:lnTo>
                  <a:lnTo>
                    <a:pt x="270" y="128"/>
                  </a:lnTo>
                  <a:lnTo>
                    <a:pt x="281" y="118"/>
                  </a:lnTo>
                  <a:lnTo>
                    <a:pt x="293" y="108"/>
                  </a:lnTo>
                  <a:lnTo>
                    <a:pt x="302" y="98"/>
                  </a:lnTo>
                  <a:lnTo>
                    <a:pt x="311" y="87"/>
                  </a:lnTo>
                  <a:lnTo>
                    <a:pt x="318" y="76"/>
                  </a:lnTo>
                  <a:lnTo>
                    <a:pt x="325" y="65"/>
                  </a:lnTo>
                  <a:lnTo>
                    <a:pt x="330" y="54"/>
                  </a:lnTo>
                  <a:lnTo>
                    <a:pt x="334" y="44"/>
                  </a:lnTo>
                  <a:lnTo>
                    <a:pt x="338" y="32"/>
                  </a:lnTo>
                  <a:lnTo>
                    <a:pt x="339" y="21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39" y="6"/>
                  </a:lnTo>
                  <a:lnTo>
                    <a:pt x="338" y="2"/>
                  </a:lnTo>
                  <a:lnTo>
                    <a:pt x="334" y="1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26" y="1"/>
                  </a:lnTo>
                  <a:lnTo>
                    <a:pt x="324" y="2"/>
                  </a:lnTo>
                  <a:lnTo>
                    <a:pt x="322" y="4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0" y="19"/>
                  </a:lnTo>
                  <a:lnTo>
                    <a:pt x="318" y="30"/>
                  </a:lnTo>
                  <a:lnTo>
                    <a:pt x="315" y="41"/>
                  </a:lnTo>
                  <a:lnTo>
                    <a:pt x="311" y="52"/>
                  </a:lnTo>
                  <a:lnTo>
                    <a:pt x="305" y="62"/>
                  </a:lnTo>
                  <a:lnTo>
                    <a:pt x="300" y="72"/>
                  </a:lnTo>
                  <a:lnTo>
                    <a:pt x="292" y="83"/>
                  </a:lnTo>
                  <a:lnTo>
                    <a:pt x="284" y="92"/>
                  </a:lnTo>
                  <a:lnTo>
                    <a:pt x="273" y="102"/>
                  </a:lnTo>
                  <a:lnTo>
                    <a:pt x="262" y="112"/>
                  </a:lnTo>
                  <a:lnTo>
                    <a:pt x="250" y="121"/>
                  </a:lnTo>
                  <a:lnTo>
                    <a:pt x="236" y="130"/>
                  </a:lnTo>
                  <a:lnTo>
                    <a:pt x="222" y="139"/>
                  </a:lnTo>
                  <a:lnTo>
                    <a:pt x="206" y="148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36" y="148"/>
                  </a:lnTo>
                  <a:lnTo>
                    <a:pt x="121" y="139"/>
                  </a:lnTo>
                  <a:lnTo>
                    <a:pt x="106" y="130"/>
                  </a:lnTo>
                  <a:lnTo>
                    <a:pt x="92" y="121"/>
                  </a:lnTo>
                  <a:lnTo>
                    <a:pt x="81" y="112"/>
                  </a:lnTo>
                  <a:lnTo>
                    <a:pt x="69" y="102"/>
                  </a:lnTo>
                  <a:lnTo>
                    <a:pt x="60" y="92"/>
                  </a:lnTo>
                  <a:lnTo>
                    <a:pt x="51" y="83"/>
                  </a:lnTo>
                  <a:lnTo>
                    <a:pt x="44" y="72"/>
                  </a:lnTo>
                  <a:lnTo>
                    <a:pt x="37" y="62"/>
                  </a:lnTo>
                  <a:lnTo>
                    <a:pt x="31" y="52"/>
                  </a:lnTo>
                  <a:lnTo>
                    <a:pt x="28" y="41"/>
                  </a:lnTo>
                  <a:lnTo>
                    <a:pt x="24" y="30"/>
                  </a:lnTo>
                  <a:lnTo>
                    <a:pt x="23" y="19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21"/>
                  </a:lnTo>
                  <a:lnTo>
                    <a:pt x="6" y="32"/>
                  </a:lnTo>
                  <a:lnTo>
                    <a:pt x="8" y="44"/>
                  </a:lnTo>
                  <a:lnTo>
                    <a:pt x="13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31" y="87"/>
                  </a:lnTo>
                  <a:lnTo>
                    <a:pt x="41" y="98"/>
                  </a:lnTo>
                  <a:lnTo>
                    <a:pt x="51" y="108"/>
                  </a:lnTo>
                  <a:lnTo>
                    <a:pt x="61" y="118"/>
                  </a:lnTo>
                  <a:lnTo>
                    <a:pt x="74" y="128"/>
                  </a:lnTo>
                  <a:lnTo>
                    <a:pt x="87" y="138"/>
                  </a:lnTo>
                  <a:lnTo>
                    <a:pt x="102" y="147"/>
                  </a:lnTo>
                  <a:lnTo>
                    <a:pt x="117" y="156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18" y="193"/>
                  </a:lnTo>
                  <a:lnTo>
                    <a:pt x="103" y="203"/>
                  </a:lnTo>
                  <a:lnTo>
                    <a:pt x="89" y="212"/>
                  </a:lnTo>
                  <a:lnTo>
                    <a:pt x="76" y="222"/>
                  </a:lnTo>
                  <a:lnTo>
                    <a:pt x="65" y="233"/>
                  </a:lnTo>
                  <a:lnTo>
                    <a:pt x="53" y="243"/>
                  </a:lnTo>
                  <a:lnTo>
                    <a:pt x="44" y="254"/>
                  </a:lnTo>
                  <a:lnTo>
                    <a:pt x="35" y="266"/>
                  </a:lnTo>
                  <a:lnTo>
                    <a:pt x="27" y="279"/>
                  </a:lnTo>
                  <a:lnTo>
                    <a:pt x="20" y="291"/>
                  </a:lnTo>
                  <a:lnTo>
                    <a:pt x="14" y="304"/>
                  </a:lnTo>
                  <a:lnTo>
                    <a:pt x="9" y="317"/>
                  </a:lnTo>
                  <a:lnTo>
                    <a:pt x="5" y="329"/>
                  </a:lnTo>
                  <a:lnTo>
                    <a:pt x="3" y="343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85"/>
                  </a:lnTo>
                  <a:lnTo>
                    <a:pt x="3" y="398"/>
                  </a:lnTo>
                  <a:lnTo>
                    <a:pt x="5" y="411"/>
                  </a:lnTo>
                  <a:lnTo>
                    <a:pt x="9" y="425"/>
                  </a:lnTo>
                  <a:lnTo>
                    <a:pt x="14" y="438"/>
                  </a:lnTo>
                  <a:lnTo>
                    <a:pt x="20" y="450"/>
                  </a:lnTo>
                  <a:lnTo>
                    <a:pt x="27" y="463"/>
                  </a:lnTo>
                  <a:lnTo>
                    <a:pt x="35" y="476"/>
                  </a:lnTo>
                  <a:lnTo>
                    <a:pt x="44" y="487"/>
                  </a:lnTo>
                  <a:lnTo>
                    <a:pt x="53" y="499"/>
                  </a:lnTo>
                  <a:lnTo>
                    <a:pt x="65" y="509"/>
                  </a:lnTo>
                  <a:lnTo>
                    <a:pt x="76" y="519"/>
                  </a:lnTo>
                  <a:lnTo>
                    <a:pt x="89" y="530"/>
                  </a:lnTo>
                  <a:lnTo>
                    <a:pt x="103" y="539"/>
                  </a:lnTo>
                  <a:lnTo>
                    <a:pt x="118" y="548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51" y="567"/>
                  </a:lnTo>
                  <a:lnTo>
                    <a:pt x="151" y="567"/>
                  </a:lnTo>
                  <a:lnTo>
                    <a:pt x="117" y="585"/>
                  </a:lnTo>
                  <a:lnTo>
                    <a:pt x="102" y="594"/>
                  </a:lnTo>
                  <a:lnTo>
                    <a:pt x="87" y="604"/>
                  </a:lnTo>
                  <a:lnTo>
                    <a:pt x="74" y="614"/>
                  </a:lnTo>
                  <a:lnTo>
                    <a:pt x="61" y="623"/>
                  </a:lnTo>
                  <a:lnTo>
                    <a:pt x="51" y="634"/>
                  </a:lnTo>
                  <a:lnTo>
                    <a:pt x="41" y="644"/>
                  </a:lnTo>
                  <a:lnTo>
                    <a:pt x="31" y="654"/>
                  </a:lnTo>
                  <a:lnTo>
                    <a:pt x="24" y="666"/>
                  </a:lnTo>
                  <a:lnTo>
                    <a:pt x="17" y="676"/>
                  </a:lnTo>
                  <a:lnTo>
                    <a:pt x="13" y="688"/>
                  </a:lnTo>
                  <a:lnTo>
                    <a:pt x="8" y="698"/>
                  </a:lnTo>
                  <a:lnTo>
                    <a:pt x="6" y="710"/>
                  </a:lnTo>
                  <a:lnTo>
                    <a:pt x="4" y="721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4" y="736"/>
                  </a:lnTo>
                  <a:lnTo>
                    <a:pt x="6" y="740"/>
                  </a:lnTo>
                  <a:lnTo>
                    <a:pt x="8" y="741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6" y="741"/>
                  </a:lnTo>
                  <a:lnTo>
                    <a:pt x="19" y="740"/>
                  </a:lnTo>
                  <a:lnTo>
                    <a:pt x="21" y="736"/>
                  </a:lnTo>
                  <a:lnTo>
                    <a:pt x="22" y="734"/>
                  </a:lnTo>
                  <a:lnTo>
                    <a:pt x="22" y="734"/>
                  </a:lnTo>
                  <a:lnTo>
                    <a:pt x="23" y="722"/>
                  </a:lnTo>
                  <a:lnTo>
                    <a:pt x="24" y="712"/>
                  </a:lnTo>
                  <a:lnTo>
                    <a:pt x="28" y="700"/>
                  </a:lnTo>
                  <a:lnTo>
                    <a:pt x="31" y="690"/>
                  </a:lnTo>
                  <a:lnTo>
                    <a:pt x="37" y="680"/>
                  </a:lnTo>
                  <a:lnTo>
                    <a:pt x="44" y="669"/>
                  </a:lnTo>
                  <a:lnTo>
                    <a:pt x="51" y="659"/>
                  </a:lnTo>
                  <a:lnTo>
                    <a:pt x="60" y="650"/>
                  </a:lnTo>
                  <a:lnTo>
                    <a:pt x="69" y="639"/>
                  </a:lnTo>
                  <a:lnTo>
                    <a:pt x="81" y="630"/>
                  </a:lnTo>
                  <a:lnTo>
                    <a:pt x="92" y="621"/>
                  </a:lnTo>
                  <a:lnTo>
                    <a:pt x="106" y="612"/>
                  </a:lnTo>
                  <a:lnTo>
                    <a:pt x="121" y="602"/>
                  </a:lnTo>
                  <a:lnTo>
                    <a:pt x="136" y="593"/>
                  </a:lnTo>
                  <a:lnTo>
                    <a:pt x="172" y="576"/>
                  </a:lnTo>
                  <a:lnTo>
                    <a:pt x="172" y="576"/>
                  </a:lnTo>
                  <a:lnTo>
                    <a:pt x="206" y="593"/>
                  </a:lnTo>
                  <a:lnTo>
                    <a:pt x="222" y="602"/>
                  </a:lnTo>
                  <a:lnTo>
                    <a:pt x="236" y="612"/>
                  </a:lnTo>
                  <a:lnTo>
                    <a:pt x="250" y="621"/>
                  </a:lnTo>
                  <a:lnTo>
                    <a:pt x="262" y="630"/>
                  </a:lnTo>
                  <a:lnTo>
                    <a:pt x="273" y="639"/>
                  </a:lnTo>
                  <a:lnTo>
                    <a:pt x="284" y="650"/>
                  </a:lnTo>
                  <a:lnTo>
                    <a:pt x="292" y="659"/>
                  </a:lnTo>
                  <a:lnTo>
                    <a:pt x="300" y="669"/>
                  </a:lnTo>
                  <a:lnTo>
                    <a:pt x="305" y="680"/>
                  </a:lnTo>
                  <a:lnTo>
                    <a:pt x="311" y="690"/>
                  </a:lnTo>
                  <a:lnTo>
                    <a:pt x="315" y="700"/>
                  </a:lnTo>
                  <a:lnTo>
                    <a:pt x="318" y="712"/>
                  </a:lnTo>
                  <a:lnTo>
                    <a:pt x="320" y="722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2" y="736"/>
                  </a:lnTo>
                  <a:lnTo>
                    <a:pt x="324" y="740"/>
                  </a:lnTo>
                  <a:lnTo>
                    <a:pt x="326" y="741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4" y="741"/>
                  </a:lnTo>
                  <a:lnTo>
                    <a:pt x="338" y="740"/>
                  </a:lnTo>
                  <a:lnTo>
                    <a:pt x="339" y="736"/>
                  </a:lnTo>
                  <a:lnTo>
                    <a:pt x="340" y="734"/>
                  </a:lnTo>
                  <a:lnTo>
                    <a:pt x="340" y="734"/>
                  </a:lnTo>
                  <a:lnTo>
                    <a:pt x="339" y="721"/>
                  </a:lnTo>
                  <a:lnTo>
                    <a:pt x="338" y="710"/>
                  </a:lnTo>
                  <a:lnTo>
                    <a:pt x="334" y="698"/>
                  </a:lnTo>
                  <a:lnTo>
                    <a:pt x="330" y="688"/>
                  </a:lnTo>
                  <a:lnTo>
                    <a:pt x="325" y="676"/>
                  </a:lnTo>
                  <a:lnTo>
                    <a:pt x="318" y="666"/>
                  </a:lnTo>
                  <a:lnTo>
                    <a:pt x="311" y="654"/>
                  </a:lnTo>
                  <a:lnTo>
                    <a:pt x="302" y="644"/>
                  </a:lnTo>
                  <a:lnTo>
                    <a:pt x="293" y="634"/>
                  </a:lnTo>
                  <a:lnTo>
                    <a:pt x="281" y="623"/>
                  </a:lnTo>
                  <a:lnTo>
                    <a:pt x="270" y="614"/>
                  </a:lnTo>
                  <a:lnTo>
                    <a:pt x="256" y="604"/>
                  </a:lnTo>
                  <a:lnTo>
                    <a:pt x="242" y="594"/>
                  </a:lnTo>
                  <a:lnTo>
                    <a:pt x="226" y="585"/>
                  </a:lnTo>
                  <a:lnTo>
                    <a:pt x="191" y="567"/>
                  </a:lnTo>
                  <a:lnTo>
                    <a:pt x="191" y="567"/>
                  </a:lnTo>
                  <a:close/>
                  <a:moveTo>
                    <a:pt x="165" y="554"/>
                  </a:moveTo>
                  <a:lnTo>
                    <a:pt x="165" y="554"/>
                  </a:lnTo>
                  <a:lnTo>
                    <a:pt x="143" y="544"/>
                  </a:lnTo>
                  <a:lnTo>
                    <a:pt x="143" y="544"/>
                  </a:lnTo>
                  <a:lnTo>
                    <a:pt x="128" y="536"/>
                  </a:lnTo>
                  <a:lnTo>
                    <a:pt x="115" y="528"/>
                  </a:lnTo>
                  <a:lnTo>
                    <a:pt x="103" y="518"/>
                  </a:lnTo>
                  <a:lnTo>
                    <a:pt x="90" y="509"/>
                  </a:lnTo>
                  <a:lnTo>
                    <a:pt x="80" y="499"/>
                  </a:lnTo>
                  <a:lnTo>
                    <a:pt x="69" y="488"/>
                  </a:lnTo>
                  <a:lnTo>
                    <a:pt x="60" y="478"/>
                  </a:lnTo>
                  <a:lnTo>
                    <a:pt x="52" y="468"/>
                  </a:lnTo>
                  <a:lnTo>
                    <a:pt x="44" y="456"/>
                  </a:lnTo>
                  <a:lnTo>
                    <a:pt x="37" y="445"/>
                  </a:lnTo>
                  <a:lnTo>
                    <a:pt x="32" y="433"/>
                  </a:lnTo>
                  <a:lnTo>
                    <a:pt x="28" y="420"/>
                  </a:lnTo>
                  <a:lnTo>
                    <a:pt x="24" y="409"/>
                  </a:lnTo>
                  <a:lnTo>
                    <a:pt x="21" y="396"/>
                  </a:lnTo>
                  <a:lnTo>
                    <a:pt x="20" y="383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0" y="358"/>
                  </a:lnTo>
                  <a:lnTo>
                    <a:pt x="21" y="345"/>
                  </a:lnTo>
                  <a:lnTo>
                    <a:pt x="24" y="333"/>
                  </a:lnTo>
                  <a:lnTo>
                    <a:pt x="28" y="321"/>
                  </a:lnTo>
                  <a:lnTo>
                    <a:pt x="32" y="309"/>
                  </a:lnTo>
                  <a:lnTo>
                    <a:pt x="37" y="297"/>
                  </a:lnTo>
                  <a:lnTo>
                    <a:pt x="44" y="286"/>
                  </a:lnTo>
                  <a:lnTo>
                    <a:pt x="52" y="274"/>
                  </a:lnTo>
                  <a:lnTo>
                    <a:pt x="60" y="264"/>
                  </a:lnTo>
                  <a:lnTo>
                    <a:pt x="69" y="253"/>
                  </a:lnTo>
                  <a:lnTo>
                    <a:pt x="80" y="243"/>
                  </a:lnTo>
                  <a:lnTo>
                    <a:pt x="90" y="233"/>
                  </a:lnTo>
                  <a:lnTo>
                    <a:pt x="103" y="223"/>
                  </a:lnTo>
                  <a:lnTo>
                    <a:pt x="115" y="214"/>
                  </a:lnTo>
                  <a:lnTo>
                    <a:pt x="128" y="206"/>
                  </a:lnTo>
                  <a:lnTo>
                    <a:pt x="143" y="198"/>
                  </a:lnTo>
                  <a:lnTo>
                    <a:pt x="143" y="19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99" y="198"/>
                  </a:lnTo>
                  <a:lnTo>
                    <a:pt x="199" y="198"/>
                  </a:lnTo>
                  <a:lnTo>
                    <a:pt x="214" y="206"/>
                  </a:lnTo>
                  <a:lnTo>
                    <a:pt x="228" y="214"/>
                  </a:lnTo>
                  <a:lnTo>
                    <a:pt x="241" y="223"/>
                  </a:lnTo>
                  <a:lnTo>
                    <a:pt x="252" y="233"/>
                  </a:lnTo>
                  <a:lnTo>
                    <a:pt x="264" y="243"/>
                  </a:lnTo>
                  <a:lnTo>
                    <a:pt x="273" y="253"/>
                  </a:lnTo>
                  <a:lnTo>
                    <a:pt x="282" y="264"/>
                  </a:lnTo>
                  <a:lnTo>
                    <a:pt x="292" y="274"/>
                  </a:lnTo>
                  <a:lnTo>
                    <a:pt x="298" y="286"/>
                  </a:lnTo>
                  <a:lnTo>
                    <a:pt x="305" y="297"/>
                  </a:lnTo>
                  <a:lnTo>
                    <a:pt x="311" y="309"/>
                  </a:lnTo>
                  <a:lnTo>
                    <a:pt x="316" y="321"/>
                  </a:lnTo>
                  <a:lnTo>
                    <a:pt x="319" y="333"/>
                  </a:lnTo>
                  <a:lnTo>
                    <a:pt x="322" y="345"/>
                  </a:lnTo>
                  <a:lnTo>
                    <a:pt x="323" y="358"/>
                  </a:lnTo>
                  <a:lnTo>
                    <a:pt x="324" y="371"/>
                  </a:lnTo>
                  <a:lnTo>
                    <a:pt x="324" y="371"/>
                  </a:lnTo>
                  <a:lnTo>
                    <a:pt x="323" y="383"/>
                  </a:lnTo>
                  <a:lnTo>
                    <a:pt x="322" y="396"/>
                  </a:lnTo>
                  <a:lnTo>
                    <a:pt x="319" y="409"/>
                  </a:lnTo>
                  <a:lnTo>
                    <a:pt x="316" y="420"/>
                  </a:lnTo>
                  <a:lnTo>
                    <a:pt x="311" y="433"/>
                  </a:lnTo>
                  <a:lnTo>
                    <a:pt x="305" y="445"/>
                  </a:lnTo>
                  <a:lnTo>
                    <a:pt x="298" y="456"/>
                  </a:lnTo>
                  <a:lnTo>
                    <a:pt x="292" y="468"/>
                  </a:lnTo>
                  <a:lnTo>
                    <a:pt x="282" y="478"/>
                  </a:lnTo>
                  <a:lnTo>
                    <a:pt x="273" y="488"/>
                  </a:lnTo>
                  <a:lnTo>
                    <a:pt x="264" y="499"/>
                  </a:lnTo>
                  <a:lnTo>
                    <a:pt x="252" y="509"/>
                  </a:lnTo>
                  <a:lnTo>
                    <a:pt x="241" y="518"/>
                  </a:lnTo>
                  <a:lnTo>
                    <a:pt x="228" y="528"/>
                  </a:lnTo>
                  <a:lnTo>
                    <a:pt x="214" y="536"/>
                  </a:lnTo>
                  <a:lnTo>
                    <a:pt x="199" y="544"/>
                  </a:lnTo>
                  <a:lnTo>
                    <a:pt x="199" y="544"/>
                  </a:lnTo>
                  <a:lnTo>
                    <a:pt x="178" y="554"/>
                  </a:lnTo>
                  <a:lnTo>
                    <a:pt x="178" y="554"/>
                  </a:lnTo>
                  <a:lnTo>
                    <a:pt x="172" y="557"/>
                  </a:lnTo>
                  <a:lnTo>
                    <a:pt x="172" y="557"/>
                  </a:lnTo>
                  <a:lnTo>
                    <a:pt x="165" y="554"/>
                  </a:lnTo>
                  <a:lnTo>
                    <a:pt x="165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5E476321-9BE8-4F91-8E88-31473734E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468688"/>
              <a:ext cx="90488" cy="12700"/>
            </a:xfrm>
            <a:custGeom>
              <a:avLst/>
              <a:gdLst>
                <a:gd name="T0" fmla="*/ 101 w 114"/>
                <a:gd name="T1" fmla="*/ 16 h 16"/>
                <a:gd name="T2" fmla="*/ 103 w 114"/>
                <a:gd name="T3" fmla="*/ 16 h 16"/>
                <a:gd name="T4" fmla="*/ 103 w 114"/>
                <a:gd name="T5" fmla="*/ 16 h 16"/>
                <a:gd name="T6" fmla="*/ 108 w 114"/>
                <a:gd name="T7" fmla="*/ 15 h 16"/>
                <a:gd name="T8" fmla="*/ 110 w 114"/>
                <a:gd name="T9" fmla="*/ 14 h 16"/>
                <a:gd name="T10" fmla="*/ 113 w 114"/>
                <a:gd name="T11" fmla="*/ 11 h 16"/>
                <a:gd name="T12" fmla="*/ 114 w 114"/>
                <a:gd name="T13" fmla="*/ 8 h 16"/>
                <a:gd name="T14" fmla="*/ 114 w 114"/>
                <a:gd name="T15" fmla="*/ 8 h 16"/>
                <a:gd name="T16" fmla="*/ 113 w 114"/>
                <a:gd name="T17" fmla="*/ 5 h 16"/>
                <a:gd name="T18" fmla="*/ 110 w 114"/>
                <a:gd name="T19" fmla="*/ 3 h 16"/>
                <a:gd name="T20" fmla="*/ 108 w 114"/>
                <a:gd name="T21" fmla="*/ 0 h 16"/>
                <a:gd name="T22" fmla="*/ 103 w 114"/>
                <a:gd name="T23" fmla="*/ 0 h 16"/>
                <a:gd name="T24" fmla="*/ 101 w 114"/>
                <a:gd name="T25" fmla="*/ 0 h 16"/>
                <a:gd name="T26" fmla="*/ 58 w 114"/>
                <a:gd name="T27" fmla="*/ 0 h 16"/>
                <a:gd name="T28" fmla="*/ 9 w 114"/>
                <a:gd name="T29" fmla="*/ 0 h 16"/>
                <a:gd name="T30" fmla="*/ 9 w 114"/>
                <a:gd name="T31" fmla="*/ 0 h 16"/>
                <a:gd name="T32" fmla="*/ 5 w 114"/>
                <a:gd name="T33" fmla="*/ 0 h 16"/>
                <a:gd name="T34" fmla="*/ 2 w 114"/>
                <a:gd name="T35" fmla="*/ 3 h 16"/>
                <a:gd name="T36" fmla="*/ 1 w 114"/>
                <a:gd name="T37" fmla="*/ 5 h 16"/>
                <a:gd name="T38" fmla="*/ 0 w 114"/>
                <a:gd name="T39" fmla="*/ 8 h 16"/>
                <a:gd name="T40" fmla="*/ 0 w 114"/>
                <a:gd name="T41" fmla="*/ 8 h 16"/>
                <a:gd name="T42" fmla="*/ 1 w 114"/>
                <a:gd name="T43" fmla="*/ 11 h 16"/>
                <a:gd name="T44" fmla="*/ 2 w 114"/>
                <a:gd name="T45" fmla="*/ 14 h 16"/>
                <a:gd name="T46" fmla="*/ 5 w 114"/>
                <a:gd name="T47" fmla="*/ 15 h 16"/>
                <a:gd name="T48" fmla="*/ 9 w 114"/>
                <a:gd name="T49" fmla="*/ 16 h 16"/>
                <a:gd name="T50" fmla="*/ 101 w 114"/>
                <a:gd name="T51" fmla="*/ 16 h 16"/>
                <a:gd name="T52" fmla="*/ 101 w 114"/>
                <a:gd name="T53" fmla="*/ 16 h 16"/>
                <a:gd name="T54" fmla="*/ 101 w 114"/>
                <a:gd name="T55" fmla="*/ 16 h 16"/>
                <a:gd name="T56" fmla="*/ 101 w 114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6">
                  <a:moveTo>
                    <a:pt x="101" y="16"/>
                  </a:moveTo>
                  <a:lnTo>
                    <a:pt x="103" y="16"/>
                  </a:lnTo>
                  <a:lnTo>
                    <a:pt x="103" y="16"/>
                  </a:lnTo>
                  <a:lnTo>
                    <a:pt x="108" y="15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5"/>
                  </a:lnTo>
                  <a:lnTo>
                    <a:pt x="110" y="3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C8568FD4-4023-4BD5-9387-4DB903783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394075"/>
              <a:ext cx="206375" cy="12700"/>
            </a:xfrm>
            <a:custGeom>
              <a:avLst/>
              <a:gdLst>
                <a:gd name="T0" fmla="*/ 249 w 260"/>
                <a:gd name="T1" fmla="*/ 15 h 15"/>
                <a:gd name="T2" fmla="*/ 251 w 260"/>
                <a:gd name="T3" fmla="*/ 15 h 15"/>
                <a:gd name="T4" fmla="*/ 251 w 260"/>
                <a:gd name="T5" fmla="*/ 15 h 15"/>
                <a:gd name="T6" fmla="*/ 254 w 260"/>
                <a:gd name="T7" fmla="*/ 15 h 15"/>
                <a:gd name="T8" fmla="*/ 258 w 260"/>
                <a:gd name="T9" fmla="*/ 13 h 15"/>
                <a:gd name="T10" fmla="*/ 260 w 260"/>
                <a:gd name="T11" fmla="*/ 10 h 15"/>
                <a:gd name="T12" fmla="*/ 260 w 260"/>
                <a:gd name="T13" fmla="*/ 8 h 15"/>
                <a:gd name="T14" fmla="*/ 260 w 260"/>
                <a:gd name="T15" fmla="*/ 8 h 15"/>
                <a:gd name="T16" fmla="*/ 260 w 260"/>
                <a:gd name="T17" fmla="*/ 5 h 15"/>
                <a:gd name="T18" fmla="*/ 258 w 260"/>
                <a:gd name="T19" fmla="*/ 2 h 15"/>
                <a:gd name="T20" fmla="*/ 254 w 260"/>
                <a:gd name="T21" fmla="*/ 0 h 15"/>
                <a:gd name="T22" fmla="*/ 251 w 260"/>
                <a:gd name="T23" fmla="*/ 0 h 15"/>
                <a:gd name="T24" fmla="*/ 248 w 260"/>
                <a:gd name="T25" fmla="*/ 0 h 15"/>
                <a:gd name="T26" fmla="*/ 132 w 260"/>
                <a:gd name="T27" fmla="*/ 0 h 15"/>
                <a:gd name="T28" fmla="*/ 9 w 260"/>
                <a:gd name="T29" fmla="*/ 0 h 15"/>
                <a:gd name="T30" fmla="*/ 9 w 260"/>
                <a:gd name="T31" fmla="*/ 0 h 15"/>
                <a:gd name="T32" fmla="*/ 6 w 260"/>
                <a:gd name="T33" fmla="*/ 0 h 15"/>
                <a:gd name="T34" fmla="*/ 3 w 260"/>
                <a:gd name="T35" fmla="*/ 2 h 15"/>
                <a:gd name="T36" fmla="*/ 1 w 260"/>
                <a:gd name="T37" fmla="*/ 5 h 15"/>
                <a:gd name="T38" fmla="*/ 0 w 260"/>
                <a:gd name="T39" fmla="*/ 8 h 15"/>
                <a:gd name="T40" fmla="*/ 0 w 260"/>
                <a:gd name="T41" fmla="*/ 8 h 15"/>
                <a:gd name="T42" fmla="*/ 1 w 260"/>
                <a:gd name="T43" fmla="*/ 10 h 15"/>
                <a:gd name="T44" fmla="*/ 3 w 260"/>
                <a:gd name="T45" fmla="*/ 13 h 15"/>
                <a:gd name="T46" fmla="*/ 6 w 260"/>
                <a:gd name="T47" fmla="*/ 15 h 15"/>
                <a:gd name="T48" fmla="*/ 9 w 260"/>
                <a:gd name="T49" fmla="*/ 15 h 15"/>
                <a:gd name="T50" fmla="*/ 248 w 260"/>
                <a:gd name="T51" fmla="*/ 15 h 15"/>
                <a:gd name="T52" fmla="*/ 248 w 260"/>
                <a:gd name="T53" fmla="*/ 15 h 15"/>
                <a:gd name="T54" fmla="*/ 249 w 260"/>
                <a:gd name="T55" fmla="*/ 15 h 15"/>
                <a:gd name="T56" fmla="*/ 249 w 260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249" y="15"/>
                  </a:move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0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49" y="15"/>
                  </a:lnTo>
                  <a:lnTo>
                    <a:pt x="2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4F2E6DAD-9922-44EB-B881-9498CB862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084513"/>
              <a:ext cx="206375" cy="12700"/>
            </a:xfrm>
            <a:custGeom>
              <a:avLst/>
              <a:gdLst>
                <a:gd name="T0" fmla="*/ 9 w 260"/>
                <a:gd name="T1" fmla="*/ 16 h 16"/>
                <a:gd name="T2" fmla="*/ 248 w 260"/>
                <a:gd name="T3" fmla="*/ 16 h 16"/>
                <a:gd name="T4" fmla="*/ 248 w 260"/>
                <a:gd name="T5" fmla="*/ 16 h 16"/>
                <a:gd name="T6" fmla="*/ 249 w 260"/>
                <a:gd name="T7" fmla="*/ 16 h 16"/>
                <a:gd name="T8" fmla="*/ 251 w 260"/>
                <a:gd name="T9" fmla="*/ 16 h 16"/>
                <a:gd name="T10" fmla="*/ 251 w 260"/>
                <a:gd name="T11" fmla="*/ 16 h 16"/>
                <a:gd name="T12" fmla="*/ 254 w 260"/>
                <a:gd name="T13" fmla="*/ 15 h 16"/>
                <a:gd name="T14" fmla="*/ 258 w 260"/>
                <a:gd name="T15" fmla="*/ 14 h 16"/>
                <a:gd name="T16" fmla="*/ 260 w 260"/>
                <a:gd name="T17" fmla="*/ 11 h 16"/>
                <a:gd name="T18" fmla="*/ 260 w 260"/>
                <a:gd name="T19" fmla="*/ 8 h 16"/>
                <a:gd name="T20" fmla="*/ 260 w 260"/>
                <a:gd name="T21" fmla="*/ 8 h 16"/>
                <a:gd name="T22" fmla="*/ 260 w 260"/>
                <a:gd name="T23" fmla="*/ 5 h 16"/>
                <a:gd name="T24" fmla="*/ 258 w 260"/>
                <a:gd name="T25" fmla="*/ 3 h 16"/>
                <a:gd name="T26" fmla="*/ 254 w 260"/>
                <a:gd name="T27" fmla="*/ 0 h 16"/>
                <a:gd name="T28" fmla="*/ 251 w 260"/>
                <a:gd name="T29" fmla="*/ 0 h 16"/>
                <a:gd name="T30" fmla="*/ 132 w 260"/>
                <a:gd name="T31" fmla="*/ 0 h 16"/>
                <a:gd name="T32" fmla="*/ 132 w 260"/>
                <a:gd name="T33" fmla="*/ 0 h 16"/>
                <a:gd name="T34" fmla="*/ 9 w 260"/>
                <a:gd name="T35" fmla="*/ 0 h 16"/>
                <a:gd name="T36" fmla="*/ 9 w 260"/>
                <a:gd name="T37" fmla="*/ 0 h 16"/>
                <a:gd name="T38" fmla="*/ 6 w 260"/>
                <a:gd name="T39" fmla="*/ 0 h 16"/>
                <a:gd name="T40" fmla="*/ 3 w 260"/>
                <a:gd name="T41" fmla="*/ 3 h 16"/>
                <a:gd name="T42" fmla="*/ 1 w 260"/>
                <a:gd name="T43" fmla="*/ 5 h 16"/>
                <a:gd name="T44" fmla="*/ 0 w 260"/>
                <a:gd name="T45" fmla="*/ 8 h 16"/>
                <a:gd name="T46" fmla="*/ 0 w 260"/>
                <a:gd name="T47" fmla="*/ 8 h 16"/>
                <a:gd name="T48" fmla="*/ 1 w 260"/>
                <a:gd name="T49" fmla="*/ 11 h 16"/>
                <a:gd name="T50" fmla="*/ 3 w 260"/>
                <a:gd name="T51" fmla="*/ 14 h 16"/>
                <a:gd name="T52" fmla="*/ 6 w 260"/>
                <a:gd name="T53" fmla="*/ 15 h 16"/>
                <a:gd name="T54" fmla="*/ 9 w 260"/>
                <a:gd name="T55" fmla="*/ 16 h 16"/>
                <a:gd name="T56" fmla="*/ 9 w 260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6">
                  <a:moveTo>
                    <a:pt x="9" y="16"/>
                  </a:moveTo>
                  <a:lnTo>
                    <a:pt x="248" y="16"/>
                  </a:lnTo>
                  <a:lnTo>
                    <a:pt x="248" y="16"/>
                  </a:lnTo>
                  <a:lnTo>
                    <a:pt x="249" y="16"/>
                  </a:lnTo>
                  <a:lnTo>
                    <a:pt x="251" y="16"/>
                  </a:lnTo>
                  <a:lnTo>
                    <a:pt x="251" y="16"/>
                  </a:lnTo>
                  <a:lnTo>
                    <a:pt x="254" y="15"/>
                  </a:lnTo>
                  <a:lnTo>
                    <a:pt x="258" y="14"/>
                  </a:lnTo>
                  <a:lnTo>
                    <a:pt x="260" y="11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709A8F81-F180-4726-B255-F0E23C285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246438"/>
              <a:ext cx="90488" cy="12700"/>
            </a:xfrm>
            <a:custGeom>
              <a:avLst/>
              <a:gdLst>
                <a:gd name="T0" fmla="*/ 9 w 114"/>
                <a:gd name="T1" fmla="*/ 16 h 16"/>
                <a:gd name="T2" fmla="*/ 58 w 114"/>
                <a:gd name="T3" fmla="*/ 16 h 16"/>
                <a:gd name="T4" fmla="*/ 101 w 114"/>
                <a:gd name="T5" fmla="*/ 16 h 16"/>
                <a:gd name="T6" fmla="*/ 103 w 114"/>
                <a:gd name="T7" fmla="*/ 16 h 16"/>
                <a:gd name="T8" fmla="*/ 103 w 114"/>
                <a:gd name="T9" fmla="*/ 16 h 16"/>
                <a:gd name="T10" fmla="*/ 108 w 114"/>
                <a:gd name="T11" fmla="*/ 16 h 16"/>
                <a:gd name="T12" fmla="*/ 110 w 114"/>
                <a:gd name="T13" fmla="*/ 14 h 16"/>
                <a:gd name="T14" fmla="*/ 113 w 114"/>
                <a:gd name="T15" fmla="*/ 12 h 16"/>
                <a:gd name="T16" fmla="*/ 114 w 114"/>
                <a:gd name="T17" fmla="*/ 8 h 16"/>
                <a:gd name="T18" fmla="*/ 114 w 114"/>
                <a:gd name="T19" fmla="*/ 8 h 16"/>
                <a:gd name="T20" fmla="*/ 113 w 114"/>
                <a:gd name="T21" fmla="*/ 6 h 16"/>
                <a:gd name="T22" fmla="*/ 110 w 114"/>
                <a:gd name="T23" fmla="*/ 2 h 16"/>
                <a:gd name="T24" fmla="*/ 108 w 114"/>
                <a:gd name="T25" fmla="*/ 1 h 16"/>
                <a:gd name="T26" fmla="*/ 103 w 114"/>
                <a:gd name="T27" fmla="*/ 0 h 16"/>
                <a:gd name="T28" fmla="*/ 101 w 114"/>
                <a:gd name="T29" fmla="*/ 0 h 16"/>
                <a:gd name="T30" fmla="*/ 101 w 114"/>
                <a:gd name="T31" fmla="*/ 0 h 16"/>
                <a:gd name="T32" fmla="*/ 101 w 114"/>
                <a:gd name="T33" fmla="*/ 0 h 16"/>
                <a:gd name="T34" fmla="*/ 9 w 114"/>
                <a:gd name="T35" fmla="*/ 0 h 16"/>
                <a:gd name="T36" fmla="*/ 9 w 114"/>
                <a:gd name="T37" fmla="*/ 0 h 16"/>
                <a:gd name="T38" fmla="*/ 5 w 114"/>
                <a:gd name="T39" fmla="*/ 1 h 16"/>
                <a:gd name="T40" fmla="*/ 2 w 114"/>
                <a:gd name="T41" fmla="*/ 2 h 16"/>
                <a:gd name="T42" fmla="*/ 1 w 114"/>
                <a:gd name="T43" fmla="*/ 6 h 16"/>
                <a:gd name="T44" fmla="*/ 0 w 114"/>
                <a:gd name="T45" fmla="*/ 8 h 16"/>
                <a:gd name="T46" fmla="*/ 0 w 114"/>
                <a:gd name="T47" fmla="*/ 8 h 16"/>
                <a:gd name="T48" fmla="*/ 1 w 114"/>
                <a:gd name="T49" fmla="*/ 12 h 16"/>
                <a:gd name="T50" fmla="*/ 2 w 114"/>
                <a:gd name="T51" fmla="*/ 14 h 16"/>
                <a:gd name="T52" fmla="*/ 5 w 114"/>
                <a:gd name="T53" fmla="*/ 16 h 16"/>
                <a:gd name="T54" fmla="*/ 9 w 114"/>
                <a:gd name="T55" fmla="*/ 16 h 16"/>
                <a:gd name="T56" fmla="*/ 9 w 114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6">
                  <a:moveTo>
                    <a:pt x="9" y="16"/>
                  </a:moveTo>
                  <a:lnTo>
                    <a:pt x="58" y="16"/>
                  </a:lnTo>
                  <a:lnTo>
                    <a:pt x="101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18706A23-32FF-426A-815F-49640BC37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282950"/>
              <a:ext cx="169863" cy="12700"/>
            </a:xfrm>
            <a:custGeom>
              <a:avLst/>
              <a:gdLst>
                <a:gd name="T0" fmla="*/ 9 w 215"/>
                <a:gd name="T1" fmla="*/ 17 h 17"/>
                <a:gd name="T2" fmla="*/ 109 w 215"/>
                <a:gd name="T3" fmla="*/ 17 h 17"/>
                <a:gd name="T4" fmla="*/ 109 w 215"/>
                <a:gd name="T5" fmla="*/ 17 h 17"/>
                <a:gd name="T6" fmla="*/ 205 w 215"/>
                <a:gd name="T7" fmla="*/ 17 h 17"/>
                <a:gd name="T8" fmla="*/ 205 w 215"/>
                <a:gd name="T9" fmla="*/ 17 h 17"/>
                <a:gd name="T10" fmla="*/ 210 w 215"/>
                <a:gd name="T11" fmla="*/ 15 h 17"/>
                <a:gd name="T12" fmla="*/ 212 w 215"/>
                <a:gd name="T13" fmla="*/ 14 h 17"/>
                <a:gd name="T14" fmla="*/ 214 w 215"/>
                <a:gd name="T15" fmla="*/ 12 h 17"/>
                <a:gd name="T16" fmla="*/ 215 w 215"/>
                <a:gd name="T17" fmla="*/ 8 h 17"/>
                <a:gd name="T18" fmla="*/ 215 w 215"/>
                <a:gd name="T19" fmla="*/ 8 h 17"/>
                <a:gd name="T20" fmla="*/ 214 w 215"/>
                <a:gd name="T21" fmla="*/ 5 h 17"/>
                <a:gd name="T22" fmla="*/ 212 w 215"/>
                <a:gd name="T23" fmla="*/ 3 h 17"/>
                <a:gd name="T24" fmla="*/ 210 w 215"/>
                <a:gd name="T25" fmla="*/ 2 h 17"/>
                <a:gd name="T26" fmla="*/ 205 w 215"/>
                <a:gd name="T27" fmla="*/ 0 h 17"/>
                <a:gd name="T28" fmla="*/ 109 w 215"/>
                <a:gd name="T29" fmla="*/ 0 h 17"/>
                <a:gd name="T30" fmla="*/ 109 w 215"/>
                <a:gd name="T31" fmla="*/ 0 h 17"/>
                <a:gd name="T32" fmla="*/ 9 w 215"/>
                <a:gd name="T33" fmla="*/ 0 h 17"/>
                <a:gd name="T34" fmla="*/ 9 w 215"/>
                <a:gd name="T35" fmla="*/ 0 h 17"/>
                <a:gd name="T36" fmla="*/ 6 w 215"/>
                <a:gd name="T37" fmla="*/ 2 h 17"/>
                <a:gd name="T38" fmla="*/ 2 w 215"/>
                <a:gd name="T39" fmla="*/ 3 h 17"/>
                <a:gd name="T40" fmla="*/ 1 w 215"/>
                <a:gd name="T41" fmla="*/ 5 h 17"/>
                <a:gd name="T42" fmla="*/ 0 w 215"/>
                <a:gd name="T43" fmla="*/ 8 h 17"/>
                <a:gd name="T44" fmla="*/ 0 w 215"/>
                <a:gd name="T45" fmla="*/ 8 h 17"/>
                <a:gd name="T46" fmla="*/ 1 w 215"/>
                <a:gd name="T47" fmla="*/ 12 h 17"/>
                <a:gd name="T48" fmla="*/ 2 w 215"/>
                <a:gd name="T49" fmla="*/ 14 h 17"/>
                <a:gd name="T50" fmla="*/ 6 w 215"/>
                <a:gd name="T51" fmla="*/ 15 h 17"/>
                <a:gd name="T52" fmla="*/ 9 w 215"/>
                <a:gd name="T53" fmla="*/ 17 h 17"/>
                <a:gd name="T54" fmla="*/ 9 w 215"/>
                <a:gd name="T5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17">
                  <a:moveTo>
                    <a:pt x="9" y="17"/>
                  </a:moveTo>
                  <a:lnTo>
                    <a:pt x="109" y="17"/>
                  </a:lnTo>
                  <a:lnTo>
                    <a:pt x="109" y="17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2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15EEBB29-370F-446D-A697-7DD45D6EE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321050"/>
              <a:ext cx="206375" cy="11113"/>
            </a:xfrm>
            <a:custGeom>
              <a:avLst/>
              <a:gdLst>
                <a:gd name="T0" fmla="*/ 9 w 260"/>
                <a:gd name="T1" fmla="*/ 15 h 15"/>
                <a:gd name="T2" fmla="*/ 248 w 260"/>
                <a:gd name="T3" fmla="*/ 15 h 15"/>
                <a:gd name="T4" fmla="*/ 248 w 260"/>
                <a:gd name="T5" fmla="*/ 15 h 15"/>
                <a:gd name="T6" fmla="*/ 248 w 260"/>
                <a:gd name="T7" fmla="*/ 15 h 15"/>
                <a:gd name="T8" fmla="*/ 251 w 260"/>
                <a:gd name="T9" fmla="*/ 15 h 15"/>
                <a:gd name="T10" fmla="*/ 251 w 260"/>
                <a:gd name="T11" fmla="*/ 15 h 15"/>
                <a:gd name="T12" fmla="*/ 254 w 260"/>
                <a:gd name="T13" fmla="*/ 15 h 15"/>
                <a:gd name="T14" fmla="*/ 258 w 260"/>
                <a:gd name="T15" fmla="*/ 12 h 15"/>
                <a:gd name="T16" fmla="*/ 260 w 260"/>
                <a:gd name="T17" fmla="*/ 10 h 15"/>
                <a:gd name="T18" fmla="*/ 260 w 260"/>
                <a:gd name="T19" fmla="*/ 7 h 15"/>
                <a:gd name="T20" fmla="*/ 260 w 260"/>
                <a:gd name="T21" fmla="*/ 7 h 15"/>
                <a:gd name="T22" fmla="*/ 260 w 260"/>
                <a:gd name="T23" fmla="*/ 4 h 15"/>
                <a:gd name="T24" fmla="*/ 258 w 260"/>
                <a:gd name="T25" fmla="*/ 2 h 15"/>
                <a:gd name="T26" fmla="*/ 254 w 260"/>
                <a:gd name="T27" fmla="*/ 0 h 15"/>
                <a:gd name="T28" fmla="*/ 251 w 260"/>
                <a:gd name="T29" fmla="*/ 0 h 15"/>
                <a:gd name="T30" fmla="*/ 248 w 260"/>
                <a:gd name="T31" fmla="*/ 0 h 15"/>
                <a:gd name="T32" fmla="*/ 132 w 260"/>
                <a:gd name="T33" fmla="*/ 0 h 15"/>
                <a:gd name="T34" fmla="*/ 9 w 260"/>
                <a:gd name="T35" fmla="*/ 0 h 15"/>
                <a:gd name="T36" fmla="*/ 9 w 260"/>
                <a:gd name="T37" fmla="*/ 0 h 15"/>
                <a:gd name="T38" fmla="*/ 6 w 260"/>
                <a:gd name="T39" fmla="*/ 0 h 15"/>
                <a:gd name="T40" fmla="*/ 3 w 260"/>
                <a:gd name="T41" fmla="*/ 2 h 15"/>
                <a:gd name="T42" fmla="*/ 1 w 260"/>
                <a:gd name="T43" fmla="*/ 4 h 15"/>
                <a:gd name="T44" fmla="*/ 0 w 260"/>
                <a:gd name="T45" fmla="*/ 7 h 15"/>
                <a:gd name="T46" fmla="*/ 0 w 260"/>
                <a:gd name="T47" fmla="*/ 7 h 15"/>
                <a:gd name="T48" fmla="*/ 1 w 260"/>
                <a:gd name="T49" fmla="*/ 10 h 15"/>
                <a:gd name="T50" fmla="*/ 3 w 260"/>
                <a:gd name="T51" fmla="*/ 12 h 15"/>
                <a:gd name="T52" fmla="*/ 6 w 260"/>
                <a:gd name="T53" fmla="*/ 15 h 15"/>
                <a:gd name="T54" fmla="*/ 9 w 260"/>
                <a:gd name="T55" fmla="*/ 15 h 15"/>
                <a:gd name="T56" fmla="*/ 9 w 260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9" y="15"/>
                  </a:moveTo>
                  <a:lnTo>
                    <a:pt x="248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2"/>
                  </a:lnTo>
                  <a:lnTo>
                    <a:pt x="260" y="10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F5D98BEC-4C07-42C3-B354-24B39B8B7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594100"/>
              <a:ext cx="169863" cy="12700"/>
            </a:xfrm>
            <a:custGeom>
              <a:avLst/>
              <a:gdLst>
                <a:gd name="T0" fmla="*/ 0 w 215"/>
                <a:gd name="T1" fmla="*/ 8 h 16"/>
                <a:gd name="T2" fmla="*/ 0 w 215"/>
                <a:gd name="T3" fmla="*/ 8 h 16"/>
                <a:gd name="T4" fmla="*/ 1 w 215"/>
                <a:gd name="T5" fmla="*/ 12 h 16"/>
                <a:gd name="T6" fmla="*/ 2 w 215"/>
                <a:gd name="T7" fmla="*/ 14 h 16"/>
                <a:gd name="T8" fmla="*/ 6 w 215"/>
                <a:gd name="T9" fmla="*/ 15 h 16"/>
                <a:gd name="T10" fmla="*/ 9 w 215"/>
                <a:gd name="T11" fmla="*/ 16 h 16"/>
                <a:gd name="T12" fmla="*/ 109 w 215"/>
                <a:gd name="T13" fmla="*/ 16 h 16"/>
                <a:gd name="T14" fmla="*/ 109 w 215"/>
                <a:gd name="T15" fmla="*/ 16 h 16"/>
                <a:gd name="T16" fmla="*/ 205 w 215"/>
                <a:gd name="T17" fmla="*/ 16 h 16"/>
                <a:gd name="T18" fmla="*/ 205 w 215"/>
                <a:gd name="T19" fmla="*/ 16 h 16"/>
                <a:gd name="T20" fmla="*/ 210 w 215"/>
                <a:gd name="T21" fmla="*/ 15 h 16"/>
                <a:gd name="T22" fmla="*/ 212 w 215"/>
                <a:gd name="T23" fmla="*/ 14 h 16"/>
                <a:gd name="T24" fmla="*/ 214 w 215"/>
                <a:gd name="T25" fmla="*/ 12 h 16"/>
                <a:gd name="T26" fmla="*/ 215 w 215"/>
                <a:gd name="T27" fmla="*/ 8 h 16"/>
                <a:gd name="T28" fmla="*/ 215 w 215"/>
                <a:gd name="T29" fmla="*/ 8 h 16"/>
                <a:gd name="T30" fmla="*/ 214 w 215"/>
                <a:gd name="T31" fmla="*/ 5 h 16"/>
                <a:gd name="T32" fmla="*/ 212 w 215"/>
                <a:gd name="T33" fmla="*/ 2 h 16"/>
                <a:gd name="T34" fmla="*/ 210 w 215"/>
                <a:gd name="T35" fmla="*/ 1 h 16"/>
                <a:gd name="T36" fmla="*/ 205 w 215"/>
                <a:gd name="T37" fmla="*/ 0 h 16"/>
                <a:gd name="T38" fmla="*/ 109 w 215"/>
                <a:gd name="T39" fmla="*/ 0 h 16"/>
                <a:gd name="T40" fmla="*/ 109 w 215"/>
                <a:gd name="T41" fmla="*/ 0 h 16"/>
                <a:gd name="T42" fmla="*/ 9 w 215"/>
                <a:gd name="T43" fmla="*/ 0 h 16"/>
                <a:gd name="T44" fmla="*/ 9 w 215"/>
                <a:gd name="T45" fmla="*/ 0 h 16"/>
                <a:gd name="T46" fmla="*/ 6 w 215"/>
                <a:gd name="T47" fmla="*/ 1 h 16"/>
                <a:gd name="T48" fmla="*/ 2 w 215"/>
                <a:gd name="T49" fmla="*/ 2 h 16"/>
                <a:gd name="T50" fmla="*/ 1 w 215"/>
                <a:gd name="T51" fmla="*/ 5 h 16"/>
                <a:gd name="T52" fmla="*/ 0 w 215"/>
                <a:gd name="T53" fmla="*/ 8 h 16"/>
                <a:gd name="T54" fmla="*/ 0 w 215"/>
                <a:gd name="T5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16">
                  <a:moveTo>
                    <a:pt x="0" y="8"/>
                  </a:move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4B26BE8B-5EC7-4D90-9B12-D58132BBB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432175"/>
              <a:ext cx="169863" cy="12700"/>
            </a:xfrm>
            <a:custGeom>
              <a:avLst/>
              <a:gdLst>
                <a:gd name="T0" fmla="*/ 203 w 215"/>
                <a:gd name="T1" fmla="*/ 16 h 16"/>
                <a:gd name="T2" fmla="*/ 205 w 215"/>
                <a:gd name="T3" fmla="*/ 16 h 16"/>
                <a:gd name="T4" fmla="*/ 205 w 215"/>
                <a:gd name="T5" fmla="*/ 16 h 16"/>
                <a:gd name="T6" fmla="*/ 210 w 215"/>
                <a:gd name="T7" fmla="*/ 15 h 16"/>
                <a:gd name="T8" fmla="*/ 212 w 215"/>
                <a:gd name="T9" fmla="*/ 14 h 16"/>
                <a:gd name="T10" fmla="*/ 214 w 215"/>
                <a:gd name="T11" fmla="*/ 12 h 16"/>
                <a:gd name="T12" fmla="*/ 215 w 215"/>
                <a:gd name="T13" fmla="*/ 8 h 16"/>
                <a:gd name="T14" fmla="*/ 215 w 215"/>
                <a:gd name="T15" fmla="*/ 8 h 16"/>
                <a:gd name="T16" fmla="*/ 214 w 215"/>
                <a:gd name="T17" fmla="*/ 5 h 16"/>
                <a:gd name="T18" fmla="*/ 212 w 215"/>
                <a:gd name="T19" fmla="*/ 2 h 16"/>
                <a:gd name="T20" fmla="*/ 210 w 215"/>
                <a:gd name="T21" fmla="*/ 1 h 16"/>
                <a:gd name="T22" fmla="*/ 205 w 215"/>
                <a:gd name="T23" fmla="*/ 0 h 16"/>
                <a:gd name="T24" fmla="*/ 109 w 215"/>
                <a:gd name="T25" fmla="*/ 0 h 16"/>
                <a:gd name="T26" fmla="*/ 109 w 215"/>
                <a:gd name="T27" fmla="*/ 0 h 16"/>
                <a:gd name="T28" fmla="*/ 9 w 215"/>
                <a:gd name="T29" fmla="*/ 0 h 16"/>
                <a:gd name="T30" fmla="*/ 9 w 215"/>
                <a:gd name="T31" fmla="*/ 0 h 16"/>
                <a:gd name="T32" fmla="*/ 6 w 215"/>
                <a:gd name="T33" fmla="*/ 1 h 16"/>
                <a:gd name="T34" fmla="*/ 2 w 215"/>
                <a:gd name="T35" fmla="*/ 2 h 16"/>
                <a:gd name="T36" fmla="*/ 1 w 215"/>
                <a:gd name="T37" fmla="*/ 5 h 16"/>
                <a:gd name="T38" fmla="*/ 0 w 215"/>
                <a:gd name="T39" fmla="*/ 8 h 16"/>
                <a:gd name="T40" fmla="*/ 0 w 215"/>
                <a:gd name="T41" fmla="*/ 8 h 16"/>
                <a:gd name="T42" fmla="*/ 1 w 215"/>
                <a:gd name="T43" fmla="*/ 12 h 16"/>
                <a:gd name="T44" fmla="*/ 2 w 215"/>
                <a:gd name="T45" fmla="*/ 14 h 16"/>
                <a:gd name="T46" fmla="*/ 6 w 215"/>
                <a:gd name="T47" fmla="*/ 15 h 16"/>
                <a:gd name="T48" fmla="*/ 9 w 215"/>
                <a:gd name="T49" fmla="*/ 16 h 16"/>
                <a:gd name="T50" fmla="*/ 109 w 215"/>
                <a:gd name="T51" fmla="*/ 16 h 16"/>
                <a:gd name="T52" fmla="*/ 203 w 215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">
                  <a:moveTo>
                    <a:pt x="203" y="16"/>
                  </a:move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E9E87ABB-A57D-4266-86A9-E5C281B61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157538"/>
              <a:ext cx="90488" cy="12700"/>
            </a:xfrm>
            <a:custGeom>
              <a:avLst/>
              <a:gdLst>
                <a:gd name="T0" fmla="*/ 103 w 114"/>
                <a:gd name="T1" fmla="*/ 16 h 16"/>
                <a:gd name="T2" fmla="*/ 103 w 114"/>
                <a:gd name="T3" fmla="*/ 16 h 16"/>
                <a:gd name="T4" fmla="*/ 108 w 114"/>
                <a:gd name="T5" fmla="*/ 15 h 16"/>
                <a:gd name="T6" fmla="*/ 110 w 114"/>
                <a:gd name="T7" fmla="*/ 13 h 16"/>
                <a:gd name="T8" fmla="*/ 113 w 114"/>
                <a:gd name="T9" fmla="*/ 10 h 16"/>
                <a:gd name="T10" fmla="*/ 114 w 114"/>
                <a:gd name="T11" fmla="*/ 8 h 16"/>
                <a:gd name="T12" fmla="*/ 114 w 114"/>
                <a:gd name="T13" fmla="*/ 8 h 16"/>
                <a:gd name="T14" fmla="*/ 113 w 114"/>
                <a:gd name="T15" fmla="*/ 4 h 16"/>
                <a:gd name="T16" fmla="*/ 110 w 114"/>
                <a:gd name="T17" fmla="*/ 2 h 16"/>
                <a:gd name="T18" fmla="*/ 108 w 114"/>
                <a:gd name="T19" fmla="*/ 0 h 16"/>
                <a:gd name="T20" fmla="*/ 103 w 114"/>
                <a:gd name="T21" fmla="*/ 0 h 16"/>
                <a:gd name="T22" fmla="*/ 58 w 114"/>
                <a:gd name="T23" fmla="*/ 0 h 16"/>
                <a:gd name="T24" fmla="*/ 58 w 114"/>
                <a:gd name="T25" fmla="*/ 0 h 16"/>
                <a:gd name="T26" fmla="*/ 9 w 114"/>
                <a:gd name="T27" fmla="*/ 0 h 16"/>
                <a:gd name="T28" fmla="*/ 9 w 114"/>
                <a:gd name="T29" fmla="*/ 0 h 16"/>
                <a:gd name="T30" fmla="*/ 5 w 114"/>
                <a:gd name="T31" fmla="*/ 0 h 16"/>
                <a:gd name="T32" fmla="*/ 2 w 114"/>
                <a:gd name="T33" fmla="*/ 2 h 16"/>
                <a:gd name="T34" fmla="*/ 1 w 114"/>
                <a:gd name="T35" fmla="*/ 4 h 16"/>
                <a:gd name="T36" fmla="*/ 0 w 114"/>
                <a:gd name="T37" fmla="*/ 8 h 16"/>
                <a:gd name="T38" fmla="*/ 0 w 114"/>
                <a:gd name="T39" fmla="*/ 8 h 16"/>
                <a:gd name="T40" fmla="*/ 1 w 114"/>
                <a:gd name="T41" fmla="*/ 10 h 16"/>
                <a:gd name="T42" fmla="*/ 2 w 114"/>
                <a:gd name="T43" fmla="*/ 13 h 16"/>
                <a:gd name="T44" fmla="*/ 5 w 114"/>
                <a:gd name="T45" fmla="*/ 15 h 16"/>
                <a:gd name="T46" fmla="*/ 9 w 114"/>
                <a:gd name="T47" fmla="*/ 16 h 16"/>
                <a:gd name="T48" fmla="*/ 58 w 114"/>
                <a:gd name="T49" fmla="*/ 16 h 16"/>
                <a:gd name="T50" fmla="*/ 58 w 114"/>
                <a:gd name="T51" fmla="*/ 16 h 16"/>
                <a:gd name="T52" fmla="*/ 103 w 114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6">
                  <a:moveTo>
                    <a:pt x="103" y="16"/>
                  </a:moveTo>
                  <a:lnTo>
                    <a:pt x="103" y="16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3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4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654B23F0-53EC-4A3E-9EFC-32A8B9DEE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121025"/>
              <a:ext cx="169863" cy="12700"/>
            </a:xfrm>
            <a:custGeom>
              <a:avLst/>
              <a:gdLst>
                <a:gd name="T0" fmla="*/ 205 w 215"/>
                <a:gd name="T1" fmla="*/ 16 h 16"/>
                <a:gd name="T2" fmla="*/ 205 w 215"/>
                <a:gd name="T3" fmla="*/ 16 h 16"/>
                <a:gd name="T4" fmla="*/ 210 w 215"/>
                <a:gd name="T5" fmla="*/ 16 h 16"/>
                <a:gd name="T6" fmla="*/ 212 w 215"/>
                <a:gd name="T7" fmla="*/ 14 h 16"/>
                <a:gd name="T8" fmla="*/ 214 w 215"/>
                <a:gd name="T9" fmla="*/ 12 h 16"/>
                <a:gd name="T10" fmla="*/ 215 w 215"/>
                <a:gd name="T11" fmla="*/ 8 h 16"/>
                <a:gd name="T12" fmla="*/ 215 w 215"/>
                <a:gd name="T13" fmla="*/ 8 h 16"/>
                <a:gd name="T14" fmla="*/ 214 w 215"/>
                <a:gd name="T15" fmla="*/ 5 h 16"/>
                <a:gd name="T16" fmla="*/ 212 w 215"/>
                <a:gd name="T17" fmla="*/ 3 h 16"/>
                <a:gd name="T18" fmla="*/ 210 w 215"/>
                <a:gd name="T19" fmla="*/ 1 h 16"/>
                <a:gd name="T20" fmla="*/ 205 w 215"/>
                <a:gd name="T21" fmla="*/ 0 h 16"/>
                <a:gd name="T22" fmla="*/ 203 w 215"/>
                <a:gd name="T23" fmla="*/ 0 h 16"/>
                <a:gd name="T24" fmla="*/ 203 w 215"/>
                <a:gd name="T25" fmla="*/ 0 h 16"/>
                <a:gd name="T26" fmla="*/ 9 w 215"/>
                <a:gd name="T27" fmla="*/ 0 h 16"/>
                <a:gd name="T28" fmla="*/ 9 w 215"/>
                <a:gd name="T29" fmla="*/ 0 h 16"/>
                <a:gd name="T30" fmla="*/ 6 w 215"/>
                <a:gd name="T31" fmla="*/ 1 h 16"/>
                <a:gd name="T32" fmla="*/ 2 w 215"/>
                <a:gd name="T33" fmla="*/ 3 h 16"/>
                <a:gd name="T34" fmla="*/ 1 w 215"/>
                <a:gd name="T35" fmla="*/ 5 h 16"/>
                <a:gd name="T36" fmla="*/ 0 w 215"/>
                <a:gd name="T37" fmla="*/ 8 h 16"/>
                <a:gd name="T38" fmla="*/ 0 w 215"/>
                <a:gd name="T39" fmla="*/ 8 h 16"/>
                <a:gd name="T40" fmla="*/ 1 w 215"/>
                <a:gd name="T41" fmla="*/ 12 h 16"/>
                <a:gd name="T42" fmla="*/ 2 w 215"/>
                <a:gd name="T43" fmla="*/ 14 h 16"/>
                <a:gd name="T44" fmla="*/ 6 w 215"/>
                <a:gd name="T45" fmla="*/ 16 h 16"/>
                <a:gd name="T46" fmla="*/ 9 w 215"/>
                <a:gd name="T47" fmla="*/ 16 h 16"/>
                <a:gd name="T48" fmla="*/ 109 w 215"/>
                <a:gd name="T49" fmla="*/ 16 h 16"/>
                <a:gd name="T50" fmla="*/ 203 w 215"/>
                <a:gd name="T51" fmla="*/ 16 h 16"/>
                <a:gd name="T52" fmla="*/ 205 w 215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">
                  <a:moveTo>
                    <a:pt x="205" y="16"/>
                  </a:moveTo>
                  <a:lnTo>
                    <a:pt x="205" y="16"/>
                  </a:lnTo>
                  <a:lnTo>
                    <a:pt x="210" y="16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604F54C8-4ECD-4EF5-8FF8-B016CC1AC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4201" y="3357563"/>
              <a:ext cx="228600" cy="12700"/>
            </a:xfrm>
            <a:custGeom>
              <a:avLst/>
              <a:gdLst>
                <a:gd name="T0" fmla="*/ 146 w 288"/>
                <a:gd name="T1" fmla="*/ 16 h 16"/>
                <a:gd name="T2" fmla="*/ 279 w 288"/>
                <a:gd name="T3" fmla="*/ 16 h 16"/>
                <a:gd name="T4" fmla="*/ 279 w 288"/>
                <a:gd name="T5" fmla="*/ 16 h 16"/>
                <a:gd name="T6" fmla="*/ 282 w 288"/>
                <a:gd name="T7" fmla="*/ 15 h 16"/>
                <a:gd name="T8" fmla="*/ 286 w 288"/>
                <a:gd name="T9" fmla="*/ 14 h 16"/>
                <a:gd name="T10" fmla="*/ 288 w 288"/>
                <a:gd name="T11" fmla="*/ 11 h 16"/>
                <a:gd name="T12" fmla="*/ 288 w 288"/>
                <a:gd name="T13" fmla="*/ 8 h 16"/>
                <a:gd name="T14" fmla="*/ 288 w 288"/>
                <a:gd name="T15" fmla="*/ 8 h 16"/>
                <a:gd name="T16" fmla="*/ 288 w 288"/>
                <a:gd name="T17" fmla="*/ 4 h 16"/>
                <a:gd name="T18" fmla="*/ 286 w 288"/>
                <a:gd name="T19" fmla="*/ 2 h 16"/>
                <a:gd name="T20" fmla="*/ 282 w 288"/>
                <a:gd name="T21" fmla="*/ 1 h 16"/>
                <a:gd name="T22" fmla="*/ 279 w 288"/>
                <a:gd name="T23" fmla="*/ 0 h 16"/>
                <a:gd name="T24" fmla="*/ 146 w 288"/>
                <a:gd name="T25" fmla="*/ 0 h 16"/>
                <a:gd name="T26" fmla="*/ 146 w 288"/>
                <a:gd name="T27" fmla="*/ 0 h 16"/>
                <a:gd name="T28" fmla="*/ 11 w 288"/>
                <a:gd name="T29" fmla="*/ 0 h 16"/>
                <a:gd name="T30" fmla="*/ 11 w 288"/>
                <a:gd name="T31" fmla="*/ 0 h 16"/>
                <a:gd name="T32" fmla="*/ 6 w 288"/>
                <a:gd name="T33" fmla="*/ 1 h 16"/>
                <a:gd name="T34" fmla="*/ 4 w 288"/>
                <a:gd name="T35" fmla="*/ 2 h 16"/>
                <a:gd name="T36" fmla="*/ 1 w 288"/>
                <a:gd name="T37" fmla="*/ 4 h 16"/>
                <a:gd name="T38" fmla="*/ 0 w 288"/>
                <a:gd name="T39" fmla="*/ 8 h 16"/>
                <a:gd name="T40" fmla="*/ 0 w 288"/>
                <a:gd name="T41" fmla="*/ 8 h 16"/>
                <a:gd name="T42" fmla="*/ 1 w 288"/>
                <a:gd name="T43" fmla="*/ 11 h 16"/>
                <a:gd name="T44" fmla="*/ 4 w 288"/>
                <a:gd name="T45" fmla="*/ 14 h 16"/>
                <a:gd name="T46" fmla="*/ 6 w 288"/>
                <a:gd name="T47" fmla="*/ 15 h 16"/>
                <a:gd name="T48" fmla="*/ 11 w 288"/>
                <a:gd name="T49" fmla="*/ 16 h 16"/>
                <a:gd name="T50" fmla="*/ 146 w 288"/>
                <a:gd name="T51" fmla="*/ 16 h 16"/>
                <a:gd name="T52" fmla="*/ 146 w 288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16">
                  <a:moveTo>
                    <a:pt x="146" y="16"/>
                  </a:moveTo>
                  <a:lnTo>
                    <a:pt x="279" y="16"/>
                  </a:lnTo>
                  <a:lnTo>
                    <a:pt x="279" y="16"/>
                  </a:lnTo>
                  <a:lnTo>
                    <a:pt x="282" y="15"/>
                  </a:lnTo>
                  <a:lnTo>
                    <a:pt x="286" y="14"/>
                  </a:lnTo>
                  <a:lnTo>
                    <a:pt x="288" y="11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6" y="2"/>
                  </a:lnTo>
                  <a:lnTo>
                    <a:pt x="282" y="1"/>
                  </a:lnTo>
                  <a:lnTo>
                    <a:pt x="27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1" y="16"/>
                  </a:lnTo>
                  <a:lnTo>
                    <a:pt x="146" y="16"/>
                  </a:lnTo>
                  <a:lnTo>
                    <a:pt x="14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CABB981E-550A-4001-A7E0-9DE6B8681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556000"/>
              <a:ext cx="90488" cy="14288"/>
            </a:xfrm>
            <a:custGeom>
              <a:avLst/>
              <a:gdLst>
                <a:gd name="T0" fmla="*/ 103 w 114"/>
                <a:gd name="T1" fmla="*/ 16 h 16"/>
                <a:gd name="T2" fmla="*/ 103 w 114"/>
                <a:gd name="T3" fmla="*/ 16 h 16"/>
                <a:gd name="T4" fmla="*/ 108 w 114"/>
                <a:gd name="T5" fmla="*/ 16 h 16"/>
                <a:gd name="T6" fmla="*/ 110 w 114"/>
                <a:gd name="T7" fmla="*/ 14 h 16"/>
                <a:gd name="T8" fmla="*/ 113 w 114"/>
                <a:gd name="T9" fmla="*/ 11 h 16"/>
                <a:gd name="T10" fmla="*/ 114 w 114"/>
                <a:gd name="T11" fmla="*/ 8 h 16"/>
                <a:gd name="T12" fmla="*/ 114 w 114"/>
                <a:gd name="T13" fmla="*/ 8 h 16"/>
                <a:gd name="T14" fmla="*/ 113 w 114"/>
                <a:gd name="T15" fmla="*/ 6 h 16"/>
                <a:gd name="T16" fmla="*/ 110 w 114"/>
                <a:gd name="T17" fmla="*/ 2 h 16"/>
                <a:gd name="T18" fmla="*/ 108 w 114"/>
                <a:gd name="T19" fmla="*/ 1 h 16"/>
                <a:gd name="T20" fmla="*/ 103 w 114"/>
                <a:gd name="T21" fmla="*/ 0 h 16"/>
                <a:gd name="T22" fmla="*/ 101 w 114"/>
                <a:gd name="T23" fmla="*/ 0 h 16"/>
                <a:gd name="T24" fmla="*/ 101 w 114"/>
                <a:gd name="T25" fmla="*/ 0 h 16"/>
                <a:gd name="T26" fmla="*/ 101 w 114"/>
                <a:gd name="T27" fmla="*/ 0 h 16"/>
                <a:gd name="T28" fmla="*/ 9 w 114"/>
                <a:gd name="T29" fmla="*/ 0 h 16"/>
                <a:gd name="T30" fmla="*/ 9 w 114"/>
                <a:gd name="T31" fmla="*/ 0 h 16"/>
                <a:gd name="T32" fmla="*/ 5 w 114"/>
                <a:gd name="T33" fmla="*/ 1 h 16"/>
                <a:gd name="T34" fmla="*/ 2 w 114"/>
                <a:gd name="T35" fmla="*/ 2 h 16"/>
                <a:gd name="T36" fmla="*/ 1 w 114"/>
                <a:gd name="T37" fmla="*/ 6 h 16"/>
                <a:gd name="T38" fmla="*/ 0 w 114"/>
                <a:gd name="T39" fmla="*/ 8 h 16"/>
                <a:gd name="T40" fmla="*/ 0 w 114"/>
                <a:gd name="T41" fmla="*/ 8 h 16"/>
                <a:gd name="T42" fmla="*/ 1 w 114"/>
                <a:gd name="T43" fmla="*/ 11 h 16"/>
                <a:gd name="T44" fmla="*/ 2 w 114"/>
                <a:gd name="T45" fmla="*/ 14 h 16"/>
                <a:gd name="T46" fmla="*/ 5 w 114"/>
                <a:gd name="T47" fmla="*/ 16 h 16"/>
                <a:gd name="T48" fmla="*/ 9 w 114"/>
                <a:gd name="T49" fmla="*/ 16 h 16"/>
                <a:gd name="T50" fmla="*/ 58 w 114"/>
                <a:gd name="T51" fmla="*/ 16 h 16"/>
                <a:gd name="T52" fmla="*/ 58 w 114"/>
                <a:gd name="T53" fmla="*/ 16 h 16"/>
                <a:gd name="T54" fmla="*/ 103 w 114"/>
                <a:gd name="T5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6">
                  <a:moveTo>
                    <a:pt x="103" y="16"/>
                  </a:move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3D09A3E2-852B-4305-87F9-3426E265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632200"/>
              <a:ext cx="206375" cy="11113"/>
            </a:xfrm>
            <a:custGeom>
              <a:avLst/>
              <a:gdLst>
                <a:gd name="T0" fmla="*/ 251 w 260"/>
                <a:gd name="T1" fmla="*/ 0 h 15"/>
                <a:gd name="T2" fmla="*/ 249 w 260"/>
                <a:gd name="T3" fmla="*/ 0 h 15"/>
                <a:gd name="T4" fmla="*/ 249 w 260"/>
                <a:gd name="T5" fmla="*/ 0 h 15"/>
                <a:gd name="T6" fmla="*/ 248 w 260"/>
                <a:gd name="T7" fmla="*/ 0 h 15"/>
                <a:gd name="T8" fmla="*/ 9 w 260"/>
                <a:gd name="T9" fmla="*/ 0 h 15"/>
                <a:gd name="T10" fmla="*/ 9 w 260"/>
                <a:gd name="T11" fmla="*/ 0 h 15"/>
                <a:gd name="T12" fmla="*/ 6 w 260"/>
                <a:gd name="T13" fmla="*/ 0 h 15"/>
                <a:gd name="T14" fmla="*/ 3 w 260"/>
                <a:gd name="T15" fmla="*/ 3 h 15"/>
                <a:gd name="T16" fmla="*/ 1 w 260"/>
                <a:gd name="T17" fmla="*/ 5 h 15"/>
                <a:gd name="T18" fmla="*/ 0 w 260"/>
                <a:gd name="T19" fmla="*/ 7 h 15"/>
                <a:gd name="T20" fmla="*/ 0 w 260"/>
                <a:gd name="T21" fmla="*/ 7 h 15"/>
                <a:gd name="T22" fmla="*/ 1 w 260"/>
                <a:gd name="T23" fmla="*/ 11 h 15"/>
                <a:gd name="T24" fmla="*/ 3 w 260"/>
                <a:gd name="T25" fmla="*/ 13 h 15"/>
                <a:gd name="T26" fmla="*/ 6 w 260"/>
                <a:gd name="T27" fmla="*/ 15 h 15"/>
                <a:gd name="T28" fmla="*/ 9 w 260"/>
                <a:gd name="T29" fmla="*/ 15 h 15"/>
                <a:gd name="T30" fmla="*/ 132 w 260"/>
                <a:gd name="T31" fmla="*/ 15 h 15"/>
                <a:gd name="T32" fmla="*/ 248 w 260"/>
                <a:gd name="T33" fmla="*/ 15 h 15"/>
                <a:gd name="T34" fmla="*/ 251 w 260"/>
                <a:gd name="T35" fmla="*/ 15 h 15"/>
                <a:gd name="T36" fmla="*/ 251 w 260"/>
                <a:gd name="T37" fmla="*/ 15 h 15"/>
                <a:gd name="T38" fmla="*/ 254 w 260"/>
                <a:gd name="T39" fmla="*/ 15 h 15"/>
                <a:gd name="T40" fmla="*/ 258 w 260"/>
                <a:gd name="T41" fmla="*/ 13 h 15"/>
                <a:gd name="T42" fmla="*/ 260 w 260"/>
                <a:gd name="T43" fmla="*/ 11 h 15"/>
                <a:gd name="T44" fmla="*/ 260 w 260"/>
                <a:gd name="T45" fmla="*/ 7 h 15"/>
                <a:gd name="T46" fmla="*/ 260 w 260"/>
                <a:gd name="T47" fmla="*/ 7 h 15"/>
                <a:gd name="T48" fmla="*/ 260 w 260"/>
                <a:gd name="T49" fmla="*/ 5 h 15"/>
                <a:gd name="T50" fmla="*/ 258 w 260"/>
                <a:gd name="T51" fmla="*/ 3 h 15"/>
                <a:gd name="T52" fmla="*/ 254 w 260"/>
                <a:gd name="T53" fmla="*/ 0 h 15"/>
                <a:gd name="T54" fmla="*/ 251 w 260"/>
                <a:gd name="T55" fmla="*/ 0 h 15"/>
                <a:gd name="T56" fmla="*/ 251 w 260"/>
                <a:gd name="T5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251" y="0"/>
                  </a:moveTo>
                  <a:lnTo>
                    <a:pt x="249" y="0"/>
                  </a:lnTo>
                  <a:lnTo>
                    <a:pt x="249" y="0"/>
                  </a:lnTo>
                  <a:lnTo>
                    <a:pt x="24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2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1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80">
            <a:extLst>
              <a:ext uri="{FF2B5EF4-FFF2-40B4-BE49-F238E27FC236}">
                <a16:creationId xmlns="" xmlns:a16="http://schemas.microsoft.com/office/drawing/2014/main" id="{9F69B245-CB31-47FF-8460-3651090C61B2}"/>
              </a:ext>
            </a:extLst>
          </p:cNvPr>
          <p:cNvGrpSpPr/>
          <p:nvPr/>
        </p:nvGrpSpPr>
        <p:grpSpPr>
          <a:xfrm>
            <a:off x="4383088" y="2965450"/>
            <a:ext cx="808038" cy="808038"/>
            <a:chOff x="4383088" y="2965450"/>
            <a:chExt cx="808038" cy="808038"/>
          </a:xfrm>
        </p:grpSpPr>
        <p:sp>
          <p:nvSpPr>
            <p:cNvPr id="23" name="Freeform 36">
              <a:extLst>
                <a:ext uri="{FF2B5EF4-FFF2-40B4-BE49-F238E27FC236}">
                  <a16:creationId xmlns="" xmlns:a16="http://schemas.microsoft.com/office/drawing/2014/main" id="{FA6B5EA7-F97F-481F-9D28-99DE7D7E5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88" y="2965450"/>
              <a:ext cx="808038" cy="808038"/>
            </a:xfrm>
            <a:custGeom>
              <a:avLst/>
              <a:gdLst>
                <a:gd name="T0" fmla="*/ 1017 w 1018"/>
                <a:gd name="T1" fmla="*/ 534 h 1017"/>
                <a:gd name="T2" fmla="*/ 1007 w 1018"/>
                <a:gd name="T3" fmla="*/ 610 h 1017"/>
                <a:gd name="T4" fmla="*/ 987 w 1018"/>
                <a:gd name="T5" fmla="*/ 683 h 1017"/>
                <a:gd name="T6" fmla="*/ 956 w 1018"/>
                <a:gd name="T7" fmla="*/ 751 h 1017"/>
                <a:gd name="T8" fmla="*/ 916 w 1018"/>
                <a:gd name="T9" fmla="*/ 812 h 1017"/>
                <a:gd name="T10" fmla="*/ 868 w 1018"/>
                <a:gd name="T11" fmla="*/ 867 h 1017"/>
                <a:gd name="T12" fmla="*/ 813 w 1018"/>
                <a:gd name="T13" fmla="*/ 916 h 1017"/>
                <a:gd name="T14" fmla="*/ 752 w 1018"/>
                <a:gd name="T15" fmla="*/ 956 h 1017"/>
                <a:gd name="T16" fmla="*/ 684 w 1018"/>
                <a:gd name="T17" fmla="*/ 986 h 1017"/>
                <a:gd name="T18" fmla="*/ 611 w 1018"/>
                <a:gd name="T19" fmla="*/ 1007 h 1017"/>
                <a:gd name="T20" fmla="*/ 535 w 1018"/>
                <a:gd name="T21" fmla="*/ 1016 h 1017"/>
                <a:gd name="T22" fmla="*/ 482 w 1018"/>
                <a:gd name="T23" fmla="*/ 1016 h 1017"/>
                <a:gd name="T24" fmla="*/ 406 w 1018"/>
                <a:gd name="T25" fmla="*/ 1007 h 1017"/>
                <a:gd name="T26" fmla="*/ 334 w 1018"/>
                <a:gd name="T27" fmla="*/ 986 h 1017"/>
                <a:gd name="T28" fmla="*/ 267 w 1018"/>
                <a:gd name="T29" fmla="*/ 956 h 1017"/>
                <a:gd name="T30" fmla="*/ 205 w 1018"/>
                <a:gd name="T31" fmla="*/ 916 h 1017"/>
                <a:gd name="T32" fmla="*/ 149 w 1018"/>
                <a:gd name="T33" fmla="*/ 867 h 1017"/>
                <a:gd name="T34" fmla="*/ 101 w 1018"/>
                <a:gd name="T35" fmla="*/ 812 h 1017"/>
                <a:gd name="T36" fmla="*/ 62 w 1018"/>
                <a:gd name="T37" fmla="*/ 751 h 1017"/>
                <a:gd name="T38" fmla="*/ 31 w 1018"/>
                <a:gd name="T39" fmla="*/ 683 h 1017"/>
                <a:gd name="T40" fmla="*/ 10 w 1018"/>
                <a:gd name="T41" fmla="*/ 610 h 1017"/>
                <a:gd name="T42" fmla="*/ 1 w 1018"/>
                <a:gd name="T43" fmla="*/ 534 h 1017"/>
                <a:gd name="T44" fmla="*/ 1 w 1018"/>
                <a:gd name="T45" fmla="*/ 481 h 1017"/>
                <a:gd name="T46" fmla="*/ 10 w 1018"/>
                <a:gd name="T47" fmla="*/ 405 h 1017"/>
                <a:gd name="T48" fmla="*/ 31 w 1018"/>
                <a:gd name="T49" fmla="*/ 333 h 1017"/>
                <a:gd name="T50" fmla="*/ 62 w 1018"/>
                <a:gd name="T51" fmla="*/ 266 h 1017"/>
                <a:gd name="T52" fmla="*/ 101 w 1018"/>
                <a:gd name="T53" fmla="*/ 204 h 1017"/>
                <a:gd name="T54" fmla="*/ 149 w 1018"/>
                <a:gd name="T55" fmla="*/ 148 h 1017"/>
                <a:gd name="T56" fmla="*/ 205 w 1018"/>
                <a:gd name="T57" fmla="*/ 100 h 1017"/>
                <a:gd name="T58" fmla="*/ 267 w 1018"/>
                <a:gd name="T59" fmla="*/ 61 h 1017"/>
                <a:gd name="T60" fmla="*/ 334 w 1018"/>
                <a:gd name="T61" fmla="*/ 30 h 1017"/>
                <a:gd name="T62" fmla="*/ 406 w 1018"/>
                <a:gd name="T63" fmla="*/ 10 h 1017"/>
                <a:gd name="T64" fmla="*/ 482 w 1018"/>
                <a:gd name="T65" fmla="*/ 0 h 1017"/>
                <a:gd name="T66" fmla="*/ 535 w 1018"/>
                <a:gd name="T67" fmla="*/ 0 h 1017"/>
                <a:gd name="T68" fmla="*/ 611 w 1018"/>
                <a:gd name="T69" fmla="*/ 10 h 1017"/>
                <a:gd name="T70" fmla="*/ 684 w 1018"/>
                <a:gd name="T71" fmla="*/ 30 h 1017"/>
                <a:gd name="T72" fmla="*/ 752 w 1018"/>
                <a:gd name="T73" fmla="*/ 61 h 1017"/>
                <a:gd name="T74" fmla="*/ 813 w 1018"/>
                <a:gd name="T75" fmla="*/ 100 h 1017"/>
                <a:gd name="T76" fmla="*/ 868 w 1018"/>
                <a:gd name="T77" fmla="*/ 148 h 1017"/>
                <a:gd name="T78" fmla="*/ 916 w 1018"/>
                <a:gd name="T79" fmla="*/ 204 h 1017"/>
                <a:gd name="T80" fmla="*/ 956 w 1018"/>
                <a:gd name="T81" fmla="*/ 266 h 1017"/>
                <a:gd name="T82" fmla="*/ 987 w 1018"/>
                <a:gd name="T83" fmla="*/ 333 h 1017"/>
                <a:gd name="T84" fmla="*/ 1007 w 1018"/>
                <a:gd name="T85" fmla="*/ 405 h 1017"/>
                <a:gd name="T86" fmla="*/ 1017 w 1018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017">
                  <a:moveTo>
                    <a:pt x="1018" y="508"/>
                  </a:moveTo>
                  <a:lnTo>
                    <a:pt x="1018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2" y="585"/>
                  </a:lnTo>
                  <a:lnTo>
                    <a:pt x="1007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7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1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2" y="943"/>
                  </a:lnTo>
                  <a:lnTo>
                    <a:pt x="752" y="956"/>
                  </a:lnTo>
                  <a:lnTo>
                    <a:pt x="730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5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6" y="1007"/>
                  </a:lnTo>
                  <a:lnTo>
                    <a:pt x="382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9" y="966"/>
                  </a:lnTo>
                  <a:lnTo>
                    <a:pt x="267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5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9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7" y="792"/>
                  </a:lnTo>
                  <a:lnTo>
                    <a:pt x="73" y="772"/>
                  </a:lnTo>
                  <a:lnTo>
                    <a:pt x="62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7" y="585"/>
                  </a:lnTo>
                  <a:lnTo>
                    <a:pt x="3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3" y="456"/>
                  </a:lnTo>
                  <a:lnTo>
                    <a:pt x="7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2" y="266"/>
                  </a:lnTo>
                  <a:lnTo>
                    <a:pt x="73" y="244"/>
                  </a:lnTo>
                  <a:lnTo>
                    <a:pt x="87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9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5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61"/>
                  </a:lnTo>
                  <a:lnTo>
                    <a:pt x="289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1"/>
                  </a:lnTo>
                  <a:lnTo>
                    <a:pt x="382" y="15"/>
                  </a:lnTo>
                  <a:lnTo>
                    <a:pt x="406" y="10"/>
                  </a:lnTo>
                  <a:lnTo>
                    <a:pt x="432" y="5"/>
                  </a:lnTo>
                  <a:lnTo>
                    <a:pt x="457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5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30" y="49"/>
                  </a:lnTo>
                  <a:lnTo>
                    <a:pt x="752" y="61"/>
                  </a:lnTo>
                  <a:lnTo>
                    <a:pt x="772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4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7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7" y="405"/>
                  </a:lnTo>
                  <a:lnTo>
                    <a:pt x="1012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8" y="508"/>
                  </a:lnTo>
                  <a:lnTo>
                    <a:pt x="1018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="" xmlns:a16="http://schemas.microsoft.com/office/drawing/2014/main" id="{BEF79394-39F1-4EED-9F71-1BBFEBD88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0401" y="3313113"/>
              <a:ext cx="495300" cy="387350"/>
            </a:xfrm>
            <a:custGeom>
              <a:avLst/>
              <a:gdLst>
                <a:gd name="T0" fmla="*/ 420 w 624"/>
                <a:gd name="T1" fmla="*/ 0 h 488"/>
                <a:gd name="T2" fmla="*/ 385 w 624"/>
                <a:gd name="T3" fmla="*/ 47 h 488"/>
                <a:gd name="T4" fmla="*/ 350 w 624"/>
                <a:gd name="T5" fmla="*/ 98 h 488"/>
                <a:gd name="T6" fmla="*/ 316 w 624"/>
                <a:gd name="T7" fmla="*/ 161 h 488"/>
                <a:gd name="T8" fmla="*/ 293 w 624"/>
                <a:gd name="T9" fmla="*/ 214 h 488"/>
                <a:gd name="T10" fmla="*/ 282 w 624"/>
                <a:gd name="T11" fmla="*/ 249 h 488"/>
                <a:gd name="T12" fmla="*/ 275 w 624"/>
                <a:gd name="T13" fmla="*/ 285 h 488"/>
                <a:gd name="T14" fmla="*/ 274 w 624"/>
                <a:gd name="T15" fmla="*/ 321 h 488"/>
                <a:gd name="T16" fmla="*/ 278 w 624"/>
                <a:gd name="T17" fmla="*/ 355 h 488"/>
                <a:gd name="T18" fmla="*/ 289 w 624"/>
                <a:gd name="T19" fmla="*/ 389 h 488"/>
                <a:gd name="T20" fmla="*/ 309 w 624"/>
                <a:gd name="T21" fmla="*/ 420 h 488"/>
                <a:gd name="T22" fmla="*/ 321 w 624"/>
                <a:gd name="T23" fmla="*/ 434 h 488"/>
                <a:gd name="T24" fmla="*/ 350 w 624"/>
                <a:gd name="T25" fmla="*/ 458 h 488"/>
                <a:gd name="T26" fmla="*/ 380 w 624"/>
                <a:gd name="T27" fmla="*/ 475 h 488"/>
                <a:gd name="T28" fmla="*/ 411 w 624"/>
                <a:gd name="T29" fmla="*/ 484 h 488"/>
                <a:gd name="T30" fmla="*/ 442 w 624"/>
                <a:gd name="T31" fmla="*/ 488 h 488"/>
                <a:gd name="T32" fmla="*/ 473 w 624"/>
                <a:gd name="T33" fmla="*/ 487 h 488"/>
                <a:gd name="T34" fmla="*/ 503 w 624"/>
                <a:gd name="T35" fmla="*/ 480 h 488"/>
                <a:gd name="T36" fmla="*/ 531 w 624"/>
                <a:gd name="T37" fmla="*/ 468 h 488"/>
                <a:gd name="T38" fmla="*/ 556 w 624"/>
                <a:gd name="T39" fmla="*/ 454 h 488"/>
                <a:gd name="T40" fmla="*/ 578 w 624"/>
                <a:gd name="T41" fmla="*/ 436 h 488"/>
                <a:gd name="T42" fmla="*/ 597 w 624"/>
                <a:gd name="T43" fmla="*/ 416 h 488"/>
                <a:gd name="T44" fmla="*/ 610 w 624"/>
                <a:gd name="T45" fmla="*/ 394 h 488"/>
                <a:gd name="T46" fmla="*/ 620 w 624"/>
                <a:gd name="T47" fmla="*/ 370 h 488"/>
                <a:gd name="T48" fmla="*/ 624 w 624"/>
                <a:gd name="T49" fmla="*/ 347 h 488"/>
                <a:gd name="T50" fmla="*/ 621 w 624"/>
                <a:gd name="T51" fmla="*/ 323 h 488"/>
                <a:gd name="T52" fmla="*/ 612 w 624"/>
                <a:gd name="T53" fmla="*/ 300 h 488"/>
                <a:gd name="T54" fmla="*/ 594 w 624"/>
                <a:gd name="T55" fmla="*/ 278 h 488"/>
                <a:gd name="T56" fmla="*/ 583 w 624"/>
                <a:gd name="T57" fmla="*/ 269 h 488"/>
                <a:gd name="T58" fmla="*/ 560 w 624"/>
                <a:gd name="T59" fmla="*/ 256 h 488"/>
                <a:gd name="T60" fmla="*/ 533 w 624"/>
                <a:gd name="T61" fmla="*/ 253 h 488"/>
                <a:gd name="T62" fmla="*/ 503 w 624"/>
                <a:gd name="T63" fmla="*/ 256 h 488"/>
                <a:gd name="T64" fmla="*/ 472 w 624"/>
                <a:gd name="T65" fmla="*/ 264 h 488"/>
                <a:gd name="T66" fmla="*/ 422 w 624"/>
                <a:gd name="T67" fmla="*/ 283 h 488"/>
                <a:gd name="T68" fmla="*/ 348 w 624"/>
                <a:gd name="T69" fmla="*/ 310 h 488"/>
                <a:gd name="T70" fmla="*/ 307 w 624"/>
                <a:gd name="T71" fmla="*/ 323 h 488"/>
                <a:gd name="T72" fmla="*/ 267 w 624"/>
                <a:gd name="T73" fmla="*/ 333 h 488"/>
                <a:gd name="T74" fmla="*/ 225 w 624"/>
                <a:gd name="T75" fmla="*/ 338 h 488"/>
                <a:gd name="T76" fmla="*/ 181 w 624"/>
                <a:gd name="T77" fmla="*/ 337 h 488"/>
                <a:gd name="T78" fmla="*/ 137 w 624"/>
                <a:gd name="T79" fmla="*/ 329 h 488"/>
                <a:gd name="T80" fmla="*/ 92 w 624"/>
                <a:gd name="T81" fmla="*/ 312 h 488"/>
                <a:gd name="T82" fmla="*/ 46 w 624"/>
                <a:gd name="T83" fmla="*/ 284 h 488"/>
                <a:gd name="T84" fmla="*/ 0 w 624"/>
                <a:gd name="T8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4" h="488">
                  <a:moveTo>
                    <a:pt x="420" y="0"/>
                  </a:moveTo>
                  <a:lnTo>
                    <a:pt x="420" y="0"/>
                  </a:lnTo>
                  <a:lnTo>
                    <a:pt x="410" y="13"/>
                  </a:lnTo>
                  <a:lnTo>
                    <a:pt x="385" y="47"/>
                  </a:lnTo>
                  <a:lnTo>
                    <a:pt x="367" y="71"/>
                  </a:lnTo>
                  <a:lnTo>
                    <a:pt x="350" y="98"/>
                  </a:lnTo>
                  <a:lnTo>
                    <a:pt x="332" y="128"/>
                  </a:lnTo>
                  <a:lnTo>
                    <a:pt x="316" y="161"/>
                  </a:lnTo>
                  <a:lnTo>
                    <a:pt x="299" y="195"/>
                  </a:lnTo>
                  <a:lnTo>
                    <a:pt x="293" y="214"/>
                  </a:lnTo>
                  <a:lnTo>
                    <a:pt x="287" y="231"/>
                  </a:lnTo>
                  <a:lnTo>
                    <a:pt x="282" y="249"/>
                  </a:lnTo>
                  <a:lnTo>
                    <a:pt x="279" y="268"/>
                  </a:lnTo>
                  <a:lnTo>
                    <a:pt x="275" y="285"/>
                  </a:lnTo>
                  <a:lnTo>
                    <a:pt x="274" y="303"/>
                  </a:lnTo>
                  <a:lnTo>
                    <a:pt x="274" y="321"/>
                  </a:lnTo>
                  <a:lnTo>
                    <a:pt x="275" y="338"/>
                  </a:lnTo>
                  <a:lnTo>
                    <a:pt x="278" y="355"/>
                  </a:lnTo>
                  <a:lnTo>
                    <a:pt x="282" y="373"/>
                  </a:lnTo>
                  <a:lnTo>
                    <a:pt x="289" y="389"/>
                  </a:lnTo>
                  <a:lnTo>
                    <a:pt x="298" y="405"/>
                  </a:lnTo>
                  <a:lnTo>
                    <a:pt x="309" y="420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35" y="447"/>
                  </a:lnTo>
                  <a:lnTo>
                    <a:pt x="350" y="458"/>
                  </a:lnTo>
                  <a:lnTo>
                    <a:pt x="365" y="467"/>
                  </a:lnTo>
                  <a:lnTo>
                    <a:pt x="380" y="475"/>
                  </a:lnTo>
                  <a:lnTo>
                    <a:pt x="396" y="481"/>
                  </a:lnTo>
                  <a:lnTo>
                    <a:pt x="411" y="484"/>
                  </a:lnTo>
                  <a:lnTo>
                    <a:pt x="427" y="487"/>
                  </a:lnTo>
                  <a:lnTo>
                    <a:pt x="442" y="488"/>
                  </a:lnTo>
                  <a:lnTo>
                    <a:pt x="458" y="488"/>
                  </a:lnTo>
                  <a:lnTo>
                    <a:pt x="473" y="487"/>
                  </a:lnTo>
                  <a:lnTo>
                    <a:pt x="488" y="483"/>
                  </a:lnTo>
                  <a:lnTo>
                    <a:pt x="503" y="480"/>
                  </a:lnTo>
                  <a:lnTo>
                    <a:pt x="517" y="475"/>
                  </a:lnTo>
                  <a:lnTo>
                    <a:pt x="531" y="468"/>
                  </a:lnTo>
                  <a:lnTo>
                    <a:pt x="544" y="461"/>
                  </a:lnTo>
                  <a:lnTo>
                    <a:pt x="556" y="454"/>
                  </a:lnTo>
                  <a:lnTo>
                    <a:pt x="568" y="445"/>
                  </a:lnTo>
                  <a:lnTo>
                    <a:pt x="578" y="436"/>
                  </a:lnTo>
                  <a:lnTo>
                    <a:pt x="587" y="427"/>
                  </a:lnTo>
                  <a:lnTo>
                    <a:pt x="597" y="416"/>
                  </a:lnTo>
                  <a:lnTo>
                    <a:pt x="605" y="405"/>
                  </a:lnTo>
                  <a:lnTo>
                    <a:pt x="610" y="394"/>
                  </a:lnTo>
                  <a:lnTo>
                    <a:pt x="616" y="383"/>
                  </a:lnTo>
                  <a:lnTo>
                    <a:pt x="620" y="370"/>
                  </a:lnTo>
                  <a:lnTo>
                    <a:pt x="623" y="359"/>
                  </a:lnTo>
                  <a:lnTo>
                    <a:pt x="624" y="347"/>
                  </a:lnTo>
                  <a:lnTo>
                    <a:pt x="623" y="335"/>
                  </a:lnTo>
                  <a:lnTo>
                    <a:pt x="621" y="323"/>
                  </a:lnTo>
                  <a:lnTo>
                    <a:pt x="617" y="312"/>
                  </a:lnTo>
                  <a:lnTo>
                    <a:pt x="612" y="300"/>
                  </a:lnTo>
                  <a:lnTo>
                    <a:pt x="603" y="28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83" y="269"/>
                  </a:lnTo>
                  <a:lnTo>
                    <a:pt x="571" y="262"/>
                  </a:lnTo>
                  <a:lnTo>
                    <a:pt x="560" y="256"/>
                  </a:lnTo>
                  <a:lnTo>
                    <a:pt x="546" y="254"/>
                  </a:lnTo>
                  <a:lnTo>
                    <a:pt x="533" y="253"/>
                  </a:lnTo>
                  <a:lnTo>
                    <a:pt x="518" y="254"/>
                  </a:lnTo>
                  <a:lnTo>
                    <a:pt x="503" y="256"/>
                  </a:lnTo>
                  <a:lnTo>
                    <a:pt x="488" y="260"/>
                  </a:lnTo>
                  <a:lnTo>
                    <a:pt x="472" y="264"/>
                  </a:lnTo>
                  <a:lnTo>
                    <a:pt x="456" y="270"/>
                  </a:lnTo>
                  <a:lnTo>
                    <a:pt x="422" y="283"/>
                  </a:lnTo>
                  <a:lnTo>
                    <a:pt x="386" y="297"/>
                  </a:lnTo>
                  <a:lnTo>
                    <a:pt x="348" y="310"/>
                  </a:lnTo>
                  <a:lnTo>
                    <a:pt x="328" y="317"/>
                  </a:lnTo>
                  <a:lnTo>
                    <a:pt x="307" y="323"/>
                  </a:lnTo>
                  <a:lnTo>
                    <a:pt x="287" y="329"/>
                  </a:lnTo>
                  <a:lnTo>
                    <a:pt x="267" y="333"/>
                  </a:lnTo>
                  <a:lnTo>
                    <a:pt x="245" y="336"/>
                  </a:lnTo>
                  <a:lnTo>
                    <a:pt x="225" y="338"/>
                  </a:lnTo>
                  <a:lnTo>
                    <a:pt x="203" y="338"/>
                  </a:lnTo>
                  <a:lnTo>
                    <a:pt x="181" y="337"/>
                  </a:lnTo>
                  <a:lnTo>
                    <a:pt x="159" y="333"/>
                  </a:lnTo>
                  <a:lnTo>
                    <a:pt x="137" y="329"/>
                  </a:lnTo>
                  <a:lnTo>
                    <a:pt x="114" y="321"/>
                  </a:lnTo>
                  <a:lnTo>
                    <a:pt x="92" y="312"/>
                  </a:lnTo>
                  <a:lnTo>
                    <a:pt x="69" y="299"/>
                  </a:lnTo>
                  <a:lnTo>
                    <a:pt x="46" y="284"/>
                  </a:lnTo>
                  <a:lnTo>
                    <a:pt x="23" y="265"/>
                  </a:lnTo>
                  <a:lnTo>
                    <a:pt x="0" y="244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="" xmlns:a16="http://schemas.microsoft.com/office/drawing/2014/main" id="{481BBBAD-B570-48BA-AB73-FE0904ED8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1388" y="3074988"/>
              <a:ext cx="223838" cy="292100"/>
            </a:xfrm>
            <a:custGeom>
              <a:avLst/>
              <a:gdLst>
                <a:gd name="T0" fmla="*/ 113 w 282"/>
                <a:gd name="T1" fmla="*/ 338 h 367"/>
                <a:gd name="T2" fmla="*/ 113 w 282"/>
                <a:gd name="T3" fmla="*/ 338 h 367"/>
                <a:gd name="T4" fmla="*/ 105 w 282"/>
                <a:gd name="T5" fmla="*/ 349 h 367"/>
                <a:gd name="T6" fmla="*/ 95 w 282"/>
                <a:gd name="T7" fmla="*/ 357 h 367"/>
                <a:gd name="T8" fmla="*/ 85 w 282"/>
                <a:gd name="T9" fmla="*/ 362 h 367"/>
                <a:gd name="T10" fmla="*/ 73 w 282"/>
                <a:gd name="T11" fmla="*/ 366 h 367"/>
                <a:gd name="T12" fmla="*/ 62 w 282"/>
                <a:gd name="T13" fmla="*/ 367 h 367"/>
                <a:gd name="T14" fmla="*/ 50 w 282"/>
                <a:gd name="T15" fmla="*/ 366 h 367"/>
                <a:gd name="T16" fmla="*/ 39 w 282"/>
                <a:gd name="T17" fmla="*/ 363 h 367"/>
                <a:gd name="T18" fmla="*/ 27 w 282"/>
                <a:gd name="T19" fmla="*/ 357 h 367"/>
                <a:gd name="T20" fmla="*/ 27 w 282"/>
                <a:gd name="T21" fmla="*/ 357 h 367"/>
                <a:gd name="T22" fmla="*/ 27 w 282"/>
                <a:gd name="T23" fmla="*/ 357 h 367"/>
                <a:gd name="T24" fmla="*/ 18 w 282"/>
                <a:gd name="T25" fmla="*/ 349 h 367"/>
                <a:gd name="T26" fmla="*/ 10 w 282"/>
                <a:gd name="T27" fmla="*/ 340 h 367"/>
                <a:gd name="T28" fmla="*/ 4 w 282"/>
                <a:gd name="T29" fmla="*/ 329 h 367"/>
                <a:gd name="T30" fmla="*/ 1 w 282"/>
                <a:gd name="T31" fmla="*/ 318 h 367"/>
                <a:gd name="T32" fmla="*/ 0 w 282"/>
                <a:gd name="T33" fmla="*/ 306 h 367"/>
                <a:gd name="T34" fmla="*/ 1 w 282"/>
                <a:gd name="T35" fmla="*/ 295 h 367"/>
                <a:gd name="T36" fmla="*/ 4 w 282"/>
                <a:gd name="T37" fmla="*/ 283 h 367"/>
                <a:gd name="T38" fmla="*/ 10 w 282"/>
                <a:gd name="T39" fmla="*/ 272 h 367"/>
                <a:gd name="T40" fmla="*/ 169 w 282"/>
                <a:gd name="T41" fmla="*/ 27 h 367"/>
                <a:gd name="T42" fmla="*/ 169 w 282"/>
                <a:gd name="T43" fmla="*/ 27 h 367"/>
                <a:gd name="T44" fmla="*/ 177 w 282"/>
                <a:gd name="T45" fmla="*/ 18 h 367"/>
                <a:gd name="T46" fmla="*/ 186 w 282"/>
                <a:gd name="T47" fmla="*/ 10 h 367"/>
                <a:gd name="T48" fmla="*/ 197 w 282"/>
                <a:gd name="T49" fmla="*/ 4 h 367"/>
                <a:gd name="T50" fmla="*/ 208 w 282"/>
                <a:gd name="T51" fmla="*/ 1 h 367"/>
                <a:gd name="T52" fmla="*/ 220 w 282"/>
                <a:gd name="T53" fmla="*/ 0 h 367"/>
                <a:gd name="T54" fmla="*/ 231 w 282"/>
                <a:gd name="T55" fmla="*/ 1 h 367"/>
                <a:gd name="T56" fmla="*/ 243 w 282"/>
                <a:gd name="T57" fmla="*/ 3 h 367"/>
                <a:gd name="T58" fmla="*/ 254 w 282"/>
                <a:gd name="T59" fmla="*/ 9 h 367"/>
                <a:gd name="T60" fmla="*/ 254 w 282"/>
                <a:gd name="T61" fmla="*/ 9 h 367"/>
                <a:gd name="T62" fmla="*/ 254 w 282"/>
                <a:gd name="T63" fmla="*/ 9 h 367"/>
                <a:gd name="T64" fmla="*/ 263 w 282"/>
                <a:gd name="T65" fmla="*/ 17 h 367"/>
                <a:gd name="T66" fmla="*/ 271 w 282"/>
                <a:gd name="T67" fmla="*/ 26 h 367"/>
                <a:gd name="T68" fmla="*/ 277 w 282"/>
                <a:gd name="T69" fmla="*/ 37 h 367"/>
                <a:gd name="T70" fmla="*/ 281 w 282"/>
                <a:gd name="T71" fmla="*/ 48 h 367"/>
                <a:gd name="T72" fmla="*/ 282 w 282"/>
                <a:gd name="T73" fmla="*/ 60 h 367"/>
                <a:gd name="T74" fmla="*/ 281 w 282"/>
                <a:gd name="T75" fmla="*/ 72 h 367"/>
                <a:gd name="T76" fmla="*/ 277 w 282"/>
                <a:gd name="T77" fmla="*/ 84 h 367"/>
                <a:gd name="T78" fmla="*/ 271 w 282"/>
                <a:gd name="T79" fmla="*/ 94 h 367"/>
                <a:gd name="T80" fmla="*/ 113 w 282"/>
                <a:gd name="T81" fmla="*/ 33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2" h="367">
                  <a:moveTo>
                    <a:pt x="113" y="338"/>
                  </a:moveTo>
                  <a:lnTo>
                    <a:pt x="113" y="338"/>
                  </a:lnTo>
                  <a:lnTo>
                    <a:pt x="105" y="349"/>
                  </a:lnTo>
                  <a:lnTo>
                    <a:pt x="95" y="357"/>
                  </a:lnTo>
                  <a:lnTo>
                    <a:pt x="85" y="362"/>
                  </a:lnTo>
                  <a:lnTo>
                    <a:pt x="73" y="366"/>
                  </a:lnTo>
                  <a:lnTo>
                    <a:pt x="62" y="367"/>
                  </a:lnTo>
                  <a:lnTo>
                    <a:pt x="50" y="366"/>
                  </a:lnTo>
                  <a:lnTo>
                    <a:pt x="39" y="363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18" y="349"/>
                  </a:lnTo>
                  <a:lnTo>
                    <a:pt x="10" y="340"/>
                  </a:lnTo>
                  <a:lnTo>
                    <a:pt x="4" y="329"/>
                  </a:lnTo>
                  <a:lnTo>
                    <a:pt x="1" y="318"/>
                  </a:lnTo>
                  <a:lnTo>
                    <a:pt x="0" y="306"/>
                  </a:lnTo>
                  <a:lnTo>
                    <a:pt x="1" y="295"/>
                  </a:lnTo>
                  <a:lnTo>
                    <a:pt x="4" y="283"/>
                  </a:lnTo>
                  <a:lnTo>
                    <a:pt x="10" y="272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77" y="18"/>
                  </a:lnTo>
                  <a:lnTo>
                    <a:pt x="186" y="10"/>
                  </a:lnTo>
                  <a:lnTo>
                    <a:pt x="197" y="4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1"/>
                  </a:lnTo>
                  <a:lnTo>
                    <a:pt x="243" y="3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63" y="17"/>
                  </a:lnTo>
                  <a:lnTo>
                    <a:pt x="271" y="26"/>
                  </a:lnTo>
                  <a:lnTo>
                    <a:pt x="277" y="37"/>
                  </a:lnTo>
                  <a:lnTo>
                    <a:pt x="281" y="48"/>
                  </a:lnTo>
                  <a:lnTo>
                    <a:pt x="282" y="60"/>
                  </a:lnTo>
                  <a:lnTo>
                    <a:pt x="281" y="72"/>
                  </a:lnTo>
                  <a:lnTo>
                    <a:pt x="277" y="84"/>
                  </a:lnTo>
                  <a:lnTo>
                    <a:pt x="271" y="94"/>
                  </a:lnTo>
                  <a:lnTo>
                    <a:pt x="113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="" xmlns:a16="http://schemas.microsoft.com/office/drawing/2014/main" id="{6886B163-EE32-4410-8771-0D9F95E49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9188" y="3122613"/>
              <a:ext cx="25400" cy="23813"/>
            </a:xfrm>
            <a:custGeom>
              <a:avLst/>
              <a:gdLst>
                <a:gd name="T0" fmla="*/ 32 w 32"/>
                <a:gd name="T1" fmla="*/ 15 h 29"/>
                <a:gd name="T2" fmla="*/ 32 w 32"/>
                <a:gd name="T3" fmla="*/ 15 h 29"/>
                <a:gd name="T4" fmla="*/ 31 w 32"/>
                <a:gd name="T5" fmla="*/ 19 h 29"/>
                <a:gd name="T6" fmla="*/ 28 w 32"/>
                <a:gd name="T7" fmla="*/ 24 h 29"/>
                <a:gd name="T8" fmla="*/ 22 w 32"/>
                <a:gd name="T9" fmla="*/ 27 h 29"/>
                <a:gd name="T10" fmla="*/ 16 w 32"/>
                <a:gd name="T11" fmla="*/ 29 h 29"/>
                <a:gd name="T12" fmla="*/ 16 w 32"/>
                <a:gd name="T13" fmla="*/ 29 h 29"/>
                <a:gd name="T14" fmla="*/ 10 w 32"/>
                <a:gd name="T15" fmla="*/ 27 h 29"/>
                <a:gd name="T16" fmla="*/ 5 w 32"/>
                <a:gd name="T17" fmla="*/ 24 h 29"/>
                <a:gd name="T18" fmla="*/ 1 w 32"/>
                <a:gd name="T19" fmla="*/ 19 h 29"/>
                <a:gd name="T20" fmla="*/ 0 w 32"/>
                <a:gd name="T21" fmla="*/ 15 h 29"/>
                <a:gd name="T22" fmla="*/ 0 w 32"/>
                <a:gd name="T23" fmla="*/ 15 h 29"/>
                <a:gd name="T24" fmla="*/ 1 w 32"/>
                <a:gd name="T25" fmla="*/ 9 h 29"/>
                <a:gd name="T26" fmla="*/ 5 w 32"/>
                <a:gd name="T27" fmla="*/ 4 h 29"/>
                <a:gd name="T28" fmla="*/ 10 w 32"/>
                <a:gd name="T29" fmla="*/ 1 h 29"/>
                <a:gd name="T30" fmla="*/ 16 w 32"/>
                <a:gd name="T31" fmla="*/ 0 h 29"/>
                <a:gd name="T32" fmla="*/ 16 w 32"/>
                <a:gd name="T33" fmla="*/ 0 h 29"/>
                <a:gd name="T34" fmla="*/ 22 w 32"/>
                <a:gd name="T35" fmla="*/ 1 h 29"/>
                <a:gd name="T36" fmla="*/ 28 w 32"/>
                <a:gd name="T37" fmla="*/ 4 h 29"/>
                <a:gd name="T38" fmla="*/ 31 w 32"/>
                <a:gd name="T39" fmla="*/ 9 h 29"/>
                <a:gd name="T40" fmla="*/ 32 w 32"/>
                <a:gd name="T41" fmla="*/ 15 h 29"/>
                <a:gd name="T42" fmla="*/ 32 w 32"/>
                <a:gd name="T4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29">
                  <a:moveTo>
                    <a:pt x="32" y="15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8" y="24"/>
                  </a:lnTo>
                  <a:lnTo>
                    <a:pt x="22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="" xmlns:a16="http://schemas.microsoft.com/office/drawing/2014/main" id="{78F08A53-3DC8-4408-A6BA-24361089F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1088" y="3122613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4 w 24"/>
                <a:gd name="T5" fmla="*/ 16 h 23"/>
                <a:gd name="T6" fmla="*/ 21 w 24"/>
                <a:gd name="T7" fmla="*/ 19 h 23"/>
                <a:gd name="T8" fmla="*/ 17 w 24"/>
                <a:gd name="T9" fmla="*/ 22 h 23"/>
                <a:gd name="T10" fmla="*/ 11 w 24"/>
                <a:gd name="T11" fmla="*/ 23 h 23"/>
                <a:gd name="T12" fmla="*/ 11 w 24"/>
                <a:gd name="T13" fmla="*/ 23 h 23"/>
                <a:gd name="T14" fmla="*/ 7 w 24"/>
                <a:gd name="T15" fmla="*/ 22 h 23"/>
                <a:gd name="T16" fmla="*/ 3 w 24"/>
                <a:gd name="T17" fmla="*/ 19 h 23"/>
                <a:gd name="T18" fmla="*/ 0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0 w 24"/>
                <a:gd name="T25" fmla="*/ 7 h 23"/>
                <a:gd name="T26" fmla="*/ 3 w 24"/>
                <a:gd name="T27" fmla="*/ 3 h 23"/>
                <a:gd name="T28" fmla="*/ 7 w 24"/>
                <a:gd name="T29" fmla="*/ 1 h 23"/>
                <a:gd name="T30" fmla="*/ 11 w 24"/>
                <a:gd name="T31" fmla="*/ 0 h 23"/>
                <a:gd name="T32" fmla="*/ 11 w 24"/>
                <a:gd name="T33" fmla="*/ 0 h 23"/>
                <a:gd name="T34" fmla="*/ 17 w 24"/>
                <a:gd name="T35" fmla="*/ 1 h 23"/>
                <a:gd name="T36" fmla="*/ 21 w 24"/>
                <a:gd name="T37" fmla="*/ 3 h 23"/>
                <a:gd name="T38" fmla="*/ 24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="" xmlns:a16="http://schemas.microsoft.com/office/drawing/2014/main" id="{3E7CDA5E-7A77-4218-A584-5120E322C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8076" y="3092450"/>
              <a:ext cx="20638" cy="17463"/>
            </a:xfrm>
            <a:custGeom>
              <a:avLst/>
              <a:gdLst>
                <a:gd name="T0" fmla="*/ 26 w 26"/>
                <a:gd name="T1" fmla="*/ 10 h 22"/>
                <a:gd name="T2" fmla="*/ 26 w 26"/>
                <a:gd name="T3" fmla="*/ 10 h 22"/>
                <a:gd name="T4" fmla="*/ 25 w 26"/>
                <a:gd name="T5" fmla="*/ 15 h 22"/>
                <a:gd name="T6" fmla="*/ 22 w 26"/>
                <a:gd name="T7" fmla="*/ 18 h 22"/>
                <a:gd name="T8" fmla="*/ 18 w 26"/>
                <a:gd name="T9" fmla="*/ 20 h 22"/>
                <a:gd name="T10" fmla="*/ 13 w 26"/>
                <a:gd name="T11" fmla="*/ 22 h 22"/>
                <a:gd name="T12" fmla="*/ 13 w 26"/>
                <a:gd name="T13" fmla="*/ 22 h 22"/>
                <a:gd name="T14" fmla="*/ 9 w 26"/>
                <a:gd name="T15" fmla="*/ 20 h 22"/>
                <a:gd name="T16" fmla="*/ 4 w 26"/>
                <a:gd name="T17" fmla="*/ 18 h 22"/>
                <a:gd name="T18" fmla="*/ 2 w 26"/>
                <a:gd name="T19" fmla="*/ 15 h 22"/>
                <a:gd name="T20" fmla="*/ 0 w 26"/>
                <a:gd name="T21" fmla="*/ 10 h 22"/>
                <a:gd name="T22" fmla="*/ 0 w 26"/>
                <a:gd name="T23" fmla="*/ 10 h 22"/>
                <a:gd name="T24" fmla="*/ 2 w 26"/>
                <a:gd name="T25" fmla="*/ 7 h 22"/>
                <a:gd name="T26" fmla="*/ 4 w 26"/>
                <a:gd name="T27" fmla="*/ 2 h 22"/>
                <a:gd name="T28" fmla="*/ 9 w 26"/>
                <a:gd name="T29" fmla="*/ 0 h 22"/>
                <a:gd name="T30" fmla="*/ 13 w 26"/>
                <a:gd name="T31" fmla="*/ 0 h 22"/>
                <a:gd name="T32" fmla="*/ 13 w 26"/>
                <a:gd name="T33" fmla="*/ 0 h 22"/>
                <a:gd name="T34" fmla="*/ 18 w 26"/>
                <a:gd name="T35" fmla="*/ 0 h 22"/>
                <a:gd name="T36" fmla="*/ 22 w 26"/>
                <a:gd name="T37" fmla="*/ 2 h 22"/>
                <a:gd name="T38" fmla="*/ 25 w 26"/>
                <a:gd name="T39" fmla="*/ 7 h 22"/>
                <a:gd name="T40" fmla="*/ 26 w 26"/>
                <a:gd name="T41" fmla="*/ 10 h 22"/>
                <a:gd name="T42" fmla="*/ 26 w 26"/>
                <a:gd name="T4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2">
                  <a:moveTo>
                    <a:pt x="26" y="10"/>
                  </a:moveTo>
                  <a:lnTo>
                    <a:pt x="26" y="10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BDA0F96-3261-4806-B135-A335169C7815}"/>
              </a:ext>
            </a:extLst>
          </p:cNvPr>
          <p:cNvGrpSpPr/>
          <p:nvPr/>
        </p:nvGrpSpPr>
        <p:grpSpPr>
          <a:xfrm>
            <a:off x="6364288" y="2965450"/>
            <a:ext cx="806450" cy="809625"/>
            <a:chOff x="6364288" y="2965450"/>
            <a:chExt cx="806450" cy="809625"/>
          </a:xfrm>
        </p:grpSpPr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51684F12-B3AD-4E52-B1FB-C0A344C34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4288" y="2965450"/>
              <a:ext cx="806450" cy="809625"/>
            </a:xfrm>
            <a:custGeom>
              <a:avLst/>
              <a:gdLst>
                <a:gd name="T0" fmla="*/ 1017 w 1017"/>
                <a:gd name="T1" fmla="*/ 535 h 1018"/>
                <a:gd name="T2" fmla="*/ 1007 w 1017"/>
                <a:gd name="T3" fmla="*/ 611 h 1018"/>
                <a:gd name="T4" fmla="*/ 987 w 1017"/>
                <a:gd name="T5" fmla="*/ 684 h 1018"/>
                <a:gd name="T6" fmla="*/ 956 w 1017"/>
                <a:gd name="T7" fmla="*/ 751 h 1018"/>
                <a:gd name="T8" fmla="*/ 917 w 1017"/>
                <a:gd name="T9" fmla="*/ 813 h 1018"/>
                <a:gd name="T10" fmla="*/ 868 w 1017"/>
                <a:gd name="T11" fmla="*/ 868 h 1018"/>
                <a:gd name="T12" fmla="*/ 813 w 1017"/>
                <a:gd name="T13" fmla="*/ 917 h 1018"/>
                <a:gd name="T14" fmla="*/ 751 w 1017"/>
                <a:gd name="T15" fmla="*/ 956 h 1018"/>
                <a:gd name="T16" fmla="*/ 684 w 1017"/>
                <a:gd name="T17" fmla="*/ 987 h 1018"/>
                <a:gd name="T18" fmla="*/ 612 w 1017"/>
                <a:gd name="T19" fmla="*/ 1008 h 1018"/>
                <a:gd name="T20" fmla="*/ 536 w 1017"/>
                <a:gd name="T21" fmla="*/ 1017 h 1018"/>
                <a:gd name="T22" fmla="*/ 483 w 1017"/>
                <a:gd name="T23" fmla="*/ 1017 h 1018"/>
                <a:gd name="T24" fmla="*/ 407 w 1017"/>
                <a:gd name="T25" fmla="*/ 1008 h 1018"/>
                <a:gd name="T26" fmla="*/ 334 w 1017"/>
                <a:gd name="T27" fmla="*/ 987 h 1018"/>
                <a:gd name="T28" fmla="*/ 266 w 1017"/>
                <a:gd name="T29" fmla="*/ 956 h 1018"/>
                <a:gd name="T30" fmla="*/ 205 w 1017"/>
                <a:gd name="T31" fmla="*/ 917 h 1018"/>
                <a:gd name="T32" fmla="*/ 150 w 1017"/>
                <a:gd name="T33" fmla="*/ 868 h 1018"/>
                <a:gd name="T34" fmla="*/ 101 w 1017"/>
                <a:gd name="T35" fmla="*/ 813 h 1018"/>
                <a:gd name="T36" fmla="*/ 62 w 1017"/>
                <a:gd name="T37" fmla="*/ 751 h 1018"/>
                <a:gd name="T38" fmla="*/ 31 w 1017"/>
                <a:gd name="T39" fmla="*/ 684 h 1018"/>
                <a:gd name="T40" fmla="*/ 11 w 1017"/>
                <a:gd name="T41" fmla="*/ 611 h 1018"/>
                <a:gd name="T42" fmla="*/ 1 w 1017"/>
                <a:gd name="T43" fmla="*/ 535 h 1018"/>
                <a:gd name="T44" fmla="*/ 1 w 1017"/>
                <a:gd name="T45" fmla="*/ 482 h 1018"/>
                <a:gd name="T46" fmla="*/ 11 w 1017"/>
                <a:gd name="T47" fmla="*/ 406 h 1018"/>
                <a:gd name="T48" fmla="*/ 31 w 1017"/>
                <a:gd name="T49" fmla="*/ 334 h 1018"/>
                <a:gd name="T50" fmla="*/ 62 w 1017"/>
                <a:gd name="T51" fmla="*/ 266 h 1018"/>
                <a:gd name="T52" fmla="*/ 101 w 1017"/>
                <a:gd name="T53" fmla="*/ 205 h 1018"/>
                <a:gd name="T54" fmla="*/ 150 w 1017"/>
                <a:gd name="T55" fmla="*/ 149 h 1018"/>
                <a:gd name="T56" fmla="*/ 205 w 1017"/>
                <a:gd name="T57" fmla="*/ 101 h 1018"/>
                <a:gd name="T58" fmla="*/ 266 w 1017"/>
                <a:gd name="T59" fmla="*/ 62 h 1018"/>
                <a:gd name="T60" fmla="*/ 334 w 1017"/>
                <a:gd name="T61" fmla="*/ 31 h 1018"/>
                <a:gd name="T62" fmla="*/ 407 w 1017"/>
                <a:gd name="T63" fmla="*/ 10 h 1018"/>
                <a:gd name="T64" fmla="*/ 483 w 1017"/>
                <a:gd name="T65" fmla="*/ 1 h 1018"/>
                <a:gd name="T66" fmla="*/ 536 w 1017"/>
                <a:gd name="T67" fmla="*/ 1 h 1018"/>
                <a:gd name="T68" fmla="*/ 612 w 1017"/>
                <a:gd name="T69" fmla="*/ 10 h 1018"/>
                <a:gd name="T70" fmla="*/ 684 w 1017"/>
                <a:gd name="T71" fmla="*/ 31 h 1018"/>
                <a:gd name="T72" fmla="*/ 751 w 1017"/>
                <a:gd name="T73" fmla="*/ 62 h 1018"/>
                <a:gd name="T74" fmla="*/ 813 w 1017"/>
                <a:gd name="T75" fmla="*/ 101 h 1018"/>
                <a:gd name="T76" fmla="*/ 868 w 1017"/>
                <a:gd name="T77" fmla="*/ 149 h 1018"/>
                <a:gd name="T78" fmla="*/ 917 w 1017"/>
                <a:gd name="T79" fmla="*/ 205 h 1018"/>
                <a:gd name="T80" fmla="*/ 956 w 1017"/>
                <a:gd name="T81" fmla="*/ 266 h 1018"/>
                <a:gd name="T82" fmla="*/ 987 w 1017"/>
                <a:gd name="T83" fmla="*/ 334 h 1018"/>
                <a:gd name="T84" fmla="*/ 1007 w 1017"/>
                <a:gd name="T85" fmla="*/ 406 h 1018"/>
                <a:gd name="T86" fmla="*/ 1017 w 1017"/>
                <a:gd name="T87" fmla="*/ 48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7" y="535"/>
                  </a:lnTo>
                  <a:lnTo>
                    <a:pt x="1015" y="561"/>
                  </a:lnTo>
                  <a:lnTo>
                    <a:pt x="1011" y="586"/>
                  </a:lnTo>
                  <a:lnTo>
                    <a:pt x="1007" y="611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4"/>
                  </a:lnTo>
                  <a:lnTo>
                    <a:pt x="978" y="707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3"/>
                  </a:lnTo>
                  <a:lnTo>
                    <a:pt x="931" y="793"/>
                  </a:lnTo>
                  <a:lnTo>
                    <a:pt x="917" y="813"/>
                  </a:lnTo>
                  <a:lnTo>
                    <a:pt x="902" y="833"/>
                  </a:lnTo>
                  <a:lnTo>
                    <a:pt x="886" y="851"/>
                  </a:lnTo>
                  <a:lnTo>
                    <a:pt x="868" y="868"/>
                  </a:lnTo>
                  <a:lnTo>
                    <a:pt x="851" y="886"/>
                  </a:lnTo>
                  <a:lnTo>
                    <a:pt x="833" y="902"/>
                  </a:lnTo>
                  <a:lnTo>
                    <a:pt x="813" y="917"/>
                  </a:lnTo>
                  <a:lnTo>
                    <a:pt x="794" y="931"/>
                  </a:lnTo>
                  <a:lnTo>
                    <a:pt x="773" y="944"/>
                  </a:lnTo>
                  <a:lnTo>
                    <a:pt x="751" y="956"/>
                  </a:lnTo>
                  <a:lnTo>
                    <a:pt x="729" y="967"/>
                  </a:lnTo>
                  <a:lnTo>
                    <a:pt x="707" y="978"/>
                  </a:lnTo>
                  <a:lnTo>
                    <a:pt x="684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2" y="1008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6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483" y="1017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8"/>
                  </a:lnTo>
                  <a:lnTo>
                    <a:pt x="381" y="1002"/>
                  </a:lnTo>
                  <a:lnTo>
                    <a:pt x="358" y="995"/>
                  </a:lnTo>
                  <a:lnTo>
                    <a:pt x="334" y="987"/>
                  </a:lnTo>
                  <a:lnTo>
                    <a:pt x="311" y="978"/>
                  </a:lnTo>
                  <a:lnTo>
                    <a:pt x="288" y="967"/>
                  </a:lnTo>
                  <a:lnTo>
                    <a:pt x="266" y="956"/>
                  </a:lnTo>
                  <a:lnTo>
                    <a:pt x="245" y="944"/>
                  </a:lnTo>
                  <a:lnTo>
                    <a:pt x="225" y="931"/>
                  </a:lnTo>
                  <a:lnTo>
                    <a:pt x="205" y="917"/>
                  </a:lnTo>
                  <a:lnTo>
                    <a:pt x="186" y="902"/>
                  </a:lnTo>
                  <a:lnTo>
                    <a:pt x="167" y="886"/>
                  </a:lnTo>
                  <a:lnTo>
                    <a:pt x="150" y="868"/>
                  </a:lnTo>
                  <a:lnTo>
                    <a:pt x="133" y="851"/>
                  </a:lnTo>
                  <a:lnTo>
                    <a:pt x="116" y="833"/>
                  </a:lnTo>
                  <a:lnTo>
                    <a:pt x="101" y="813"/>
                  </a:lnTo>
                  <a:lnTo>
                    <a:pt x="88" y="793"/>
                  </a:lnTo>
                  <a:lnTo>
                    <a:pt x="74" y="773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7"/>
                  </a:lnTo>
                  <a:lnTo>
                    <a:pt x="31" y="684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1"/>
                  </a:lnTo>
                  <a:lnTo>
                    <a:pt x="6" y="586"/>
                  </a:lnTo>
                  <a:lnTo>
                    <a:pt x="4" y="561"/>
                  </a:lnTo>
                  <a:lnTo>
                    <a:pt x="1" y="535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82"/>
                  </a:lnTo>
                  <a:lnTo>
                    <a:pt x="4" y="457"/>
                  </a:lnTo>
                  <a:lnTo>
                    <a:pt x="6" y="432"/>
                  </a:lnTo>
                  <a:lnTo>
                    <a:pt x="11" y="406"/>
                  </a:lnTo>
                  <a:lnTo>
                    <a:pt x="16" y="382"/>
                  </a:lnTo>
                  <a:lnTo>
                    <a:pt x="23" y="358"/>
                  </a:lnTo>
                  <a:lnTo>
                    <a:pt x="31" y="334"/>
                  </a:lnTo>
                  <a:lnTo>
                    <a:pt x="40" y="311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5"/>
                  </a:lnTo>
                  <a:lnTo>
                    <a:pt x="88" y="224"/>
                  </a:lnTo>
                  <a:lnTo>
                    <a:pt x="101" y="205"/>
                  </a:lnTo>
                  <a:lnTo>
                    <a:pt x="116" y="185"/>
                  </a:lnTo>
                  <a:lnTo>
                    <a:pt x="133" y="167"/>
                  </a:lnTo>
                  <a:lnTo>
                    <a:pt x="150" y="149"/>
                  </a:lnTo>
                  <a:lnTo>
                    <a:pt x="167" y="132"/>
                  </a:lnTo>
                  <a:lnTo>
                    <a:pt x="186" y="116"/>
                  </a:lnTo>
                  <a:lnTo>
                    <a:pt x="205" y="101"/>
                  </a:lnTo>
                  <a:lnTo>
                    <a:pt x="225" y="87"/>
                  </a:lnTo>
                  <a:lnTo>
                    <a:pt x="245" y="73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8" y="23"/>
                  </a:lnTo>
                  <a:lnTo>
                    <a:pt x="381" y="16"/>
                  </a:lnTo>
                  <a:lnTo>
                    <a:pt x="407" y="10"/>
                  </a:lnTo>
                  <a:lnTo>
                    <a:pt x="432" y="5"/>
                  </a:lnTo>
                  <a:lnTo>
                    <a:pt x="457" y="3"/>
                  </a:lnTo>
                  <a:lnTo>
                    <a:pt x="483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1"/>
                  </a:lnTo>
                  <a:lnTo>
                    <a:pt x="561" y="3"/>
                  </a:lnTo>
                  <a:lnTo>
                    <a:pt x="586" y="5"/>
                  </a:lnTo>
                  <a:lnTo>
                    <a:pt x="612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4" y="31"/>
                  </a:lnTo>
                  <a:lnTo>
                    <a:pt x="707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3" y="73"/>
                  </a:lnTo>
                  <a:lnTo>
                    <a:pt x="794" y="87"/>
                  </a:lnTo>
                  <a:lnTo>
                    <a:pt x="813" y="101"/>
                  </a:lnTo>
                  <a:lnTo>
                    <a:pt x="833" y="116"/>
                  </a:lnTo>
                  <a:lnTo>
                    <a:pt x="851" y="132"/>
                  </a:lnTo>
                  <a:lnTo>
                    <a:pt x="868" y="149"/>
                  </a:lnTo>
                  <a:lnTo>
                    <a:pt x="886" y="167"/>
                  </a:lnTo>
                  <a:lnTo>
                    <a:pt x="902" y="185"/>
                  </a:lnTo>
                  <a:lnTo>
                    <a:pt x="917" y="205"/>
                  </a:lnTo>
                  <a:lnTo>
                    <a:pt x="931" y="224"/>
                  </a:lnTo>
                  <a:lnTo>
                    <a:pt x="944" y="245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1"/>
                  </a:lnTo>
                  <a:lnTo>
                    <a:pt x="987" y="334"/>
                  </a:lnTo>
                  <a:lnTo>
                    <a:pt x="995" y="358"/>
                  </a:lnTo>
                  <a:lnTo>
                    <a:pt x="1002" y="382"/>
                  </a:lnTo>
                  <a:lnTo>
                    <a:pt x="1007" y="406"/>
                  </a:lnTo>
                  <a:lnTo>
                    <a:pt x="1011" y="432"/>
                  </a:lnTo>
                  <a:lnTo>
                    <a:pt x="1015" y="457"/>
                  </a:lnTo>
                  <a:lnTo>
                    <a:pt x="1017" y="482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0DF0BB57-EE4A-4C13-8C28-B08228CE7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8913" y="3486150"/>
              <a:ext cx="85725" cy="85725"/>
            </a:xfrm>
            <a:custGeom>
              <a:avLst/>
              <a:gdLst>
                <a:gd name="T0" fmla="*/ 108 w 108"/>
                <a:gd name="T1" fmla="*/ 54 h 109"/>
                <a:gd name="T2" fmla="*/ 108 w 108"/>
                <a:gd name="T3" fmla="*/ 54 h 109"/>
                <a:gd name="T4" fmla="*/ 107 w 108"/>
                <a:gd name="T5" fmla="*/ 65 h 109"/>
                <a:gd name="T6" fmla="*/ 104 w 108"/>
                <a:gd name="T7" fmla="*/ 75 h 109"/>
                <a:gd name="T8" fmla="*/ 99 w 108"/>
                <a:gd name="T9" fmla="*/ 84 h 109"/>
                <a:gd name="T10" fmla="*/ 92 w 108"/>
                <a:gd name="T11" fmla="*/ 92 h 109"/>
                <a:gd name="T12" fmla="*/ 84 w 108"/>
                <a:gd name="T13" fmla="*/ 99 h 109"/>
                <a:gd name="T14" fmla="*/ 75 w 108"/>
                <a:gd name="T15" fmla="*/ 104 h 109"/>
                <a:gd name="T16" fmla="*/ 66 w 108"/>
                <a:gd name="T17" fmla="*/ 107 h 109"/>
                <a:gd name="T18" fmla="*/ 54 w 108"/>
                <a:gd name="T19" fmla="*/ 109 h 109"/>
                <a:gd name="T20" fmla="*/ 54 w 108"/>
                <a:gd name="T21" fmla="*/ 109 h 109"/>
                <a:gd name="T22" fmla="*/ 44 w 108"/>
                <a:gd name="T23" fmla="*/ 107 h 109"/>
                <a:gd name="T24" fmla="*/ 34 w 108"/>
                <a:gd name="T25" fmla="*/ 104 h 109"/>
                <a:gd name="T26" fmla="*/ 24 w 108"/>
                <a:gd name="T27" fmla="*/ 99 h 109"/>
                <a:gd name="T28" fmla="*/ 16 w 108"/>
                <a:gd name="T29" fmla="*/ 92 h 109"/>
                <a:gd name="T30" fmla="*/ 9 w 108"/>
                <a:gd name="T31" fmla="*/ 84 h 109"/>
                <a:gd name="T32" fmla="*/ 5 w 108"/>
                <a:gd name="T33" fmla="*/ 75 h 109"/>
                <a:gd name="T34" fmla="*/ 1 w 108"/>
                <a:gd name="T35" fmla="*/ 65 h 109"/>
                <a:gd name="T36" fmla="*/ 0 w 108"/>
                <a:gd name="T37" fmla="*/ 54 h 109"/>
                <a:gd name="T38" fmla="*/ 0 w 108"/>
                <a:gd name="T39" fmla="*/ 54 h 109"/>
                <a:gd name="T40" fmla="*/ 1 w 108"/>
                <a:gd name="T41" fmla="*/ 44 h 109"/>
                <a:gd name="T42" fmla="*/ 5 w 108"/>
                <a:gd name="T43" fmla="*/ 34 h 109"/>
                <a:gd name="T44" fmla="*/ 9 w 108"/>
                <a:gd name="T45" fmla="*/ 24 h 109"/>
                <a:gd name="T46" fmla="*/ 16 w 108"/>
                <a:gd name="T47" fmla="*/ 16 h 109"/>
                <a:gd name="T48" fmla="*/ 24 w 108"/>
                <a:gd name="T49" fmla="*/ 9 h 109"/>
                <a:gd name="T50" fmla="*/ 34 w 108"/>
                <a:gd name="T51" fmla="*/ 5 h 109"/>
                <a:gd name="T52" fmla="*/ 44 w 108"/>
                <a:gd name="T53" fmla="*/ 1 h 109"/>
                <a:gd name="T54" fmla="*/ 54 w 108"/>
                <a:gd name="T55" fmla="*/ 0 h 109"/>
                <a:gd name="T56" fmla="*/ 54 w 108"/>
                <a:gd name="T57" fmla="*/ 0 h 109"/>
                <a:gd name="T58" fmla="*/ 66 w 108"/>
                <a:gd name="T59" fmla="*/ 1 h 109"/>
                <a:gd name="T60" fmla="*/ 75 w 108"/>
                <a:gd name="T61" fmla="*/ 5 h 109"/>
                <a:gd name="T62" fmla="*/ 84 w 108"/>
                <a:gd name="T63" fmla="*/ 9 h 109"/>
                <a:gd name="T64" fmla="*/ 92 w 108"/>
                <a:gd name="T65" fmla="*/ 16 h 109"/>
                <a:gd name="T66" fmla="*/ 99 w 108"/>
                <a:gd name="T67" fmla="*/ 24 h 109"/>
                <a:gd name="T68" fmla="*/ 104 w 108"/>
                <a:gd name="T69" fmla="*/ 34 h 109"/>
                <a:gd name="T70" fmla="*/ 107 w 108"/>
                <a:gd name="T71" fmla="*/ 44 h 109"/>
                <a:gd name="T72" fmla="*/ 108 w 108"/>
                <a:gd name="T73" fmla="*/ 54 h 109"/>
                <a:gd name="T74" fmla="*/ 108 w 108"/>
                <a:gd name="T75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54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2"/>
                  </a:lnTo>
                  <a:lnTo>
                    <a:pt x="84" y="99"/>
                  </a:lnTo>
                  <a:lnTo>
                    <a:pt x="75" y="104"/>
                  </a:lnTo>
                  <a:lnTo>
                    <a:pt x="66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4" y="99"/>
                  </a:lnTo>
                  <a:lnTo>
                    <a:pt x="16" y="92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4" y="5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2" y="16"/>
                  </a:lnTo>
                  <a:lnTo>
                    <a:pt x="99" y="24"/>
                  </a:lnTo>
                  <a:lnTo>
                    <a:pt x="104" y="34"/>
                  </a:lnTo>
                  <a:lnTo>
                    <a:pt x="107" y="44"/>
                  </a:lnTo>
                  <a:lnTo>
                    <a:pt x="108" y="54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0C6FC2AD-841D-4415-902F-2B9C93F5C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3157538"/>
              <a:ext cx="84138" cy="85725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4 w 107"/>
                <a:gd name="T7" fmla="*/ 74 h 107"/>
                <a:gd name="T8" fmla="*/ 98 w 107"/>
                <a:gd name="T9" fmla="*/ 84 h 107"/>
                <a:gd name="T10" fmla="*/ 92 w 107"/>
                <a:gd name="T11" fmla="*/ 91 h 107"/>
                <a:gd name="T12" fmla="*/ 84 w 107"/>
                <a:gd name="T13" fmla="*/ 98 h 107"/>
                <a:gd name="T14" fmla="*/ 75 w 107"/>
                <a:gd name="T15" fmla="*/ 102 h 107"/>
                <a:gd name="T16" fmla="*/ 65 w 107"/>
                <a:gd name="T17" fmla="*/ 106 h 107"/>
                <a:gd name="T18" fmla="*/ 54 w 107"/>
                <a:gd name="T19" fmla="*/ 107 h 107"/>
                <a:gd name="T20" fmla="*/ 54 w 107"/>
                <a:gd name="T21" fmla="*/ 107 h 107"/>
                <a:gd name="T22" fmla="*/ 43 w 107"/>
                <a:gd name="T23" fmla="*/ 106 h 107"/>
                <a:gd name="T24" fmla="*/ 33 w 107"/>
                <a:gd name="T25" fmla="*/ 102 h 107"/>
                <a:gd name="T26" fmla="*/ 24 w 107"/>
                <a:gd name="T27" fmla="*/ 98 h 107"/>
                <a:gd name="T28" fmla="*/ 16 w 107"/>
                <a:gd name="T29" fmla="*/ 91 h 107"/>
                <a:gd name="T30" fmla="*/ 9 w 107"/>
                <a:gd name="T31" fmla="*/ 84 h 107"/>
                <a:gd name="T32" fmla="*/ 5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5 w 107"/>
                <a:gd name="T43" fmla="*/ 32 h 107"/>
                <a:gd name="T44" fmla="*/ 9 w 107"/>
                <a:gd name="T45" fmla="*/ 23 h 107"/>
                <a:gd name="T46" fmla="*/ 16 w 107"/>
                <a:gd name="T47" fmla="*/ 15 h 107"/>
                <a:gd name="T48" fmla="*/ 24 w 107"/>
                <a:gd name="T49" fmla="*/ 9 h 107"/>
                <a:gd name="T50" fmla="*/ 33 w 107"/>
                <a:gd name="T51" fmla="*/ 3 h 107"/>
                <a:gd name="T52" fmla="*/ 43 w 107"/>
                <a:gd name="T53" fmla="*/ 1 h 107"/>
                <a:gd name="T54" fmla="*/ 54 w 107"/>
                <a:gd name="T55" fmla="*/ 0 h 107"/>
                <a:gd name="T56" fmla="*/ 54 w 107"/>
                <a:gd name="T57" fmla="*/ 0 h 107"/>
                <a:gd name="T58" fmla="*/ 65 w 107"/>
                <a:gd name="T59" fmla="*/ 1 h 107"/>
                <a:gd name="T60" fmla="*/ 75 w 107"/>
                <a:gd name="T61" fmla="*/ 3 h 107"/>
                <a:gd name="T62" fmla="*/ 84 w 107"/>
                <a:gd name="T63" fmla="*/ 9 h 107"/>
                <a:gd name="T64" fmla="*/ 92 w 107"/>
                <a:gd name="T65" fmla="*/ 15 h 107"/>
                <a:gd name="T66" fmla="*/ 98 w 107"/>
                <a:gd name="T67" fmla="*/ 23 h 107"/>
                <a:gd name="T68" fmla="*/ 104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3" y="102"/>
                  </a:lnTo>
                  <a:lnTo>
                    <a:pt x="24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E001B4F6-B11F-4C75-8A86-5115D76D56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4026" y="3529013"/>
              <a:ext cx="85725" cy="85725"/>
            </a:xfrm>
            <a:custGeom>
              <a:avLst/>
              <a:gdLst>
                <a:gd name="T0" fmla="*/ 108 w 108"/>
                <a:gd name="T1" fmla="*/ 55 h 108"/>
                <a:gd name="T2" fmla="*/ 108 w 108"/>
                <a:gd name="T3" fmla="*/ 55 h 108"/>
                <a:gd name="T4" fmla="*/ 107 w 108"/>
                <a:gd name="T5" fmla="*/ 65 h 108"/>
                <a:gd name="T6" fmla="*/ 104 w 108"/>
                <a:gd name="T7" fmla="*/ 75 h 108"/>
                <a:gd name="T8" fmla="*/ 99 w 108"/>
                <a:gd name="T9" fmla="*/ 84 h 108"/>
                <a:gd name="T10" fmla="*/ 92 w 108"/>
                <a:gd name="T11" fmla="*/ 93 h 108"/>
                <a:gd name="T12" fmla="*/ 84 w 108"/>
                <a:gd name="T13" fmla="*/ 98 h 108"/>
                <a:gd name="T14" fmla="*/ 75 w 108"/>
                <a:gd name="T15" fmla="*/ 104 h 108"/>
                <a:gd name="T16" fmla="*/ 65 w 108"/>
                <a:gd name="T17" fmla="*/ 106 h 108"/>
                <a:gd name="T18" fmla="*/ 54 w 108"/>
                <a:gd name="T19" fmla="*/ 108 h 108"/>
                <a:gd name="T20" fmla="*/ 54 w 108"/>
                <a:gd name="T21" fmla="*/ 108 h 108"/>
                <a:gd name="T22" fmla="*/ 44 w 108"/>
                <a:gd name="T23" fmla="*/ 106 h 108"/>
                <a:gd name="T24" fmla="*/ 34 w 108"/>
                <a:gd name="T25" fmla="*/ 104 h 108"/>
                <a:gd name="T26" fmla="*/ 24 w 108"/>
                <a:gd name="T27" fmla="*/ 98 h 108"/>
                <a:gd name="T28" fmla="*/ 16 w 108"/>
                <a:gd name="T29" fmla="*/ 93 h 108"/>
                <a:gd name="T30" fmla="*/ 9 w 108"/>
                <a:gd name="T31" fmla="*/ 84 h 108"/>
                <a:gd name="T32" fmla="*/ 5 w 108"/>
                <a:gd name="T33" fmla="*/ 75 h 108"/>
                <a:gd name="T34" fmla="*/ 1 w 108"/>
                <a:gd name="T35" fmla="*/ 65 h 108"/>
                <a:gd name="T36" fmla="*/ 0 w 108"/>
                <a:gd name="T37" fmla="*/ 55 h 108"/>
                <a:gd name="T38" fmla="*/ 0 w 108"/>
                <a:gd name="T39" fmla="*/ 55 h 108"/>
                <a:gd name="T40" fmla="*/ 1 w 108"/>
                <a:gd name="T41" fmla="*/ 43 h 108"/>
                <a:gd name="T42" fmla="*/ 5 w 108"/>
                <a:gd name="T43" fmla="*/ 33 h 108"/>
                <a:gd name="T44" fmla="*/ 9 w 108"/>
                <a:gd name="T45" fmla="*/ 23 h 108"/>
                <a:gd name="T46" fmla="*/ 16 w 108"/>
                <a:gd name="T47" fmla="*/ 16 h 108"/>
                <a:gd name="T48" fmla="*/ 24 w 108"/>
                <a:gd name="T49" fmla="*/ 10 h 108"/>
                <a:gd name="T50" fmla="*/ 34 w 108"/>
                <a:gd name="T51" fmla="*/ 5 h 108"/>
                <a:gd name="T52" fmla="*/ 44 w 108"/>
                <a:gd name="T53" fmla="*/ 2 h 108"/>
                <a:gd name="T54" fmla="*/ 54 w 108"/>
                <a:gd name="T55" fmla="*/ 0 h 108"/>
                <a:gd name="T56" fmla="*/ 54 w 108"/>
                <a:gd name="T57" fmla="*/ 0 h 108"/>
                <a:gd name="T58" fmla="*/ 65 w 108"/>
                <a:gd name="T59" fmla="*/ 2 h 108"/>
                <a:gd name="T60" fmla="*/ 75 w 108"/>
                <a:gd name="T61" fmla="*/ 5 h 108"/>
                <a:gd name="T62" fmla="*/ 84 w 108"/>
                <a:gd name="T63" fmla="*/ 10 h 108"/>
                <a:gd name="T64" fmla="*/ 92 w 108"/>
                <a:gd name="T65" fmla="*/ 16 h 108"/>
                <a:gd name="T66" fmla="*/ 99 w 108"/>
                <a:gd name="T67" fmla="*/ 23 h 108"/>
                <a:gd name="T68" fmla="*/ 104 w 108"/>
                <a:gd name="T69" fmla="*/ 33 h 108"/>
                <a:gd name="T70" fmla="*/ 107 w 108"/>
                <a:gd name="T71" fmla="*/ 43 h 108"/>
                <a:gd name="T72" fmla="*/ 108 w 108"/>
                <a:gd name="T73" fmla="*/ 55 h 108"/>
                <a:gd name="T74" fmla="*/ 108 w 108"/>
                <a:gd name="T75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08" y="55"/>
                  </a:moveTo>
                  <a:lnTo>
                    <a:pt x="108" y="55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3"/>
                  </a:lnTo>
                  <a:lnTo>
                    <a:pt x="84" y="98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9" y="23"/>
                  </a:lnTo>
                  <a:lnTo>
                    <a:pt x="104" y="33"/>
                  </a:lnTo>
                  <a:lnTo>
                    <a:pt x="107" y="43"/>
                  </a:lnTo>
                  <a:lnTo>
                    <a:pt x="108" y="55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="" xmlns:a16="http://schemas.microsoft.com/office/drawing/2014/main" id="{C1053C6D-B18C-43D4-B76E-EFE602B01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6888" y="3157538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4 w 107"/>
                <a:gd name="T7" fmla="*/ 74 h 107"/>
                <a:gd name="T8" fmla="*/ 98 w 107"/>
                <a:gd name="T9" fmla="*/ 84 h 107"/>
                <a:gd name="T10" fmla="*/ 92 w 107"/>
                <a:gd name="T11" fmla="*/ 91 h 107"/>
                <a:gd name="T12" fmla="*/ 84 w 107"/>
                <a:gd name="T13" fmla="*/ 98 h 107"/>
                <a:gd name="T14" fmla="*/ 75 w 107"/>
                <a:gd name="T15" fmla="*/ 102 h 107"/>
                <a:gd name="T16" fmla="*/ 65 w 107"/>
                <a:gd name="T17" fmla="*/ 106 h 107"/>
                <a:gd name="T18" fmla="*/ 54 w 107"/>
                <a:gd name="T19" fmla="*/ 107 h 107"/>
                <a:gd name="T20" fmla="*/ 54 w 107"/>
                <a:gd name="T21" fmla="*/ 107 h 107"/>
                <a:gd name="T22" fmla="*/ 43 w 107"/>
                <a:gd name="T23" fmla="*/ 106 h 107"/>
                <a:gd name="T24" fmla="*/ 34 w 107"/>
                <a:gd name="T25" fmla="*/ 102 h 107"/>
                <a:gd name="T26" fmla="*/ 25 w 107"/>
                <a:gd name="T27" fmla="*/ 98 h 107"/>
                <a:gd name="T28" fmla="*/ 16 w 107"/>
                <a:gd name="T29" fmla="*/ 91 h 107"/>
                <a:gd name="T30" fmla="*/ 10 w 107"/>
                <a:gd name="T31" fmla="*/ 84 h 107"/>
                <a:gd name="T32" fmla="*/ 5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5 w 107"/>
                <a:gd name="T43" fmla="*/ 32 h 107"/>
                <a:gd name="T44" fmla="*/ 10 w 107"/>
                <a:gd name="T45" fmla="*/ 23 h 107"/>
                <a:gd name="T46" fmla="*/ 16 w 107"/>
                <a:gd name="T47" fmla="*/ 15 h 107"/>
                <a:gd name="T48" fmla="*/ 25 w 107"/>
                <a:gd name="T49" fmla="*/ 9 h 107"/>
                <a:gd name="T50" fmla="*/ 34 w 107"/>
                <a:gd name="T51" fmla="*/ 3 h 107"/>
                <a:gd name="T52" fmla="*/ 43 w 107"/>
                <a:gd name="T53" fmla="*/ 1 h 107"/>
                <a:gd name="T54" fmla="*/ 54 w 107"/>
                <a:gd name="T55" fmla="*/ 0 h 107"/>
                <a:gd name="T56" fmla="*/ 54 w 107"/>
                <a:gd name="T57" fmla="*/ 0 h 107"/>
                <a:gd name="T58" fmla="*/ 65 w 107"/>
                <a:gd name="T59" fmla="*/ 1 h 107"/>
                <a:gd name="T60" fmla="*/ 75 w 107"/>
                <a:gd name="T61" fmla="*/ 3 h 107"/>
                <a:gd name="T62" fmla="*/ 84 w 107"/>
                <a:gd name="T63" fmla="*/ 9 h 107"/>
                <a:gd name="T64" fmla="*/ 92 w 107"/>
                <a:gd name="T65" fmla="*/ 15 h 107"/>
                <a:gd name="T66" fmla="*/ 98 w 107"/>
                <a:gd name="T67" fmla="*/ 23 h 107"/>
                <a:gd name="T68" fmla="*/ 104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4" y="102"/>
                  </a:lnTo>
                  <a:lnTo>
                    <a:pt x="25" y="98"/>
                  </a:lnTo>
                  <a:lnTo>
                    <a:pt x="16" y="91"/>
                  </a:lnTo>
                  <a:lnTo>
                    <a:pt x="10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5" y="9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="" xmlns:a16="http://schemas.microsoft.com/office/drawing/2014/main" id="{5B62FB86-EA63-4297-AB23-DA7A44795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8813" y="3278188"/>
              <a:ext cx="85725" cy="84138"/>
            </a:xfrm>
            <a:custGeom>
              <a:avLst/>
              <a:gdLst>
                <a:gd name="T0" fmla="*/ 107 w 107"/>
                <a:gd name="T1" fmla="*/ 54 h 107"/>
                <a:gd name="T2" fmla="*/ 107 w 107"/>
                <a:gd name="T3" fmla="*/ 54 h 107"/>
                <a:gd name="T4" fmla="*/ 106 w 107"/>
                <a:gd name="T5" fmla="*/ 64 h 107"/>
                <a:gd name="T6" fmla="*/ 103 w 107"/>
                <a:gd name="T7" fmla="*/ 74 h 107"/>
                <a:gd name="T8" fmla="*/ 98 w 107"/>
                <a:gd name="T9" fmla="*/ 84 h 107"/>
                <a:gd name="T10" fmla="*/ 91 w 107"/>
                <a:gd name="T11" fmla="*/ 92 h 107"/>
                <a:gd name="T12" fmla="*/ 83 w 107"/>
                <a:gd name="T13" fmla="*/ 97 h 107"/>
                <a:gd name="T14" fmla="*/ 75 w 107"/>
                <a:gd name="T15" fmla="*/ 103 h 107"/>
                <a:gd name="T16" fmla="*/ 65 w 107"/>
                <a:gd name="T17" fmla="*/ 106 h 107"/>
                <a:gd name="T18" fmla="*/ 53 w 107"/>
                <a:gd name="T19" fmla="*/ 107 h 107"/>
                <a:gd name="T20" fmla="*/ 53 w 107"/>
                <a:gd name="T21" fmla="*/ 107 h 107"/>
                <a:gd name="T22" fmla="*/ 43 w 107"/>
                <a:gd name="T23" fmla="*/ 106 h 107"/>
                <a:gd name="T24" fmla="*/ 32 w 107"/>
                <a:gd name="T25" fmla="*/ 103 h 107"/>
                <a:gd name="T26" fmla="*/ 23 w 107"/>
                <a:gd name="T27" fmla="*/ 97 h 107"/>
                <a:gd name="T28" fmla="*/ 15 w 107"/>
                <a:gd name="T29" fmla="*/ 92 h 107"/>
                <a:gd name="T30" fmla="*/ 9 w 107"/>
                <a:gd name="T31" fmla="*/ 84 h 107"/>
                <a:gd name="T32" fmla="*/ 4 w 107"/>
                <a:gd name="T33" fmla="*/ 74 h 107"/>
                <a:gd name="T34" fmla="*/ 1 w 107"/>
                <a:gd name="T35" fmla="*/ 64 h 107"/>
                <a:gd name="T36" fmla="*/ 0 w 107"/>
                <a:gd name="T37" fmla="*/ 54 h 107"/>
                <a:gd name="T38" fmla="*/ 0 w 107"/>
                <a:gd name="T39" fmla="*/ 54 h 107"/>
                <a:gd name="T40" fmla="*/ 1 w 107"/>
                <a:gd name="T41" fmla="*/ 42 h 107"/>
                <a:gd name="T42" fmla="*/ 4 w 107"/>
                <a:gd name="T43" fmla="*/ 32 h 107"/>
                <a:gd name="T44" fmla="*/ 9 w 107"/>
                <a:gd name="T45" fmla="*/ 23 h 107"/>
                <a:gd name="T46" fmla="*/ 15 w 107"/>
                <a:gd name="T47" fmla="*/ 16 h 107"/>
                <a:gd name="T48" fmla="*/ 23 w 107"/>
                <a:gd name="T49" fmla="*/ 9 h 107"/>
                <a:gd name="T50" fmla="*/ 32 w 107"/>
                <a:gd name="T51" fmla="*/ 4 h 107"/>
                <a:gd name="T52" fmla="*/ 43 w 107"/>
                <a:gd name="T53" fmla="*/ 1 h 107"/>
                <a:gd name="T54" fmla="*/ 53 w 107"/>
                <a:gd name="T55" fmla="*/ 0 h 107"/>
                <a:gd name="T56" fmla="*/ 53 w 107"/>
                <a:gd name="T57" fmla="*/ 0 h 107"/>
                <a:gd name="T58" fmla="*/ 65 w 107"/>
                <a:gd name="T59" fmla="*/ 1 h 107"/>
                <a:gd name="T60" fmla="*/ 75 w 107"/>
                <a:gd name="T61" fmla="*/ 4 h 107"/>
                <a:gd name="T62" fmla="*/ 83 w 107"/>
                <a:gd name="T63" fmla="*/ 9 h 107"/>
                <a:gd name="T64" fmla="*/ 91 w 107"/>
                <a:gd name="T65" fmla="*/ 16 h 107"/>
                <a:gd name="T66" fmla="*/ 98 w 107"/>
                <a:gd name="T67" fmla="*/ 23 h 107"/>
                <a:gd name="T68" fmla="*/ 103 w 107"/>
                <a:gd name="T69" fmla="*/ 32 h 107"/>
                <a:gd name="T70" fmla="*/ 106 w 107"/>
                <a:gd name="T71" fmla="*/ 42 h 107"/>
                <a:gd name="T72" fmla="*/ 107 w 107"/>
                <a:gd name="T73" fmla="*/ 54 h 107"/>
                <a:gd name="T74" fmla="*/ 107 w 107"/>
                <a:gd name="T7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lnTo>
                    <a:pt x="107" y="54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2"/>
                  </a:lnTo>
                  <a:lnTo>
                    <a:pt x="83" y="97"/>
                  </a:lnTo>
                  <a:lnTo>
                    <a:pt x="75" y="103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3"/>
                  </a:lnTo>
                  <a:lnTo>
                    <a:pt x="23" y="97"/>
                  </a:lnTo>
                  <a:lnTo>
                    <a:pt x="15" y="92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="" xmlns:a16="http://schemas.microsoft.com/office/drawing/2014/main" id="{6EAD1B71-8723-4CC5-9097-AB3A8D312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2563" y="3284538"/>
              <a:ext cx="85725" cy="84138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3 w 107"/>
                <a:gd name="T7" fmla="*/ 74 h 107"/>
                <a:gd name="T8" fmla="*/ 98 w 107"/>
                <a:gd name="T9" fmla="*/ 84 h 107"/>
                <a:gd name="T10" fmla="*/ 91 w 107"/>
                <a:gd name="T11" fmla="*/ 91 h 107"/>
                <a:gd name="T12" fmla="*/ 83 w 107"/>
                <a:gd name="T13" fmla="*/ 98 h 107"/>
                <a:gd name="T14" fmla="*/ 74 w 107"/>
                <a:gd name="T15" fmla="*/ 102 h 107"/>
                <a:gd name="T16" fmla="*/ 65 w 107"/>
                <a:gd name="T17" fmla="*/ 106 h 107"/>
                <a:gd name="T18" fmla="*/ 53 w 107"/>
                <a:gd name="T19" fmla="*/ 107 h 107"/>
                <a:gd name="T20" fmla="*/ 53 w 107"/>
                <a:gd name="T21" fmla="*/ 107 h 107"/>
                <a:gd name="T22" fmla="*/ 43 w 107"/>
                <a:gd name="T23" fmla="*/ 106 h 107"/>
                <a:gd name="T24" fmla="*/ 32 w 107"/>
                <a:gd name="T25" fmla="*/ 102 h 107"/>
                <a:gd name="T26" fmla="*/ 23 w 107"/>
                <a:gd name="T27" fmla="*/ 98 h 107"/>
                <a:gd name="T28" fmla="*/ 15 w 107"/>
                <a:gd name="T29" fmla="*/ 91 h 107"/>
                <a:gd name="T30" fmla="*/ 9 w 107"/>
                <a:gd name="T31" fmla="*/ 84 h 107"/>
                <a:gd name="T32" fmla="*/ 4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4 w 107"/>
                <a:gd name="T43" fmla="*/ 32 h 107"/>
                <a:gd name="T44" fmla="*/ 9 w 107"/>
                <a:gd name="T45" fmla="*/ 23 h 107"/>
                <a:gd name="T46" fmla="*/ 15 w 107"/>
                <a:gd name="T47" fmla="*/ 15 h 107"/>
                <a:gd name="T48" fmla="*/ 23 w 107"/>
                <a:gd name="T49" fmla="*/ 9 h 107"/>
                <a:gd name="T50" fmla="*/ 32 w 107"/>
                <a:gd name="T51" fmla="*/ 3 h 107"/>
                <a:gd name="T52" fmla="*/ 43 w 107"/>
                <a:gd name="T53" fmla="*/ 1 h 107"/>
                <a:gd name="T54" fmla="*/ 53 w 107"/>
                <a:gd name="T55" fmla="*/ 0 h 107"/>
                <a:gd name="T56" fmla="*/ 53 w 107"/>
                <a:gd name="T57" fmla="*/ 0 h 107"/>
                <a:gd name="T58" fmla="*/ 65 w 107"/>
                <a:gd name="T59" fmla="*/ 1 h 107"/>
                <a:gd name="T60" fmla="*/ 74 w 107"/>
                <a:gd name="T61" fmla="*/ 3 h 107"/>
                <a:gd name="T62" fmla="*/ 83 w 107"/>
                <a:gd name="T63" fmla="*/ 9 h 107"/>
                <a:gd name="T64" fmla="*/ 91 w 107"/>
                <a:gd name="T65" fmla="*/ 15 h 107"/>
                <a:gd name="T66" fmla="*/ 98 w 107"/>
                <a:gd name="T67" fmla="*/ 23 h 107"/>
                <a:gd name="T68" fmla="*/ 103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1"/>
                  </a:lnTo>
                  <a:lnTo>
                    <a:pt x="83" y="98"/>
                  </a:lnTo>
                  <a:lnTo>
                    <a:pt x="74" y="102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2"/>
                  </a:lnTo>
                  <a:lnTo>
                    <a:pt x="23" y="98"/>
                  </a:lnTo>
                  <a:lnTo>
                    <a:pt x="15" y="91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2" y="3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4" y="3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="" xmlns:a16="http://schemas.microsoft.com/office/drawing/2014/main" id="{1F1D846B-820A-4862-9C5A-D99156F64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4326" y="3265488"/>
              <a:ext cx="207963" cy="207963"/>
            </a:xfrm>
            <a:custGeom>
              <a:avLst/>
              <a:gdLst>
                <a:gd name="T0" fmla="*/ 261 w 261"/>
                <a:gd name="T1" fmla="*/ 131 h 261"/>
                <a:gd name="T2" fmla="*/ 259 w 261"/>
                <a:gd name="T3" fmla="*/ 157 h 261"/>
                <a:gd name="T4" fmla="*/ 251 w 261"/>
                <a:gd name="T5" fmla="*/ 182 h 261"/>
                <a:gd name="T6" fmla="*/ 240 w 261"/>
                <a:gd name="T7" fmla="*/ 203 h 261"/>
                <a:gd name="T8" fmla="*/ 223 w 261"/>
                <a:gd name="T9" fmla="*/ 223 h 261"/>
                <a:gd name="T10" fmla="*/ 204 w 261"/>
                <a:gd name="T11" fmla="*/ 239 h 261"/>
                <a:gd name="T12" fmla="*/ 182 w 261"/>
                <a:gd name="T13" fmla="*/ 252 h 261"/>
                <a:gd name="T14" fmla="*/ 158 w 261"/>
                <a:gd name="T15" fmla="*/ 259 h 261"/>
                <a:gd name="T16" fmla="*/ 131 w 261"/>
                <a:gd name="T17" fmla="*/ 261 h 261"/>
                <a:gd name="T18" fmla="*/ 117 w 261"/>
                <a:gd name="T19" fmla="*/ 261 h 261"/>
                <a:gd name="T20" fmla="*/ 92 w 261"/>
                <a:gd name="T21" fmla="*/ 255 h 261"/>
                <a:gd name="T22" fmla="*/ 69 w 261"/>
                <a:gd name="T23" fmla="*/ 246 h 261"/>
                <a:gd name="T24" fmla="*/ 47 w 261"/>
                <a:gd name="T25" fmla="*/ 232 h 261"/>
                <a:gd name="T26" fmla="*/ 30 w 261"/>
                <a:gd name="T27" fmla="*/ 214 h 261"/>
                <a:gd name="T28" fmla="*/ 16 w 261"/>
                <a:gd name="T29" fmla="*/ 193 h 261"/>
                <a:gd name="T30" fmla="*/ 6 w 261"/>
                <a:gd name="T31" fmla="*/ 170 h 261"/>
                <a:gd name="T32" fmla="*/ 1 w 261"/>
                <a:gd name="T33" fmla="*/ 145 h 261"/>
                <a:gd name="T34" fmla="*/ 0 w 261"/>
                <a:gd name="T35" fmla="*/ 131 h 261"/>
                <a:gd name="T36" fmla="*/ 2 w 261"/>
                <a:gd name="T37" fmla="*/ 104 h 261"/>
                <a:gd name="T38" fmla="*/ 10 w 261"/>
                <a:gd name="T39" fmla="*/ 80 h 261"/>
                <a:gd name="T40" fmla="*/ 22 w 261"/>
                <a:gd name="T41" fmla="*/ 57 h 261"/>
                <a:gd name="T42" fmla="*/ 38 w 261"/>
                <a:gd name="T43" fmla="*/ 39 h 261"/>
                <a:gd name="T44" fmla="*/ 58 w 261"/>
                <a:gd name="T45" fmla="*/ 23 h 261"/>
                <a:gd name="T46" fmla="*/ 79 w 261"/>
                <a:gd name="T47" fmla="*/ 10 h 261"/>
                <a:gd name="T48" fmla="*/ 105 w 261"/>
                <a:gd name="T49" fmla="*/ 3 h 261"/>
                <a:gd name="T50" fmla="*/ 131 w 261"/>
                <a:gd name="T51" fmla="*/ 0 h 261"/>
                <a:gd name="T52" fmla="*/ 144 w 261"/>
                <a:gd name="T53" fmla="*/ 1 h 261"/>
                <a:gd name="T54" fmla="*/ 169 w 261"/>
                <a:gd name="T55" fmla="*/ 5 h 261"/>
                <a:gd name="T56" fmla="*/ 193 w 261"/>
                <a:gd name="T57" fmla="*/ 16 h 261"/>
                <a:gd name="T58" fmla="*/ 214 w 261"/>
                <a:gd name="T59" fmla="*/ 29 h 261"/>
                <a:gd name="T60" fmla="*/ 231 w 261"/>
                <a:gd name="T61" fmla="*/ 48 h 261"/>
                <a:gd name="T62" fmla="*/ 245 w 261"/>
                <a:gd name="T63" fmla="*/ 69 h 261"/>
                <a:gd name="T64" fmla="*/ 256 w 261"/>
                <a:gd name="T65" fmla="*/ 92 h 261"/>
                <a:gd name="T66" fmla="*/ 261 w 261"/>
                <a:gd name="T67" fmla="*/ 117 h 261"/>
                <a:gd name="T68" fmla="*/ 261 w 261"/>
                <a:gd name="T69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61">
                  <a:moveTo>
                    <a:pt x="261" y="131"/>
                  </a:moveTo>
                  <a:lnTo>
                    <a:pt x="261" y="131"/>
                  </a:lnTo>
                  <a:lnTo>
                    <a:pt x="261" y="145"/>
                  </a:lnTo>
                  <a:lnTo>
                    <a:pt x="259" y="157"/>
                  </a:lnTo>
                  <a:lnTo>
                    <a:pt x="256" y="170"/>
                  </a:lnTo>
                  <a:lnTo>
                    <a:pt x="251" y="182"/>
                  </a:lnTo>
                  <a:lnTo>
                    <a:pt x="245" y="193"/>
                  </a:lnTo>
                  <a:lnTo>
                    <a:pt x="240" y="203"/>
                  </a:lnTo>
                  <a:lnTo>
                    <a:pt x="231" y="214"/>
                  </a:lnTo>
                  <a:lnTo>
                    <a:pt x="223" y="223"/>
                  </a:lnTo>
                  <a:lnTo>
                    <a:pt x="214" y="232"/>
                  </a:lnTo>
                  <a:lnTo>
                    <a:pt x="204" y="239"/>
                  </a:lnTo>
                  <a:lnTo>
                    <a:pt x="193" y="246"/>
                  </a:lnTo>
                  <a:lnTo>
                    <a:pt x="182" y="252"/>
                  </a:lnTo>
                  <a:lnTo>
                    <a:pt x="169" y="255"/>
                  </a:lnTo>
                  <a:lnTo>
                    <a:pt x="158" y="259"/>
                  </a:lnTo>
                  <a:lnTo>
                    <a:pt x="144" y="261"/>
                  </a:lnTo>
                  <a:lnTo>
                    <a:pt x="131" y="261"/>
                  </a:lnTo>
                  <a:lnTo>
                    <a:pt x="131" y="261"/>
                  </a:lnTo>
                  <a:lnTo>
                    <a:pt x="117" y="261"/>
                  </a:lnTo>
                  <a:lnTo>
                    <a:pt x="105" y="259"/>
                  </a:lnTo>
                  <a:lnTo>
                    <a:pt x="92" y="255"/>
                  </a:lnTo>
                  <a:lnTo>
                    <a:pt x="79" y="252"/>
                  </a:lnTo>
                  <a:lnTo>
                    <a:pt x="69" y="246"/>
                  </a:lnTo>
                  <a:lnTo>
                    <a:pt x="58" y="239"/>
                  </a:lnTo>
                  <a:lnTo>
                    <a:pt x="47" y="232"/>
                  </a:lnTo>
                  <a:lnTo>
                    <a:pt x="38" y="223"/>
                  </a:lnTo>
                  <a:lnTo>
                    <a:pt x="30" y="214"/>
                  </a:lnTo>
                  <a:lnTo>
                    <a:pt x="22" y="203"/>
                  </a:lnTo>
                  <a:lnTo>
                    <a:pt x="16" y="193"/>
                  </a:lnTo>
                  <a:lnTo>
                    <a:pt x="10" y="182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1" y="14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17"/>
                  </a:lnTo>
                  <a:lnTo>
                    <a:pt x="2" y="104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8"/>
                  </a:lnTo>
                  <a:lnTo>
                    <a:pt x="38" y="39"/>
                  </a:lnTo>
                  <a:lnTo>
                    <a:pt x="47" y="29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79" y="10"/>
                  </a:lnTo>
                  <a:lnTo>
                    <a:pt x="92" y="5"/>
                  </a:lnTo>
                  <a:lnTo>
                    <a:pt x="105" y="3"/>
                  </a:lnTo>
                  <a:lnTo>
                    <a:pt x="117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8" y="3"/>
                  </a:lnTo>
                  <a:lnTo>
                    <a:pt x="169" y="5"/>
                  </a:lnTo>
                  <a:lnTo>
                    <a:pt x="182" y="10"/>
                  </a:lnTo>
                  <a:lnTo>
                    <a:pt x="193" y="16"/>
                  </a:lnTo>
                  <a:lnTo>
                    <a:pt x="204" y="23"/>
                  </a:lnTo>
                  <a:lnTo>
                    <a:pt x="214" y="29"/>
                  </a:lnTo>
                  <a:lnTo>
                    <a:pt x="223" y="39"/>
                  </a:lnTo>
                  <a:lnTo>
                    <a:pt x="231" y="48"/>
                  </a:lnTo>
                  <a:lnTo>
                    <a:pt x="240" y="57"/>
                  </a:lnTo>
                  <a:lnTo>
                    <a:pt x="245" y="69"/>
                  </a:lnTo>
                  <a:lnTo>
                    <a:pt x="251" y="80"/>
                  </a:lnTo>
                  <a:lnTo>
                    <a:pt x="256" y="92"/>
                  </a:lnTo>
                  <a:lnTo>
                    <a:pt x="259" y="104"/>
                  </a:lnTo>
                  <a:lnTo>
                    <a:pt x="261" y="117"/>
                  </a:lnTo>
                  <a:lnTo>
                    <a:pt x="261" y="131"/>
                  </a:lnTo>
                  <a:lnTo>
                    <a:pt x="2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="" xmlns:a16="http://schemas.microsoft.com/office/drawing/2014/main" id="{B37DC01A-6A5E-4D7B-BFBC-9E078FA929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7176" y="3195638"/>
              <a:ext cx="165100" cy="177800"/>
            </a:xfrm>
            <a:custGeom>
              <a:avLst/>
              <a:gdLst>
                <a:gd name="T0" fmla="*/ 199 w 209"/>
                <a:gd name="T1" fmla="*/ 223 h 223"/>
                <a:gd name="T2" fmla="*/ 0 w 209"/>
                <a:gd name="T3" fmla="*/ 10 h 223"/>
                <a:gd name="T4" fmla="*/ 11 w 209"/>
                <a:gd name="T5" fmla="*/ 0 h 223"/>
                <a:gd name="T6" fmla="*/ 209 w 209"/>
                <a:gd name="T7" fmla="*/ 214 h 223"/>
                <a:gd name="T8" fmla="*/ 199 w 209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3">
                  <a:moveTo>
                    <a:pt x="199" y="223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09" y="214"/>
                  </a:lnTo>
                  <a:lnTo>
                    <a:pt x="199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="" xmlns:a16="http://schemas.microsoft.com/office/drawing/2014/main" id="{05EB3C26-602B-4BD6-8A7C-A41C70C36E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2888" y="3327400"/>
              <a:ext cx="176213" cy="47625"/>
            </a:xfrm>
            <a:custGeom>
              <a:avLst/>
              <a:gdLst>
                <a:gd name="T0" fmla="*/ 220 w 223"/>
                <a:gd name="T1" fmla="*/ 61 h 61"/>
                <a:gd name="T2" fmla="*/ 0 w 223"/>
                <a:gd name="T3" fmla="*/ 14 h 61"/>
                <a:gd name="T4" fmla="*/ 3 w 223"/>
                <a:gd name="T5" fmla="*/ 0 h 61"/>
                <a:gd name="T6" fmla="*/ 223 w 223"/>
                <a:gd name="T7" fmla="*/ 47 h 61"/>
                <a:gd name="T8" fmla="*/ 220 w 22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1">
                  <a:moveTo>
                    <a:pt x="220" y="61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23" y="47"/>
                  </a:lnTo>
                  <a:lnTo>
                    <a:pt x="22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="" xmlns:a16="http://schemas.microsoft.com/office/drawing/2014/main" id="{89EE27BE-6E52-430A-B69F-844D4490C9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8601" y="3365500"/>
              <a:ext cx="193675" cy="168275"/>
            </a:xfrm>
            <a:custGeom>
              <a:avLst/>
              <a:gdLst>
                <a:gd name="T0" fmla="*/ 9 w 244"/>
                <a:gd name="T1" fmla="*/ 212 h 212"/>
                <a:gd name="T2" fmla="*/ 0 w 244"/>
                <a:gd name="T3" fmla="*/ 201 h 212"/>
                <a:gd name="T4" fmla="*/ 235 w 244"/>
                <a:gd name="T5" fmla="*/ 0 h 212"/>
                <a:gd name="T6" fmla="*/ 244 w 244"/>
                <a:gd name="T7" fmla="*/ 12 h 212"/>
                <a:gd name="T8" fmla="*/ 9 w 24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12">
                  <a:moveTo>
                    <a:pt x="9" y="212"/>
                  </a:moveTo>
                  <a:lnTo>
                    <a:pt x="0" y="201"/>
                  </a:lnTo>
                  <a:lnTo>
                    <a:pt x="235" y="0"/>
                  </a:lnTo>
                  <a:lnTo>
                    <a:pt x="244" y="1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="" xmlns:a16="http://schemas.microsoft.com/office/drawing/2014/main" id="{6E69A82F-ADB8-4867-B2BB-9607D35BE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751" y="3368675"/>
              <a:ext cx="90488" cy="196850"/>
            </a:xfrm>
            <a:custGeom>
              <a:avLst/>
              <a:gdLst>
                <a:gd name="T0" fmla="*/ 99 w 113"/>
                <a:gd name="T1" fmla="*/ 248 h 248"/>
                <a:gd name="T2" fmla="*/ 0 w 113"/>
                <a:gd name="T3" fmla="*/ 4 h 248"/>
                <a:gd name="T4" fmla="*/ 13 w 113"/>
                <a:gd name="T5" fmla="*/ 0 h 248"/>
                <a:gd name="T6" fmla="*/ 113 w 113"/>
                <a:gd name="T7" fmla="*/ 243 h 248"/>
                <a:gd name="T8" fmla="*/ 99 w 113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8">
                  <a:moveTo>
                    <a:pt x="99" y="248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13" y="243"/>
                  </a:lnTo>
                  <a:lnTo>
                    <a:pt x="9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="" xmlns:a16="http://schemas.microsoft.com/office/drawing/2014/main" id="{2A394C7C-CF0A-4833-A2F2-DE94DD6DF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7513" y="3314700"/>
              <a:ext cx="284163" cy="60325"/>
            </a:xfrm>
            <a:custGeom>
              <a:avLst/>
              <a:gdLst>
                <a:gd name="T0" fmla="*/ 2 w 358"/>
                <a:gd name="T1" fmla="*/ 77 h 77"/>
                <a:gd name="T2" fmla="*/ 0 w 358"/>
                <a:gd name="T3" fmla="*/ 63 h 77"/>
                <a:gd name="T4" fmla="*/ 356 w 358"/>
                <a:gd name="T5" fmla="*/ 0 h 77"/>
                <a:gd name="T6" fmla="*/ 358 w 358"/>
                <a:gd name="T7" fmla="*/ 15 h 77"/>
                <a:gd name="T8" fmla="*/ 2 w 35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77">
                  <a:moveTo>
                    <a:pt x="2" y="77"/>
                  </a:moveTo>
                  <a:lnTo>
                    <a:pt x="0" y="63"/>
                  </a:lnTo>
                  <a:lnTo>
                    <a:pt x="356" y="0"/>
                  </a:lnTo>
                  <a:lnTo>
                    <a:pt x="358" y="1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="" xmlns:a16="http://schemas.microsoft.com/office/drawing/2014/main" id="{F6B87468-ECCB-4A3F-8A5E-B94938029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4338" y="3197225"/>
              <a:ext cx="130175" cy="158750"/>
            </a:xfrm>
            <a:custGeom>
              <a:avLst/>
              <a:gdLst>
                <a:gd name="T0" fmla="*/ 10 w 164"/>
                <a:gd name="T1" fmla="*/ 199 h 199"/>
                <a:gd name="T2" fmla="*/ 0 w 164"/>
                <a:gd name="T3" fmla="*/ 190 h 199"/>
                <a:gd name="T4" fmla="*/ 153 w 164"/>
                <a:gd name="T5" fmla="*/ 0 h 199"/>
                <a:gd name="T6" fmla="*/ 164 w 164"/>
                <a:gd name="T7" fmla="*/ 8 h 199"/>
                <a:gd name="T8" fmla="*/ 10 w 16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99">
                  <a:moveTo>
                    <a:pt x="10" y="199"/>
                  </a:moveTo>
                  <a:lnTo>
                    <a:pt x="0" y="190"/>
                  </a:lnTo>
                  <a:lnTo>
                    <a:pt x="153" y="0"/>
                  </a:lnTo>
                  <a:lnTo>
                    <a:pt x="164" y="8"/>
                  </a:lnTo>
                  <a:lnTo>
                    <a:pt x="10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="" xmlns:a16="http://schemas.microsoft.com/office/drawing/2014/main" id="{1490BE08-6E20-418D-AB2F-104840255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4488" y="3370263"/>
              <a:ext cx="23813" cy="23813"/>
            </a:xfrm>
            <a:custGeom>
              <a:avLst/>
              <a:gdLst>
                <a:gd name="T0" fmla="*/ 30 w 30"/>
                <a:gd name="T1" fmla="*/ 15 h 30"/>
                <a:gd name="T2" fmla="*/ 30 w 30"/>
                <a:gd name="T3" fmla="*/ 15 h 30"/>
                <a:gd name="T4" fmla="*/ 29 w 30"/>
                <a:gd name="T5" fmla="*/ 21 h 30"/>
                <a:gd name="T6" fmla="*/ 25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15 w 30"/>
                <a:gd name="T13" fmla="*/ 30 h 30"/>
                <a:gd name="T14" fmla="*/ 9 w 30"/>
                <a:gd name="T15" fmla="*/ 29 h 30"/>
                <a:gd name="T16" fmla="*/ 5 w 30"/>
                <a:gd name="T17" fmla="*/ 25 h 30"/>
                <a:gd name="T18" fmla="*/ 1 w 30"/>
                <a:gd name="T19" fmla="*/ 21 h 30"/>
                <a:gd name="T20" fmla="*/ 0 w 30"/>
                <a:gd name="T21" fmla="*/ 15 h 30"/>
                <a:gd name="T22" fmla="*/ 0 w 30"/>
                <a:gd name="T23" fmla="*/ 15 h 30"/>
                <a:gd name="T24" fmla="*/ 1 w 30"/>
                <a:gd name="T25" fmla="*/ 9 h 30"/>
                <a:gd name="T26" fmla="*/ 5 w 30"/>
                <a:gd name="T27" fmla="*/ 4 h 30"/>
                <a:gd name="T28" fmla="*/ 9 w 30"/>
                <a:gd name="T29" fmla="*/ 1 h 30"/>
                <a:gd name="T30" fmla="*/ 15 w 30"/>
                <a:gd name="T31" fmla="*/ 0 h 30"/>
                <a:gd name="T32" fmla="*/ 15 w 30"/>
                <a:gd name="T33" fmla="*/ 0 h 30"/>
                <a:gd name="T34" fmla="*/ 21 w 30"/>
                <a:gd name="T35" fmla="*/ 1 h 30"/>
                <a:gd name="T36" fmla="*/ 25 w 30"/>
                <a:gd name="T37" fmla="*/ 4 h 30"/>
                <a:gd name="T38" fmla="*/ 29 w 30"/>
                <a:gd name="T39" fmla="*/ 9 h 30"/>
                <a:gd name="T40" fmla="*/ 30 w 30"/>
                <a:gd name="T41" fmla="*/ 15 h 30"/>
                <a:gd name="T42" fmla="*/ 30 w 30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="" xmlns:a16="http://schemas.microsoft.com/office/drawing/2014/main" id="{CBACADD0-96E7-4874-890A-62699C2B00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776" y="3413125"/>
              <a:ext cx="26988" cy="26988"/>
            </a:xfrm>
            <a:custGeom>
              <a:avLst/>
              <a:gdLst>
                <a:gd name="T0" fmla="*/ 34 w 34"/>
                <a:gd name="T1" fmla="*/ 17 h 33"/>
                <a:gd name="T2" fmla="*/ 34 w 34"/>
                <a:gd name="T3" fmla="*/ 17 h 33"/>
                <a:gd name="T4" fmla="*/ 33 w 34"/>
                <a:gd name="T5" fmla="*/ 23 h 33"/>
                <a:gd name="T6" fmla="*/ 29 w 34"/>
                <a:gd name="T7" fmla="*/ 29 h 33"/>
                <a:gd name="T8" fmla="*/ 23 w 34"/>
                <a:gd name="T9" fmla="*/ 32 h 33"/>
                <a:gd name="T10" fmla="*/ 18 w 34"/>
                <a:gd name="T11" fmla="*/ 33 h 33"/>
                <a:gd name="T12" fmla="*/ 18 w 34"/>
                <a:gd name="T13" fmla="*/ 33 h 33"/>
                <a:gd name="T14" fmla="*/ 11 w 34"/>
                <a:gd name="T15" fmla="*/ 32 h 33"/>
                <a:gd name="T16" fmla="*/ 5 w 34"/>
                <a:gd name="T17" fmla="*/ 29 h 33"/>
                <a:gd name="T18" fmla="*/ 2 w 34"/>
                <a:gd name="T19" fmla="*/ 23 h 33"/>
                <a:gd name="T20" fmla="*/ 0 w 34"/>
                <a:gd name="T21" fmla="*/ 17 h 33"/>
                <a:gd name="T22" fmla="*/ 0 w 34"/>
                <a:gd name="T23" fmla="*/ 17 h 33"/>
                <a:gd name="T24" fmla="*/ 2 w 34"/>
                <a:gd name="T25" fmla="*/ 10 h 33"/>
                <a:gd name="T26" fmla="*/ 5 w 34"/>
                <a:gd name="T27" fmla="*/ 5 h 33"/>
                <a:gd name="T28" fmla="*/ 11 w 34"/>
                <a:gd name="T29" fmla="*/ 1 h 33"/>
                <a:gd name="T30" fmla="*/ 18 w 34"/>
                <a:gd name="T31" fmla="*/ 0 h 33"/>
                <a:gd name="T32" fmla="*/ 18 w 34"/>
                <a:gd name="T33" fmla="*/ 0 h 33"/>
                <a:gd name="T34" fmla="*/ 23 w 34"/>
                <a:gd name="T35" fmla="*/ 1 h 33"/>
                <a:gd name="T36" fmla="*/ 29 w 34"/>
                <a:gd name="T37" fmla="*/ 5 h 33"/>
                <a:gd name="T38" fmla="*/ 33 w 34"/>
                <a:gd name="T39" fmla="*/ 10 h 33"/>
                <a:gd name="T40" fmla="*/ 34 w 34"/>
                <a:gd name="T41" fmla="*/ 17 h 33"/>
                <a:gd name="T42" fmla="*/ 34 w 34"/>
                <a:gd name="T4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3">
                  <a:moveTo>
                    <a:pt x="34" y="17"/>
                  </a:moveTo>
                  <a:lnTo>
                    <a:pt x="34" y="17"/>
                  </a:lnTo>
                  <a:lnTo>
                    <a:pt x="33" y="23"/>
                  </a:lnTo>
                  <a:lnTo>
                    <a:pt x="29" y="29"/>
                  </a:lnTo>
                  <a:lnTo>
                    <a:pt x="23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="" xmlns:a16="http://schemas.microsoft.com/office/drawing/2014/main" id="{B1019B9B-F9BF-4541-BC34-53EE4D69B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526" y="3387725"/>
              <a:ext cx="15875" cy="15875"/>
            </a:xfrm>
            <a:custGeom>
              <a:avLst/>
              <a:gdLst>
                <a:gd name="T0" fmla="*/ 0 w 19"/>
                <a:gd name="T1" fmla="*/ 10 h 20"/>
                <a:gd name="T2" fmla="*/ 0 w 19"/>
                <a:gd name="T3" fmla="*/ 10 h 20"/>
                <a:gd name="T4" fmla="*/ 1 w 19"/>
                <a:gd name="T5" fmla="*/ 7 h 20"/>
                <a:gd name="T6" fmla="*/ 3 w 19"/>
                <a:gd name="T7" fmla="*/ 3 h 20"/>
                <a:gd name="T8" fmla="*/ 5 w 19"/>
                <a:gd name="T9" fmla="*/ 1 h 20"/>
                <a:gd name="T10" fmla="*/ 10 w 19"/>
                <a:gd name="T11" fmla="*/ 0 h 20"/>
                <a:gd name="T12" fmla="*/ 10 w 19"/>
                <a:gd name="T13" fmla="*/ 0 h 20"/>
                <a:gd name="T14" fmla="*/ 13 w 19"/>
                <a:gd name="T15" fmla="*/ 1 h 20"/>
                <a:gd name="T16" fmla="*/ 17 w 19"/>
                <a:gd name="T17" fmla="*/ 3 h 20"/>
                <a:gd name="T18" fmla="*/ 19 w 19"/>
                <a:gd name="T19" fmla="*/ 7 h 20"/>
                <a:gd name="T20" fmla="*/ 19 w 19"/>
                <a:gd name="T21" fmla="*/ 10 h 20"/>
                <a:gd name="T22" fmla="*/ 19 w 19"/>
                <a:gd name="T23" fmla="*/ 10 h 20"/>
                <a:gd name="T24" fmla="*/ 19 w 19"/>
                <a:gd name="T25" fmla="*/ 14 h 20"/>
                <a:gd name="T26" fmla="*/ 17 w 19"/>
                <a:gd name="T27" fmla="*/ 17 h 20"/>
                <a:gd name="T28" fmla="*/ 13 w 19"/>
                <a:gd name="T29" fmla="*/ 20 h 20"/>
                <a:gd name="T30" fmla="*/ 10 w 19"/>
                <a:gd name="T31" fmla="*/ 20 h 20"/>
                <a:gd name="T32" fmla="*/ 10 w 19"/>
                <a:gd name="T33" fmla="*/ 20 h 20"/>
                <a:gd name="T34" fmla="*/ 5 w 19"/>
                <a:gd name="T35" fmla="*/ 20 h 20"/>
                <a:gd name="T36" fmla="*/ 3 w 19"/>
                <a:gd name="T37" fmla="*/ 17 h 20"/>
                <a:gd name="T38" fmla="*/ 1 w 19"/>
                <a:gd name="T39" fmla="*/ 14 h 20"/>
                <a:gd name="T40" fmla="*/ 0 w 19"/>
                <a:gd name="T41" fmla="*/ 10 h 20"/>
                <a:gd name="T42" fmla="*/ 0 w 19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0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065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00485" y="540097"/>
            <a:ext cx="7457901" cy="4695930"/>
            <a:chOff x="498475" y="-20638"/>
            <a:chExt cx="8221663" cy="5176839"/>
          </a:xfrm>
        </p:grpSpPr>
        <p:grpSp>
          <p:nvGrpSpPr>
            <p:cNvPr id="3" name="Grupo 2"/>
            <p:cNvGrpSpPr/>
            <p:nvPr/>
          </p:nvGrpSpPr>
          <p:grpSpPr>
            <a:xfrm>
              <a:off x="719138" y="242888"/>
              <a:ext cx="8001000" cy="4900612"/>
              <a:chOff x="719138" y="242888"/>
              <a:chExt cx="8001000" cy="4900612"/>
            </a:xfrm>
          </p:grpSpPr>
          <p:sp>
            <p:nvSpPr>
              <p:cNvPr id="201" name="Freeform 5"/>
              <p:cNvSpPr>
                <a:spLocks/>
              </p:cNvSpPr>
              <p:nvPr/>
            </p:nvSpPr>
            <p:spPr bwMode="auto">
              <a:xfrm>
                <a:off x="719138" y="2428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6"/>
              <p:cNvSpPr>
                <a:spLocks noEditPoints="1"/>
              </p:cNvSpPr>
              <p:nvPr/>
            </p:nvSpPr>
            <p:spPr bwMode="auto">
              <a:xfrm>
                <a:off x="719138" y="2428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7"/>
              <p:cNvSpPr>
                <a:spLocks/>
              </p:cNvSpPr>
              <p:nvPr/>
            </p:nvSpPr>
            <p:spPr bwMode="auto">
              <a:xfrm>
                <a:off x="8253413" y="2428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8"/>
              <p:cNvSpPr>
                <a:spLocks noEditPoints="1"/>
              </p:cNvSpPr>
              <p:nvPr/>
            </p:nvSpPr>
            <p:spPr bwMode="auto">
              <a:xfrm>
                <a:off x="8253413" y="2428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9"/>
              <p:cNvSpPr>
                <a:spLocks/>
              </p:cNvSpPr>
              <p:nvPr/>
            </p:nvSpPr>
            <p:spPr bwMode="auto">
              <a:xfrm>
                <a:off x="719138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0"/>
              <p:cNvSpPr>
                <a:spLocks noEditPoints="1"/>
              </p:cNvSpPr>
              <p:nvPr/>
            </p:nvSpPr>
            <p:spPr bwMode="auto">
              <a:xfrm>
                <a:off x="719138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1"/>
              <p:cNvSpPr>
                <a:spLocks/>
              </p:cNvSpPr>
              <p:nvPr/>
            </p:nvSpPr>
            <p:spPr bwMode="auto">
              <a:xfrm>
                <a:off x="1162051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2"/>
              <p:cNvSpPr>
                <a:spLocks noEditPoints="1"/>
              </p:cNvSpPr>
              <p:nvPr/>
            </p:nvSpPr>
            <p:spPr bwMode="auto">
              <a:xfrm>
                <a:off x="1162051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3"/>
              <p:cNvSpPr>
                <a:spLocks/>
              </p:cNvSpPr>
              <p:nvPr/>
            </p:nvSpPr>
            <p:spPr bwMode="auto">
              <a:xfrm>
                <a:off x="6037263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4"/>
              <p:cNvSpPr>
                <a:spLocks noEditPoints="1"/>
              </p:cNvSpPr>
              <p:nvPr/>
            </p:nvSpPr>
            <p:spPr bwMode="auto">
              <a:xfrm>
                <a:off x="6037263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5"/>
              <p:cNvSpPr>
                <a:spLocks/>
              </p:cNvSpPr>
              <p:nvPr/>
            </p:nvSpPr>
            <p:spPr bwMode="auto">
              <a:xfrm>
                <a:off x="6480176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6"/>
              <p:cNvSpPr>
                <a:spLocks noEditPoints="1"/>
              </p:cNvSpPr>
              <p:nvPr/>
            </p:nvSpPr>
            <p:spPr bwMode="auto">
              <a:xfrm>
                <a:off x="6480176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7"/>
              <p:cNvSpPr>
                <a:spLocks/>
              </p:cNvSpPr>
              <p:nvPr/>
            </p:nvSpPr>
            <p:spPr bwMode="auto">
              <a:xfrm>
                <a:off x="6923088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18"/>
              <p:cNvSpPr>
                <a:spLocks noEditPoints="1"/>
              </p:cNvSpPr>
              <p:nvPr/>
            </p:nvSpPr>
            <p:spPr bwMode="auto">
              <a:xfrm>
                <a:off x="6923088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9"/>
              <p:cNvSpPr>
                <a:spLocks/>
              </p:cNvSpPr>
              <p:nvPr/>
            </p:nvSpPr>
            <p:spPr bwMode="auto">
              <a:xfrm>
                <a:off x="7366001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20"/>
              <p:cNvSpPr>
                <a:spLocks noEditPoints="1"/>
              </p:cNvSpPr>
              <p:nvPr/>
            </p:nvSpPr>
            <p:spPr bwMode="auto">
              <a:xfrm>
                <a:off x="7366001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21"/>
              <p:cNvSpPr>
                <a:spLocks/>
              </p:cNvSpPr>
              <p:nvPr/>
            </p:nvSpPr>
            <p:spPr bwMode="auto">
              <a:xfrm>
                <a:off x="7810501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22"/>
              <p:cNvSpPr>
                <a:spLocks noEditPoints="1"/>
              </p:cNvSpPr>
              <p:nvPr/>
            </p:nvSpPr>
            <p:spPr bwMode="auto">
              <a:xfrm>
                <a:off x="7810501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40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23"/>
              <p:cNvSpPr>
                <a:spLocks/>
              </p:cNvSpPr>
              <p:nvPr/>
            </p:nvSpPr>
            <p:spPr bwMode="auto">
              <a:xfrm>
                <a:off x="8253413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24"/>
              <p:cNvSpPr>
                <a:spLocks noEditPoints="1"/>
              </p:cNvSpPr>
              <p:nvPr/>
            </p:nvSpPr>
            <p:spPr bwMode="auto">
              <a:xfrm>
                <a:off x="8253413" y="760413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25"/>
              <p:cNvSpPr>
                <a:spLocks/>
              </p:cNvSpPr>
              <p:nvPr/>
            </p:nvSpPr>
            <p:spPr bwMode="auto">
              <a:xfrm>
                <a:off x="719138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26"/>
              <p:cNvSpPr>
                <a:spLocks noEditPoints="1"/>
              </p:cNvSpPr>
              <p:nvPr/>
            </p:nvSpPr>
            <p:spPr bwMode="auto">
              <a:xfrm>
                <a:off x="719138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27"/>
              <p:cNvSpPr>
                <a:spLocks/>
              </p:cNvSpPr>
              <p:nvPr/>
            </p:nvSpPr>
            <p:spPr bwMode="auto">
              <a:xfrm>
                <a:off x="1162051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28"/>
              <p:cNvSpPr>
                <a:spLocks noEditPoints="1"/>
              </p:cNvSpPr>
              <p:nvPr/>
            </p:nvSpPr>
            <p:spPr bwMode="auto">
              <a:xfrm>
                <a:off x="1162051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29"/>
              <p:cNvSpPr>
                <a:spLocks/>
              </p:cNvSpPr>
              <p:nvPr/>
            </p:nvSpPr>
            <p:spPr bwMode="auto">
              <a:xfrm>
                <a:off x="6037263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30"/>
              <p:cNvSpPr>
                <a:spLocks noEditPoints="1"/>
              </p:cNvSpPr>
              <p:nvPr/>
            </p:nvSpPr>
            <p:spPr bwMode="auto">
              <a:xfrm>
                <a:off x="6037263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31"/>
              <p:cNvSpPr>
                <a:spLocks/>
              </p:cNvSpPr>
              <p:nvPr/>
            </p:nvSpPr>
            <p:spPr bwMode="auto">
              <a:xfrm>
                <a:off x="6480176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32"/>
              <p:cNvSpPr>
                <a:spLocks noEditPoints="1"/>
              </p:cNvSpPr>
              <p:nvPr/>
            </p:nvSpPr>
            <p:spPr bwMode="auto">
              <a:xfrm>
                <a:off x="6480176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33"/>
              <p:cNvSpPr>
                <a:spLocks/>
              </p:cNvSpPr>
              <p:nvPr/>
            </p:nvSpPr>
            <p:spPr bwMode="auto">
              <a:xfrm>
                <a:off x="6923088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34"/>
              <p:cNvSpPr>
                <a:spLocks noEditPoints="1"/>
              </p:cNvSpPr>
              <p:nvPr/>
            </p:nvSpPr>
            <p:spPr bwMode="auto">
              <a:xfrm>
                <a:off x="6923088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35"/>
              <p:cNvSpPr>
                <a:spLocks/>
              </p:cNvSpPr>
              <p:nvPr/>
            </p:nvSpPr>
            <p:spPr bwMode="auto">
              <a:xfrm>
                <a:off x="7366001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36"/>
              <p:cNvSpPr>
                <a:spLocks noEditPoints="1"/>
              </p:cNvSpPr>
              <p:nvPr/>
            </p:nvSpPr>
            <p:spPr bwMode="auto">
              <a:xfrm>
                <a:off x="7366001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37"/>
              <p:cNvSpPr>
                <a:spLocks/>
              </p:cNvSpPr>
              <p:nvPr/>
            </p:nvSpPr>
            <p:spPr bwMode="auto">
              <a:xfrm>
                <a:off x="7810501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38"/>
              <p:cNvSpPr>
                <a:spLocks noEditPoints="1"/>
              </p:cNvSpPr>
              <p:nvPr/>
            </p:nvSpPr>
            <p:spPr bwMode="auto">
              <a:xfrm>
                <a:off x="7810501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40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39"/>
              <p:cNvSpPr>
                <a:spLocks/>
              </p:cNvSpPr>
              <p:nvPr/>
            </p:nvSpPr>
            <p:spPr bwMode="auto">
              <a:xfrm>
                <a:off x="8253413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40"/>
              <p:cNvSpPr>
                <a:spLocks noEditPoints="1"/>
              </p:cNvSpPr>
              <p:nvPr/>
            </p:nvSpPr>
            <p:spPr bwMode="auto">
              <a:xfrm>
                <a:off x="8253413" y="1279526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41"/>
              <p:cNvSpPr>
                <a:spLocks/>
              </p:cNvSpPr>
              <p:nvPr/>
            </p:nvSpPr>
            <p:spPr bwMode="auto">
              <a:xfrm>
                <a:off x="719138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42"/>
              <p:cNvSpPr>
                <a:spLocks noEditPoints="1"/>
              </p:cNvSpPr>
              <p:nvPr/>
            </p:nvSpPr>
            <p:spPr bwMode="auto">
              <a:xfrm>
                <a:off x="719138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43"/>
              <p:cNvSpPr>
                <a:spLocks/>
              </p:cNvSpPr>
              <p:nvPr/>
            </p:nvSpPr>
            <p:spPr bwMode="auto">
              <a:xfrm>
                <a:off x="116205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44"/>
              <p:cNvSpPr>
                <a:spLocks noEditPoints="1"/>
              </p:cNvSpPr>
              <p:nvPr/>
            </p:nvSpPr>
            <p:spPr bwMode="auto">
              <a:xfrm>
                <a:off x="116205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45"/>
              <p:cNvSpPr>
                <a:spLocks/>
              </p:cNvSpPr>
              <p:nvPr/>
            </p:nvSpPr>
            <p:spPr bwMode="auto">
              <a:xfrm>
                <a:off x="160496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46"/>
              <p:cNvSpPr>
                <a:spLocks noEditPoints="1"/>
              </p:cNvSpPr>
              <p:nvPr/>
            </p:nvSpPr>
            <p:spPr bwMode="auto">
              <a:xfrm>
                <a:off x="160496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47"/>
              <p:cNvSpPr>
                <a:spLocks/>
              </p:cNvSpPr>
              <p:nvPr/>
            </p:nvSpPr>
            <p:spPr bwMode="auto">
              <a:xfrm>
                <a:off x="2047876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48"/>
              <p:cNvSpPr>
                <a:spLocks noEditPoints="1"/>
              </p:cNvSpPr>
              <p:nvPr/>
            </p:nvSpPr>
            <p:spPr bwMode="auto">
              <a:xfrm>
                <a:off x="2047876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49"/>
              <p:cNvSpPr>
                <a:spLocks/>
              </p:cNvSpPr>
              <p:nvPr/>
            </p:nvSpPr>
            <p:spPr bwMode="auto">
              <a:xfrm>
                <a:off x="2492376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50"/>
              <p:cNvSpPr>
                <a:spLocks noEditPoints="1"/>
              </p:cNvSpPr>
              <p:nvPr/>
            </p:nvSpPr>
            <p:spPr bwMode="auto">
              <a:xfrm>
                <a:off x="2492376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51"/>
              <p:cNvSpPr>
                <a:spLocks/>
              </p:cNvSpPr>
              <p:nvPr/>
            </p:nvSpPr>
            <p:spPr bwMode="auto">
              <a:xfrm>
                <a:off x="2935288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52"/>
              <p:cNvSpPr>
                <a:spLocks noEditPoints="1"/>
              </p:cNvSpPr>
              <p:nvPr/>
            </p:nvSpPr>
            <p:spPr bwMode="auto">
              <a:xfrm>
                <a:off x="2935288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53"/>
              <p:cNvSpPr>
                <a:spLocks/>
              </p:cNvSpPr>
              <p:nvPr/>
            </p:nvSpPr>
            <p:spPr bwMode="auto">
              <a:xfrm>
                <a:off x="337820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54"/>
              <p:cNvSpPr>
                <a:spLocks noEditPoints="1"/>
              </p:cNvSpPr>
              <p:nvPr/>
            </p:nvSpPr>
            <p:spPr bwMode="auto">
              <a:xfrm>
                <a:off x="337820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55"/>
              <p:cNvSpPr>
                <a:spLocks/>
              </p:cNvSpPr>
              <p:nvPr/>
            </p:nvSpPr>
            <p:spPr bwMode="auto">
              <a:xfrm>
                <a:off x="3821113" y="1797051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56"/>
              <p:cNvSpPr>
                <a:spLocks noEditPoints="1"/>
              </p:cNvSpPr>
              <p:nvPr/>
            </p:nvSpPr>
            <p:spPr bwMode="auto">
              <a:xfrm>
                <a:off x="3821113" y="1797051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57"/>
              <p:cNvSpPr>
                <a:spLocks/>
              </p:cNvSpPr>
              <p:nvPr/>
            </p:nvSpPr>
            <p:spPr bwMode="auto">
              <a:xfrm>
                <a:off x="426561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58"/>
              <p:cNvSpPr>
                <a:spLocks noEditPoints="1"/>
              </p:cNvSpPr>
              <p:nvPr/>
            </p:nvSpPr>
            <p:spPr bwMode="auto">
              <a:xfrm>
                <a:off x="426561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59"/>
              <p:cNvSpPr>
                <a:spLocks/>
              </p:cNvSpPr>
              <p:nvPr/>
            </p:nvSpPr>
            <p:spPr bwMode="auto">
              <a:xfrm>
                <a:off x="4708526" y="1797051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60"/>
              <p:cNvSpPr>
                <a:spLocks noEditPoints="1"/>
              </p:cNvSpPr>
              <p:nvPr/>
            </p:nvSpPr>
            <p:spPr bwMode="auto">
              <a:xfrm>
                <a:off x="4708526" y="1797051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61"/>
              <p:cNvSpPr>
                <a:spLocks/>
              </p:cNvSpPr>
              <p:nvPr/>
            </p:nvSpPr>
            <p:spPr bwMode="auto">
              <a:xfrm>
                <a:off x="514985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62"/>
              <p:cNvSpPr>
                <a:spLocks noEditPoints="1"/>
              </p:cNvSpPr>
              <p:nvPr/>
            </p:nvSpPr>
            <p:spPr bwMode="auto">
              <a:xfrm>
                <a:off x="514985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63"/>
              <p:cNvSpPr>
                <a:spLocks/>
              </p:cNvSpPr>
              <p:nvPr/>
            </p:nvSpPr>
            <p:spPr bwMode="auto">
              <a:xfrm>
                <a:off x="559276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64"/>
              <p:cNvSpPr>
                <a:spLocks noEditPoints="1"/>
              </p:cNvSpPr>
              <p:nvPr/>
            </p:nvSpPr>
            <p:spPr bwMode="auto">
              <a:xfrm>
                <a:off x="559276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65"/>
              <p:cNvSpPr>
                <a:spLocks/>
              </p:cNvSpPr>
              <p:nvPr/>
            </p:nvSpPr>
            <p:spPr bwMode="auto">
              <a:xfrm>
                <a:off x="603726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66"/>
              <p:cNvSpPr>
                <a:spLocks noEditPoints="1"/>
              </p:cNvSpPr>
              <p:nvPr/>
            </p:nvSpPr>
            <p:spPr bwMode="auto">
              <a:xfrm>
                <a:off x="603726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67"/>
              <p:cNvSpPr>
                <a:spLocks/>
              </p:cNvSpPr>
              <p:nvPr/>
            </p:nvSpPr>
            <p:spPr bwMode="auto">
              <a:xfrm>
                <a:off x="6480176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68"/>
              <p:cNvSpPr>
                <a:spLocks noEditPoints="1"/>
              </p:cNvSpPr>
              <p:nvPr/>
            </p:nvSpPr>
            <p:spPr bwMode="auto">
              <a:xfrm>
                <a:off x="6480176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69"/>
              <p:cNvSpPr>
                <a:spLocks/>
              </p:cNvSpPr>
              <p:nvPr/>
            </p:nvSpPr>
            <p:spPr bwMode="auto">
              <a:xfrm>
                <a:off x="6923088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70"/>
              <p:cNvSpPr>
                <a:spLocks noEditPoints="1"/>
              </p:cNvSpPr>
              <p:nvPr/>
            </p:nvSpPr>
            <p:spPr bwMode="auto">
              <a:xfrm>
                <a:off x="6923088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71"/>
              <p:cNvSpPr>
                <a:spLocks/>
              </p:cNvSpPr>
              <p:nvPr/>
            </p:nvSpPr>
            <p:spPr bwMode="auto">
              <a:xfrm>
                <a:off x="736600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72"/>
              <p:cNvSpPr>
                <a:spLocks noEditPoints="1"/>
              </p:cNvSpPr>
              <p:nvPr/>
            </p:nvSpPr>
            <p:spPr bwMode="auto">
              <a:xfrm>
                <a:off x="736600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73"/>
              <p:cNvSpPr>
                <a:spLocks/>
              </p:cNvSpPr>
              <p:nvPr/>
            </p:nvSpPr>
            <p:spPr bwMode="auto">
              <a:xfrm>
                <a:off x="781050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74"/>
              <p:cNvSpPr>
                <a:spLocks noEditPoints="1"/>
              </p:cNvSpPr>
              <p:nvPr/>
            </p:nvSpPr>
            <p:spPr bwMode="auto">
              <a:xfrm>
                <a:off x="7810501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40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75"/>
              <p:cNvSpPr>
                <a:spLocks/>
              </p:cNvSpPr>
              <p:nvPr/>
            </p:nvSpPr>
            <p:spPr bwMode="auto">
              <a:xfrm>
                <a:off x="825341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76"/>
              <p:cNvSpPr>
                <a:spLocks noEditPoints="1"/>
              </p:cNvSpPr>
              <p:nvPr/>
            </p:nvSpPr>
            <p:spPr bwMode="auto">
              <a:xfrm>
                <a:off x="8253413" y="1797051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77"/>
              <p:cNvSpPr>
                <a:spLocks/>
              </p:cNvSpPr>
              <p:nvPr/>
            </p:nvSpPr>
            <p:spPr bwMode="auto">
              <a:xfrm>
                <a:off x="719138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78"/>
              <p:cNvSpPr>
                <a:spLocks noEditPoints="1"/>
              </p:cNvSpPr>
              <p:nvPr/>
            </p:nvSpPr>
            <p:spPr bwMode="auto">
              <a:xfrm>
                <a:off x="719138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79"/>
              <p:cNvSpPr>
                <a:spLocks/>
              </p:cNvSpPr>
              <p:nvPr/>
            </p:nvSpPr>
            <p:spPr bwMode="auto">
              <a:xfrm>
                <a:off x="116205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80"/>
              <p:cNvSpPr>
                <a:spLocks noEditPoints="1"/>
              </p:cNvSpPr>
              <p:nvPr/>
            </p:nvSpPr>
            <p:spPr bwMode="auto">
              <a:xfrm>
                <a:off x="116205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81"/>
              <p:cNvSpPr>
                <a:spLocks/>
              </p:cNvSpPr>
              <p:nvPr/>
            </p:nvSpPr>
            <p:spPr bwMode="auto">
              <a:xfrm>
                <a:off x="160496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82"/>
              <p:cNvSpPr>
                <a:spLocks noEditPoints="1"/>
              </p:cNvSpPr>
              <p:nvPr/>
            </p:nvSpPr>
            <p:spPr bwMode="auto">
              <a:xfrm>
                <a:off x="160496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83"/>
              <p:cNvSpPr>
                <a:spLocks/>
              </p:cNvSpPr>
              <p:nvPr/>
            </p:nvSpPr>
            <p:spPr bwMode="auto">
              <a:xfrm>
                <a:off x="2047876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84"/>
              <p:cNvSpPr>
                <a:spLocks noEditPoints="1"/>
              </p:cNvSpPr>
              <p:nvPr/>
            </p:nvSpPr>
            <p:spPr bwMode="auto">
              <a:xfrm>
                <a:off x="2047876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85"/>
              <p:cNvSpPr>
                <a:spLocks/>
              </p:cNvSpPr>
              <p:nvPr/>
            </p:nvSpPr>
            <p:spPr bwMode="auto">
              <a:xfrm>
                <a:off x="2492376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86"/>
              <p:cNvSpPr>
                <a:spLocks noEditPoints="1"/>
              </p:cNvSpPr>
              <p:nvPr/>
            </p:nvSpPr>
            <p:spPr bwMode="auto">
              <a:xfrm>
                <a:off x="2492376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87"/>
              <p:cNvSpPr>
                <a:spLocks/>
              </p:cNvSpPr>
              <p:nvPr/>
            </p:nvSpPr>
            <p:spPr bwMode="auto">
              <a:xfrm>
                <a:off x="2935288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88"/>
              <p:cNvSpPr>
                <a:spLocks noEditPoints="1"/>
              </p:cNvSpPr>
              <p:nvPr/>
            </p:nvSpPr>
            <p:spPr bwMode="auto">
              <a:xfrm>
                <a:off x="2935288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89"/>
              <p:cNvSpPr>
                <a:spLocks/>
              </p:cNvSpPr>
              <p:nvPr/>
            </p:nvSpPr>
            <p:spPr bwMode="auto">
              <a:xfrm>
                <a:off x="337820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90"/>
              <p:cNvSpPr>
                <a:spLocks noEditPoints="1"/>
              </p:cNvSpPr>
              <p:nvPr/>
            </p:nvSpPr>
            <p:spPr bwMode="auto">
              <a:xfrm>
                <a:off x="337820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91"/>
              <p:cNvSpPr>
                <a:spLocks/>
              </p:cNvSpPr>
              <p:nvPr/>
            </p:nvSpPr>
            <p:spPr bwMode="auto">
              <a:xfrm>
                <a:off x="3821113" y="231616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92"/>
              <p:cNvSpPr>
                <a:spLocks noEditPoints="1"/>
              </p:cNvSpPr>
              <p:nvPr/>
            </p:nvSpPr>
            <p:spPr bwMode="auto">
              <a:xfrm>
                <a:off x="3821113" y="231616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93"/>
              <p:cNvSpPr>
                <a:spLocks/>
              </p:cNvSpPr>
              <p:nvPr/>
            </p:nvSpPr>
            <p:spPr bwMode="auto">
              <a:xfrm>
                <a:off x="426561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94"/>
              <p:cNvSpPr>
                <a:spLocks noEditPoints="1"/>
              </p:cNvSpPr>
              <p:nvPr/>
            </p:nvSpPr>
            <p:spPr bwMode="auto">
              <a:xfrm>
                <a:off x="426561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95"/>
              <p:cNvSpPr>
                <a:spLocks/>
              </p:cNvSpPr>
              <p:nvPr/>
            </p:nvSpPr>
            <p:spPr bwMode="auto">
              <a:xfrm>
                <a:off x="4708526" y="231616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96"/>
              <p:cNvSpPr>
                <a:spLocks noEditPoints="1"/>
              </p:cNvSpPr>
              <p:nvPr/>
            </p:nvSpPr>
            <p:spPr bwMode="auto">
              <a:xfrm>
                <a:off x="4708526" y="231616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97"/>
              <p:cNvSpPr>
                <a:spLocks/>
              </p:cNvSpPr>
              <p:nvPr/>
            </p:nvSpPr>
            <p:spPr bwMode="auto">
              <a:xfrm>
                <a:off x="514985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98"/>
              <p:cNvSpPr>
                <a:spLocks noEditPoints="1"/>
              </p:cNvSpPr>
              <p:nvPr/>
            </p:nvSpPr>
            <p:spPr bwMode="auto">
              <a:xfrm>
                <a:off x="514985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99"/>
              <p:cNvSpPr>
                <a:spLocks/>
              </p:cNvSpPr>
              <p:nvPr/>
            </p:nvSpPr>
            <p:spPr bwMode="auto">
              <a:xfrm>
                <a:off x="559276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00"/>
              <p:cNvSpPr>
                <a:spLocks noEditPoints="1"/>
              </p:cNvSpPr>
              <p:nvPr/>
            </p:nvSpPr>
            <p:spPr bwMode="auto">
              <a:xfrm>
                <a:off x="559276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01"/>
              <p:cNvSpPr>
                <a:spLocks/>
              </p:cNvSpPr>
              <p:nvPr/>
            </p:nvSpPr>
            <p:spPr bwMode="auto">
              <a:xfrm>
                <a:off x="603726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02"/>
              <p:cNvSpPr>
                <a:spLocks noEditPoints="1"/>
              </p:cNvSpPr>
              <p:nvPr/>
            </p:nvSpPr>
            <p:spPr bwMode="auto">
              <a:xfrm>
                <a:off x="603726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03"/>
              <p:cNvSpPr>
                <a:spLocks/>
              </p:cNvSpPr>
              <p:nvPr/>
            </p:nvSpPr>
            <p:spPr bwMode="auto">
              <a:xfrm>
                <a:off x="6480176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04"/>
              <p:cNvSpPr>
                <a:spLocks noEditPoints="1"/>
              </p:cNvSpPr>
              <p:nvPr/>
            </p:nvSpPr>
            <p:spPr bwMode="auto">
              <a:xfrm>
                <a:off x="6480176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05"/>
              <p:cNvSpPr>
                <a:spLocks/>
              </p:cNvSpPr>
              <p:nvPr/>
            </p:nvSpPr>
            <p:spPr bwMode="auto">
              <a:xfrm>
                <a:off x="6923088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06"/>
              <p:cNvSpPr>
                <a:spLocks noEditPoints="1"/>
              </p:cNvSpPr>
              <p:nvPr/>
            </p:nvSpPr>
            <p:spPr bwMode="auto">
              <a:xfrm>
                <a:off x="6923088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07"/>
              <p:cNvSpPr>
                <a:spLocks/>
              </p:cNvSpPr>
              <p:nvPr/>
            </p:nvSpPr>
            <p:spPr bwMode="auto">
              <a:xfrm>
                <a:off x="736600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08"/>
              <p:cNvSpPr>
                <a:spLocks noEditPoints="1"/>
              </p:cNvSpPr>
              <p:nvPr/>
            </p:nvSpPr>
            <p:spPr bwMode="auto">
              <a:xfrm>
                <a:off x="736600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09"/>
              <p:cNvSpPr>
                <a:spLocks/>
              </p:cNvSpPr>
              <p:nvPr/>
            </p:nvSpPr>
            <p:spPr bwMode="auto">
              <a:xfrm>
                <a:off x="781050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10"/>
              <p:cNvSpPr>
                <a:spLocks noEditPoints="1"/>
              </p:cNvSpPr>
              <p:nvPr/>
            </p:nvSpPr>
            <p:spPr bwMode="auto">
              <a:xfrm>
                <a:off x="7810501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40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11"/>
              <p:cNvSpPr>
                <a:spLocks/>
              </p:cNvSpPr>
              <p:nvPr/>
            </p:nvSpPr>
            <p:spPr bwMode="auto">
              <a:xfrm>
                <a:off x="825341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12"/>
              <p:cNvSpPr>
                <a:spLocks noEditPoints="1"/>
              </p:cNvSpPr>
              <p:nvPr/>
            </p:nvSpPr>
            <p:spPr bwMode="auto">
              <a:xfrm>
                <a:off x="8253413" y="231616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13"/>
              <p:cNvSpPr>
                <a:spLocks/>
              </p:cNvSpPr>
              <p:nvPr/>
            </p:nvSpPr>
            <p:spPr bwMode="auto">
              <a:xfrm>
                <a:off x="719138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14"/>
              <p:cNvSpPr>
                <a:spLocks noEditPoints="1"/>
              </p:cNvSpPr>
              <p:nvPr/>
            </p:nvSpPr>
            <p:spPr bwMode="auto">
              <a:xfrm>
                <a:off x="719138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15"/>
              <p:cNvSpPr>
                <a:spLocks/>
              </p:cNvSpPr>
              <p:nvPr/>
            </p:nvSpPr>
            <p:spPr bwMode="auto">
              <a:xfrm>
                <a:off x="116205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16"/>
              <p:cNvSpPr>
                <a:spLocks noEditPoints="1"/>
              </p:cNvSpPr>
              <p:nvPr/>
            </p:nvSpPr>
            <p:spPr bwMode="auto">
              <a:xfrm>
                <a:off x="116205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17"/>
              <p:cNvSpPr>
                <a:spLocks/>
              </p:cNvSpPr>
              <p:nvPr/>
            </p:nvSpPr>
            <p:spPr bwMode="auto">
              <a:xfrm>
                <a:off x="2047876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18"/>
              <p:cNvSpPr>
                <a:spLocks noEditPoints="1"/>
              </p:cNvSpPr>
              <p:nvPr/>
            </p:nvSpPr>
            <p:spPr bwMode="auto">
              <a:xfrm>
                <a:off x="2047876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119"/>
              <p:cNvSpPr>
                <a:spLocks/>
              </p:cNvSpPr>
              <p:nvPr/>
            </p:nvSpPr>
            <p:spPr bwMode="auto">
              <a:xfrm>
                <a:off x="2492376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20"/>
              <p:cNvSpPr>
                <a:spLocks noEditPoints="1"/>
              </p:cNvSpPr>
              <p:nvPr/>
            </p:nvSpPr>
            <p:spPr bwMode="auto">
              <a:xfrm>
                <a:off x="2492376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21"/>
              <p:cNvSpPr>
                <a:spLocks/>
              </p:cNvSpPr>
              <p:nvPr/>
            </p:nvSpPr>
            <p:spPr bwMode="auto">
              <a:xfrm>
                <a:off x="2935288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122"/>
              <p:cNvSpPr>
                <a:spLocks noEditPoints="1"/>
              </p:cNvSpPr>
              <p:nvPr/>
            </p:nvSpPr>
            <p:spPr bwMode="auto">
              <a:xfrm>
                <a:off x="2935288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123"/>
              <p:cNvSpPr>
                <a:spLocks/>
              </p:cNvSpPr>
              <p:nvPr/>
            </p:nvSpPr>
            <p:spPr bwMode="auto">
              <a:xfrm>
                <a:off x="337820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24"/>
              <p:cNvSpPr>
                <a:spLocks noEditPoints="1"/>
              </p:cNvSpPr>
              <p:nvPr/>
            </p:nvSpPr>
            <p:spPr bwMode="auto">
              <a:xfrm>
                <a:off x="337820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25"/>
              <p:cNvSpPr>
                <a:spLocks/>
              </p:cNvSpPr>
              <p:nvPr/>
            </p:nvSpPr>
            <p:spPr bwMode="auto">
              <a:xfrm>
                <a:off x="3821113" y="2835276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26"/>
              <p:cNvSpPr>
                <a:spLocks noEditPoints="1"/>
              </p:cNvSpPr>
              <p:nvPr/>
            </p:nvSpPr>
            <p:spPr bwMode="auto">
              <a:xfrm>
                <a:off x="3821113" y="2835276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27"/>
              <p:cNvSpPr>
                <a:spLocks/>
              </p:cNvSpPr>
              <p:nvPr/>
            </p:nvSpPr>
            <p:spPr bwMode="auto">
              <a:xfrm>
                <a:off x="426561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28"/>
              <p:cNvSpPr>
                <a:spLocks noEditPoints="1"/>
              </p:cNvSpPr>
              <p:nvPr/>
            </p:nvSpPr>
            <p:spPr bwMode="auto">
              <a:xfrm>
                <a:off x="426561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29"/>
              <p:cNvSpPr>
                <a:spLocks/>
              </p:cNvSpPr>
              <p:nvPr/>
            </p:nvSpPr>
            <p:spPr bwMode="auto">
              <a:xfrm>
                <a:off x="4708526" y="2835276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30"/>
              <p:cNvSpPr>
                <a:spLocks noEditPoints="1"/>
              </p:cNvSpPr>
              <p:nvPr/>
            </p:nvSpPr>
            <p:spPr bwMode="auto">
              <a:xfrm>
                <a:off x="4708526" y="2835276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31"/>
              <p:cNvSpPr>
                <a:spLocks/>
              </p:cNvSpPr>
              <p:nvPr/>
            </p:nvSpPr>
            <p:spPr bwMode="auto">
              <a:xfrm>
                <a:off x="514985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32"/>
              <p:cNvSpPr>
                <a:spLocks noEditPoints="1"/>
              </p:cNvSpPr>
              <p:nvPr/>
            </p:nvSpPr>
            <p:spPr bwMode="auto">
              <a:xfrm>
                <a:off x="514985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33"/>
              <p:cNvSpPr>
                <a:spLocks/>
              </p:cNvSpPr>
              <p:nvPr/>
            </p:nvSpPr>
            <p:spPr bwMode="auto">
              <a:xfrm>
                <a:off x="559276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134"/>
              <p:cNvSpPr>
                <a:spLocks noEditPoints="1"/>
              </p:cNvSpPr>
              <p:nvPr/>
            </p:nvSpPr>
            <p:spPr bwMode="auto">
              <a:xfrm>
                <a:off x="559276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135"/>
              <p:cNvSpPr>
                <a:spLocks/>
              </p:cNvSpPr>
              <p:nvPr/>
            </p:nvSpPr>
            <p:spPr bwMode="auto">
              <a:xfrm>
                <a:off x="603726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36"/>
              <p:cNvSpPr>
                <a:spLocks noEditPoints="1"/>
              </p:cNvSpPr>
              <p:nvPr/>
            </p:nvSpPr>
            <p:spPr bwMode="auto">
              <a:xfrm>
                <a:off x="603726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37"/>
              <p:cNvSpPr>
                <a:spLocks/>
              </p:cNvSpPr>
              <p:nvPr/>
            </p:nvSpPr>
            <p:spPr bwMode="auto">
              <a:xfrm>
                <a:off x="6480176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138"/>
              <p:cNvSpPr>
                <a:spLocks noEditPoints="1"/>
              </p:cNvSpPr>
              <p:nvPr/>
            </p:nvSpPr>
            <p:spPr bwMode="auto">
              <a:xfrm>
                <a:off x="6480176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139"/>
              <p:cNvSpPr>
                <a:spLocks/>
              </p:cNvSpPr>
              <p:nvPr/>
            </p:nvSpPr>
            <p:spPr bwMode="auto">
              <a:xfrm>
                <a:off x="6923088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40"/>
              <p:cNvSpPr>
                <a:spLocks noEditPoints="1"/>
              </p:cNvSpPr>
              <p:nvPr/>
            </p:nvSpPr>
            <p:spPr bwMode="auto">
              <a:xfrm>
                <a:off x="6923088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41"/>
              <p:cNvSpPr>
                <a:spLocks/>
              </p:cNvSpPr>
              <p:nvPr/>
            </p:nvSpPr>
            <p:spPr bwMode="auto">
              <a:xfrm>
                <a:off x="736600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42"/>
              <p:cNvSpPr>
                <a:spLocks noEditPoints="1"/>
              </p:cNvSpPr>
              <p:nvPr/>
            </p:nvSpPr>
            <p:spPr bwMode="auto">
              <a:xfrm>
                <a:off x="736600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4D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43"/>
              <p:cNvSpPr>
                <a:spLocks/>
              </p:cNvSpPr>
              <p:nvPr/>
            </p:nvSpPr>
            <p:spPr bwMode="auto">
              <a:xfrm>
                <a:off x="781050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144"/>
              <p:cNvSpPr>
                <a:spLocks noEditPoints="1"/>
              </p:cNvSpPr>
              <p:nvPr/>
            </p:nvSpPr>
            <p:spPr bwMode="auto">
              <a:xfrm>
                <a:off x="7810501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40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45"/>
              <p:cNvSpPr>
                <a:spLocks/>
              </p:cNvSpPr>
              <p:nvPr/>
            </p:nvSpPr>
            <p:spPr bwMode="auto">
              <a:xfrm>
                <a:off x="825341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146"/>
              <p:cNvSpPr>
                <a:spLocks noEditPoints="1"/>
              </p:cNvSpPr>
              <p:nvPr/>
            </p:nvSpPr>
            <p:spPr bwMode="auto">
              <a:xfrm>
                <a:off x="8253413" y="2835276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147"/>
              <p:cNvSpPr>
                <a:spLocks/>
              </p:cNvSpPr>
              <p:nvPr/>
            </p:nvSpPr>
            <p:spPr bwMode="auto">
              <a:xfrm>
                <a:off x="719138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148"/>
              <p:cNvSpPr>
                <a:spLocks noEditPoints="1"/>
              </p:cNvSpPr>
              <p:nvPr/>
            </p:nvSpPr>
            <p:spPr bwMode="auto">
              <a:xfrm>
                <a:off x="719138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149"/>
              <p:cNvSpPr>
                <a:spLocks/>
              </p:cNvSpPr>
              <p:nvPr/>
            </p:nvSpPr>
            <p:spPr bwMode="auto">
              <a:xfrm>
                <a:off x="116205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150"/>
              <p:cNvSpPr>
                <a:spLocks noEditPoints="1"/>
              </p:cNvSpPr>
              <p:nvPr/>
            </p:nvSpPr>
            <p:spPr bwMode="auto">
              <a:xfrm>
                <a:off x="116205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151"/>
              <p:cNvSpPr>
                <a:spLocks/>
              </p:cNvSpPr>
              <p:nvPr/>
            </p:nvSpPr>
            <p:spPr bwMode="auto">
              <a:xfrm>
                <a:off x="2047876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152"/>
              <p:cNvSpPr>
                <a:spLocks noEditPoints="1"/>
              </p:cNvSpPr>
              <p:nvPr/>
            </p:nvSpPr>
            <p:spPr bwMode="auto">
              <a:xfrm>
                <a:off x="2047876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153"/>
              <p:cNvSpPr>
                <a:spLocks/>
              </p:cNvSpPr>
              <p:nvPr/>
            </p:nvSpPr>
            <p:spPr bwMode="auto">
              <a:xfrm>
                <a:off x="2492376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Freeform 154"/>
              <p:cNvSpPr>
                <a:spLocks noEditPoints="1"/>
              </p:cNvSpPr>
              <p:nvPr/>
            </p:nvSpPr>
            <p:spPr bwMode="auto">
              <a:xfrm>
                <a:off x="2492376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155"/>
              <p:cNvSpPr>
                <a:spLocks/>
              </p:cNvSpPr>
              <p:nvPr/>
            </p:nvSpPr>
            <p:spPr bwMode="auto">
              <a:xfrm>
                <a:off x="2935288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156"/>
              <p:cNvSpPr>
                <a:spLocks noEditPoints="1"/>
              </p:cNvSpPr>
              <p:nvPr/>
            </p:nvSpPr>
            <p:spPr bwMode="auto">
              <a:xfrm>
                <a:off x="2935288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157"/>
              <p:cNvSpPr>
                <a:spLocks/>
              </p:cNvSpPr>
              <p:nvPr/>
            </p:nvSpPr>
            <p:spPr bwMode="auto">
              <a:xfrm>
                <a:off x="337820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158"/>
              <p:cNvSpPr>
                <a:spLocks noEditPoints="1"/>
              </p:cNvSpPr>
              <p:nvPr/>
            </p:nvSpPr>
            <p:spPr bwMode="auto">
              <a:xfrm>
                <a:off x="337820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159"/>
              <p:cNvSpPr>
                <a:spLocks/>
              </p:cNvSpPr>
              <p:nvPr/>
            </p:nvSpPr>
            <p:spPr bwMode="auto">
              <a:xfrm>
                <a:off x="3821113" y="3354388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160"/>
              <p:cNvSpPr>
                <a:spLocks noEditPoints="1"/>
              </p:cNvSpPr>
              <p:nvPr/>
            </p:nvSpPr>
            <p:spPr bwMode="auto">
              <a:xfrm>
                <a:off x="3821113" y="3354388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161"/>
              <p:cNvSpPr>
                <a:spLocks/>
              </p:cNvSpPr>
              <p:nvPr/>
            </p:nvSpPr>
            <p:spPr bwMode="auto">
              <a:xfrm>
                <a:off x="426561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162"/>
              <p:cNvSpPr>
                <a:spLocks noEditPoints="1"/>
              </p:cNvSpPr>
              <p:nvPr/>
            </p:nvSpPr>
            <p:spPr bwMode="auto">
              <a:xfrm>
                <a:off x="426561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163"/>
              <p:cNvSpPr>
                <a:spLocks/>
              </p:cNvSpPr>
              <p:nvPr/>
            </p:nvSpPr>
            <p:spPr bwMode="auto">
              <a:xfrm>
                <a:off x="4708526" y="3354388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164"/>
              <p:cNvSpPr>
                <a:spLocks noEditPoints="1"/>
              </p:cNvSpPr>
              <p:nvPr/>
            </p:nvSpPr>
            <p:spPr bwMode="auto">
              <a:xfrm>
                <a:off x="4708526" y="3354388"/>
                <a:ext cx="392113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165"/>
              <p:cNvSpPr>
                <a:spLocks/>
              </p:cNvSpPr>
              <p:nvPr/>
            </p:nvSpPr>
            <p:spPr bwMode="auto">
              <a:xfrm>
                <a:off x="514985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166"/>
              <p:cNvSpPr>
                <a:spLocks noEditPoints="1"/>
              </p:cNvSpPr>
              <p:nvPr/>
            </p:nvSpPr>
            <p:spPr bwMode="auto">
              <a:xfrm>
                <a:off x="514985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167"/>
              <p:cNvSpPr>
                <a:spLocks/>
              </p:cNvSpPr>
              <p:nvPr/>
            </p:nvSpPr>
            <p:spPr bwMode="auto">
              <a:xfrm>
                <a:off x="559276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168"/>
              <p:cNvSpPr>
                <a:spLocks noEditPoints="1"/>
              </p:cNvSpPr>
              <p:nvPr/>
            </p:nvSpPr>
            <p:spPr bwMode="auto">
              <a:xfrm>
                <a:off x="559276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169"/>
              <p:cNvSpPr>
                <a:spLocks/>
              </p:cNvSpPr>
              <p:nvPr/>
            </p:nvSpPr>
            <p:spPr bwMode="auto">
              <a:xfrm>
                <a:off x="603726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Freeform 170"/>
              <p:cNvSpPr>
                <a:spLocks noEditPoints="1"/>
              </p:cNvSpPr>
              <p:nvPr/>
            </p:nvSpPr>
            <p:spPr bwMode="auto">
              <a:xfrm>
                <a:off x="603726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171"/>
              <p:cNvSpPr>
                <a:spLocks/>
              </p:cNvSpPr>
              <p:nvPr/>
            </p:nvSpPr>
            <p:spPr bwMode="auto">
              <a:xfrm>
                <a:off x="6480176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172"/>
              <p:cNvSpPr>
                <a:spLocks noEditPoints="1"/>
              </p:cNvSpPr>
              <p:nvPr/>
            </p:nvSpPr>
            <p:spPr bwMode="auto">
              <a:xfrm>
                <a:off x="6480176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173"/>
              <p:cNvSpPr>
                <a:spLocks/>
              </p:cNvSpPr>
              <p:nvPr/>
            </p:nvSpPr>
            <p:spPr bwMode="auto">
              <a:xfrm>
                <a:off x="6923088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174"/>
              <p:cNvSpPr>
                <a:spLocks noEditPoints="1"/>
              </p:cNvSpPr>
              <p:nvPr/>
            </p:nvSpPr>
            <p:spPr bwMode="auto">
              <a:xfrm>
                <a:off x="6923088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175"/>
              <p:cNvSpPr>
                <a:spLocks/>
              </p:cNvSpPr>
              <p:nvPr/>
            </p:nvSpPr>
            <p:spPr bwMode="auto">
              <a:xfrm>
                <a:off x="736600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176"/>
              <p:cNvSpPr>
                <a:spLocks noEditPoints="1"/>
              </p:cNvSpPr>
              <p:nvPr/>
            </p:nvSpPr>
            <p:spPr bwMode="auto">
              <a:xfrm>
                <a:off x="736600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80C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177"/>
              <p:cNvSpPr>
                <a:spLocks/>
              </p:cNvSpPr>
              <p:nvPr/>
            </p:nvSpPr>
            <p:spPr bwMode="auto">
              <a:xfrm>
                <a:off x="781050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178"/>
              <p:cNvSpPr>
                <a:spLocks noEditPoints="1"/>
              </p:cNvSpPr>
              <p:nvPr/>
            </p:nvSpPr>
            <p:spPr bwMode="auto">
              <a:xfrm>
                <a:off x="7810501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40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179"/>
              <p:cNvSpPr>
                <a:spLocks/>
              </p:cNvSpPr>
              <p:nvPr/>
            </p:nvSpPr>
            <p:spPr bwMode="auto">
              <a:xfrm>
                <a:off x="825341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180"/>
              <p:cNvSpPr>
                <a:spLocks noEditPoints="1"/>
              </p:cNvSpPr>
              <p:nvPr/>
            </p:nvSpPr>
            <p:spPr bwMode="auto">
              <a:xfrm>
                <a:off x="825341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181"/>
              <p:cNvSpPr>
                <a:spLocks/>
              </p:cNvSpPr>
              <p:nvPr/>
            </p:nvSpPr>
            <p:spPr bwMode="auto">
              <a:xfrm>
                <a:off x="160496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Freeform 182"/>
              <p:cNvSpPr>
                <a:spLocks noEditPoints="1"/>
              </p:cNvSpPr>
              <p:nvPr/>
            </p:nvSpPr>
            <p:spPr bwMode="auto">
              <a:xfrm>
                <a:off x="160496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Freeform 183"/>
              <p:cNvSpPr>
                <a:spLocks/>
              </p:cNvSpPr>
              <p:nvPr/>
            </p:nvSpPr>
            <p:spPr bwMode="auto">
              <a:xfrm>
                <a:off x="2047876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184"/>
              <p:cNvSpPr>
                <a:spLocks noEditPoints="1"/>
              </p:cNvSpPr>
              <p:nvPr/>
            </p:nvSpPr>
            <p:spPr bwMode="auto">
              <a:xfrm>
                <a:off x="2047876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185"/>
              <p:cNvSpPr>
                <a:spLocks/>
              </p:cNvSpPr>
              <p:nvPr/>
            </p:nvSpPr>
            <p:spPr bwMode="auto">
              <a:xfrm>
                <a:off x="2492376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186"/>
              <p:cNvSpPr>
                <a:spLocks noEditPoints="1"/>
              </p:cNvSpPr>
              <p:nvPr/>
            </p:nvSpPr>
            <p:spPr bwMode="auto">
              <a:xfrm>
                <a:off x="2492376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187"/>
              <p:cNvSpPr>
                <a:spLocks/>
              </p:cNvSpPr>
              <p:nvPr/>
            </p:nvSpPr>
            <p:spPr bwMode="auto">
              <a:xfrm>
                <a:off x="2935288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188"/>
              <p:cNvSpPr>
                <a:spLocks noEditPoints="1"/>
              </p:cNvSpPr>
              <p:nvPr/>
            </p:nvSpPr>
            <p:spPr bwMode="auto">
              <a:xfrm>
                <a:off x="2935288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189"/>
              <p:cNvSpPr>
                <a:spLocks/>
              </p:cNvSpPr>
              <p:nvPr/>
            </p:nvSpPr>
            <p:spPr bwMode="auto">
              <a:xfrm>
                <a:off x="337820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190"/>
              <p:cNvSpPr>
                <a:spLocks noEditPoints="1"/>
              </p:cNvSpPr>
              <p:nvPr/>
            </p:nvSpPr>
            <p:spPr bwMode="auto">
              <a:xfrm>
                <a:off x="337820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191"/>
              <p:cNvSpPr>
                <a:spLocks/>
              </p:cNvSpPr>
              <p:nvPr/>
            </p:nvSpPr>
            <p:spPr bwMode="auto">
              <a:xfrm>
                <a:off x="3821113" y="415131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192"/>
              <p:cNvSpPr>
                <a:spLocks noEditPoints="1"/>
              </p:cNvSpPr>
              <p:nvPr/>
            </p:nvSpPr>
            <p:spPr bwMode="auto">
              <a:xfrm>
                <a:off x="3821113" y="415131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193"/>
              <p:cNvSpPr>
                <a:spLocks/>
              </p:cNvSpPr>
              <p:nvPr/>
            </p:nvSpPr>
            <p:spPr bwMode="auto">
              <a:xfrm>
                <a:off x="426561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Freeform 194"/>
              <p:cNvSpPr>
                <a:spLocks noEditPoints="1"/>
              </p:cNvSpPr>
              <p:nvPr/>
            </p:nvSpPr>
            <p:spPr bwMode="auto">
              <a:xfrm>
                <a:off x="426561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Freeform 195"/>
              <p:cNvSpPr>
                <a:spLocks/>
              </p:cNvSpPr>
              <p:nvPr/>
            </p:nvSpPr>
            <p:spPr bwMode="auto">
              <a:xfrm>
                <a:off x="4708526" y="415131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196"/>
              <p:cNvSpPr>
                <a:spLocks noEditPoints="1"/>
              </p:cNvSpPr>
              <p:nvPr/>
            </p:nvSpPr>
            <p:spPr bwMode="auto">
              <a:xfrm>
                <a:off x="4708526" y="4151313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197"/>
              <p:cNvSpPr>
                <a:spLocks/>
              </p:cNvSpPr>
              <p:nvPr/>
            </p:nvSpPr>
            <p:spPr bwMode="auto">
              <a:xfrm>
                <a:off x="514985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198"/>
              <p:cNvSpPr>
                <a:spLocks noEditPoints="1"/>
              </p:cNvSpPr>
              <p:nvPr/>
            </p:nvSpPr>
            <p:spPr bwMode="auto">
              <a:xfrm>
                <a:off x="514985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199"/>
              <p:cNvSpPr>
                <a:spLocks/>
              </p:cNvSpPr>
              <p:nvPr/>
            </p:nvSpPr>
            <p:spPr bwMode="auto">
              <a:xfrm>
                <a:off x="559276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200"/>
              <p:cNvSpPr>
                <a:spLocks noEditPoints="1"/>
              </p:cNvSpPr>
              <p:nvPr/>
            </p:nvSpPr>
            <p:spPr bwMode="auto">
              <a:xfrm>
                <a:off x="559276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201"/>
              <p:cNvSpPr>
                <a:spLocks/>
              </p:cNvSpPr>
              <p:nvPr/>
            </p:nvSpPr>
            <p:spPr bwMode="auto">
              <a:xfrm>
                <a:off x="603726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Freeform 202"/>
              <p:cNvSpPr>
                <a:spLocks noEditPoints="1"/>
              </p:cNvSpPr>
              <p:nvPr/>
            </p:nvSpPr>
            <p:spPr bwMode="auto">
              <a:xfrm>
                <a:off x="6037263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Freeform 203"/>
              <p:cNvSpPr>
                <a:spLocks/>
              </p:cNvSpPr>
              <p:nvPr/>
            </p:nvSpPr>
            <p:spPr bwMode="auto">
              <a:xfrm>
                <a:off x="6480176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Freeform 204"/>
              <p:cNvSpPr>
                <a:spLocks noEditPoints="1"/>
              </p:cNvSpPr>
              <p:nvPr/>
            </p:nvSpPr>
            <p:spPr bwMode="auto">
              <a:xfrm>
                <a:off x="6480176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Freeform 206"/>
              <p:cNvSpPr>
                <a:spLocks/>
              </p:cNvSpPr>
              <p:nvPr/>
            </p:nvSpPr>
            <p:spPr bwMode="auto">
              <a:xfrm>
                <a:off x="6923088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Freeform 207"/>
              <p:cNvSpPr>
                <a:spLocks noEditPoints="1"/>
              </p:cNvSpPr>
              <p:nvPr/>
            </p:nvSpPr>
            <p:spPr bwMode="auto">
              <a:xfrm>
                <a:off x="6923088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208"/>
              <p:cNvSpPr>
                <a:spLocks/>
              </p:cNvSpPr>
              <p:nvPr/>
            </p:nvSpPr>
            <p:spPr bwMode="auto">
              <a:xfrm>
                <a:off x="736600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Freeform 209"/>
              <p:cNvSpPr>
                <a:spLocks noEditPoints="1"/>
              </p:cNvSpPr>
              <p:nvPr/>
            </p:nvSpPr>
            <p:spPr bwMode="auto">
              <a:xfrm>
                <a:off x="736600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Freeform 210"/>
              <p:cNvSpPr>
                <a:spLocks/>
              </p:cNvSpPr>
              <p:nvPr/>
            </p:nvSpPr>
            <p:spPr bwMode="auto">
              <a:xfrm>
                <a:off x="781050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Freeform 211"/>
              <p:cNvSpPr>
                <a:spLocks noEditPoints="1"/>
              </p:cNvSpPr>
              <p:nvPr/>
            </p:nvSpPr>
            <p:spPr bwMode="auto">
              <a:xfrm>
                <a:off x="7810501" y="4151313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5 h 240"/>
                  <a:gd name="T24" fmla="*/ 0 w 200"/>
                  <a:gd name="T25" fmla="*/ 195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5"/>
                      <a:pt x="200" y="228"/>
                    </a:cubicBezTo>
                    <a:cubicBezTo>
                      <a:pt x="200" y="195"/>
                      <a:pt x="200" y="195"/>
                      <a:pt x="200" y="195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Freeform 212"/>
              <p:cNvSpPr>
                <a:spLocks/>
              </p:cNvSpPr>
              <p:nvPr/>
            </p:nvSpPr>
            <p:spPr bwMode="auto">
              <a:xfrm>
                <a:off x="160496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Freeform 213"/>
              <p:cNvSpPr>
                <a:spLocks noEditPoints="1"/>
              </p:cNvSpPr>
              <p:nvPr/>
            </p:nvSpPr>
            <p:spPr bwMode="auto">
              <a:xfrm>
                <a:off x="160496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2047876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Freeform 215"/>
              <p:cNvSpPr>
                <a:spLocks noEditPoints="1"/>
              </p:cNvSpPr>
              <p:nvPr/>
            </p:nvSpPr>
            <p:spPr bwMode="auto">
              <a:xfrm>
                <a:off x="2047876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492376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Freeform 217"/>
              <p:cNvSpPr>
                <a:spLocks noEditPoints="1"/>
              </p:cNvSpPr>
              <p:nvPr/>
            </p:nvSpPr>
            <p:spPr bwMode="auto">
              <a:xfrm>
                <a:off x="2492376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2935288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Freeform 219"/>
              <p:cNvSpPr>
                <a:spLocks noEditPoints="1"/>
              </p:cNvSpPr>
              <p:nvPr/>
            </p:nvSpPr>
            <p:spPr bwMode="auto">
              <a:xfrm>
                <a:off x="2935288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337820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Freeform 221"/>
              <p:cNvSpPr>
                <a:spLocks noEditPoints="1"/>
              </p:cNvSpPr>
              <p:nvPr/>
            </p:nvSpPr>
            <p:spPr bwMode="auto">
              <a:xfrm>
                <a:off x="337820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3821113" y="4670425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Freeform 223"/>
              <p:cNvSpPr>
                <a:spLocks noEditPoints="1"/>
              </p:cNvSpPr>
              <p:nvPr/>
            </p:nvSpPr>
            <p:spPr bwMode="auto">
              <a:xfrm>
                <a:off x="3821113" y="4670425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26561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0" name="Freeform 225"/>
              <p:cNvSpPr>
                <a:spLocks noEditPoints="1"/>
              </p:cNvSpPr>
              <p:nvPr/>
            </p:nvSpPr>
            <p:spPr bwMode="auto">
              <a:xfrm>
                <a:off x="426561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708526" y="4670425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2" name="Freeform 227"/>
              <p:cNvSpPr>
                <a:spLocks noEditPoints="1"/>
              </p:cNvSpPr>
              <p:nvPr/>
            </p:nvSpPr>
            <p:spPr bwMode="auto">
              <a:xfrm>
                <a:off x="4708526" y="4670425"/>
                <a:ext cx="392113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Freeform 228"/>
              <p:cNvSpPr>
                <a:spLocks/>
              </p:cNvSpPr>
              <p:nvPr/>
            </p:nvSpPr>
            <p:spPr bwMode="auto">
              <a:xfrm>
                <a:off x="514985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4" name="Freeform 229"/>
              <p:cNvSpPr>
                <a:spLocks noEditPoints="1"/>
              </p:cNvSpPr>
              <p:nvPr/>
            </p:nvSpPr>
            <p:spPr bwMode="auto">
              <a:xfrm>
                <a:off x="514985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5" name="Freeform 230"/>
              <p:cNvSpPr>
                <a:spLocks/>
              </p:cNvSpPr>
              <p:nvPr/>
            </p:nvSpPr>
            <p:spPr bwMode="auto">
              <a:xfrm>
                <a:off x="559276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6" name="Freeform 231"/>
              <p:cNvSpPr>
                <a:spLocks noEditPoints="1"/>
              </p:cNvSpPr>
              <p:nvPr/>
            </p:nvSpPr>
            <p:spPr bwMode="auto">
              <a:xfrm>
                <a:off x="559276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7" name="Freeform 232"/>
              <p:cNvSpPr>
                <a:spLocks/>
              </p:cNvSpPr>
              <p:nvPr/>
            </p:nvSpPr>
            <p:spPr bwMode="auto">
              <a:xfrm>
                <a:off x="603726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8" name="Freeform 233"/>
              <p:cNvSpPr>
                <a:spLocks noEditPoints="1"/>
              </p:cNvSpPr>
              <p:nvPr/>
            </p:nvSpPr>
            <p:spPr bwMode="auto">
              <a:xfrm>
                <a:off x="6037263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9" name="Freeform 234"/>
              <p:cNvSpPr>
                <a:spLocks/>
              </p:cNvSpPr>
              <p:nvPr/>
            </p:nvSpPr>
            <p:spPr bwMode="auto">
              <a:xfrm>
                <a:off x="6480176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0" name="Freeform 235"/>
              <p:cNvSpPr>
                <a:spLocks noEditPoints="1"/>
              </p:cNvSpPr>
              <p:nvPr/>
            </p:nvSpPr>
            <p:spPr bwMode="auto">
              <a:xfrm>
                <a:off x="6480176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1" name="Freeform 236"/>
              <p:cNvSpPr>
                <a:spLocks/>
              </p:cNvSpPr>
              <p:nvPr/>
            </p:nvSpPr>
            <p:spPr bwMode="auto">
              <a:xfrm>
                <a:off x="6923088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2" name="Freeform 237"/>
              <p:cNvSpPr>
                <a:spLocks noEditPoints="1"/>
              </p:cNvSpPr>
              <p:nvPr/>
            </p:nvSpPr>
            <p:spPr bwMode="auto">
              <a:xfrm>
                <a:off x="6923088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3" name="Freeform 238"/>
              <p:cNvSpPr>
                <a:spLocks/>
              </p:cNvSpPr>
              <p:nvPr/>
            </p:nvSpPr>
            <p:spPr bwMode="auto">
              <a:xfrm>
                <a:off x="736600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4" name="Freeform 239"/>
              <p:cNvSpPr>
                <a:spLocks noEditPoints="1"/>
              </p:cNvSpPr>
              <p:nvPr/>
            </p:nvSpPr>
            <p:spPr bwMode="auto">
              <a:xfrm>
                <a:off x="736600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6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5" name="Freeform 240"/>
              <p:cNvSpPr>
                <a:spLocks/>
              </p:cNvSpPr>
              <p:nvPr/>
            </p:nvSpPr>
            <p:spPr bwMode="auto">
              <a:xfrm>
                <a:off x="781050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6" name="Freeform 241"/>
              <p:cNvSpPr>
                <a:spLocks noEditPoints="1"/>
              </p:cNvSpPr>
              <p:nvPr/>
            </p:nvSpPr>
            <p:spPr bwMode="auto">
              <a:xfrm>
                <a:off x="7810501" y="4670425"/>
                <a:ext cx="393700" cy="473075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57 h 240"/>
                  <a:gd name="T8" fmla="*/ 200 w 200"/>
                  <a:gd name="T9" fmla="*/ 57 h 240"/>
                  <a:gd name="T10" fmla="*/ 200 w 200"/>
                  <a:gd name="T11" fmla="*/ 12 h 240"/>
                  <a:gd name="T12" fmla="*/ 188 w 200"/>
                  <a:gd name="T13" fmla="*/ 0 h 240"/>
                  <a:gd name="T14" fmla="*/ 0 w 200"/>
                  <a:gd name="T15" fmla="*/ 228 h 240"/>
                  <a:gd name="T16" fmla="*/ 12 w 200"/>
                  <a:gd name="T17" fmla="*/ 240 h 240"/>
                  <a:gd name="T18" fmla="*/ 188 w 200"/>
                  <a:gd name="T19" fmla="*/ 240 h 240"/>
                  <a:gd name="T20" fmla="*/ 200 w 200"/>
                  <a:gd name="T21" fmla="*/ 228 h 240"/>
                  <a:gd name="T22" fmla="*/ 200 w 200"/>
                  <a:gd name="T23" fmla="*/ 194 h 240"/>
                  <a:gd name="T24" fmla="*/ 0 w 200"/>
                  <a:gd name="T25" fmla="*/ 194 h 240"/>
                  <a:gd name="T26" fmla="*/ 0 w 200"/>
                  <a:gd name="T27" fmla="*/ 2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4" y="0"/>
                      <a:pt x="188" y="0"/>
                    </a:cubicBezTo>
                    <a:close/>
                    <a:moveTo>
                      <a:pt x="0" y="228"/>
                    </a:move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4" y="240"/>
                      <a:pt x="200" y="234"/>
                      <a:pt x="200" y="228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7" name="Freeform 242"/>
              <p:cNvSpPr>
                <a:spLocks/>
              </p:cNvSpPr>
              <p:nvPr/>
            </p:nvSpPr>
            <p:spPr bwMode="auto">
              <a:xfrm>
                <a:off x="1604963" y="2835275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5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5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6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679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8" name="Line 243"/>
              <p:cNvSpPr>
                <a:spLocks noChangeShapeType="1"/>
              </p:cNvSpPr>
              <p:nvPr/>
            </p:nvSpPr>
            <p:spPr bwMode="auto">
              <a:xfrm flipV="1">
                <a:off x="1633538" y="2947988"/>
                <a:ext cx="341313" cy="2413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9" name="Freeform 244"/>
              <p:cNvSpPr>
                <a:spLocks/>
              </p:cNvSpPr>
              <p:nvPr/>
            </p:nvSpPr>
            <p:spPr bwMode="auto">
              <a:xfrm>
                <a:off x="1604963" y="3354388"/>
                <a:ext cx="393700" cy="471488"/>
              </a:xfrm>
              <a:custGeom>
                <a:avLst/>
                <a:gdLst>
                  <a:gd name="T0" fmla="*/ 188 w 200"/>
                  <a:gd name="T1" fmla="*/ 0 h 240"/>
                  <a:gd name="T2" fmla="*/ 12 w 200"/>
                  <a:gd name="T3" fmla="*/ 0 h 240"/>
                  <a:gd name="T4" fmla="*/ 0 w 200"/>
                  <a:gd name="T5" fmla="*/ 12 h 240"/>
                  <a:gd name="T6" fmla="*/ 0 w 200"/>
                  <a:gd name="T7" fmla="*/ 228 h 240"/>
                  <a:gd name="T8" fmla="*/ 12 w 200"/>
                  <a:gd name="T9" fmla="*/ 240 h 240"/>
                  <a:gd name="T10" fmla="*/ 188 w 200"/>
                  <a:gd name="T11" fmla="*/ 240 h 240"/>
                  <a:gd name="T12" fmla="*/ 200 w 200"/>
                  <a:gd name="T13" fmla="*/ 228 h 240"/>
                  <a:gd name="T14" fmla="*/ 200 w 200"/>
                  <a:gd name="T15" fmla="*/ 12 h 240"/>
                  <a:gd name="T16" fmla="*/ 188 w 200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40">
                    <a:moveTo>
                      <a:pt x="18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4"/>
                      <a:pt x="5" y="240"/>
                      <a:pt x="12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5" y="240"/>
                      <a:pt x="200" y="234"/>
                      <a:pt x="200" y="228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5"/>
                      <a:pt x="195" y="0"/>
                      <a:pt x="188" y="0"/>
                    </a:cubicBezTo>
                    <a:close/>
                  </a:path>
                </a:pathLst>
              </a:custGeom>
              <a:solidFill>
                <a:srgbClr val="CE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0" name="Line 245"/>
              <p:cNvSpPr>
                <a:spLocks noChangeShapeType="1"/>
              </p:cNvSpPr>
              <p:nvPr/>
            </p:nvSpPr>
            <p:spPr bwMode="auto">
              <a:xfrm flipV="1">
                <a:off x="1633538" y="3467100"/>
                <a:ext cx="341313" cy="2413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1" name="Rectangle 246"/>
              <p:cNvSpPr>
                <a:spLocks noChangeArrowheads="1"/>
              </p:cNvSpPr>
              <p:nvPr/>
            </p:nvSpPr>
            <p:spPr bwMode="auto">
              <a:xfrm>
                <a:off x="741363" y="244475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247"/>
              <p:cNvSpPr>
                <a:spLocks noChangeArrowheads="1"/>
              </p:cNvSpPr>
              <p:nvPr/>
            </p:nvSpPr>
            <p:spPr bwMode="auto">
              <a:xfrm>
                <a:off x="857251" y="338138"/>
                <a:ext cx="2222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248"/>
              <p:cNvSpPr>
                <a:spLocks noChangeArrowheads="1"/>
              </p:cNvSpPr>
              <p:nvPr/>
            </p:nvSpPr>
            <p:spPr bwMode="auto">
              <a:xfrm>
                <a:off x="801688" y="633413"/>
                <a:ext cx="730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249"/>
              <p:cNvSpPr>
                <a:spLocks noChangeArrowheads="1"/>
              </p:cNvSpPr>
              <p:nvPr/>
            </p:nvSpPr>
            <p:spPr bwMode="auto">
              <a:xfrm>
                <a:off x="836613" y="633413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250"/>
              <p:cNvSpPr>
                <a:spLocks noChangeArrowheads="1"/>
              </p:cNvSpPr>
              <p:nvPr/>
            </p:nvSpPr>
            <p:spPr bwMode="auto">
              <a:xfrm>
                <a:off x="862013" y="633413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251"/>
              <p:cNvSpPr>
                <a:spLocks noChangeArrowheads="1"/>
              </p:cNvSpPr>
              <p:nvPr/>
            </p:nvSpPr>
            <p:spPr bwMode="auto">
              <a:xfrm>
                <a:off x="893763" y="633413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252"/>
              <p:cNvSpPr>
                <a:spLocks noChangeArrowheads="1"/>
              </p:cNvSpPr>
              <p:nvPr/>
            </p:nvSpPr>
            <p:spPr bwMode="auto">
              <a:xfrm>
                <a:off x="914401" y="633413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253"/>
              <p:cNvSpPr>
                <a:spLocks noChangeArrowheads="1"/>
              </p:cNvSpPr>
              <p:nvPr/>
            </p:nvSpPr>
            <p:spPr bwMode="auto">
              <a:xfrm>
                <a:off x="946151" y="633413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254"/>
              <p:cNvSpPr>
                <a:spLocks noChangeArrowheads="1"/>
              </p:cNvSpPr>
              <p:nvPr/>
            </p:nvSpPr>
            <p:spPr bwMode="auto">
              <a:xfrm>
                <a:off x="971551" y="633413"/>
                <a:ext cx="984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255"/>
              <p:cNvSpPr>
                <a:spLocks noChangeArrowheads="1"/>
              </p:cNvSpPr>
              <p:nvPr/>
            </p:nvSpPr>
            <p:spPr bwMode="auto">
              <a:xfrm>
                <a:off x="850901" y="542925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1.008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256"/>
              <p:cNvSpPr>
                <a:spLocks noChangeArrowheads="1"/>
              </p:cNvSpPr>
              <p:nvPr/>
            </p:nvSpPr>
            <p:spPr bwMode="auto">
              <a:xfrm>
                <a:off x="8275638" y="244475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257"/>
              <p:cNvSpPr>
                <a:spLocks noChangeArrowheads="1"/>
              </p:cNvSpPr>
              <p:nvPr/>
            </p:nvSpPr>
            <p:spPr bwMode="auto">
              <a:xfrm>
                <a:off x="8342313" y="338138"/>
                <a:ext cx="3206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Rectangle 258"/>
              <p:cNvSpPr>
                <a:spLocks noChangeArrowheads="1"/>
              </p:cNvSpPr>
              <p:nvPr/>
            </p:nvSpPr>
            <p:spPr bwMode="auto">
              <a:xfrm>
                <a:off x="8364538" y="633413"/>
                <a:ext cx="2206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Helium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259"/>
              <p:cNvSpPr>
                <a:spLocks noChangeArrowheads="1"/>
              </p:cNvSpPr>
              <p:nvPr/>
            </p:nvSpPr>
            <p:spPr bwMode="auto">
              <a:xfrm>
                <a:off x="8340726" y="542925"/>
                <a:ext cx="273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4.002602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260"/>
              <p:cNvSpPr>
                <a:spLocks noChangeArrowheads="1"/>
              </p:cNvSpPr>
              <p:nvPr/>
            </p:nvSpPr>
            <p:spPr bwMode="auto">
              <a:xfrm>
                <a:off x="741363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261"/>
              <p:cNvSpPr>
                <a:spLocks noChangeArrowheads="1"/>
              </p:cNvSpPr>
              <p:nvPr/>
            </p:nvSpPr>
            <p:spPr bwMode="auto">
              <a:xfrm>
                <a:off x="852488" y="858838"/>
                <a:ext cx="2301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262"/>
              <p:cNvSpPr>
                <a:spLocks noChangeArrowheads="1"/>
              </p:cNvSpPr>
              <p:nvPr/>
            </p:nvSpPr>
            <p:spPr bwMode="auto">
              <a:xfrm>
                <a:off x="825501" y="1150938"/>
                <a:ext cx="2524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Lith­ium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263"/>
              <p:cNvSpPr>
                <a:spLocks noChangeArrowheads="1"/>
              </p:cNvSpPr>
              <p:nvPr/>
            </p:nvSpPr>
            <p:spPr bwMode="auto">
              <a:xfrm>
                <a:off x="865188" y="1060450"/>
                <a:ext cx="146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6.94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264"/>
              <p:cNvSpPr>
                <a:spLocks noChangeArrowheads="1"/>
              </p:cNvSpPr>
              <p:nvPr/>
            </p:nvSpPr>
            <p:spPr bwMode="auto">
              <a:xfrm>
                <a:off x="1185863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265"/>
              <p:cNvSpPr>
                <a:spLocks noChangeArrowheads="1"/>
              </p:cNvSpPr>
              <p:nvPr/>
            </p:nvSpPr>
            <p:spPr bwMode="auto">
              <a:xfrm>
                <a:off x="1258888" y="858838"/>
                <a:ext cx="30480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266"/>
              <p:cNvSpPr>
                <a:spLocks noChangeArrowheads="1"/>
              </p:cNvSpPr>
              <p:nvPr/>
            </p:nvSpPr>
            <p:spPr bwMode="auto">
              <a:xfrm>
                <a:off x="1244601" y="1150938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267"/>
              <p:cNvSpPr>
                <a:spLocks noChangeArrowheads="1"/>
              </p:cNvSpPr>
              <p:nvPr/>
            </p:nvSpPr>
            <p:spPr bwMode="auto">
              <a:xfrm>
                <a:off x="1304926" y="1150938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268"/>
              <p:cNvSpPr>
                <a:spLocks noChangeArrowheads="1"/>
              </p:cNvSpPr>
              <p:nvPr/>
            </p:nvSpPr>
            <p:spPr bwMode="auto">
              <a:xfrm>
                <a:off x="1327151" y="1150938"/>
                <a:ext cx="214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yl­lium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269"/>
              <p:cNvSpPr>
                <a:spLocks noChangeArrowheads="1"/>
              </p:cNvSpPr>
              <p:nvPr/>
            </p:nvSpPr>
            <p:spPr bwMode="auto">
              <a:xfrm>
                <a:off x="1235076" y="1060450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9.0121831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270"/>
              <p:cNvSpPr>
                <a:spLocks noChangeArrowheads="1"/>
              </p:cNvSpPr>
              <p:nvPr/>
            </p:nvSpPr>
            <p:spPr bwMode="auto">
              <a:xfrm>
                <a:off x="8275638" y="762000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271"/>
              <p:cNvSpPr>
                <a:spLocks noChangeArrowheads="1"/>
              </p:cNvSpPr>
              <p:nvPr/>
            </p:nvSpPr>
            <p:spPr bwMode="auto">
              <a:xfrm>
                <a:off x="8340726" y="858838"/>
                <a:ext cx="3254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272"/>
              <p:cNvSpPr>
                <a:spLocks noChangeArrowheads="1"/>
              </p:cNvSpPr>
              <p:nvPr/>
            </p:nvSpPr>
            <p:spPr bwMode="auto">
              <a:xfrm>
                <a:off x="8385176" y="1150938"/>
                <a:ext cx="1730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Neon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273"/>
              <p:cNvSpPr>
                <a:spLocks noChangeArrowheads="1"/>
              </p:cNvSpPr>
              <p:nvPr/>
            </p:nvSpPr>
            <p:spPr bwMode="auto">
              <a:xfrm>
                <a:off x="8353426" y="1060450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20.1797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274"/>
              <p:cNvSpPr>
                <a:spLocks noChangeArrowheads="1"/>
              </p:cNvSpPr>
              <p:nvPr/>
            </p:nvSpPr>
            <p:spPr bwMode="auto">
              <a:xfrm>
                <a:off x="6057901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275"/>
              <p:cNvSpPr>
                <a:spLocks noChangeArrowheads="1"/>
              </p:cNvSpPr>
              <p:nvPr/>
            </p:nvSpPr>
            <p:spPr bwMode="auto">
              <a:xfrm>
                <a:off x="6180138" y="858838"/>
                <a:ext cx="2079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276"/>
              <p:cNvSpPr>
                <a:spLocks noChangeArrowheads="1"/>
              </p:cNvSpPr>
              <p:nvPr/>
            </p:nvSpPr>
            <p:spPr bwMode="auto">
              <a:xfrm>
                <a:off x="6162676" y="1150938"/>
                <a:ext cx="1016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277"/>
              <p:cNvSpPr>
                <a:spLocks noChangeArrowheads="1"/>
              </p:cNvSpPr>
              <p:nvPr/>
            </p:nvSpPr>
            <p:spPr bwMode="auto">
              <a:xfrm>
                <a:off x="6223001" y="1150938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278"/>
              <p:cNvSpPr>
                <a:spLocks noChangeArrowheads="1"/>
              </p:cNvSpPr>
              <p:nvPr/>
            </p:nvSpPr>
            <p:spPr bwMode="auto">
              <a:xfrm>
                <a:off x="6245226" y="1150938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279"/>
              <p:cNvSpPr>
                <a:spLocks noChangeArrowheads="1"/>
              </p:cNvSpPr>
              <p:nvPr/>
            </p:nvSpPr>
            <p:spPr bwMode="auto">
              <a:xfrm>
                <a:off x="6167438" y="1060450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10.81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280"/>
              <p:cNvSpPr>
                <a:spLocks noChangeArrowheads="1"/>
              </p:cNvSpPr>
              <p:nvPr/>
            </p:nvSpPr>
            <p:spPr bwMode="auto">
              <a:xfrm>
                <a:off x="6502401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281"/>
              <p:cNvSpPr>
                <a:spLocks noChangeArrowheads="1"/>
              </p:cNvSpPr>
              <p:nvPr/>
            </p:nvSpPr>
            <p:spPr bwMode="auto">
              <a:xfrm>
                <a:off x="6626226" y="858838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282"/>
              <p:cNvSpPr>
                <a:spLocks noChangeArrowheads="1"/>
              </p:cNvSpPr>
              <p:nvPr/>
            </p:nvSpPr>
            <p:spPr bwMode="auto">
              <a:xfrm>
                <a:off x="6591301" y="1150938"/>
                <a:ext cx="2206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Carbon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283"/>
              <p:cNvSpPr>
                <a:spLocks noChangeArrowheads="1"/>
              </p:cNvSpPr>
              <p:nvPr/>
            </p:nvSpPr>
            <p:spPr bwMode="auto">
              <a:xfrm>
                <a:off x="6594476" y="1060450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12.011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284"/>
              <p:cNvSpPr>
                <a:spLocks noChangeArrowheads="1"/>
              </p:cNvSpPr>
              <p:nvPr/>
            </p:nvSpPr>
            <p:spPr bwMode="auto">
              <a:xfrm>
                <a:off x="6945313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285"/>
              <p:cNvSpPr>
                <a:spLocks noChangeArrowheads="1"/>
              </p:cNvSpPr>
              <p:nvPr/>
            </p:nvSpPr>
            <p:spPr bwMode="auto">
              <a:xfrm>
                <a:off x="7058026" y="858838"/>
                <a:ext cx="22860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286"/>
              <p:cNvSpPr>
                <a:spLocks noChangeArrowheads="1"/>
              </p:cNvSpPr>
              <p:nvPr/>
            </p:nvSpPr>
            <p:spPr bwMode="auto">
              <a:xfrm>
                <a:off x="7013576" y="1150938"/>
                <a:ext cx="1127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287"/>
              <p:cNvSpPr>
                <a:spLocks noChangeArrowheads="1"/>
              </p:cNvSpPr>
              <p:nvPr/>
            </p:nvSpPr>
            <p:spPr bwMode="auto">
              <a:xfrm>
                <a:off x="7086601" y="1150938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288"/>
              <p:cNvSpPr>
                <a:spLocks noChangeArrowheads="1"/>
              </p:cNvSpPr>
              <p:nvPr/>
            </p:nvSpPr>
            <p:spPr bwMode="auto">
              <a:xfrm>
                <a:off x="7107238" y="1150938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289"/>
              <p:cNvSpPr>
                <a:spLocks noChangeArrowheads="1"/>
              </p:cNvSpPr>
              <p:nvPr/>
            </p:nvSpPr>
            <p:spPr bwMode="auto">
              <a:xfrm>
                <a:off x="7137401" y="1150938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290"/>
              <p:cNvSpPr>
                <a:spLocks noChangeArrowheads="1"/>
              </p:cNvSpPr>
              <p:nvPr/>
            </p:nvSpPr>
            <p:spPr bwMode="auto">
              <a:xfrm>
                <a:off x="7165976" y="1150938"/>
                <a:ext cx="984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291"/>
              <p:cNvSpPr>
                <a:spLocks noChangeArrowheads="1"/>
              </p:cNvSpPr>
              <p:nvPr/>
            </p:nvSpPr>
            <p:spPr bwMode="auto">
              <a:xfrm>
                <a:off x="7038976" y="1060450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14.007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292"/>
              <p:cNvSpPr>
                <a:spLocks noChangeArrowheads="1"/>
              </p:cNvSpPr>
              <p:nvPr/>
            </p:nvSpPr>
            <p:spPr bwMode="auto">
              <a:xfrm>
                <a:off x="7388226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293"/>
              <p:cNvSpPr>
                <a:spLocks noChangeArrowheads="1"/>
              </p:cNvSpPr>
              <p:nvPr/>
            </p:nvSpPr>
            <p:spPr bwMode="auto">
              <a:xfrm>
                <a:off x="7497763" y="858838"/>
                <a:ext cx="2301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294"/>
              <p:cNvSpPr>
                <a:spLocks noChangeArrowheads="1"/>
              </p:cNvSpPr>
              <p:nvPr/>
            </p:nvSpPr>
            <p:spPr bwMode="auto">
              <a:xfrm>
                <a:off x="7473951" y="1150938"/>
                <a:ext cx="762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295"/>
              <p:cNvSpPr>
                <a:spLocks noChangeArrowheads="1"/>
              </p:cNvSpPr>
              <p:nvPr/>
            </p:nvSpPr>
            <p:spPr bwMode="auto">
              <a:xfrm>
                <a:off x="7512051" y="1150938"/>
                <a:ext cx="920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296"/>
              <p:cNvSpPr>
                <a:spLocks noChangeArrowheads="1"/>
              </p:cNvSpPr>
              <p:nvPr/>
            </p:nvSpPr>
            <p:spPr bwMode="auto">
              <a:xfrm>
                <a:off x="7539038" y="1150938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297"/>
              <p:cNvSpPr>
                <a:spLocks noChangeArrowheads="1"/>
              </p:cNvSpPr>
              <p:nvPr/>
            </p:nvSpPr>
            <p:spPr bwMode="auto">
              <a:xfrm>
                <a:off x="7564438" y="1150938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298"/>
              <p:cNvSpPr>
                <a:spLocks noChangeArrowheads="1"/>
              </p:cNvSpPr>
              <p:nvPr/>
            </p:nvSpPr>
            <p:spPr bwMode="auto">
              <a:xfrm>
                <a:off x="7593013" y="1150938"/>
                <a:ext cx="984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299"/>
              <p:cNvSpPr>
                <a:spLocks noChangeArrowheads="1"/>
              </p:cNvSpPr>
              <p:nvPr/>
            </p:nvSpPr>
            <p:spPr bwMode="auto">
              <a:xfrm>
                <a:off x="7481888" y="1060450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15.999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300"/>
              <p:cNvSpPr>
                <a:spLocks noChangeArrowheads="1"/>
              </p:cNvSpPr>
              <p:nvPr/>
            </p:nvSpPr>
            <p:spPr bwMode="auto">
              <a:xfrm>
                <a:off x="7831138" y="762000"/>
                <a:ext cx="920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301"/>
              <p:cNvSpPr>
                <a:spLocks noChangeArrowheads="1"/>
              </p:cNvSpPr>
              <p:nvPr/>
            </p:nvSpPr>
            <p:spPr bwMode="auto">
              <a:xfrm>
                <a:off x="7962901" y="858838"/>
                <a:ext cx="1889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302"/>
              <p:cNvSpPr>
                <a:spLocks noChangeArrowheads="1"/>
              </p:cNvSpPr>
              <p:nvPr/>
            </p:nvSpPr>
            <p:spPr bwMode="auto">
              <a:xfrm>
                <a:off x="7907338" y="1150938"/>
                <a:ext cx="2682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Fluor­ine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303"/>
              <p:cNvSpPr>
                <a:spLocks noChangeArrowheads="1"/>
              </p:cNvSpPr>
              <p:nvPr/>
            </p:nvSpPr>
            <p:spPr bwMode="auto">
              <a:xfrm>
                <a:off x="7839076" y="1060450"/>
                <a:ext cx="400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18.998403163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304"/>
              <p:cNvSpPr>
                <a:spLocks noChangeArrowheads="1"/>
              </p:cNvSpPr>
              <p:nvPr/>
            </p:nvSpPr>
            <p:spPr bwMode="auto">
              <a:xfrm>
                <a:off x="741363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305"/>
              <p:cNvSpPr>
                <a:spLocks noChangeArrowheads="1"/>
              </p:cNvSpPr>
              <p:nvPr/>
            </p:nvSpPr>
            <p:spPr bwMode="auto">
              <a:xfrm>
                <a:off x="808038" y="1376363"/>
                <a:ext cx="3206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306"/>
              <p:cNvSpPr>
                <a:spLocks noChangeArrowheads="1"/>
              </p:cNvSpPr>
              <p:nvPr/>
            </p:nvSpPr>
            <p:spPr bwMode="auto">
              <a:xfrm>
                <a:off x="825501" y="1670050"/>
                <a:ext cx="2492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So­dium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307"/>
              <p:cNvSpPr>
                <a:spLocks noChangeArrowheads="1"/>
              </p:cNvSpPr>
              <p:nvPr/>
            </p:nvSpPr>
            <p:spPr bwMode="auto">
              <a:xfrm>
                <a:off x="762001" y="1579563"/>
                <a:ext cx="368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22.98976928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308"/>
              <p:cNvSpPr>
                <a:spLocks noChangeArrowheads="1"/>
              </p:cNvSpPr>
              <p:nvPr/>
            </p:nvSpPr>
            <p:spPr bwMode="auto">
              <a:xfrm>
                <a:off x="1185863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309"/>
              <p:cNvSpPr>
                <a:spLocks noChangeArrowheads="1"/>
              </p:cNvSpPr>
              <p:nvPr/>
            </p:nvSpPr>
            <p:spPr bwMode="auto">
              <a:xfrm>
                <a:off x="1231901" y="1376363"/>
                <a:ext cx="3603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310"/>
              <p:cNvSpPr>
                <a:spLocks noChangeArrowheads="1"/>
              </p:cNvSpPr>
              <p:nvPr/>
            </p:nvSpPr>
            <p:spPr bwMode="auto">
              <a:xfrm>
                <a:off x="1220788" y="1670050"/>
                <a:ext cx="3603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Magne­sium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311"/>
              <p:cNvSpPr>
                <a:spLocks noChangeArrowheads="1"/>
              </p:cNvSpPr>
              <p:nvPr/>
            </p:nvSpPr>
            <p:spPr bwMode="auto">
              <a:xfrm>
                <a:off x="1279526" y="157956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24.305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312"/>
              <p:cNvSpPr>
                <a:spLocks noChangeArrowheads="1"/>
              </p:cNvSpPr>
              <p:nvPr/>
            </p:nvSpPr>
            <p:spPr bwMode="auto">
              <a:xfrm>
                <a:off x="8275638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313"/>
              <p:cNvSpPr>
                <a:spLocks noChangeArrowheads="1"/>
              </p:cNvSpPr>
              <p:nvPr/>
            </p:nvSpPr>
            <p:spPr bwMode="auto">
              <a:xfrm>
                <a:off x="8358188" y="1376363"/>
                <a:ext cx="2873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314"/>
              <p:cNvSpPr>
                <a:spLocks noChangeArrowheads="1"/>
              </p:cNvSpPr>
              <p:nvPr/>
            </p:nvSpPr>
            <p:spPr bwMode="auto">
              <a:xfrm>
                <a:off x="8377238" y="1670050"/>
                <a:ext cx="71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315"/>
              <p:cNvSpPr>
                <a:spLocks noChangeArrowheads="1"/>
              </p:cNvSpPr>
              <p:nvPr/>
            </p:nvSpPr>
            <p:spPr bwMode="auto">
              <a:xfrm>
                <a:off x="8413751" y="1670050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316"/>
              <p:cNvSpPr>
                <a:spLocks noChangeArrowheads="1"/>
              </p:cNvSpPr>
              <p:nvPr/>
            </p:nvSpPr>
            <p:spPr bwMode="auto">
              <a:xfrm>
                <a:off x="8432801" y="1670050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317"/>
              <p:cNvSpPr>
                <a:spLocks noChangeArrowheads="1"/>
              </p:cNvSpPr>
              <p:nvPr/>
            </p:nvSpPr>
            <p:spPr bwMode="auto">
              <a:xfrm>
                <a:off x="8458201" y="1670050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318"/>
              <p:cNvSpPr>
                <a:spLocks noChangeArrowheads="1"/>
              </p:cNvSpPr>
              <p:nvPr/>
            </p:nvSpPr>
            <p:spPr bwMode="auto">
              <a:xfrm>
                <a:off x="8367713" y="157956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39.948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319"/>
              <p:cNvSpPr>
                <a:spLocks noChangeArrowheads="1"/>
              </p:cNvSpPr>
              <p:nvPr/>
            </p:nvSpPr>
            <p:spPr bwMode="auto">
              <a:xfrm>
                <a:off x="6057901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320"/>
              <p:cNvSpPr>
                <a:spLocks noChangeArrowheads="1"/>
              </p:cNvSpPr>
              <p:nvPr/>
            </p:nvSpPr>
            <p:spPr bwMode="auto">
              <a:xfrm>
                <a:off x="6151563" y="1376363"/>
                <a:ext cx="2651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321"/>
              <p:cNvSpPr>
                <a:spLocks noChangeArrowheads="1"/>
              </p:cNvSpPr>
              <p:nvPr/>
            </p:nvSpPr>
            <p:spPr bwMode="auto">
              <a:xfrm>
                <a:off x="6102351" y="1670050"/>
                <a:ext cx="3397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Alumin­ium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322"/>
              <p:cNvSpPr>
                <a:spLocks noChangeArrowheads="1"/>
              </p:cNvSpPr>
              <p:nvPr/>
            </p:nvSpPr>
            <p:spPr bwMode="auto">
              <a:xfrm>
                <a:off x="6094413" y="1579563"/>
                <a:ext cx="3365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26.9815385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323"/>
              <p:cNvSpPr>
                <a:spLocks noChangeArrowheads="1"/>
              </p:cNvSpPr>
              <p:nvPr/>
            </p:nvSpPr>
            <p:spPr bwMode="auto">
              <a:xfrm>
                <a:off x="6502401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324"/>
              <p:cNvSpPr>
                <a:spLocks noChangeArrowheads="1"/>
              </p:cNvSpPr>
              <p:nvPr/>
            </p:nvSpPr>
            <p:spPr bwMode="auto">
              <a:xfrm>
                <a:off x="6608763" y="1376363"/>
                <a:ext cx="2397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325"/>
              <p:cNvSpPr>
                <a:spLocks noChangeArrowheads="1"/>
              </p:cNvSpPr>
              <p:nvPr/>
            </p:nvSpPr>
            <p:spPr bwMode="auto">
              <a:xfrm>
                <a:off x="6599238" y="1670050"/>
                <a:ext cx="1301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Sili­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326"/>
              <p:cNvSpPr>
                <a:spLocks noChangeArrowheads="1"/>
              </p:cNvSpPr>
              <p:nvPr/>
            </p:nvSpPr>
            <p:spPr bwMode="auto">
              <a:xfrm>
                <a:off x="6669088" y="1670050"/>
                <a:ext cx="603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327"/>
              <p:cNvSpPr>
                <a:spLocks noChangeArrowheads="1"/>
              </p:cNvSpPr>
              <p:nvPr/>
            </p:nvSpPr>
            <p:spPr bwMode="auto">
              <a:xfrm>
                <a:off x="6692901" y="1670050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328"/>
              <p:cNvSpPr>
                <a:spLocks noChangeArrowheads="1"/>
              </p:cNvSpPr>
              <p:nvPr/>
            </p:nvSpPr>
            <p:spPr bwMode="auto">
              <a:xfrm>
                <a:off x="6594476" y="157956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28.085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Rectangle 329"/>
              <p:cNvSpPr>
                <a:spLocks noChangeArrowheads="1"/>
              </p:cNvSpPr>
              <p:nvPr/>
            </p:nvSpPr>
            <p:spPr bwMode="auto">
              <a:xfrm>
                <a:off x="6945313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330"/>
              <p:cNvSpPr>
                <a:spLocks noChangeArrowheads="1"/>
              </p:cNvSpPr>
              <p:nvPr/>
            </p:nvSpPr>
            <p:spPr bwMode="auto">
              <a:xfrm>
                <a:off x="7069138" y="1376363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331"/>
              <p:cNvSpPr>
                <a:spLocks noChangeArrowheads="1"/>
              </p:cNvSpPr>
              <p:nvPr/>
            </p:nvSpPr>
            <p:spPr bwMode="auto">
              <a:xfrm>
                <a:off x="6978651" y="1670050"/>
                <a:ext cx="3587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Phos­phorus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332"/>
              <p:cNvSpPr>
                <a:spLocks noChangeArrowheads="1"/>
              </p:cNvSpPr>
              <p:nvPr/>
            </p:nvSpPr>
            <p:spPr bwMode="auto">
              <a:xfrm>
                <a:off x="6951663" y="1579563"/>
                <a:ext cx="400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30.973761998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333"/>
              <p:cNvSpPr>
                <a:spLocks noChangeArrowheads="1"/>
              </p:cNvSpPr>
              <p:nvPr/>
            </p:nvSpPr>
            <p:spPr bwMode="auto">
              <a:xfrm>
                <a:off x="7388226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334"/>
              <p:cNvSpPr>
                <a:spLocks noChangeArrowheads="1"/>
              </p:cNvSpPr>
              <p:nvPr/>
            </p:nvSpPr>
            <p:spPr bwMode="auto">
              <a:xfrm>
                <a:off x="7518401" y="1376363"/>
                <a:ext cx="1920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335"/>
              <p:cNvSpPr>
                <a:spLocks noChangeArrowheads="1"/>
              </p:cNvSpPr>
              <p:nvPr/>
            </p:nvSpPr>
            <p:spPr bwMode="auto">
              <a:xfrm>
                <a:off x="7493001" y="1670050"/>
                <a:ext cx="1889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Sulfur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336"/>
              <p:cNvSpPr>
                <a:spLocks noChangeArrowheads="1"/>
              </p:cNvSpPr>
              <p:nvPr/>
            </p:nvSpPr>
            <p:spPr bwMode="auto">
              <a:xfrm>
                <a:off x="7496176" y="1579563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32.06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337"/>
              <p:cNvSpPr>
                <a:spLocks noChangeArrowheads="1"/>
              </p:cNvSpPr>
              <p:nvPr/>
            </p:nvSpPr>
            <p:spPr bwMode="auto">
              <a:xfrm>
                <a:off x="7831138" y="12811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338"/>
              <p:cNvSpPr>
                <a:spLocks noChangeArrowheads="1"/>
              </p:cNvSpPr>
              <p:nvPr/>
            </p:nvSpPr>
            <p:spPr bwMode="auto">
              <a:xfrm>
                <a:off x="7932738" y="1376363"/>
                <a:ext cx="2524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4" name="Rectangle 339"/>
              <p:cNvSpPr>
                <a:spLocks noChangeArrowheads="1"/>
              </p:cNvSpPr>
              <p:nvPr/>
            </p:nvSpPr>
            <p:spPr bwMode="auto">
              <a:xfrm>
                <a:off x="7905751" y="1670050"/>
                <a:ext cx="2714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Chlor­ine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340"/>
              <p:cNvSpPr>
                <a:spLocks noChangeArrowheads="1"/>
              </p:cNvSpPr>
              <p:nvPr/>
            </p:nvSpPr>
            <p:spPr bwMode="auto">
              <a:xfrm>
                <a:off x="7940676" y="1579563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35.45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341"/>
              <p:cNvSpPr>
                <a:spLocks noChangeArrowheads="1"/>
              </p:cNvSpPr>
              <p:nvPr/>
            </p:nvSpPr>
            <p:spPr bwMode="auto">
              <a:xfrm>
                <a:off x="741363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342"/>
              <p:cNvSpPr>
                <a:spLocks noChangeArrowheads="1"/>
              </p:cNvSpPr>
              <p:nvPr/>
            </p:nvSpPr>
            <p:spPr bwMode="auto">
              <a:xfrm>
                <a:off x="865188" y="1895475"/>
                <a:ext cx="2063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343"/>
              <p:cNvSpPr>
                <a:spLocks noChangeArrowheads="1"/>
              </p:cNvSpPr>
              <p:nvPr/>
            </p:nvSpPr>
            <p:spPr bwMode="auto">
              <a:xfrm>
                <a:off x="793751" y="2187575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344"/>
              <p:cNvSpPr>
                <a:spLocks noChangeArrowheads="1"/>
              </p:cNvSpPr>
              <p:nvPr/>
            </p:nvSpPr>
            <p:spPr bwMode="auto">
              <a:xfrm>
                <a:off x="823913" y="2187575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345"/>
              <p:cNvSpPr>
                <a:spLocks noChangeArrowheads="1"/>
              </p:cNvSpPr>
              <p:nvPr/>
            </p:nvSpPr>
            <p:spPr bwMode="auto">
              <a:xfrm>
                <a:off x="852488" y="218757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346"/>
              <p:cNvSpPr>
                <a:spLocks noChangeArrowheads="1"/>
              </p:cNvSpPr>
              <p:nvPr/>
            </p:nvSpPr>
            <p:spPr bwMode="auto">
              <a:xfrm>
                <a:off x="873126" y="2187575"/>
                <a:ext cx="2349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as­sium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347"/>
              <p:cNvSpPr>
                <a:spLocks noChangeArrowheads="1"/>
              </p:cNvSpPr>
              <p:nvPr/>
            </p:nvSpPr>
            <p:spPr bwMode="auto">
              <a:xfrm>
                <a:off x="820738" y="209708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39.0983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348"/>
              <p:cNvSpPr>
                <a:spLocks noChangeArrowheads="1"/>
              </p:cNvSpPr>
              <p:nvPr/>
            </p:nvSpPr>
            <p:spPr bwMode="auto">
              <a:xfrm>
                <a:off x="1185863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Rectangle 349"/>
              <p:cNvSpPr>
                <a:spLocks noChangeArrowheads="1"/>
              </p:cNvSpPr>
              <p:nvPr/>
            </p:nvSpPr>
            <p:spPr bwMode="auto">
              <a:xfrm>
                <a:off x="1262063" y="1895475"/>
                <a:ext cx="2968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350"/>
              <p:cNvSpPr>
                <a:spLocks noChangeArrowheads="1"/>
              </p:cNvSpPr>
              <p:nvPr/>
            </p:nvSpPr>
            <p:spPr bwMode="auto">
              <a:xfrm>
                <a:off x="1263651" y="2187575"/>
                <a:ext cx="2603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Cal­cium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351"/>
              <p:cNvSpPr>
                <a:spLocks noChangeArrowheads="1"/>
              </p:cNvSpPr>
              <p:nvPr/>
            </p:nvSpPr>
            <p:spPr bwMode="auto">
              <a:xfrm>
                <a:off x="1279526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40.078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352"/>
              <p:cNvSpPr>
                <a:spLocks noChangeArrowheads="1"/>
              </p:cNvSpPr>
              <p:nvPr/>
            </p:nvSpPr>
            <p:spPr bwMode="auto">
              <a:xfrm>
                <a:off x="8275638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353"/>
              <p:cNvSpPr>
                <a:spLocks noChangeArrowheads="1"/>
              </p:cNvSpPr>
              <p:nvPr/>
            </p:nvSpPr>
            <p:spPr bwMode="auto">
              <a:xfrm>
                <a:off x="8366126" y="1895475"/>
                <a:ext cx="2063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354"/>
              <p:cNvSpPr>
                <a:spLocks noChangeArrowheads="1"/>
              </p:cNvSpPr>
              <p:nvPr/>
            </p:nvSpPr>
            <p:spPr bwMode="auto">
              <a:xfrm>
                <a:off x="8466138" y="1895475"/>
                <a:ext cx="1714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355"/>
              <p:cNvSpPr>
                <a:spLocks noChangeArrowheads="1"/>
              </p:cNvSpPr>
              <p:nvPr/>
            </p:nvSpPr>
            <p:spPr bwMode="auto">
              <a:xfrm>
                <a:off x="8353426" y="2187575"/>
                <a:ext cx="682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356"/>
              <p:cNvSpPr>
                <a:spLocks noChangeArrowheads="1"/>
              </p:cNvSpPr>
              <p:nvPr/>
            </p:nvSpPr>
            <p:spPr bwMode="auto">
              <a:xfrm>
                <a:off x="8385176" y="218757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357"/>
              <p:cNvSpPr>
                <a:spLocks noChangeArrowheads="1"/>
              </p:cNvSpPr>
              <p:nvPr/>
            </p:nvSpPr>
            <p:spPr bwMode="auto">
              <a:xfrm>
                <a:off x="8405813" y="2187575"/>
                <a:ext cx="968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358"/>
              <p:cNvSpPr>
                <a:spLocks noChangeArrowheads="1"/>
              </p:cNvSpPr>
              <p:nvPr/>
            </p:nvSpPr>
            <p:spPr bwMode="auto">
              <a:xfrm>
                <a:off x="8432801" y="2187575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Rectangle 359"/>
              <p:cNvSpPr>
                <a:spLocks noChangeArrowheads="1"/>
              </p:cNvSpPr>
              <p:nvPr/>
            </p:nvSpPr>
            <p:spPr bwMode="auto">
              <a:xfrm>
                <a:off x="8464551" y="218757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360"/>
              <p:cNvSpPr>
                <a:spLocks noChangeArrowheads="1"/>
              </p:cNvSpPr>
              <p:nvPr/>
            </p:nvSpPr>
            <p:spPr bwMode="auto">
              <a:xfrm>
                <a:off x="8483601" y="2187575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Rectangle 361"/>
              <p:cNvSpPr>
                <a:spLocks noChangeArrowheads="1"/>
              </p:cNvSpPr>
              <p:nvPr/>
            </p:nvSpPr>
            <p:spPr bwMode="auto">
              <a:xfrm>
                <a:off x="8367713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83.798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Rectangle 362"/>
              <p:cNvSpPr>
                <a:spLocks noChangeArrowheads="1"/>
              </p:cNvSpPr>
              <p:nvPr/>
            </p:nvSpPr>
            <p:spPr bwMode="auto">
              <a:xfrm>
                <a:off x="1628776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363"/>
              <p:cNvSpPr>
                <a:spLocks noChangeArrowheads="1"/>
              </p:cNvSpPr>
              <p:nvPr/>
            </p:nvSpPr>
            <p:spPr bwMode="auto">
              <a:xfrm>
                <a:off x="1719263" y="1895475"/>
                <a:ext cx="2714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364"/>
              <p:cNvSpPr>
                <a:spLocks noChangeArrowheads="1"/>
              </p:cNvSpPr>
              <p:nvPr/>
            </p:nvSpPr>
            <p:spPr bwMode="auto">
              <a:xfrm>
                <a:off x="1687513" y="2187575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365"/>
              <p:cNvSpPr>
                <a:spLocks noChangeArrowheads="1"/>
              </p:cNvSpPr>
              <p:nvPr/>
            </p:nvSpPr>
            <p:spPr bwMode="auto">
              <a:xfrm>
                <a:off x="1714501" y="2187575"/>
                <a:ext cx="603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Rectangle 366"/>
              <p:cNvSpPr>
                <a:spLocks noChangeArrowheads="1"/>
              </p:cNvSpPr>
              <p:nvPr/>
            </p:nvSpPr>
            <p:spPr bwMode="auto">
              <a:xfrm>
                <a:off x="1738313" y="2187575"/>
                <a:ext cx="2524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an­dium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367"/>
              <p:cNvSpPr>
                <a:spLocks noChangeArrowheads="1"/>
              </p:cNvSpPr>
              <p:nvPr/>
            </p:nvSpPr>
            <p:spPr bwMode="auto">
              <a:xfrm>
                <a:off x="1679576" y="2097088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44.955908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368"/>
              <p:cNvSpPr>
                <a:spLocks noChangeArrowheads="1"/>
              </p:cNvSpPr>
              <p:nvPr/>
            </p:nvSpPr>
            <p:spPr bwMode="auto">
              <a:xfrm>
                <a:off x="2071688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Rectangle 369"/>
              <p:cNvSpPr>
                <a:spLocks noChangeArrowheads="1"/>
              </p:cNvSpPr>
              <p:nvPr/>
            </p:nvSpPr>
            <p:spPr bwMode="auto">
              <a:xfrm>
                <a:off x="2174876" y="1895475"/>
                <a:ext cx="2460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370"/>
              <p:cNvSpPr>
                <a:spLocks noChangeArrowheads="1"/>
              </p:cNvSpPr>
              <p:nvPr/>
            </p:nvSpPr>
            <p:spPr bwMode="auto">
              <a:xfrm>
                <a:off x="2139951" y="2187575"/>
                <a:ext cx="809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371"/>
              <p:cNvSpPr>
                <a:spLocks noChangeArrowheads="1"/>
              </p:cNvSpPr>
              <p:nvPr/>
            </p:nvSpPr>
            <p:spPr bwMode="auto">
              <a:xfrm>
                <a:off x="2182813" y="2187575"/>
                <a:ext cx="87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372"/>
              <p:cNvSpPr>
                <a:spLocks noChangeArrowheads="1"/>
              </p:cNvSpPr>
              <p:nvPr/>
            </p:nvSpPr>
            <p:spPr bwMode="auto">
              <a:xfrm>
                <a:off x="2203451" y="2187575"/>
                <a:ext cx="185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373"/>
              <p:cNvSpPr>
                <a:spLocks noChangeArrowheads="1"/>
              </p:cNvSpPr>
              <p:nvPr/>
            </p:nvSpPr>
            <p:spPr bwMode="auto">
              <a:xfrm>
                <a:off x="2165351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47.867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374"/>
              <p:cNvSpPr>
                <a:spLocks noChangeArrowheads="1"/>
              </p:cNvSpPr>
              <p:nvPr/>
            </p:nvSpPr>
            <p:spPr bwMode="auto">
              <a:xfrm>
                <a:off x="2513013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375"/>
              <p:cNvSpPr>
                <a:spLocks noChangeArrowheads="1"/>
              </p:cNvSpPr>
              <p:nvPr/>
            </p:nvSpPr>
            <p:spPr bwMode="auto">
              <a:xfrm>
                <a:off x="2633663" y="1895475"/>
                <a:ext cx="2143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376"/>
              <p:cNvSpPr>
                <a:spLocks noChangeArrowheads="1"/>
              </p:cNvSpPr>
              <p:nvPr/>
            </p:nvSpPr>
            <p:spPr bwMode="auto">
              <a:xfrm>
                <a:off x="2568576" y="2187575"/>
                <a:ext cx="71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377"/>
              <p:cNvSpPr>
                <a:spLocks noChangeArrowheads="1"/>
              </p:cNvSpPr>
              <p:nvPr/>
            </p:nvSpPr>
            <p:spPr bwMode="auto">
              <a:xfrm>
                <a:off x="2600326" y="2187575"/>
                <a:ext cx="2841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ana­dium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378"/>
              <p:cNvSpPr>
                <a:spLocks noChangeArrowheads="1"/>
              </p:cNvSpPr>
              <p:nvPr/>
            </p:nvSpPr>
            <p:spPr bwMode="auto">
              <a:xfrm>
                <a:off x="2593976" y="209708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50.9415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4" name="Rectangle 379"/>
              <p:cNvSpPr>
                <a:spLocks noChangeArrowheads="1"/>
              </p:cNvSpPr>
              <p:nvPr/>
            </p:nvSpPr>
            <p:spPr bwMode="auto">
              <a:xfrm>
                <a:off x="2959101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380"/>
              <p:cNvSpPr>
                <a:spLocks noChangeArrowheads="1"/>
              </p:cNvSpPr>
              <p:nvPr/>
            </p:nvSpPr>
            <p:spPr bwMode="auto">
              <a:xfrm>
                <a:off x="3049588" y="1895475"/>
                <a:ext cx="2714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381"/>
              <p:cNvSpPr>
                <a:spLocks noChangeArrowheads="1"/>
              </p:cNvSpPr>
              <p:nvPr/>
            </p:nvSpPr>
            <p:spPr bwMode="auto">
              <a:xfrm>
                <a:off x="3008313" y="2187575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382"/>
              <p:cNvSpPr>
                <a:spLocks noChangeArrowheads="1"/>
              </p:cNvSpPr>
              <p:nvPr/>
            </p:nvSpPr>
            <p:spPr bwMode="auto">
              <a:xfrm>
                <a:off x="3068638" y="218757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383"/>
              <p:cNvSpPr>
                <a:spLocks noChangeArrowheads="1"/>
              </p:cNvSpPr>
              <p:nvPr/>
            </p:nvSpPr>
            <p:spPr bwMode="auto">
              <a:xfrm>
                <a:off x="3087688" y="2187575"/>
                <a:ext cx="2365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om­ium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384"/>
              <p:cNvSpPr>
                <a:spLocks noChangeArrowheads="1"/>
              </p:cNvSpPr>
              <p:nvPr/>
            </p:nvSpPr>
            <p:spPr bwMode="auto">
              <a:xfrm>
                <a:off x="3036888" y="209708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51.9961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385"/>
              <p:cNvSpPr>
                <a:spLocks noChangeArrowheads="1"/>
              </p:cNvSpPr>
              <p:nvPr/>
            </p:nvSpPr>
            <p:spPr bwMode="auto">
              <a:xfrm>
                <a:off x="3402013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386"/>
              <p:cNvSpPr>
                <a:spLocks noChangeArrowheads="1"/>
              </p:cNvSpPr>
              <p:nvPr/>
            </p:nvSpPr>
            <p:spPr bwMode="auto">
              <a:xfrm>
                <a:off x="3443288" y="1895475"/>
                <a:ext cx="3714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387"/>
              <p:cNvSpPr>
                <a:spLocks noChangeArrowheads="1"/>
              </p:cNvSpPr>
              <p:nvPr/>
            </p:nvSpPr>
            <p:spPr bwMode="auto">
              <a:xfrm>
                <a:off x="3438526" y="2187575"/>
                <a:ext cx="1539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388"/>
              <p:cNvSpPr>
                <a:spLocks noChangeArrowheads="1"/>
              </p:cNvSpPr>
              <p:nvPr/>
            </p:nvSpPr>
            <p:spPr bwMode="auto">
              <a:xfrm>
                <a:off x="3546476" y="2187575"/>
                <a:ext cx="95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Rectangle 389"/>
              <p:cNvSpPr>
                <a:spLocks noChangeArrowheads="1"/>
              </p:cNvSpPr>
              <p:nvPr/>
            </p:nvSpPr>
            <p:spPr bwMode="auto">
              <a:xfrm>
                <a:off x="3571876" y="2187575"/>
                <a:ext cx="1746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­nese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Rectangle 390"/>
              <p:cNvSpPr>
                <a:spLocks noChangeArrowheads="1"/>
              </p:cNvSpPr>
              <p:nvPr/>
            </p:nvSpPr>
            <p:spPr bwMode="auto">
              <a:xfrm>
                <a:off x="3452813" y="2097088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54.938044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6" name="Rectangle 391"/>
              <p:cNvSpPr>
                <a:spLocks noChangeArrowheads="1"/>
              </p:cNvSpPr>
              <p:nvPr/>
            </p:nvSpPr>
            <p:spPr bwMode="auto">
              <a:xfrm>
                <a:off x="3843338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7" name="Rectangle 392"/>
              <p:cNvSpPr>
                <a:spLocks noChangeArrowheads="1"/>
              </p:cNvSpPr>
              <p:nvPr/>
            </p:nvSpPr>
            <p:spPr bwMode="auto">
              <a:xfrm>
                <a:off x="3929063" y="1895475"/>
                <a:ext cx="1889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393"/>
              <p:cNvSpPr>
                <a:spLocks noChangeArrowheads="1"/>
              </p:cNvSpPr>
              <p:nvPr/>
            </p:nvSpPr>
            <p:spPr bwMode="auto">
              <a:xfrm>
                <a:off x="4013201" y="1895475"/>
                <a:ext cx="1984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9" name="Rectangle 394"/>
              <p:cNvSpPr>
                <a:spLocks noChangeArrowheads="1"/>
              </p:cNvSpPr>
              <p:nvPr/>
            </p:nvSpPr>
            <p:spPr bwMode="auto">
              <a:xfrm>
                <a:off x="3970338" y="2187575"/>
                <a:ext cx="50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Rectangle 395"/>
              <p:cNvSpPr>
                <a:spLocks noChangeArrowheads="1"/>
              </p:cNvSpPr>
              <p:nvPr/>
            </p:nvSpPr>
            <p:spPr bwMode="auto">
              <a:xfrm>
                <a:off x="3986213" y="218757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1" name="Rectangle 396"/>
              <p:cNvSpPr>
                <a:spLocks noChangeArrowheads="1"/>
              </p:cNvSpPr>
              <p:nvPr/>
            </p:nvSpPr>
            <p:spPr bwMode="auto">
              <a:xfrm>
                <a:off x="4005263" y="2187575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2" name="Rectangle 397"/>
              <p:cNvSpPr>
                <a:spLocks noChangeArrowheads="1"/>
              </p:cNvSpPr>
              <p:nvPr/>
            </p:nvSpPr>
            <p:spPr bwMode="auto">
              <a:xfrm>
                <a:off x="3938588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55.845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Rectangle 398"/>
              <p:cNvSpPr>
                <a:spLocks noChangeArrowheads="1"/>
              </p:cNvSpPr>
              <p:nvPr/>
            </p:nvSpPr>
            <p:spPr bwMode="auto">
              <a:xfrm>
                <a:off x="4286251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4" name="Rectangle 399"/>
              <p:cNvSpPr>
                <a:spLocks noChangeArrowheads="1"/>
              </p:cNvSpPr>
              <p:nvPr/>
            </p:nvSpPr>
            <p:spPr bwMode="auto">
              <a:xfrm>
                <a:off x="4360863" y="1895475"/>
                <a:ext cx="3063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Rectangle 400"/>
              <p:cNvSpPr>
                <a:spLocks noChangeArrowheads="1"/>
              </p:cNvSpPr>
              <p:nvPr/>
            </p:nvSpPr>
            <p:spPr bwMode="auto">
              <a:xfrm>
                <a:off x="4384676" y="2187575"/>
                <a:ext cx="2032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Cobalt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401"/>
              <p:cNvSpPr>
                <a:spLocks noChangeArrowheads="1"/>
              </p:cNvSpPr>
              <p:nvPr/>
            </p:nvSpPr>
            <p:spPr bwMode="auto">
              <a:xfrm>
                <a:off x="4338638" y="2097088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58.933194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402"/>
              <p:cNvSpPr>
                <a:spLocks noChangeArrowheads="1"/>
              </p:cNvSpPr>
              <p:nvPr/>
            </p:nvSpPr>
            <p:spPr bwMode="auto">
              <a:xfrm>
                <a:off x="4729163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403"/>
              <p:cNvSpPr>
                <a:spLocks noChangeArrowheads="1"/>
              </p:cNvSpPr>
              <p:nvPr/>
            </p:nvSpPr>
            <p:spPr bwMode="auto">
              <a:xfrm>
                <a:off x="4818063" y="1895475"/>
                <a:ext cx="2762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404"/>
              <p:cNvSpPr>
                <a:spLocks noChangeArrowheads="1"/>
              </p:cNvSpPr>
              <p:nvPr/>
            </p:nvSpPr>
            <p:spPr bwMode="auto">
              <a:xfrm>
                <a:off x="4829176" y="2187575"/>
                <a:ext cx="1174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405"/>
              <p:cNvSpPr>
                <a:spLocks noChangeArrowheads="1"/>
              </p:cNvSpPr>
              <p:nvPr/>
            </p:nvSpPr>
            <p:spPr bwMode="auto">
              <a:xfrm>
                <a:off x="4906963" y="2187575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407"/>
              <p:cNvSpPr>
                <a:spLocks noChangeArrowheads="1"/>
              </p:cNvSpPr>
              <p:nvPr/>
            </p:nvSpPr>
            <p:spPr bwMode="auto">
              <a:xfrm>
                <a:off x="4932363" y="2187576"/>
                <a:ext cx="809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408"/>
              <p:cNvSpPr>
                <a:spLocks noChangeArrowheads="1"/>
              </p:cNvSpPr>
              <p:nvPr/>
            </p:nvSpPr>
            <p:spPr bwMode="auto">
              <a:xfrm>
                <a:off x="4808538" y="209708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58.6934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409"/>
              <p:cNvSpPr>
                <a:spLocks noChangeArrowheads="1"/>
              </p:cNvSpPr>
              <p:nvPr/>
            </p:nvSpPr>
            <p:spPr bwMode="auto">
              <a:xfrm>
                <a:off x="5172076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410"/>
              <p:cNvSpPr>
                <a:spLocks noChangeArrowheads="1"/>
              </p:cNvSpPr>
              <p:nvPr/>
            </p:nvSpPr>
            <p:spPr bwMode="auto">
              <a:xfrm>
                <a:off x="5245101" y="1895476"/>
                <a:ext cx="3063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411"/>
              <p:cNvSpPr>
                <a:spLocks noChangeArrowheads="1"/>
              </p:cNvSpPr>
              <p:nvPr/>
            </p:nvSpPr>
            <p:spPr bwMode="auto">
              <a:xfrm>
                <a:off x="5260976" y="2187576"/>
                <a:ext cx="2206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Copper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412"/>
              <p:cNvSpPr>
                <a:spLocks noChangeArrowheads="1"/>
              </p:cNvSpPr>
              <p:nvPr/>
            </p:nvSpPr>
            <p:spPr bwMode="auto">
              <a:xfrm>
                <a:off x="5267326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63.546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413"/>
              <p:cNvSpPr>
                <a:spLocks noChangeArrowheads="1"/>
              </p:cNvSpPr>
              <p:nvPr/>
            </p:nvSpPr>
            <p:spPr bwMode="auto">
              <a:xfrm>
                <a:off x="5614988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414"/>
              <p:cNvSpPr>
                <a:spLocks noChangeArrowheads="1"/>
              </p:cNvSpPr>
              <p:nvPr/>
            </p:nvSpPr>
            <p:spPr bwMode="auto">
              <a:xfrm>
                <a:off x="5694363" y="1895476"/>
                <a:ext cx="2952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415"/>
              <p:cNvSpPr>
                <a:spLocks noChangeArrowheads="1"/>
              </p:cNvSpPr>
              <p:nvPr/>
            </p:nvSpPr>
            <p:spPr bwMode="auto">
              <a:xfrm>
                <a:off x="5740401" y="2187576"/>
                <a:ext cx="1397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Zinc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416"/>
              <p:cNvSpPr>
                <a:spLocks noChangeArrowheads="1"/>
              </p:cNvSpPr>
              <p:nvPr/>
            </p:nvSpPr>
            <p:spPr bwMode="auto">
              <a:xfrm>
                <a:off x="5722938" y="2097088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65.38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417"/>
              <p:cNvSpPr>
                <a:spLocks noChangeArrowheads="1"/>
              </p:cNvSpPr>
              <p:nvPr/>
            </p:nvSpPr>
            <p:spPr bwMode="auto">
              <a:xfrm>
                <a:off x="6057901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418"/>
              <p:cNvSpPr>
                <a:spLocks noChangeArrowheads="1"/>
              </p:cNvSpPr>
              <p:nvPr/>
            </p:nvSpPr>
            <p:spPr bwMode="auto">
              <a:xfrm>
                <a:off x="6126163" y="1895476"/>
                <a:ext cx="3190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419"/>
              <p:cNvSpPr>
                <a:spLocks noChangeArrowheads="1"/>
              </p:cNvSpPr>
              <p:nvPr/>
            </p:nvSpPr>
            <p:spPr bwMode="auto">
              <a:xfrm>
                <a:off x="6140451" y="2187576"/>
                <a:ext cx="2365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Gallium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420"/>
              <p:cNvSpPr>
                <a:spLocks noChangeArrowheads="1"/>
              </p:cNvSpPr>
              <p:nvPr/>
            </p:nvSpPr>
            <p:spPr bwMode="auto">
              <a:xfrm>
                <a:off x="6151563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69.723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Rectangle 421"/>
              <p:cNvSpPr>
                <a:spLocks noChangeArrowheads="1"/>
              </p:cNvSpPr>
              <p:nvPr/>
            </p:nvSpPr>
            <p:spPr bwMode="auto">
              <a:xfrm>
                <a:off x="6502401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422"/>
              <p:cNvSpPr>
                <a:spLocks noChangeArrowheads="1"/>
              </p:cNvSpPr>
              <p:nvPr/>
            </p:nvSpPr>
            <p:spPr bwMode="auto">
              <a:xfrm>
                <a:off x="6569076" y="1895476"/>
                <a:ext cx="3206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423"/>
              <p:cNvSpPr>
                <a:spLocks noChangeArrowheads="1"/>
              </p:cNvSpPr>
              <p:nvPr/>
            </p:nvSpPr>
            <p:spPr bwMode="auto">
              <a:xfrm>
                <a:off x="6535738" y="2187576"/>
                <a:ext cx="3619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Germa­nium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424"/>
              <p:cNvSpPr>
                <a:spLocks noChangeArrowheads="1"/>
              </p:cNvSpPr>
              <p:nvPr/>
            </p:nvSpPr>
            <p:spPr bwMode="auto">
              <a:xfrm>
                <a:off x="6594476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72.630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425"/>
              <p:cNvSpPr>
                <a:spLocks noChangeArrowheads="1"/>
              </p:cNvSpPr>
              <p:nvPr/>
            </p:nvSpPr>
            <p:spPr bwMode="auto">
              <a:xfrm>
                <a:off x="6945313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426"/>
              <p:cNvSpPr>
                <a:spLocks noChangeArrowheads="1"/>
              </p:cNvSpPr>
              <p:nvPr/>
            </p:nvSpPr>
            <p:spPr bwMode="auto">
              <a:xfrm>
                <a:off x="7024688" y="1895476"/>
                <a:ext cx="2952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427"/>
              <p:cNvSpPr>
                <a:spLocks noChangeArrowheads="1"/>
              </p:cNvSpPr>
              <p:nvPr/>
            </p:nvSpPr>
            <p:spPr bwMode="auto">
              <a:xfrm>
                <a:off x="7031038" y="2187576"/>
                <a:ext cx="71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428"/>
              <p:cNvSpPr>
                <a:spLocks noChangeArrowheads="1"/>
              </p:cNvSpPr>
              <p:nvPr/>
            </p:nvSpPr>
            <p:spPr bwMode="auto">
              <a:xfrm>
                <a:off x="7065963" y="2187576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429"/>
              <p:cNvSpPr>
                <a:spLocks noChangeArrowheads="1"/>
              </p:cNvSpPr>
              <p:nvPr/>
            </p:nvSpPr>
            <p:spPr bwMode="auto">
              <a:xfrm>
                <a:off x="7086601" y="2187576"/>
                <a:ext cx="1666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senic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430"/>
              <p:cNvSpPr>
                <a:spLocks noChangeArrowheads="1"/>
              </p:cNvSpPr>
              <p:nvPr/>
            </p:nvSpPr>
            <p:spPr bwMode="auto">
              <a:xfrm>
                <a:off x="6996113" y="2097088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74.921595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431"/>
              <p:cNvSpPr>
                <a:spLocks noChangeArrowheads="1"/>
              </p:cNvSpPr>
              <p:nvPr/>
            </p:nvSpPr>
            <p:spPr bwMode="auto">
              <a:xfrm>
                <a:off x="7388226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432"/>
              <p:cNvSpPr>
                <a:spLocks noChangeArrowheads="1"/>
              </p:cNvSpPr>
              <p:nvPr/>
            </p:nvSpPr>
            <p:spPr bwMode="auto">
              <a:xfrm>
                <a:off x="7470776" y="1895476"/>
                <a:ext cx="2889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433"/>
              <p:cNvSpPr>
                <a:spLocks noChangeArrowheads="1"/>
              </p:cNvSpPr>
              <p:nvPr/>
            </p:nvSpPr>
            <p:spPr bwMode="auto">
              <a:xfrm>
                <a:off x="7453313" y="2187576"/>
                <a:ext cx="2952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Sele­nium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434"/>
              <p:cNvSpPr>
                <a:spLocks noChangeArrowheads="1"/>
              </p:cNvSpPr>
              <p:nvPr/>
            </p:nvSpPr>
            <p:spPr bwMode="auto">
              <a:xfrm>
                <a:off x="7481888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78.971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435"/>
              <p:cNvSpPr>
                <a:spLocks noChangeArrowheads="1"/>
              </p:cNvSpPr>
              <p:nvPr/>
            </p:nvSpPr>
            <p:spPr bwMode="auto">
              <a:xfrm>
                <a:off x="7831138" y="17986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436"/>
              <p:cNvSpPr>
                <a:spLocks noChangeArrowheads="1"/>
              </p:cNvSpPr>
              <p:nvPr/>
            </p:nvSpPr>
            <p:spPr bwMode="auto">
              <a:xfrm>
                <a:off x="7920038" y="1895476"/>
                <a:ext cx="2778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437"/>
              <p:cNvSpPr>
                <a:spLocks noChangeArrowheads="1"/>
              </p:cNvSpPr>
              <p:nvPr/>
            </p:nvSpPr>
            <p:spPr bwMode="auto">
              <a:xfrm>
                <a:off x="7905751" y="2187576"/>
                <a:ext cx="682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438"/>
              <p:cNvSpPr>
                <a:spLocks noChangeArrowheads="1"/>
              </p:cNvSpPr>
              <p:nvPr/>
            </p:nvSpPr>
            <p:spPr bwMode="auto">
              <a:xfrm>
                <a:off x="7937501" y="2187576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439"/>
              <p:cNvSpPr>
                <a:spLocks noChangeArrowheads="1"/>
              </p:cNvSpPr>
              <p:nvPr/>
            </p:nvSpPr>
            <p:spPr bwMode="auto">
              <a:xfrm>
                <a:off x="7956551" y="2187576"/>
                <a:ext cx="198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omine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440"/>
              <p:cNvSpPr>
                <a:spLocks noChangeArrowheads="1"/>
              </p:cNvSpPr>
              <p:nvPr/>
            </p:nvSpPr>
            <p:spPr bwMode="auto">
              <a:xfrm>
                <a:off x="7924801" y="209708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79.904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5" name="Rectangle 441"/>
              <p:cNvSpPr>
                <a:spLocks noChangeArrowheads="1"/>
              </p:cNvSpPr>
              <p:nvPr/>
            </p:nvSpPr>
            <p:spPr bwMode="auto">
              <a:xfrm>
                <a:off x="741363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6" name="Rectangle 442"/>
              <p:cNvSpPr>
                <a:spLocks noChangeArrowheads="1"/>
              </p:cNvSpPr>
              <p:nvPr/>
            </p:nvSpPr>
            <p:spPr bwMode="auto">
              <a:xfrm>
                <a:off x="811213" y="2411413"/>
                <a:ext cx="3127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443"/>
              <p:cNvSpPr>
                <a:spLocks noChangeArrowheads="1"/>
              </p:cNvSpPr>
              <p:nvPr/>
            </p:nvSpPr>
            <p:spPr bwMode="auto">
              <a:xfrm>
                <a:off x="801688" y="2705101"/>
                <a:ext cx="3032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Rubid­ium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444"/>
              <p:cNvSpPr>
                <a:spLocks noChangeArrowheads="1"/>
              </p:cNvSpPr>
              <p:nvPr/>
            </p:nvSpPr>
            <p:spPr bwMode="auto">
              <a:xfrm>
                <a:off x="820738" y="261461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85.4678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445"/>
              <p:cNvSpPr>
                <a:spLocks noChangeArrowheads="1"/>
              </p:cNvSpPr>
              <p:nvPr/>
            </p:nvSpPr>
            <p:spPr bwMode="auto">
              <a:xfrm>
                <a:off x="1185863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446"/>
              <p:cNvSpPr>
                <a:spLocks noChangeArrowheads="1"/>
              </p:cNvSpPr>
              <p:nvPr/>
            </p:nvSpPr>
            <p:spPr bwMode="auto">
              <a:xfrm>
                <a:off x="1281113" y="2411413"/>
                <a:ext cx="2619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Sr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Rectangle 447"/>
              <p:cNvSpPr>
                <a:spLocks noChangeArrowheads="1"/>
              </p:cNvSpPr>
              <p:nvPr/>
            </p:nvSpPr>
            <p:spPr bwMode="auto">
              <a:xfrm>
                <a:off x="1239838" y="2705101"/>
                <a:ext cx="87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448"/>
              <p:cNvSpPr>
                <a:spLocks noChangeArrowheads="1"/>
              </p:cNvSpPr>
              <p:nvPr/>
            </p:nvSpPr>
            <p:spPr bwMode="auto">
              <a:xfrm>
                <a:off x="1287463" y="2705101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449"/>
              <p:cNvSpPr>
                <a:spLocks noChangeArrowheads="1"/>
              </p:cNvSpPr>
              <p:nvPr/>
            </p:nvSpPr>
            <p:spPr bwMode="auto">
              <a:xfrm>
                <a:off x="1308101" y="2705101"/>
                <a:ext cx="1000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450"/>
              <p:cNvSpPr>
                <a:spLocks noChangeArrowheads="1"/>
              </p:cNvSpPr>
              <p:nvPr/>
            </p:nvSpPr>
            <p:spPr bwMode="auto">
              <a:xfrm>
                <a:off x="1338263" y="2705101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Rectangle 451"/>
              <p:cNvSpPr>
                <a:spLocks noChangeArrowheads="1"/>
              </p:cNvSpPr>
              <p:nvPr/>
            </p:nvSpPr>
            <p:spPr bwMode="auto">
              <a:xfrm>
                <a:off x="1368426" y="2705101"/>
                <a:ext cx="1539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452"/>
              <p:cNvSpPr>
                <a:spLocks noChangeArrowheads="1"/>
              </p:cNvSpPr>
              <p:nvPr/>
            </p:nvSpPr>
            <p:spPr bwMode="auto">
              <a:xfrm>
                <a:off x="1293813" y="2614613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87.62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453"/>
              <p:cNvSpPr>
                <a:spLocks noChangeArrowheads="1"/>
              </p:cNvSpPr>
              <p:nvPr/>
            </p:nvSpPr>
            <p:spPr bwMode="auto">
              <a:xfrm>
                <a:off x="8275638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454"/>
              <p:cNvSpPr>
                <a:spLocks noChangeArrowheads="1"/>
              </p:cNvSpPr>
              <p:nvPr/>
            </p:nvSpPr>
            <p:spPr bwMode="auto">
              <a:xfrm>
                <a:off x="8351838" y="2411413"/>
                <a:ext cx="2063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Rectangle 455"/>
              <p:cNvSpPr>
                <a:spLocks noChangeArrowheads="1"/>
              </p:cNvSpPr>
              <p:nvPr/>
            </p:nvSpPr>
            <p:spPr bwMode="auto">
              <a:xfrm>
                <a:off x="8451851" y="2411413"/>
                <a:ext cx="1984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456"/>
              <p:cNvSpPr>
                <a:spLocks noChangeArrowheads="1"/>
              </p:cNvSpPr>
              <p:nvPr/>
            </p:nvSpPr>
            <p:spPr bwMode="auto">
              <a:xfrm>
                <a:off x="8374063" y="2705101"/>
                <a:ext cx="682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457"/>
              <p:cNvSpPr>
                <a:spLocks noChangeArrowheads="1"/>
              </p:cNvSpPr>
              <p:nvPr/>
            </p:nvSpPr>
            <p:spPr bwMode="auto">
              <a:xfrm>
                <a:off x="8402638" y="2705101"/>
                <a:ext cx="1651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458"/>
              <p:cNvSpPr>
                <a:spLocks noChangeArrowheads="1"/>
              </p:cNvSpPr>
              <p:nvPr/>
            </p:nvSpPr>
            <p:spPr bwMode="auto">
              <a:xfrm>
                <a:off x="8353426" y="261461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131.293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459"/>
              <p:cNvSpPr>
                <a:spLocks noChangeArrowheads="1"/>
              </p:cNvSpPr>
              <p:nvPr/>
            </p:nvSpPr>
            <p:spPr bwMode="auto">
              <a:xfrm>
                <a:off x="1628776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460"/>
              <p:cNvSpPr>
                <a:spLocks noChangeArrowheads="1"/>
              </p:cNvSpPr>
              <p:nvPr/>
            </p:nvSpPr>
            <p:spPr bwMode="auto">
              <a:xfrm>
                <a:off x="1754188" y="2411413"/>
                <a:ext cx="2000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461"/>
              <p:cNvSpPr>
                <a:spLocks noChangeArrowheads="1"/>
              </p:cNvSpPr>
              <p:nvPr/>
            </p:nvSpPr>
            <p:spPr bwMode="auto">
              <a:xfrm>
                <a:off x="1714501" y="2705101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462"/>
              <p:cNvSpPr>
                <a:spLocks noChangeArrowheads="1"/>
              </p:cNvSpPr>
              <p:nvPr/>
            </p:nvSpPr>
            <p:spPr bwMode="auto">
              <a:xfrm>
                <a:off x="1743076" y="2705101"/>
                <a:ext cx="2000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ttrium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463"/>
              <p:cNvSpPr>
                <a:spLocks noChangeArrowheads="1"/>
              </p:cNvSpPr>
              <p:nvPr/>
            </p:nvSpPr>
            <p:spPr bwMode="auto">
              <a:xfrm>
                <a:off x="1693863" y="2614613"/>
                <a:ext cx="273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88.90584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464"/>
              <p:cNvSpPr>
                <a:spLocks noChangeArrowheads="1"/>
              </p:cNvSpPr>
              <p:nvPr/>
            </p:nvSpPr>
            <p:spPr bwMode="auto">
              <a:xfrm>
                <a:off x="2071688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465"/>
              <p:cNvSpPr>
                <a:spLocks noChangeArrowheads="1"/>
              </p:cNvSpPr>
              <p:nvPr/>
            </p:nvSpPr>
            <p:spPr bwMode="auto">
              <a:xfrm>
                <a:off x="2166938" y="2411413"/>
                <a:ext cx="2619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466"/>
              <p:cNvSpPr>
                <a:spLocks noChangeArrowheads="1"/>
              </p:cNvSpPr>
              <p:nvPr/>
            </p:nvSpPr>
            <p:spPr bwMode="auto">
              <a:xfrm>
                <a:off x="2125663" y="2705101"/>
                <a:ext cx="793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467"/>
              <p:cNvSpPr>
                <a:spLocks noChangeArrowheads="1"/>
              </p:cNvSpPr>
              <p:nvPr/>
            </p:nvSpPr>
            <p:spPr bwMode="auto">
              <a:xfrm>
                <a:off x="2170113" y="2705101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468"/>
              <p:cNvSpPr>
                <a:spLocks noChangeArrowheads="1"/>
              </p:cNvSpPr>
              <p:nvPr/>
            </p:nvSpPr>
            <p:spPr bwMode="auto">
              <a:xfrm>
                <a:off x="2189163" y="2705101"/>
                <a:ext cx="95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469"/>
              <p:cNvSpPr>
                <a:spLocks noChangeArrowheads="1"/>
              </p:cNvSpPr>
              <p:nvPr/>
            </p:nvSpPr>
            <p:spPr bwMode="auto">
              <a:xfrm>
                <a:off x="2212976" y="2705101"/>
                <a:ext cx="185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470"/>
              <p:cNvSpPr>
                <a:spLocks noChangeArrowheads="1"/>
              </p:cNvSpPr>
              <p:nvPr/>
            </p:nvSpPr>
            <p:spPr bwMode="auto">
              <a:xfrm>
                <a:off x="2165351" y="261461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91.224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471"/>
              <p:cNvSpPr>
                <a:spLocks noChangeArrowheads="1"/>
              </p:cNvSpPr>
              <p:nvPr/>
            </p:nvSpPr>
            <p:spPr bwMode="auto">
              <a:xfrm>
                <a:off x="2513013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472"/>
              <p:cNvSpPr>
                <a:spLocks noChangeArrowheads="1"/>
              </p:cNvSpPr>
              <p:nvPr/>
            </p:nvSpPr>
            <p:spPr bwMode="auto">
              <a:xfrm>
                <a:off x="2576513" y="2411413"/>
                <a:ext cx="33020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473"/>
              <p:cNvSpPr>
                <a:spLocks noChangeArrowheads="1"/>
              </p:cNvSpPr>
              <p:nvPr/>
            </p:nvSpPr>
            <p:spPr bwMode="auto">
              <a:xfrm>
                <a:off x="2586038" y="2705101"/>
                <a:ext cx="276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Nio­bium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474"/>
              <p:cNvSpPr>
                <a:spLocks noChangeArrowheads="1"/>
              </p:cNvSpPr>
              <p:nvPr/>
            </p:nvSpPr>
            <p:spPr bwMode="auto">
              <a:xfrm>
                <a:off x="2578101" y="2614613"/>
                <a:ext cx="273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92.90637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475"/>
              <p:cNvSpPr>
                <a:spLocks noChangeArrowheads="1"/>
              </p:cNvSpPr>
              <p:nvPr/>
            </p:nvSpPr>
            <p:spPr bwMode="auto">
              <a:xfrm>
                <a:off x="2959101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476"/>
              <p:cNvSpPr>
                <a:spLocks noChangeArrowheads="1"/>
              </p:cNvSpPr>
              <p:nvPr/>
            </p:nvSpPr>
            <p:spPr bwMode="auto">
              <a:xfrm>
                <a:off x="3000376" y="2411413"/>
                <a:ext cx="3714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Mo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477"/>
              <p:cNvSpPr>
                <a:spLocks noChangeArrowheads="1"/>
              </p:cNvSpPr>
              <p:nvPr/>
            </p:nvSpPr>
            <p:spPr bwMode="auto">
              <a:xfrm>
                <a:off x="2971801" y="2705101"/>
                <a:ext cx="403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Molyb­denum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478"/>
              <p:cNvSpPr>
                <a:spLocks noChangeArrowheads="1"/>
              </p:cNvSpPr>
              <p:nvPr/>
            </p:nvSpPr>
            <p:spPr bwMode="auto">
              <a:xfrm>
                <a:off x="3067051" y="2614613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95.95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479"/>
              <p:cNvSpPr>
                <a:spLocks noChangeArrowheads="1"/>
              </p:cNvSpPr>
              <p:nvPr/>
            </p:nvSpPr>
            <p:spPr bwMode="auto">
              <a:xfrm>
                <a:off x="3402013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480"/>
              <p:cNvSpPr>
                <a:spLocks noChangeArrowheads="1"/>
              </p:cNvSpPr>
              <p:nvPr/>
            </p:nvSpPr>
            <p:spPr bwMode="auto">
              <a:xfrm>
                <a:off x="3497263" y="2411413"/>
                <a:ext cx="1968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Rectangle 481"/>
              <p:cNvSpPr>
                <a:spLocks noChangeArrowheads="1"/>
              </p:cNvSpPr>
              <p:nvPr/>
            </p:nvSpPr>
            <p:spPr bwMode="auto">
              <a:xfrm>
                <a:off x="3575051" y="2411413"/>
                <a:ext cx="1809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482"/>
              <p:cNvSpPr>
                <a:spLocks noChangeArrowheads="1"/>
              </p:cNvSpPr>
              <p:nvPr/>
            </p:nvSpPr>
            <p:spPr bwMode="auto">
              <a:xfrm>
                <a:off x="3436938" y="2705101"/>
                <a:ext cx="65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483"/>
              <p:cNvSpPr>
                <a:spLocks noChangeArrowheads="1"/>
              </p:cNvSpPr>
              <p:nvPr/>
            </p:nvSpPr>
            <p:spPr bwMode="auto">
              <a:xfrm>
                <a:off x="3460751" y="2705101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ech­n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484"/>
              <p:cNvSpPr>
                <a:spLocks noChangeArrowheads="1"/>
              </p:cNvSpPr>
              <p:nvPr/>
            </p:nvSpPr>
            <p:spPr bwMode="auto">
              <a:xfrm>
                <a:off x="3576638" y="2705101"/>
                <a:ext cx="87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485"/>
              <p:cNvSpPr>
                <a:spLocks noChangeArrowheads="1"/>
              </p:cNvSpPr>
              <p:nvPr/>
            </p:nvSpPr>
            <p:spPr bwMode="auto">
              <a:xfrm>
                <a:off x="3603626" y="2705101"/>
                <a:ext cx="1333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486"/>
              <p:cNvSpPr>
                <a:spLocks noChangeArrowheads="1"/>
              </p:cNvSpPr>
              <p:nvPr/>
            </p:nvSpPr>
            <p:spPr bwMode="auto">
              <a:xfrm>
                <a:off x="3546476" y="2614613"/>
                <a:ext cx="968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487"/>
              <p:cNvSpPr>
                <a:spLocks noChangeArrowheads="1"/>
              </p:cNvSpPr>
              <p:nvPr/>
            </p:nvSpPr>
            <p:spPr bwMode="auto">
              <a:xfrm>
                <a:off x="3843338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488"/>
              <p:cNvSpPr>
                <a:spLocks noChangeArrowheads="1"/>
              </p:cNvSpPr>
              <p:nvPr/>
            </p:nvSpPr>
            <p:spPr bwMode="auto">
              <a:xfrm>
                <a:off x="3914776" y="2411413"/>
                <a:ext cx="3127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489"/>
              <p:cNvSpPr>
                <a:spLocks noChangeArrowheads="1"/>
              </p:cNvSpPr>
              <p:nvPr/>
            </p:nvSpPr>
            <p:spPr bwMode="auto">
              <a:xfrm>
                <a:off x="3887788" y="2705101"/>
                <a:ext cx="342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Ruthe­nium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490"/>
              <p:cNvSpPr>
                <a:spLocks noChangeArrowheads="1"/>
              </p:cNvSpPr>
              <p:nvPr/>
            </p:nvSpPr>
            <p:spPr bwMode="auto">
              <a:xfrm>
                <a:off x="3938588" y="261461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101.07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5" name="Rectangle 491"/>
              <p:cNvSpPr>
                <a:spLocks noChangeArrowheads="1"/>
              </p:cNvSpPr>
              <p:nvPr/>
            </p:nvSpPr>
            <p:spPr bwMode="auto">
              <a:xfrm>
                <a:off x="4286251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492"/>
              <p:cNvSpPr>
                <a:spLocks noChangeArrowheads="1"/>
              </p:cNvSpPr>
              <p:nvPr/>
            </p:nvSpPr>
            <p:spPr bwMode="auto">
              <a:xfrm>
                <a:off x="4357688" y="2411413"/>
                <a:ext cx="3127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493"/>
              <p:cNvSpPr>
                <a:spLocks noChangeArrowheads="1"/>
              </p:cNvSpPr>
              <p:nvPr/>
            </p:nvSpPr>
            <p:spPr bwMode="auto">
              <a:xfrm>
                <a:off x="4352926" y="2705101"/>
                <a:ext cx="2873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Rho­dium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494"/>
              <p:cNvSpPr>
                <a:spLocks noChangeArrowheads="1"/>
              </p:cNvSpPr>
              <p:nvPr/>
            </p:nvSpPr>
            <p:spPr bwMode="auto">
              <a:xfrm>
                <a:off x="4338638" y="261461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102.90550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495"/>
              <p:cNvSpPr>
                <a:spLocks noChangeArrowheads="1"/>
              </p:cNvSpPr>
              <p:nvPr/>
            </p:nvSpPr>
            <p:spPr bwMode="auto">
              <a:xfrm>
                <a:off x="4729163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496"/>
              <p:cNvSpPr>
                <a:spLocks noChangeArrowheads="1"/>
              </p:cNvSpPr>
              <p:nvPr/>
            </p:nvSpPr>
            <p:spPr bwMode="auto">
              <a:xfrm>
                <a:off x="4803776" y="2411413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497"/>
              <p:cNvSpPr>
                <a:spLocks noChangeArrowheads="1"/>
              </p:cNvSpPr>
              <p:nvPr/>
            </p:nvSpPr>
            <p:spPr bwMode="auto">
              <a:xfrm>
                <a:off x="4902201" y="2411413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498"/>
              <p:cNvSpPr>
                <a:spLocks noChangeArrowheads="1"/>
              </p:cNvSpPr>
              <p:nvPr/>
            </p:nvSpPr>
            <p:spPr bwMode="auto">
              <a:xfrm>
                <a:off x="4784726" y="2705101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499"/>
              <p:cNvSpPr>
                <a:spLocks noChangeArrowheads="1"/>
              </p:cNvSpPr>
              <p:nvPr/>
            </p:nvSpPr>
            <p:spPr bwMode="auto">
              <a:xfrm>
                <a:off x="4813301" y="2705101"/>
                <a:ext cx="2809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allad­ium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500"/>
              <p:cNvSpPr>
                <a:spLocks noChangeArrowheads="1"/>
              </p:cNvSpPr>
              <p:nvPr/>
            </p:nvSpPr>
            <p:spPr bwMode="auto">
              <a:xfrm>
                <a:off x="4821238" y="261461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106.42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Rectangle 501"/>
              <p:cNvSpPr>
                <a:spLocks noChangeArrowheads="1"/>
              </p:cNvSpPr>
              <p:nvPr/>
            </p:nvSpPr>
            <p:spPr bwMode="auto">
              <a:xfrm>
                <a:off x="5172076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6" name="Rectangle 502"/>
              <p:cNvSpPr>
                <a:spLocks noChangeArrowheads="1"/>
              </p:cNvSpPr>
              <p:nvPr/>
            </p:nvSpPr>
            <p:spPr bwMode="auto">
              <a:xfrm>
                <a:off x="5245101" y="2411413"/>
                <a:ext cx="3095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7" name="Rectangle 503"/>
              <p:cNvSpPr>
                <a:spLocks noChangeArrowheads="1"/>
              </p:cNvSpPr>
              <p:nvPr/>
            </p:nvSpPr>
            <p:spPr bwMode="auto">
              <a:xfrm>
                <a:off x="5280026" y="2705101"/>
                <a:ext cx="95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8" name="Rectangle 504"/>
              <p:cNvSpPr>
                <a:spLocks noChangeArrowheads="1"/>
              </p:cNvSpPr>
              <p:nvPr/>
            </p:nvSpPr>
            <p:spPr bwMode="auto">
              <a:xfrm>
                <a:off x="5337176" y="2705101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Rectangle 505"/>
              <p:cNvSpPr>
                <a:spLocks noChangeArrowheads="1"/>
              </p:cNvSpPr>
              <p:nvPr/>
            </p:nvSpPr>
            <p:spPr bwMode="auto">
              <a:xfrm>
                <a:off x="5362576" y="2705101"/>
                <a:ext cx="87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0" name="Rectangle 506"/>
              <p:cNvSpPr>
                <a:spLocks noChangeArrowheads="1"/>
              </p:cNvSpPr>
              <p:nvPr/>
            </p:nvSpPr>
            <p:spPr bwMode="auto">
              <a:xfrm>
                <a:off x="5237163" y="2614613"/>
                <a:ext cx="273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107.8682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1" name="Rectangle 507"/>
              <p:cNvSpPr>
                <a:spLocks noChangeArrowheads="1"/>
              </p:cNvSpPr>
              <p:nvPr/>
            </p:nvSpPr>
            <p:spPr bwMode="auto">
              <a:xfrm>
                <a:off x="5614988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2" name="Rectangle 508"/>
              <p:cNvSpPr>
                <a:spLocks noChangeArrowheads="1"/>
              </p:cNvSpPr>
              <p:nvPr/>
            </p:nvSpPr>
            <p:spPr bwMode="auto">
              <a:xfrm>
                <a:off x="5689601" y="2411413"/>
                <a:ext cx="3063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Rectangle 509"/>
              <p:cNvSpPr>
                <a:spLocks noChangeArrowheads="1"/>
              </p:cNvSpPr>
              <p:nvPr/>
            </p:nvSpPr>
            <p:spPr bwMode="auto">
              <a:xfrm>
                <a:off x="5675313" y="2705101"/>
                <a:ext cx="3016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Cad­mium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Rectangle 510"/>
              <p:cNvSpPr>
                <a:spLocks noChangeArrowheads="1"/>
              </p:cNvSpPr>
              <p:nvPr/>
            </p:nvSpPr>
            <p:spPr bwMode="auto">
              <a:xfrm>
                <a:off x="5695951" y="261461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112.414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5" name="Rectangle 511"/>
              <p:cNvSpPr>
                <a:spLocks noChangeArrowheads="1"/>
              </p:cNvSpPr>
              <p:nvPr/>
            </p:nvSpPr>
            <p:spPr bwMode="auto">
              <a:xfrm>
                <a:off x="6057901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Rectangle 512"/>
              <p:cNvSpPr>
                <a:spLocks noChangeArrowheads="1"/>
              </p:cNvSpPr>
              <p:nvPr/>
            </p:nvSpPr>
            <p:spPr bwMode="auto">
              <a:xfrm>
                <a:off x="6157913" y="2411413"/>
                <a:ext cx="2555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513"/>
              <p:cNvSpPr>
                <a:spLocks noChangeArrowheads="1"/>
              </p:cNvSpPr>
              <p:nvPr/>
            </p:nvSpPr>
            <p:spPr bwMode="auto">
              <a:xfrm>
                <a:off x="6148388" y="2705101"/>
                <a:ext cx="2190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514"/>
              <p:cNvSpPr>
                <a:spLocks noChangeArrowheads="1"/>
              </p:cNvSpPr>
              <p:nvPr/>
            </p:nvSpPr>
            <p:spPr bwMode="auto">
              <a:xfrm>
                <a:off x="6138863" y="261461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114.818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515"/>
              <p:cNvSpPr>
                <a:spLocks noChangeArrowheads="1"/>
              </p:cNvSpPr>
              <p:nvPr/>
            </p:nvSpPr>
            <p:spPr bwMode="auto">
              <a:xfrm>
                <a:off x="6502401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516"/>
              <p:cNvSpPr>
                <a:spLocks noChangeArrowheads="1"/>
              </p:cNvSpPr>
              <p:nvPr/>
            </p:nvSpPr>
            <p:spPr bwMode="auto">
              <a:xfrm>
                <a:off x="6581776" y="2411413"/>
                <a:ext cx="2952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517"/>
              <p:cNvSpPr>
                <a:spLocks noChangeArrowheads="1"/>
              </p:cNvSpPr>
              <p:nvPr/>
            </p:nvSpPr>
            <p:spPr bwMode="auto">
              <a:xfrm>
                <a:off x="6640513" y="2705101"/>
                <a:ext cx="114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518"/>
              <p:cNvSpPr>
                <a:spLocks noChangeArrowheads="1"/>
              </p:cNvSpPr>
              <p:nvPr/>
            </p:nvSpPr>
            <p:spPr bwMode="auto">
              <a:xfrm>
                <a:off x="6581776" y="261461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118.710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519"/>
              <p:cNvSpPr>
                <a:spLocks noChangeArrowheads="1"/>
              </p:cNvSpPr>
              <p:nvPr/>
            </p:nvSpPr>
            <p:spPr bwMode="auto">
              <a:xfrm>
                <a:off x="6945313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520"/>
              <p:cNvSpPr>
                <a:spLocks noChangeArrowheads="1"/>
              </p:cNvSpPr>
              <p:nvPr/>
            </p:nvSpPr>
            <p:spPr bwMode="auto">
              <a:xfrm>
                <a:off x="7024688" y="2411413"/>
                <a:ext cx="2952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521"/>
              <p:cNvSpPr>
                <a:spLocks noChangeArrowheads="1"/>
              </p:cNvSpPr>
              <p:nvPr/>
            </p:nvSpPr>
            <p:spPr bwMode="auto">
              <a:xfrm>
                <a:off x="7004051" y="2705101"/>
                <a:ext cx="71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Rectangle 522"/>
              <p:cNvSpPr>
                <a:spLocks noChangeArrowheads="1"/>
              </p:cNvSpPr>
              <p:nvPr/>
            </p:nvSpPr>
            <p:spPr bwMode="auto">
              <a:xfrm>
                <a:off x="7037388" y="2705101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523"/>
              <p:cNvSpPr>
                <a:spLocks noChangeArrowheads="1"/>
              </p:cNvSpPr>
              <p:nvPr/>
            </p:nvSpPr>
            <p:spPr bwMode="auto">
              <a:xfrm>
                <a:off x="7069138" y="2705101"/>
                <a:ext cx="1539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i­mo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524"/>
              <p:cNvSpPr>
                <a:spLocks noChangeArrowheads="1"/>
              </p:cNvSpPr>
              <p:nvPr/>
            </p:nvSpPr>
            <p:spPr bwMode="auto">
              <a:xfrm>
                <a:off x="7178676" y="2705101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525"/>
              <p:cNvSpPr>
                <a:spLocks noChangeArrowheads="1"/>
              </p:cNvSpPr>
              <p:nvPr/>
            </p:nvSpPr>
            <p:spPr bwMode="auto">
              <a:xfrm>
                <a:off x="7208838" y="2705101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526"/>
              <p:cNvSpPr>
                <a:spLocks noChangeArrowheads="1"/>
              </p:cNvSpPr>
              <p:nvPr/>
            </p:nvSpPr>
            <p:spPr bwMode="auto">
              <a:xfrm>
                <a:off x="7024688" y="261461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121.760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527"/>
              <p:cNvSpPr>
                <a:spLocks noChangeArrowheads="1"/>
              </p:cNvSpPr>
              <p:nvPr/>
            </p:nvSpPr>
            <p:spPr bwMode="auto">
              <a:xfrm>
                <a:off x="7388226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528"/>
              <p:cNvSpPr>
                <a:spLocks noChangeArrowheads="1"/>
              </p:cNvSpPr>
              <p:nvPr/>
            </p:nvSpPr>
            <p:spPr bwMode="auto">
              <a:xfrm>
                <a:off x="7477126" y="2411413"/>
                <a:ext cx="1968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529"/>
              <p:cNvSpPr>
                <a:spLocks noChangeArrowheads="1"/>
              </p:cNvSpPr>
              <p:nvPr/>
            </p:nvSpPr>
            <p:spPr bwMode="auto">
              <a:xfrm>
                <a:off x="7553326" y="2411413"/>
                <a:ext cx="1984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530"/>
              <p:cNvSpPr>
                <a:spLocks noChangeArrowheads="1"/>
              </p:cNvSpPr>
              <p:nvPr/>
            </p:nvSpPr>
            <p:spPr bwMode="auto">
              <a:xfrm>
                <a:off x="7451726" y="2705101"/>
                <a:ext cx="65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531"/>
              <p:cNvSpPr>
                <a:spLocks noChangeArrowheads="1"/>
              </p:cNvSpPr>
              <p:nvPr/>
            </p:nvSpPr>
            <p:spPr bwMode="auto">
              <a:xfrm>
                <a:off x="7473951" y="2705101"/>
                <a:ext cx="2714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ellur­ium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Rectangle 532"/>
              <p:cNvSpPr>
                <a:spLocks noChangeArrowheads="1"/>
              </p:cNvSpPr>
              <p:nvPr/>
            </p:nvSpPr>
            <p:spPr bwMode="auto">
              <a:xfrm>
                <a:off x="7481888" y="261461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127.60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533"/>
              <p:cNvSpPr>
                <a:spLocks noChangeArrowheads="1"/>
              </p:cNvSpPr>
              <p:nvPr/>
            </p:nvSpPr>
            <p:spPr bwMode="auto">
              <a:xfrm>
                <a:off x="7831138" y="231933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534"/>
              <p:cNvSpPr>
                <a:spLocks noChangeArrowheads="1"/>
              </p:cNvSpPr>
              <p:nvPr/>
            </p:nvSpPr>
            <p:spPr bwMode="auto">
              <a:xfrm>
                <a:off x="7980363" y="2411413"/>
                <a:ext cx="1539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535"/>
              <p:cNvSpPr>
                <a:spLocks noChangeArrowheads="1"/>
              </p:cNvSpPr>
              <p:nvPr/>
            </p:nvSpPr>
            <p:spPr bwMode="auto">
              <a:xfrm>
                <a:off x="7931151" y="2705101"/>
                <a:ext cx="198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Iodine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536"/>
              <p:cNvSpPr>
                <a:spLocks noChangeArrowheads="1"/>
              </p:cNvSpPr>
              <p:nvPr/>
            </p:nvSpPr>
            <p:spPr bwMode="auto">
              <a:xfrm>
                <a:off x="7881938" y="261461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126.90447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537"/>
              <p:cNvSpPr>
                <a:spLocks noChangeArrowheads="1"/>
              </p:cNvSpPr>
              <p:nvPr/>
            </p:nvSpPr>
            <p:spPr bwMode="auto">
              <a:xfrm>
                <a:off x="741363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538"/>
              <p:cNvSpPr>
                <a:spLocks noChangeArrowheads="1"/>
              </p:cNvSpPr>
              <p:nvPr/>
            </p:nvSpPr>
            <p:spPr bwMode="auto">
              <a:xfrm>
                <a:off x="828676" y="2930526"/>
                <a:ext cx="27940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539"/>
              <p:cNvSpPr>
                <a:spLocks noChangeArrowheads="1"/>
              </p:cNvSpPr>
              <p:nvPr/>
            </p:nvSpPr>
            <p:spPr bwMode="auto">
              <a:xfrm>
                <a:off x="815976" y="3224213"/>
                <a:ext cx="276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Cae­sium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540"/>
              <p:cNvSpPr>
                <a:spLocks noChangeArrowheads="1"/>
              </p:cNvSpPr>
              <p:nvPr/>
            </p:nvSpPr>
            <p:spPr bwMode="auto">
              <a:xfrm>
                <a:off x="749301" y="3132138"/>
                <a:ext cx="400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132.90545196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541"/>
              <p:cNvSpPr>
                <a:spLocks noChangeArrowheads="1"/>
              </p:cNvSpPr>
              <p:nvPr/>
            </p:nvSpPr>
            <p:spPr bwMode="auto">
              <a:xfrm>
                <a:off x="1185863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Rectangle 542"/>
              <p:cNvSpPr>
                <a:spLocks noChangeArrowheads="1"/>
              </p:cNvSpPr>
              <p:nvPr/>
            </p:nvSpPr>
            <p:spPr bwMode="auto">
              <a:xfrm>
                <a:off x="1260476" y="2930526"/>
                <a:ext cx="3032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543"/>
              <p:cNvSpPr>
                <a:spLocks noChangeArrowheads="1"/>
              </p:cNvSpPr>
              <p:nvPr/>
            </p:nvSpPr>
            <p:spPr bwMode="auto">
              <a:xfrm>
                <a:off x="1274763" y="3224213"/>
                <a:ext cx="222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Rectangle 544"/>
              <p:cNvSpPr>
                <a:spLocks noChangeArrowheads="1"/>
              </p:cNvSpPr>
              <p:nvPr/>
            </p:nvSpPr>
            <p:spPr bwMode="auto">
              <a:xfrm>
                <a:off x="1263651" y="313213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137.327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545"/>
              <p:cNvSpPr>
                <a:spLocks noChangeArrowheads="1"/>
              </p:cNvSpPr>
              <p:nvPr/>
            </p:nvSpPr>
            <p:spPr bwMode="auto">
              <a:xfrm>
                <a:off x="8275638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546"/>
              <p:cNvSpPr>
                <a:spLocks noChangeArrowheads="1"/>
              </p:cNvSpPr>
              <p:nvPr/>
            </p:nvSpPr>
            <p:spPr bwMode="auto">
              <a:xfrm>
                <a:off x="8347076" y="2930526"/>
                <a:ext cx="3127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547"/>
              <p:cNvSpPr>
                <a:spLocks noChangeArrowheads="1"/>
              </p:cNvSpPr>
              <p:nvPr/>
            </p:nvSpPr>
            <p:spPr bwMode="auto">
              <a:xfrm>
                <a:off x="8374063" y="3224213"/>
                <a:ext cx="2000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Radon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548"/>
              <p:cNvSpPr>
                <a:spLocks noChangeArrowheads="1"/>
              </p:cNvSpPr>
              <p:nvPr/>
            </p:nvSpPr>
            <p:spPr bwMode="auto">
              <a:xfrm>
                <a:off x="8405813" y="31321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Rectangle 549"/>
              <p:cNvSpPr>
                <a:spLocks noChangeArrowheads="1"/>
              </p:cNvSpPr>
              <p:nvPr/>
            </p:nvSpPr>
            <p:spPr bwMode="auto">
              <a:xfrm>
                <a:off x="1652588" y="2895601"/>
                <a:ext cx="257175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550"/>
              <p:cNvSpPr>
                <a:spLocks noChangeArrowheads="1"/>
              </p:cNvSpPr>
              <p:nvPr/>
            </p:nvSpPr>
            <p:spPr bwMode="auto">
              <a:xfrm>
                <a:off x="1652588" y="3084513"/>
                <a:ext cx="409575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71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551"/>
              <p:cNvSpPr>
                <a:spLocks noChangeArrowheads="1"/>
              </p:cNvSpPr>
              <p:nvPr/>
            </p:nvSpPr>
            <p:spPr bwMode="auto">
              <a:xfrm>
                <a:off x="2071688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6" name="Rectangle 552"/>
              <p:cNvSpPr>
                <a:spLocks noChangeArrowheads="1"/>
              </p:cNvSpPr>
              <p:nvPr/>
            </p:nvSpPr>
            <p:spPr bwMode="auto">
              <a:xfrm>
                <a:off x="2155826" y="2930526"/>
                <a:ext cx="2841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Rectangle 553"/>
              <p:cNvSpPr>
                <a:spLocks noChangeArrowheads="1"/>
              </p:cNvSpPr>
              <p:nvPr/>
            </p:nvSpPr>
            <p:spPr bwMode="auto">
              <a:xfrm>
                <a:off x="2143126" y="3224213"/>
                <a:ext cx="730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554"/>
              <p:cNvSpPr>
                <a:spLocks noChangeArrowheads="1"/>
              </p:cNvSpPr>
              <p:nvPr/>
            </p:nvSpPr>
            <p:spPr bwMode="auto">
              <a:xfrm>
                <a:off x="2179638" y="3224213"/>
                <a:ext cx="87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555"/>
              <p:cNvSpPr>
                <a:spLocks noChangeArrowheads="1"/>
              </p:cNvSpPr>
              <p:nvPr/>
            </p:nvSpPr>
            <p:spPr bwMode="auto">
              <a:xfrm>
                <a:off x="2206626" y="3224213"/>
                <a:ext cx="185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556"/>
              <p:cNvSpPr>
                <a:spLocks noChangeArrowheads="1"/>
              </p:cNvSpPr>
              <p:nvPr/>
            </p:nvSpPr>
            <p:spPr bwMode="auto">
              <a:xfrm>
                <a:off x="2165351" y="313213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178.49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Rectangle 557"/>
              <p:cNvSpPr>
                <a:spLocks noChangeArrowheads="1"/>
              </p:cNvSpPr>
              <p:nvPr/>
            </p:nvSpPr>
            <p:spPr bwMode="auto">
              <a:xfrm>
                <a:off x="2513013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558"/>
              <p:cNvSpPr>
                <a:spLocks noChangeArrowheads="1"/>
              </p:cNvSpPr>
              <p:nvPr/>
            </p:nvSpPr>
            <p:spPr bwMode="auto">
              <a:xfrm>
                <a:off x="2601913" y="2930526"/>
                <a:ext cx="1968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559"/>
              <p:cNvSpPr>
                <a:spLocks noChangeArrowheads="1"/>
              </p:cNvSpPr>
              <p:nvPr/>
            </p:nvSpPr>
            <p:spPr bwMode="auto">
              <a:xfrm>
                <a:off x="2682876" y="2930526"/>
                <a:ext cx="1968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560"/>
              <p:cNvSpPr>
                <a:spLocks noChangeArrowheads="1"/>
              </p:cNvSpPr>
              <p:nvPr/>
            </p:nvSpPr>
            <p:spPr bwMode="auto">
              <a:xfrm>
                <a:off x="2578101" y="3224213"/>
                <a:ext cx="65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561"/>
              <p:cNvSpPr>
                <a:spLocks noChangeArrowheads="1"/>
              </p:cNvSpPr>
              <p:nvPr/>
            </p:nvSpPr>
            <p:spPr bwMode="auto">
              <a:xfrm>
                <a:off x="2601913" y="3224213"/>
                <a:ext cx="65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6" name="Rectangle 562"/>
              <p:cNvSpPr>
                <a:spLocks noChangeArrowheads="1"/>
              </p:cNvSpPr>
              <p:nvPr/>
            </p:nvSpPr>
            <p:spPr bwMode="auto">
              <a:xfrm>
                <a:off x="2630488" y="3224213"/>
                <a:ext cx="1206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nta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563"/>
              <p:cNvSpPr>
                <a:spLocks noChangeArrowheads="1"/>
              </p:cNvSpPr>
              <p:nvPr/>
            </p:nvSpPr>
            <p:spPr bwMode="auto">
              <a:xfrm>
                <a:off x="2681288" y="3224213"/>
                <a:ext cx="1539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­lum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564"/>
              <p:cNvSpPr>
                <a:spLocks noChangeArrowheads="1"/>
              </p:cNvSpPr>
              <p:nvPr/>
            </p:nvSpPr>
            <p:spPr bwMode="auto">
              <a:xfrm>
                <a:off x="2565401" y="3132138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180.94788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9" name="Rectangle 565"/>
              <p:cNvSpPr>
                <a:spLocks noChangeArrowheads="1"/>
              </p:cNvSpPr>
              <p:nvPr/>
            </p:nvSpPr>
            <p:spPr bwMode="auto">
              <a:xfrm>
                <a:off x="2959101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566"/>
              <p:cNvSpPr>
                <a:spLocks noChangeArrowheads="1"/>
              </p:cNvSpPr>
              <p:nvPr/>
            </p:nvSpPr>
            <p:spPr bwMode="auto">
              <a:xfrm>
                <a:off x="3046413" y="2930526"/>
                <a:ext cx="2762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567"/>
              <p:cNvSpPr>
                <a:spLocks noChangeArrowheads="1"/>
              </p:cNvSpPr>
              <p:nvPr/>
            </p:nvSpPr>
            <p:spPr bwMode="auto">
              <a:xfrm>
                <a:off x="3025776" y="3224213"/>
                <a:ext cx="65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2" name="Rectangle 568"/>
              <p:cNvSpPr>
                <a:spLocks noChangeArrowheads="1"/>
              </p:cNvSpPr>
              <p:nvPr/>
            </p:nvSpPr>
            <p:spPr bwMode="auto">
              <a:xfrm>
                <a:off x="3051176" y="3224213"/>
                <a:ext cx="149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ung­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3" name="Rectangle 569"/>
              <p:cNvSpPr>
                <a:spLocks noChangeArrowheads="1"/>
              </p:cNvSpPr>
              <p:nvPr/>
            </p:nvSpPr>
            <p:spPr bwMode="auto">
              <a:xfrm>
                <a:off x="3140076" y="3224213"/>
                <a:ext cx="58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570"/>
              <p:cNvSpPr>
                <a:spLocks noChangeArrowheads="1"/>
              </p:cNvSpPr>
              <p:nvPr/>
            </p:nvSpPr>
            <p:spPr bwMode="auto">
              <a:xfrm>
                <a:off x="3160713" y="3224213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571"/>
              <p:cNvSpPr>
                <a:spLocks noChangeArrowheads="1"/>
              </p:cNvSpPr>
              <p:nvPr/>
            </p:nvSpPr>
            <p:spPr bwMode="auto">
              <a:xfrm>
                <a:off x="3181351" y="3224213"/>
                <a:ext cx="984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6" name="Rectangle 572"/>
              <p:cNvSpPr>
                <a:spLocks noChangeArrowheads="1"/>
              </p:cNvSpPr>
              <p:nvPr/>
            </p:nvSpPr>
            <p:spPr bwMode="auto">
              <a:xfrm>
                <a:off x="3051176" y="313213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183.84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573"/>
              <p:cNvSpPr>
                <a:spLocks noChangeArrowheads="1"/>
              </p:cNvSpPr>
              <p:nvPr/>
            </p:nvSpPr>
            <p:spPr bwMode="auto">
              <a:xfrm>
                <a:off x="3402013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574"/>
              <p:cNvSpPr>
                <a:spLocks noChangeArrowheads="1"/>
              </p:cNvSpPr>
              <p:nvPr/>
            </p:nvSpPr>
            <p:spPr bwMode="auto">
              <a:xfrm>
                <a:off x="3476626" y="2930526"/>
                <a:ext cx="2111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Rectangle 575"/>
              <p:cNvSpPr>
                <a:spLocks noChangeArrowheads="1"/>
              </p:cNvSpPr>
              <p:nvPr/>
            </p:nvSpPr>
            <p:spPr bwMode="auto">
              <a:xfrm>
                <a:off x="3579813" y="2930526"/>
                <a:ext cx="1984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576"/>
              <p:cNvSpPr>
                <a:spLocks noChangeArrowheads="1"/>
              </p:cNvSpPr>
              <p:nvPr/>
            </p:nvSpPr>
            <p:spPr bwMode="auto">
              <a:xfrm>
                <a:off x="3468688" y="3224213"/>
                <a:ext cx="2857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Rhe­nium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Rectangle 577"/>
              <p:cNvSpPr>
                <a:spLocks noChangeArrowheads="1"/>
              </p:cNvSpPr>
              <p:nvPr/>
            </p:nvSpPr>
            <p:spPr bwMode="auto">
              <a:xfrm>
                <a:off x="3479801" y="313213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186.207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578"/>
              <p:cNvSpPr>
                <a:spLocks noChangeArrowheads="1"/>
              </p:cNvSpPr>
              <p:nvPr/>
            </p:nvSpPr>
            <p:spPr bwMode="auto">
              <a:xfrm>
                <a:off x="3843338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579"/>
              <p:cNvSpPr>
                <a:spLocks noChangeArrowheads="1"/>
              </p:cNvSpPr>
              <p:nvPr/>
            </p:nvSpPr>
            <p:spPr bwMode="auto">
              <a:xfrm>
                <a:off x="3916363" y="2930526"/>
                <a:ext cx="3063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Rectangle 580"/>
              <p:cNvSpPr>
                <a:spLocks noChangeArrowheads="1"/>
              </p:cNvSpPr>
              <p:nvPr/>
            </p:nvSpPr>
            <p:spPr bwMode="auto">
              <a:xfrm>
                <a:off x="3919538" y="3224213"/>
                <a:ext cx="2714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Os­mium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" name="Rectangle 581"/>
              <p:cNvSpPr>
                <a:spLocks noChangeArrowheads="1"/>
              </p:cNvSpPr>
              <p:nvPr/>
            </p:nvSpPr>
            <p:spPr bwMode="auto">
              <a:xfrm>
                <a:off x="3938588" y="313213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190.23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" name="Rectangle 582"/>
              <p:cNvSpPr>
                <a:spLocks noChangeArrowheads="1"/>
              </p:cNvSpPr>
              <p:nvPr/>
            </p:nvSpPr>
            <p:spPr bwMode="auto">
              <a:xfrm>
                <a:off x="4286251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583"/>
              <p:cNvSpPr>
                <a:spLocks noChangeArrowheads="1"/>
              </p:cNvSpPr>
              <p:nvPr/>
            </p:nvSpPr>
            <p:spPr bwMode="auto">
              <a:xfrm>
                <a:off x="4402138" y="2930526"/>
                <a:ext cx="2222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" name="Rectangle 584"/>
              <p:cNvSpPr>
                <a:spLocks noChangeArrowheads="1"/>
              </p:cNvSpPr>
              <p:nvPr/>
            </p:nvSpPr>
            <p:spPr bwMode="auto">
              <a:xfrm>
                <a:off x="4375151" y="3224213"/>
                <a:ext cx="222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Iridium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585"/>
              <p:cNvSpPr>
                <a:spLocks noChangeArrowheads="1"/>
              </p:cNvSpPr>
              <p:nvPr/>
            </p:nvSpPr>
            <p:spPr bwMode="auto">
              <a:xfrm>
                <a:off x="4367213" y="313213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192.217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586"/>
              <p:cNvSpPr>
                <a:spLocks noChangeArrowheads="1"/>
              </p:cNvSpPr>
              <p:nvPr/>
            </p:nvSpPr>
            <p:spPr bwMode="auto">
              <a:xfrm>
                <a:off x="4729163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Rectangle 587"/>
              <p:cNvSpPr>
                <a:spLocks noChangeArrowheads="1"/>
              </p:cNvSpPr>
              <p:nvPr/>
            </p:nvSpPr>
            <p:spPr bwMode="auto">
              <a:xfrm>
                <a:off x="4819651" y="2930526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" name="Rectangle 588"/>
              <p:cNvSpPr>
                <a:spLocks noChangeArrowheads="1"/>
              </p:cNvSpPr>
              <p:nvPr/>
            </p:nvSpPr>
            <p:spPr bwMode="auto">
              <a:xfrm>
                <a:off x="4922838" y="2930526"/>
                <a:ext cx="1698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589"/>
              <p:cNvSpPr>
                <a:spLocks noChangeArrowheads="1"/>
              </p:cNvSpPr>
              <p:nvPr/>
            </p:nvSpPr>
            <p:spPr bwMode="auto">
              <a:xfrm>
                <a:off x="4795838" y="3224213"/>
                <a:ext cx="114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590"/>
              <p:cNvSpPr>
                <a:spLocks noChangeArrowheads="1"/>
              </p:cNvSpPr>
              <p:nvPr/>
            </p:nvSpPr>
            <p:spPr bwMode="auto">
              <a:xfrm>
                <a:off x="4841876" y="3224213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Rectangle 591"/>
              <p:cNvSpPr>
                <a:spLocks noChangeArrowheads="1"/>
              </p:cNvSpPr>
              <p:nvPr/>
            </p:nvSpPr>
            <p:spPr bwMode="auto">
              <a:xfrm>
                <a:off x="4868863" y="3224213"/>
                <a:ext cx="185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­inum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" name="Rectangle 592"/>
              <p:cNvSpPr>
                <a:spLocks noChangeArrowheads="1"/>
              </p:cNvSpPr>
              <p:nvPr/>
            </p:nvSpPr>
            <p:spPr bwMode="auto">
              <a:xfrm>
                <a:off x="4808538" y="313213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195.084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593"/>
              <p:cNvSpPr>
                <a:spLocks noChangeArrowheads="1"/>
              </p:cNvSpPr>
              <p:nvPr/>
            </p:nvSpPr>
            <p:spPr bwMode="auto">
              <a:xfrm>
                <a:off x="5172076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594"/>
              <p:cNvSpPr>
                <a:spLocks noChangeArrowheads="1"/>
              </p:cNvSpPr>
              <p:nvPr/>
            </p:nvSpPr>
            <p:spPr bwMode="auto">
              <a:xfrm>
                <a:off x="5238751" y="2930526"/>
                <a:ext cx="3206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595"/>
              <p:cNvSpPr>
                <a:spLocks noChangeArrowheads="1"/>
              </p:cNvSpPr>
              <p:nvPr/>
            </p:nvSpPr>
            <p:spPr bwMode="auto">
              <a:xfrm>
                <a:off x="5289551" y="3224213"/>
                <a:ext cx="1555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Gold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596"/>
              <p:cNvSpPr>
                <a:spLocks noChangeArrowheads="1"/>
              </p:cNvSpPr>
              <p:nvPr/>
            </p:nvSpPr>
            <p:spPr bwMode="auto">
              <a:xfrm>
                <a:off x="5207001" y="3132138"/>
                <a:ext cx="3365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196.966569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597"/>
              <p:cNvSpPr>
                <a:spLocks noChangeArrowheads="1"/>
              </p:cNvSpPr>
              <p:nvPr/>
            </p:nvSpPr>
            <p:spPr bwMode="auto">
              <a:xfrm>
                <a:off x="5614988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598"/>
              <p:cNvSpPr>
                <a:spLocks noChangeArrowheads="1"/>
              </p:cNvSpPr>
              <p:nvPr/>
            </p:nvSpPr>
            <p:spPr bwMode="auto">
              <a:xfrm>
                <a:off x="5686426" y="2930526"/>
                <a:ext cx="3127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Rectangle 599"/>
              <p:cNvSpPr>
                <a:spLocks noChangeArrowheads="1"/>
              </p:cNvSpPr>
              <p:nvPr/>
            </p:nvSpPr>
            <p:spPr bwMode="auto">
              <a:xfrm>
                <a:off x="5689601" y="3224213"/>
                <a:ext cx="1428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Rectangle 600"/>
              <p:cNvSpPr>
                <a:spLocks noChangeArrowheads="1"/>
              </p:cNvSpPr>
              <p:nvPr/>
            </p:nvSpPr>
            <p:spPr bwMode="auto">
              <a:xfrm>
                <a:off x="5768976" y="3224213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601"/>
              <p:cNvSpPr>
                <a:spLocks noChangeArrowheads="1"/>
              </p:cNvSpPr>
              <p:nvPr/>
            </p:nvSpPr>
            <p:spPr bwMode="auto">
              <a:xfrm>
                <a:off x="5788026" y="3224213"/>
                <a:ext cx="95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" name="Rectangle 602"/>
              <p:cNvSpPr>
                <a:spLocks noChangeArrowheads="1"/>
              </p:cNvSpPr>
              <p:nvPr/>
            </p:nvSpPr>
            <p:spPr bwMode="auto">
              <a:xfrm>
                <a:off x="5842001" y="3224213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603"/>
              <p:cNvSpPr>
                <a:spLocks noChangeArrowheads="1"/>
              </p:cNvSpPr>
              <p:nvPr/>
            </p:nvSpPr>
            <p:spPr bwMode="auto">
              <a:xfrm>
                <a:off x="5862638" y="3224213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Rectangle 604"/>
              <p:cNvSpPr>
                <a:spLocks noChangeArrowheads="1"/>
              </p:cNvSpPr>
              <p:nvPr/>
            </p:nvSpPr>
            <p:spPr bwMode="auto">
              <a:xfrm>
                <a:off x="5695951" y="3132138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200.592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605"/>
              <p:cNvSpPr>
                <a:spLocks noChangeArrowheads="1"/>
              </p:cNvSpPr>
              <p:nvPr/>
            </p:nvSpPr>
            <p:spPr bwMode="auto">
              <a:xfrm>
                <a:off x="6057901" y="2835276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606"/>
              <p:cNvSpPr>
                <a:spLocks noChangeArrowheads="1"/>
              </p:cNvSpPr>
              <p:nvPr/>
            </p:nvSpPr>
            <p:spPr bwMode="auto">
              <a:xfrm>
                <a:off x="6164263" y="2930526"/>
                <a:ext cx="2460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Rectangle 608"/>
              <p:cNvSpPr>
                <a:spLocks noChangeArrowheads="1"/>
              </p:cNvSpPr>
              <p:nvPr/>
            </p:nvSpPr>
            <p:spPr bwMode="auto">
              <a:xfrm>
                <a:off x="6129338" y="3224213"/>
                <a:ext cx="2619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Thallium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609"/>
              <p:cNvSpPr>
                <a:spLocks noChangeArrowheads="1"/>
              </p:cNvSpPr>
              <p:nvPr/>
            </p:nvSpPr>
            <p:spPr bwMode="auto">
              <a:xfrm>
                <a:off x="6151563" y="3132138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204.38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610"/>
              <p:cNvSpPr>
                <a:spLocks noChangeArrowheads="1"/>
              </p:cNvSpPr>
              <p:nvPr/>
            </p:nvSpPr>
            <p:spPr bwMode="auto">
              <a:xfrm>
                <a:off x="6502401" y="2835275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611"/>
              <p:cNvSpPr>
                <a:spLocks noChangeArrowheads="1"/>
              </p:cNvSpPr>
              <p:nvPr/>
            </p:nvSpPr>
            <p:spPr bwMode="auto">
              <a:xfrm>
                <a:off x="6575426" y="2930525"/>
                <a:ext cx="3063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5" name="Rectangle 612"/>
              <p:cNvSpPr>
                <a:spLocks noChangeArrowheads="1"/>
              </p:cNvSpPr>
              <p:nvPr/>
            </p:nvSpPr>
            <p:spPr bwMode="auto">
              <a:xfrm>
                <a:off x="6619876" y="3224213"/>
                <a:ext cx="1571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Lead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6" name="Rectangle 613"/>
              <p:cNvSpPr>
                <a:spLocks noChangeArrowheads="1"/>
              </p:cNvSpPr>
              <p:nvPr/>
            </p:nvSpPr>
            <p:spPr bwMode="auto">
              <a:xfrm>
                <a:off x="6610351" y="3132138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207.2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7" name="Rectangle 614"/>
              <p:cNvSpPr>
                <a:spLocks noChangeArrowheads="1"/>
              </p:cNvSpPr>
              <p:nvPr/>
            </p:nvSpPr>
            <p:spPr bwMode="auto">
              <a:xfrm>
                <a:off x="6945313" y="2835275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" name="Rectangle 615"/>
              <p:cNvSpPr>
                <a:spLocks noChangeArrowheads="1"/>
              </p:cNvSpPr>
              <p:nvPr/>
            </p:nvSpPr>
            <p:spPr bwMode="auto">
              <a:xfrm>
                <a:off x="7043738" y="2930525"/>
                <a:ext cx="2555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" name="Rectangle 616"/>
              <p:cNvSpPr>
                <a:spLocks noChangeArrowheads="1"/>
              </p:cNvSpPr>
              <p:nvPr/>
            </p:nvSpPr>
            <p:spPr bwMode="auto">
              <a:xfrm>
                <a:off x="7021513" y="3224213"/>
                <a:ext cx="2682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Bis­muth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0" name="Rectangle 617"/>
              <p:cNvSpPr>
                <a:spLocks noChangeArrowheads="1"/>
              </p:cNvSpPr>
              <p:nvPr/>
            </p:nvSpPr>
            <p:spPr bwMode="auto">
              <a:xfrm>
                <a:off x="6996113" y="3132138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208.98040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1" name="Rectangle 618"/>
              <p:cNvSpPr>
                <a:spLocks noChangeArrowheads="1"/>
              </p:cNvSpPr>
              <p:nvPr/>
            </p:nvSpPr>
            <p:spPr bwMode="auto">
              <a:xfrm>
                <a:off x="7388226" y="2835275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2" name="Rectangle 619"/>
              <p:cNvSpPr>
                <a:spLocks noChangeArrowheads="1"/>
              </p:cNvSpPr>
              <p:nvPr/>
            </p:nvSpPr>
            <p:spPr bwMode="auto">
              <a:xfrm>
                <a:off x="7462838" y="2930525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3" name="Rectangle 620"/>
              <p:cNvSpPr>
                <a:spLocks noChangeArrowheads="1"/>
              </p:cNvSpPr>
              <p:nvPr/>
            </p:nvSpPr>
            <p:spPr bwMode="auto">
              <a:xfrm>
                <a:off x="7561263" y="2930525"/>
                <a:ext cx="2047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4" name="Rectangle 621"/>
              <p:cNvSpPr>
                <a:spLocks noChangeArrowheads="1"/>
              </p:cNvSpPr>
              <p:nvPr/>
            </p:nvSpPr>
            <p:spPr bwMode="auto">
              <a:xfrm>
                <a:off x="7448551" y="3224213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5" name="Rectangle 622"/>
              <p:cNvSpPr>
                <a:spLocks noChangeArrowheads="1"/>
              </p:cNvSpPr>
              <p:nvPr/>
            </p:nvSpPr>
            <p:spPr bwMode="auto">
              <a:xfrm>
                <a:off x="7478713" y="3224213"/>
                <a:ext cx="2682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olo­nium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6" name="Rectangle 623"/>
              <p:cNvSpPr>
                <a:spLocks noChangeArrowheads="1"/>
              </p:cNvSpPr>
              <p:nvPr/>
            </p:nvSpPr>
            <p:spPr bwMode="auto">
              <a:xfrm>
                <a:off x="7519988" y="31321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7" name="Rectangle 624"/>
              <p:cNvSpPr>
                <a:spLocks noChangeArrowheads="1"/>
              </p:cNvSpPr>
              <p:nvPr/>
            </p:nvSpPr>
            <p:spPr bwMode="auto">
              <a:xfrm>
                <a:off x="7831138" y="2835275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Rectangle 625"/>
              <p:cNvSpPr>
                <a:spLocks noChangeArrowheads="1"/>
              </p:cNvSpPr>
              <p:nvPr/>
            </p:nvSpPr>
            <p:spPr bwMode="auto">
              <a:xfrm>
                <a:off x="7920038" y="2930525"/>
                <a:ext cx="2190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Rectangle 626"/>
              <p:cNvSpPr>
                <a:spLocks noChangeArrowheads="1"/>
              </p:cNvSpPr>
              <p:nvPr/>
            </p:nvSpPr>
            <p:spPr bwMode="auto">
              <a:xfrm>
                <a:off x="8027988" y="2930525"/>
                <a:ext cx="1698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Rectangle 627"/>
              <p:cNvSpPr>
                <a:spLocks noChangeArrowheads="1"/>
              </p:cNvSpPr>
              <p:nvPr/>
            </p:nvSpPr>
            <p:spPr bwMode="auto">
              <a:xfrm>
                <a:off x="7907338" y="3224213"/>
                <a:ext cx="71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Rectangle 628"/>
              <p:cNvSpPr>
                <a:spLocks noChangeArrowheads="1"/>
              </p:cNvSpPr>
              <p:nvPr/>
            </p:nvSpPr>
            <p:spPr bwMode="auto">
              <a:xfrm>
                <a:off x="7942263" y="3224213"/>
                <a:ext cx="58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Rectangle 629"/>
              <p:cNvSpPr>
                <a:spLocks noChangeArrowheads="1"/>
              </p:cNvSpPr>
              <p:nvPr/>
            </p:nvSpPr>
            <p:spPr bwMode="auto">
              <a:xfrm>
                <a:off x="7964488" y="3224213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ta­t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Rectangle 630"/>
              <p:cNvSpPr>
                <a:spLocks noChangeArrowheads="1"/>
              </p:cNvSpPr>
              <p:nvPr/>
            </p:nvSpPr>
            <p:spPr bwMode="auto">
              <a:xfrm>
                <a:off x="8012113" y="3224213"/>
                <a:ext cx="114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631"/>
              <p:cNvSpPr>
                <a:spLocks noChangeArrowheads="1"/>
              </p:cNvSpPr>
              <p:nvPr/>
            </p:nvSpPr>
            <p:spPr bwMode="auto">
              <a:xfrm>
                <a:off x="7962901" y="31321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Rectangle 632"/>
              <p:cNvSpPr>
                <a:spLocks noChangeArrowheads="1"/>
              </p:cNvSpPr>
              <p:nvPr/>
            </p:nvSpPr>
            <p:spPr bwMode="auto">
              <a:xfrm>
                <a:off x="741363" y="335438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Rectangle 633"/>
              <p:cNvSpPr>
                <a:spLocks noChangeArrowheads="1"/>
              </p:cNvSpPr>
              <p:nvPr/>
            </p:nvSpPr>
            <p:spPr bwMode="auto">
              <a:xfrm>
                <a:off x="839788" y="3448050"/>
                <a:ext cx="2571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7" name="Rectangle 634"/>
              <p:cNvSpPr>
                <a:spLocks noChangeArrowheads="1"/>
              </p:cNvSpPr>
              <p:nvPr/>
            </p:nvSpPr>
            <p:spPr bwMode="auto">
              <a:xfrm>
                <a:off x="804863" y="3743325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Rectangle 635"/>
              <p:cNvSpPr>
                <a:spLocks noChangeArrowheads="1"/>
              </p:cNvSpPr>
              <p:nvPr/>
            </p:nvSpPr>
            <p:spPr bwMode="auto">
              <a:xfrm>
                <a:off x="833438" y="374332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636"/>
              <p:cNvSpPr>
                <a:spLocks noChangeArrowheads="1"/>
              </p:cNvSpPr>
              <p:nvPr/>
            </p:nvSpPr>
            <p:spPr bwMode="auto">
              <a:xfrm>
                <a:off x="852488" y="3743325"/>
                <a:ext cx="2444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an­cium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Rectangle 637"/>
              <p:cNvSpPr>
                <a:spLocks noChangeArrowheads="1"/>
              </p:cNvSpPr>
              <p:nvPr/>
            </p:nvSpPr>
            <p:spPr bwMode="auto">
              <a:xfrm>
                <a:off x="873126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1" name="Rectangle 638"/>
              <p:cNvSpPr>
                <a:spLocks noChangeArrowheads="1"/>
              </p:cNvSpPr>
              <p:nvPr/>
            </p:nvSpPr>
            <p:spPr bwMode="auto">
              <a:xfrm>
                <a:off x="1185863" y="3354388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Rectangle 639"/>
              <p:cNvSpPr>
                <a:spLocks noChangeArrowheads="1"/>
              </p:cNvSpPr>
              <p:nvPr/>
            </p:nvSpPr>
            <p:spPr bwMode="auto">
              <a:xfrm>
                <a:off x="1260476" y="3448050"/>
                <a:ext cx="3032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640"/>
              <p:cNvSpPr>
                <a:spLocks noChangeArrowheads="1"/>
              </p:cNvSpPr>
              <p:nvPr/>
            </p:nvSpPr>
            <p:spPr bwMode="auto">
              <a:xfrm>
                <a:off x="1268413" y="3743325"/>
                <a:ext cx="2524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Ra­dium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Rectangle 641"/>
              <p:cNvSpPr>
                <a:spLocks noChangeArrowheads="1"/>
              </p:cNvSpPr>
              <p:nvPr/>
            </p:nvSpPr>
            <p:spPr bwMode="auto">
              <a:xfrm>
                <a:off x="1309688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Rectangle 642"/>
              <p:cNvSpPr>
                <a:spLocks noChangeArrowheads="1"/>
              </p:cNvSpPr>
              <p:nvPr/>
            </p:nvSpPr>
            <p:spPr bwMode="auto">
              <a:xfrm>
                <a:off x="8275638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Rectangle 643"/>
              <p:cNvSpPr>
                <a:spLocks noChangeArrowheads="1"/>
              </p:cNvSpPr>
              <p:nvPr/>
            </p:nvSpPr>
            <p:spPr bwMode="auto">
              <a:xfrm>
                <a:off x="8285163" y="3448050"/>
                <a:ext cx="4349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Uuo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7" name="Rectangle 644"/>
              <p:cNvSpPr>
                <a:spLocks noChangeArrowheads="1"/>
              </p:cNvSpPr>
              <p:nvPr/>
            </p:nvSpPr>
            <p:spPr bwMode="auto">
              <a:xfrm>
                <a:off x="8302626" y="3743325"/>
                <a:ext cx="3762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Unun­octium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Rectangle 645"/>
              <p:cNvSpPr>
                <a:spLocks noChangeArrowheads="1"/>
              </p:cNvSpPr>
              <p:nvPr/>
            </p:nvSpPr>
            <p:spPr bwMode="auto">
              <a:xfrm>
                <a:off x="8405813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294</a:t>
                </a:r>
                <a:endParaRPr kumimoji="0" 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9" name="Rectangle 646"/>
              <p:cNvSpPr>
                <a:spLocks noChangeArrowheads="1"/>
              </p:cNvSpPr>
              <p:nvPr/>
            </p:nvSpPr>
            <p:spPr bwMode="auto">
              <a:xfrm>
                <a:off x="2071688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Rectangle 647"/>
              <p:cNvSpPr>
                <a:spLocks noChangeArrowheads="1"/>
              </p:cNvSpPr>
              <p:nvPr/>
            </p:nvSpPr>
            <p:spPr bwMode="auto">
              <a:xfrm>
                <a:off x="2163763" y="3448050"/>
                <a:ext cx="2714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Rectangle 648"/>
              <p:cNvSpPr>
                <a:spLocks noChangeArrowheads="1"/>
              </p:cNvSpPr>
              <p:nvPr/>
            </p:nvSpPr>
            <p:spPr bwMode="auto">
              <a:xfrm>
                <a:off x="2068513" y="3743325"/>
                <a:ext cx="2301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Ruther­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Rectangle 649"/>
              <p:cNvSpPr>
                <a:spLocks noChangeArrowheads="1"/>
              </p:cNvSpPr>
              <p:nvPr/>
            </p:nvSpPr>
            <p:spPr bwMode="auto">
              <a:xfrm>
                <a:off x="2232026" y="3743325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3" name="Rectangle 650"/>
              <p:cNvSpPr>
                <a:spLocks noChangeArrowheads="1"/>
              </p:cNvSpPr>
              <p:nvPr/>
            </p:nvSpPr>
            <p:spPr bwMode="auto">
              <a:xfrm>
                <a:off x="2249488" y="3743325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Rectangle 651"/>
              <p:cNvSpPr>
                <a:spLocks noChangeArrowheads="1"/>
              </p:cNvSpPr>
              <p:nvPr/>
            </p:nvSpPr>
            <p:spPr bwMode="auto">
              <a:xfrm>
                <a:off x="2281238" y="374332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652"/>
              <p:cNvSpPr>
                <a:spLocks noChangeArrowheads="1"/>
              </p:cNvSpPr>
              <p:nvPr/>
            </p:nvSpPr>
            <p:spPr bwMode="auto">
              <a:xfrm>
                <a:off x="2301876" y="3743325"/>
                <a:ext cx="1666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653"/>
              <p:cNvSpPr>
                <a:spLocks noChangeArrowheads="1"/>
              </p:cNvSpPr>
              <p:nvPr/>
            </p:nvSpPr>
            <p:spPr bwMode="auto">
              <a:xfrm>
                <a:off x="2203451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7" name="Rectangle 654"/>
              <p:cNvSpPr>
                <a:spLocks noChangeArrowheads="1"/>
              </p:cNvSpPr>
              <p:nvPr/>
            </p:nvSpPr>
            <p:spPr bwMode="auto">
              <a:xfrm>
                <a:off x="2513013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Rectangle 655"/>
              <p:cNvSpPr>
                <a:spLocks noChangeArrowheads="1"/>
              </p:cNvSpPr>
              <p:nvPr/>
            </p:nvSpPr>
            <p:spPr bwMode="auto">
              <a:xfrm>
                <a:off x="2578101" y="3448050"/>
                <a:ext cx="3270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Rectangle 656"/>
              <p:cNvSpPr>
                <a:spLocks noChangeArrowheads="1"/>
              </p:cNvSpPr>
              <p:nvPr/>
            </p:nvSpPr>
            <p:spPr bwMode="auto">
              <a:xfrm>
                <a:off x="2578101" y="3743325"/>
                <a:ext cx="2905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Dub­nium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Rectangle 657"/>
              <p:cNvSpPr>
                <a:spLocks noChangeArrowheads="1"/>
              </p:cNvSpPr>
              <p:nvPr/>
            </p:nvSpPr>
            <p:spPr bwMode="auto">
              <a:xfrm>
                <a:off x="2646363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Rectangle 658"/>
              <p:cNvSpPr>
                <a:spLocks noChangeArrowheads="1"/>
              </p:cNvSpPr>
              <p:nvPr/>
            </p:nvSpPr>
            <p:spPr bwMode="auto">
              <a:xfrm>
                <a:off x="2959101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Rectangle 659"/>
              <p:cNvSpPr>
                <a:spLocks noChangeArrowheads="1"/>
              </p:cNvSpPr>
              <p:nvPr/>
            </p:nvSpPr>
            <p:spPr bwMode="auto">
              <a:xfrm>
                <a:off x="3043238" y="3448050"/>
                <a:ext cx="2841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660"/>
              <p:cNvSpPr>
                <a:spLocks noChangeArrowheads="1"/>
              </p:cNvSpPr>
              <p:nvPr/>
            </p:nvSpPr>
            <p:spPr bwMode="auto">
              <a:xfrm>
                <a:off x="2989263" y="3743325"/>
                <a:ext cx="2127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Sea­bo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Rectangle 661"/>
              <p:cNvSpPr>
                <a:spLocks noChangeArrowheads="1"/>
              </p:cNvSpPr>
              <p:nvPr/>
            </p:nvSpPr>
            <p:spPr bwMode="auto">
              <a:xfrm>
                <a:off x="3135313" y="374332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Rectangle 662"/>
              <p:cNvSpPr>
                <a:spLocks noChangeArrowheads="1"/>
              </p:cNvSpPr>
              <p:nvPr/>
            </p:nvSpPr>
            <p:spPr bwMode="auto">
              <a:xfrm>
                <a:off x="3155951" y="3743325"/>
                <a:ext cx="1635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663"/>
              <p:cNvSpPr>
                <a:spLocks noChangeArrowheads="1"/>
              </p:cNvSpPr>
              <p:nvPr/>
            </p:nvSpPr>
            <p:spPr bwMode="auto">
              <a:xfrm>
                <a:off x="3087688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7" name="Rectangle 664"/>
              <p:cNvSpPr>
                <a:spLocks noChangeArrowheads="1"/>
              </p:cNvSpPr>
              <p:nvPr/>
            </p:nvSpPr>
            <p:spPr bwMode="auto">
              <a:xfrm>
                <a:off x="3402013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Rectangle 665"/>
              <p:cNvSpPr>
                <a:spLocks noChangeArrowheads="1"/>
              </p:cNvSpPr>
              <p:nvPr/>
            </p:nvSpPr>
            <p:spPr bwMode="auto">
              <a:xfrm>
                <a:off x="3471863" y="3448050"/>
                <a:ext cx="3111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Bh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Rectangle 666"/>
              <p:cNvSpPr>
                <a:spLocks noChangeArrowheads="1"/>
              </p:cNvSpPr>
              <p:nvPr/>
            </p:nvSpPr>
            <p:spPr bwMode="auto">
              <a:xfrm>
                <a:off x="3471863" y="3743325"/>
                <a:ext cx="276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Bohr­ium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667"/>
              <p:cNvSpPr>
                <a:spLocks noChangeArrowheads="1"/>
              </p:cNvSpPr>
              <p:nvPr/>
            </p:nvSpPr>
            <p:spPr bwMode="auto">
              <a:xfrm>
                <a:off x="3533776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Rectangle 668"/>
              <p:cNvSpPr>
                <a:spLocks noChangeArrowheads="1"/>
              </p:cNvSpPr>
              <p:nvPr/>
            </p:nvSpPr>
            <p:spPr bwMode="auto">
              <a:xfrm>
                <a:off x="3843338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Rectangle 669"/>
              <p:cNvSpPr>
                <a:spLocks noChangeArrowheads="1"/>
              </p:cNvSpPr>
              <p:nvPr/>
            </p:nvSpPr>
            <p:spPr bwMode="auto">
              <a:xfrm>
                <a:off x="3921126" y="3448050"/>
                <a:ext cx="2984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3" name="Rectangle 670"/>
              <p:cNvSpPr>
                <a:spLocks noChangeArrowheads="1"/>
              </p:cNvSpPr>
              <p:nvPr/>
            </p:nvSpPr>
            <p:spPr bwMode="auto">
              <a:xfrm>
                <a:off x="3919538" y="3743325"/>
                <a:ext cx="276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Has­sium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4" name="Rectangle 671"/>
              <p:cNvSpPr>
                <a:spLocks noChangeArrowheads="1"/>
              </p:cNvSpPr>
              <p:nvPr/>
            </p:nvSpPr>
            <p:spPr bwMode="auto">
              <a:xfrm>
                <a:off x="3975101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Rectangle 672"/>
              <p:cNvSpPr>
                <a:spLocks noChangeArrowheads="1"/>
              </p:cNvSpPr>
              <p:nvPr/>
            </p:nvSpPr>
            <p:spPr bwMode="auto">
              <a:xfrm>
                <a:off x="4286251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Rectangle 673"/>
              <p:cNvSpPr>
                <a:spLocks noChangeArrowheads="1"/>
              </p:cNvSpPr>
              <p:nvPr/>
            </p:nvSpPr>
            <p:spPr bwMode="auto">
              <a:xfrm>
                <a:off x="4348163" y="3448050"/>
                <a:ext cx="3365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" name="Rectangle 674"/>
              <p:cNvSpPr>
                <a:spLocks noChangeArrowheads="1"/>
              </p:cNvSpPr>
              <p:nvPr/>
            </p:nvSpPr>
            <p:spPr bwMode="auto">
              <a:xfrm>
                <a:off x="4319588" y="3743325"/>
                <a:ext cx="3667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Meit­nerium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" name="Rectangle 675"/>
              <p:cNvSpPr>
                <a:spLocks noChangeArrowheads="1"/>
              </p:cNvSpPr>
              <p:nvPr/>
            </p:nvSpPr>
            <p:spPr bwMode="auto">
              <a:xfrm>
                <a:off x="4418013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" name="Rectangle 676"/>
              <p:cNvSpPr>
                <a:spLocks noChangeArrowheads="1"/>
              </p:cNvSpPr>
              <p:nvPr/>
            </p:nvSpPr>
            <p:spPr bwMode="auto">
              <a:xfrm>
                <a:off x="4729163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0" name="Rectangle 677"/>
              <p:cNvSpPr>
                <a:spLocks noChangeArrowheads="1"/>
              </p:cNvSpPr>
              <p:nvPr/>
            </p:nvSpPr>
            <p:spPr bwMode="auto">
              <a:xfrm>
                <a:off x="4806951" y="3448050"/>
                <a:ext cx="2984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1" name="Rectangle 678"/>
              <p:cNvSpPr>
                <a:spLocks noChangeArrowheads="1"/>
              </p:cNvSpPr>
              <p:nvPr/>
            </p:nvSpPr>
            <p:spPr bwMode="auto">
              <a:xfrm>
                <a:off x="4733926" y="3743325"/>
                <a:ext cx="1968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Darm­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2" name="Rectangle 679"/>
              <p:cNvSpPr>
                <a:spLocks noChangeArrowheads="1"/>
              </p:cNvSpPr>
              <p:nvPr/>
            </p:nvSpPr>
            <p:spPr bwMode="auto">
              <a:xfrm>
                <a:off x="4862513" y="3743325"/>
                <a:ext cx="58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3" name="Rectangle 680"/>
              <p:cNvSpPr>
                <a:spLocks noChangeArrowheads="1"/>
              </p:cNvSpPr>
              <p:nvPr/>
            </p:nvSpPr>
            <p:spPr bwMode="auto">
              <a:xfrm>
                <a:off x="4884738" y="374332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Rectangle 681"/>
              <p:cNvSpPr>
                <a:spLocks noChangeArrowheads="1"/>
              </p:cNvSpPr>
              <p:nvPr/>
            </p:nvSpPr>
            <p:spPr bwMode="auto">
              <a:xfrm>
                <a:off x="4903788" y="3743325"/>
                <a:ext cx="2206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adtium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5" name="Rectangle 682"/>
              <p:cNvSpPr>
                <a:spLocks noChangeArrowheads="1"/>
              </p:cNvSpPr>
              <p:nvPr/>
            </p:nvSpPr>
            <p:spPr bwMode="auto">
              <a:xfrm>
                <a:off x="4859338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6" name="Rectangle 683"/>
              <p:cNvSpPr>
                <a:spLocks noChangeArrowheads="1"/>
              </p:cNvSpPr>
              <p:nvPr/>
            </p:nvSpPr>
            <p:spPr bwMode="auto">
              <a:xfrm>
                <a:off x="5172076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7" name="Rectangle 684"/>
              <p:cNvSpPr>
                <a:spLocks noChangeArrowheads="1"/>
              </p:cNvSpPr>
              <p:nvPr/>
            </p:nvSpPr>
            <p:spPr bwMode="auto">
              <a:xfrm>
                <a:off x="5248276" y="3448050"/>
                <a:ext cx="3016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8" name="Rectangle 685"/>
              <p:cNvSpPr>
                <a:spLocks noChangeArrowheads="1"/>
              </p:cNvSpPr>
              <p:nvPr/>
            </p:nvSpPr>
            <p:spPr bwMode="auto">
              <a:xfrm>
                <a:off x="5187951" y="3743325"/>
                <a:ext cx="682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9" name="Rectangle 686"/>
              <p:cNvSpPr>
                <a:spLocks noChangeArrowheads="1"/>
              </p:cNvSpPr>
              <p:nvPr/>
            </p:nvSpPr>
            <p:spPr bwMode="auto">
              <a:xfrm>
                <a:off x="5219701" y="3743325"/>
                <a:ext cx="984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0" name="Rectangle 687"/>
              <p:cNvSpPr>
                <a:spLocks noChangeArrowheads="1"/>
              </p:cNvSpPr>
              <p:nvPr/>
            </p:nvSpPr>
            <p:spPr bwMode="auto">
              <a:xfrm>
                <a:off x="5278438" y="3743325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1" name="Rectangle 688"/>
              <p:cNvSpPr>
                <a:spLocks noChangeArrowheads="1"/>
              </p:cNvSpPr>
              <p:nvPr/>
            </p:nvSpPr>
            <p:spPr bwMode="auto">
              <a:xfrm>
                <a:off x="5308601" y="3743325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2" name="Rectangle 689"/>
              <p:cNvSpPr>
                <a:spLocks noChangeArrowheads="1"/>
              </p:cNvSpPr>
              <p:nvPr/>
            </p:nvSpPr>
            <p:spPr bwMode="auto">
              <a:xfrm>
                <a:off x="5327651" y="3743325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3" name="Rectangle 690"/>
              <p:cNvSpPr>
                <a:spLocks noChangeArrowheads="1"/>
              </p:cNvSpPr>
              <p:nvPr/>
            </p:nvSpPr>
            <p:spPr bwMode="auto">
              <a:xfrm>
                <a:off x="5354638" y="3743325"/>
                <a:ext cx="1984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4" name="Rectangle 691"/>
              <p:cNvSpPr>
                <a:spLocks noChangeArrowheads="1"/>
              </p:cNvSpPr>
              <p:nvPr/>
            </p:nvSpPr>
            <p:spPr bwMode="auto">
              <a:xfrm>
                <a:off x="5303838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Rectangle 692"/>
              <p:cNvSpPr>
                <a:spLocks noChangeArrowheads="1"/>
              </p:cNvSpPr>
              <p:nvPr/>
            </p:nvSpPr>
            <p:spPr bwMode="auto">
              <a:xfrm>
                <a:off x="5614988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Rectangle 693"/>
              <p:cNvSpPr>
                <a:spLocks noChangeArrowheads="1"/>
              </p:cNvSpPr>
              <p:nvPr/>
            </p:nvSpPr>
            <p:spPr bwMode="auto">
              <a:xfrm>
                <a:off x="5689601" y="3448050"/>
                <a:ext cx="3063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7" name="Rectangle 694"/>
              <p:cNvSpPr>
                <a:spLocks noChangeArrowheads="1"/>
              </p:cNvSpPr>
              <p:nvPr/>
            </p:nvSpPr>
            <p:spPr bwMode="auto">
              <a:xfrm>
                <a:off x="5638801" y="3743325"/>
                <a:ext cx="3810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Coper­nicium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8" name="Rectangle 695"/>
              <p:cNvSpPr>
                <a:spLocks noChangeArrowheads="1"/>
              </p:cNvSpPr>
              <p:nvPr/>
            </p:nvSpPr>
            <p:spPr bwMode="auto">
              <a:xfrm>
                <a:off x="5746751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9" name="Rectangle 696"/>
              <p:cNvSpPr>
                <a:spLocks noChangeArrowheads="1"/>
              </p:cNvSpPr>
              <p:nvPr/>
            </p:nvSpPr>
            <p:spPr bwMode="auto">
              <a:xfrm>
                <a:off x="6057901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0" name="Rectangle 697"/>
              <p:cNvSpPr>
                <a:spLocks noChangeArrowheads="1"/>
              </p:cNvSpPr>
              <p:nvPr/>
            </p:nvSpPr>
            <p:spPr bwMode="auto">
              <a:xfrm>
                <a:off x="6086476" y="3448050"/>
                <a:ext cx="3968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Uut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1" name="Rectangle 698"/>
              <p:cNvSpPr>
                <a:spLocks noChangeArrowheads="1"/>
              </p:cNvSpPr>
              <p:nvPr/>
            </p:nvSpPr>
            <p:spPr bwMode="auto">
              <a:xfrm>
                <a:off x="6102351" y="3743325"/>
                <a:ext cx="1746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Unun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2" name="Rectangle 699"/>
              <p:cNvSpPr>
                <a:spLocks noChangeArrowheads="1"/>
              </p:cNvSpPr>
              <p:nvPr/>
            </p:nvSpPr>
            <p:spPr bwMode="auto">
              <a:xfrm>
                <a:off x="6200776" y="3743325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3" name="Rectangle 700"/>
              <p:cNvSpPr>
                <a:spLocks noChangeArrowheads="1"/>
              </p:cNvSpPr>
              <p:nvPr/>
            </p:nvSpPr>
            <p:spPr bwMode="auto">
              <a:xfrm>
                <a:off x="6230938" y="3743325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4" name="Rectangle 701"/>
              <p:cNvSpPr>
                <a:spLocks noChangeArrowheads="1"/>
              </p:cNvSpPr>
              <p:nvPr/>
            </p:nvSpPr>
            <p:spPr bwMode="auto">
              <a:xfrm>
                <a:off x="6189663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5" name="Rectangle 702"/>
              <p:cNvSpPr>
                <a:spLocks noChangeArrowheads="1"/>
              </p:cNvSpPr>
              <p:nvPr/>
            </p:nvSpPr>
            <p:spPr bwMode="auto">
              <a:xfrm>
                <a:off x="6502401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6" name="Rectangle 703"/>
              <p:cNvSpPr>
                <a:spLocks noChangeArrowheads="1"/>
              </p:cNvSpPr>
              <p:nvPr/>
            </p:nvSpPr>
            <p:spPr bwMode="auto">
              <a:xfrm>
                <a:off x="6610351" y="3448050"/>
                <a:ext cx="2381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7" name="Rectangle 704"/>
              <p:cNvSpPr>
                <a:spLocks noChangeArrowheads="1"/>
              </p:cNvSpPr>
              <p:nvPr/>
            </p:nvSpPr>
            <p:spPr bwMode="auto">
              <a:xfrm>
                <a:off x="6557963" y="3743325"/>
                <a:ext cx="1095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Fle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Rectangle 705"/>
              <p:cNvSpPr>
                <a:spLocks noChangeArrowheads="1"/>
              </p:cNvSpPr>
              <p:nvPr/>
            </p:nvSpPr>
            <p:spPr bwMode="auto">
              <a:xfrm>
                <a:off x="6626226" y="3743325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9" name="Rectangle 706"/>
              <p:cNvSpPr>
                <a:spLocks noChangeArrowheads="1"/>
              </p:cNvSpPr>
              <p:nvPr/>
            </p:nvSpPr>
            <p:spPr bwMode="auto">
              <a:xfrm>
                <a:off x="6646863" y="3743325"/>
                <a:ext cx="968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ov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707"/>
              <p:cNvSpPr>
                <a:spLocks noChangeArrowheads="1"/>
              </p:cNvSpPr>
              <p:nvPr/>
            </p:nvSpPr>
            <p:spPr bwMode="auto">
              <a:xfrm>
                <a:off x="6677026" y="3743325"/>
                <a:ext cx="1539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708"/>
              <p:cNvSpPr>
                <a:spLocks noChangeArrowheads="1"/>
              </p:cNvSpPr>
              <p:nvPr/>
            </p:nvSpPr>
            <p:spPr bwMode="auto">
              <a:xfrm>
                <a:off x="6632576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709"/>
              <p:cNvSpPr>
                <a:spLocks noChangeArrowheads="1"/>
              </p:cNvSpPr>
              <p:nvPr/>
            </p:nvSpPr>
            <p:spPr bwMode="auto">
              <a:xfrm>
                <a:off x="6945313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710"/>
              <p:cNvSpPr>
                <a:spLocks noChangeArrowheads="1"/>
              </p:cNvSpPr>
              <p:nvPr/>
            </p:nvSpPr>
            <p:spPr bwMode="auto">
              <a:xfrm>
                <a:off x="6956426" y="3448050"/>
                <a:ext cx="4349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Uup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4" name="Rectangle 711"/>
              <p:cNvSpPr>
                <a:spLocks noChangeArrowheads="1"/>
              </p:cNvSpPr>
              <p:nvPr/>
            </p:nvSpPr>
            <p:spPr bwMode="auto">
              <a:xfrm>
                <a:off x="6954838" y="3743325"/>
                <a:ext cx="2603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Unun­pe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5" name="Rectangle 712"/>
              <p:cNvSpPr>
                <a:spLocks noChangeArrowheads="1"/>
              </p:cNvSpPr>
              <p:nvPr/>
            </p:nvSpPr>
            <p:spPr bwMode="auto">
              <a:xfrm>
                <a:off x="7143751" y="3743325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Rectangle 713"/>
              <p:cNvSpPr>
                <a:spLocks noChangeArrowheads="1"/>
              </p:cNvSpPr>
              <p:nvPr/>
            </p:nvSpPr>
            <p:spPr bwMode="auto">
              <a:xfrm>
                <a:off x="7173913" y="3743325"/>
                <a:ext cx="1333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7" name="Rectangle 714"/>
              <p:cNvSpPr>
                <a:spLocks noChangeArrowheads="1"/>
              </p:cNvSpPr>
              <p:nvPr/>
            </p:nvSpPr>
            <p:spPr bwMode="auto">
              <a:xfrm>
                <a:off x="7077076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Rectangle 715"/>
              <p:cNvSpPr>
                <a:spLocks noChangeArrowheads="1"/>
              </p:cNvSpPr>
              <p:nvPr/>
            </p:nvSpPr>
            <p:spPr bwMode="auto">
              <a:xfrm>
                <a:off x="7388226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9" name="Rectangle 716"/>
              <p:cNvSpPr>
                <a:spLocks noChangeArrowheads="1"/>
              </p:cNvSpPr>
              <p:nvPr/>
            </p:nvSpPr>
            <p:spPr bwMode="auto">
              <a:xfrm>
                <a:off x="7481888" y="3448050"/>
                <a:ext cx="1825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Rectangle 717"/>
              <p:cNvSpPr>
                <a:spLocks noChangeArrowheads="1"/>
              </p:cNvSpPr>
              <p:nvPr/>
            </p:nvSpPr>
            <p:spPr bwMode="auto">
              <a:xfrm>
                <a:off x="7554913" y="3448050"/>
                <a:ext cx="1920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1" name="Rectangle 718"/>
              <p:cNvSpPr>
                <a:spLocks noChangeArrowheads="1"/>
              </p:cNvSpPr>
              <p:nvPr/>
            </p:nvSpPr>
            <p:spPr bwMode="auto">
              <a:xfrm>
                <a:off x="7412038" y="3743325"/>
                <a:ext cx="762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2" name="Rectangle 719"/>
              <p:cNvSpPr>
                <a:spLocks noChangeArrowheads="1"/>
              </p:cNvSpPr>
              <p:nvPr/>
            </p:nvSpPr>
            <p:spPr bwMode="auto">
              <a:xfrm>
                <a:off x="7451726" y="3743325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3" name="Rectangle 720"/>
              <p:cNvSpPr>
                <a:spLocks noChangeArrowheads="1"/>
              </p:cNvSpPr>
              <p:nvPr/>
            </p:nvSpPr>
            <p:spPr bwMode="auto">
              <a:xfrm>
                <a:off x="7477126" y="3743325"/>
                <a:ext cx="3127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er­morium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4" name="Rectangle 721"/>
              <p:cNvSpPr>
                <a:spLocks noChangeArrowheads="1"/>
              </p:cNvSpPr>
              <p:nvPr/>
            </p:nvSpPr>
            <p:spPr bwMode="auto">
              <a:xfrm>
                <a:off x="7519988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5" name="Rectangle 722"/>
              <p:cNvSpPr>
                <a:spLocks noChangeArrowheads="1"/>
              </p:cNvSpPr>
              <p:nvPr/>
            </p:nvSpPr>
            <p:spPr bwMode="auto">
              <a:xfrm>
                <a:off x="7831138" y="3354388"/>
                <a:ext cx="18097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6" name="Rectangle 723"/>
              <p:cNvSpPr>
                <a:spLocks noChangeArrowheads="1"/>
              </p:cNvSpPr>
              <p:nvPr/>
            </p:nvSpPr>
            <p:spPr bwMode="auto">
              <a:xfrm>
                <a:off x="7856538" y="3448050"/>
                <a:ext cx="4079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Uus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7" name="Rectangle 724"/>
              <p:cNvSpPr>
                <a:spLocks noChangeArrowheads="1"/>
              </p:cNvSpPr>
              <p:nvPr/>
            </p:nvSpPr>
            <p:spPr bwMode="auto">
              <a:xfrm>
                <a:off x="7843838" y="3743325"/>
                <a:ext cx="2524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Unun­se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8" name="Rectangle 725"/>
              <p:cNvSpPr>
                <a:spLocks noChangeArrowheads="1"/>
              </p:cNvSpPr>
              <p:nvPr/>
            </p:nvSpPr>
            <p:spPr bwMode="auto">
              <a:xfrm>
                <a:off x="8024813" y="3743325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9" name="Rectangle 726"/>
              <p:cNvSpPr>
                <a:spLocks noChangeArrowheads="1"/>
              </p:cNvSpPr>
              <p:nvPr/>
            </p:nvSpPr>
            <p:spPr bwMode="auto">
              <a:xfrm>
                <a:off x="8056563" y="3743325"/>
                <a:ext cx="1333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0" name="Rectangle 727"/>
              <p:cNvSpPr>
                <a:spLocks noChangeArrowheads="1"/>
              </p:cNvSpPr>
              <p:nvPr/>
            </p:nvSpPr>
            <p:spPr bwMode="auto">
              <a:xfrm>
                <a:off x="7962901" y="3652838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1" name="Rectangle 728"/>
              <p:cNvSpPr>
                <a:spLocks noChangeArrowheads="1"/>
              </p:cNvSpPr>
              <p:nvPr/>
            </p:nvSpPr>
            <p:spPr bwMode="auto">
              <a:xfrm>
                <a:off x="1628776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2" name="Rectangle 729"/>
              <p:cNvSpPr>
                <a:spLocks noChangeArrowheads="1"/>
              </p:cNvSpPr>
              <p:nvPr/>
            </p:nvSpPr>
            <p:spPr bwMode="auto">
              <a:xfrm>
                <a:off x="1716088" y="4248150"/>
                <a:ext cx="2778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La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3" name="Rectangle 730"/>
              <p:cNvSpPr>
                <a:spLocks noChangeArrowheads="1"/>
              </p:cNvSpPr>
              <p:nvPr/>
            </p:nvSpPr>
            <p:spPr bwMode="auto">
              <a:xfrm>
                <a:off x="1666876" y="4540250"/>
                <a:ext cx="1254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Lan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4" name="Rectangle 731"/>
              <p:cNvSpPr>
                <a:spLocks noChangeArrowheads="1"/>
              </p:cNvSpPr>
              <p:nvPr/>
            </p:nvSpPr>
            <p:spPr bwMode="auto">
              <a:xfrm>
                <a:off x="1720851" y="4540250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5" name="Rectangle 732"/>
              <p:cNvSpPr>
                <a:spLocks noChangeArrowheads="1"/>
              </p:cNvSpPr>
              <p:nvPr/>
            </p:nvSpPr>
            <p:spPr bwMode="auto">
              <a:xfrm>
                <a:off x="1749426" y="4540250"/>
                <a:ext cx="2381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thanum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6" name="Rectangle 733"/>
              <p:cNvSpPr>
                <a:spLocks noChangeArrowheads="1"/>
              </p:cNvSpPr>
              <p:nvPr/>
            </p:nvSpPr>
            <p:spPr bwMode="auto">
              <a:xfrm>
                <a:off x="1679576" y="444976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138.90547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7" name="Rectangle 734"/>
              <p:cNvSpPr>
                <a:spLocks noChangeArrowheads="1"/>
              </p:cNvSpPr>
              <p:nvPr/>
            </p:nvSpPr>
            <p:spPr bwMode="auto">
              <a:xfrm>
                <a:off x="2071688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8" name="Rectangle 735"/>
              <p:cNvSpPr>
                <a:spLocks noChangeArrowheads="1"/>
              </p:cNvSpPr>
              <p:nvPr/>
            </p:nvSpPr>
            <p:spPr bwMode="auto">
              <a:xfrm>
                <a:off x="2147888" y="4248150"/>
                <a:ext cx="3016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9" name="Rectangle 736"/>
              <p:cNvSpPr>
                <a:spLocks noChangeArrowheads="1"/>
              </p:cNvSpPr>
              <p:nvPr/>
            </p:nvSpPr>
            <p:spPr bwMode="auto">
              <a:xfrm>
                <a:off x="2159001" y="4540250"/>
                <a:ext cx="2206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Cerium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0" name="Rectangle 737"/>
              <p:cNvSpPr>
                <a:spLocks noChangeArrowheads="1"/>
              </p:cNvSpPr>
              <p:nvPr/>
            </p:nvSpPr>
            <p:spPr bwMode="auto">
              <a:xfrm>
                <a:off x="2151063" y="444976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140.116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1" name="Rectangle 738"/>
              <p:cNvSpPr>
                <a:spLocks noChangeArrowheads="1"/>
              </p:cNvSpPr>
              <p:nvPr/>
            </p:nvSpPr>
            <p:spPr bwMode="auto">
              <a:xfrm>
                <a:off x="2513013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2" name="Rectangle 739"/>
              <p:cNvSpPr>
                <a:spLocks noChangeArrowheads="1"/>
              </p:cNvSpPr>
              <p:nvPr/>
            </p:nvSpPr>
            <p:spPr bwMode="auto">
              <a:xfrm>
                <a:off x="2606676" y="4248150"/>
                <a:ext cx="2714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3" name="Rectangle 740"/>
              <p:cNvSpPr>
                <a:spLocks noChangeArrowheads="1"/>
              </p:cNvSpPr>
              <p:nvPr/>
            </p:nvSpPr>
            <p:spPr bwMode="auto">
              <a:xfrm>
                <a:off x="2511426" y="4540250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4" name="Rectangle 741"/>
              <p:cNvSpPr>
                <a:spLocks noChangeArrowheads="1"/>
              </p:cNvSpPr>
              <p:nvPr/>
            </p:nvSpPr>
            <p:spPr bwMode="auto">
              <a:xfrm>
                <a:off x="2541588" y="4540250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5" name="Rectangle 742"/>
              <p:cNvSpPr>
                <a:spLocks noChangeArrowheads="1"/>
              </p:cNvSpPr>
              <p:nvPr/>
            </p:nvSpPr>
            <p:spPr bwMode="auto">
              <a:xfrm>
                <a:off x="2560638" y="4540250"/>
                <a:ext cx="3889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aseo­dymium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6" name="Rectangle 743"/>
              <p:cNvSpPr>
                <a:spLocks noChangeArrowheads="1"/>
              </p:cNvSpPr>
              <p:nvPr/>
            </p:nvSpPr>
            <p:spPr bwMode="auto">
              <a:xfrm>
                <a:off x="2565401" y="444976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140.90766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7" name="Rectangle 744"/>
              <p:cNvSpPr>
                <a:spLocks noChangeArrowheads="1"/>
              </p:cNvSpPr>
              <p:nvPr/>
            </p:nvSpPr>
            <p:spPr bwMode="auto">
              <a:xfrm>
                <a:off x="2959101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8" name="Rectangle 745"/>
              <p:cNvSpPr>
                <a:spLocks noChangeArrowheads="1"/>
              </p:cNvSpPr>
              <p:nvPr/>
            </p:nvSpPr>
            <p:spPr bwMode="auto">
              <a:xfrm>
                <a:off x="3019426" y="4248150"/>
                <a:ext cx="33020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9" name="Rectangle 746"/>
              <p:cNvSpPr>
                <a:spLocks noChangeArrowheads="1"/>
              </p:cNvSpPr>
              <p:nvPr/>
            </p:nvSpPr>
            <p:spPr bwMode="auto">
              <a:xfrm>
                <a:off x="2986088" y="4540250"/>
                <a:ext cx="3746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Neo­dymium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0" name="Rectangle 747"/>
              <p:cNvSpPr>
                <a:spLocks noChangeArrowheads="1"/>
              </p:cNvSpPr>
              <p:nvPr/>
            </p:nvSpPr>
            <p:spPr bwMode="auto">
              <a:xfrm>
                <a:off x="3036888" y="444976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144.242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Rectangle 748"/>
              <p:cNvSpPr>
                <a:spLocks noChangeArrowheads="1"/>
              </p:cNvSpPr>
              <p:nvPr/>
            </p:nvSpPr>
            <p:spPr bwMode="auto">
              <a:xfrm>
                <a:off x="3402013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2" name="Rectangle 749"/>
              <p:cNvSpPr>
                <a:spLocks noChangeArrowheads="1"/>
              </p:cNvSpPr>
              <p:nvPr/>
            </p:nvSpPr>
            <p:spPr bwMode="auto">
              <a:xfrm>
                <a:off x="3448051" y="4248150"/>
                <a:ext cx="3603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3" name="Rectangle 750"/>
              <p:cNvSpPr>
                <a:spLocks noChangeArrowheads="1"/>
              </p:cNvSpPr>
              <p:nvPr/>
            </p:nvSpPr>
            <p:spPr bwMode="auto">
              <a:xfrm>
                <a:off x="3427413" y="4540250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4" name="Rectangle 751"/>
              <p:cNvSpPr>
                <a:spLocks noChangeArrowheads="1"/>
              </p:cNvSpPr>
              <p:nvPr/>
            </p:nvSpPr>
            <p:spPr bwMode="auto">
              <a:xfrm>
                <a:off x="3455988" y="4540250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5" name="Rectangle 752"/>
              <p:cNvSpPr>
                <a:spLocks noChangeArrowheads="1"/>
              </p:cNvSpPr>
              <p:nvPr/>
            </p:nvSpPr>
            <p:spPr bwMode="auto">
              <a:xfrm>
                <a:off x="3478213" y="4540250"/>
                <a:ext cx="1492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ome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6" name="Rectangle 753"/>
              <p:cNvSpPr>
                <a:spLocks noChangeArrowheads="1"/>
              </p:cNvSpPr>
              <p:nvPr/>
            </p:nvSpPr>
            <p:spPr bwMode="auto">
              <a:xfrm>
                <a:off x="3554413" y="4540250"/>
                <a:ext cx="523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7" name="Rectangle 754"/>
              <p:cNvSpPr>
                <a:spLocks noChangeArrowheads="1"/>
              </p:cNvSpPr>
              <p:nvPr/>
            </p:nvSpPr>
            <p:spPr bwMode="auto">
              <a:xfrm>
                <a:off x="3582988" y="4540250"/>
                <a:ext cx="1889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thium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8" name="Rectangle 755"/>
              <p:cNvSpPr>
                <a:spLocks noChangeArrowheads="1"/>
              </p:cNvSpPr>
              <p:nvPr/>
            </p:nvSpPr>
            <p:spPr bwMode="auto">
              <a:xfrm>
                <a:off x="3533776" y="4449763"/>
                <a:ext cx="1285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756"/>
              <p:cNvSpPr>
                <a:spLocks noChangeArrowheads="1"/>
              </p:cNvSpPr>
              <p:nvPr/>
            </p:nvSpPr>
            <p:spPr bwMode="auto">
              <a:xfrm>
                <a:off x="3843338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757"/>
              <p:cNvSpPr>
                <a:spLocks noChangeArrowheads="1"/>
              </p:cNvSpPr>
              <p:nvPr/>
            </p:nvSpPr>
            <p:spPr bwMode="auto">
              <a:xfrm>
                <a:off x="3897313" y="4248150"/>
                <a:ext cx="34766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758"/>
              <p:cNvSpPr>
                <a:spLocks noChangeArrowheads="1"/>
              </p:cNvSpPr>
              <p:nvPr/>
            </p:nvSpPr>
            <p:spPr bwMode="auto">
              <a:xfrm>
                <a:off x="3898901" y="4540250"/>
                <a:ext cx="319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Sama­rium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759"/>
              <p:cNvSpPr>
                <a:spLocks noChangeArrowheads="1"/>
              </p:cNvSpPr>
              <p:nvPr/>
            </p:nvSpPr>
            <p:spPr bwMode="auto">
              <a:xfrm>
                <a:off x="3938588" y="444976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150.36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760"/>
              <p:cNvSpPr>
                <a:spLocks noChangeArrowheads="1"/>
              </p:cNvSpPr>
              <p:nvPr/>
            </p:nvSpPr>
            <p:spPr bwMode="auto">
              <a:xfrm>
                <a:off x="4286251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761"/>
              <p:cNvSpPr>
                <a:spLocks noChangeArrowheads="1"/>
              </p:cNvSpPr>
              <p:nvPr/>
            </p:nvSpPr>
            <p:spPr bwMode="auto">
              <a:xfrm>
                <a:off x="4365626" y="4248150"/>
                <a:ext cx="2984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Rectangle 762"/>
              <p:cNvSpPr>
                <a:spLocks noChangeArrowheads="1"/>
              </p:cNvSpPr>
              <p:nvPr/>
            </p:nvSpPr>
            <p:spPr bwMode="auto">
              <a:xfrm>
                <a:off x="4346576" y="4540250"/>
                <a:ext cx="968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6" name="Rectangle 763"/>
              <p:cNvSpPr>
                <a:spLocks noChangeArrowheads="1"/>
              </p:cNvSpPr>
              <p:nvPr/>
            </p:nvSpPr>
            <p:spPr bwMode="auto">
              <a:xfrm>
                <a:off x="4405313" y="4540250"/>
                <a:ext cx="555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Rectangle 764"/>
              <p:cNvSpPr>
                <a:spLocks noChangeArrowheads="1"/>
              </p:cNvSpPr>
              <p:nvPr/>
            </p:nvSpPr>
            <p:spPr bwMode="auto">
              <a:xfrm>
                <a:off x="4424363" y="4540250"/>
                <a:ext cx="2190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8" name="Rectangle 765"/>
              <p:cNvSpPr>
                <a:spLocks noChangeArrowheads="1"/>
              </p:cNvSpPr>
              <p:nvPr/>
            </p:nvSpPr>
            <p:spPr bwMode="auto">
              <a:xfrm>
                <a:off x="4367213" y="444976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151.964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9" name="Rectangle 766"/>
              <p:cNvSpPr>
                <a:spLocks noChangeArrowheads="1"/>
              </p:cNvSpPr>
              <p:nvPr/>
            </p:nvSpPr>
            <p:spPr bwMode="auto">
              <a:xfrm>
                <a:off x="4729163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0" name="Rectangle 767"/>
              <p:cNvSpPr>
                <a:spLocks noChangeArrowheads="1"/>
              </p:cNvSpPr>
              <p:nvPr/>
            </p:nvSpPr>
            <p:spPr bwMode="auto">
              <a:xfrm>
                <a:off x="4792663" y="4248150"/>
                <a:ext cx="3286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Rectangle 768"/>
              <p:cNvSpPr>
                <a:spLocks noChangeArrowheads="1"/>
              </p:cNvSpPr>
              <p:nvPr/>
            </p:nvSpPr>
            <p:spPr bwMode="auto">
              <a:xfrm>
                <a:off x="4764088" y="4540250"/>
                <a:ext cx="3556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Gadolin­ium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Rectangle 769"/>
              <p:cNvSpPr>
                <a:spLocks noChangeArrowheads="1"/>
              </p:cNvSpPr>
              <p:nvPr/>
            </p:nvSpPr>
            <p:spPr bwMode="auto">
              <a:xfrm>
                <a:off x="4821238" y="4449763"/>
                <a:ext cx="2111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157.25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3" name="Rectangle 770"/>
              <p:cNvSpPr>
                <a:spLocks noChangeArrowheads="1"/>
              </p:cNvSpPr>
              <p:nvPr/>
            </p:nvSpPr>
            <p:spPr bwMode="auto">
              <a:xfrm>
                <a:off x="5172076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4" name="Rectangle 771"/>
              <p:cNvSpPr>
                <a:spLocks noChangeArrowheads="1"/>
              </p:cNvSpPr>
              <p:nvPr/>
            </p:nvSpPr>
            <p:spPr bwMode="auto">
              <a:xfrm>
                <a:off x="5248276" y="4248150"/>
                <a:ext cx="3016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Rectangle 772"/>
              <p:cNvSpPr>
                <a:spLocks noChangeArrowheads="1"/>
              </p:cNvSpPr>
              <p:nvPr/>
            </p:nvSpPr>
            <p:spPr bwMode="auto">
              <a:xfrm>
                <a:off x="5248276" y="4540250"/>
                <a:ext cx="6508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Rectangle 773"/>
              <p:cNvSpPr>
                <a:spLocks noChangeArrowheads="1"/>
              </p:cNvSpPr>
              <p:nvPr/>
            </p:nvSpPr>
            <p:spPr bwMode="auto">
              <a:xfrm>
                <a:off x="5272088" y="4540250"/>
                <a:ext cx="2397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er­bium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7" name="Rectangle 774"/>
              <p:cNvSpPr>
                <a:spLocks noChangeArrowheads="1"/>
              </p:cNvSpPr>
              <p:nvPr/>
            </p:nvSpPr>
            <p:spPr bwMode="auto">
              <a:xfrm>
                <a:off x="5222876" y="444976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158.92535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8" name="Rectangle 775"/>
              <p:cNvSpPr>
                <a:spLocks noChangeArrowheads="1"/>
              </p:cNvSpPr>
              <p:nvPr/>
            </p:nvSpPr>
            <p:spPr bwMode="auto">
              <a:xfrm>
                <a:off x="5614988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66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Rectangle 776"/>
              <p:cNvSpPr>
                <a:spLocks noChangeArrowheads="1"/>
              </p:cNvSpPr>
              <p:nvPr/>
            </p:nvSpPr>
            <p:spPr bwMode="auto">
              <a:xfrm>
                <a:off x="5686426" y="4248150"/>
                <a:ext cx="3127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Rectangle 777"/>
              <p:cNvSpPr>
                <a:spLocks noChangeArrowheads="1"/>
              </p:cNvSpPr>
              <p:nvPr/>
            </p:nvSpPr>
            <p:spPr bwMode="auto">
              <a:xfrm>
                <a:off x="5648326" y="4540250"/>
                <a:ext cx="7302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1" name="Rectangle 778"/>
              <p:cNvSpPr>
                <a:spLocks noChangeArrowheads="1"/>
              </p:cNvSpPr>
              <p:nvPr/>
            </p:nvSpPr>
            <p:spPr bwMode="auto">
              <a:xfrm>
                <a:off x="5686426" y="4540250"/>
                <a:ext cx="635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2" name="Rectangle 779"/>
              <p:cNvSpPr>
                <a:spLocks noChangeArrowheads="1"/>
              </p:cNvSpPr>
              <p:nvPr/>
            </p:nvSpPr>
            <p:spPr bwMode="auto">
              <a:xfrm>
                <a:off x="5711826" y="4540250"/>
                <a:ext cx="920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Rectangle 780"/>
              <p:cNvSpPr>
                <a:spLocks noChangeArrowheads="1"/>
              </p:cNvSpPr>
              <p:nvPr/>
            </p:nvSpPr>
            <p:spPr bwMode="auto">
              <a:xfrm>
                <a:off x="5765801" y="4540250"/>
                <a:ext cx="889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Rectangle 781"/>
              <p:cNvSpPr>
                <a:spLocks noChangeArrowheads="1"/>
              </p:cNvSpPr>
              <p:nvPr/>
            </p:nvSpPr>
            <p:spPr bwMode="auto">
              <a:xfrm>
                <a:off x="5786438" y="4540250"/>
                <a:ext cx="177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­sium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5" name="Rectangle 782"/>
              <p:cNvSpPr>
                <a:spLocks noChangeArrowheads="1"/>
              </p:cNvSpPr>
              <p:nvPr/>
            </p:nvSpPr>
            <p:spPr bwMode="auto">
              <a:xfrm>
                <a:off x="5695951" y="444976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162.500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6" name="Rectangle 783"/>
              <p:cNvSpPr>
                <a:spLocks noChangeArrowheads="1"/>
              </p:cNvSpPr>
              <p:nvPr/>
            </p:nvSpPr>
            <p:spPr bwMode="auto">
              <a:xfrm>
                <a:off x="6057901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67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7" name="Rectangle 784"/>
              <p:cNvSpPr>
                <a:spLocks noChangeArrowheads="1"/>
              </p:cNvSpPr>
              <p:nvPr/>
            </p:nvSpPr>
            <p:spPr bwMode="auto">
              <a:xfrm>
                <a:off x="6122988" y="4248150"/>
                <a:ext cx="3270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Ho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8" name="Rectangle 785"/>
              <p:cNvSpPr>
                <a:spLocks noChangeArrowheads="1"/>
              </p:cNvSpPr>
              <p:nvPr/>
            </p:nvSpPr>
            <p:spPr bwMode="auto">
              <a:xfrm>
                <a:off x="6124576" y="4540250"/>
                <a:ext cx="2905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Hol­mium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9" name="Rectangle 786"/>
              <p:cNvSpPr>
                <a:spLocks noChangeArrowheads="1"/>
              </p:cNvSpPr>
              <p:nvPr/>
            </p:nvSpPr>
            <p:spPr bwMode="auto">
              <a:xfrm>
                <a:off x="6108701" y="444976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164.93033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0" name="Rectangle 787"/>
              <p:cNvSpPr>
                <a:spLocks noChangeArrowheads="1"/>
              </p:cNvSpPr>
              <p:nvPr/>
            </p:nvSpPr>
            <p:spPr bwMode="auto">
              <a:xfrm>
                <a:off x="6502401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68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Rectangle 788"/>
              <p:cNvSpPr>
                <a:spLocks noChangeArrowheads="1"/>
              </p:cNvSpPr>
              <p:nvPr/>
            </p:nvSpPr>
            <p:spPr bwMode="auto">
              <a:xfrm>
                <a:off x="6597651" y="4248150"/>
                <a:ext cx="2635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Er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2" name="Rectangle 789"/>
              <p:cNvSpPr>
                <a:spLocks noChangeArrowheads="1"/>
              </p:cNvSpPr>
              <p:nvPr/>
            </p:nvSpPr>
            <p:spPr bwMode="auto">
              <a:xfrm>
                <a:off x="6591301" y="4540250"/>
                <a:ext cx="2190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Erbium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3" name="Rectangle 790"/>
              <p:cNvSpPr>
                <a:spLocks noChangeArrowheads="1"/>
              </p:cNvSpPr>
              <p:nvPr/>
            </p:nvSpPr>
            <p:spPr bwMode="auto">
              <a:xfrm>
                <a:off x="6581776" y="444976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167.259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4" name="Rectangle 791"/>
              <p:cNvSpPr>
                <a:spLocks noChangeArrowheads="1"/>
              </p:cNvSpPr>
              <p:nvPr/>
            </p:nvSpPr>
            <p:spPr bwMode="auto">
              <a:xfrm>
                <a:off x="6945313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69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5" name="Rectangle 792"/>
              <p:cNvSpPr>
                <a:spLocks noChangeArrowheads="1"/>
              </p:cNvSpPr>
              <p:nvPr/>
            </p:nvSpPr>
            <p:spPr bwMode="auto">
              <a:xfrm>
                <a:off x="7000876" y="4248150"/>
                <a:ext cx="1968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6" name="Rectangle 793"/>
              <p:cNvSpPr>
                <a:spLocks noChangeArrowheads="1"/>
              </p:cNvSpPr>
              <p:nvPr/>
            </p:nvSpPr>
            <p:spPr bwMode="auto">
              <a:xfrm>
                <a:off x="7085013" y="4248150"/>
                <a:ext cx="2571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7" name="Rectangle 794"/>
              <p:cNvSpPr>
                <a:spLocks noChangeArrowheads="1"/>
              </p:cNvSpPr>
              <p:nvPr/>
            </p:nvSpPr>
            <p:spPr bwMode="auto">
              <a:xfrm>
                <a:off x="7021513" y="4540250"/>
                <a:ext cx="2476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Thulium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8" name="Rectangle 795"/>
              <p:cNvSpPr>
                <a:spLocks noChangeArrowheads="1"/>
              </p:cNvSpPr>
              <p:nvPr/>
            </p:nvSpPr>
            <p:spPr bwMode="auto">
              <a:xfrm>
                <a:off x="6996113" y="4449763"/>
                <a:ext cx="3048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168.93422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9" name="Rectangle 796"/>
              <p:cNvSpPr>
                <a:spLocks noChangeArrowheads="1"/>
              </p:cNvSpPr>
              <p:nvPr/>
            </p:nvSpPr>
            <p:spPr bwMode="auto">
              <a:xfrm>
                <a:off x="7388226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70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0" name="Rectangle 797"/>
              <p:cNvSpPr>
                <a:spLocks noChangeArrowheads="1"/>
              </p:cNvSpPr>
              <p:nvPr/>
            </p:nvSpPr>
            <p:spPr bwMode="auto">
              <a:xfrm>
                <a:off x="7462838" y="4248150"/>
                <a:ext cx="3032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Yb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1" name="Rectangle 798"/>
              <p:cNvSpPr>
                <a:spLocks noChangeArrowheads="1"/>
              </p:cNvSpPr>
              <p:nvPr/>
            </p:nvSpPr>
            <p:spPr bwMode="auto">
              <a:xfrm>
                <a:off x="7445376" y="4540250"/>
                <a:ext cx="66675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2" name="Rectangle 799"/>
              <p:cNvSpPr>
                <a:spLocks noChangeArrowheads="1"/>
              </p:cNvSpPr>
              <p:nvPr/>
            </p:nvSpPr>
            <p:spPr bwMode="auto">
              <a:xfrm>
                <a:off x="7472363" y="4540250"/>
                <a:ext cx="1095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tte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3" name="Rectangle 800"/>
              <p:cNvSpPr>
                <a:spLocks noChangeArrowheads="1"/>
              </p:cNvSpPr>
              <p:nvPr/>
            </p:nvSpPr>
            <p:spPr bwMode="auto">
              <a:xfrm>
                <a:off x="7510463" y="4540250"/>
                <a:ext cx="20796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r­bium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4" name="Rectangle 801"/>
              <p:cNvSpPr>
                <a:spLocks noChangeArrowheads="1"/>
              </p:cNvSpPr>
              <p:nvPr/>
            </p:nvSpPr>
            <p:spPr bwMode="auto">
              <a:xfrm>
                <a:off x="7469188" y="4449763"/>
                <a:ext cx="24130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173.054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5" name="Rectangle 802"/>
              <p:cNvSpPr>
                <a:spLocks noChangeArrowheads="1"/>
              </p:cNvSpPr>
              <p:nvPr/>
            </p:nvSpPr>
            <p:spPr bwMode="auto">
              <a:xfrm>
                <a:off x="7831138" y="4151313"/>
                <a:ext cx="136525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71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6" name="Rectangle 803"/>
              <p:cNvSpPr>
                <a:spLocks noChangeArrowheads="1"/>
              </p:cNvSpPr>
              <p:nvPr/>
            </p:nvSpPr>
            <p:spPr bwMode="auto">
              <a:xfrm>
                <a:off x="7915276" y="4248150"/>
                <a:ext cx="2873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7" name="Rectangle 804"/>
              <p:cNvSpPr>
                <a:spLocks noChangeArrowheads="1"/>
              </p:cNvSpPr>
              <p:nvPr/>
            </p:nvSpPr>
            <p:spPr bwMode="auto">
              <a:xfrm>
                <a:off x="7899401" y="4540250"/>
                <a:ext cx="95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Lu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8" name="Rectangle 805"/>
              <p:cNvSpPr>
                <a:spLocks noChangeArrowheads="1"/>
              </p:cNvSpPr>
              <p:nvPr/>
            </p:nvSpPr>
            <p:spPr bwMode="auto">
              <a:xfrm>
                <a:off x="7954963" y="4540250"/>
                <a:ext cx="873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te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Rectangle 806"/>
              <p:cNvSpPr>
                <a:spLocks noChangeArrowheads="1"/>
              </p:cNvSpPr>
              <p:nvPr/>
            </p:nvSpPr>
            <p:spPr bwMode="auto">
              <a:xfrm>
                <a:off x="7974013" y="4540250"/>
                <a:ext cx="74613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­t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Rectangle 807"/>
              <p:cNvSpPr>
                <a:spLocks noChangeArrowheads="1"/>
              </p:cNvSpPr>
              <p:nvPr/>
            </p:nvSpPr>
            <p:spPr bwMode="auto">
              <a:xfrm>
                <a:off x="8002588" y="4540250"/>
                <a:ext cx="1333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ium</a:t>
                </a:r>
                <a:endParaRPr kumimoji="0" 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" name="Rectangle 809"/>
            <p:cNvSpPr>
              <a:spLocks noChangeArrowheads="1"/>
            </p:cNvSpPr>
            <p:nvPr/>
          </p:nvSpPr>
          <p:spPr bwMode="auto">
            <a:xfrm>
              <a:off x="7896225" y="4449763"/>
              <a:ext cx="2730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174.9668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810"/>
            <p:cNvSpPr>
              <a:spLocks noChangeArrowheads="1"/>
            </p:cNvSpPr>
            <p:nvPr/>
          </p:nvSpPr>
          <p:spPr bwMode="auto">
            <a:xfrm>
              <a:off x="1628775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811"/>
            <p:cNvSpPr>
              <a:spLocks noChangeArrowheads="1"/>
            </p:cNvSpPr>
            <p:nvPr/>
          </p:nvSpPr>
          <p:spPr bwMode="auto">
            <a:xfrm>
              <a:off x="1704975" y="4765675"/>
              <a:ext cx="29686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12"/>
            <p:cNvSpPr>
              <a:spLocks noChangeArrowheads="1"/>
            </p:cNvSpPr>
            <p:nvPr/>
          </p:nvSpPr>
          <p:spPr bwMode="auto">
            <a:xfrm>
              <a:off x="1695450" y="5059363"/>
              <a:ext cx="28892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Actin­ium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13"/>
            <p:cNvSpPr>
              <a:spLocks noChangeArrowheads="1"/>
            </p:cNvSpPr>
            <p:nvPr/>
          </p:nvSpPr>
          <p:spPr bwMode="auto">
            <a:xfrm>
              <a:off x="1760538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14"/>
            <p:cNvSpPr>
              <a:spLocks noChangeArrowheads="1"/>
            </p:cNvSpPr>
            <p:nvPr/>
          </p:nvSpPr>
          <p:spPr bwMode="auto">
            <a:xfrm>
              <a:off x="2071688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15"/>
            <p:cNvSpPr>
              <a:spLocks noChangeArrowheads="1"/>
            </p:cNvSpPr>
            <p:nvPr/>
          </p:nvSpPr>
          <p:spPr bwMode="auto">
            <a:xfrm>
              <a:off x="2147888" y="4765675"/>
              <a:ext cx="3016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16"/>
            <p:cNvSpPr>
              <a:spLocks noChangeArrowheads="1"/>
            </p:cNvSpPr>
            <p:nvPr/>
          </p:nvSpPr>
          <p:spPr bwMode="auto">
            <a:xfrm>
              <a:off x="2146300" y="5059363"/>
              <a:ext cx="2730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Thor­ium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17"/>
            <p:cNvSpPr>
              <a:spLocks noChangeArrowheads="1"/>
            </p:cNvSpPr>
            <p:nvPr/>
          </p:nvSpPr>
          <p:spPr bwMode="auto">
            <a:xfrm>
              <a:off x="2135188" y="4968875"/>
              <a:ext cx="2730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232.0377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18"/>
            <p:cNvSpPr>
              <a:spLocks noChangeArrowheads="1"/>
            </p:cNvSpPr>
            <p:nvPr/>
          </p:nvSpPr>
          <p:spPr bwMode="auto">
            <a:xfrm>
              <a:off x="2513013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819"/>
            <p:cNvSpPr>
              <a:spLocks noChangeArrowheads="1"/>
            </p:cNvSpPr>
            <p:nvPr/>
          </p:nvSpPr>
          <p:spPr bwMode="auto">
            <a:xfrm>
              <a:off x="2593975" y="4765675"/>
              <a:ext cx="2047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20"/>
            <p:cNvSpPr>
              <a:spLocks noChangeArrowheads="1"/>
            </p:cNvSpPr>
            <p:nvPr/>
          </p:nvSpPr>
          <p:spPr bwMode="auto">
            <a:xfrm>
              <a:off x="2690813" y="4765675"/>
              <a:ext cx="1968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821"/>
            <p:cNvSpPr>
              <a:spLocks noChangeArrowheads="1"/>
            </p:cNvSpPr>
            <p:nvPr/>
          </p:nvSpPr>
          <p:spPr bwMode="auto">
            <a:xfrm>
              <a:off x="2535238" y="5059363"/>
              <a:ext cx="666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822"/>
            <p:cNvSpPr>
              <a:spLocks noChangeArrowheads="1"/>
            </p:cNvSpPr>
            <p:nvPr/>
          </p:nvSpPr>
          <p:spPr bwMode="auto">
            <a:xfrm>
              <a:off x="2565400" y="5059363"/>
              <a:ext cx="555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23"/>
            <p:cNvSpPr>
              <a:spLocks noChangeArrowheads="1"/>
            </p:cNvSpPr>
            <p:nvPr/>
          </p:nvSpPr>
          <p:spPr bwMode="auto">
            <a:xfrm>
              <a:off x="2584450" y="5059363"/>
              <a:ext cx="666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824"/>
            <p:cNvSpPr>
              <a:spLocks noChangeArrowheads="1"/>
            </p:cNvSpPr>
            <p:nvPr/>
          </p:nvSpPr>
          <p:spPr bwMode="auto">
            <a:xfrm>
              <a:off x="2616200" y="5059363"/>
              <a:ext cx="555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825"/>
            <p:cNvSpPr>
              <a:spLocks noChangeArrowheads="1"/>
            </p:cNvSpPr>
            <p:nvPr/>
          </p:nvSpPr>
          <p:spPr bwMode="auto">
            <a:xfrm>
              <a:off x="2635250" y="5059363"/>
              <a:ext cx="2841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ac­tinium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826"/>
            <p:cNvSpPr>
              <a:spLocks noChangeArrowheads="1"/>
            </p:cNvSpPr>
            <p:nvPr/>
          </p:nvSpPr>
          <p:spPr bwMode="auto">
            <a:xfrm>
              <a:off x="2565400" y="4968875"/>
              <a:ext cx="3048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231.03588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827"/>
            <p:cNvSpPr>
              <a:spLocks noChangeArrowheads="1"/>
            </p:cNvSpPr>
            <p:nvPr/>
          </p:nvSpPr>
          <p:spPr bwMode="auto">
            <a:xfrm>
              <a:off x="2959100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92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828"/>
            <p:cNvSpPr>
              <a:spLocks noChangeArrowheads="1"/>
            </p:cNvSpPr>
            <p:nvPr/>
          </p:nvSpPr>
          <p:spPr bwMode="auto">
            <a:xfrm>
              <a:off x="3070225" y="4765675"/>
              <a:ext cx="2286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829"/>
            <p:cNvSpPr>
              <a:spLocks noChangeArrowheads="1"/>
            </p:cNvSpPr>
            <p:nvPr/>
          </p:nvSpPr>
          <p:spPr bwMode="auto">
            <a:xfrm>
              <a:off x="3028950" y="5059363"/>
              <a:ext cx="7461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830"/>
            <p:cNvSpPr>
              <a:spLocks noChangeArrowheads="1"/>
            </p:cNvSpPr>
            <p:nvPr/>
          </p:nvSpPr>
          <p:spPr bwMode="auto">
            <a:xfrm>
              <a:off x="3067050" y="5059363"/>
              <a:ext cx="8731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831"/>
            <p:cNvSpPr>
              <a:spLocks noChangeArrowheads="1"/>
            </p:cNvSpPr>
            <p:nvPr/>
          </p:nvSpPr>
          <p:spPr bwMode="auto">
            <a:xfrm>
              <a:off x="3086100" y="5059363"/>
              <a:ext cx="1857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­nium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832"/>
            <p:cNvSpPr>
              <a:spLocks noChangeArrowheads="1"/>
            </p:cNvSpPr>
            <p:nvPr/>
          </p:nvSpPr>
          <p:spPr bwMode="auto">
            <a:xfrm>
              <a:off x="3008313" y="4968875"/>
              <a:ext cx="3048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238.02891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833"/>
            <p:cNvSpPr>
              <a:spLocks noChangeArrowheads="1"/>
            </p:cNvSpPr>
            <p:nvPr/>
          </p:nvSpPr>
          <p:spPr bwMode="auto">
            <a:xfrm>
              <a:off x="3402013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834"/>
            <p:cNvSpPr>
              <a:spLocks noChangeArrowheads="1"/>
            </p:cNvSpPr>
            <p:nvPr/>
          </p:nvSpPr>
          <p:spPr bwMode="auto">
            <a:xfrm>
              <a:off x="3462338" y="4765675"/>
              <a:ext cx="3302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Np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835"/>
            <p:cNvSpPr>
              <a:spLocks noChangeArrowheads="1"/>
            </p:cNvSpPr>
            <p:nvPr/>
          </p:nvSpPr>
          <p:spPr bwMode="auto">
            <a:xfrm>
              <a:off x="3440113" y="5059363"/>
              <a:ext cx="1063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836"/>
            <p:cNvSpPr>
              <a:spLocks noChangeArrowheads="1"/>
            </p:cNvSpPr>
            <p:nvPr/>
          </p:nvSpPr>
          <p:spPr bwMode="auto">
            <a:xfrm>
              <a:off x="3506788" y="5059363"/>
              <a:ext cx="666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837"/>
            <p:cNvSpPr>
              <a:spLocks noChangeArrowheads="1"/>
            </p:cNvSpPr>
            <p:nvPr/>
          </p:nvSpPr>
          <p:spPr bwMode="auto">
            <a:xfrm>
              <a:off x="3536950" y="5059363"/>
              <a:ext cx="2413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tu­nium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838"/>
            <p:cNvSpPr>
              <a:spLocks noChangeArrowheads="1"/>
            </p:cNvSpPr>
            <p:nvPr/>
          </p:nvSpPr>
          <p:spPr bwMode="auto">
            <a:xfrm>
              <a:off x="3533775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839"/>
            <p:cNvSpPr>
              <a:spLocks noChangeArrowheads="1"/>
            </p:cNvSpPr>
            <p:nvPr/>
          </p:nvSpPr>
          <p:spPr bwMode="auto">
            <a:xfrm>
              <a:off x="3843338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94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840"/>
            <p:cNvSpPr>
              <a:spLocks noChangeArrowheads="1"/>
            </p:cNvSpPr>
            <p:nvPr/>
          </p:nvSpPr>
          <p:spPr bwMode="auto">
            <a:xfrm>
              <a:off x="3919538" y="4765675"/>
              <a:ext cx="3063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Pu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841"/>
            <p:cNvSpPr>
              <a:spLocks noChangeArrowheads="1"/>
            </p:cNvSpPr>
            <p:nvPr/>
          </p:nvSpPr>
          <p:spPr bwMode="auto">
            <a:xfrm>
              <a:off x="3895725" y="5059363"/>
              <a:ext cx="1158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Plu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842"/>
            <p:cNvSpPr>
              <a:spLocks noChangeArrowheads="1"/>
            </p:cNvSpPr>
            <p:nvPr/>
          </p:nvSpPr>
          <p:spPr bwMode="auto">
            <a:xfrm>
              <a:off x="3970338" y="5059363"/>
              <a:ext cx="889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843"/>
            <p:cNvSpPr>
              <a:spLocks noChangeArrowheads="1"/>
            </p:cNvSpPr>
            <p:nvPr/>
          </p:nvSpPr>
          <p:spPr bwMode="auto">
            <a:xfrm>
              <a:off x="3989388" y="5059363"/>
              <a:ext cx="1857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­nium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844"/>
            <p:cNvSpPr>
              <a:spLocks noChangeArrowheads="1"/>
            </p:cNvSpPr>
            <p:nvPr/>
          </p:nvSpPr>
          <p:spPr bwMode="auto">
            <a:xfrm>
              <a:off x="3975100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244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845"/>
            <p:cNvSpPr>
              <a:spLocks noChangeArrowheads="1"/>
            </p:cNvSpPr>
            <p:nvPr/>
          </p:nvSpPr>
          <p:spPr bwMode="auto">
            <a:xfrm>
              <a:off x="4286250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95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846"/>
            <p:cNvSpPr>
              <a:spLocks noChangeArrowheads="1"/>
            </p:cNvSpPr>
            <p:nvPr/>
          </p:nvSpPr>
          <p:spPr bwMode="auto">
            <a:xfrm>
              <a:off x="4327525" y="4765675"/>
              <a:ext cx="3746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847"/>
            <p:cNvSpPr>
              <a:spLocks noChangeArrowheads="1"/>
            </p:cNvSpPr>
            <p:nvPr/>
          </p:nvSpPr>
          <p:spPr bwMode="auto">
            <a:xfrm>
              <a:off x="4332288" y="5059363"/>
              <a:ext cx="3381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Ameri­cium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848"/>
            <p:cNvSpPr>
              <a:spLocks noChangeArrowheads="1"/>
            </p:cNvSpPr>
            <p:nvPr/>
          </p:nvSpPr>
          <p:spPr bwMode="auto">
            <a:xfrm>
              <a:off x="4418013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849"/>
            <p:cNvSpPr>
              <a:spLocks noChangeArrowheads="1"/>
            </p:cNvSpPr>
            <p:nvPr/>
          </p:nvSpPr>
          <p:spPr bwMode="auto">
            <a:xfrm>
              <a:off x="4729163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850"/>
            <p:cNvSpPr>
              <a:spLocks noChangeArrowheads="1"/>
            </p:cNvSpPr>
            <p:nvPr/>
          </p:nvSpPr>
          <p:spPr bwMode="auto">
            <a:xfrm>
              <a:off x="4776788" y="4765675"/>
              <a:ext cx="36036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851"/>
            <p:cNvSpPr>
              <a:spLocks noChangeArrowheads="1"/>
            </p:cNvSpPr>
            <p:nvPr/>
          </p:nvSpPr>
          <p:spPr bwMode="auto">
            <a:xfrm>
              <a:off x="4816475" y="5059363"/>
              <a:ext cx="2222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Curium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852"/>
            <p:cNvSpPr>
              <a:spLocks noChangeArrowheads="1"/>
            </p:cNvSpPr>
            <p:nvPr/>
          </p:nvSpPr>
          <p:spPr bwMode="auto">
            <a:xfrm>
              <a:off x="4859338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853"/>
            <p:cNvSpPr>
              <a:spLocks noChangeArrowheads="1"/>
            </p:cNvSpPr>
            <p:nvPr/>
          </p:nvSpPr>
          <p:spPr bwMode="auto">
            <a:xfrm>
              <a:off x="5172075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854"/>
            <p:cNvSpPr>
              <a:spLocks noChangeArrowheads="1"/>
            </p:cNvSpPr>
            <p:nvPr/>
          </p:nvSpPr>
          <p:spPr bwMode="auto">
            <a:xfrm>
              <a:off x="5248275" y="4765675"/>
              <a:ext cx="3016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Bk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855"/>
            <p:cNvSpPr>
              <a:spLocks noChangeArrowheads="1"/>
            </p:cNvSpPr>
            <p:nvPr/>
          </p:nvSpPr>
          <p:spPr bwMode="auto">
            <a:xfrm>
              <a:off x="5226050" y="5059363"/>
              <a:ext cx="1222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Ber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856"/>
            <p:cNvSpPr>
              <a:spLocks noChangeArrowheads="1"/>
            </p:cNvSpPr>
            <p:nvPr/>
          </p:nvSpPr>
          <p:spPr bwMode="auto">
            <a:xfrm>
              <a:off x="5308600" y="5059363"/>
              <a:ext cx="635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857"/>
            <p:cNvSpPr>
              <a:spLocks noChangeArrowheads="1"/>
            </p:cNvSpPr>
            <p:nvPr/>
          </p:nvSpPr>
          <p:spPr bwMode="auto">
            <a:xfrm>
              <a:off x="5334000" y="5059363"/>
              <a:ext cx="20002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el­ium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858"/>
            <p:cNvSpPr>
              <a:spLocks noChangeArrowheads="1"/>
            </p:cNvSpPr>
            <p:nvPr/>
          </p:nvSpPr>
          <p:spPr bwMode="auto">
            <a:xfrm>
              <a:off x="5303838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859"/>
            <p:cNvSpPr>
              <a:spLocks noChangeArrowheads="1"/>
            </p:cNvSpPr>
            <p:nvPr/>
          </p:nvSpPr>
          <p:spPr bwMode="auto">
            <a:xfrm>
              <a:off x="5614988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860"/>
            <p:cNvSpPr>
              <a:spLocks noChangeArrowheads="1"/>
            </p:cNvSpPr>
            <p:nvPr/>
          </p:nvSpPr>
          <p:spPr bwMode="auto">
            <a:xfrm>
              <a:off x="5708650" y="4765675"/>
              <a:ext cx="2635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Cf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861"/>
            <p:cNvSpPr>
              <a:spLocks noChangeArrowheads="1"/>
            </p:cNvSpPr>
            <p:nvPr/>
          </p:nvSpPr>
          <p:spPr bwMode="auto">
            <a:xfrm>
              <a:off x="5649913" y="5059363"/>
              <a:ext cx="1301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Cali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862"/>
            <p:cNvSpPr>
              <a:spLocks noChangeArrowheads="1"/>
            </p:cNvSpPr>
            <p:nvPr/>
          </p:nvSpPr>
          <p:spPr bwMode="auto">
            <a:xfrm>
              <a:off x="5738813" y="5059363"/>
              <a:ext cx="523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863"/>
            <p:cNvSpPr>
              <a:spLocks noChangeArrowheads="1"/>
            </p:cNvSpPr>
            <p:nvPr/>
          </p:nvSpPr>
          <p:spPr bwMode="auto">
            <a:xfrm>
              <a:off x="5756275" y="5059363"/>
              <a:ext cx="2413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or­nium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864"/>
            <p:cNvSpPr>
              <a:spLocks noChangeArrowheads="1"/>
            </p:cNvSpPr>
            <p:nvPr/>
          </p:nvSpPr>
          <p:spPr bwMode="auto">
            <a:xfrm>
              <a:off x="5746750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865"/>
            <p:cNvSpPr>
              <a:spLocks noChangeArrowheads="1"/>
            </p:cNvSpPr>
            <p:nvPr/>
          </p:nvSpPr>
          <p:spPr bwMode="auto">
            <a:xfrm>
              <a:off x="6057900" y="4672013"/>
              <a:ext cx="13652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99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866"/>
            <p:cNvSpPr>
              <a:spLocks noChangeArrowheads="1"/>
            </p:cNvSpPr>
            <p:nvPr/>
          </p:nvSpPr>
          <p:spPr bwMode="auto">
            <a:xfrm>
              <a:off x="6149975" y="4765675"/>
              <a:ext cx="27146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867"/>
            <p:cNvSpPr>
              <a:spLocks noChangeArrowheads="1"/>
            </p:cNvSpPr>
            <p:nvPr/>
          </p:nvSpPr>
          <p:spPr bwMode="auto">
            <a:xfrm>
              <a:off x="6092825" y="5059363"/>
              <a:ext cx="11271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Ein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868"/>
            <p:cNvSpPr>
              <a:spLocks noChangeArrowheads="1"/>
            </p:cNvSpPr>
            <p:nvPr/>
          </p:nvSpPr>
          <p:spPr bwMode="auto">
            <a:xfrm>
              <a:off x="6165850" y="5059363"/>
              <a:ext cx="587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869"/>
            <p:cNvSpPr>
              <a:spLocks noChangeArrowheads="1"/>
            </p:cNvSpPr>
            <p:nvPr/>
          </p:nvSpPr>
          <p:spPr bwMode="auto">
            <a:xfrm>
              <a:off x="6188075" y="5059363"/>
              <a:ext cx="555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870"/>
            <p:cNvSpPr>
              <a:spLocks noChangeArrowheads="1"/>
            </p:cNvSpPr>
            <p:nvPr/>
          </p:nvSpPr>
          <p:spPr bwMode="auto">
            <a:xfrm>
              <a:off x="6207125" y="5059363"/>
              <a:ext cx="2349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ei­nium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871"/>
            <p:cNvSpPr>
              <a:spLocks noChangeArrowheads="1"/>
            </p:cNvSpPr>
            <p:nvPr/>
          </p:nvSpPr>
          <p:spPr bwMode="auto">
            <a:xfrm>
              <a:off x="6189663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252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872"/>
            <p:cNvSpPr>
              <a:spLocks noChangeArrowheads="1"/>
            </p:cNvSpPr>
            <p:nvPr/>
          </p:nvSpPr>
          <p:spPr bwMode="auto">
            <a:xfrm>
              <a:off x="6502400" y="4672013"/>
              <a:ext cx="18097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873"/>
            <p:cNvSpPr>
              <a:spLocks noChangeArrowheads="1"/>
            </p:cNvSpPr>
            <p:nvPr/>
          </p:nvSpPr>
          <p:spPr bwMode="auto">
            <a:xfrm>
              <a:off x="6556375" y="4765675"/>
              <a:ext cx="3444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874"/>
            <p:cNvSpPr>
              <a:spLocks noChangeArrowheads="1"/>
            </p:cNvSpPr>
            <p:nvPr/>
          </p:nvSpPr>
          <p:spPr bwMode="auto">
            <a:xfrm>
              <a:off x="6569075" y="5059363"/>
              <a:ext cx="635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875"/>
            <p:cNvSpPr>
              <a:spLocks noChangeArrowheads="1"/>
            </p:cNvSpPr>
            <p:nvPr/>
          </p:nvSpPr>
          <p:spPr bwMode="auto">
            <a:xfrm>
              <a:off x="6594475" y="5059363"/>
              <a:ext cx="2571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er­mium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876"/>
            <p:cNvSpPr>
              <a:spLocks noChangeArrowheads="1"/>
            </p:cNvSpPr>
            <p:nvPr/>
          </p:nvSpPr>
          <p:spPr bwMode="auto">
            <a:xfrm>
              <a:off x="6632575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877"/>
            <p:cNvSpPr>
              <a:spLocks noChangeArrowheads="1"/>
            </p:cNvSpPr>
            <p:nvPr/>
          </p:nvSpPr>
          <p:spPr bwMode="auto">
            <a:xfrm>
              <a:off x="6945313" y="4672013"/>
              <a:ext cx="18097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878"/>
            <p:cNvSpPr>
              <a:spLocks noChangeArrowheads="1"/>
            </p:cNvSpPr>
            <p:nvPr/>
          </p:nvSpPr>
          <p:spPr bwMode="auto">
            <a:xfrm>
              <a:off x="6986588" y="4765675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Md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879"/>
            <p:cNvSpPr>
              <a:spLocks noChangeArrowheads="1"/>
            </p:cNvSpPr>
            <p:nvPr/>
          </p:nvSpPr>
          <p:spPr bwMode="auto">
            <a:xfrm>
              <a:off x="6954838" y="5059363"/>
              <a:ext cx="2540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Mende­l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880"/>
            <p:cNvSpPr>
              <a:spLocks noChangeArrowheads="1"/>
            </p:cNvSpPr>
            <p:nvPr/>
          </p:nvSpPr>
          <p:spPr bwMode="auto">
            <a:xfrm>
              <a:off x="7137400" y="5059363"/>
              <a:ext cx="650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881"/>
            <p:cNvSpPr>
              <a:spLocks noChangeArrowheads="1"/>
            </p:cNvSpPr>
            <p:nvPr/>
          </p:nvSpPr>
          <p:spPr bwMode="auto">
            <a:xfrm>
              <a:off x="7165975" y="5059363"/>
              <a:ext cx="16351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882"/>
            <p:cNvSpPr>
              <a:spLocks noChangeArrowheads="1"/>
            </p:cNvSpPr>
            <p:nvPr/>
          </p:nvSpPr>
          <p:spPr bwMode="auto">
            <a:xfrm>
              <a:off x="7077075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883"/>
            <p:cNvSpPr>
              <a:spLocks noChangeArrowheads="1"/>
            </p:cNvSpPr>
            <p:nvPr/>
          </p:nvSpPr>
          <p:spPr bwMode="auto">
            <a:xfrm>
              <a:off x="7388225" y="4672013"/>
              <a:ext cx="18097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102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884"/>
            <p:cNvSpPr>
              <a:spLocks noChangeArrowheads="1"/>
            </p:cNvSpPr>
            <p:nvPr/>
          </p:nvSpPr>
          <p:spPr bwMode="auto">
            <a:xfrm>
              <a:off x="7448550" y="4765675"/>
              <a:ext cx="3302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85"/>
            <p:cNvSpPr>
              <a:spLocks noChangeArrowheads="1"/>
            </p:cNvSpPr>
            <p:nvPr/>
          </p:nvSpPr>
          <p:spPr bwMode="auto">
            <a:xfrm>
              <a:off x="7446963" y="5059363"/>
              <a:ext cx="3095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Nobel­ium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86"/>
            <p:cNvSpPr>
              <a:spLocks noChangeArrowheads="1"/>
            </p:cNvSpPr>
            <p:nvPr/>
          </p:nvSpPr>
          <p:spPr bwMode="auto">
            <a:xfrm>
              <a:off x="7519988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259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87"/>
            <p:cNvSpPr>
              <a:spLocks noChangeArrowheads="1"/>
            </p:cNvSpPr>
            <p:nvPr/>
          </p:nvSpPr>
          <p:spPr bwMode="auto">
            <a:xfrm>
              <a:off x="7831138" y="4672013"/>
              <a:ext cx="18097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88"/>
            <p:cNvSpPr>
              <a:spLocks noChangeArrowheads="1"/>
            </p:cNvSpPr>
            <p:nvPr/>
          </p:nvSpPr>
          <p:spPr bwMode="auto">
            <a:xfrm>
              <a:off x="7932738" y="4765675"/>
              <a:ext cx="25241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Lr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89"/>
            <p:cNvSpPr>
              <a:spLocks noChangeArrowheads="1"/>
            </p:cNvSpPr>
            <p:nvPr/>
          </p:nvSpPr>
          <p:spPr bwMode="auto">
            <a:xfrm>
              <a:off x="7862888" y="5059363"/>
              <a:ext cx="6032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90"/>
            <p:cNvSpPr>
              <a:spLocks noChangeArrowheads="1"/>
            </p:cNvSpPr>
            <p:nvPr/>
          </p:nvSpPr>
          <p:spPr bwMode="auto">
            <a:xfrm>
              <a:off x="7885113" y="5059363"/>
              <a:ext cx="650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91"/>
            <p:cNvSpPr>
              <a:spLocks noChangeArrowheads="1"/>
            </p:cNvSpPr>
            <p:nvPr/>
          </p:nvSpPr>
          <p:spPr bwMode="auto">
            <a:xfrm>
              <a:off x="7913688" y="5059363"/>
              <a:ext cx="809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92"/>
            <p:cNvSpPr>
              <a:spLocks noChangeArrowheads="1"/>
            </p:cNvSpPr>
            <p:nvPr/>
          </p:nvSpPr>
          <p:spPr bwMode="auto">
            <a:xfrm>
              <a:off x="7956550" y="5059363"/>
              <a:ext cx="5556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93"/>
            <p:cNvSpPr>
              <a:spLocks noChangeArrowheads="1"/>
            </p:cNvSpPr>
            <p:nvPr/>
          </p:nvSpPr>
          <p:spPr bwMode="auto">
            <a:xfrm>
              <a:off x="7975600" y="5059363"/>
              <a:ext cx="2444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en­cium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94"/>
            <p:cNvSpPr>
              <a:spLocks noChangeArrowheads="1"/>
            </p:cNvSpPr>
            <p:nvPr/>
          </p:nvSpPr>
          <p:spPr bwMode="auto">
            <a:xfrm>
              <a:off x="7962900" y="4968875"/>
              <a:ext cx="12858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266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95"/>
            <p:cNvSpPr>
              <a:spLocks noChangeArrowheads="1"/>
            </p:cNvSpPr>
            <p:nvPr/>
          </p:nvSpPr>
          <p:spPr bwMode="auto">
            <a:xfrm>
              <a:off x="1652588" y="3416300"/>
              <a:ext cx="257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96"/>
            <p:cNvSpPr>
              <a:spLocks noChangeArrowheads="1"/>
            </p:cNvSpPr>
            <p:nvPr/>
          </p:nvSpPr>
          <p:spPr bwMode="auto">
            <a:xfrm>
              <a:off x="1739900" y="3605213"/>
              <a:ext cx="3397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7"/>
            <p:cNvSpPr>
              <a:spLocks noChangeArrowheads="1"/>
            </p:cNvSpPr>
            <p:nvPr/>
          </p:nvSpPr>
          <p:spPr bwMode="auto">
            <a:xfrm>
              <a:off x="498475" y="373063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8"/>
            <p:cNvSpPr>
              <a:spLocks noChangeArrowheads="1"/>
            </p:cNvSpPr>
            <p:nvPr/>
          </p:nvSpPr>
          <p:spPr bwMode="auto">
            <a:xfrm>
              <a:off x="884238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99"/>
            <p:cNvSpPr>
              <a:spLocks noChangeArrowheads="1"/>
            </p:cNvSpPr>
            <p:nvPr/>
          </p:nvSpPr>
          <p:spPr bwMode="auto">
            <a:xfrm>
              <a:off x="1327150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00"/>
            <p:cNvSpPr>
              <a:spLocks noChangeArrowheads="1"/>
            </p:cNvSpPr>
            <p:nvPr/>
          </p:nvSpPr>
          <p:spPr bwMode="auto">
            <a:xfrm>
              <a:off x="1770063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01"/>
            <p:cNvSpPr>
              <a:spLocks noChangeArrowheads="1"/>
            </p:cNvSpPr>
            <p:nvPr/>
          </p:nvSpPr>
          <p:spPr bwMode="auto">
            <a:xfrm>
              <a:off x="2212975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02"/>
            <p:cNvSpPr>
              <a:spLocks noChangeArrowheads="1"/>
            </p:cNvSpPr>
            <p:nvPr/>
          </p:nvSpPr>
          <p:spPr bwMode="auto">
            <a:xfrm>
              <a:off x="2655888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03"/>
            <p:cNvSpPr>
              <a:spLocks noChangeArrowheads="1"/>
            </p:cNvSpPr>
            <p:nvPr/>
          </p:nvSpPr>
          <p:spPr bwMode="auto">
            <a:xfrm>
              <a:off x="3098800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04"/>
            <p:cNvSpPr>
              <a:spLocks noChangeArrowheads="1"/>
            </p:cNvSpPr>
            <p:nvPr/>
          </p:nvSpPr>
          <p:spPr bwMode="auto">
            <a:xfrm>
              <a:off x="3538538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05"/>
            <p:cNvSpPr>
              <a:spLocks noChangeArrowheads="1"/>
            </p:cNvSpPr>
            <p:nvPr/>
          </p:nvSpPr>
          <p:spPr bwMode="auto">
            <a:xfrm>
              <a:off x="3981450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06"/>
            <p:cNvSpPr>
              <a:spLocks noChangeArrowheads="1"/>
            </p:cNvSpPr>
            <p:nvPr/>
          </p:nvSpPr>
          <p:spPr bwMode="auto">
            <a:xfrm>
              <a:off x="4424363" y="-2063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07"/>
            <p:cNvSpPr>
              <a:spLocks noChangeArrowheads="1"/>
            </p:cNvSpPr>
            <p:nvPr/>
          </p:nvSpPr>
          <p:spPr bwMode="auto">
            <a:xfrm>
              <a:off x="4833938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08"/>
            <p:cNvSpPr>
              <a:spLocks noChangeArrowheads="1"/>
            </p:cNvSpPr>
            <p:nvPr/>
          </p:nvSpPr>
          <p:spPr bwMode="auto">
            <a:xfrm>
              <a:off x="5276850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09"/>
            <p:cNvSpPr>
              <a:spLocks noChangeArrowheads="1"/>
            </p:cNvSpPr>
            <p:nvPr/>
          </p:nvSpPr>
          <p:spPr bwMode="auto">
            <a:xfrm>
              <a:off x="5719763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10"/>
            <p:cNvSpPr>
              <a:spLocks noChangeArrowheads="1"/>
            </p:cNvSpPr>
            <p:nvPr/>
          </p:nvSpPr>
          <p:spPr bwMode="auto">
            <a:xfrm>
              <a:off x="6174302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11"/>
            <p:cNvSpPr>
              <a:spLocks noChangeArrowheads="1"/>
            </p:cNvSpPr>
            <p:nvPr/>
          </p:nvSpPr>
          <p:spPr bwMode="auto">
            <a:xfrm>
              <a:off x="6602413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12"/>
            <p:cNvSpPr>
              <a:spLocks noChangeArrowheads="1"/>
            </p:cNvSpPr>
            <p:nvPr/>
          </p:nvSpPr>
          <p:spPr bwMode="auto">
            <a:xfrm>
              <a:off x="7045325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13"/>
            <p:cNvSpPr>
              <a:spLocks noChangeArrowheads="1"/>
            </p:cNvSpPr>
            <p:nvPr/>
          </p:nvSpPr>
          <p:spPr bwMode="auto">
            <a:xfrm>
              <a:off x="7488238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14"/>
            <p:cNvSpPr>
              <a:spLocks noChangeArrowheads="1"/>
            </p:cNvSpPr>
            <p:nvPr/>
          </p:nvSpPr>
          <p:spPr bwMode="auto">
            <a:xfrm>
              <a:off x="7931150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915"/>
            <p:cNvSpPr>
              <a:spLocks noChangeArrowheads="1"/>
            </p:cNvSpPr>
            <p:nvPr/>
          </p:nvSpPr>
          <p:spPr bwMode="auto">
            <a:xfrm>
              <a:off x="8374063" y="-20638"/>
              <a:ext cx="1984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916"/>
            <p:cNvSpPr>
              <a:spLocks noChangeArrowheads="1"/>
            </p:cNvSpPr>
            <p:nvPr/>
          </p:nvSpPr>
          <p:spPr bwMode="auto">
            <a:xfrm>
              <a:off x="498475" y="893763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917"/>
            <p:cNvSpPr>
              <a:spLocks noChangeArrowheads="1"/>
            </p:cNvSpPr>
            <p:nvPr/>
          </p:nvSpPr>
          <p:spPr bwMode="auto">
            <a:xfrm>
              <a:off x="498475" y="1411288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918"/>
            <p:cNvSpPr>
              <a:spLocks noChangeArrowheads="1"/>
            </p:cNvSpPr>
            <p:nvPr/>
          </p:nvSpPr>
          <p:spPr bwMode="auto">
            <a:xfrm>
              <a:off x="498475" y="1930400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919"/>
            <p:cNvSpPr>
              <a:spLocks noChangeArrowheads="1"/>
            </p:cNvSpPr>
            <p:nvPr/>
          </p:nvSpPr>
          <p:spPr bwMode="auto">
            <a:xfrm>
              <a:off x="498475" y="2447925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920"/>
            <p:cNvSpPr>
              <a:spLocks noChangeArrowheads="1"/>
            </p:cNvSpPr>
            <p:nvPr/>
          </p:nvSpPr>
          <p:spPr bwMode="auto">
            <a:xfrm>
              <a:off x="498475" y="2965450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921"/>
            <p:cNvSpPr>
              <a:spLocks noChangeArrowheads="1"/>
            </p:cNvSpPr>
            <p:nvPr/>
          </p:nvSpPr>
          <p:spPr bwMode="auto">
            <a:xfrm>
              <a:off x="498475" y="3482975"/>
              <a:ext cx="1333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922"/>
            <p:cNvSpPr>
              <a:spLocks/>
            </p:cNvSpPr>
            <p:nvPr/>
          </p:nvSpPr>
          <p:spPr bwMode="auto">
            <a:xfrm>
              <a:off x="2441575" y="485775"/>
              <a:ext cx="785813" cy="946150"/>
            </a:xfrm>
            <a:custGeom>
              <a:avLst/>
              <a:gdLst>
                <a:gd name="T0" fmla="*/ 376 w 400"/>
                <a:gd name="T1" fmla="*/ 0 h 480"/>
                <a:gd name="T2" fmla="*/ 24 w 400"/>
                <a:gd name="T3" fmla="*/ 0 h 480"/>
                <a:gd name="T4" fmla="*/ 0 w 400"/>
                <a:gd name="T5" fmla="*/ 24 h 480"/>
                <a:gd name="T6" fmla="*/ 0 w 400"/>
                <a:gd name="T7" fmla="*/ 456 h 480"/>
                <a:gd name="T8" fmla="*/ 24 w 400"/>
                <a:gd name="T9" fmla="*/ 480 h 480"/>
                <a:gd name="T10" fmla="*/ 376 w 400"/>
                <a:gd name="T11" fmla="*/ 480 h 480"/>
                <a:gd name="T12" fmla="*/ 400 w 400"/>
                <a:gd name="T13" fmla="*/ 456 h 480"/>
                <a:gd name="T14" fmla="*/ 400 w 400"/>
                <a:gd name="T15" fmla="*/ 24 h 480"/>
                <a:gd name="T16" fmla="*/ 376 w 400"/>
                <a:gd name="T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480">
                  <a:moveTo>
                    <a:pt x="3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69"/>
                    <a:pt x="11" y="480"/>
                    <a:pt x="24" y="480"/>
                  </a:cubicBezTo>
                  <a:cubicBezTo>
                    <a:pt x="376" y="480"/>
                    <a:pt x="376" y="480"/>
                    <a:pt x="376" y="480"/>
                  </a:cubicBezTo>
                  <a:cubicBezTo>
                    <a:pt x="390" y="480"/>
                    <a:pt x="400" y="469"/>
                    <a:pt x="400" y="456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1"/>
                    <a:pt x="390" y="0"/>
                    <a:pt x="37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23"/>
            <p:cNvSpPr>
              <a:spLocks noEditPoints="1"/>
            </p:cNvSpPr>
            <p:nvPr/>
          </p:nvSpPr>
          <p:spPr bwMode="auto">
            <a:xfrm>
              <a:off x="2441575" y="485775"/>
              <a:ext cx="785813" cy="946150"/>
            </a:xfrm>
            <a:custGeom>
              <a:avLst/>
              <a:gdLst>
                <a:gd name="T0" fmla="*/ 376 w 400"/>
                <a:gd name="T1" fmla="*/ 0 h 480"/>
                <a:gd name="T2" fmla="*/ 24 w 400"/>
                <a:gd name="T3" fmla="*/ 0 h 480"/>
                <a:gd name="T4" fmla="*/ 0 w 400"/>
                <a:gd name="T5" fmla="*/ 24 h 480"/>
                <a:gd name="T6" fmla="*/ 0 w 400"/>
                <a:gd name="T7" fmla="*/ 115 h 480"/>
                <a:gd name="T8" fmla="*/ 400 w 400"/>
                <a:gd name="T9" fmla="*/ 115 h 480"/>
                <a:gd name="T10" fmla="*/ 400 w 400"/>
                <a:gd name="T11" fmla="*/ 24 h 480"/>
                <a:gd name="T12" fmla="*/ 376 w 400"/>
                <a:gd name="T13" fmla="*/ 0 h 480"/>
                <a:gd name="T14" fmla="*/ 0 w 400"/>
                <a:gd name="T15" fmla="*/ 456 h 480"/>
                <a:gd name="T16" fmla="*/ 24 w 400"/>
                <a:gd name="T17" fmla="*/ 480 h 480"/>
                <a:gd name="T18" fmla="*/ 376 w 400"/>
                <a:gd name="T19" fmla="*/ 480 h 480"/>
                <a:gd name="T20" fmla="*/ 400 w 400"/>
                <a:gd name="T21" fmla="*/ 456 h 480"/>
                <a:gd name="T22" fmla="*/ 400 w 400"/>
                <a:gd name="T23" fmla="*/ 390 h 480"/>
                <a:gd name="T24" fmla="*/ 0 w 400"/>
                <a:gd name="T25" fmla="*/ 390 h 480"/>
                <a:gd name="T26" fmla="*/ 0 w 400"/>
                <a:gd name="T27" fmla="*/ 45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0" h="480">
                  <a:moveTo>
                    <a:pt x="3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400" y="115"/>
                    <a:pt x="400" y="115"/>
                    <a:pt x="400" y="115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1"/>
                    <a:pt x="390" y="0"/>
                    <a:pt x="376" y="0"/>
                  </a:cubicBezTo>
                  <a:close/>
                  <a:moveTo>
                    <a:pt x="0" y="456"/>
                  </a:moveTo>
                  <a:cubicBezTo>
                    <a:pt x="0" y="469"/>
                    <a:pt x="11" y="480"/>
                    <a:pt x="24" y="480"/>
                  </a:cubicBezTo>
                  <a:cubicBezTo>
                    <a:pt x="376" y="480"/>
                    <a:pt x="376" y="480"/>
                    <a:pt x="376" y="480"/>
                  </a:cubicBezTo>
                  <a:cubicBezTo>
                    <a:pt x="390" y="480"/>
                    <a:pt x="400" y="469"/>
                    <a:pt x="400" y="456"/>
                  </a:cubicBezTo>
                  <a:cubicBezTo>
                    <a:pt x="400" y="390"/>
                    <a:pt x="400" y="390"/>
                    <a:pt x="400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456"/>
                  </a:lnTo>
                  <a:close/>
                </a:path>
              </a:pathLst>
            </a:custGeom>
            <a:solidFill>
              <a:srgbClr val="B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Rectangle 924"/>
            <p:cNvSpPr>
              <a:spLocks noChangeArrowheads="1"/>
            </p:cNvSpPr>
            <p:nvPr/>
          </p:nvSpPr>
          <p:spPr bwMode="auto">
            <a:xfrm>
              <a:off x="2487613" y="490538"/>
              <a:ext cx="1730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925"/>
            <p:cNvSpPr>
              <a:spLocks noChangeArrowheads="1"/>
            </p:cNvSpPr>
            <p:nvPr/>
          </p:nvSpPr>
          <p:spPr bwMode="auto">
            <a:xfrm>
              <a:off x="2716213" y="679450"/>
              <a:ext cx="446088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926"/>
            <p:cNvSpPr>
              <a:spLocks noChangeArrowheads="1"/>
            </p:cNvSpPr>
            <p:nvPr/>
          </p:nvSpPr>
          <p:spPr bwMode="auto">
            <a:xfrm>
              <a:off x="2606675" y="1271588"/>
              <a:ext cx="131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927"/>
            <p:cNvSpPr>
              <a:spLocks noChangeArrowheads="1"/>
            </p:cNvSpPr>
            <p:nvPr/>
          </p:nvSpPr>
          <p:spPr bwMode="auto">
            <a:xfrm>
              <a:off x="2679700" y="1271588"/>
              <a:ext cx="1143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928"/>
            <p:cNvSpPr>
              <a:spLocks noChangeArrowheads="1"/>
            </p:cNvSpPr>
            <p:nvPr/>
          </p:nvSpPr>
          <p:spPr bwMode="auto">
            <a:xfrm>
              <a:off x="2732088" y="1271588"/>
              <a:ext cx="1222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929"/>
            <p:cNvSpPr>
              <a:spLocks noChangeArrowheads="1"/>
            </p:cNvSpPr>
            <p:nvPr/>
          </p:nvSpPr>
          <p:spPr bwMode="auto">
            <a:xfrm>
              <a:off x="2792413" y="1271588"/>
              <a:ext cx="1635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ro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930"/>
            <p:cNvSpPr>
              <a:spLocks noChangeArrowheads="1"/>
            </p:cNvSpPr>
            <p:nvPr/>
          </p:nvSpPr>
          <p:spPr bwMode="auto">
            <a:xfrm>
              <a:off x="2832100" y="1271588"/>
              <a:ext cx="968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­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931"/>
            <p:cNvSpPr>
              <a:spLocks noChangeArrowheads="1"/>
            </p:cNvSpPr>
            <p:nvPr/>
          </p:nvSpPr>
          <p:spPr bwMode="auto">
            <a:xfrm>
              <a:off x="2894013" y="1271588"/>
              <a:ext cx="1143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932"/>
            <p:cNvSpPr>
              <a:spLocks noChangeArrowheads="1"/>
            </p:cNvSpPr>
            <p:nvPr/>
          </p:nvSpPr>
          <p:spPr bwMode="auto">
            <a:xfrm>
              <a:off x="2946400" y="1271588"/>
              <a:ext cx="1809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933"/>
            <p:cNvSpPr>
              <a:spLocks noChangeArrowheads="1"/>
            </p:cNvSpPr>
            <p:nvPr/>
          </p:nvSpPr>
          <p:spPr bwMode="auto">
            <a:xfrm>
              <a:off x="2705100" y="1090613"/>
              <a:ext cx="3270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1.008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934"/>
            <p:cNvSpPr>
              <a:spLocks noChangeArrowheads="1"/>
            </p:cNvSpPr>
            <p:nvPr/>
          </p:nvSpPr>
          <p:spPr bwMode="auto">
            <a:xfrm>
              <a:off x="3387725" y="995363"/>
              <a:ext cx="1301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935"/>
            <p:cNvSpPr>
              <a:spLocks noChangeArrowheads="1"/>
            </p:cNvSpPr>
            <p:nvPr/>
          </p:nvSpPr>
          <p:spPr bwMode="auto">
            <a:xfrm>
              <a:off x="3452813" y="995363"/>
              <a:ext cx="1000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936"/>
            <p:cNvSpPr>
              <a:spLocks noChangeArrowheads="1"/>
            </p:cNvSpPr>
            <p:nvPr/>
          </p:nvSpPr>
          <p:spPr bwMode="auto">
            <a:xfrm>
              <a:off x="3492500" y="995363"/>
              <a:ext cx="2936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omic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937"/>
            <p:cNvSpPr>
              <a:spLocks noChangeArrowheads="1"/>
            </p:cNvSpPr>
            <p:nvPr/>
          </p:nvSpPr>
          <p:spPr bwMode="auto">
            <a:xfrm>
              <a:off x="3387725" y="1095375"/>
              <a:ext cx="3111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Mass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938"/>
            <p:cNvSpPr>
              <a:spLocks noChangeArrowheads="1"/>
            </p:cNvSpPr>
            <p:nvPr/>
          </p:nvSpPr>
          <p:spPr bwMode="auto">
            <a:xfrm>
              <a:off x="3387725" y="1255713"/>
              <a:ext cx="3444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939"/>
            <p:cNvSpPr>
              <a:spLocks noChangeArrowheads="1"/>
            </p:cNvSpPr>
            <p:nvPr/>
          </p:nvSpPr>
          <p:spPr bwMode="auto">
            <a:xfrm>
              <a:off x="1936750" y="846138"/>
              <a:ext cx="1143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940"/>
            <p:cNvSpPr>
              <a:spLocks noChangeArrowheads="1"/>
            </p:cNvSpPr>
            <p:nvPr/>
          </p:nvSpPr>
          <p:spPr bwMode="auto">
            <a:xfrm>
              <a:off x="1987550" y="846138"/>
              <a:ext cx="3603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ymbol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941"/>
            <p:cNvSpPr>
              <a:spLocks noChangeArrowheads="1"/>
            </p:cNvSpPr>
            <p:nvPr/>
          </p:nvSpPr>
          <p:spPr bwMode="auto">
            <a:xfrm>
              <a:off x="1951038" y="539750"/>
              <a:ext cx="1301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942"/>
            <p:cNvSpPr>
              <a:spLocks noChangeArrowheads="1"/>
            </p:cNvSpPr>
            <p:nvPr/>
          </p:nvSpPr>
          <p:spPr bwMode="auto">
            <a:xfrm>
              <a:off x="2017713" y="539750"/>
              <a:ext cx="1000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943"/>
            <p:cNvSpPr>
              <a:spLocks noChangeArrowheads="1"/>
            </p:cNvSpPr>
            <p:nvPr/>
          </p:nvSpPr>
          <p:spPr bwMode="auto">
            <a:xfrm>
              <a:off x="2057400" y="539750"/>
              <a:ext cx="2936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omic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944"/>
            <p:cNvSpPr>
              <a:spLocks noChangeArrowheads="1"/>
            </p:cNvSpPr>
            <p:nvPr/>
          </p:nvSpPr>
          <p:spPr bwMode="auto">
            <a:xfrm>
              <a:off x="1900238" y="639763"/>
              <a:ext cx="450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Number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945"/>
            <p:cNvSpPr>
              <a:spLocks noChangeShapeType="1"/>
            </p:cNvSpPr>
            <p:nvPr/>
          </p:nvSpPr>
          <p:spPr bwMode="auto">
            <a:xfrm>
              <a:off x="2320925" y="614363"/>
              <a:ext cx="6032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46"/>
            <p:cNvSpPr>
              <a:spLocks/>
            </p:cNvSpPr>
            <p:nvPr/>
          </p:nvSpPr>
          <p:spPr bwMode="auto">
            <a:xfrm>
              <a:off x="2365375" y="579438"/>
              <a:ext cx="44450" cy="69850"/>
            </a:xfrm>
            <a:custGeom>
              <a:avLst/>
              <a:gdLst>
                <a:gd name="T0" fmla="*/ 6 w 22"/>
                <a:gd name="T1" fmla="*/ 18 h 36"/>
                <a:gd name="T2" fmla="*/ 0 w 22"/>
                <a:gd name="T3" fmla="*/ 0 h 36"/>
                <a:gd name="T4" fmla="*/ 22 w 22"/>
                <a:gd name="T5" fmla="*/ 18 h 36"/>
                <a:gd name="T6" fmla="*/ 0 w 22"/>
                <a:gd name="T7" fmla="*/ 36 h 36"/>
                <a:gd name="T8" fmla="*/ 6 w 2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6" y="18"/>
                  </a:moveTo>
                  <a:cubicBezTo>
                    <a:pt x="2" y="14"/>
                    <a:pt x="0" y="6"/>
                    <a:pt x="0" y="0"/>
                  </a:cubicBezTo>
                  <a:cubicBezTo>
                    <a:pt x="6" y="7"/>
                    <a:pt x="13" y="14"/>
                    <a:pt x="22" y="18"/>
                  </a:cubicBezTo>
                  <a:cubicBezTo>
                    <a:pt x="13" y="22"/>
                    <a:pt x="6" y="29"/>
                    <a:pt x="0" y="36"/>
                  </a:cubicBezTo>
                  <a:cubicBezTo>
                    <a:pt x="0" y="30"/>
                    <a:pt x="2" y="23"/>
                    <a:pt x="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Line 947"/>
            <p:cNvSpPr>
              <a:spLocks noChangeShapeType="1"/>
            </p:cNvSpPr>
            <p:nvPr/>
          </p:nvSpPr>
          <p:spPr bwMode="auto">
            <a:xfrm>
              <a:off x="2320925" y="915988"/>
              <a:ext cx="35083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948"/>
            <p:cNvSpPr>
              <a:spLocks/>
            </p:cNvSpPr>
            <p:nvPr/>
          </p:nvSpPr>
          <p:spPr bwMode="auto">
            <a:xfrm>
              <a:off x="2655888" y="879475"/>
              <a:ext cx="42863" cy="71438"/>
            </a:xfrm>
            <a:custGeom>
              <a:avLst/>
              <a:gdLst>
                <a:gd name="T0" fmla="*/ 6 w 22"/>
                <a:gd name="T1" fmla="*/ 18 h 36"/>
                <a:gd name="T2" fmla="*/ 0 w 22"/>
                <a:gd name="T3" fmla="*/ 0 h 36"/>
                <a:gd name="T4" fmla="*/ 22 w 22"/>
                <a:gd name="T5" fmla="*/ 18 h 36"/>
                <a:gd name="T6" fmla="*/ 0 w 22"/>
                <a:gd name="T7" fmla="*/ 36 h 36"/>
                <a:gd name="T8" fmla="*/ 6 w 2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6" y="18"/>
                  </a:moveTo>
                  <a:cubicBezTo>
                    <a:pt x="2" y="14"/>
                    <a:pt x="0" y="6"/>
                    <a:pt x="0" y="0"/>
                  </a:cubicBezTo>
                  <a:cubicBezTo>
                    <a:pt x="5" y="8"/>
                    <a:pt x="13" y="14"/>
                    <a:pt x="22" y="18"/>
                  </a:cubicBezTo>
                  <a:cubicBezTo>
                    <a:pt x="13" y="22"/>
                    <a:pt x="6" y="29"/>
                    <a:pt x="0" y="36"/>
                  </a:cubicBezTo>
                  <a:cubicBezTo>
                    <a:pt x="0" y="30"/>
                    <a:pt x="2" y="23"/>
                    <a:pt x="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Line 949"/>
            <p:cNvSpPr>
              <a:spLocks noChangeShapeType="1"/>
            </p:cNvSpPr>
            <p:nvPr/>
          </p:nvSpPr>
          <p:spPr bwMode="auto">
            <a:xfrm flipH="1">
              <a:off x="3035300" y="1171575"/>
              <a:ext cx="31908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950"/>
            <p:cNvSpPr>
              <a:spLocks/>
            </p:cNvSpPr>
            <p:nvPr/>
          </p:nvSpPr>
          <p:spPr bwMode="auto">
            <a:xfrm>
              <a:off x="3008313" y="1136650"/>
              <a:ext cx="42863" cy="69850"/>
            </a:xfrm>
            <a:custGeom>
              <a:avLst/>
              <a:gdLst>
                <a:gd name="T0" fmla="*/ 15 w 22"/>
                <a:gd name="T1" fmla="*/ 18 h 36"/>
                <a:gd name="T2" fmla="*/ 22 w 22"/>
                <a:gd name="T3" fmla="*/ 36 h 36"/>
                <a:gd name="T4" fmla="*/ 0 w 22"/>
                <a:gd name="T5" fmla="*/ 18 h 36"/>
                <a:gd name="T6" fmla="*/ 22 w 22"/>
                <a:gd name="T7" fmla="*/ 0 h 36"/>
                <a:gd name="T8" fmla="*/ 15 w 2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15" y="18"/>
                  </a:moveTo>
                  <a:cubicBezTo>
                    <a:pt x="20" y="22"/>
                    <a:pt x="22" y="31"/>
                    <a:pt x="22" y="36"/>
                  </a:cubicBezTo>
                  <a:cubicBezTo>
                    <a:pt x="16" y="29"/>
                    <a:pt x="9" y="22"/>
                    <a:pt x="0" y="18"/>
                  </a:cubicBezTo>
                  <a:cubicBezTo>
                    <a:pt x="9" y="14"/>
                    <a:pt x="16" y="7"/>
                    <a:pt x="22" y="0"/>
                  </a:cubicBezTo>
                  <a:cubicBezTo>
                    <a:pt x="21" y="6"/>
                    <a:pt x="20" y="14"/>
                    <a:pt x="1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Line 951"/>
            <p:cNvSpPr>
              <a:spLocks noChangeShapeType="1"/>
            </p:cNvSpPr>
            <p:nvPr/>
          </p:nvSpPr>
          <p:spPr bwMode="auto">
            <a:xfrm flipH="1">
              <a:off x="3144838" y="1325563"/>
              <a:ext cx="2095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52"/>
            <p:cNvSpPr>
              <a:spLocks/>
            </p:cNvSpPr>
            <p:nvPr/>
          </p:nvSpPr>
          <p:spPr bwMode="auto">
            <a:xfrm>
              <a:off x="3117850" y="1289050"/>
              <a:ext cx="42863" cy="71438"/>
            </a:xfrm>
            <a:custGeom>
              <a:avLst/>
              <a:gdLst>
                <a:gd name="T0" fmla="*/ 15 w 22"/>
                <a:gd name="T1" fmla="*/ 18 h 36"/>
                <a:gd name="T2" fmla="*/ 22 w 22"/>
                <a:gd name="T3" fmla="*/ 36 h 36"/>
                <a:gd name="T4" fmla="*/ 0 w 22"/>
                <a:gd name="T5" fmla="*/ 18 h 36"/>
                <a:gd name="T6" fmla="*/ 22 w 22"/>
                <a:gd name="T7" fmla="*/ 0 h 36"/>
                <a:gd name="T8" fmla="*/ 15 w 2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15" y="18"/>
                  </a:moveTo>
                  <a:cubicBezTo>
                    <a:pt x="20" y="22"/>
                    <a:pt x="22" y="31"/>
                    <a:pt x="22" y="36"/>
                  </a:cubicBezTo>
                  <a:cubicBezTo>
                    <a:pt x="16" y="29"/>
                    <a:pt x="9" y="22"/>
                    <a:pt x="0" y="18"/>
                  </a:cubicBezTo>
                  <a:cubicBezTo>
                    <a:pt x="9" y="14"/>
                    <a:pt x="16" y="7"/>
                    <a:pt x="22" y="0"/>
                  </a:cubicBezTo>
                  <a:cubicBezTo>
                    <a:pt x="21" y="6"/>
                    <a:pt x="20" y="14"/>
                    <a:pt x="1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Rectangle 953"/>
            <p:cNvSpPr>
              <a:spLocks noChangeArrowheads="1"/>
            </p:cNvSpPr>
            <p:nvPr/>
          </p:nvSpPr>
          <p:spPr bwMode="auto">
            <a:xfrm>
              <a:off x="1069975" y="4222750"/>
              <a:ext cx="1492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954"/>
            <p:cNvSpPr>
              <a:spLocks noChangeArrowheads="1"/>
            </p:cNvSpPr>
            <p:nvPr/>
          </p:nvSpPr>
          <p:spPr bwMode="auto">
            <a:xfrm>
              <a:off x="1160463" y="4222750"/>
              <a:ext cx="107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955"/>
            <p:cNvSpPr>
              <a:spLocks noChangeArrowheads="1"/>
            </p:cNvSpPr>
            <p:nvPr/>
          </p:nvSpPr>
          <p:spPr bwMode="auto">
            <a:xfrm>
              <a:off x="1211263" y="4222750"/>
              <a:ext cx="37941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thanide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956"/>
            <p:cNvSpPr>
              <a:spLocks noChangeArrowheads="1"/>
            </p:cNvSpPr>
            <p:nvPr/>
          </p:nvSpPr>
          <p:spPr bwMode="auto">
            <a:xfrm>
              <a:off x="1281113" y="4337050"/>
              <a:ext cx="3063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Series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957"/>
            <p:cNvSpPr>
              <a:spLocks noChangeArrowheads="1"/>
            </p:cNvSpPr>
            <p:nvPr/>
          </p:nvSpPr>
          <p:spPr bwMode="auto">
            <a:xfrm>
              <a:off x="1189038" y="4741863"/>
              <a:ext cx="4032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Actinide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958"/>
            <p:cNvSpPr>
              <a:spLocks noChangeArrowheads="1"/>
            </p:cNvSpPr>
            <p:nvPr/>
          </p:nvSpPr>
          <p:spPr bwMode="auto">
            <a:xfrm>
              <a:off x="1281113" y="4856163"/>
              <a:ext cx="3063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Series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Freeform 959"/>
            <p:cNvSpPr>
              <a:spLocks/>
            </p:cNvSpPr>
            <p:nvPr/>
          </p:nvSpPr>
          <p:spPr bwMode="auto">
            <a:xfrm>
              <a:off x="4056063" y="423863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FD3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Rectangle 960"/>
            <p:cNvSpPr>
              <a:spLocks noChangeArrowheads="1"/>
            </p:cNvSpPr>
            <p:nvPr/>
          </p:nvSpPr>
          <p:spPr bwMode="auto">
            <a:xfrm>
              <a:off x="4265613" y="442913"/>
              <a:ext cx="1412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961"/>
            <p:cNvSpPr>
              <a:spLocks noChangeArrowheads="1"/>
            </p:cNvSpPr>
            <p:nvPr/>
          </p:nvSpPr>
          <p:spPr bwMode="auto">
            <a:xfrm>
              <a:off x="4349750" y="442913"/>
              <a:ext cx="104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962"/>
            <p:cNvSpPr>
              <a:spLocks noChangeArrowheads="1"/>
            </p:cNvSpPr>
            <p:nvPr/>
          </p:nvSpPr>
          <p:spPr bwMode="auto">
            <a:xfrm>
              <a:off x="4397375" y="442913"/>
              <a:ext cx="2682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ali 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963"/>
            <p:cNvSpPr>
              <a:spLocks noChangeArrowheads="1"/>
            </p:cNvSpPr>
            <p:nvPr/>
          </p:nvSpPr>
          <p:spPr bwMode="auto">
            <a:xfrm>
              <a:off x="4598988" y="442913"/>
              <a:ext cx="106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964"/>
            <p:cNvSpPr>
              <a:spLocks noChangeArrowheads="1"/>
            </p:cNvSpPr>
            <p:nvPr/>
          </p:nvSpPr>
          <p:spPr bwMode="auto">
            <a:xfrm>
              <a:off x="4648200" y="442913"/>
              <a:ext cx="904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965"/>
            <p:cNvSpPr>
              <a:spLocks noChangeArrowheads="1"/>
            </p:cNvSpPr>
            <p:nvPr/>
          </p:nvSpPr>
          <p:spPr bwMode="auto">
            <a:xfrm>
              <a:off x="4681538" y="442913"/>
              <a:ext cx="1317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Freeform 966"/>
            <p:cNvSpPr>
              <a:spLocks/>
            </p:cNvSpPr>
            <p:nvPr/>
          </p:nvSpPr>
          <p:spPr bwMode="auto">
            <a:xfrm>
              <a:off x="4056063" y="654050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Rectangle 967"/>
            <p:cNvSpPr>
              <a:spLocks noChangeArrowheads="1"/>
            </p:cNvSpPr>
            <p:nvPr/>
          </p:nvSpPr>
          <p:spPr bwMode="auto">
            <a:xfrm>
              <a:off x="4265613" y="674688"/>
              <a:ext cx="1412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968"/>
            <p:cNvSpPr>
              <a:spLocks noChangeArrowheads="1"/>
            </p:cNvSpPr>
            <p:nvPr/>
          </p:nvSpPr>
          <p:spPr bwMode="auto">
            <a:xfrm>
              <a:off x="4349750" y="674688"/>
              <a:ext cx="104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969"/>
            <p:cNvSpPr>
              <a:spLocks noChangeArrowheads="1"/>
            </p:cNvSpPr>
            <p:nvPr/>
          </p:nvSpPr>
          <p:spPr bwMode="auto">
            <a:xfrm>
              <a:off x="4397375" y="674688"/>
              <a:ext cx="2619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aline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970"/>
            <p:cNvSpPr>
              <a:spLocks noChangeArrowheads="1"/>
            </p:cNvSpPr>
            <p:nvPr/>
          </p:nvSpPr>
          <p:spPr bwMode="auto">
            <a:xfrm>
              <a:off x="4618038" y="674688"/>
              <a:ext cx="104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971"/>
            <p:cNvSpPr>
              <a:spLocks noChangeArrowheads="1"/>
            </p:cNvSpPr>
            <p:nvPr/>
          </p:nvSpPr>
          <p:spPr bwMode="auto">
            <a:xfrm>
              <a:off x="4664075" y="674688"/>
              <a:ext cx="231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arth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Freeform 972"/>
            <p:cNvSpPr>
              <a:spLocks/>
            </p:cNvSpPr>
            <p:nvPr/>
          </p:nvSpPr>
          <p:spPr bwMode="auto">
            <a:xfrm>
              <a:off x="4056063" y="884238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Rectangle 973"/>
            <p:cNvSpPr>
              <a:spLocks noChangeArrowheads="1"/>
            </p:cNvSpPr>
            <p:nvPr/>
          </p:nvSpPr>
          <p:spPr bwMode="auto">
            <a:xfrm>
              <a:off x="4265613" y="904875"/>
              <a:ext cx="106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974"/>
            <p:cNvSpPr>
              <a:spLocks noChangeArrowheads="1"/>
            </p:cNvSpPr>
            <p:nvPr/>
          </p:nvSpPr>
          <p:spPr bwMode="auto">
            <a:xfrm>
              <a:off x="4310063" y="904875"/>
              <a:ext cx="920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975"/>
            <p:cNvSpPr>
              <a:spLocks noChangeArrowheads="1"/>
            </p:cNvSpPr>
            <p:nvPr/>
          </p:nvSpPr>
          <p:spPr bwMode="auto">
            <a:xfrm>
              <a:off x="4343400" y="904875"/>
              <a:ext cx="50641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ansition 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976"/>
            <p:cNvSpPr>
              <a:spLocks noChangeArrowheads="1"/>
            </p:cNvSpPr>
            <p:nvPr/>
          </p:nvSpPr>
          <p:spPr bwMode="auto">
            <a:xfrm>
              <a:off x="4776788" y="904875"/>
              <a:ext cx="106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977"/>
            <p:cNvSpPr>
              <a:spLocks noChangeArrowheads="1"/>
            </p:cNvSpPr>
            <p:nvPr/>
          </p:nvSpPr>
          <p:spPr bwMode="auto">
            <a:xfrm>
              <a:off x="4826000" y="904875"/>
              <a:ext cx="904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978"/>
            <p:cNvSpPr>
              <a:spLocks noChangeArrowheads="1"/>
            </p:cNvSpPr>
            <p:nvPr/>
          </p:nvSpPr>
          <p:spPr bwMode="auto">
            <a:xfrm>
              <a:off x="4859338" y="904875"/>
              <a:ext cx="1317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Freeform 979"/>
            <p:cNvSpPr>
              <a:spLocks/>
            </p:cNvSpPr>
            <p:nvPr/>
          </p:nvSpPr>
          <p:spPr bwMode="auto">
            <a:xfrm>
              <a:off x="4056063" y="1114425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80C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Rectangle 980"/>
            <p:cNvSpPr>
              <a:spLocks noChangeArrowheads="1"/>
            </p:cNvSpPr>
            <p:nvPr/>
          </p:nvSpPr>
          <p:spPr bwMode="auto">
            <a:xfrm>
              <a:off x="4265613" y="1136650"/>
              <a:ext cx="3841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Basic 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981"/>
            <p:cNvSpPr>
              <a:spLocks noChangeArrowheads="1"/>
            </p:cNvSpPr>
            <p:nvPr/>
          </p:nvSpPr>
          <p:spPr bwMode="auto">
            <a:xfrm>
              <a:off x="4581525" y="1136650"/>
              <a:ext cx="106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982"/>
            <p:cNvSpPr>
              <a:spLocks noChangeArrowheads="1"/>
            </p:cNvSpPr>
            <p:nvPr/>
          </p:nvSpPr>
          <p:spPr bwMode="auto">
            <a:xfrm>
              <a:off x="4629150" y="1136650"/>
              <a:ext cx="904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983"/>
            <p:cNvSpPr>
              <a:spLocks noChangeArrowheads="1"/>
            </p:cNvSpPr>
            <p:nvPr/>
          </p:nvSpPr>
          <p:spPr bwMode="auto">
            <a:xfrm>
              <a:off x="4662488" y="1136650"/>
              <a:ext cx="1317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Freeform 984"/>
            <p:cNvSpPr>
              <a:spLocks/>
            </p:cNvSpPr>
            <p:nvPr/>
          </p:nvSpPr>
          <p:spPr bwMode="auto">
            <a:xfrm>
              <a:off x="4056063" y="1346200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4DB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Rectangle 985"/>
            <p:cNvSpPr>
              <a:spLocks noChangeArrowheads="1"/>
            </p:cNvSpPr>
            <p:nvPr/>
          </p:nvSpPr>
          <p:spPr bwMode="auto">
            <a:xfrm>
              <a:off x="4265613" y="1366838"/>
              <a:ext cx="3444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Semim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986"/>
            <p:cNvSpPr>
              <a:spLocks noChangeArrowheads="1"/>
            </p:cNvSpPr>
            <p:nvPr/>
          </p:nvSpPr>
          <p:spPr bwMode="auto">
            <a:xfrm>
              <a:off x="4545013" y="1366838"/>
              <a:ext cx="106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987"/>
            <p:cNvSpPr>
              <a:spLocks noChangeArrowheads="1"/>
            </p:cNvSpPr>
            <p:nvPr/>
          </p:nvSpPr>
          <p:spPr bwMode="auto">
            <a:xfrm>
              <a:off x="4591050" y="1366838"/>
              <a:ext cx="904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988"/>
            <p:cNvSpPr>
              <a:spLocks noChangeArrowheads="1"/>
            </p:cNvSpPr>
            <p:nvPr/>
          </p:nvSpPr>
          <p:spPr bwMode="auto">
            <a:xfrm>
              <a:off x="4624388" y="1366838"/>
              <a:ext cx="1317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Freeform 989"/>
            <p:cNvSpPr>
              <a:spLocks/>
            </p:cNvSpPr>
            <p:nvPr/>
          </p:nvSpPr>
          <p:spPr bwMode="auto">
            <a:xfrm>
              <a:off x="5145088" y="423863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B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Rectangle 990"/>
            <p:cNvSpPr>
              <a:spLocks noChangeArrowheads="1"/>
            </p:cNvSpPr>
            <p:nvPr/>
          </p:nvSpPr>
          <p:spPr bwMode="auto">
            <a:xfrm>
              <a:off x="5351463" y="442913"/>
              <a:ext cx="3127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Nonm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991"/>
            <p:cNvSpPr>
              <a:spLocks noChangeArrowheads="1"/>
            </p:cNvSpPr>
            <p:nvPr/>
          </p:nvSpPr>
          <p:spPr bwMode="auto">
            <a:xfrm>
              <a:off x="5599113" y="442913"/>
              <a:ext cx="106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992"/>
            <p:cNvSpPr>
              <a:spLocks noChangeArrowheads="1"/>
            </p:cNvSpPr>
            <p:nvPr/>
          </p:nvSpPr>
          <p:spPr bwMode="auto">
            <a:xfrm>
              <a:off x="5648325" y="442913"/>
              <a:ext cx="904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993"/>
            <p:cNvSpPr>
              <a:spLocks noChangeArrowheads="1"/>
            </p:cNvSpPr>
            <p:nvPr/>
          </p:nvSpPr>
          <p:spPr bwMode="auto">
            <a:xfrm>
              <a:off x="5681663" y="442913"/>
              <a:ext cx="1317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Freeform 994"/>
            <p:cNvSpPr>
              <a:spLocks/>
            </p:cNvSpPr>
            <p:nvPr/>
          </p:nvSpPr>
          <p:spPr bwMode="auto">
            <a:xfrm>
              <a:off x="5145088" y="654050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F40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Rectangle 995"/>
            <p:cNvSpPr>
              <a:spLocks noChangeArrowheads="1"/>
            </p:cNvSpPr>
            <p:nvPr/>
          </p:nvSpPr>
          <p:spPr bwMode="auto">
            <a:xfrm>
              <a:off x="5351463" y="674688"/>
              <a:ext cx="2476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Halo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996"/>
            <p:cNvSpPr>
              <a:spLocks noChangeArrowheads="1"/>
            </p:cNvSpPr>
            <p:nvPr/>
          </p:nvSpPr>
          <p:spPr bwMode="auto">
            <a:xfrm>
              <a:off x="5538788" y="674688"/>
              <a:ext cx="101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997"/>
            <p:cNvSpPr>
              <a:spLocks noChangeArrowheads="1"/>
            </p:cNvSpPr>
            <p:nvPr/>
          </p:nvSpPr>
          <p:spPr bwMode="auto">
            <a:xfrm>
              <a:off x="5584825" y="674688"/>
              <a:ext cx="1587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Freeform 998"/>
            <p:cNvSpPr>
              <a:spLocks/>
            </p:cNvSpPr>
            <p:nvPr/>
          </p:nvSpPr>
          <p:spPr bwMode="auto">
            <a:xfrm>
              <a:off x="5145088" y="884238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B28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Rectangle 999"/>
            <p:cNvSpPr>
              <a:spLocks noChangeArrowheads="1"/>
            </p:cNvSpPr>
            <p:nvPr/>
          </p:nvSpPr>
          <p:spPr bwMode="auto">
            <a:xfrm>
              <a:off x="5351463" y="904875"/>
              <a:ext cx="485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Noble Gas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Freeform 1000"/>
            <p:cNvSpPr>
              <a:spLocks/>
            </p:cNvSpPr>
            <p:nvPr/>
          </p:nvSpPr>
          <p:spPr bwMode="auto">
            <a:xfrm>
              <a:off x="5145088" y="1114425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679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Rectangle 1001"/>
            <p:cNvSpPr>
              <a:spLocks noChangeArrowheads="1"/>
            </p:cNvSpPr>
            <p:nvPr/>
          </p:nvSpPr>
          <p:spPr bwMode="auto">
            <a:xfrm>
              <a:off x="5351463" y="1136650"/>
              <a:ext cx="1492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002"/>
            <p:cNvSpPr>
              <a:spLocks noChangeArrowheads="1"/>
            </p:cNvSpPr>
            <p:nvPr/>
          </p:nvSpPr>
          <p:spPr bwMode="auto">
            <a:xfrm>
              <a:off x="5441950" y="1136650"/>
              <a:ext cx="107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003"/>
            <p:cNvSpPr>
              <a:spLocks noChangeArrowheads="1"/>
            </p:cNvSpPr>
            <p:nvPr/>
          </p:nvSpPr>
          <p:spPr bwMode="auto">
            <a:xfrm>
              <a:off x="5492750" y="1136650"/>
              <a:ext cx="37941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thanide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Freeform 1004"/>
            <p:cNvSpPr>
              <a:spLocks/>
            </p:cNvSpPr>
            <p:nvPr/>
          </p:nvSpPr>
          <p:spPr bwMode="auto">
            <a:xfrm>
              <a:off x="5145088" y="1346200"/>
              <a:ext cx="157163" cy="157163"/>
            </a:xfrm>
            <a:custGeom>
              <a:avLst/>
              <a:gdLst>
                <a:gd name="T0" fmla="*/ 69 w 80"/>
                <a:gd name="T1" fmla="*/ 0 h 80"/>
                <a:gd name="T2" fmla="*/ 11 w 80"/>
                <a:gd name="T3" fmla="*/ 0 h 80"/>
                <a:gd name="T4" fmla="*/ 0 w 80"/>
                <a:gd name="T5" fmla="*/ 11 h 80"/>
                <a:gd name="T6" fmla="*/ 0 w 80"/>
                <a:gd name="T7" fmla="*/ 69 h 80"/>
                <a:gd name="T8" fmla="*/ 11 w 80"/>
                <a:gd name="T9" fmla="*/ 80 h 80"/>
                <a:gd name="T10" fmla="*/ 69 w 80"/>
                <a:gd name="T11" fmla="*/ 80 h 80"/>
                <a:gd name="T12" fmla="*/ 80 w 80"/>
                <a:gd name="T13" fmla="*/ 69 h 80"/>
                <a:gd name="T14" fmla="*/ 80 w 80"/>
                <a:gd name="T15" fmla="*/ 11 h 80"/>
                <a:gd name="T16" fmla="*/ 69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1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80"/>
                    <a:pt x="80" y="75"/>
                    <a:pt x="80" y="69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CE4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Rectangle 1005"/>
            <p:cNvSpPr>
              <a:spLocks noChangeArrowheads="1"/>
            </p:cNvSpPr>
            <p:nvPr/>
          </p:nvSpPr>
          <p:spPr bwMode="auto">
            <a:xfrm>
              <a:off x="5351463" y="1366838"/>
              <a:ext cx="4032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Actinide</a:t>
              </a:r>
              <a:endPara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1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Tabla de elementos quimicos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02" name="Rectangle 14">
            <a:extLst>
              <a:ext uri="{FF2B5EF4-FFF2-40B4-BE49-F238E27FC236}">
                <a16:creationId xmlns=""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8536912" y="4787677"/>
            <a:ext cx="335149" cy="335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3" name="Rectangle 19">
            <a:extLst>
              <a:ext uri="{FF2B5EF4-FFF2-40B4-BE49-F238E27FC236}">
                <a16:creationId xmlns=""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9026292" y="4421620"/>
            <a:ext cx="473938" cy="473938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2126" i="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595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>
            <a:spLocks/>
          </p:cNvSpPr>
          <p:nvPr/>
        </p:nvSpPr>
        <p:spPr bwMode="auto">
          <a:xfrm>
            <a:off x="-14779" y="4627675"/>
            <a:ext cx="9721850" cy="78821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8571" y="113630"/>
            <a:ext cx="6942347" cy="73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Chemical Tube Test Data Charts for PowerPoint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500131" y="1212316"/>
            <a:ext cx="2320787" cy="3055729"/>
            <a:chOff x="4411453" y="1367966"/>
            <a:chExt cx="3369094" cy="4436011"/>
          </a:xfrm>
        </p:grpSpPr>
        <p:grpSp>
          <p:nvGrpSpPr>
            <p:cNvPr id="5" name="Group 4268"/>
            <p:cNvGrpSpPr/>
            <p:nvPr/>
          </p:nvGrpSpPr>
          <p:grpSpPr>
            <a:xfrm>
              <a:off x="4425674" y="2926402"/>
              <a:ext cx="3281988" cy="2877575"/>
              <a:chOff x="0" y="0"/>
              <a:chExt cx="2717800" cy="2382906"/>
            </a:xfrm>
          </p:grpSpPr>
          <p:sp>
            <p:nvSpPr>
              <p:cNvPr id="26" name="Shape 4264"/>
              <p:cNvSpPr/>
              <p:nvPr/>
            </p:nvSpPr>
            <p:spPr>
              <a:xfrm>
                <a:off x="842389" y="-1"/>
                <a:ext cx="1114170" cy="163584"/>
              </a:xfrm>
              <a:prstGeom prst="rect">
                <a:avLst/>
              </a:prstGeom>
              <a:solidFill>
                <a:srgbClr val="42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" name="Shape 4265"/>
              <p:cNvSpPr/>
              <p:nvPr/>
            </p:nvSpPr>
            <p:spPr>
              <a:xfrm>
                <a:off x="0" y="2069907"/>
                <a:ext cx="2717801" cy="313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5" y="8444"/>
                    </a:moveTo>
                    <a:lnTo>
                      <a:pt x="20085" y="0"/>
                    </a:lnTo>
                    <a:lnTo>
                      <a:pt x="1536" y="0"/>
                    </a:lnTo>
                    <a:lnTo>
                      <a:pt x="1536" y="8444"/>
                    </a:lnTo>
                    <a:lnTo>
                      <a:pt x="0" y="84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8444"/>
                    </a:lnTo>
                    <a:lnTo>
                      <a:pt x="20085" y="8444"/>
                    </a:lnTo>
                    <a:close/>
                  </a:path>
                </a:pathLst>
              </a:custGeom>
              <a:solidFill>
                <a:srgbClr val="42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Shape 4266"/>
              <p:cNvSpPr/>
              <p:nvPr/>
            </p:nvSpPr>
            <p:spPr>
              <a:xfrm>
                <a:off x="1312530" y="96604"/>
                <a:ext cx="164872" cy="1974592"/>
              </a:xfrm>
              <a:prstGeom prst="rect">
                <a:avLst/>
              </a:prstGeom>
              <a:solidFill>
                <a:srgbClr val="42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Shape 4267"/>
              <p:cNvSpPr/>
              <p:nvPr/>
            </p:nvSpPr>
            <p:spPr>
              <a:xfrm>
                <a:off x="1241686" y="161007"/>
                <a:ext cx="306558" cy="226699"/>
              </a:xfrm>
              <a:prstGeom prst="rect">
                <a:avLst/>
              </a:prstGeom>
              <a:solidFill>
                <a:srgbClr val="595A5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6" name="Group 103"/>
            <p:cNvGrpSpPr/>
            <p:nvPr/>
          </p:nvGrpSpPr>
          <p:grpSpPr>
            <a:xfrm>
              <a:off x="4411453" y="1993340"/>
              <a:ext cx="1192998" cy="2670122"/>
              <a:chOff x="310342" y="2287440"/>
              <a:chExt cx="1192998" cy="2670122"/>
            </a:xfrm>
          </p:grpSpPr>
          <p:graphicFrame>
            <p:nvGraphicFramePr>
              <p:cNvPr id="23" name="Chart 104"/>
              <p:cNvGraphicFramePr/>
              <p:nvPr>
                <p:extLst>
                  <p:ext uri="{D42A27DB-BD31-4B8C-83A1-F6EECF244321}">
                    <p14:modId xmlns:p14="http://schemas.microsoft.com/office/powerpoint/2010/main" val="4186941726"/>
                  </p:ext>
                </p:extLst>
              </p:nvPr>
            </p:nvGraphicFramePr>
            <p:xfrm>
              <a:off x="409291" y="2377440"/>
              <a:ext cx="995100" cy="24783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4" name="Freeform: Shape 105"/>
              <p:cNvSpPr/>
              <p:nvPr/>
            </p:nvSpPr>
            <p:spPr>
              <a:xfrm>
                <a:off x="310342" y="2287440"/>
                <a:ext cx="1192998" cy="2670122"/>
              </a:xfrm>
              <a:custGeom>
                <a:avLst/>
                <a:gdLst>
                  <a:gd name="connsiteX0" fmla="*/ 377380 w 1192998"/>
                  <a:gd name="connsiteY0" fmla="*/ 269177 h 2670122"/>
                  <a:gd name="connsiteX1" fmla="*/ 377380 w 1192998"/>
                  <a:gd name="connsiteY1" fmla="*/ 2220049 h 2670122"/>
                  <a:gd name="connsiteX2" fmla="*/ 607308 w 1192998"/>
                  <a:gd name="connsiteY2" fmla="*/ 2449977 h 2670122"/>
                  <a:gd name="connsiteX3" fmla="*/ 837236 w 1192998"/>
                  <a:gd name="connsiteY3" fmla="*/ 2220049 h 2670122"/>
                  <a:gd name="connsiteX4" fmla="*/ 837236 w 1192998"/>
                  <a:gd name="connsiteY4" fmla="*/ 269177 h 2670122"/>
                  <a:gd name="connsiteX5" fmla="*/ 0 w 1192998"/>
                  <a:gd name="connsiteY5" fmla="*/ 0 h 2670122"/>
                  <a:gd name="connsiteX6" fmla="*/ 6122 w 1192998"/>
                  <a:gd name="connsiteY6" fmla="*/ 0 h 2670122"/>
                  <a:gd name="connsiteX7" fmla="*/ 377380 w 1192998"/>
                  <a:gd name="connsiteY7" fmla="*/ 0 h 2670122"/>
                  <a:gd name="connsiteX8" fmla="*/ 837236 w 1192998"/>
                  <a:gd name="connsiteY8" fmla="*/ 0 h 2670122"/>
                  <a:gd name="connsiteX9" fmla="*/ 1192998 w 1192998"/>
                  <a:gd name="connsiteY9" fmla="*/ 0 h 2670122"/>
                  <a:gd name="connsiteX10" fmla="*/ 1192998 w 1192998"/>
                  <a:gd name="connsiteY10" fmla="*/ 251455 h 2670122"/>
                  <a:gd name="connsiteX11" fmla="*/ 1192998 w 1192998"/>
                  <a:gd name="connsiteY11" fmla="*/ 269177 h 2670122"/>
                  <a:gd name="connsiteX12" fmla="*/ 1027922 w 1192998"/>
                  <a:gd name="connsiteY12" fmla="*/ 269177 h 2670122"/>
                  <a:gd name="connsiteX13" fmla="*/ 1029870 w 1192998"/>
                  <a:gd name="connsiteY13" fmla="*/ 288498 h 2670122"/>
                  <a:gd name="connsiteX14" fmla="*/ 1029870 w 1192998"/>
                  <a:gd name="connsiteY14" fmla="*/ 2243891 h 2670122"/>
                  <a:gd name="connsiteX15" fmla="*/ 603639 w 1192998"/>
                  <a:gd name="connsiteY15" fmla="*/ 2670122 h 2670122"/>
                  <a:gd name="connsiteX16" fmla="*/ 177408 w 1192998"/>
                  <a:gd name="connsiteY16" fmla="*/ 2243891 h 2670122"/>
                  <a:gd name="connsiteX17" fmla="*/ 177408 w 1192998"/>
                  <a:gd name="connsiteY17" fmla="*/ 288498 h 2670122"/>
                  <a:gd name="connsiteX18" fmla="*/ 179356 w 1192998"/>
                  <a:gd name="connsiteY18" fmla="*/ 269177 h 2670122"/>
                  <a:gd name="connsiteX19" fmla="*/ 0 w 1192998"/>
                  <a:gd name="connsiteY19" fmla="*/ 269177 h 267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998" h="2670122">
                    <a:moveTo>
                      <a:pt x="377380" y="269177"/>
                    </a:moveTo>
                    <a:lnTo>
                      <a:pt x="377380" y="2220049"/>
                    </a:lnTo>
                    <a:cubicBezTo>
                      <a:pt x="377380" y="2347035"/>
                      <a:pt x="480322" y="2449977"/>
                      <a:pt x="607308" y="2449977"/>
                    </a:cubicBezTo>
                    <a:cubicBezTo>
                      <a:pt x="734294" y="2449977"/>
                      <a:pt x="837236" y="2347035"/>
                      <a:pt x="837236" y="2220049"/>
                    </a:cubicBezTo>
                    <a:lnTo>
                      <a:pt x="837236" y="269177"/>
                    </a:lnTo>
                    <a:close/>
                    <a:moveTo>
                      <a:pt x="0" y="0"/>
                    </a:moveTo>
                    <a:lnTo>
                      <a:pt x="6122" y="0"/>
                    </a:lnTo>
                    <a:lnTo>
                      <a:pt x="377380" y="0"/>
                    </a:lnTo>
                    <a:lnTo>
                      <a:pt x="837236" y="0"/>
                    </a:lnTo>
                    <a:lnTo>
                      <a:pt x="1192998" y="0"/>
                    </a:lnTo>
                    <a:lnTo>
                      <a:pt x="1192998" y="251455"/>
                    </a:lnTo>
                    <a:lnTo>
                      <a:pt x="1192998" y="269177"/>
                    </a:lnTo>
                    <a:lnTo>
                      <a:pt x="1027922" y="269177"/>
                    </a:lnTo>
                    <a:lnTo>
                      <a:pt x="1029870" y="288498"/>
                    </a:lnTo>
                    <a:lnTo>
                      <a:pt x="1029870" y="2243891"/>
                    </a:lnTo>
                    <a:cubicBezTo>
                      <a:pt x="1029870" y="2479292"/>
                      <a:pt x="839040" y="2670122"/>
                      <a:pt x="603639" y="2670122"/>
                    </a:cubicBezTo>
                    <a:cubicBezTo>
                      <a:pt x="368238" y="2670122"/>
                      <a:pt x="177408" y="2479292"/>
                      <a:pt x="177408" y="2243891"/>
                    </a:cubicBezTo>
                    <a:lnTo>
                      <a:pt x="177408" y="288498"/>
                    </a:lnTo>
                    <a:lnTo>
                      <a:pt x="179356" y="269177"/>
                    </a:lnTo>
                    <a:lnTo>
                      <a:pt x="0" y="269177"/>
                    </a:lnTo>
                    <a:close/>
                  </a:path>
                </a:pathLst>
              </a:custGeom>
              <a:solidFill>
                <a:srgbClr val="E7E6E6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Freeform: Shape 106"/>
              <p:cNvSpPr/>
              <p:nvPr/>
            </p:nvSpPr>
            <p:spPr>
              <a:xfrm>
                <a:off x="613823" y="2556618"/>
                <a:ext cx="586036" cy="2255241"/>
              </a:xfrm>
              <a:custGeom>
                <a:avLst/>
                <a:gdLst>
                  <a:gd name="connsiteX0" fmla="*/ 0 w 586036"/>
                  <a:gd name="connsiteY0" fmla="*/ 0 h 2255241"/>
                  <a:gd name="connsiteX1" fmla="*/ 91572 w 586036"/>
                  <a:gd name="connsiteY1" fmla="*/ 0 h 2255241"/>
                  <a:gd name="connsiteX2" fmla="*/ 91572 w 586036"/>
                  <a:gd name="connsiteY2" fmla="*/ 1949561 h 2255241"/>
                  <a:gd name="connsiteX3" fmla="*/ 293018 w 586036"/>
                  <a:gd name="connsiteY3" fmla="*/ 2151007 h 2255241"/>
                  <a:gd name="connsiteX4" fmla="*/ 494464 w 586036"/>
                  <a:gd name="connsiteY4" fmla="*/ 1949561 h 2255241"/>
                  <a:gd name="connsiteX5" fmla="*/ 494464 w 586036"/>
                  <a:gd name="connsiteY5" fmla="*/ 0 h 2255241"/>
                  <a:gd name="connsiteX6" fmla="*/ 586036 w 586036"/>
                  <a:gd name="connsiteY6" fmla="*/ 0 h 2255241"/>
                  <a:gd name="connsiteX7" fmla="*/ 586036 w 586036"/>
                  <a:gd name="connsiteY7" fmla="*/ 1962223 h 2255241"/>
                  <a:gd name="connsiteX8" fmla="*/ 293018 w 586036"/>
                  <a:gd name="connsiteY8" fmla="*/ 2255241 h 2255241"/>
                  <a:gd name="connsiteX9" fmla="*/ 0 w 586036"/>
                  <a:gd name="connsiteY9" fmla="*/ 1962223 h 225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036" h="2255241">
                    <a:moveTo>
                      <a:pt x="0" y="0"/>
                    </a:moveTo>
                    <a:lnTo>
                      <a:pt x="91572" y="0"/>
                    </a:lnTo>
                    <a:lnTo>
                      <a:pt x="91572" y="1949561"/>
                    </a:lnTo>
                    <a:cubicBezTo>
                      <a:pt x="91572" y="2060817"/>
                      <a:pt x="181762" y="2151007"/>
                      <a:pt x="293018" y="2151007"/>
                    </a:cubicBezTo>
                    <a:cubicBezTo>
                      <a:pt x="404274" y="2151007"/>
                      <a:pt x="494464" y="2060817"/>
                      <a:pt x="494464" y="1949561"/>
                    </a:cubicBezTo>
                    <a:lnTo>
                      <a:pt x="494464" y="0"/>
                    </a:lnTo>
                    <a:lnTo>
                      <a:pt x="586036" y="0"/>
                    </a:lnTo>
                    <a:lnTo>
                      <a:pt x="586036" y="1962223"/>
                    </a:lnTo>
                    <a:cubicBezTo>
                      <a:pt x="586036" y="2124052"/>
                      <a:pt x="454847" y="2255241"/>
                      <a:pt x="293018" y="2255241"/>
                    </a:cubicBezTo>
                    <a:cubicBezTo>
                      <a:pt x="131189" y="2255241"/>
                      <a:pt x="0" y="2124052"/>
                      <a:pt x="0" y="1962223"/>
                    </a:cubicBezTo>
                    <a:close/>
                  </a:path>
                </a:pathLst>
              </a:custGeom>
              <a:solidFill>
                <a:srgbClr val="E7E6E6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7" name="Group 109"/>
            <p:cNvGrpSpPr/>
            <p:nvPr/>
          </p:nvGrpSpPr>
          <p:grpSpPr>
            <a:xfrm>
              <a:off x="6587549" y="1993340"/>
              <a:ext cx="1192998" cy="2670122"/>
              <a:chOff x="310342" y="2287440"/>
              <a:chExt cx="1192998" cy="2670122"/>
            </a:xfrm>
          </p:grpSpPr>
          <p:graphicFrame>
            <p:nvGraphicFramePr>
              <p:cNvPr id="20" name="Chart 110"/>
              <p:cNvGraphicFramePr/>
              <p:nvPr>
                <p:extLst>
                  <p:ext uri="{D42A27DB-BD31-4B8C-83A1-F6EECF244321}">
                    <p14:modId xmlns:p14="http://schemas.microsoft.com/office/powerpoint/2010/main" val="3876917937"/>
                  </p:ext>
                </p:extLst>
              </p:nvPr>
            </p:nvGraphicFramePr>
            <p:xfrm>
              <a:off x="409291" y="2377440"/>
              <a:ext cx="995100" cy="24783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1" name="Freeform: Shape 111"/>
              <p:cNvSpPr/>
              <p:nvPr/>
            </p:nvSpPr>
            <p:spPr>
              <a:xfrm>
                <a:off x="310342" y="2287440"/>
                <a:ext cx="1192998" cy="2670122"/>
              </a:xfrm>
              <a:custGeom>
                <a:avLst/>
                <a:gdLst>
                  <a:gd name="connsiteX0" fmla="*/ 377380 w 1192998"/>
                  <a:gd name="connsiteY0" fmla="*/ 269177 h 2670122"/>
                  <a:gd name="connsiteX1" fmla="*/ 377380 w 1192998"/>
                  <a:gd name="connsiteY1" fmla="*/ 2220049 h 2670122"/>
                  <a:gd name="connsiteX2" fmla="*/ 607308 w 1192998"/>
                  <a:gd name="connsiteY2" fmla="*/ 2449977 h 2670122"/>
                  <a:gd name="connsiteX3" fmla="*/ 837236 w 1192998"/>
                  <a:gd name="connsiteY3" fmla="*/ 2220049 h 2670122"/>
                  <a:gd name="connsiteX4" fmla="*/ 837236 w 1192998"/>
                  <a:gd name="connsiteY4" fmla="*/ 269177 h 2670122"/>
                  <a:gd name="connsiteX5" fmla="*/ 0 w 1192998"/>
                  <a:gd name="connsiteY5" fmla="*/ 0 h 2670122"/>
                  <a:gd name="connsiteX6" fmla="*/ 6122 w 1192998"/>
                  <a:gd name="connsiteY6" fmla="*/ 0 h 2670122"/>
                  <a:gd name="connsiteX7" fmla="*/ 377380 w 1192998"/>
                  <a:gd name="connsiteY7" fmla="*/ 0 h 2670122"/>
                  <a:gd name="connsiteX8" fmla="*/ 837236 w 1192998"/>
                  <a:gd name="connsiteY8" fmla="*/ 0 h 2670122"/>
                  <a:gd name="connsiteX9" fmla="*/ 1192998 w 1192998"/>
                  <a:gd name="connsiteY9" fmla="*/ 0 h 2670122"/>
                  <a:gd name="connsiteX10" fmla="*/ 1192998 w 1192998"/>
                  <a:gd name="connsiteY10" fmla="*/ 251455 h 2670122"/>
                  <a:gd name="connsiteX11" fmla="*/ 1192998 w 1192998"/>
                  <a:gd name="connsiteY11" fmla="*/ 269177 h 2670122"/>
                  <a:gd name="connsiteX12" fmla="*/ 1027922 w 1192998"/>
                  <a:gd name="connsiteY12" fmla="*/ 269177 h 2670122"/>
                  <a:gd name="connsiteX13" fmla="*/ 1029870 w 1192998"/>
                  <a:gd name="connsiteY13" fmla="*/ 288498 h 2670122"/>
                  <a:gd name="connsiteX14" fmla="*/ 1029870 w 1192998"/>
                  <a:gd name="connsiteY14" fmla="*/ 2243891 h 2670122"/>
                  <a:gd name="connsiteX15" fmla="*/ 603639 w 1192998"/>
                  <a:gd name="connsiteY15" fmla="*/ 2670122 h 2670122"/>
                  <a:gd name="connsiteX16" fmla="*/ 177408 w 1192998"/>
                  <a:gd name="connsiteY16" fmla="*/ 2243891 h 2670122"/>
                  <a:gd name="connsiteX17" fmla="*/ 177408 w 1192998"/>
                  <a:gd name="connsiteY17" fmla="*/ 288498 h 2670122"/>
                  <a:gd name="connsiteX18" fmla="*/ 179356 w 1192998"/>
                  <a:gd name="connsiteY18" fmla="*/ 269177 h 2670122"/>
                  <a:gd name="connsiteX19" fmla="*/ 0 w 1192998"/>
                  <a:gd name="connsiteY19" fmla="*/ 269177 h 267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998" h="2670122">
                    <a:moveTo>
                      <a:pt x="377380" y="269177"/>
                    </a:moveTo>
                    <a:lnTo>
                      <a:pt x="377380" y="2220049"/>
                    </a:lnTo>
                    <a:cubicBezTo>
                      <a:pt x="377380" y="2347035"/>
                      <a:pt x="480322" y="2449977"/>
                      <a:pt x="607308" y="2449977"/>
                    </a:cubicBezTo>
                    <a:cubicBezTo>
                      <a:pt x="734294" y="2449977"/>
                      <a:pt x="837236" y="2347035"/>
                      <a:pt x="837236" y="2220049"/>
                    </a:cubicBezTo>
                    <a:lnTo>
                      <a:pt x="837236" y="269177"/>
                    </a:lnTo>
                    <a:close/>
                    <a:moveTo>
                      <a:pt x="0" y="0"/>
                    </a:moveTo>
                    <a:lnTo>
                      <a:pt x="6122" y="0"/>
                    </a:lnTo>
                    <a:lnTo>
                      <a:pt x="377380" y="0"/>
                    </a:lnTo>
                    <a:lnTo>
                      <a:pt x="837236" y="0"/>
                    </a:lnTo>
                    <a:lnTo>
                      <a:pt x="1192998" y="0"/>
                    </a:lnTo>
                    <a:lnTo>
                      <a:pt x="1192998" y="251455"/>
                    </a:lnTo>
                    <a:lnTo>
                      <a:pt x="1192998" y="269177"/>
                    </a:lnTo>
                    <a:lnTo>
                      <a:pt x="1027922" y="269177"/>
                    </a:lnTo>
                    <a:lnTo>
                      <a:pt x="1029870" y="288498"/>
                    </a:lnTo>
                    <a:lnTo>
                      <a:pt x="1029870" y="2243891"/>
                    </a:lnTo>
                    <a:cubicBezTo>
                      <a:pt x="1029870" y="2479292"/>
                      <a:pt x="839040" y="2670122"/>
                      <a:pt x="603639" y="2670122"/>
                    </a:cubicBezTo>
                    <a:cubicBezTo>
                      <a:pt x="368238" y="2670122"/>
                      <a:pt x="177408" y="2479292"/>
                      <a:pt x="177408" y="2243891"/>
                    </a:cubicBezTo>
                    <a:lnTo>
                      <a:pt x="177408" y="288498"/>
                    </a:lnTo>
                    <a:lnTo>
                      <a:pt x="179356" y="269177"/>
                    </a:lnTo>
                    <a:lnTo>
                      <a:pt x="0" y="269177"/>
                    </a:lnTo>
                    <a:close/>
                  </a:path>
                </a:pathLst>
              </a:custGeom>
              <a:solidFill>
                <a:srgbClr val="E7E6E6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Freeform: Shape 115"/>
              <p:cNvSpPr/>
              <p:nvPr/>
            </p:nvSpPr>
            <p:spPr>
              <a:xfrm>
                <a:off x="613823" y="2556618"/>
                <a:ext cx="586036" cy="2255241"/>
              </a:xfrm>
              <a:custGeom>
                <a:avLst/>
                <a:gdLst>
                  <a:gd name="connsiteX0" fmla="*/ 0 w 586036"/>
                  <a:gd name="connsiteY0" fmla="*/ 0 h 2255241"/>
                  <a:gd name="connsiteX1" fmla="*/ 91572 w 586036"/>
                  <a:gd name="connsiteY1" fmla="*/ 0 h 2255241"/>
                  <a:gd name="connsiteX2" fmla="*/ 91572 w 586036"/>
                  <a:gd name="connsiteY2" fmla="*/ 1949561 h 2255241"/>
                  <a:gd name="connsiteX3" fmla="*/ 293018 w 586036"/>
                  <a:gd name="connsiteY3" fmla="*/ 2151007 h 2255241"/>
                  <a:gd name="connsiteX4" fmla="*/ 494464 w 586036"/>
                  <a:gd name="connsiteY4" fmla="*/ 1949561 h 2255241"/>
                  <a:gd name="connsiteX5" fmla="*/ 494464 w 586036"/>
                  <a:gd name="connsiteY5" fmla="*/ 0 h 2255241"/>
                  <a:gd name="connsiteX6" fmla="*/ 586036 w 586036"/>
                  <a:gd name="connsiteY6" fmla="*/ 0 h 2255241"/>
                  <a:gd name="connsiteX7" fmla="*/ 586036 w 586036"/>
                  <a:gd name="connsiteY7" fmla="*/ 1962223 h 2255241"/>
                  <a:gd name="connsiteX8" fmla="*/ 293018 w 586036"/>
                  <a:gd name="connsiteY8" fmla="*/ 2255241 h 2255241"/>
                  <a:gd name="connsiteX9" fmla="*/ 0 w 586036"/>
                  <a:gd name="connsiteY9" fmla="*/ 1962223 h 225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036" h="2255241">
                    <a:moveTo>
                      <a:pt x="0" y="0"/>
                    </a:moveTo>
                    <a:lnTo>
                      <a:pt x="91572" y="0"/>
                    </a:lnTo>
                    <a:lnTo>
                      <a:pt x="91572" y="1949561"/>
                    </a:lnTo>
                    <a:cubicBezTo>
                      <a:pt x="91572" y="2060817"/>
                      <a:pt x="181762" y="2151007"/>
                      <a:pt x="293018" y="2151007"/>
                    </a:cubicBezTo>
                    <a:cubicBezTo>
                      <a:pt x="404274" y="2151007"/>
                      <a:pt x="494464" y="2060817"/>
                      <a:pt x="494464" y="1949561"/>
                    </a:cubicBezTo>
                    <a:lnTo>
                      <a:pt x="494464" y="0"/>
                    </a:lnTo>
                    <a:lnTo>
                      <a:pt x="586036" y="0"/>
                    </a:lnTo>
                    <a:lnTo>
                      <a:pt x="586036" y="1962223"/>
                    </a:lnTo>
                    <a:cubicBezTo>
                      <a:pt x="586036" y="2124052"/>
                      <a:pt x="454847" y="2255241"/>
                      <a:pt x="293018" y="2255241"/>
                    </a:cubicBezTo>
                    <a:cubicBezTo>
                      <a:pt x="131189" y="2255241"/>
                      <a:pt x="0" y="2124052"/>
                      <a:pt x="0" y="1962223"/>
                    </a:cubicBezTo>
                    <a:close/>
                  </a:path>
                </a:pathLst>
              </a:custGeom>
              <a:solidFill>
                <a:srgbClr val="E7E6E6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8" name="Group 4262"/>
            <p:cNvGrpSpPr/>
            <p:nvPr/>
          </p:nvGrpSpPr>
          <p:grpSpPr>
            <a:xfrm>
              <a:off x="4870247" y="2345661"/>
              <a:ext cx="284382" cy="512816"/>
              <a:chOff x="0" y="0"/>
              <a:chExt cx="235493" cy="424658"/>
            </a:xfrm>
          </p:grpSpPr>
          <p:sp>
            <p:nvSpPr>
              <p:cNvPr id="16" name="Shape 4258"/>
              <p:cNvSpPr/>
              <p:nvPr/>
            </p:nvSpPr>
            <p:spPr>
              <a:xfrm rot="10800000" flipH="1">
                <a:off x="17932" y="-1"/>
                <a:ext cx="138903" cy="1389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5A5A5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7" name="Shape 4259"/>
              <p:cNvSpPr/>
              <p:nvPr/>
            </p:nvSpPr>
            <p:spPr>
              <a:xfrm rot="10800000" flipH="1">
                <a:off x="132585" y="134637"/>
                <a:ext cx="102909" cy="102909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5A5A5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8" name="Shape 4260"/>
              <p:cNvSpPr/>
              <p:nvPr/>
            </p:nvSpPr>
            <p:spPr>
              <a:xfrm rot="10800000" flipH="1">
                <a:off x="0" y="209167"/>
                <a:ext cx="138902" cy="1389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5A5A5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9" name="Shape 4261"/>
              <p:cNvSpPr/>
              <p:nvPr/>
            </p:nvSpPr>
            <p:spPr>
              <a:xfrm rot="10800000" flipH="1">
                <a:off x="107860" y="339063"/>
                <a:ext cx="85596" cy="8559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5A5A5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9" name="Group 4262"/>
            <p:cNvGrpSpPr/>
            <p:nvPr/>
          </p:nvGrpSpPr>
          <p:grpSpPr>
            <a:xfrm>
              <a:off x="7041857" y="2744897"/>
              <a:ext cx="284382" cy="512816"/>
              <a:chOff x="0" y="0"/>
              <a:chExt cx="235493" cy="424658"/>
            </a:xfrm>
          </p:grpSpPr>
          <p:sp>
            <p:nvSpPr>
              <p:cNvPr id="12" name="Shape 4258"/>
              <p:cNvSpPr/>
              <p:nvPr/>
            </p:nvSpPr>
            <p:spPr>
              <a:xfrm rot="10800000" flipH="1">
                <a:off x="17932" y="-1"/>
                <a:ext cx="138903" cy="1389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ED7D31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3" name="Shape 4259"/>
              <p:cNvSpPr/>
              <p:nvPr/>
            </p:nvSpPr>
            <p:spPr>
              <a:xfrm rot="10800000" flipH="1">
                <a:off x="132585" y="134637"/>
                <a:ext cx="102909" cy="102909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ED7D31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4" name="Shape 4260"/>
              <p:cNvSpPr/>
              <p:nvPr/>
            </p:nvSpPr>
            <p:spPr>
              <a:xfrm rot="10800000" flipH="1">
                <a:off x="0" y="209167"/>
                <a:ext cx="138902" cy="1389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ED7D31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5" name="Shape 4261"/>
              <p:cNvSpPr/>
              <p:nvPr/>
            </p:nvSpPr>
            <p:spPr>
              <a:xfrm rot="10800000" flipH="1">
                <a:off x="107860" y="339063"/>
                <a:ext cx="85596" cy="8559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ED7D31">
                    <a:alpha val="73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1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3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10" name="TextBox 12"/>
            <p:cNvSpPr txBox="1"/>
            <p:nvPr/>
          </p:nvSpPr>
          <p:spPr>
            <a:xfrm>
              <a:off x="4602231" y="1367966"/>
              <a:ext cx="81144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80%</a:t>
              </a:r>
            </a:p>
          </p:txBody>
        </p:sp>
        <p:sp>
          <p:nvSpPr>
            <p:cNvPr id="11" name="TextBox 125"/>
            <p:cNvSpPr txBox="1"/>
            <p:nvPr/>
          </p:nvSpPr>
          <p:spPr>
            <a:xfrm>
              <a:off x="6778327" y="1367966"/>
              <a:ext cx="81144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60%</a:t>
              </a:r>
            </a:p>
          </p:txBody>
        </p:sp>
      </p:grpSp>
      <p:sp>
        <p:nvSpPr>
          <p:cNvPr id="30" name="TextBox 132"/>
          <p:cNvSpPr txBox="1"/>
          <p:nvPr/>
        </p:nvSpPr>
        <p:spPr>
          <a:xfrm>
            <a:off x="283159" y="1845773"/>
            <a:ext cx="3961419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1" name="TextBox 133"/>
          <p:cNvSpPr txBox="1"/>
          <p:nvPr/>
        </p:nvSpPr>
        <p:spPr>
          <a:xfrm>
            <a:off x="290956" y="2378930"/>
            <a:ext cx="262486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Lorem ipsum dolor sit amet,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nibh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est. A magna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maecenas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, quam magna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nec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quis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lorem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nunc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.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Suspendisse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viverra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sodales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mauris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cras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pharetra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proin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egestas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arcu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erat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dolor, at amet. </a:t>
            </a:r>
          </a:p>
        </p:txBody>
      </p:sp>
    </p:spTree>
    <p:extLst>
      <p:ext uri="{BB962C8B-B14F-4D97-AF65-F5344CB8AC3E}">
        <p14:creationId xmlns:p14="http://schemas.microsoft.com/office/powerpoint/2010/main" val="2584801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CB3518C6-A149-4764-921E-3BD262691BA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721850" cy="3595711"/>
          </a:xfrm>
          <a:custGeom>
            <a:avLst/>
            <a:gdLst>
              <a:gd name="T0" fmla="*/ 11520 w 11520"/>
              <a:gd name="T1" fmla="*/ 0 h 4401"/>
              <a:gd name="T2" fmla="*/ 11520 w 11520"/>
              <a:gd name="T3" fmla="*/ 3894 h 4401"/>
              <a:gd name="T4" fmla="*/ 0 w 11520"/>
              <a:gd name="T5" fmla="*/ 4401 h 4401"/>
              <a:gd name="T6" fmla="*/ 0 w 11520"/>
              <a:gd name="T7" fmla="*/ 0 h 4401"/>
              <a:gd name="T8" fmla="*/ 11520 w 11520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4401">
                <a:moveTo>
                  <a:pt x="11520" y="0"/>
                </a:moveTo>
                <a:lnTo>
                  <a:pt x="11520" y="3894"/>
                </a:lnTo>
                <a:lnTo>
                  <a:pt x="0" y="4401"/>
                </a:lnTo>
                <a:lnTo>
                  <a:pt x="0" y="0"/>
                </a:lnTo>
                <a:lnTo>
                  <a:pt x="11520" y="0"/>
                </a:lnTo>
                <a:close/>
              </a:path>
            </a:pathLst>
          </a:custGeom>
          <a:solidFill>
            <a:srgbClr val="43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192334CB-4CD5-435A-92DD-777D89AF3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1" y="108520"/>
            <a:ext cx="9409947" cy="5292155"/>
          </a:xfrm>
          <a:prstGeom prst="rect">
            <a:avLst/>
          </a:prstGeom>
        </p:spPr>
      </p:pic>
      <p:grpSp>
        <p:nvGrpSpPr>
          <p:cNvPr id="4" name="Group 203">
            <a:extLst>
              <a:ext uri="{FF2B5EF4-FFF2-40B4-BE49-F238E27FC236}">
                <a16:creationId xmlns:a16="http://schemas.microsoft.com/office/drawing/2014/main" xmlns="" id="{1396F128-2BE8-455A-AFF3-75A7D3896BB7}"/>
              </a:ext>
            </a:extLst>
          </p:cNvPr>
          <p:cNvGrpSpPr/>
          <p:nvPr/>
        </p:nvGrpSpPr>
        <p:grpSpPr>
          <a:xfrm>
            <a:off x="5260422" y="2942957"/>
            <a:ext cx="831539" cy="831539"/>
            <a:chOff x="5111750" y="2954338"/>
            <a:chExt cx="808038" cy="808038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9B1E6F29-9F0C-48AD-AC9B-B90A9818F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1750" y="2954338"/>
              <a:ext cx="808038" cy="808038"/>
            </a:xfrm>
            <a:custGeom>
              <a:avLst/>
              <a:gdLst>
                <a:gd name="T0" fmla="*/ 1016 w 1017"/>
                <a:gd name="T1" fmla="*/ 534 h 1017"/>
                <a:gd name="T2" fmla="*/ 1007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0 w 1017"/>
                <a:gd name="T19" fmla="*/ 1007 h 1017"/>
                <a:gd name="T20" fmla="*/ 534 w 1017"/>
                <a:gd name="T21" fmla="*/ 1016 h 1017"/>
                <a:gd name="T22" fmla="*/ 483 w 1017"/>
                <a:gd name="T23" fmla="*/ 1016 h 1017"/>
                <a:gd name="T24" fmla="*/ 405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0 w 1017"/>
                <a:gd name="T43" fmla="*/ 534 h 1017"/>
                <a:gd name="T44" fmla="*/ 0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5 w 1017"/>
                <a:gd name="T63" fmla="*/ 10 h 1017"/>
                <a:gd name="T64" fmla="*/ 483 w 1017"/>
                <a:gd name="T65" fmla="*/ 0 h 1017"/>
                <a:gd name="T66" fmla="*/ 534 w 1017"/>
                <a:gd name="T67" fmla="*/ 0 h 1017"/>
                <a:gd name="T68" fmla="*/ 610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7 w 1017"/>
                <a:gd name="T85" fmla="*/ 405 h 1017"/>
                <a:gd name="T86" fmla="*/ 1016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2">
              <a:extLst>
                <a:ext uri="{FF2B5EF4-FFF2-40B4-BE49-F238E27FC236}">
                  <a16:creationId xmlns:a16="http://schemas.microsoft.com/office/drawing/2014/main" xmlns="" id="{C9C7AC6A-D241-4F8B-964A-AFB366243E86}"/>
                </a:ext>
              </a:extLst>
            </p:cNvPr>
            <p:cNvGrpSpPr/>
            <p:nvPr userDrawn="1"/>
          </p:nvGrpSpPr>
          <p:grpSpPr>
            <a:xfrm>
              <a:off x="5316538" y="3043238"/>
              <a:ext cx="398462" cy="649288"/>
              <a:chOff x="5316538" y="3043238"/>
              <a:chExt cx="398462" cy="649288"/>
            </a:xfrm>
          </p:grpSpPr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xmlns="" id="{EAB72470-292C-428C-81C3-F1FC987CFD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65763" y="3167063"/>
                <a:ext cx="119063" cy="525463"/>
              </a:xfrm>
              <a:custGeom>
                <a:avLst/>
                <a:gdLst>
                  <a:gd name="T0" fmla="*/ 5 w 148"/>
                  <a:gd name="T1" fmla="*/ 0 h 661"/>
                  <a:gd name="T2" fmla="*/ 2 w 148"/>
                  <a:gd name="T3" fmla="*/ 1 h 661"/>
                  <a:gd name="T4" fmla="*/ 0 w 148"/>
                  <a:gd name="T5" fmla="*/ 4 h 661"/>
                  <a:gd name="T6" fmla="*/ 1 w 148"/>
                  <a:gd name="T7" fmla="*/ 10 h 661"/>
                  <a:gd name="T8" fmla="*/ 28 w 148"/>
                  <a:gd name="T9" fmla="*/ 35 h 661"/>
                  <a:gd name="T10" fmla="*/ 28 w 148"/>
                  <a:gd name="T11" fmla="*/ 615 h 661"/>
                  <a:gd name="T12" fmla="*/ 28 w 148"/>
                  <a:gd name="T13" fmla="*/ 617 h 661"/>
                  <a:gd name="T14" fmla="*/ 32 w 148"/>
                  <a:gd name="T15" fmla="*/ 634 h 661"/>
                  <a:gd name="T16" fmla="*/ 42 w 148"/>
                  <a:gd name="T17" fmla="*/ 648 h 661"/>
                  <a:gd name="T18" fmla="*/ 56 w 148"/>
                  <a:gd name="T19" fmla="*/ 658 h 661"/>
                  <a:gd name="T20" fmla="*/ 75 w 148"/>
                  <a:gd name="T21" fmla="*/ 661 h 661"/>
                  <a:gd name="T22" fmla="*/ 84 w 148"/>
                  <a:gd name="T23" fmla="*/ 660 h 661"/>
                  <a:gd name="T24" fmla="*/ 100 w 148"/>
                  <a:gd name="T25" fmla="*/ 653 h 661"/>
                  <a:gd name="T26" fmla="*/ 113 w 148"/>
                  <a:gd name="T27" fmla="*/ 641 h 661"/>
                  <a:gd name="T28" fmla="*/ 119 w 148"/>
                  <a:gd name="T29" fmla="*/ 625 h 661"/>
                  <a:gd name="T30" fmla="*/ 121 w 148"/>
                  <a:gd name="T31" fmla="*/ 615 h 661"/>
                  <a:gd name="T32" fmla="*/ 121 w 148"/>
                  <a:gd name="T33" fmla="*/ 35 h 661"/>
                  <a:gd name="T34" fmla="*/ 147 w 148"/>
                  <a:gd name="T35" fmla="*/ 10 h 661"/>
                  <a:gd name="T36" fmla="*/ 148 w 148"/>
                  <a:gd name="T37" fmla="*/ 7 h 661"/>
                  <a:gd name="T38" fmla="*/ 148 w 148"/>
                  <a:gd name="T39" fmla="*/ 4 h 661"/>
                  <a:gd name="T40" fmla="*/ 143 w 148"/>
                  <a:gd name="T41" fmla="*/ 0 h 661"/>
                  <a:gd name="T42" fmla="*/ 124 w 148"/>
                  <a:gd name="T43" fmla="*/ 14 h 661"/>
                  <a:gd name="T44" fmla="*/ 110 w 148"/>
                  <a:gd name="T45" fmla="*/ 28 h 661"/>
                  <a:gd name="T46" fmla="*/ 108 w 148"/>
                  <a:gd name="T47" fmla="*/ 31 h 661"/>
                  <a:gd name="T48" fmla="*/ 108 w 148"/>
                  <a:gd name="T49" fmla="*/ 615 h 661"/>
                  <a:gd name="T50" fmla="*/ 108 w 148"/>
                  <a:gd name="T51" fmla="*/ 615 h 661"/>
                  <a:gd name="T52" fmla="*/ 107 w 148"/>
                  <a:gd name="T53" fmla="*/ 622 h 661"/>
                  <a:gd name="T54" fmla="*/ 102 w 148"/>
                  <a:gd name="T55" fmla="*/ 634 h 661"/>
                  <a:gd name="T56" fmla="*/ 93 w 148"/>
                  <a:gd name="T57" fmla="*/ 643 h 661"/>
                  <a:gd name="T58" fmla="*/ 81 w 148"/>
                  <a:gd name="T59" fmla="*/ 648 h 661"/>
                  <a:gd name="T60" fmla="*/ 75 w 148"/>
                  <a:gd name="T61" fmla="*/ 649 h 661"/>
                  <a:gd name="T62" fmla="*/ 61 w 148"/>
                  <a:gd name="T63" fmla="*/ 646 h 661"/>
                  <a:gd name="T64" fmla="*/ 50 w 148"/>
                  <a:gd name="T65" fmla="*/ 638 h 661"/>
                  <a:gd name="T66" fmla="*/ 43 w 148"/>
                  <a:gd name="T67" fmla="*/ 628 h 661"/>
                  <a:gd name="T68" fmla="*/ 40 w 148"/>
                  <a:gd name="T69" fmla="*/ 615 h 661"/>
                  <a:gd name="T70" fmla="*/ 40 w 148"/>
                  <a:gd name="T71" fmla="*/ 614 h 661"/>
                  <a:gd name="T72" fmla="*/ 40 w 148"/>
                  <a:gd name="T73" fmla="*/ 31 h 661"/>
                  <a:gd name="T74" fmla="*/ 38 w 148"/>
                  <a:gd name="T75" fmla="*/ 28 h 661"/>
                  <a:gd name="T76" fmla="*/ 24 w 148"/>
                  <a:gd name="T77" fmla="*/ 14 h 661"/>
                  <a:gd name="T78" fmla="*/ 128 w 148"/>
                  <a:gd name="T79" fmla="*/ 12 h 661"/>
                  <a:gd name="T80" fmla="*/ 124 w 148"/>
                  <a:gd name="T81" fmla="*/ 14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661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xmlns="" id="{A2569C37-B355-4CB0-B713-1A54CB2A43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10225" y="3198813"/>
                <a:ext cx="104775" cy="460375"/>
              </a:xfrm>
              <a:custGeom>
                <a:avLst/>
                <a:gdLst>
                  <a:gd name="T0" fmla="*/ 129 w 131"/>
                  <a:gd name="T1" fmla="*/ 11 h 580"/>
                  <a:gd name="T2" fmla="*/ 131 w 131"/>
                  <a:gd name="T3" fmla="*/ 4 h 580"/>
                  <a:gd name="T4" fmla="*/ 129 w 131"/>
                  <a:gd name="T5" fmla="*/ 2 h 580"/>
                  <a:gd name="T6" fmla="*/ 5 w 131"/>
                  <a:gd name="T7" fmla="*/ 0 h 580"/>
                  <a:gd name="T8" fmla="*/ 2 w 131"/>
                  <a:gd name="T9" fmla="*/ 2 h 580"/>
                  <a:gd name="T10" fmla="*/ 0 w 131"/>
                  <a:gd name="T11" fmla="*/ 4 h 580"/>
                  <a:gd name="T12" fmla="*/ 1 w 131"/>
                  <a:gd name="T13" fmla="*/ 11 h 580"/>
                  <a:gd name="T14" fmla="*/ 24 w 131"/>
                  <a:gd name="T15" fmla="*/ 32 h 580"/>
                  <a:gd name="T16" fmla="*/ 24 w 131"/>
                  <a:gd name="T17" fmla="*/ 540 h 580"/>
                  <a:gd name="T18" fmla="*/ 24 w 131"/>
                  <a:gd name="T19" fmla="*/ 540 h 580"/>
                  <a:gd name="T20" fmla="*/ 27 w 131"/>
                  <a:gd name="T21" fmla="*/ 556 h 580"/>
                  <a:gd name="T22" fmla="*/ 37 w 131"/>
                  <a:gd name="T23" fmla="*/ 568 h 580"/>
                  <a:gd name="T24" fmla="*/ 49 w 131"/>
                  <a:gd name="T25" fmla="*/ 577 h 580"/>
                  <a:gd name="T26" fmla="*/ 65 w 131"/>
                  <a:gd name="T27" fmla="*/ 580 h 580"/>
                  <a:gd name="T28" fmla="*/ 73 w 131"/>
                  <a:gd name="T29" fmla="*/ 579 h 580"/>
                  <a:gd name="T30" fmla="*/ 88 w 131"/>
                  <a:gd name="T31" fmla="*/ 573 h 580"/>
                  <a:gd name="T32" fmla="*/ 99 w 131"/>
                  <a:gd name="T33" fmla="*/ 562 h 580"/>
                  <a:gd name="T34" fmla="*/ 106 w 131"/>
                  <a:gd name="T35" fmla="*/ 548 h 580"/>
                  <a:gd name="T36" fmla="*/ 107 w 131"/>
                  <a:gd name="T37" fmla="*/ 540 h 580"/>
                  <a:gd name="T38" fmla="*/ 106 w 131"/>
                  <a:gd name="T39" fmla="*/ 32 h 580"/>
                  <a:gd name="T40" fmla="*/ 129 w 131"/>
                  <a:gd name="T41" fmla="*/ 11 h 580"/>
                  <a:gd name="T42" fmla="*/ 94 w 131"/>
                  <a:gd name="T43" fmla="*/ 29 h 580"/>
                  <a:gd name="T44" fmla="*/ 94 w 131"/>
                  <a:gd name="T45" fmla="*/ 540 h 580"/>
                  <a:gd name="T46" fmla="*/ 94 w 131"/>
                  <a:gd name="T47" fmla="*/ 540 h 580"/>
                  <a:gd name="T48" fmla="*/ 93 w 131"/>
                  <a:gd name="T49" fmla="*/ 545 h 580"/>
                  <a:gd name="T50" fmla="*/ 90 w 131"/>
                  <a:gd name="T51" fmla="*/ 556 h 580"/>
                  <a:gd name="T52" fmla="*/ 81 w 131"/>
                  <a:gd name="T53" fmla="*/ 563 h 580"/>
                  <a:gd name="T54" fmla="*/ 71 w 131"/>
                  <a:gd name="T55" fmla="*/ 567 h 580"/>
                  <a:gd name="T56" fmla="*/ 65 w 131"/>
                  <a:gd name="T57" fmla="*/ 568 h 580"/>
                  <a:gd name="T58" fmla="*/ 54 w 131"/>
                  <a:gd name="T59" fmla="*/ 566 h 580"/>
                  <a:gd name="T60" fmla="*/ 45 w 131"/>
                  <a:gd name="T61" fmla="*/ 559 h 580"/>
                  <a:gd name="T62" fmla="*/ 39 w 131"/>
                  <a:gd name="T63" fmla="*/ 550 h 580"/>
                  <a:gd name="T64" fmla="*/ 37 w 131"/>
                  <a:gd name="T65" fmla="*/ 540 h 580"/>
                  <a:gd name="T66" fmla="*/ 37 w 131"/>
                  <a:gd name="T67" fmla="*/ 538 h 580"/>
                  <a:gd name="T68" fmla="*/ 37 w 131"/>
                  <a:gd name="T69" fmla="*/ 29 h 580"/>
                  <a:gd name="T70" fmla="*/ 34 w 131"/>
                  <a:gd name="T71" fmla="*/ 25 h 580"/>
                  <a:gd name="T72" fmla="*/ 20 w 131"/>
                  <a:gd name="T73" fmla="*/ 13 h 580"/>
                  <a:gd name="T74" fmla="*/ 109 w 131"/>
                  <a:gd name="T75" fmla="*/ 13 h 580"/>
                  <a:gd name="T76" fmla="*/ 94 w 131"/>
                  <a:gd name="T77" fmla="*/ 28 h 580"/>
                  <a:gd name="T78" fmla="*/ 94 w 131"/>
                  <a:gd name="T79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" h="58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xmlns="" id="{0E8ABF54-D233-4931-A863-78989FD828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40350" y="3198813"/>
                <a:ext cx="104775" cy="460375"/>
              </a:xfrm>
              <a:custGeom>
                <a:avLst/>
                <a:gdLst>
                  <a:gd name="T0" fmla="*/ 5 w 132"/>
                  <a:gd name="T1" fmla="*/ 0 h 580"/>
                  <a:gd name="T2" fmla="*/ 2 w 132"/>
                  <a:gd name="T3" fmla="*/ 2 h 580"/>
                  <a:gd name="T4" fmla="*/ 0 w 132"/>
                  <a:gd name="T5" fmla="*/ 4 h 580"/>
                  <a:gd name="T6" fmla="*/ 2 w 132"/>
                  <a:gd name="T7" fmla="*/ 11 h 580"/>
                  <a:gd name="T8" fmla="*/ 25 w 132"/>
                  <a:gd name="T9" fmla="*/ 32 h 580"/>
                  <a:gd name="T10" fmla="*/ 25 w 132"/>
                  <a:gd name="T11" fmla="*/ 540 h 580"/>
                  <a:gd name="T12" fmla="*/ 25 w 132"/>
                  <a:gd name="T13" fmla="*/ 540 h 580"/>
                  <a:gd name="T14" fmla="*/ 28 w 132"/>
                  <a:gd name="T15" fmla="*/ 556 h 580"/>
                  <a:gd name="T16" fmla="*/ 38 w 132"/>
                  <a:gd name="T17" fmla="*/ 568 h 580"/>
                  <a:gd name="T18" fmla="*/ 50 w 132"/>
                  <a:gd name="T19" fmla="*/ 577 h 580"/>
                  <a:gd name="T20" fmla="*/ 66 w 132"/>
                  <a:gd name="T21" fmla="*/ 580 h 580"/>
                  <a:gd name="T22" fmla="*/ 75 w 132"/>
                  <a:gd name="T23" fmla="*/ 579 h 580"/>
                  <a:gd name="T24" fmla="*/ 88 w 132"/>
                  <a:gd name="T25" fmla="*/ 573 h 580"/>
                  <a:gd name="T26" fmla="*/ 100 w 132"/>
                  <a:gd name="T27" fmla="*/ 562 h 580"/>
                  <a:gd name="T28" fmla="*/ 106 w 132"/>
                  <a:gd name="T29" fmla="*/ 548 h 580"/>
                  <a:gd name="T30" fmla="*/ 107 w 132"/>
                  <a:gd name="T31" fmla="*/ 540 h 580"/>
                  <a:gd name="T32" fmla="*/ 107 w 132"/>
                  <a:gd name="T33" fmla="*/ 32 h 580"/>
                  <a:gd name="T34" fmla="*/ 130 w 132"/>
                  <a:gd name="T35" fmla="*/ 11 h 580"/>
                  <a:gd name="T36" fmla="*/ 132 w 132"/>
                  <a:gd name="T37" fmla="*/ 8 h 580"/>
                  <a:gd name="T38" fmla="*/ 132 w 132"/>
                  <a:gd name="T39" fmla="*/ 4 h 580"/>
                  <a:gd name="T40" fmla="*/ 126 w 132"/>
                  <a:gd name="T41" fmla="*/ 0 h 580"/>
                  <a:gd name="T42" fmla="*/ 95 w 132"/>
                  <a:gd name="T43" fmla="*/ 29 h 580"/>
                  <a:gd name="T44" fmla="*/ 95 w 132"/>
                  <a:gd name="T45" fmla="*/ 540 h 580"/>
                  <a:gd name="T46" fmla="*/ 95 w 132"/>
                  <a:gd name="T47" fmla="*/ 540 h 580"/>
                  <a:gd name="T48" fmla="*/ 94 w 132"/>
                  <a:gd name="T49" fmla="*/ 545 h 580"/>
                  <a:gd name="T50" fmla="*/ 90 w 132"/>
                  <a:gd name="T51" fmla="*/ 556 h 580"/>
                  <a:gd name="T52" fmla="*/ 81 w 132"/>
                  <a:gd name="T53" fmla="*/ 563 h 580"/>
                  <a:gd name="T54" fmla="*/ 72 w 132"/>
                  <a:gd name="T55" fmla="*/ 567 h 580"/>
                  <a:gd name="T56" fmla="*/ 66 w 132"/>
                  <a:gd name="T57" fmla="*/ 568 h 580"/>
                  <a:gd name="T58" fmla="*/ 55 w 132"/>
                  <a:gd name="T59" fmla="*/ 566 h 580"/>
                  <a:gd name="T60" fmla="*/ 46 w 132"/>
                  <a:gd name="T61" fmla="*/ 559 h 580"/>
                  <a:gd name="T62" fmla="*/ 39 w 132"/>
                  <a:gd name="T63" fmla="*/ 550 h 580"/>
                  <a:gd name="T64" fmla="*/ 37 w 132"/>
                  <a:gd name="T65" fmla="*/ 540 h 580"/>
                  <a:gd name="T66" fmla="*/ 37 w 132"/>
                  <a:gd name="T67" fmla="*/ 538 h 580"/>
                  <a:gd name="T68" fmla="*/ 37 w 132"/>
                  <a:gd name="T69" fmla="*/ 29 h 580"/>
                  <a:gd name="T70" fmla="*/ 35 w 132"/>
                  <a:gd name="T71" fmla="*/ 26 h 580"/>
                  <a:gd name="T72" fmla="*/ 110 w 132"/>
                  <a:gd name="T73" fmla="*/ 13 h 580"/>
                  <a:gd name="T74" fmla="*/ 96 w 132"/>
                  <a:gd name="T75" fmla="*/ 26 h 580"/>
                  <a:gd name="T76" fmla="*/ 95 w 132"/>
                  <a:gd name="T77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58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xmlns="" id="{9FD960C9-3FA6-4FCA-9395-BF9F569CD8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19738" y="3062288"/>
                <a:ext cx="65088" cy="65088"/>
              </a:xfrm>
              <a:custGeom>
                <a:avLst/>
                <a:gdLst>
                  <a:gd name="T0" fmla="*/ 40 w 81"/>
                  <a:gd name="T1" fmla="*/ 0 h 81"/>
                  <a:gd name="T2" fmla="*/ 24 w 81"/>
                  <a:gd name="T3" fmla="*/ 3 h 81"/>
                  <a:gd name="T4" fmla="*/ 11 w 81"/>
                  <a:gd name="T5" fmla="*/ 11 h 81"/>
                  <a:gd name="T6" fmla="*/ 3 w 81"/>
                  <a:gd name="T7" fmla="*/ 24 h 81"/>
                  <a:gd name="T8" fmla="*/ 0 w 81"/>
                  <a:gd name="T9" fmla="*/ 40 h 81"/>
                  <a:gd name="T10" fmla="*/ 1 w 81"/>
                  <a:gd name="T11" fmla="*/ 48 h 81"/>
                  <a:gd name="T12" fmla="*/ 7 w 81"/>
                  <a:gd name="T13" fmla="*/ 63 h 81"/>
                  <a:gd name="T14" fmla="*/ 17 w 81"/>
                  <a:gd name="T15" fmla="*/ 74 h 81"/>
                  <a:gd name="T16" fmla="*/ 32 w 81"/>
                  <a:gd name="T17" fmla="*/ 80 h 81"/>
                  <a:gd name="T18" fmla="*/ 40 w 81"/>
                  <a:gd name="T19" fmla="*/ 81 h 81"/>
                  <a:gd name="T20" fmla="*/ 56 w 81"/>
                  <a:gd name="T21" fmla="*/ 78 h 81"/>
                  <a:gd name="T22" fmla="*/ 69 w 81"/>
                  <a:gd name="T23" fmla="*/ 69 h 81"/>
                  <a:gd name="T24" fmla="*/ 78 w 81"/>
                  <a:gd name="T25" fmla="*/ 56 h 81"/>
                  <a:gd name="T26" fmla="*/ 81 w 81"/>
                  <a:gd name="T27" fmla="*/ 40 h 81"/>
                  <a:gd name="T28" fmla="*/ 80 w 81"/>
                  <a:gd name="T29" fmla="*/ 32 h 81"/>
                  <a:gd name="T30" fmla="*/ 75 w 81"/>
                  <a:gd name="T31" fmla="*/ 17 h 81"/>
                  <a:gd name="T32" fmla="*/ 63 w 81"/>
                  <a:gd name="T33" fmla="*/ 6 h 81"/>
                  <a:gd name="T34" fmla="*/ 48 w 81"/>
                  <a:gd name="T35" fmla="*/ 0 h 81"/>
                  <a:gd name="T36" fmla="*/ 40 w 81"/>
                  <a:gd name="T37" fmla="*/ 0 h 81"/>
                  <a:gd name="T38" fmla="*/ 40 w 81"/>
                  <a:gd name="T39" fmla="*/ 68 h 81"/>
                  <a:gd name="T40" fmla="*/ 30 w 81"/>
                  <a:gd name="T41" fmla="*/ 65 h 81"/>
                  <a:gd name="T42" fmla="*/ 20 w 81"/>
                  <a:gd name="T43" fmla="*/ 59 h 81"/>
                  <a:gd name="T44" fmla="*/ 15 w 81"/>
                  <a:gd name="T45" fmla="*/ 51 h 81"/>
                  <a:gd name="T46" fmla="*/ 12 w 81"/>
                  <a:gd name="T47" fmla="*/ 40 h 81"/>
                  <a:gd name="T48" fmla="*/ 13 w 81"/>
                  <a:gd name="T49" fmla="*/ 34 h 81"/>
                  <a:gd name="T50" fmla="*/ 17 w 81"/>
                  <a:gd name="T51" fmla="*/ 25 h 81"/>
                  <a:gd name="T52" fmla="*/ 25 w 81"/>
                  <a:gd name="T53" fmla="*/ 17 h 81"/>
                  <a:gd name="T54" fmla="*/ 34 w 81"/>
                  <a:gd name="T55" fmla="*/ 13 h 81"/>
                  <a:gd name="T56" fmla="*/ 40 w 81"/>
                  <a:gd name="T57" fmla="*/ 12 h 81"/>
                  <a:gd name="T58" fmla="*/ 51 w 81"/>
                  <a:gd name="T59" fmla="*/ 15 h 81"/>
                  <a:gd name="T60" fmla="*/ 60 w 81"/>
                  <a:gd name="T61" fmla="*/ 20 h 81"/>
                  <a:gd name="T62" fmla="*/ 65 w 81"/>
                  <a:gd name="T63" fmla="*/ 30 h 81"/>
                  <a:gd name="T64" fmla="*/ 68 w 81"/>
                  <a:gd name="T65" fmla="*/ 40 h 81"/>
                  <a:gd name="T66" fmla="*/ 68 w 81"/>
                  <a:gd name="T67" fmla="*/ 46 h 81"/>
                  <a:gd name="T68" fmla="*/ 63 w 81"/>
                  <a:gd name="T69" fmla="*/ 56 h 81"/>
                  <a:gd name="T70" fmla="*/ 56 w 81"/>
                  <a:gd name="T71" fmla="*/ 63 h 81"/>
                  <a:gd name="T72" fmla="*/ 46 w 81"/>
                  <a:gd name="T73" fmla="*/ 68 h 81"/>
                  <a:gd name="T74" fmla="*/ 40 w 81"/>
                  <a:gd name="T75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xmlns="" id="{570655E4-C61A-4965-B42C-0532B747F7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75313" y="3094038"/>
                <a:ext cx="30163" cy="30163"/>
              </a:xfrm>
              <a:custGeom>
                <a:avLst/>
                <a:gdLst>
                  <a:gd name="T0" fmla="*/ 20 w 39"/>
                  <a:gd name="T1" fmla="*/ 38 h 38"/>
                  <a:gd name="T2" fmla="*/ 20 w 39"/>
                  <a:gd name="T3" fmla="*/ 38 h 38"/>
                  <a:gd name="T4" fmla="*/ 23 w 39"/>
                  <a:gd name="T5" fmla="*/ 38 h 38"/>
                  <a:gd name="T6" fmla="*/ 27 w 39"/>
                  <a:gd name="T7" fmla="*/ 37 h 38"/>
                  <a:gd name="T8" fmla="*/ 30 w 39"/>
                  <a:gd name="T9" fmla="*/ 36 h 38"/>
                  <a:gd name="T10" fmla="*/ 34 w 39"/>
                  <a:gd name="T11" fmla="*/ 33 h 38"/>
                  <a:gd name="T12" fmla="*/ 36 w 39"/>
                  <a:gd name="T13" fmla="*/ 30 h 38"/>
                  <a:gd name="T14" fmla="*/ 37 w 39"/>
                  <a:gd name="T15" fmla="*/ 26 h 38"/>
                  <a:gd name="T16" fmla="*/ 38 w 39"/>
                  <a:gd name="T17" fmla="*/ 23 h 38"/>
                  <a:gd name="T18" fmla="*/ 39 w 39"/>
                  <a:gd name="T19" fmla="*/ 19 h 38"/>
                  <a:gd name="T20" fmla="*/ 39 w 39"/>
                  <a:gd name="T21" fmla="*/ 19 h 38"/>
                  <a:gd name="T22" fmla="*/ 38 w 39"/>
                  <a:gd name="T23" fmla="*/ 15 h 38"/>
                  <a:gd name="T24" fmla="*/ 37 w 39"/>
                  <a:gd name="T25" fmla="*/ 11 h 38"/>
                  <a:gd name="T26" fmla="*/ 36 w 39"/>
                  <a:gd name="T27" fmla="*/ 8 h 38"/>
                  <a:gd name="T28" fmla="*/ 34 w 39"/>
                  <a:gd name="T29" fmla="*/ 6 h 38"/>
                  <a:gd name="T30" fmla="*/ 30 w 39"/>
                  <a:gd name="T31" fmla="*/ 3 h 38"/>
                  <a:gd name="T32" fmla="*/ 27 w 39"/>
                  <a:gd name="T33" fmla="*/ 1 h 38"/>
                  <a:gd name="T34" fmla="*/ 23 w 39"/>
                  <a:gd name="T35" fmla="*/ 0 h 38"/>
                  <a:gd name="T36" fmla="*/ 20 w 39"/>
                  <a:gd name="T37" fmla="*/ 0 h 38"/>
                  <a:gd name="T38" fmla="*/ 20 w 39"/>
                  <a:gd name="T39" fmla="*/ 0 h 38"/>
                  <a:gd name="T40" fmla="*/ 15 w 39"/>
                  <a:gd name="T41" fmla="*/ 0 h 38"/>
                  <a:gd name="T42" fmla="*/ 12 w 39"/>
                  <a:gd name="T43" fmla="*/ 1 h 38"/>
                  <a:gd name="T44" fmla="*/ 8 w 39"/>
                  <a:gd name="T45" fmla="*/ 3 h 38"/>
                  <a:gd name="T46" fmla="*/ 6 w 39"/>
                  <a:gd name="T47" fmla="*/ 6 h 38"/>
                  <a:gd name="T48" fmla="*/ 4 w 39"/>
                  <a:gd name="T49" fmla="*/ 8 h 38"/>
                  <a:gd name="T50" fmla="*/ 1 w 39"/>
                  <a:gd name="T51" fmla="*/ 11 h 38"/>
                  <a:gd name="T52" fmla="*/ 0 w 39"/>
                  <a:gd name="T53" fmla="*/ 15 h 38"/>
                  <a:gd name="T54" fmla="*/ 0 w 39"/>
                  <a:gd name="T55" fmla="*/ 19 h 38"/>
                  <a:gd name="T56" fmla="*/ 0 w 39"/>
                  <a:gd name="T57" fmla="*/ 19 h 38"/>
                  <a:gd name="T58" fmla="*/ 0 w 39"/>
                  <a:gd name="T59" fmla="*/ 23 h 38"/>
                  <a:gd name="T60" fmla="*/ 1 w 39"/>
                  <a:gd name="T61" fmla="*/ 26 h 38"/>
                  <a:gd name="T62" fmla="*/ 4 w 39"/>
                  <a:gd name="T63" fmla="*/ 30 h 38"/>
                  <a:gd name="T64" fmla="*/ 6 w 39"/>
                  <a:gd name="T65" fmla="*/ 33 h 38"/>
                  <a:gd name="T66" fmla="*/ 8 w 39"/>
                  <a:gd name="T67" fmla="*/ 36 h 38"/>
                  <a:gd name="T68" fmla="*/ 12 w 39"/>
                  <a:gd name="T69" fmla="*/ 37 h 38"/>
                  <a:gd name="T70" fmla="*/ 15 w 39"/>
                  <a:gd name="T71" fmla="*/ 38 h 38"/>
                  <a:gd name="T72" fmla="*/ 20 w 39"/>
                  <a:gd name="T73" fmla="*/ 38 h 38"/>
                  <a:gd name="T74" fmla="*/ 20 w 39"/>
                  <a:gd name="T75" fmla="*/ 38 h 38"/>
                  <a:gd name="T76" fmla="*/ 20 w 39"/>
                  <a:gd name="T77" fmla="*/ 8 h 38"/>
                  <a:gd name="T78" fmla="*/ 20 w 39"/>
                  <a:gd name="T79" fmla="*/ 8 h 38"/>
                  <a:gd name="T80" fmla="*/ 25 w 39"/>
                  <a:gd name="T81" fmla="*/ 9 h 38"/>
                  <a:gd name="T82" fmla="*/ 28 w 39"/>
                  <a:gd name="T83" fmla="*/ 11 h 38"/>
                  <a:gd name="T84" fmla="*/ 30 w 39"/>
                  <a:gd name="T85" fmla="*/ 15 h 38"/>
                  <a:gd name="T86" fmla="*/ 31 w 39"/>
                  <a:gd name="T87" fmla="*/ 19 h 38"/>
                  <a:gd name="T88" fmla="*/ 31 w 39"/>
                  <a:gd name="T89" fmla="*/ 19 h 38"/>
                  <a:gd name="T90" fmla="*/ 30 w 39"/>
                  <a:gd name="T91" fmla="*/ 23 h 38"/>
                  <a:gd name="T92" fmla="*/ 28 w 39"/>
                  <a:gd name="T93" fmla="*/ 26 h 38"/>
                  <a:gd name="T94" fmla="*/ 25 w 39"/>
                  <a:gd name="T95" fmla="*/ 30 h 38"/>
                  <a:gd name="T96" fmla="*/ 20 w 39"/>
                  <a:gd name="T97" fmla="*/ 30 h 38"/>
                  <a:gd name="T98" fmla="*/ 20 w 39"/>
                  <a:gd name="T99" fmla="*/ 30 h 38"/>
                  <a:gd name="T100" fmla="*/ 15 w 39"/>
                  <a:gd name="T101" fmla="*/ 30 h 38"/>
                  <a:gd name="T102" fmla="*/ 12 w 39"/>
                  <a:gd name="T103" fmla="*/ 26 h 38"/>
                  <a:gd name="T104" fmla="*/ 10 w 39"/>
                  <a:gd name="T105" fmla="*/ 23 h 38"/>
                  <a:gd name="T106" fmla="*/ 8 w 39"/>
                  <a:gd name="T107" fmla="*/ 19 h 38"/>
                  <a:gd name="T108" fmla="*/ 8 w 39"/>
                  <a:gd name="T109" fmla="*/ 19 h 38"/>
                  <a:gd name="T110" fmla="*/ 10 w 39"/>
                  <a:gd name="T111" fmla="*/ 15 h 38"/>
                  <a:gd name="T112" fmla="*/ 12 w 39"/>
                  <a:gd name="T113" fmla="*/ 11 h 38"/>
                  <a:gd name="T114" fmla="*/ 15 w 39"/>
                  <a:gd name="T115" fmla="*/ 9 h 38"/>
                  <a:gd name="T116" fmla="*/ 20 w 39"/>
                  <a:gd name="T117" fmla="*/ 8 h 38"/>
                  <a:gd name="T118" fmla="*/ 20 w 39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FD115285-9792-4EBC-B73F-6409D02C1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99113" y="3043238"/>
                <a:ext cx="23813" cy="25400"/>
              </a:xfrm>
              <a:custGeom>
                <a:avLst/>
                <a:gdLst>
                  <a:gd name="T0" fmla="*/ 31 w 31"/>
                  <a:gd name="T1" fmla="*/ 16 h 32"/>
                  <a:gd name="T2" fmla="*/ 31 w 31"/>
                  <a:gd name="T3" fmla="*/ 16 h 32"/>
                  <a:gd name="T4" fmla="*/ 30 w 31"/>
                  <a:gd name="T5" fmla="*/ 9 h 32"/>
                  <a:gd name="T6" fmla="*/ 26 w 31"/>
                  <a:gd name="T7" fmla="*/ 4 h 32"/>
                  <a:gd name="T8" fmla="*/ 22 w 31"/>
                  <a:gd name="T9" fmla="*/ 1 h 32"/>
                  <a:gd name="T10" fmla="*/ 15 w 31"/>
                  <a:gd name="T11" fmla="*/ 0 h 32"/>
                  <a:gd name="T12" fmla="*/ 15 w 31"/>
                  <a:gd name="T13" fmla="*/ 0 h 32"/>
                  <a:gd name="T14" fmla="*/ 9 w 31"/>
                  <a:gd name="T15" fmla="*/ 1 h 32"/>
                  <a:gd name="T16" fmla="*/ 4 w 31"/>
                  <a:gd name="T17" fmla="*/ 4 h 32"/>
                  <a:gd name="T18" fmla="*/ 1 w 31"/>
                  <a:gd name="T19" fmla="*/ 9 h 32"/>
                  <a:gd name="T20" fmla="*/ 0 w 31"/>
                  <a:gd name="T21" fmla="*/ 16 h 32"/>
                  <a:gd name="T22" fmla="*/ 0 w 31"/>
                  <a:gd name="T23" fmla="*/ 16 h 32"/>
                  <a:gd name="T24" fmla="*/ 1 w 31"/>
                  <a:gd name="T25" fmla="*/ 21 h 32"/>
                  <a:gd name="T26" fmla="*/ 4 w 31"/>
                  <a:gd name="T27" fmla="*/ 27 h 32"/>
                  <a:gd name="T28" fmla="*/ 9 w 31"/>
                  <a:gd name="T29" fmla="*/ 29 h 32"/>
                  <a:gd name="T30" fmla="*/ 15 w 31"/>
                  <a:gd name="T31" fmla="*/ 32 h 32"/>
                  <a:gd name="T32" fmla="*/ 15 w 31"/>
                  <a:gd name="T33" fmla="*/ 32 h 32"/>
                  <a:gd name="T34" fmla="*/ 22 w 31"/>
                  <a:gd name="T35" fmla="*/ 29 h 32"/>
                  <a:gd name="T36" fmla="*/ 26 w 31"/>
                  <a:gd name="T37" fmla="*/ 27 h 32"/>
                  <a:gd name="T38" fmla="*/ 30 w 31"/>
                  <a:gd name="T39" fmla="*/ 21 h 32"/>
                  <a:gd name="T40" fmla="*/ 31 w 31"/>
                  <a:gd name="T41" fmla="*/ 16 h 32"/>
                  <a:gd name="T42" fmla="*/ 31 w 31"/>
                  <a:gd name="T43" fmla="*/ 16 h 32"/>
                  <a:gd name="T44" fmla="*/ 7 w 31"/>
                  <a:gd name="T45" fmla="*/ 16 h 32"/>
                  <a:gd name="T46" fmla="*/ 7 w 31"/>
                  <a:gd name="T47" fmla="*/ 16 h 32"/>
                  <a:gd name="T48" fmla="*/ 7 w 31"/>
                  <a:gd name="T49" fmla="*/ 12 h 32"/>
                  <a:gd name="T50" fmla="*/ 9 w 31"/>
                  <a:gd name="T51" fmla="*/ 9 h 32"/>
                  <a:gd name="T52" fmla="*/ 11 w 31"/>
                  <a:gd name="T53" fmla="*/ 6 h 32"/>
                  <a:gd name="T54" fmla="*/ 15 w 31"/>
                  <a:gd name="T55" fmla="*/ 6 h 32"/>
                  <a:gd name="T56" fmla="*/ 15 w 31"/>
                  <a:gd name="T57" fmla="*/ 6 h 32"/>
                  <a:gd name="T58" fmla="*/ 19 w 31"/>
                  <a:gd name="T59" fmla="*/ 6 h 32"/>
                  <a:gd name="T60" fmla="*/ 22 w 31"/>
                  <a:gd name="T61" fmla="*/ 9 h 32"/>
                  <a:gd name="T62" fmla="*/ 24 w 31"/>
                  <a:gd name="T63" fmla="*/ 12 h 32"/>
                  <a:gd name="T64" fmla="*/ 24 w 31"/>
                  <a:gd name="T65" fmla="*/ 16 h 32"/>
                  <a:gd name="T66" fmla="*/ 24 w 31"/>
                  <a:gd name="T67" fmla="*/ 16 h 32"/>
                  <a:gd name="T68" fmla="*/ 24 w 31"/>
                  <a:gd name="T69" fmla="*/ 19 h 32"/>
                  <a:gd name="T70" fmla="*/ 22 w 31"/>
                  <a:gd name="T71" fmla="*/ 21 h 32"/>
                  <a:gd name="T72" fmla="*/ 19 w 31"/>
                  <a:gd name="T73" fmla="*/ 24 h 32"/>
                  <a:gd name="T74" fmla="*/ 15 w 31"/>
                  <a:gd name="T75" fmla="*/ 25 h 32"/>
                  <a:gd name="T76" fmla="*/ 15 w 31"/>
                  <a:gd name="T77" fmla="*/ 25 h 32"/>
                  <a:gd name="T78" fmla="*/ 11 w 31"/>
                  <a:gd name="T79" fmla="*/ 24 h 32"/>
                  <a:gd name="T80" fmla="*/ 9 w 31"/>
                  <a:gd name="T81" fmla="*/ 21 h 32"/>
                  <a:gd name="T82" fmla="*/ 7 w 31"/>
                  <a:gd name="T83" fmla="*/ 19 h 32"/>
                  <a:gd name="T84" fmla="*/ 7 w 31"/>
                  <a:gd name="T85" fmla="*/ 16 h 32"/>
                  <a:gd name="T86" fmla="*/ 7 w 31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8C31F0A9-E7BB-4C1B-BA36-B14B3D9850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95913" y="3094038"/>
                <a:ext cx="30163" cy="30163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6 w 38"/>
                  <a:gd name="T7" fmla="*/ 37 h 38"/>
                  <a:gd name="T8" fmla="*/ 30 w 38"/>
                  <a:gd name="T9" fmla="*/ 36 h 38"/>
                  <a:gd name="T10" fmla="*/ 33 w 38"/>
                  <a:gd name="T11" fmla="*/ 33 h 38"/>
                  <a:gd name="T12" fmla="*/ 36 w 38"/>
                  <a:gd name="T13" fmla="*/ 30 h 38"/>
                  <a:gd name="T14" fmla="*/ 37 w 38"/>
                  <a:gd name="T15" fmla="*/ 26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6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6 w 38"/>
                  <a:gd name="T33" fmla="*/ 1 h 38"/>
                  <a:gd name="T34" fmla="*/ 23 w 38"/>
                  <a:gd name="T35" fmla="*/ 0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0 h 38"/>
                  <a:gd name="T42" fmla="*/ 11 w 38"/>
                  <a:gd name="T43" fmla="*/ 1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1 w 38"/>
                  <a:gd name="T51" fmla="*/ 11 h 38"/>
                  <a:gd name="T52" fmla="*/ 0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0 w 38"/>
                  <a:gd name="T59" fmla="*/ 23 h 38"/>
                  <a:gd name="T60" fmla="*/ 1 w 38"/>
                  <a:gd name="T61" fmla="*/ 26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6 h 38"/>
                  <a:gd name="T68" fmla="*/ 11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  <a:gd name="T76" fmla="*/ 20 w 38"/>
                  <a:gd name="T77" fmla="*/ 8 h 38"/>
                  <a:gd name="T78" fmla="*/ 20 w 38"/>
                  <a:gd name="T79" fmla="*/ 8 h 38"/>
                  <a:gd name="T80" fmla="*/ 23 w 38"/>
                  <a:gd name="T81" fmla="*/ 9 h 38"/>
                  <a:gd name="T82" fmla="*/ 26 w 38"/>
                  <a:gd name="T83" fmla="*/ 11 h 38"/>
                  <a:gd name="T84" fmla="*/ 30 w 38"/>
                  <a:gd name="T85" fmla="*/ 15 h 38"/>
                  <a:gd name="T86" fmla="*/ 30 w 38"/>
                  <a:gd name="T87" fmla="*/ 19 h 38"/>
                  <a:gd name="T88" fmla="*/ 30 w 38"/>
                  <a:gd name="T89" fmla="*/ 19 h 38"/>
                  <a:gd name="T90" fmla="*/ 30 w 38"/>
                  <a:gd name="T91" fmla="*/ 23 h 38"/>
                  <a:gd name="T92" fmla="*/ 26 w 38"/>
                  <a:gd name="T93" fmla="*/ 26 h 38"/>
                  <a:gd name="T94" fmla="*/ 23 w 38"/>
                  <a:gd name="T95" fmla="*/ 30 h 38"/>
                  <a:gd name="T96" fmla="*/ 20 w 38"/>
                  <a:gd name="T97" fmla="*/ 30 h 38"/>
                  <a:gd name="T98" fmla="*/ 20 w 38"/>
                  <a:gd name="T99" fmla="*/ 30 h 38"/>
                  <a:gd name="T100" fmla="*/ 15 w 38"/>
                  <a:gd name="T101" fmla="*/ 30 h 38"/>
                  <a:gd name="T102" fmla="*/ 11 w 38"/>
                  <a:gd name="T103" fmla="*/ 26 h 38"/>
                  <a:gd name="T104" fmla="*/ 9 w 38"/>
                  <a:gd name="T105" fmla="*/ 23 h 38"/>
                  <a:gd name="T106" fmla="*/ 8 w 38"/>
                  <a:gd name="T107" fmla="*/ 19 h 38"/>
                  <a:gd name="T108" fmla="*/ 8 w 38"/>
                  <a:gd name="T109" fmla="*/ 19 h 38"/>
                  <a:gd name="T110" fmla="*/ 9 w 38"/>
                  <a:gd name="T111" fmla="*/ 15 h 38"/>
                  <a:gd name="T112" fmla="*/ 11 w 38"/>
                  <a:gd name="T113" fmla="*/ 11 h 38"/>
                  <a:gd name="T114" fmla="*/ 15 w 38"/>
                  <a:gd name="T115" fmla="*/ 9 h 38"/>
                  <a:gd name="T116" fmla="*/ 20 w 38"/>
                  <a:gd name="T117" fmla="*/ 8 h 38"/>
                  <a:gd name="T118" fmla="*/ 20 w 38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xmlns="" id="{B5DA3146-6E66-48D2-AB1B-7713E1566FE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16538" y="3043238"/>
                <a:ext cx="25400" cy="25400"/>
              </a:xfrm>
              <a:custGeom>
                <a:avLst/>
                <a:gdLst>
                  <a:gd name="T0" fmla="*/ 15 w 31"/>
                  <a:gd name="T1" fmla="*/ 0 h 32"/>
                  <a:gd name="T2" fmla="*/ 15 w 31"/>
                  <a:gd name="T3" fmla="*/ 0 h 32"/>
                  <a:gd name="T4" fmla="*/ 9 w 31"/>
                  <a:gd name="T5" fmla="*/ 1 h 32"/>
                  <a:gd name="T6" fmla="*/ 4 w 31"/>
                  <a:gd name="T7" fmla="*/ 4 h 32"/>
                  <a:gd name="T8" fmla="*/ 1 w 31"/>
                  <a:gd name="T9" fmla="*/ 9 h 32"/>
                  <a:gd name="T10" fmla="*/ 0 w 31"/>
                  <a:gd name="T11" fmla="*/ 16 h 32"/>
                  <a:gd name="T12" fmla="*/ 0 w 31"/>
                  <a:gd name="T13" fmla="*/ 16 h 32"/>
                  <a:gd name="T14" fmla="*/ 1 w 31"/>
                  <a:gd name="T15" fmla="*/ 21 h 32"/>
                  <a:gd name="T16" fmla="*/ 4 w 31"/>
                  <a:gd name="T17" fmla="*/ 27 h 32"/>
                  <a:gd name="T18" fmla="*/ 9 w 31"/>
                  <a:gd name="T19" fmla="*/ 29 h 32"/>
                  <a:gd name="T20" fmla="*/ 15 w 31"/>
                  <a:gd name="T21" fmla="*/ 32 h 32"/>
                  <a:gd name="T22" fmla="*/ 15 w 31"/>
                  <a:gd name="T23" fmla="*/ 32 h 32"/>
                  <a:gd name="T24" fmla="*/ 22 w 31"/>
                  <a:gd name="T25" fmla="*/ 29 h 32"/>
                  <a:gd name="T26" fmla="*/ 26 w 31"/>
                  <a:gd name="T27" fmla="*/ 27 h 32"/>
                  <a:gd name="T28" fmla="*/ 30 w 31"/>
                  <a:gd name="T29" fmla="*/ 21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9 h 32"/>
                  <a:gd name="T36" fmla="*/ 26 w 31"/>
                  <a:gd name="T37" fmla="*/ 4 h 32"/>
                  <a:gd name="T38" fmla="*/ 22 w 31"/>
                  <a:gd name="T39" fmla="*/ 1 h 32"/>
                  <a:gd name="T40" fmla="*/ 15 w 31"/>
                  <a:gd name="T41" fmla="*/ 0 h 32"/>
                  <a:gd name="T42" fmla="*/ 15 w 31"/>
                  <a:gd name="T43" fmla="*/ 0 h 32"/>
                  <a:gd name="T44" fmla="*/ 15 w 31"/>
                  <a:gd name="T45" fmla="*/ 25 h 32"/>
                  <a:gd name="T46" fmla="*/ 15 w 31"/>
                  <a:gd name="T47" fmla="*/ 25 h 32"/>
                  <a:gd name="T48" fmla="*/ 11 w 31"/>
                  <a:gd name="T49" fmla="*/ 24 h 32"/>
                  <a:gd name="T50" fmla="*/ 9 w 31"/>
                  <a:gd name="T51" fmla="*/ 21 h 32"/>
                  <a:gd name="T52" fmla="*/ 7 w 31"/>
                  <a:gd name="T53" fmla="*/ 19 h 32"/>
                  <a:gd name="T54" fmla="*/ 6 w 31"/>
                  <a:gd name="T55" fmla="*/ 16 h 32"/>
                  <a:gd name="T56" fmla="*/ 6 w 31"/>
                  <a:gd name="T57" fmla="*/ 16 h 32"/>
                  <a:gd name="T58" fmla="*/ 7 w 31"/>
                  <a:gd name="T59" fmla="*/ 12 h 32"/>
                  <a:gd name="T60" fmla="*/ 9 w 31"/>
                  <a:gd name="T61" fmla="*/ 9 h 32"/>
                  <a:gd name="T62" fmla="*/ 11 w 31"/>
                  <a:gd name="T63" fmla="*/ 6 h 32"/>
                  <a:gd name="T64" fmla="*/ 15 w 31"/>
                  <a:gd name="T65" fmla="*/ 6 h 32"/>
                  <a:gd name="T66" fmla="*/ 15 w 31"/>
                  <a:gd name="T67" fmla="*/ 6 h 32"/>
                  <a:gd name="T68" fmla="*/ 19 w 31"/>
                  <a:gd name="T69" fmla="*/ 6 h 32"/>
                  <a:gd name="T70" fmla="*/ 22 w 31"/>
                  <a:gd name="T71" fmla="*/ 9 h 32"/>
                  <a:gd name="T72" fmla="*/ 24 w 31"/>
                  <a:gd name="T73" fmla="*/ 12 h 32"/>
                  <a:gd name="T74" fmla="*/ 24 w 31"/>
                  <a:gd name="T75" fmla="*/ 16 h 32"/>
                  <a:gd name="T76" fmla="*/ 24 w 31"/>
                  <a:gd name="T77" fmla="*/ 16 h 32"/>
                  <a:gd name="T78" fmla="*/ 24 w 31"/>
                  <a:gd name="T79" fmla="*/ 19 h 32"/>
                  <a:gd name="T80" fmla="*/ 22 w 31"/>
                  <a:gd name="T81" fmla="*/ 21 h 32"/>
                  <a:gd name="T82" fmla="*/ 19 w 31"/>
                  <a:gd name="T83" fmla="*/ 24 h 32"/>
                  <a:gd name="T84" fmla="*/ 15 w 31"/>
                  <a:gd name="T85" fmla="*/ 25 h 32"/>
                  <a:gd name="T86" fmla="*/ 15 w 31"/>
                  <a:gd name="T8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201">
            <a:extLst>
              <a:ext uri="{FF2B5EF4-FFF2-40B4-BE49-F238E27FC236}">
                <a16:creationId xmlns:a16="http://schemas.microsoft.com/office/drawing/2014/main" xmlns="" id="{12A0F7F8-1F42-4D0E-A358-9326A6163F5C}"/>
              </a:ext>
            </a:extLst>
          </p:cNvPr>
          <p:cNvGrpSpPr/>
          <p:nvPr/>
        </p:nvGrpSpPr>
        <p:grpSpPr>
          <a:xfrm>
            <a:off x="6278200" y="2942957"/>
            <a:ext cx="831539" cy="831539"/>
            <a:chOff x="6100763" y="2954338"/>
            <a:chExt cx="808038" cy="808038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BCCE9B2E-2F42-44C1-BEA2-5853AE31C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0763" y="2954338"/>
              <a:ext cx="808038" cy="808038"/>
            </a:xfrm>
            <a:custGeom>
              <a:avLst/>
              <a:gdLst>
                <a:gd name="T0" fmla="*/ 1017 w 1019"/>
                <a:gd name="T1" fmla="*/ 534 h 1017"/>
                <a:gd name="T2" fmla="*/ 1008 w 1019"/>
                <a:gd name="T3" fmla="*/ 610 h 1017"/>
                <a:gd name="T4" fmla="*/ 987 w 1019"/>
                <a:gd name="T5" fmla="*/ 683 h 1017"/>
                <a:gd name="T6" fmla="*/ 956 w 1019"/>
                <a:gd name="T7" fmla="*/ 751 h 1017"/>
                <a:gd name="T8" fmla="*/ 917 w 1019"/>
                <a:gd name="T9" fmla="*/ 812 h 1017"/>
                <a:gd name="T10" fmla="*/ 869 w 1019"/>
                <a:gd name="T11" fmla="*/ 867 h 1017"/>
                <a:gd name="T12" fmla="*/ 813 w 1019"/>
                <a:gd name="T13" fmla="*/ 916 h 1017"/>
                <a:gd name="T14" fmla="*/ 751 w 1019"/>
                <a:gd name="T15" fmla="*/ 956 h 1017"/>
                <a:gd name="T16" fmla="*/ 684 w 1019"/>
                <a:gd name="T17" fmla="*/ 986 h 1017"/>
                <a:gd name="T18" fmla="*/ 612 w 1019"/>
                <a:gd name="T19" fmla="*/ 1007 h 1017"/>
                <a:gd name="T20" fmla="*/ 536 w 1019"/>
                <a:gd name="T21" fmla="*/ 1016 h 1017"/>
                <a:gd name="T22" fmla="*/ 483 w 1019"/>
                <a:gd name="T23" fmla="*/ 1016 h 1017"/>
                <a:gd name="T24" fmla="*/ 407 w 1019"/>
                <a:gd name="T25" fmla="*/ 1007 h 1017"/>
                <a:gd name="T26" fmla="*/ 334 w 1019"/>
                <a:gd name="T27" fmla="*/ 986 h 1017"/>
                <a:gd name="T28" fmla="*/ 266 w 1019"/>
                <a:gd name="T29" fmla="*/ 956 h 1017"/>
                <a:gd name="T30" fmla="*/ 205 w 1019"/>
                <a:gd name="T31" fmla="*/ 916 h 1017"/>
                <a:gd name="T32" fmla="*/ 150 w 1019"/>
                <a:gd name="T33" fmla="*/ 867 h 1017"/>
                <a:gd name="T34" fmla="*/ 102 w 1019"/>
                <a:gd name="T35" fmla="*/ 812 h 1017"/>
                <a:gd name="T36" fmla="*/ 62 w 1019"/>
                <a:gd name="T37" fmla="*/ 751 h 1017"/>
                <a:gd name="T38" fmla="*/ 31 w 1019"/>
                <a:gd name="T39" fmla="*/ 683 h 1017"/>
                <a:gd name="T40" fmla="*/ 11 w 1019"/>
                <a:gd name="T41" fmla="*/ 610 h 1017"/>
                <a:gd name="T42" fmla="*/ 1 w 1019"/>
                <a:gd name="T43" fmla="*/ 534 h 1017"/>
                <a:gd name="T44" fmla="*/ 1 w 1019"/>
                <a:gd name="T45" fmla="*/ 481 h 1017"/>
                <a:gd name="T46" fmla="*/ 11 w 1019"/>
                <a:gd name="T47" fmla="*/ 405 h 1017"/>
                <a:gd name="T48" fmla="*/ 31 w 1019"/>
                <a:gd name="T49" fmla="*/ 333 h 1017"/>
                <a:gd name="T50" fmla="*/ 62 w 1019"/>
                <a:gd name="T51" fmla="*/ 266 h 1017"/>
                <a:gd name="T52" fmla="*/ 102 w 1019"/>
                <a:gd name="T53" fmla="*/ 204 h 1017"/>
                <a:gd name="T54" fmla="*/ 150 w 1019"/>
                <a:gd name="T55" fmla="*/ 148 h 1017"/>
                <a:gd name="T56" fmla="*/ 205 w 1019"/>
                <a:gd name="T57" fmla="*/ 100 h 1017"/>
                <a:gd name="T58" fmla="*/ 266 w 1019"/>
                <a:gd name="T59" fmla="*/ 61 h 1017"/>
                <a:gd name="T60" fmla="*/ 334 w 1019"/>
                <a:gd name="T61" fmla="*/ 30 h 1017"/>
                <a:gd name="T62" fmla="*/ 407 w 1019"/>
                <a:gd name="T63" fmla="*/ 10 h 1017"/>
                <a:gd name="T64" fmla="*/ 483 w 1019"/>
                <a:gd name="T65" fmla="*/ 0 h 1017"/>
                <a:gd name="T66" fmla="*/ 536 w 1019"/>
                <a:gd name="T67" fmla="*/ 0 h 1017"/>
                <a:gd name="T68" fmla="*/ 612 w 1019"/>
                <a:gd name="T69" fmla="*/ 10 h 1017"/>
                <a:gd name="T70" fmla="*/ 684 w 1019"/>
                <a:gd name="T71" fmla="*/ 30 h 1017"/>
                <a:gd name="T72" fmla="*/ 751 w 1019"/>
                <a:gd name="T73" fmla="*/ 61 h 1017"/>
                <a:gd name="T74" fmla="*/ 813 w 1019"/>
                <a:gd name="T75" fmla="*/ 100 h 1017"/>
                <a:gd name="T76" fmla="*/ 869 w 1019"/>
                <a:gd name="T77" fmla="*/ 148 h 1017"/>
                <a:gd name="T78" fmla="*/ 917 w 1019"/>
                <a:gd name="T79" fmla="*/ 204 h 1017"/>
                <a:gd name="T80" fmla="*/ 956 w 1019"/>
                <a:gd name="T81" fmla="*/ 266 h 1017"/>
                <a:gd name="T82" fmla="*/ 987 w 1019"/>
                <a:gd name="T83" fmla="*/ 333 h 1017"/>
                <a:gd name="T84" fmla="*/ 1008 w 1019"/>
                <a:gd name="T85" fmla="*/ 405 h 1017"/>
                <a:gd name="T86" fmla="*/ 1017 w 1019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9" h="1017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200">
              <a:extLst>
                <a:ext uri="{FF2B5EF4-FFF2-40B4-BE49-F238E27FC236}">
                  <a16:creationId xmlns:a16="http://schemas.microsoft.com/office/drawing/2014/main" xmlns="" id="{71976657-1AFB-4AAC-A75E-2B82E55C9571}"/>
                </a:ext>
              </a:extLst>
            </p:cNvPr>
            <p:cNvGrpSpPr/>
            <p:nvPr userDrawn="1"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xmlns="" id="{34438412-5999-4E0A-8545-93761D7E8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362700" y="3544888"/>
                <a:ext cx="252413" cy="133350"/>
              </a:xfrm>
              <a:custGeom>
                <a:avLst/>
                <a:gdLst>
                  <a:gd name="T0" fmla="*/ 318 w 318"/>
                  <a:gd name="T1" fmla="*/ 167 h 167"/>
                  <a:gd name="T2" fmla="*/ 0 w 318"/>
                  <a:gd name="T3" fmla="*/ 167 h 167"/>
                  <a:gd name="T4" fmla="*/ 61 w 318"/>
                  <a:gd name="T5" fmla="*/ 32 h 167"/>
                  <a:gd name="T6" fmla="*/ 61 w 318"/>
                  <a:gd name="T7" fmla="*/ 32 h 167"/>
                  <a:gd name="T8" fmla="*/ 64 w 318"/>
                  <a:gd name="T9" fmla="*/ 25 h 167"/>
                  <a:gd name="T10" fmla="*/ 69 w 318"/>
                  <a:gd name="T11" fmla="*/ 20 h 167"/>
                  <a:gd name="T12" fmla="*/ 75 w 318"/>
                  <a:gd name="T13" fmla="*/ 14 h 167"/>
                  <a:gd name="T14" fmla="*/ 82 w 318"/>
                  <a:gd name="T15" fmla="*/ 9 h 167"/>
                  <a:gd name="T16" fmla="*/ 88 w 318"/>
                  <a:gd name="T17" fmla="*/ 5 h 167"/>
                  <a:gd name="T18" fmla="*/ 95 w 318"/>
                  <a:gd name="T19" fmla="*/ 2 h 167"/>
                  <a:gd name="T20" fmla="*/ 103 w 318"/>
                  <a:gd name="T21" fmla="*/ 1 h 167"/>
                  <a:gd name="T22" fmla="*/ 112 w 318"/>
                  <a:gd name="T23" fmla="*/ 0 h 167"/>
                  <a:gd name="T24" fmla="*/ 206 w 318"/>
                  <a:gd name="T25" fmla="*/ 0 h 167"/>
                  <a:gd name="T26" fmla="*/ 206 w 318"/>
                  <a:gd name="T27" fmla="*/ 0 h 167"/>
                  <a:gd name="T28" fmla="*/ 214 w 318"/>
                  <a:gd name="T29" fmla="*/ 1 h 167"/>
                  <a:gd name="T30" fmla="*/ 222 w 318"/>
                  <a:gd name="T31" fmla="*/ 2 h 167"/>
                  <a:gd name="T32" fmla="*/ 229 w 318"/>
                  <a:gd name="T33" fmla="*/ 5 h 167"/>
                  <a:gd name="T34" fmla="*/ 236 w 318"/>
                  <a:gd name="T35" fmla="*/ 9 h 167"/>
                  <a:gd name="T36" fmla="*/ 243 w 318"/>
                  <a:gd name="T37" fmla="*/ 14 h 167"/>
                  <a:gd name="T38" fmla="*/ 247 w 318"/>
                  <a:gd name="T39" fmla="*/ 20 h 167"/>
                  <a:gd name="T40" fmla="*/ 252 w 318"/>
                  <a:gd name="T41" fmla="*/ 25 h 167"/>
                  <a:gd name="T42" fmla="*/ 257 w 318"/>
                  <a:gd name="T43" fmla="*/ 32 h 167"/>
                  <a:gd name="T44" fmla="*/ 318 w 318"/>
                  <a:gd name="T45" fmla="*/ 167 h 167"/>
                  <a:gd name="T46" fmla="*/ 17 w 318"/>
                  <a:gd name="T47" fmla="*/ 155 h 167"/>
                  <a:gd name="T48" fmla="*/ 299 w 318"/>
                  <a:gd name="T49" fmla="*/ 155 h 167"/>
                  <a:gd name="T50" fmla="*/ 246 w 318"/>
                  <a:gd name="T51" fmla="*/ 37 h 167"/>
                  <a:gd name="T52" fmla="*/ 246 w 318"/>
                  <a:gd name="T53" fmla="*/ 37 h 167"/>
                  <a:gd name="T54" fmla="*/ 243 w 318"/>
                  <a:gd name="T55" fmla="*/ 31 h 167"/>
                  <a:gd name="T56" fmla="*/ 239 w 318"/>
                  <a:gd name="T57" fmla="*/ 26 h 167"/>
                  <a:gd name="T58" fmla="*/ 235 w 318"/>
                  <a:gd name="T59" fmla="*/ 22 h 167"/>
                  <a:gd name="T60" fmla="*/ 230 w 318"/>
                  <a:gd name="T61" fmla="*/ 18 h 167"/>
                  <a:gd name="T62" fmla="*/ 224 w 318"/>
                  <a:gd name="T63" fmla="*/ 16 h 167"/>
                  <a:gd name="T64" fmla="*/ 219 w 318"/>
                  <a:gd name="T65" fmla="*/ 14 h 167"/>
                  <a:gd name="T66" fmla="*/ 213 w 318"/>
                  <a:gd name="T67" fmla="*/ 11 h 167"/>
                  <a:gd name="T68" fmla="*/ 206 w 318"/>
                  <a:gd name="T69" fmla="*/ 11 h 167"/>
                  <a:gd name="T70" fmla="*/ 112 w 318"/>
                  <a:gd name="T71" fmla="*/ 11 h 167"/>
                  <a:gd name="T72" fmla="*/ 112 w 318"/>
                  <a:gd name="T73" fmla="*/ 11 h 167"/>
                  <a:gd name="T74" fmla="*/ 105 w 318"/>
                  <a:gd name="T75" fmla="*/ 11 h 167"/>
                  <a:gd name="T76" fmla="*/ 99 w 318"/>
                  <a:gd name="T77" fmla="*/ 14 h 167"/>
                  <a:gd name="T78" fmla="*/ 93 w 318"/>
                  <a:gd name="T79" fmla="*/ 16 h 167"/>
                  <a:gd name="T80" fmla="*/ 87 w 318"/>
                  <a:gd name="T81" fmla="*/ 18 h 167"/>
                  <a:gd name="T82" fmla="*/ 83 w 318"/>
                  <a:gd name="T83" fmla="*/ 22 h 167"/>
                  <a:gd name="T84" fmla="*/ 78 w 318"/>
                  <a:gd name="T85" fmla="*/ 26 h 167"/>
                  <a:gd name="T86" fmla="*/ 75 w 318"/>
                  <a:gd name="T87" fmla="*/ 31 h 167"/>
                  <a:gd name="T88" fmla="*/ 71 w 318"/>
                  <a:gd name="T89" fmla="*/ 37 h 167"/>
                  <a:gd name="T90" fmla="*/ 17 w 318"/>
                  <a:gd name="T91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8" h="167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EEAD6767-A2C7-43C3-813D-EBC684BC28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9550" y="3517900"/>
                <a:ext cx="106363" cy="82550"/>
              </a:xfrm>
              <a:custGeom>
                <a:avLst/>
                <a:gdLst>
                  <a:gd name="T0" fmla="*/ 26 w 134"/>
                  <a:gd name="T1" fmla="*/ 102 h 102"/>
                  <a:gd name="T2" fmla="*/ 26 w 134"/>
                  <a:gd name="T3" fmla="*/ 102 h 102"/>
                  <a:gd name="T4" fmla="*/ 40 w 134"/>
                  <a:gd name="T5" fmla="*/ 95 h 102"/>
                  <a:gd name="T6" fmla="*/ 51 w 134"/>
                  <a:gd name="T7" fmla="*/ 87 h 102"/>
                  <a:gd name="T8" fmla="*/ 64 w 134"/>
                  <a:gd name="T9" fmla="*/ 79 h 102"/>
                  <a:gd name="T10" fmla="*/ 75 w 134"/>
                  <a:gd name="T11" fmla="*/ 70 h 102"/>
                  <a:gd name="T12" fmla="*/ 86 w 134"/>
                  <a:gd name="T13" fmla="*/ 61 h 102"/>
                  <a:gd name="T14" fmla="*/ 97 w 134"/>
                  <a:gd name="T15" fmla="*/ 50 h 102"/>
                  <a:gd name="T16" fmla="*/ 106 w 134"/>
                  <a:gd name="T17" fmla="*/ 39 h 102"/>
                  <a:gd name="T18" fmla="*/ 117 w 134"/>
                  <a:gd name="T19" fmla="*/ 28 h 102"/>
                  <a:gd name="T20" fmla="*/ 117 w 134"/>
                  <a:gd name="T21" fmla="*/ 28 h 102"/>
                  <a:gd name="T22" fmla="*/ 131 w 134"/>
                  <a:gd name="T23" fmla="*/ 8 h 102"/>
                  <a:gd name="T24" fmla="*/ 134 w 134"/>
                  <a:gd name="T25" fmla="*/ 2 h 102"/>
                  <a:gd name="T26" fmla="*/ 134 w 134"/>
                  <a:gd name="T27" fmla="*/ 2 h 102"/>
                  <a:gd name="T28" fmla="*/ 134 w 134"/>
                  <a:gd name="T29" fmla="*/ 1 h 102"/>
                  <a:gd name="T30" fmla="*/ 134 w 134"/>
                  <a:gd name="T31" fmla="*/ 1 h 102"/>
                  <a:gd name="T32" fmla="*/ 133 w 134"/>
                  <a:gd name="T33" fmla="*/ 0 h 102"/>
                  <a:gd name="T34" fmla="*/ 67 w 134"/>
                  <a:gd name="T35" fmla="*/ 0 h 102"/>
                  <a:gd name="T36" fmla="*/ 66 w 134"/>
                  <a:gd name="T37" fmla="*/ 1 h 102"/>
                  <a:gd name="T38" fmla="*/ 66 w 134"/>
                  <a:gd name="T39" fmla="*/ 1 h 102"/>
                  <a:gd name="T40" fmla="*/ 51 w 134"/>
                  <a:gd name="T41" fmla="*/ 16 h 102"/>
                  <a:gd name="T42" fmla="*/ 36 w 134"/>
                  <a:gd name="T43" fmla="*/ 29 h 102"/>
                  <a:gd name="T44" fmla="*/ 19 w 134"/>
                  <a:gd name="T45" fmla="*/ 42 h 102"/>
                  <a:gd name="T46" fmla="*/ 0 w 134"/>
                  <a:gd name="T47" fmla="*/ 53 h 102"/>
                  <a:gd name="T48" fmla="*/ 0 w 134"/>
                  <a:gd name="T49" fmla="*/ 53 h 102"/>
                  <a:gd name="T50" fmla="*/ 7 w 134"/>
                  <a:gd name="T51" fmla="*/ 62 h 102"/>
                  <a:gd name="T52" fmla="*/ 7 w 134"/>
                  <a:gd name="T53" fmla="*/ 62 h 102"/>
                  <a:gd name="T54" fmla="*/ 26 w 134"/>
                  <a:gd name="T55" fmla="*/ 51 h 102"/>
                  <a:gd name="T56" fmla="*/ 42 w 134"/>
                  <a:gd name="T57" fmla="*/ 39 h 102"/>
                  <a:gd name="T58" fmla="*/ 58 w 134"/>
                  <a:gd name="T59" fmla="*/ 26 h 102"/>
                  <a:gd name="T60" fmla="*/ 73 w 134"/>
                  <a:gd name="T61" fmla="*/ 11 h 102"/>
                  <a:gd name="T62" fmla="*/ 114 w 134"/>
                  <a:gd name="T63" fmla="*/ 11 h 102"/>
                  <a:gd name="T64" fmla="*/ 114 w 134"/>
                  <a:gd name="T65" fmla="*/ 11 h 102"/>
                  <a:gd name="T66" fmla="*/ 108 w 134"/>
                  <a:gd name="T67" fmla="*/ 20 h 102"/>
                  <a:gd name="T68" fmla="*/ 108 w 134"/>
                  <a:gd name="T69" fmla="*/ 20 h 102"/>
                  <a:gd name="T70" fmla="*/ 98 w 134"/>
                  <a:gd name="T71" fmla="*/ 32 h 102"/>
                  <a:gd name="T72" fmla="*/ 89 w 134"/>
                  <a:gd name="T73" fmla="*/ 42 h 102"/>
                  <a:gd name="T74" fmla="*/ 79 w 134"/>
                  <a:gd name="T75" fmla="*/ 51 h 102"/>
                  <a:gd name="T76" fmla="*/ 68 w 134"/>
                  <a:gd name="T77" fmla="*/ 61 h 102"/>
                  <a:gd name="T78" fmla="*/ 57 w 134"/>
                  <a:gd name="T79" fmla="*/ 70 h 102"/>
                  <a:gd name="T80" fmla="*/ 45 w 134"/>
                  <a:gd name="T81" fmla="*/ 78 h 102"/>
                  <a:gd name="T82" fmla="*/ 34 w 134"/>
                  <a:gd name="T83" fmla="*/ 85 h 102"/>
                  <a:gd name="T84" fmla="*/ 21 w 134"/>
                  <a:gd name="T85" fmla="*/ 92 h 102"/>
                  <a:gd name="T86" fmla="*/ 26 w 134"/>
                  <a:gd name="T8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2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EC576385-F653-4CD5-BB58-2F28DA80D6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46850" y="3470275"/>
                <a:ext cx="180975" cy="36513"/>
              </a:xfrm>
              <a:custGeom>
                <a:avLst/>
                <a:gdLst>
                  <a:gd name="T0" fmla="*/ 228 w 228"/>
                  <a:gd name="T1" fmla="*/ 34 h 48"/>
                  <a:gd name="T2" fmla="*/ 228 w 228"/>
                  <a:gd name="T3" fmla="*/ 34 h 48"/>
                  <a:gd name="T4" fmla="*/ 227 w 228"/>
                  <a:gd name="T5" fmla="*/ 40 h 48"/>
                  <a:gd name="T6" fmla="*/ 225 w 228"/>
                  <a:gd name="T7" fmla="*/ 44 h 48"/>
                  <a:gd name="T8" fmla="*/ 220 w 228"/>
                  <a:gd name="T9" fmla="*/ 47 h 48"/>
                  <a:gd name="T10" fmla="*/ 214 w 228"/>
                  <a:gd name="T11" fmla="*/ 48 h 48"/>
                  <a:gd name="T12" fmla="*/ 14 w 228"/>
                  <a:gd name="T13" fmla="*/ 48 h 48"/>
                  <a:gd name="T14" fmla="*/ 14 w 228"/>
                  <a:gd name="T15" fmla="*/ 48 h 48"/>
                  <a:gd name="T16" fmla="*/ 8 w 228"/>
                  <a:gd name="T17" fmla="*/ 47 h 48"/>
                  <a:gd name="T18" fmla="*/ 4 w 228"/>
                  <a:gd name="T19" fmla="*/ 44 h 48"/>
                  <a:gd name="T20" fmla="*/ 1 w 228"/>
                  <a:gd name="T21" fmla="*/ 40 h 48"/>
                  <a:gd name="T22" fmla="*/ 0 w 228"/>
                  <a:gd name="T23" fmla="*/ 34 h 48"/>
                  <a:gd name="T24" fmla="*/ 0 w 228"/>
                  <a:gd name="T25" fmla="*/ 14 h 48"/>
                  <a:gd name="T26" fmla="*/ 0 w 228"/>
                  <a:gd name="T27" fmla="*/ 14 h 48"/>
                  <a:gd name="T28" fmla="*/ 1 w 228"/>
                  <a:gd name="T29" fmla="*/ 10 h 48"/>
                  <a:gd name="T30" fmla="*/ 4 w 228"/>
                  <a:gd name="T31" fmla="*/ 5 h 48"/>
                  <a:gd name="T32" fmla="*/ 8 w 228"/>
                  <a:gd name="T33" fmla="*/ 2 h 48"/>
                  <a:gd name="T34" fmla="*/ 14 w 228"/>
                  <a:gd name="T35" fmla="*/ 0 h 48"/>
                  <a:gd name="T36" fmla="*/ 214 w 228"/>
                  <a:gd name="T37" fmla="*/ 0 h 48"/>
                  <a:gd name="T38" fmla="*/ 214 w 228"/>
                  <a:gd name="T39" fmla="*/ 0 h 48"/>
                  <a:gd name="T40" fmla="*/ 220 w 228"/>
                  <a:gd name="T41" fmla="*/ 2 h 48"/>
                  <a:gd name="T42" fmla="*/ 225 w 228"/>
                  <a:gd name="T43" fmla="*/ 5 h 48"/>
                  <a:gd name="T44" fmla="*/ 227 w 228"/>
                  <a:gd name="T45" fmla="*/ 10 h 48"/>
                  <a:gd name="T46" fmla="*/ 228 w 228"/>
                  <a:gd name="T47" fmla="*/ 14 h 48"/>
                  <a:gd name="T48" fmla="*/ 228 w 228"/>
                  <a:gd name="T49" fmla="*/ 34 h 48"/>
                  <a:gd name="T50" fmla="*/ 14 w 228"/>
                  <a:gd name="T51" fmla="*/ 12 h 48"/>
                  <a:gd name="T52" fmla="*/ 14 w 228"/>
                  <a:gd name="T53" fmla="*/ 12 h 48"/>
                  <a:gd name="T54" fmla="*/ 12 w 228"/>
                  <a:gd name="T55" fmla="*/ 13 h 48"/>
                  <a:gd name="T56" fmla="*/ 12 w 228"/>
                  <a:gd name="T57" fmla="*/ 14 h 48"/>
                  <a:gd name="T58" fmla="*/ 12 w 228"/>
                  <a:gd name="T59" fmla="*/ 34 h 48"/>
                  <a:gd name="T60" fmla="*/ 12 w 228"/>
                  <a:gd name="T61" fmla="*/ 34 h 48"/>
                  <a:gd name="T62" fmla="*/ 12 w 228"/>
                  <a:gd name="T63" fmla="*/ 35 h 48"/>
                  <a:gd name="T64" fmla="*/ 14 w 228"/>
                  <a:gd name="T65" fmla="*/ 36 h 48"/>
                  <a:gd name="T66" fmla="*/ 214 w 228"/>
                  <a:gd name="T67" fmla="*/ 36 h 48"/>
                  <a:gd name="T68" fmla="*/ 214 w 228"/>
                  <a:gd name="T69" fmla="*/ 36 h 48"/>
                  <a:gd name="T70" fmla="*/ 217 w 228"/>
                  <a:gd name="T71" fmla="*/ 35 h 48"/>
                  <a:gd name="T72" fmla="*/ 217 w 228"/>
                  <a:gd name="T73" fmla="*/ 34 h 48"/>
                  <a:gd name="T74" fmla="*/ 217 w 228"/>
                  <a:gd name="T75" fmla="*/ 14 h 48"/>
                  <a:gd name="T76" fmla="*/ 217 w 228"/>
                  <a:gd name="T77" fmla="*/ 14 h 48"/>
                  <a:gd name="T78" fmla="*/ 217 w 228"/>
                  <a:gd name="T79" fmla="*/ 13 h 48"/>
                  <a:gd name="T80" fmla="*/ 214 w 228"/>
                  <a:gd name="T81" fmla="*/ 12 h 48"/>
                  <a:gd name="T82" fmla="*/ 14 w 22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48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xmlns="" id="{4224D54B-FC2C-4743-9475-A92849BE5C2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59538" y="3571875"/>
                <a:ext cx="58738" cy="58738"/>
              </a:xfrm>
              <a:custGeom>
                <a:avLst/>
                <a:gdLst>
                  <a:gd name="T0" fmla="*/ 37 w 74"/>
                  <a:gd name="T1" fmla="*/ 73 h 73"/>
                  <a:gd name="T2" fmla="*/ 24 w 74"/>
                  <a:gd name="T3" fmla="*/ 71 h 73"/>
                  <a:gd name="T4" fmla="*/ 13 w 74"/>
                  <a:gd name="T5" fmla="*/ 64 h 73"/>
                  <a:gd name="T6" fmla="*/ 8 w 74"/>
                  <a:gd name="T7" fmla="*/ 59 h 73"/>
                  <a:gd name="T8" fmla="*/ 2 w 74"/>
                  <a:gd name="T9" fmla="*/ 49 h 73"/>
                  <a:gd name="T10" fmla="*/ 1 w 74"/>
                  <a:gd name="T11" fmla="*/ 43 h 73"/>
                  <a:gd name="T12" fmla="*/ 0 w 74"/>
                  <a:gd name="T13" fmla="*/ 36 h 73"/>
                  <a:gd name="T14" fmla="*/ 3 w 74"/>
                  <a:gd name="T15" fmla="*/ 23 h 73"/>
                  <a:gd name="T16" fmla="*/ 10 w 74"/>
                  <a:gd name="T17" fmla="*/ 11 h 73"/>
                  <a:gd name="T18" fmla="*/ 23 w 74"/>
                  <a:gd name="T19" fmla="*/ 3 h 73"/>
                  <a:gd name="T20" fmla="*/ 37 w 74"/>
                  <a:gd name="T21" fmla="*/ 0 h 73"/>
                  <a:gd name="T22" fmla="*/ 46 w 74"/>
                  <a:gd name="T23" fmla="*/ 1 h 73"/>
                  <a:gd name="T24" fmla="*/ 61 w 74"/>
                  <a:gd name="T25" fmla="*/ 9 h 73"/>
                  <a:gd name="T26" fmla="*/ 67 w 74"/>
                  <a:gd name="T27" fmla="*/ 16 h 73"/>
                  <a:gd name="T28" fmla="*/ 71 w 74"/>
                  <a:gd name="T29" fmla="*/ 26 h 73"/>
                  <a:gd name="T30" fmla="*/ 74 w 74"/>
                  <a:gd name="T31" fmla="*/ 36 h 73"/>
                  <a:gd name="T32" fmla="*/ 74 w 74"/>
                  <a:gd name="T33" fmla="*/ 39 h 73"/>
                  <a:gd name="T34" fmla="*/ 72 w 74"/>
                  <a:gd name="T35" fmla="*/ 46 h 73"/>
                  <a:gd name="T36" fmla="*/ 67 w 74"/>
                  <a:gd name="T37" fmla="*/ 58 h 73"/>
                  <a:gd name="T38" fmla="*/ 56 w 74"/>
                  <a:gd name="T39" fmla="*/ 67 h 73"/>
                  <a:gd name="T40" fmla="*/ 44 w 74"/>
                  <a:gd name="T41" fmla="*/ 72 h 73"/>
                  <a:gd name="T42" fmla="*/ 37 w 74"/>
                  <a:gd name="T43" fmla="*/ 73 h 73"/>
                  <a:gd name="T44" fmla="*/ 37 w 74"/>
                  <a:gd name="T45" fmla="*/ 11 h 73"/>
                  <a:gd name="T46" fmla="*/ 26 w 74"/>
                  <a:gd name="T47" fmla="*/ 13 h 73"/>
                  <a:gd name="T48" fmla="*/ 19 w 74"/>
                  <a:gd name="T49" fmla="*/ 19 h 73"/>
                  <a:gd name="T50" fmla="*/ 14 w 74"/>
                  <a:gd name="T51" fmla="*/ 27 h 73"/>
                  <a:gd name="T52" fmla="*/ 11 w 74"/>
                  <a:gd name="T53" fmla="*/ 36 h 73"/>
                  <a:gd name="T54" fmla="*/ 13 w 74"/>
                  <a:gd name="T55" fmla="*/ 41 h 73"/>
                  <a:gd name="T56" fmla="*/ 15 w 74"/>
                  <a:gd name="T57" fmla="*/ 49 h 73"/>
                  <a:gd name="T58" fmla="*/ 19 w 74"/>
                  <a:gd name="T59" fmla="*/ 55 h 73"/>
                  <a:gd name="T60" fmla="*/ 28 w 74"/>
                  <a:gd name="T61" fmla="*/ 59 h 73"/>
                  <a:gd name="T62" fmla="*/ 37 w 74"/>
                  <a:gd name="T63" fmla="*/ 62 h 73"/>
                  <a:gd name="T64" fmla="*/ 41 w 74"/>
                  <a:gd name="T65" fmla="*/ 61 h 73"/>
                  <a:gd name="T66" fmla="*/ 51 w 74"/>
                  <a:gd name="T67" fmla="*/ 57 h 73"/>
                  <a:gd name="T68" fmla="*/ 57 w 74"/>
                  <a:gd name="T69" fmla="*/ 51 h 73"/>
                  <a:gd name="T70" fmla="*/ 61 w 74"/>
                  <a:gd name="T71" fmla="*/ 42 h 73"/>
                  <a:gd name="T72" fmla="*/ 62 w 74"/>
                  <a:gd name="T73" fmla="*/ 38 h 73"/>
                  <a:gd name="T74" fmla="*/ 62 w 74"/>
                  <a:gd name="T75" fmla="*/ 36 h 73"/>
                  <a:gd name="T76" fmla="*/ 57 w 74"/>
                  <a:gd name="T77" fmla="*/ 23 h 73"/>
                  <a:gd name="T78" fmla="*/ 53 w 74"/>
                  <a:gd name="T79" fmla="*/ 18 h 73"/>
                  <a:gd name="T80" fmla="*/ 43 w 74"/>
                  <a:gd name="T81" fmla="*/ 12 h 73"/>
                  <a:gd name="T82" fmla="*/ 37 w 74"/>
                  <a:gd name="T83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xmlns="" id="{D31DD7B3-4620-4F53-9EC9-4DE2C0B7B6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225" y="3157538"/>
                <a:ext cx="112713" cy="120650"/>
              </a:xfrm>
              <a:custGeom>
                <a:avLst/>
                <a:gdLst>
                  <a:gd name="T0" fmla="*/ 135 w 142"/>
                  <a:gd name="T1" fmla="*/ 105 h 154"/>
                  <a:gd name="T2" fmla="*/ 126 w 142"/>
                  <a:gd name="T3" fmla="*/ 119 h 154"/>
                  <a:gd name="T4" fmla="*/ 114 w 142"/>
                  <a:gd name="T5" fmla="*/ 129 h 154"/>
                  <a:gd name="T6" fmla="*/ 99 w 142"/>
                  <a:gd name="T7" fmla="*/ 138 h 154"/>
                  <a:gd name="T8" fmla="*/ 84 w 142"/>
                  <a:gd name="T9" fmla="*/ 141 h 154"/>
                  <a:gd name="T10" fmla="*/ 72 w 142"/>
                  <a:gd name="T11" fmla="*/ 142 h 154"/>
                  <a:gd name="T12" fmla="*/ 50 w 142"/>
                  <a:gd name="T13" fmla="*/ 136 h 154"/>
                  <a:gd name="T14" fmla="*/ 39 w 142"/>
                  <a:gd name="T15" fmla="*/ 129 h 154"/>
                  <a:gd name="T16" fmla="*/ 24 w 142"/>
                  <a:gd name="T17" fmla="*/ 116 h 154"/>
                  <a:gd name="T18" fmla="*/ 14 w 142"/>
                  <a:gd name="T19" fmla="*/ 96 h 154"/>
                  <a:gd name="T20" fmla="*/ 12 w 142"/>
                  <a:gd name="T21" fmla="*/ 85 h 154"/>
                  <a:gd name="T22" fmla="*/ 12 w 142"/>
                  <a:gd name="T23" fmla="*/ 71 h 154"/>
                  <a:gd name="T24" fmla="*/ 19 w 142"/>
                  <a:gd name="T25" fmla="*/ 46 h 154"/>
                  <a:gd name="T26" fmla="*/ 34 w 142"/>
                  <a:gd name="T27" fmla="*/ 27 h 154"/>
                  <a:gd name="T28" fmla="*/ 56 w 142"/>
                  <a:gd name="T29" fmla="*/ 15 h 154"/>
                  <a:gd name="T30" fmla="*/ 68 w 142"/>
                  <a:gd name="T31" fmla="*/ 12 h 154"/>
                  <a:gd name="T32" fmla="*/ 84 w 142"/>
                  <a:gd name="T33" fmla="*/ 12 h 154"/>
                  <a:gd name="T34" fmla="*/ 77 w 142"/>
                  <a:gd name="T35" fmla="*/ 0 h 154"/>
                  <a:gd name="T36" fmla="*/ 67 w 142"/>
                  <a:gd name="T37" fmla="*/ 0 h 154"/>
                  <a:gd name="T38" fmla="*/ 52 w 142"/>
                  <a:gd name="T39" fmla="*/ 4 h 154"/>
                  <a:gd name="T40" fmla="*/ 38 w 142"/>
                  <a:gd name="T41" fmla="*/ 10 h 154"/>
                  <a:gd name="T42" fmla="*/ 27 w 142"/>
                  <a:gd name="T43" fmla="*/ 19 h 154"/>
                  <a:gd name="T44" fmla="*/ 16 w 142"/>
                  <a:gd name="T45" fmla="*/ 29 h 154"/>
                  <a:gd name="T46" fmla="*/ 8 w 142"/>
                  <a:gd name="T47" fmla="*/ 42 h 154"/>
                  <a:gd name="T48" fmla="*/ 3 w 142"/>
                  <a:gd name="T49" fmla="*/ 56 h 154"/>
                  <a:gd name="T50" fmla="*/ 0 w 142"/>
                  <a:gd name="T51" fmla="*/ 71 h 154"/>
                  <a:gd name="T52" fmla="*/ 0 w 142"/>
                  <a:gd name="T53" fmla="*/ 86 h 154"/>
                  <a:gd name="T54" fmla="*/ 1 w 142"/>
                  <a:gd name="T55" fmla="*/ 93 h 154"/>
                  <a:gd name="T56" fmla="*/ 4 w 142"/>
                  <a:gd name="T57" fmla="*/ 100 h 154"/>
                  <a:gd name="T58" fmla="*/ 14 w 142"/>
                  <a:gd name="T59" fmla="*/ 123 h 154"/>
                  <a:gd name="T60" fmla="*/ 33 w 142"/>
                  <a:gd name="T61" fmla="*/ 140 h 154"/>
                  <a:gd name="T62" fmla="*/ 43 w 142"/>
                  <a:gd name="T63" fmla="*/ 146 h 154"/>
                  <a:gd name="T64" fmla="*/ 65 w 142"/>
                  <a:gd name="T65" fmla="*/ 153 h 154"/>
                  <a:gd name="T66" fmla="*/ 76 w 142"/>
                  <a:gd name="T67" fmla="*/ 154 h 154"/>
                  <a:gd name="T68" fmla="*/ 86 w 142"/>
                  <a:gd name="T69" fmla="*/ 153 h 154"/>
                  <a:gd name="T70" fmla="*/ 102 w 142"/>
                  <a:gd name="T71" fmla="*/ 149 h 154"/>
                  <a:gd name="T72" fmla="*/ 118 w 142"/>
                  <a:gd name="T73" fmla="*/ 141 h 154"/>
                  <a:gd name="T74" fmla="*/ 130 w 142"/>
                  <a:gd name="T75" fmla="*/ 131 h 154"/>
                  <a:gd name="T76" fmla="*/ 142 w 142"/>
                  <a:gd name="T77" fmla="*/ 1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" h="154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xmlns="" id="{1D970AD7-1344-4F82-8CD7-1852AF3A74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3975" y="3189288"/>
                <a:ext cx="58738" cy="57150"/>
              </a:xfrm>
              <a:custGeom>
                <a:avLst/>
                <a:gdLst>
                  <a:gd name="T0" fmla="*/ 37 w 74"/>
                  <a:gd name="T1" fmla="*/ 72 h 72"/>
                  <a:gd name="T2" fmla="*/ 26 w 74"/>
                  <a:gd name="T3" fmla="*/ 70 h 72"/>
                  <a:gd name="T4" fmla="*/ 17 w 74"/>
                  <a:gd name="T5" fmla="*/ 65 h 72"/>
                  <a:gd name="T6" fmla="*/ 12 w 74"/>
                  <a:gd name="T7" fmla="*/ 62 h 72"/>
                  <a:gd name="T8" fmla="*/ 5 w 74"/>
                  <a:gd name="T9" fmla="*/ 53 h 72"/>
                  <a:gd name="T10" fmla="*/ 3 w 74"/>
                  <a:gd name="T11" fmla="*/ 47 h 72"/>
                  <a:gd name="T12" fmla="*/ 2 w 74"/>
                  <a:gd name="T13" fmla="*/ 40 h 72"/>
                  <a:gd name="T14" fmla="*/ 3 w 74"/>
                  <a:gd name="T15" fmla="*/ 26 h 72"/>
                  <a:gd name="T16" fmla="*/ 9 w 74"/>
                  <a:gd name="T17" fmla="*/ 14 h 72"/>
                  <a:gd name="T18" fmla="*/ 13 w 74"/>
                  <a:gd name="T19" fmla="*/ 8 h 72"/>
                  <a:gd name="T20" fmla="*/ 26 w 74"/>
                  <a:gd name="T21" fmla="*/ 1 h 72"/>
                  <a:gd name="T22" fmla="*/ 33 w 74"/>
                  <a:gd name="T23" fmla="*/ 0 h 72"/>
                  <a:gd name="T24" fmla="*/ 50 w 74"/>
                  <a:gd name="T25" fmla="*/ 2 h 72"/>
                  <a:gd name="T26" fmla="*/ 65 w 74"/>
                  <a:gd name="T27" fmla="*/ 11 h 72"/>
                  <a:gd name="T28" fmla="*/ 68 w 74"/>
                  <a:gd name="T29" fmla="*/ 16 h 72"/>
                  <a:gd name="T30" fmla="*/ 73 w 74"/>
                  <a:gd name="T31" fmla="*/ 26 h 72"/>
                  <a:gd name="T32" fmla="*/ 74 w 74"/>
                  <a:gd name="T33" fmla="*/ 31 h 72"/>
                  <a:gd name="T34" fmla="*/ 74 w 74"/>
                  <a:gd name="T35" fmla="*/ 33 h 72"/>
                  <a:gd name="T36" fmla="*/ 72 w 74"/>
                  <a:gd name="T37" fmla="*/ 47 h 72"/>
                  <a:gd name="T38" fmla="*/ 66 w 74"/>
                  <a:gd name="T39" fmla="*/ 59 h 72"/>
                  <a:gd name="T40" fmla="*/ 55 w 74"/>
                  <a:gd name="T41" fmla="*/ 68 h 72"/>
                  <a:gd name="T42" fmla="*/ 42 w 74"/>
                  <a:gd name="T43" fmla="*/ 72 h 72"/>
                  <a:gd name="T44" fmla="*/ 37 w 74"/>
                  <a:gd name="T45" fmla="*/ 72 h 72"/>
                  <a:gd name="T46" fmla="*/ 37 w 74"/>
                  <a:gd name="T47" fmla="*/ 10 h 72"/>
                  <a:gd name="T48" fmla="*/ 35 w 74"/>
                  <a:gd name="T49" fmla="*/ 11 h 72"/>
                  <a:gd name="T50" fmla="*/ 29 w 74"/>
                  <a:gd name="T51" fmla="*/ 12 h 72"/>
                  <a:gd name="T52" fmla="*/ 21 w 74"/>
                  <a:gd name="T53" fmla="*/ 17 h 72"/>
                  <a:gd name="T54" fmla="*/ 18 w 74"/>
                  <a:gd name="T55" fmla="*/ 20 h 72"/>
                  <a:gd name="T56" fmla="*/ 13 w 74"/>
                  <a:gd name="T57" fmla="*/ 29 h 72"/>
                  <a:gd name="T58" fmla="*/ 12 w 74"/>
                  <a:gd name="T59" fmla="*/ 39 h 72"/>
                  <a:gd name="T60" fmla="*/ 13 w 74"/>
                  <a:gd name="T61" fmla="*/ 44 h 72"/>
                  <a:gd name="T62" fmla="*/ 18 w 74"/>
                  <a:gd name="T63" fmla="*/ 50 h 72"/>
                  <a:gd name="T64" fmla="*/ 23 w 74"/>
                  <a:gd name="T65" fmla="*/ 56 h 72"/>
                  <a:gd name="T66" fmla="*/ 32 w 74"/>
                  <a:gd name="T67" fmla="*/ 60 h 72"/>
                  <a:gd name="T68" fmla="*/ 41 w 74"/>
                  <a:gd name="T69" fmla="*/ 61 h 72"/>
                  <a:gd name="T70" fmla="*/ 45 w 74"/>
                  <a:gd name="T71" fmla="*/ 60 h 72"/>
                  <a:gd name="T72" fmla="*/ 53 w 74"/>
                  <a:gd name="T73" fmla="*/ 55 h 72"/>
                  <a:gd name="T74" fmla="*/ 59 w 74"/>
                  <a:gd name="T75" fmla="*/ 48 h 72"/>
                  <a:gd name="T76" fmla="*/ 63 w 74"/>
                  <a:gd name="T77" fmla="*/ 39 h 72"/>
                  <a:gd name="T78" fmla="*/ 63 w 74"/>
                  <a:gd name="T79" fmla="*/ 34 h 72"/>
                  <a:gd name="T80" fmla="*/ 63 w 74"/>
                  <a:gd name="T81" fmla="*/ 33 h 72"/>
                  <a:gd name="T82" fmla="*/ 56 w 74"/>
                  <a:gd name="T83" fmla="*/ 19 h 72"/>
                  <a:gd name="T84" fmla="*/ 52 w 74"/>
                  <a:gd name="T85" fmla="*/ 16 h 72"/>
                  <a:gd name="T86" fmla="*/ 43 w 74"/>
                  <a:gd name="T87" fmla="*/ 11 h 72"/>
                  <a:gd name="T88" fmla="*/ 37 w 74"/>
                  <a:gd name="T89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5BD13151-0F54-4364-BF1A-457AC58E32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4950" y="3360738"/>
                <a:ext cx="41275" cy="34925"/>
              </a:xfrm>
              <a:custGeom>
                <a:avLst/>
                <a:gdLst>
                  <a:gd name="T0" fmla="*/ 10 w 53"/>
                  <a:gd name="T1" fmla="*/ 17 h 45"/>
                  <a:gd name="T2" fmla="*/ 18 w 53"/>
                  <a:gd name="T3" fmla="*/ 34 h 45"/>
                  <a:gd name="T4" fmla="*/ 18 w 53"/>
                  <a:gd name="T5" fmla="*/ 34 h 45"/>
                  <a:gd name="T6" fmla="*/ 19 w 53"/>
                  <a:gd name="T7" fmla="*/ 34 h 45"/>
                  <a:gd name="T8" fmla="*/ 19 w 53"/>
                  <a:gd name="T9" fmla="*/ 34 h 45"/>
                  <a:gd name="T10" fmla="*/ 20 w 53"/>
                  <a:gd name="T11" fmla="*/ 34 h 45"/>
                  <a:gd name="T12" fmla="*/ 40 w 53"/>
                  <a:gd name="T13" fmla="*/ 23 h 45"/>
                  <a:gd name="T14" fmla="*/ 40 w 53"/>
                  <a:gd name="T15" fmla="*/ 23 h 45"/>
                  <a:gd name="T16" fmla="*/ 41 w 53"/>
                  <a:gd name="T17" fmla="*/ 21 h 45"/>
                  <a:gd name="T18" fmla="*/ 32 w 53"/>
                  <a:gd name="T19" fmla="*/ 5 h 45"/>
                  <a:gd name="T20" fmla="*/ 42 w 53"/>
                  <a:gd name="T21" fmla="*/ 0 h 45"/>
                  <a:gd name="T22" fmla="*/ 50 w 53"/>
                  <a:gd name="T23" fmla="*/ 15 h 45"/>
                  <a:gd name="T24" fmla="*/ 50 w 53"/>
                  <a:gd name="T25" fmla="*/ 15 h 45"/>
                  <a:gd name="T26" fmla="*/ 53 w 53"/>
                  <a:gd name="T27" fmla="*/ 21 h 45"/>
                  <a:gd name="T28" fmla="*/ 51 w 53"/>
                  <a:gd name="T29" fmla="*/ 26 h 45"/>
                  <a:gd name="T30" fmla="*/ 49 w 53"/>
                  <a:gd name="T31" fmla="*/ 30 h 45"/>
                  <a:gd name="T32" fmla="*/ 46 w 53"/>
                  <a:gd name="T33" fmla="*/ 32 h 45"/>
                  <a:gd name="T34" fmla="*/ 25 w 53"/>
                  <a:gd name="T35" fmla="*/ 44 h 45"/>
                  <a:gd name="T36" fmla="*/ 25 w 53"/>
                  <a:gd name="T37" fmla="*/ 44 h 45"/>
                  <a:gd name="T38" fmla="*/ 23 w 53"/>
                  <a:gd name="T39" fmla="*/ 45 h 45"/>
                  <a:gd name="T40" fmla="*/ 19 w 53"/>
                  <a:gd name="T41" fmla="*/ 45 h 45"/>
                  <a:gd name="T42" fmla="*/ 19 w 53"/>
                  <a:gd name="T43" fmla="*/ 45 h 45"/>
                  <a:gd name="T44" fmla="*/ 16 w 53"/>
                  <a:gd name="T45" fmla="*/ 45 h 45"/>
                  <a:gd name="T46" fmla="*/ 16 w 53"/>
                  <a:gd name="T47" fmla="*/ 45 h 45"/>
                  <a:gd name="T48" fmla="*/ 11 w 53"/>
                  <a:gd name="T49" fmla="*/ 43 h 45"/>
                  <a:gd name="T50" fmla="*/ 9 w 53"/>
                  <a:gd name="T51" fmla="*/ 39 h 45"/>
                  <a:gd name="T52" fmla="*/ 0 w 53"/>
                  <a:gd name="T53" fmla="*/ 23 h 45"/>
                  <a:gd name="T54" fmla="*/ 10 w 53"/>
                  <a:gd name="T55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45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xmlns="" id="{729240B3-1799-4F15-9F51-D5B79179D1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10325" y="3073400"/>
                <a:ext cx="222250" cy="311150"/>
              </a:xfrm>
              <a:custGeom>
                <a:avLst/>
                <a:gdLst>
                  <a:gd name="T0" fmla="*/ 199 w 278"/>
                  <a:gd name="T1" fmla="*/ 392 h 392"/>
                  <a:gd name="T2" fmla="*/ 199 w 278"/>
                  <a:gd name="T3" fmla="*/ 392 h 392"/>
                  <a:gd name="T4" fmla="*/ 199 w 278"/>
                  <a:gd name="T5" fmla="*/ 392 h 392"/>
                  <a:gd name="T6" fmla="*/ 193 w 278"/>
                  <a:gd name="T7" fmla="*/ 391 h 392"/>
                  <a:gd name="T8" fmla="*/ 187 w 278"/>
                  <a:gd name="T9" fmla="*/ 389 h 392"/>
                  <a:gd name="T10" fmla="*/ 182 w 278"/>
                  <a:gd name="T11" fmla="*/ 384 h 392"/>
                  <a:gd name="T12" fmla="*/ 178 w 278"/>
                  <a:gd name="T13" fmla="*/ 379 h 392"/>
                  <a:gd name="T14" fmla="*/ 0 w 278"/>
                  <a:gd name="T15" fmla="*/ 53 h 392"/>
                  <a:gd name="T16" fmla="*/ 98 w 278"/>
                  <a:gd name="T17" fmla="*/ 0 h 392"/>
                  <a:gd name="T18" fmla="*/ 275 w 278"/>
                  <a:gd name="T19" fmla="*/ 325 h 392"/>
                  <a:gd name="T20" fmla="*/ 275 w 278"/>
                  <a:gd name="T21" fmla="*/ 325 h 392"/>
                  <a:gd name="T22" fmla="*/ 277 w 278"/>
                  <a:gd name="T23" fmla="*/ 330 h 392"/>
                  <a:gd name="T24" fmla="*/ 278 w 278"/>
                  <a:gd name="T25" fmla="*/ 335 h 392"/>
                  <a:gd name="T26" fmla="*/ 278 w 278"/>
                  <a:gd name="T27" fmla="*/ 340 h 392"/>
                  <a:gd name="T28" fmla="*/ 277 w 278"/>
                  <a:gd name="T29" fmla="*/ 344 h 392"/>
                  <a:gd name="T30" fmla="*/ 276 w 278"/>
                  <a:gd name="T31" fmla="*/ 348 h 392"/>
                  <a:gd name="T32" fmla="*/ 273 w 278"/>
                  <a:gd name="T33" fmla="*/ 353 h 392"/>
                  <a:gd name="T34" fmla="*/ 270 w 278"/>
                  <a:gd name="T35" fmla="*/ 356 h 392"/>
                  <a:gd name="T36" fmla="*/ 266 w 278"/>
                  <a:gd name="T37" fmla="*/ 359 h 392"/>
                  <a:gd name="T38" fmla="*/ 210 w 278"/>
                  <a:gd name="T39" fmla="*/ 389 h 392"/>
                  <a:gd name="T40" fmla="*/ 210 w 278"/>
                  <a:gd name="T41" fmla="*/ 389 h 392"/>
                  <a:gd name="T42" fmla="*/ 206 w 278"/>
                  <a:gd name="T43" fmla="*/ 391 h 392"/>
                  <a:gd name="T44" fmla="*/ 199 w 278"/>
                  <a:gd name="T45" fmla="*/ 392 h 392"/>
                  <a:gd name="T46" fmla="*/ 199 w 278"/>
                  <a:gd name="T47" fmla="*/ 392 h 392"/>
                  <a:gd name="T48" fmla="*/ 16 w 278"/>
                  <a:gd name="T49" fmla="*/ 58 h 392"/>
                  <a:gd name="T50" fmla="*/ 189 w 278"/>
                  <a:gd name="T51" fmla="*/ 374 h 392"/>
                  <a:gd name="T52" fmla="*/ 189 w 278"/>
                  <a:gd name="T53" fmla="*/ 374 h 392"/>
                  <a:gd name="T54" fmla="*/ 190 w 278"/>
                  <a:gd name="T55" fmla="*/ 376 h 392"/>
                  <a:gd name="T56" fmla="*/ 193 w 278"/>
                  <a:gd name="T57" fmla="*/ 378 h 392"/>
                  <a:gd name="T58" fmla="*/ 196 w 278"/>
                  <a:gd name="T59" fmla="*/ 379 h 392"/>
                  <a:gd name="T60" fmla="*/ 199 w 278"/>
                  <a:gd name="T61" fmla="*/ 381 h 392"/>
                  <a:gd name="T62" fmla="*/ 199 w 278"/>
                  <a:gd name="T63" fmla="*/ 381 h 392"/>
                  <a:gd name="T64" fmla="*/ 199 w 278"/>
                  <a:gd name="T65" fmla="*/ 381 h 392"/>
                  <a:gd name="T66" fmla="*/ 202 w 278"/>
                  <a:gd name="T67" fmla="*/ 379 h 392"/>
                  <a:gd name="T68" fmla="*/ 206 w 278"/>
                  <a:gd name="T69" fmla="*/ 378 h 392"/>
                  <a:gd name="T70" fmla="*/ 260 w 278"/>
                  <a:gd name="T71" fmla="*/ 348 h 392"/>
                  <a:gd name="T72" fmla="*/ 260 w 278"/>
                  <a:gd name="T73" fmla="*/ 348 h 392"/>
                  <a:gd name="T74" fmla="*/ 265 w 278"/>
                  <a:gd name="T75" fmla="*/ 345 h 392"/>
                  <a:gd name="T76" fmla="*/ 267 w 278"/>
                  <a:gd name="T77" fmla="*/ 341 h 392"/>
                  <a:gd name="T78" fmla="*/ 267 w 278"/>
                  <a:gd name="T79" fmla="*/ 336 h 392"/>
                  <a:gd name="T80" fmla="*/ 266 w 278"/>
                  <a:gd name="T81" fmla="*/ 331 h 392"/>
                  <a:gd name="T82" fmla="*/ 93 w 278"/>
                  <a:gd name="T83" fmla="*/ 17 h 392"/>
                  <a:gd name="T84" fmla="*/ 16 w 278"/>
                  <a:gd name="T85" fmla="*/ 5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92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xmlns="" id="{3CDB1DF1-2D79-49A6-B24B-E158E94592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2388" y="3051175"/>
                <a:ext cx="80963" cy="57150"/>
              </a:xfrm>
              <a:custGeom>
                <a:avLst/>
                <a:gdLst>
                  <a:gd name="T0" fmla="*/ 6 w 104"/>
                  <a:gd name="T1" fmla="*/ 70 h 70"/>
                  <a:gd name="T2" fmla="*/ 4 w 104"/>
                  <a:gd name="T3" fmla="*/ 66 h 70"/>
                  <a:gd name="T4" fmla="*/ 4 w 104"/>
                  <a:gd name="T5" fmla="*/ 66 h 70"/>
                  <a:gd name="T6" fmla="*/ 1 w 104"/>
                  <a:gd name="T7" fmla="*/ 61 h 70"/>
                  <a:gd name="T8" fmla="*/ 1 w 104"/>
                  <a:gd name="T9" fmla="*/ 56 h 70"/>
                  <a:gd name="T10" fmla="*/ 0 w 104"/>
                  <a:gd name="T11" fmla="*/ 52 h 70"/>
                  <a:gd name="T12" fmla="*/ 1 w 104"/>
                  <a:gd name="T13" fmla="*/ 47 h 70"/>
                  <a:gd name="T14" fmla="*/ 1 w 104"/>
                  <a:gd name="T15" fmla="*/ 47 h 70"/>
                  <a:gd name="T16" fmla="*/ 4 w 104"/>
                  <a:gd name="T17" fmla="*/ 43 h 70"/>
                  <a:gd name="T18" fmla="*/ 6 w 104"/>
                  <a:gd name="T19" fmla="*/ 38 h 70"/>
                  <a:gd name="T20" fmla="*/ 9 w 104"/>
                  <a:gd name="T21" fmla="*/ 36 h 70"/>
                  <a:gd name="T22" fmla="*/ 13 w 104"/>
                  <a:gd name="T23" fmla="*/ 32 h 70"/>
                  <a:gd name="T24" fmla="*/ 68 w 104"/>
                  <a:gd name="T25" fmla="*/ 2 h 70"/>
                  <a:gd name="T26" fmla="*/ 68 w 104"/>
                  <a:gd name="T27" fmla="*/ 2 h 70"/>
                  <a:gd name="T28" fmla="*/ 74 w 104"/>
                  <a:gd name="T29" fmla="*/ 0 h 70"/>
                  <a:gd name="T30" fmla="*/ 80 w 104"/>
                  <a:gd name="T31" fmla="*/ 0 h 70"/>
                  <a:gd name="T32" fmla="*/ 80 w 104"/>
                  <a:gd name="T33" fmla="*/ 0 h 70"/>
                  <a:gd name="T34" fmla="*/ 87 w 104"/>
                  <a:gd name="T35" fmla="*/ 0 h 70"/>
                  <a:gd name="T36" fmla="*/ 92 w 104"/>
                  <a:gd name="T37" fmla="*/ 2 h 70"/>
                  <a:gd name="T38" fmla="*/ 97 w 104"/>
                  <a:gd name="T39" fmla="*/ 7 h 70"/>
                  <a:gd name="T40" fmla="*/ 102 w 104"/>
                  <a:gd name="T41" fmla="*/ 11 h 70"/>
                  <a:gd name="T42" fmla="*/ 104 w 104"/>
                  <a:gd name="T43" fmla="*/ 17 h 70"/>
                  <a:gd name="T44" fmla="*/ 6 w 104"/>
                  <a:gd name="T45" fmla="*/ 70 h 70"/>
                  <a:gd name="T46" fmla="*/ 80 w 104"/>
                  <a:gd name="T47" fmla="*/ 11 h 70"/>
                  <a:gd name="T48" fmla="*/ 80 w 104"/>
                  <a:gd name="T49" fmla="*/ 11 h 70"/>
                  <a:gd name="T50" fmla="*/ 76 w 104"/>
                  <a:gd name="T51" fmla="*/ 11 h 70"/>
                  <a:gd name="T52" fmla="*/ 74 w 104"/>
                  <a:gd name="T53" fmla="*/ 13 h 70"/>
                  <a:gd name="T54" fmla="*/ 19 w 104"/>
                  <a:gd name="T55" fmla="*/ 43 h 70"/>
                  <a:gd name="T56" fmla="*/ 19 w 104"/>
                  <a:gd name="T57" fmla="*/ 43 h 70"/>
                  <a:gd name="T58" fmla="*/ 15 w 104"/>
                  <a:gd name="T59" fmla="*/ 46 h 70"/>
                  <a:gd name="T60" fmla="*/ 13 w 104"/>
                  <a:gd name="T61" fmla="*/ 51 h 70"/>
                  <a:gd name="T62" fmla="*/ 13 w 104"/>
                  <a:gd name="T63" fmla="*/ 51 h 70"/>
                  <a:gd name="T64" fmla="*/ 12 w 104"/>
                  <a:gd name="T65" fmla="*/ 54 h 70"/>
                  <a:gd name="T66" fmla="*/ 87 w 104"/>
                  <a:gd name="T67" fmla="*/ 13 h 70"/>
                  <a:gd name="T68" fmla="*/ 87 w 104"/>
                  <a:gd name="T69" fmla="*/ 13 h 70"/>
                  <a:gd name="T70" fmla="*/ 83 w 104"/>
                  <a:gd name="T71" fmla="*/ 11 h 70"/>
                  <a:gd name="T72" fmla="*/ 80 w 104"/>
                  <a:gd name="T73" fmla="*/ 11 h 70"/>
                  <a:gd name="T74" fmla="*/ 80 w 104"/>
                  <a:gd name="T7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7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xmlns="" id="{475A88BD-2556-42D4-BC0A-84AEC2C619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75425" y="3451225"/>
                <a:ext cx="125413" cy="26988"/>
              </a:xfrm>
              <a:custGeom>
                <a:avLst/>
                <a:gdLst>
                  <a:gd name="T0" fmla="*/ 12 w 158"/>
                  <a:gd name="T1" fmla="*/ 23 h 35"/>
                  <a:gd name="T2" fmla="*/ 146 w 158"/>
                  <a:gd name="T3" fmla="*/ 23 h 35"/>
                  <a:gd name="T4" fmla="*/ 146 w 158"/>
                  <a:gd name="T5" fmla="*/ 12 h 35"/>
                  <a:gd name="T6" fmla="*/ 12 w 158"/>
                  <a:gd name="T7" fmla="*/ 12 h 35"/>
                  <a:gd name="T8" fmla="*/ 12 w 158"/>
                  <a:gd name="T9" fmla="*/ 23 h 35"/>
                  <a:gd name="T10" fmla="*/ 158 w 158"/>
                  <a:gd name="T11" fmla="*/ 35 h 35"/>
                  <a:gd name="T12" fmla="*/ 0 w 158"/>
                  <a:gd name="T13" fmla="*/ 35 h 35"/>
                  <a:gd name="T14" fmla="*/ 0 w 158"/>
                  <a:gd name="T15" fmla="*/ 23 h 35"/>
                  <a:gd name="T16" fmla="*/ 0 w 158"/>
                  <a:gd name="T17" fmla="*/ 7 h 35"/>
                  <a:gd name="T18" fmla="*/ 0 w 158"/>
                  <a:gd name="T19" fmla="*/ 7 h 35"/>
                  <a:gd name="T20" fmla="*/ 1 w 158"/>
                  <a:gd name="T21" fmla="*/ 4 h 35"/>
                  <a:gd name="T22" fmla="*/ 2 w 158"/>
                  <a:gd name="T23" fmla="*/ 3 h 35"/>
                  <a:gd name="T24" fmla="*/ 5 w 158"/>
                  <a:gd name="T25" fmla="*/ 0 h 35"/>
                  <a:gd name="T26" fmla="*/ 7 w 158"/>
                  <a:gd name="T27" fmla="*/ 0 h 35"/>
                  <a:gd name="T28" fmla="*/ 151 w 158"/>
                  <a:gd name="T29" fmla="*/ 0 h 35"/>
                  <a:gd name="T30" fmla="*/ 151 w 158"/>
                  <a:gd name="T31" fmla="*/ 0 h 35"/>
                  <a:gd name="T32" fmla="*/ 153 w 158"/>
                  <a:gd name="T33" fmla="*/ 0 h 35"/>
                  <a:gd name="T34" fmla="*/ 156 w 158"/>
                  <a:gd name="T35" fmla="*/ 3 h 35"/>
                  <a:gd name="T36" fmla="*/ 157 w 158"/>
                  <a:gd name="T37" fmla="*/ 4 h 35"/>
                  <a:gd name="T38" fmla="*/ 158 w 158"/>
                  <a:gd name="T39" fmla="*/ 7 h 35"/>
                  <a:gd name="T40" fmla="*/ 158 w 158"/>
                  <a:gd name="T41" fmla="*/ 23 h 35"/>
                  <a:gd name="T42" fmla="*/ 158 w 158"/>
                  <a:gd name="T4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35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xmlns="" id="{F6E95F15-4E8F-4645-A403-90B32BA376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325" y="3235325"/>
                <a:ext cx="136525" cy="363538"/>
              </a:xfrm>
              <a:custGeom>
                <a:avLst/>
                <a:gdLst>
                  <a:gd name="T0" fmla="*/ 129 w 173"/>
                  <a:gd name="T1" fmla="*/ 449 h 459"/>
                  <a:gd name="T2" fmla="*/ 81 w 173"/>
                  <a:gd name="T3" fmla="*/ 409 h 459"/>
                  <a:gd name="T4" fmla="*/ 46 w 173"/>
                  <a:gd name="T5" fmla="*/ 368 h 459"/>
                  <a:gd name="T6" fmla="*/ 12 w 173"/>
                  <a:gd name="T7" fmla="*/ 294 h 459"/>
                  <a:gd name="T8" fmla="*/ 0 w 173"/>
                  <a:gd name="T9" fmla="*/ 212 h 459"/>
                  <a:gd name="T10" fmla="*/ 5 w 173"/>
                  <a:gd name="T11" fmla="*/ 158 h 459"/>
                  <a:gd name="T12" fmla="*/ 33 w 173"/>
                  <a:gd name="T13" fmla="*/ 82 h 459"/>
                  <a:gd name="T14" fmla="*/ 81 w 173"/>
                  <a:gd name="T15" fmla="*/ 16 h 459"/>
                  <a:gd name="T16" fmla="*/ 97 w 173"/>
                  <a:gd name="T17" fmla="*/ 2 h 459"/>
                  <a:gd name="T18" fmla="*/ 103 w 173"/>
                  <a:gd name="T19" fmla="*/ 0 h 459"/>
                  <a:gd name="T20" fmla="*/ 106 w 173"/>
                  <a:gd name="T21" fmla="*/ 4 h 459"/>
                  <a:gd name="T22" fmla="*/ 116 w 173"/>
                  <a:gd name="T23" fmla="*/ 23 h 459"/>
                  <a:gd name="T24" fmla="*/ 128 w 173"/>
                  <a:gd name="T25" fmla="*/ 41 h 459"/>
                  <a:gd name="T26" fmla="*/ 131 w 173"/>
                  <a:gd name="T27" fmla="*/ 45 h 459"/>
                  <a:gd name="T28" fmla="*/ 128 w 173"/>
                  <a:gd name="T29" fmla="*/ 49 h 459"/>
                  <a:gd name="T30" fmla="*/ 112 w 173"/>
                  <a:gd name="T31" fmla="*/ 66 h 459"/>
                  <a:gd name="T32" fmla="*/ 75 w 173"/>
                  <a:gd name="T33" fmla="*/ 124 h 459"/>
                  <a:gd name="T34" fmla="*/ 57 w 173"/>
                  <a:gd name="T35" fmla="*/ 189 h 459"/>
                  <a:gd name="T36" fmla="*/ 57 w 173"/>
                  <a:gd name="T37" fmla="*/ 228 h 459"/>
                  <a:gd name="T38" fmla="*/ 64 w 173"/>
                  <a:gd name="T39" fmla="*/ 272 h 459"/>
                  <a:gd name="T40" fmla="*/ 80 w 173"/>
                  <a:gd name="T41" fmla="*/ 314 h 459"/>
                  <a:gd name="T42" fmla="*/ 104 w 173"/>
                  <a:gd name="T43" fmla="*/ 351 h 459"/>
                  <a:gd name="T44" fmla="*/ 135 w 173"/>
                  <a:gd name="T45" fmla="*/ 383 h 459"/>
                  <a:gd name="T46" fmla="*/ 173 w 173"/>
                  <a:gd name="T47" fmla="*/ 408 h 459"/>
                  <a:gd name="T48" fmla="*/ 165 w 173"/>
                  <a:gd name="T49" fmla="*/ 417 h 459"/>
                  <a:gd name="T50" fmla="*/ 139 w 173"/>
                  <a:gd name="T51" fmla="*/ 401 h 459"/>
                  <a:gd name="T52" fmla="*/ 104 w 173"/>
                  <a:gd name="T53" fmla="*/ 369 h 459"/>
                  <a:gd name="T54" fmla="*/ 76 w 173"/>
                  <a:gd name="T55" fmla="*/ 332 h 459"/>
                  <a:gd name="T56" fmla="*/ 58 w 173"/>
                  <a:gd name="T57" fmla="*/ 290 h 459"/>
                  <a:gd name="T58" fmla="*/ 46 w 173"/>
                  <a:gd name="T59" fmla="*/ 245 h 459"/>
                  <a:gd name="T60" fmla="*/ 44 w 173"/>
                  <a:gd name="T61" fmla="*/ 212 h 459"/>
                  <a:gd name="T62" fmla="*/ 56 w 173"/>
                  <a:gd name="T63" fmla="*/ 143 h 459"/>
                  <a:gd name="T64" fmla="*/ 86 w 173"/>
                  <a:gd name="T65" fmla="*/ 81 h 459"/>
                  <a:gd name="T66" fmla="*/ 117 w 173"/>
                  <a:gd name="T67" fmla="*/ 44 h 459"/>
                  <a:gd name="T68" fmla="*/ 102 w 173"/>
                  <a:gd name="T69" fmla="*/ 23 h 459"/>
                  <a:gd name="T70" fmla="*/ 89 w 173"/>
                  <a:gd name="T71" fmla="*/ 25 h 459"/>
                  <a:gd name="T72" fmla="*/ 56 w 173"/>
                  <a:gd name="T73" fmla="*/ 65 h 459"/>
                  <a:gd name="T74" fmla="*/ 22 w 173"/>
                  <a:gd name="T75" fmla="*/ 135 h 459"/>
                  <a:gd name="T76" fmla="*/ 12 w 173"/>
                  <a:gd name="T77" fmla="*/ 212 h 459"/>
                  <a:gd name="T78" fmla="*/ 17 w 173"/>
                  <a:gd name="T79" fmla="*/ 265 h 459"/>
                  <a:gd name="T80" fmla="*/ 43 w 173"/>
                  <a:gd name="T81" fmla="*/ 339 h 459"/>
                  <a:gd name="T82" fmla="*/ 89 w 173"/>
                  <a:gd name="T83" fmla="*/ 401 h 459"/>
                  <a:gd name="T84" fmla="*/ 119 w 173"/>
                  <a:gd name="T85" fmla="*/ 428 h 459"/>
                  <a:gd name="T86" fmla="*/ 163 w 173"/>
                  <a:gd name="T87" fmla="*/ 423 h 459"/>
                  <a:gd name="T88" fmla="*/ 165 w 173"/>
                  <a:gd name="T89" fmla="*/ 41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459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199">
            <a:extLst>
              <a:ext uri="{FF2B5EF4-FFF2-40B4-BE49-F238E27FC236}">
                <a16:creationId xmlns:a16="http://schemas.microsoft.com/office/drawing/2014/main" xmlns="" id="{E1C3D8B8-34F0-46B8-AEC0-5A6A24F6360A}"/>
              </a:ext>
            </a:extLst>
          </p:cNvPr>
          <p:cNvGrpSpPr/>
          <p:nvPr/>
        </p:nvGrpSpPr>
        <p:grpSpPr>
          <a:xfrm>
            <a:off x="7299244" y="2942957"/>
            <a:ext cx="831539" cy="833172"/>
            <a:chOff x="7092950" y="2954338"/>
            <a:chExt cx="808038" cy="809625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F2B00612-5D89-4ADB-B775-00EA7A72B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2950" y="2954338"/>
              <a:ext cx="808038" cy="809625"/>
            </a:xfrm>
            <a:custGeom>
              <a:avLst/>
              <a:gdLst>
                <a:gd name="T0" fmla="*/ 1016 w 1017"/>
                <a:gd name="T1" fmla="*/ 536 h 1018"/>
                <a:gd name="T2" fmla="*/ 1007 w 1017"/>
                <a:gd name="T3" fmla="*/ 612 h 1018"/>
                <a:gd name="T4" fmla="*/ 986 w 1017"/>
                <a:gd name="T5" fmla="*/ 684 h 1018"/>
                <a:gd name="T6" fmla="*/ 955 w 1017"/>
                <a:gd name="T7" fmla="*/ 751 h 1018"/>
                <a:gd name="T8" fmla="*/ 916 w 1017"/>
                <a:gd name="T9" fmla="*/ 813 h 1018"/>
                <a:gd name="T10" fmla="*/ 868 w 1017"/>
                <a:gd name="T11" fmla="*/ 869 h 1018"/>
                <a:gd name="T12" fmla="*/ 812 w 1017"/>
                <a:gd name="T13" fmla="*/ 917 h 1018"/>
                <a:gd name="T14" fmla="*/ 751 w 1017"/>
                <a:gd name="T15" fmla="*/ 956 h 1018"/>
                <a:gd name="T16" fmla="*/ 683 w 1017"/>
                <a:gd name="T17" fmla="*/ 987 h 1018"/>
                <a:gd name="T18" fmla="*/ 611 w 1017"/>
                <a:gd name="T19" fmla="*/ 1008 h 1018"/>
                <a:gd name="T20" fmla="*/ 535 w 1017"/>
                <a:gd name="T21" fmla="*/ 1017 h 1018"/>
                <a:gd name="T22" fmla="*/ 482 w 1017"/>
                <a:gd name="T23" fmla="*/ 1017 h 1018"/>
                <a:gd name="T24" fmla="*/ 406 w 1017"/>
                <a:gd name="T25" fmla="*/ 1008 h 1018"/>
                <a:gd name="T26" fmla="*/ 333 w 1017"/>
                <a:gd name="T27" fmla="*/ 987 h 1018"/>
                <a:gd name="T28" fmla="*/ 266 w 1017"/>
                <a:gd name="T29" fmla="*/ 956 h 1018"/>
                <a:gd name="T30" fmla="*/ 204 w 1017"/>
                <a:gd name="T31" fmla="*/ 917 h 1018"/>
                <a:gd name="T32" fmla="*/ 149 w 1017"/>
                <a:gd name="T33" fmla="*/ 869 h 1018"/>
                <a:gd name="T34" fmla="*/ 100 w 1017"/>
                <a:gd name="T35" fmla="*/ 813 h 1018"/>
                <a:gd name="T36" fmla="*/ 61 w 1017"/>
                <a:gd name="T37" fmla="*/ 751 h 1018"/>
                <a:gd name="T38" fmla="*/ 30 w 1017"/>
                <a:gd name="T39" fmla="*/ 684 h 1018"/>
                <a:gd name="T40" fmla="*/ 10 w 1017"/>
                <a:gd name="T41" fmla="*/ 612 h 1018"/>
                <a:gd name="T42" fmla="*/ 0 w 1017"/>
                <a:gd name="T43" fmla="*/ 536 h 1018"/>
                <a:gd name="T44" fmla="*/ 0 w 1017"/>
                <a:gd name="T45" fmla="*/ 483 h 1018"/>
                <a:gd name="T46" fmla="*/ 10 w 1017"/>
                <a:gd name="T47" fmla="*/ 407 h 1018"/>
                <a:gd name="T48" fmla="*/ 30 w 1017"/>
                <a:gd name="T49" fmla="*/ 334 h 1018"/>
                <a:gd name="T50" fmla="*/ 61 w 1017"/>
                <a:gd name="T51" fmla="*/ 266 h 1018"/>
                <a:gd name="T52" fmla="*/ 100 w 1017"/>
                <a:gd name="T53" fmla="*/ 205 h 1018"/>
                <a:gd name="T54" fmla="*/ 149 w 1017"/>
                <a:gd name="T55" fmla="*/ 150 h 1018"/>
                <a:gd name="T56" fmla="*/ 204 w 1017"/>
                <a:gd name="T57" fmla="*/ 101 h 1018"/>
                <a:gd name="T58" fmla="*/ 266 w 1017"/>
                <a:gd name="T59" fmla="*/ 62 h 1018"/>
                <a:gd name="T60" fmla="*/ 333 w 1017"/>
                <a:gd name="T61" fmla="*/ 31 h 1018"/>
                <a:gd name="T62" fmla="*/ 406 w 1017"/>
                <a:gd name="T63" fmla="*/ 10 h 1018"/>
                <a:gd name="T64" fmla="*/ 482 w 1017"/>
                <a:gd name="T65" fmla="*/ 1 h 1018"/>
                <a:gd name="T66" fmla="*/ 535 w 1017"/>
                <a:gd name="T67" fmla="*/ 1 h 1018"/>
                <a:gd name="T68" fmla="*/ 611 w 1017"/>
                <a:gd name="T69" fmla="*/ 10 h 1018"/>
                <a:gd name="T70" fmla="*/ 683 w 1017"/>
                <a:gd name="T71" fmla="*/ 31 h 1018"/>
                <a:gd name="T72" fmla="*/ 751 w 1017"/>
                <a:gd name="T73" fmla="*/ 62 h 1018"/>
                <a:gd name="T74" fmla="*/ 812 w 1017"/>
                <a:gd name="T75" fmla="*/ 101 h 1018"/>
                <a:gd name="T76" fmla="*/ 868 w 1017"/>
                <a:gd name="T77" fmla="*/ 150 h 1018"/>
                <a:gd name="T78" fmla="*/ 916 w 1017"/>
                <a:gd name="T79" fmla="*/ 205 h 1018"/>
                <a:gd name="T80" fmla="*/ 955 w 1017"/>
                <a:gd name="T81" fmla="*/ 266 h 1018"/>
                <a:gd name="T82" fmla="*/ 986 w 1017"/>
                <a:gd name="T83" fmla="*/ 334 h 1018"/>
                <a:gd name="T84" fmla="*/ 1007 w 1017"/>
                <a:gd name="T85" fmla="*/ 407 h 1018"/>
                <a:gd name="T86" fmla="*/ 1016 w 1017"/>
                <a:gd name="T87" fmla="*/ 4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98">
              <a:extLst>
                <a:ext uri="{FF2B5EF4-FFF2-40B4-BE49-F238E27FC236}">
                  <a16:creationId xmlns:a16="http://schemas.microsoft.com/office/drawing/2014/main" xmlns="" id="{8145BE1F-C550-49D8-B46C-04635C82E976}"/>
                </a:ext>
              </a:extLst>
            </p:cNvPr>
            <p:cNvGrpSpPr/>
            <p:nvPr userDrawn="1"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xmlns="" id="{D9794CAB-4D5F-468E-A9CE-3C9700BB3B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86650" y="3044825"/>
                <a:ext cx="71438" cy="71438"/>
              </a:xfrm>
              <a:custGeom>
                <a:avLst/>
                <a:gdLst>
                  <a:gd name="T0" fmla="*/ 45 w 89"/>
                  <a:gd name="T1" fmla="*/ 90 h 90"/>
                  <a:gd name="T2" fmla="*/ 62 w 89"/>
                  <a:gd name="T3" fmla="*/ 86 h 90"/>
                  <a:gd name="T4" fmla="*/ 76 w 89"/>
                  <a:gd name="T5" fmla="*/ 77 h 90"/>
                  <a:gd name="T6" fmla="*/ 86 w 89"/>
                  <a:gd name="T7" fmla="*/ 62 h 90"/>
                  <a:gd name="T8" fmla="*/ 89 w 89"/>
                  <a:gd name="T9" fmla="*/ 45 h 90"/>
                  <a:gd name="T10" fmla="*/ 88 w 89"/>
                  <a:gd name="T11" fmla="*/ 36 h 90"/>
                  <a:gd name="T12" fmla="*/ 81 w 89"/>
                  <a:gd name="T13" fmla="*/ 21 h 90"/>
                  <a:gd name="T14" fmla="*/ 70 w 89"/>
                  <a:gd name="T15" fmla="*/ 8 h 90"/>
                  <a:gd name="T16" fmla="*/ 54 w 89"/>
                  <a:gd name="T17" fmla="*/ 1 h 90"/>
                  <a:gd name="T18" fmla="*/ 45 w 89"/>
                  <a:gd name="T19" fmla="*/ 0 h 90"/>
                  <a:gd name="T20" fmla="*/ 27 w 89"/>
                  <a:gd name="T21" fmla="*/ 3 h 90"/>
                  <a:gd name="T22" fmla="*/ 13 w 89"/>
                  <a:gd name="T23" fmla="*/ 14 h 90"/>
                  <a:gd name="T24" fmla="*/ 3 w 89"/>
                  <a:gd name="T25" fmla="*/ 27 h 90"/>
                  <a:gd name="T26" fmla="*/ 0 w 89"/>
                  <a:gd name="T27" fmla="*/ 45 h 90"/>
                  <a:gd name="T28" fmla="*/ 1 w 89"/>
                  <a:gd name="T29" fmla="*/ 54 h 90"/>
                  <a:gd name="T30" fmla="*/ 8 w 89"/>
                  <a:gd name="T31" fmla="*/ 70 h 90"/>
                  <a:gd name="T32" fmla="*/ 19 w 89"/>
                  <a:gd name="T33" fmla="*/ 82 h 90"/>
                  <a:gd name="T34" fmla="*/ 35 w 89"/>
                  <a:gd name="T35" fmla="*/ 89 h 90"/>
                  <a:gd name="T36" fmla="*/ 45 w 89"/>
                  <a:gd name="T37" fmla="*/ 90 h 90"/>
                  <a:gd name="T38" fmla="*/ 45 w 89"/>
                  <a:gd name="T39" fmla="*/ 15 h 90"/>
                  <a:gd name="T40" fmla="*/ 56 w 89"/>
                  <a:gd name="T41" fmla="*/ 17 h 90"/>
                  <a:gd name="T42" fmla="*/ 66 w 89"/>
                  <a:gd name="T43" fmla="*/ 24 h 90"/>
                  <a:gd name="T44" fmla="*/ 72 w 89"/>
                  <a:gd name="T45" fmla="*/ 33 h 90"/>
                  <a:gd name="T46" fmla="*/ 76 w 89"/>
                  <a:gd name="T47" fmla="*/ 45 h 90"/>
                  <a:gd name="T48" fmla="*/ 74 w 89"/>
                  <a:gd name="T49" fmla="*/ 51 h 90"/>
                  <a:gd name="T50" fmla="*/ 70 w 89"/>
                  <a:gd name="T51" fmla="*/ 62 h 90"/>
                  <a:gd name="T52" fmla="*/ 62 w 89"/>
                  <a:gd name="T53" fmla="*/ 70 h 90"/>
                  <a:gd name="T54" fmla="*/ 50 w 89"/>
                  <a:gd name="T55" fmla="*/ 75 h 90"/>
                  <a:gd name="T56" fmla="*/ 45 w 89"/>
                  <a:gd name="T57" fmla="*/ 76 h 90"/>
                  <a:gd name="T58" fmla="*/ 33 w 89"/>
                  <a:gd name="T59" fmla="*/ 74 h 90"/>
                  <a:gd name="T60" fmla="*/ 23 w 89"/>
                  <a:gd name="T61" fmla="*/ 67 h 90"/>
                  <a:gd name="T62" fmla="*/ 17 w 89"/>
                  <a:gd name="T63" fmla="*/ 56 h 90"/>
                  <a:gd name="T64" fmla="*/ 15 w 89"/>
                  <a:gd name="T65" fmla="*/ 45 h 90"/>
                  <a:gd name="T66" fmla="*/ 15 w 89"/>
                  <a:gd name="T67" fmla="*/ 39 h 90"/>
                  <a:gd name="T68" fmla="*/ 19 w 89"/>
                  <a:gd name="T69" fmla="*/ 27 h 90"/>
                  <a:gd name="T70" fmla="*/ 27 w 89"/>
                  <a:gd name="T71" fmla="*/ 19 h 90"/>
                  <a:gd name="T72" fmla="*/ 39 w 89"/>
                  <a:gd name="T73" fmla="*/ 15 h 90"/>
                  <a:gd name="T74" fmla="*/ 45 w 89"/>
                  <a:gd name="T75" fmla="*/ 1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xmlns="" id="{67A891C7-4321-4C71-BF7A-55F1B8E96F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29500" y="3081338"/>
                <a:ext cx="33338" cy="33338"/>
              </a:xfrm>
              <a:custGeom>
                <a:avLst/>
                <a:gdLst>
                  <a:gd name="T0" fmla="*/ 21 w 43"/>
                  <a:gd name="T1" fmla="*/ 42 h 42"/>
                  <a:gd name="T2" fmla="*/ 21 w 43"/>
                  <a:gd name="T3" fmla="*/ 42 h 42"/>
                  <a:gd name="T4" fmla="*/ 25 w 43"/>
                  <a:gd name="T5" fmla="*/ 41 h 42"/>
                  <a:gd name="T6" fmla="*/ 29 w 43"/>
                  <a:gd name="T7" fmla="*/ 40 h 42"/>
                  <a:gd name="T8" fmla="*/ 32 w 43"/>
                  <a:gd name="T9" fmla="*/ 38 h 42"/>
                  <a:gd name="T10" fmla="*/ 36 w 43"/>
                  <a:gd name="T11" fmla="*/ 35 h 42"/>
                  <a:gd name="T12" fmla="*/ 38 w 43"/>
                  <a:gd name="T13" fmla="*/ 32 h 42"/>
                  <a:gd name="T14" fmla="*/ 40 w 43"/>
                  <a:gd name="T15" fmla="*/ 29 h 42"/>
                  <a:gd name="T16" fmla="*/ 41 w 43"/>
                  <a:gd name="T17" fmla="*/ 25 h 42"/>
                  <a:gd name="T18" fmla="*/ 43 w 43"/>
                  <a:gd name="T19" fmla="*/ 21 h 42"/>
                  <a:gd name="T20" fmla="*/ 43 w 43"/>
                  <a:gd name="T21" fmla="*/ 21 h 42"/>
                  <a:gd name="T22" fmla="*/ 41 w 43"/>
                  <a:gd name="T23" fmla="*/ 16 h 42"/>
                  <a:gd name="T24" fmla="*/ 40 w 43"/>
                  <a:gd name="T25" fmla="*/ 12 h 42"/>
                  <a:gd name="T26" fmla="*/ 38 w 43"/>
                  <a:gd name="T27" fmla="*/ 9 h 42"/>
                  <a:gd name="T28" fmla="*/ 36 w 43"/>
                  <a:gd name="T29" fmla="*/ 6 h 42"/>
                  <a:gd name="T30" fmla="*/ 32 w 43"/>
                  <a:gd name="T31" fmla="*/ 3 h 42"/>
                  <a:gd name="T32" fmla="*/ 29 w 43"/>
                  <a:gd name="T33" fmla="*/ 1 h 42"/>
                  <a:gd name="T34" fmla="*/ 25 w 43"/>
                  <a:gd name="T35" fmla="*/ 0 h 42"/>
                  <a:gd name="T36" fmla="*/ 21 w 43"/>
                  <a:gd name="T37" fmla="*/ 0 h 42"/>
                  <a:gd name="T38" fmla="*/ 21 w 43"/>
                  <a:gd name="T39" fmla="*/ 0 h 42"/>
                  <a:gd name="T40" fmla="*/ 16 w 43"/>
                  <a:gd name="T41" fmla="*/ 0 h 42"/>
                  <a:gd name="T42" fmla="*/ 13 w 43"/>
                  <a:gd name="T43" fmla="*/ 1 h 42"/>
                  <a:gd name="T44" fmla="*/ 9 w 43"/>
                  <a:gd name="T45" fmla="*/ 3 h 42"/>
                  <a:gd name="T46" fmla="*/ 6 w 43"/>
                  <a:gd name="T47" fmla="*/ 6 h 42"/>
                  <a:gd name="T48" fmla="*/ 3 w 43"/>
                  <a:gd name="T49" fmla="*/ 9 h 42"/>
                  <a:gd name="T50" fmla="*/ 1 w 43"/>
                  <a:gd name="T51" fmla="*/ 12 h 42"/>
                  <a:gd name="T52" fmla="*/ 0 w 43"/>
                  <a:gd name="T53" fmla="*/ 16 h 42"/>
                  <a:gd name="T54" fmla="*/ 0 w 43"/>
                  <a:gd name="T55" fmla="*/ 21 h 42"/>
                  <a:gd name="T56" fmla="*/ 0 w 43"/>
                  <a:gd name="T57" fmla="*/ 21 h 42"/>
                  <a:gd name="T58" fmla="*/ 0 w 43"/>
                  <a:gd name="T59" fmla="*/ 25 h 42"/>
                  <a:gd name="T60" fmla="*/ 1 w 43"/>
                  <a:gd name="T61" fmla="*/ 29 h 42"/>
                  <a:gd name="T62" fmla="*/ 3 w 43"/>
                  <a:gd name="T63" fmla="*/ 32 h 42"/>
                  <a:gd name="T64" fmla="*/ 6 w 43"/>
                  <a:gd name="T65" fmla="*/ 35 h 42"/>
                  <a:gd name="T66" fmla="*/ 9 w 43"/>
                  <a:gd name="T67" fmla="*/ 38 h 42"/>
                  <a:gd name="T68" fmla="*/ 13 w 43"/>
                  <a:gd name="T69" fmla="*/ 40 h 42"/>
                  <a:gd name="T70" fmla="*/ 16 w 43"/>
                  <a:gd name="T71" fmla="*/ 41 h 42"/>
                  <a:gd name="T72" fmla="*/ 21 w 43"/>
                  <a:gd name="T73" fmla="*/ 42 h 42"/>
                  <a:gd name="T74" fmla="*/ 21 w 43"/>
                  <a:gd name="T75" fmla="*/ 42 h 42"/>
                  <a:gd name="T76" fmla="*/ 21 w 43"/>
                  <a:gd name="T77" fmla="*/ 8 h 42"/>
                  <a:gd name="T78" fmla="*/ 21 w 43"/>
                  <a:gd name="T79" fmla="*/ 8 h 42"/>
                  <a:gd name="T80" fmla="*/ 25 w 43"/>
                  <a:gd name="T81" fmla="*/ 9 h 42"/>
                  <a:gd name="T82" fmla="*/ 30 w 43"/>
                  <a:gd name="T83" fmla="*/ 12 h 42"/>
                  <a:gd name="T84" fmla="*/ 32 w 43"/>
                  <a:gd name="T85" fmla="*/ 16 h 42"/>
                  <a:gd name="T86" fmla="*/ 33 w 43"/>
                  <a:gd name="T87" fmla="*/ 21 h 42"/>
                  <a:gd name="T88" fmla="*/ 33 w 43"/>
                  <a:gd name="T89" fmla="*/ 21 h 42"/>
                  <a:gd name="T90" fmla="*/ 32 w 43"/>
                  <a:gd name="T91" fmla="*/ 25 h 42"/>
                  <a:gd name="T92" fmla="*/ 30 w 43"/>
                  <a:gd name="T93" fmla="*/ 30 h 42"/>
                  <a:gd name="T94" fmla="*/ 25 w 43"/>
                  <a:gd name="T95" fmla="*/ 32 h 42"/>
                  <a:gd name="T96" fmla="*/ 21 w 43"/>
                  <a:gd name="T97" fmla="*/ 33 h 42"/>
                  <a:gd name="T98" fmla="*/ 21 w 43"/>
                  <a:gd name="T99" fmla="*/ 33 h 42"/>
                  <a:gd name="T100" fmla="*/ 21 w 43"/>
                  <a:gd name="T101" fmla="*/ 33 h 42"/>
                  <a:gd name="T102" fmla="*/ 16 w 43"/>
                  <a:gd name="T103" fmla="*/ 32 h 42"/>
                  <a:gd name="T104" fmla="*/ 13 w 43"/>
                  <a:gd name="T105" fmla="*/ 30 h 42"/>
                  <a:gd name="T106" fmla="*/ 9 w 43"/>
                  <a:gd name="T107" fmla="*/ 25 h 42"/>
                  <a:gd name="T108" fmla="*/ 9 w 43"/>
                  <a:gd name="T109" fmla="*/ 21 h 42"/>
                  <a:gd name="T110" fmla="*/ 9 w 43"/>
                  <a:gd name="T111" fmla="*/ 21 h 42"/>
                  <a:gd name="T112" fmla="*/ 9 w 43"/>
                  <a:gd name="T113" fmla="*/ 16 h 42"/>
                  <a:gd name="T114" fmla="*/ 13 w 43"/>
                  <a:gd name="T115" fmla="*/ 12 h 42"/>
                  <a:gd name="T116" fmla="*/ 16 w 43"/>
                  <a:gd name="T117" fmla="*/ 9 h 42"/>
                  <a:gd name="T118" fmla="*/ 21 w 43"/>
                  <a:gd name="T119" fmla="*/ 8 h 42"/>
                  <a:gd name="T120" fmla="*/ 21 w 43"/>
                  <a:gd name="T121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xmlns="" id="{6CC2BF20-B3D8-4D77-BF34-8A65C789A0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54900" y="3025775"/>
                <a:ext cx="28575" cy="28575"/>
              </a:xfrm>
              <a:custGeom>
                <a:avLst/>
                <a:gdLst>
                  <a:gd name="T0" fmla="*/ 18 w 36"/>
                  <a:gd name="T1" fmla="*/ 34 h 34"/>
                  <a:gd name="T2" fmla="*/ 18 w 36"/>
                  <a:gd name="T3" fmla="*/ 34 h 34"/>
                  <a:gd name="T4" fmla="*/ 21 w 36"/>
                  <a:gd name="T5" fmla="*/ 34 h 34"/>
                  <a:gd name="T6" fmla="*/ 24 w 36"/>
                  <a:gd name="T7" fmla="*/ 33 h 34"/>
                  <a:gd name="T8" fmla="*/ 30 w 36"/>
                  <a:gd name="T9" fmla="*/ 30 h 34"/>
                  <a:gd name="T10" fmla="*/ 34 w 36"/>
                  <a:gd name="T11" fmla="*/ 24 h 34"/>
                  <a:gd name="T12" fmla="*/ 35 w 36"/>
                  <a:gd name="T13" fmla="*/ 20 h 34"/>
                  <a:gd name="T14" fmla="*/ 36 w 36"/>
                  <a:gd name="T15" fmla="*/ 17 h 34"/>
                  <a:gd name="T16" fmla="*/ 36 w 36"/>
                  <a:gd name="T17" fmla="*/ 17 h 34"/>
                  <a:gd name="T18" fmla="*/ 35 w 36"/>
                  <a:gd name="T19" fmla="*/ 13 h 34"/>
                  <a:gd name="T20" fmla="*/ 34 w 36"/>
                  <a:gd name="T21" fmla="*/ 10 h 34"/>
                  <a:gd name="T22" fmla="*/ 30 w 36"/>
                  <a:gd name="T23" fmla="*/ 4 h 34"/>
                  <a:gd name="T24" fmla="*/ 24 w 36"/>
                  <a:gd name="T25" fmla="*/ 1 h 34"/>
                  <a:gd name="T26" fmla="*/ 21 w 36"/>
                  <a:gd name="T27" fmla="*/ 0 h 34"/>
                  <a:gd name="T28" fmla="*/ 18 w 36"/>
                  <a:gd name="T29" fmla="*/ 0 h 34"/>
                  <a:gd name="T30" fmla="*/ 18 w 36"/>
                  <a:gd name="T31" fmla="*/ 0 h 34"/>
                  <a:gd name="T32" fmla="*/ 14 w 36"/>
                  <a:gd name="T33" fmla="*/ 0 h 34"/>
                  <a:gd name="T34" fmla="*/ 12 w 36"/>
                  <a:gd name="T35" fmla="*/ 1 h 34"/>
                  <a:gd name="T36" fmla="*/ 6 w 36"/>
                  <a:gd name="T37" fmla="*/ 4 h 34"/>
                  <a:gd name="T38" fmla="*/ 3 w 36"/>
                  <a:gd name="T39" fmla="*/ 10 h 34"/>
                  <a:gd name="T40" fmla="*/ 1 w 36"/>
                  <a:gd name="T41" fmla="*/ 13 h 34"/>
                  <a:gd name="T42" fmla="*/ 0 w 36"/>
                  <a:gd name="T43" fmla="*/ 17 h 34"/>
                  <a:gd name="T44" fmla="*/ 0 w 36"/>
                  <a:gd name="T45" fmla="*/ 17 h 34"/>
                  <a:gd name="T46" fmla="*/ 1 w 36"/>
                  <a:gd name="T47" fmla="*/ 20 h 34"/>
                  <a:gd name="T48" fmla="*/ 3 w 36"/>
                  <a:gd name="T49" fmla="*/ 24 h 34"/>
                  <a:gd name="T50" fmla="*/ 6 w 36"/>
                  <a:gd name="T51" fmla="*/ 30 h 34"/>
                  <a:gd name="T52" fmla="*/ 12 w 36"/>
                  <a:gd name="T53" fmla="*/ 33 h 34"/>
                  <a:gd name="T54" fmla="*/ 14 w 36"/>
                  <a:gd name="T55" fmla="*/ 34 h 34"/>
                  <a:gd name="T56" fmla="*/ 18 w 36"/>
                  <a:gd name="T57" fmla="*/ 34 h 34"/>
                  <a:gd name="T58" fmla="*/ 18 w 36"/>
                  <a:gd name="T59" fmla="*/ 34 h 34"/>
                  <a:gd name="T60" fmla="*/ 18 w 36"/>
                  <a:gd name="T61" fmla="*/ 7 h 34"/>
                  <a:gd name="T62" fmla="*/ 18 w 36"/>
                  <a:gd name="T63" fmla="*/ 7 h 34"/>
                  <a:gd name="T64" fmla="*/ 22 w 36"/>
                  <a:gd name="T65" fmla="*/ 8 h 34"/>
                  <a:gd name="T66" fmla="*/ 26 w 36"/>
                  <a:gd name="T67" fmla="*/ 10 h 34"/>
                  <a:gd name="T68" fmla="*/ 27 w 36"/>
                  <a:gd name="T69" fmla="*/ 12 h 34"/>
                  <a:gd name="T70" fmla="*/ 28 w 36"/>
                  <a:gd name="T71" fmla="*/ 17 h 34"/>
                  <a:gd name="T72" fmla="*/ 28 w 36"/>
                  <a:gd name="T73" fmla="*/ 17 h 34"/>
                  <a:gd name="T74" fmla="*/ 27 w 36"/>
                  <a:gd name="T75" fmla="*/ 20 h 34"/>
                  <a:gd name="T76" fmla="*/ 26 w 36"/>
                  <a:gd name="T77" fmla="*/ 24 h 34"/>
                  <a:gd name="T78" fmla="*/ 22 w 36"/>
                  <a:gd name="T79" fmla="*/ 26 h 34"/>
                  <a:gd name="T80" fmla="*/ 18 w 36"/>
                  <a:gd name="T81" fmla="*/ 27 h 34"/>
                  <a:gd name="T82" fmla="*/ 18 w 36"/>
                  <a:gd name="T83" fmla="*/ 27 h 34"/>
                  <a:gd name="T84" fmla="*/ 14 w 36"/>
                  <a:gd name="T85" fmla="*/ 26 h 34"/>
                  <a:gd name="T86" fmla="*/ 11 w 36"/>
                  <a:gd name="T87" fmla="*/ 24 h 34"/>
                  <a:gd name="T88" fmla="*/ 8 w 36"/>
                  <a:gd name="T89" fmla="*/ 20 h 34"/>
                  <a:gd name="T90" fmla="*/ 8 w 36"/>
                  <a:gd name="T91" fmla="*/ 17 h 34"/>
                  <a:gd name="T92" fmla="*/ 8 w 36"/>
                  <a:gd name="T93" fmla="*/ 17 h 34"/>
                  <a:gd name="T94" fmla="*/ 8 w 36"/>
                  <a:gd name="T95" fmla="*/ 12 h 34"/>
                  <a:gd name="T96" fmla="*/ 11 w 36"/>
                  <a:gd name="T97" fmla="*/ 10 h 34"/>
                  <a:gd name="T98" fmla="*/ 14 w 36"/>
                  <a:gd name="T99" fmla="*/ 8 h 34"/>
                  <a:gd name="T100" fmla="*/ 18 w 36"/>
                  <a:gd name="T101" fmla="*/ 7 h 34"/>
                  <a:gd name="T102" fmla="*/ 18 w 36"/>
                  <a:gd name="T10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34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xmlns="" id="{F288B3AC-81AA-4240-8CD7-D26990BE1F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21550" y="3152775"/>
                <a:ext cx="349250" cy="508000"/>
              </a:xfrm>
              <a:custGeom>
                <a:avLst/>
                <a:gdLst>
                  <a:gd name="T0" fmla="*/ 433 w 440"/>
                  <a:gd name="T1" fmla="*/ 365 h 639"/>
                  <a:gd name="T2" fmla="*/ 400 w 440"/>
                  <a:gd name="T3" fmla="*/ 292 h 639"/>
                  <a:gd name="T4" fmla="*/ 345 w 440"/>
                  <a:gd name="T5" fmla="*/ 237 h 639"/>
                  <a:gd name="T6" fmla="*/ 270 w 440"/>
                  <a:gd name="T7" fmla="*/ 205 h 639"/>
                  <a:gd name="T8" fmla="*/ 316 w 440"/>
                  <a:gd name="T9" fmla="*/ 8 h 639"/>
                  <a:gd name="T10" fmla="*/ 220 w 440"/>
                  <a:gd name="T11" fmla="*/ 0 h 639"/>
                  <a:gd name="T12" fmla="*/ 127 w 440"/>
                  <a:gd name="T13" fmla="*/ 1 h 639"/>
                  <a:gd name="T14" fmla="*/ 128 w 440"/>
                  <a:gd name="T15" fmla="*/ 10 h 639"/>
                  <a:gd name="T16" fmla="*/ 137 w 440"/>
                  <a:gd name="T17" fmla="*/ 215 h 639"/>
                  <a:gd name="T18" fmla="*/ 66 w 440"/>
                  <a:gd name="T19" fmla="*/ 264 h 639"/>
                  <a:gd name="T20" fmla="*/ 17 w 440"/>
                  <a:gd name="T21" fmla="*/ 334 h 639"/>
                  <a:gd name="T22" fmla="*/ 1 w 440"/>
                  <a:gd name="T23" fmla="*/ 402 h 639"/>
                  <a:gd name="T24" fmla="*/ 1 w 440"/>
                  <a:gd name="T25" fmla="*/ 441 h 639"/>
                  <a:gd name="T26" fmla="*/ 38 w 440"/>
                  <a:gd name="T27" fmla="*/ 541 h 639"/>
                  <a:gd name="T28" fmla="*/ 115 w 440"/>
                  <a:gd name="T29" fmla="*/ 612 h 639"/>
                  <a:gd name="T30" fmla="*/ 220 w 440"/>
                  <a:gd name="T31" fmla="*/ 639 h 639"/>
                  <a:gd name="T32" fmla="*/ 305 w 440"/>
                  <a:gd name="T33" fmla="*/ 622 h 639"/>
                  <a:gd name="T34" fmla="*/ 389 w 440"/>
                  <a:gd name="T35" fmla="*/ 559 h 639"/>
                  <a:gd name="T36" fmla="*/ 436 w 440"/>
                  <a:gd name="T37" fmla="*/ 463 h 639"/>
                  <a:gd name="T38" fmla="*/ 437 w 440"/>
                  <a:gd name="T39" fmla="*/ 383 h 639"/>
                  <a:gd name="T40" fmla="*/ 182 w 440"/>
                  <a:gd name="T41" fmla="*/ 211 h 639"/>
                  <a:gd name="T42" fmla="*/ 181 w 440"/>
                  <a:gd name="T43" fmla="*/ 31 h 639"/>
                  <a:gd name="T44" fmla="*/ 151 w 440"/>
                  <a:gd name="T45" fmla="*/ 11 h 639"/>
                  <a:gd name="T46" fmla="*/ 289 w 440"/>
                  <a:gd name="T47" fmla="*/ 11 h 639"/>
                  <a:gd name="T48" fmla="*/ 259 w 440"/>
                  <a:gd name="T49" fmla="*/ 31 h 639"/>
                  <a:gd name="T50" fmla="*/ 258 w 440"/>
                  <a:gd name="T51" fmla="*/ 211 h 639"/>
                  <a:gd name="T52" fmla="*/ 293 w 440"/>
                  <a:gd name="T53" fmla="*/ 223 h 639"/>
                  <a:gd name="T54" fmla="*/ 357 w 440"/>
                  <a:gd name="T55" fmla="*/ 261 h 639"/>
                  <a:gd name="T56" fmla="*/ 403 w 440"/>
                  <a:gd name="T57" fmla="*/ 320 h 639"/>
                  <a:gd name="T58" fmla="*/ 424 w 440"/>
                  <a:gd name="T59" fmla="*/ 375 h 639"/>
                  <a:gd name="T60" fmla="*/ 325 w 440"/>
                  <a:gd name="T61" fmla="*/ 374 h 639"/>
                  <a:gd name="T62" fmla="*/ 240 w 440"/>
                  <a:gd name="T63" fmla="*/ 404 h 639"/>
                  <a:gd name="T64" fmla="*/ 160 w 440"/>
                  <a:gd name="T65" fmla="*/ 427 h 639"/>
                  <a:gd name="T66" fmla="*/ 83 w 440"/>
                  <a:gd name="T67" fmla="*/ 426 h 639"/>
                  <a:gd name="T68" fmla="*/ 13 w 440"/>
                  <a:gd name="T69" fmla="*/ 401 h 639"/>
                  <a:gd name="T70" fmla="*/ 30 w 440"/>
                  <a:gd name="T71" fmla="*/ 336 h 639"/>
                  <a:gd name="T72" fmla="*/ 76 w 440"/>
                  <a:gd name="T73" fmla="*/ 269 h 639"/>
                  <a:gd name="T74" fmla="*/ 145 w 440"/>
                  <a:gd name="T75" fmla="*/ 224 h 639"/>
                  <a:gd name="T76" fmla="*/ 220 w 440"/>
                  <a:gd name="T77" fmla="*/ 628 h 639"/>
                  <a:gd name="T78" fmla="*/ 121 w 440"/>
                  <a:gd name="T79" fmla="*/ 602 h 639"/>
                  <a:gd name="T80" fmla="*/ 47 w 440"/>
                  <a:gd name="T81" fmla="*/ 536 h 639"/>
                  <a:gd name="T82" fmla="*/ 13 w 440"/>
                  <a:gd name="T83" fmla="*/ 440 h 639"/>
                  <a:gd name="T84" fmla="*/ 25 w 440"/>
                  <a:gd name="T85" fmla="*/ 419 h 639"/>
                  <a:gd name="T86" fmla="*/ 96 w 440"/>
                  <a:gd name="T87" fmla="*/ 439 h 639"/>
                  <a:gd name="T88" fmla="*/ 159 w 440"/>
                  <a:gd name="T89" fmla="*/ 439 h 639"/>
                  <a:gd name="T90" fmla="*/ 244 w 440"/>
                  <a:gd name="T91" fmla="*/ 416 h 639"/>
                  <a:gd name="T92" fmla="*/ 330 w 440"/>
                  <a:gd name="T93" fmla="*/ 386 h 639"/>
                  <a:gd name="T94" fmla="*/ 426 w 440"/>
                  <a:gd name="T95" fmla="*/ 388 h 639"/>
                  <a:gd name="T96" fmla="*/ 427 w 440"/>
                  <a:gd name="T97" fmla="*/ 440 h 639"/>
                  <a:gd name="T98" fmla="*/ 393 w 440"/>
                  <a:gd name="T99" fmla="*/ 536 h 639"/>
                  <a:gd name="T100" fmla="*/ 319 w 440"/>
                  <a:gd name="T101" fmla="*/ 602 h 639"/>
                  <a:gd name="T102" fmla="*/ 220 w 440"/>
                  <a:gd name="T103" fmla="*/ 62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0" h="639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8F0D60C6-8501-4D6D-8057-7CDBF8F5453E}"/>
              </a:ext>
            </a:extLst>
          </p:cNvPr>
          <p:cNvSpPr txBox="1">
            <a:spLocks/>
          </p:cNvSpPr>
          <p:nvPr/>
        </p:nvSpPr>
        <p:spPr>
          <a:xfrm>
            <a:off x="5282408" y="1655155"/>
            <a:ext cx="3880842" cy="882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8EC25800-91F8-45D6-87F4-8C499CA81027}"/>
              </a:ext>
            </a:extLst>
          </p:cNvPr>
          <p:cNvSpPr txBox="1">
            <a:spLocks/>
          </p:cNvSpPr>
          <p:nvPr/>
        </p:nvSpPr>
        <p:spPr>
          <a:xfrm>
            <a:off x="5371894" y="2322075"/>
            <a:ext cx="3779217" cy="4655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5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5;p17"/>
          <p:cNvGrpSpPr/>
          <p:nvPr/>
        </p:nvGrpSpPr>
        <p:grpSpPr>
          <a:xfrm>
            <a:off x="3636789" y="2412595"/>
            <a:ext cx="4975088" cy="2363836"/>
            <a:chOff x="4683148" y="2956818"/>
            <a:chExt cx="3104100" cy="1474865"/>
          </a:xfrm>
        </p:grpSpPr>
        <p:sp>
          <p:nvSpPr>
            <p:cNvPr id="94" name="Google Shape;96;p17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7;p17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96" name="Google Shape;98;p17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9;p17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00;p17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01;p17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2;p17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3;p17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4;p17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5;p17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6;p17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7;p17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8;p17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9;p17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10;p17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11;p17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2;p17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3;p17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4;p17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5;p17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6;p17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7;p17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8;p17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9;p17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20;p17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21;p17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2;p17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3;p17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" name="Google Shape;124;p17"/>
          <p:cNvGrpSpPr/>
          <p:nvPr/>
        </p:nvGrpSpPr>
        <p:grpSpPr>
          <a:xfrm>
            <a:off x="743152" y="536149"/>
            <a:ext cx="2136495" cy="4558882"/>
            <a:chOff x="7688425" y="945388"/>
            <a:chExt cx="2136495" cy="4558882"/>
          </a:xfrm>
        </p:grpSpPr>
        <p:grpSp>
          <p:nvGrpSpPr>
            <p:cNvPr id="123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Rectángulo 179"/>
          <p:cNvSpPr/>
          <p:nvPr/>
        </p:nvSpPr>
        <p:spPr>
          <a:xfrm>
            <a:off x="0" y="5076601"/>
            <a:ext cx="9721850" cy="324074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1" name="Rectángulo 180"/>
          <p:cNvSpPr/>
          <p:nvPr/>
        </p:nvSpPr>
        <p:spPr>
          <a:xfrm>
            <a:off x="108397" y="387615"/>
            <a:ext cx="9505826" cy="45719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2" name="Google Shape;94;p17"/>
          <p:cNvSpPr txBox="1">
            <a:spLocks/>
          </p:cNvSpPr>
          <p:nvPr/>
        </p:nvSpPr>
        <p:spPr>
          <a:xfrm>
            <a:off x="3822087" y="1396332"/>
            <a:ext cx="5048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Font typeface="Anton"/>
              <a:buNone/>
              <a:defRPr sz="3600" b="1" i="0" u="none" strike="noStrike" cap="none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Font typeface="Anton"/>
              <a:buNone/>
              <a:tabLst/>
              <a:defRPr/>
            </a:pP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CBF4A"/>
                </a:solidFill>
                <a:effectLst/>
                <a:uLnTx/>
                <a:uFillTx/>
                <a:latin typeface="Anton"/>
                <a:sym typeface="Anton"/>
              </a:rPr>
              <a:t>MASTER’S THESIS</a:t>
            </a:r>
            <a:endParaRPr kumimoji="0" lang="es-PE" sz="3600" b="0" i="0" u="none" strike="noStrike" kern="0" cap="none" spc="0" normalizeH="0" baseline="0" noProof="0" dirty="0">
              <a:ln>
                <a:noFill/>
              </a:ln>
              <a:solidFill>
                <a:srgbClr val="FCBF4A"/>
              </a:solidFill>
              <a:effectLst/>
              <a:uLnTx/>
              <a:uFillTx/>
              <a:latin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709050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842" y="828129"/>
            <a:ext cx="3429963" cy="4140498"/>
          </a:xfrm>
          <a:prstGeom prst="rect">
            <a:avLst/>
          </a:pr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PE" sz="2126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7FB26983-0934-4B1F-91A9-C524C08DEEB0}"/>
              </a:ext>
            </a:extLst>
          </p:cNvPr>
          <p:cNvGrpSpPr/>
          <p:nvPr/>
        </p:nvGrpSpPr>
        <p:grpSpPr>
          <a:xfrm>
            <a:off x="1116509" y="1476201"/>
            <a:ext cx="2306475" cy="3206128"/>
            <a:chOff x="537968" y="345977"/>
            <a:chExt cx="4425793" cy="6152096"/>
          </a:xfrm>
        </p:grpSpPr>
        <p:grpSp>
          <p:nvGrpSpPr>
            <p:cNvPr id="4" name="Graphic 17">
              <a:extLst>
                <a:ext uri="{FF2B5EF4-FFF2-40B4-BE49-F238E27FC236}">
                  <a16:creationId xmlns:a16="http://schemas.microsoft.com/office/drawing/2014/main" xmlns="" id="{1AD96432-B405-46ED-8086-F4E275D32D04}"/>
                </a:ext>
              </a:extLst>
            </p:cNvPr>
            <p:cNvGrpSpPr/>
            <p:nvPr/>
          </p:nvGrpSpPr>
          <p:grpSpPr>
            <a:xfrm rot="20909055">
              <a:off x="3676048" y="3655820"/>
              <a:ext cx="1287713" cy="2842253"/>
              <a:chOff x="5847585" y="2498456"/>
              <a:chExt cx="960233" cy="2119436"/>
            </a:xfrm>
          </p:grpSpPr>
          <p:sp>
            <p:nvSpPr>
              <p:cNvPr id="27" name="Freeform: Shape 21">
                <a:extLst>
                  <a:ext uri="{FF2B5EF4-FFF2-40B4-BE49-F238E27FC236}">
                    <a16:creationId xmlns:a16="http://schemas.microsoft.com/office/drawing/2014/main" xmlns="" id="{AF3784F0-0BD0-4CCA-98CD-46F839022D0B}"/>
                  </a:ext>
                </a:extLst>
              </p:cNvPr>
              <p:cNvSpPr/>
              <p:nvPr/>
            </p:nvSpPr>
            <p:spPr>
              <a:xfrm>
                <a:off x="5856235" y="3839324"/>
                <a:ext cx="951583" cy="778568"/>
              </a:xfrm>
              <a:custGeom>
                <a:avLst/>
                <a:gdLst>
                  <a:gd name="connsiteX0" fmla="*/ 86508 w 951583"/>
                  <a:gd name="connsiteY0" fmla="*/ 0 h 778568"/>
                  <a:gd name="connsiteX1" fmla="*/ 0 w 951583"/>
                  <a:gd name="connsiteY1" fmla="*/ 285475 h 778568"/>
                  <a:gd name="connsiteX2" fmla="*/ 501744 w 951583"/>
                  <a:gd name="connsiteY2" fmla="*/ 787219 h 778568"/>
                  <a:gd name="connsiteX3" fmla="*/ 1003488 w 951583"/>
                  <a:gd name="connsiteY3" fmla="*/ 285475 h 778568"/>
                  <a:gd name="connsiteX4" fmla="*/ 916980 w 951583"/>
                  <a:gd name="connsiteY4" fmla="*/ 0 h 778568"/>
                  <a:gd name="connsiteX5" fmla="*/ 86508 w 951583"/>
                  <a:gd name="connsiteY5" fmla="*/ 0 h 77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1583" h="778568">
                    <a:moveTo>
                      <a:pt x="86508" y="0"/>
                    </a:moveTo>
                    <a:cubicBezTo>
                      <a:pt x="34603" y="77857"/>
                      <a:pt x="0" y="181666"/>
                      <a:pt x="0" y="285475"/>
                    </a:cubicBezTo>
                    <a:cubicBezTo>
                      <a:pt x="0" y="562299"/>
                      <a:pt x="224920" y="787219"/>
                      <a:pt x="501744" y="787219"/>
                    </a:cubicBezTo>
                    <a:cubicBezTo>
                      <a:pt x="778568" y="787219"/>
                      <a:pt x="1003488" y="562299"/>
                      <a:pt x="1003488" y="285475"/>
                    </a:cubicBezTo>
                    <a:cubicBezTo>
                      <a:pt x="1003488" y="181666"/>
                      <a:pt x="968885" y="86508"/>
                      <a:pt x="916980" y="0"/>
                    </a:cubicBezTo>
                    <a:lnTo>
                      <a:pt x="8650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85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2">
                <a:extLst>
                  <a:ext uri="{FF2B5EF4-FFF2-40B4-BE49-F238E27FC236}">
                    <a16:creationId xmlns:a16="http://schemas.microsoft.com/office/drawing/2014/main" xmlns="" id="{B77CDB48-713D-4D70-B04A-87B4ED7A753E}"/>
                  </a:ext>
                </a:extLst>
              </p:cNvPr>
              <p:cNvSpPr/>
              <p:nvPr/>
            </p:nvSpPr>
            <p:spPr>
              <a:xfrm>
                <a:off x="5847585" y="2584963"/>
                <a:ext cx="951583" cy="1989675"/>
              </a:xfrm>
              <a:custGeom>
                <a:avLst/>
                <a:gdLst>
                  <a:gd name="connsiteX0" fmla="*/ 761267 w 951583"/>
                  <a:gd name="connsiteY0" fmla="*/ 1089996 h 1989674"/>
                  <a:gd name="connsiteX1" fmla="*/ 761267 w 951583"/>
                  <a:gd name="connsiteY1" fmla="*/ 0 h 1989674"/>
                  <a:gd name="connsiteX2" fmla="*/ 259523 w 951583"/>
                  <a:gd name="connsiteY2" fmla="*/ 0 h 1989674"/>
                  <a:gd name="connsiteX3" fmla="*/ 259523 w 951583"/>
                  <a:gd name="connsiteY3" fmla="*/ 1089996 h 1989674"/>
                  <a:gd name="connsiteX4" fmla="*/ 0 w 951583"/>
                  <a:gd name="connsiteY4" fmla="*/ 1531185 h 1989674"/>
                  <a:gd name="connsiteX5" fmla="*/ 510395 w 951583"/>
                  <a:gd name="connsiteY5" fmla="*/ 2041579 h 1989674"/>
                  <a:gd name="connsiteX6" fmla="*/ 1020790 w 951583"/>
                  <a:gd name="connsiteY6" fmla="*/ 1531185 h 1989674"/>
                  <a:gd name="connsiteX7" fmla="*/ 761267 w 951583"/>
                  <a:gd name="connsiteY7" fmla="*/ 1089996 h 198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1583" h="1989674">
                    <a:moveTo>
                      <a:pt x="761267" y="1089996"/>
                    </a:moveTo>
                    <a:lnTo>
                      <a:pt x="761267" y="0"/>
                    </a:lnTo>
                    <a:lnTo>
                      <a:pt x="259523" y="0"/>
                    </a:lnTo>
                    <a:lnTo>
                      <a:pt x="259523" y="1089996"/>
                    </a:lnTo>
                    <a:cubicBezTo>
                      <a:pt x="103809" y="1176503"/>
                      <a:pt x="0" y="1340868"/>
                      <a:pt x="0" y="1531185"/>
                    </a:cubicBezTo>
                    <a:cubicBezTo>
                      <a:pt x="0" y="1816660"/>
                      <a:pt x="224920" y="2041579"/>
                      <a:pt x="510395" y="2041579"/>
                    </a:cubicBezTo>
                    <a:cubicBezTo>
                      <a:pt x="795870" y="2041579"/>
                      <a:pt x="1020790" y="1816660"/>
                      <a:pt x="1020790" y="1531185"/>
                    </a:cubicBezTo>
                    <a:cubicBezTo>
                      <a:pt x="1020790" y="1349519"/>
                      <a:pt x="916980" y="1176503"/>
                      <a:pt x="761267" y="1089996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3">
                <a:extLst>
                  <a:ext uri="{FF2B5EF4-FFF2-40B4-BE49-F238E27FC236}">
                    <a16:creationId xmlns:a16="http://schemas.microsoft.com/office/drawing/2014/main" xmlns="" id="{5949BB9E-1CA0-4EF5-8FD1-3E71D456BCA6}"/>
                  </a:ext>
                </a:extLst>
              </p:cNvPr>
              <p:cNvSpPr/>
              <p:nvPr/>
            </p:nvSpPr>
            <p:spPr>
              <a:xfrm>
                <a:off x="6063853" y="2498456"/>
                <a:ext cx="519046" cy="86508"/>
              </a:xfrm>
              <a:custGeom>
                <a:avLst/>
                <a:gdLst>
                  <a:gd name="connsiteX0" fmla="*/ 588252 w 519045"/>
                  <a:gd name="connsiteY0" fmla="*/ 51905 h 86507"/>
                  <a:gd name="connsiteX1" fmla="*/ 562299 w 519045"/>
                  <a:gd name="connsiteY1" fmla="*/ 95158 h 86507"/>
                  <a:gd name="connsiteX2" fmla="*/ 354681 w 519045"/>
                  <a:gd name="connsiteY2" fmla="*/ 95158 h 86507"/>
                  <a:gd name="connsiteX3" fmla="*/ 294126 w 519045"/>
                  <a:gd name="connsiteY3" fmla="*/ 164364 h 86507"/>
                  <a:gd name="connsiteX4" fmla="*/ 233570 w 519045"/>
                  <a:gd name="connsiteY4" fmla="*/ 86508 h 86507"/>
                  <a:gd name="connsiteX5" fmla="*/ 25952 w 519045"/>
                  <a:gd name="connsiteY5" fmla="*/ 86508 h 86507"/>
                  <a:gd name="connsiteX6" fmla="*/ 0 w 519045"/>
                  <a:gd name="connsiteY6" fmla="*/ 43254 h 86507"/>
                  <a:gd name="connsiteX7" fmla="*/ 0 w 519045"/>
                  <a:gd name="connsiteY7" fmla="*/ 43254 h 86507"/>
                  <a:gd name="connsiteX8" fmla="*/ 25952 w 519045"/>
                  <a:gd name="connsiteY8" fmla="*/ 0 h 86507"/>
                  <a:gd name="connsiteX9" fmla="*/ 562299 w 519045"/>
                  <a:gd name="connsiteY9" fmla="*/ 0 h 86507"/>
                  <a:gd name="connsiteX10" fmla="*/ 588252 w 519045"/>
                  <a:gd name="connsiteY10" fmla="*/ 51905 h 86507"/>
                  <a:gd name="connsiteX11" fmla="*/ 588252 w 519045"/>
                  <a:gd name="connsiteY11" fmla="*/ 51905 h 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045" h="86507">
                    <a:moveTo>
                      <a:pt x="588252" y="51905"/>
                    </a:moveTo>
                    <a:cubicBezTo>
                      <a:pt x="588252" y="77857"/>
                      <a:pt x="579601" y="95158"/>
                      <a:pt x="562299" y="95158"/>
                    </a:cubicBezTo>
                    <a:lnTo>
                      <a:pt x="354681" y="95158"/>
                    </a:lnTo>
                    <a:lnTo>
                      <a:pt x="294126" y="164364"/>
                    </a:lnTo>
                    <a:lnTo>
                      <a:pt x="233570" y="86508"/>
                    </a:lnTo>
                    <a:lnTo>
                      <a:pt x="25952" y="86508"/>
                    </a:lnTo>
                    <a:cubicBezTo>
                      <a:pt x="8651" y="86508"/>
                      <a:pt x="0" y="69206"/>
                      <a:pt x="0" y="43254"/>
                    </a:cubicBezTo>
                    <a:lnTo>
                      <a:pt x="0" y="43254"/>
                    </a:lnTo>
                    <a:cubicBezTo>
                      <a:pt x="0" y="17302"/>
                      <a:pt x="8651" y="0"/>
                      <a:pt x="25952" y="0"/>
                    </a:cubicBezTo>
                    <a:lnTo>
                      <a:pt x="562299" y="0"/>
                    </a:lnTo>
                    <a:cubicBezTo>
                      <a:pt x="570950" y="8651"/>
                      <a:pt x="588252" y="25952"/>
                      <a:pt x="588252" y="51905"/>
                    </a:cubicBezTo>
                    <a:lnTo>
                      <a:pt x="588252" y="5190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Cross 29">
              <a:extLst>
                <a:ext uri="{FF2B5EF4-FFF2-40B4-BE49-F238E27FC236}">
                  <a16:creationId xmlns:a16="http://schemas.microsoft.com/office/drawing/2014/main" xmlns="" id="{07311094-6907-42F6-82C7-67AAAFD82796}"/>
                </a:ext>
              </a:extLst>
            </p:cNvPr>
            <p:cNvSpPr/>
            <p:nvPr/>
          </p:nvSpPr>
          <p:spPr>
            <a:xfrm>
              <a:off x="4534172" y="1962880"/>
              <a:ext cx="297276" cy="297276"/>
            </a:xfrm>
            <a:prstGeom prst="plus">
              <a:avLst>
                <a:gd name="adj" fmla="val 36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ross 30">
              <a:extLst>
                <a:ext uri="{FF2B5EF4-FFF2-40B4-BE49-F238E27FC236}">
                  <a16:creationId xmlns:a16="http://schemas.microsoft.com/office/drawing/2014/main" xmlns="" id="{095FB361-BEC7-4037-840D-505B7DC0471C}"/>
                </a:ext>
              </a:extLst>
            </p:cNvPr>
            <p:cNvSpPr/>
            <p:nvPr/>
          </p:nvSpPr>
          <p:spPr>
            <a:xfrm>
              <a:off x="943816" y="4014067"/>
              <a:ext cx="484504" cy="484504"/>
            </a:xfrm>
            <a:prstGeom prst="plus">
              <a:avLst>
                <a:gd name="adj" fmla="val 36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xmlns="" id="{8282534B-F508-4F61-8E5E-456466CDE2CC}"/>
                </a:ext>
              </a:extLst>
            </p:cNvPr>
            <p:cNvGrpSpPr/>
            <p:nvPr/>
          </p:nvGrpSpPr>
          <p:grpSpPr>
            <a:xfrm>
              <a:off x="3297811" y="345977"/>
              <a:ext cx="762689" cy="3080115"/>
              <a:chOff x="8033176" y="2063304"/>
              <a:chExt cx="557201" cy="2250253"/>
            </a:xfrm>
          </p:grpSpPr>
          <p:grpSp>
            <p:nvGrpSpPr>
              <p:cNvPr id="21" name="Graphic 24">
                <a:extLst>
                  <a:ext uri="{FF2B5EF4-FFF2-40B4-BE49-F238E27FC236}">
                    <a16:creationId xmlns:a16="http://schemas.microsoft.com/office/drawing/2014/main" xmlns="" id="{DBF44372-88E1-40A3-A555-A55FF7B96A89}"/>
                  </a:ext>
                </a:extLst>
              </p:cNvPr>
              <p:cNvGrpSpPr/>
              <p:nvPr/>
            </p:nvGrpSpPr>
            <p:grpSpPr>
              <a:xfrm rot="301640">
                <a:off x="8033176" y="2541710"/>
                <a:ext cx="557201" cy="1771847"/>
                <a:chOff x="7983641" y="2541710"/>
                <a:chExt cx="557201" cy="1771847"/>
              </a:xfrm>
            </p:grpSpPr>
            <p:sp>
              <p:nvSpPr>
                <p:cNvPr id="24" name="Freeform: Shape 26">
                  <a:extLst>
                    <a:ext uri="{FF2B5EF4-FFF2-40B4-BE49-F238E27FC236}">
                      <a16:creationId xmlns:a16="http://schemas.microsoft.com/office/drawing/2014/main" xmlns="" id="{683DC1E6-FB77-43C3-B8C4-5CDBFEFDE2E7}"/>
                    </a:ext>
                  </a:extLst>
                </p:cNvPr>
                <p:cNvSpPr/>
                <p:nvPr/>
              </p:nvSpPr>
              <p:spPr>
                <a:xfrm>
                  <a:off x="8049690" y="3213084"/>
                  <a:ext cx="425105" cy="1044752"/>
                </a:xfrm>
                <a:custGeom>
                  <a:avLst/>
                  <a:gdLst>
                    <a:gd name="connsiteX0" fmla="*/ 0 w 417900"/>
                    <a:gd name="connsiteY0" fmla="*/ 0 h 1044752"/>
                    <a:gd name="connsiteX1" fmla="*/ 0 w 417900"/>
                    <a:gd name="connsiteY1" fmla="*/ 870627 h 1044752"/>
                    <a:gd name="connsiteX2" fmla="*/ 236810 w 417900"/>
                    <a:gd name="connsiteY2" fmla="*/ 1107437 h 1044752"/>
                    <a:gd name="connsiteX3" fmla="*/ 473621 w 417900"/>
                    <a:gd name="connsiteY3" fmla="*/ 870627 h 1044752"/>
                    <a:gd name="connsiteX4" fmla="*/ 459691 w 417900"/>
                    <a:gd name="connsiteY4" fmla="*/ 0 h 1044752"/>
                    <a:gd name="connsiteX5" fmla="*/ 0 w 417900"/>
                    <a:gd name="connsiteY5" fmla="*/ 0 h 104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7900" h="1044752">
                      <a:moveTo>
                        <a:pt x="0" y="0"/>
                      </a:moveTo>
                      <a:lnTo>
                        <a:pt x="0" y="870627"/>
                      </a:lnTo>
                      <a:cubicBezTo>
                        <a:pt x="0" y="1002962"/>
                        <a:pt x="104475" y="1107437"/>
                        <a:pt x="236810" y="1107437"/>
                      </a:cubicBezTo>
                      <a:cubicBezTo>
                        <a:pt x="369146" y="1107437"/>
                        <a:pt x="473621" y="1002962"/>
                        <a:pt x="473621" y="870627"/>
                      </a:cubicBezTo>
                      <a:lnTo>
                        <a:pt x="4596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8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7">
                  <a:extLst>
                    <a:ext uri="{FF2B5EF4-FFF2-40B4-BE49-F238E27FC236}">
                      <a16:creationId xmlns:a16="http://schemas.microsoft.com/office/drawing/2014/main" xmlns="" id="{4DB5B081-F341-4586-BC3A-80280388A543}"/>
                    </a:ext>
                  </a:extLst>
                </p:cNvPr>
                <p:cNvSpPr/>
                <p:nvPr/>
              </p:nvSpPr>
              <p:spPr>
                <a:xfrm>
                  <a:off x="8041040" y="2641953"/>
                  <a:ext cx="487551" cy="1671604"/>
                </a:xfrm>
                <a:custGeom>
                  <a:avLst/>
                  <a:gdLst>
                    <a:gd name="connsiteX0" fmla="*/ 0 w 487550"/>
                    <a:gd name="connsiteY0" fmla="*/ 0 h 1671603"/>
                    <a:gd name="connsiteX1" fmla="*/ 0 w 487550"/>
                    <a:gd name="connsiteY1" fmla="*/ 1441758 h 1671603"/>
                    <a:gd name="connsiteX2" fmla="*/ 243775 w 487550"/>
                    <a:gd name="connsiteY2" fmla="*/ 1685534 h 1671603"/>
                    <a:gd name="connsiteX3" fmla="*/ 487551 w 487550"/>
                    <a:gd name="connsiteY3" fmla="*/ 1441758 h 1671603"/>
                    <a:gd name="connsiteX4" fmla="*/ 487551 w 487550"/>
                    <a:gd name="connsiteY4" fmla="*/ 0 h 1671603"/>
                    <a:gd name="connsiteX5" fmla="*/ 0 w 487550"/>
                    <a:gd name="connsiteY5" fmla="*/ 0 h 167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7550" h="1671603">
                      <a:moveTo>
                        <a:pt x="0" y="0"/>
                      </a:moveTo>
                      <a:lnTo>
                        <a:pt x="0" y="1441758"/>
                      </a:lnTo>
                      <a:cubicBezTo>
                        <a:pt x="0" y="1574093"/>
                        <a:pt x="111440" y="1685534"/>
                        <a:pt x="243775" y="1685534"/>
                      </a:cubicBezTo>
                      <a:cubicBezTo>
                        <a:pt x="376111" y="1685534"/>
                        <a:pt x="487551" y="1574093"/>
                        <a:pt x="487551" y="1441758"/>
                      </a:cubicBezTo>
                      <a:lnTo>
                        <a:pt x="4875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8">
                  <a:extLst>
                    <a:ext uri="{FF2B5EF4-FFF2-40B4-BE49-F238E27FC236}">
                      <a16:creationId xmlns:a16="http://schemas.microsoft.com/office/drawing/2014/main" xmlns="" id="{0FB113E7-C91D-4E27-8C9E-8FB86B0C3BB4}"/>
                    </a:ext>
                  </a:extLst>
                </p:cNvPr>
                <p:cNvSpPr/>
                <p:nvPr/>
              </p:nvSpPr>
              <p:spPr>
                <a:xfrm>
                  <a:off x="7983641" y="2541710"/>
                  <a:ext cx="557201" cy="69650"/>
                </a:xfrm>
                <a:custGeom>
                  <a:avLst/>
                  <a:gdLst>
                    <a:gd name="connsiteX0" fmla="*/ 605956 w 557200"/>
                    <a:gd name="connsiteY0" fmla="*/ 48755 h 69650"/>
                    <a:gd name="connsiteX1" fmla="*/ 578096 w 557200"/>
                    <a:gd name="connsiteY1" fmla="*/ 97510 h 69650"/>
                    <a:gd name="connsiteX2" fmla="*/ 27860 w 557200"/>
                    <a:gd name="connsiteY2" fmla="*/ 97510 h 69650"/>
                    <a:gd name="connsiteX3" fmla="*/ 0 w 557200"/>
                    <a:gd name="connsiteY3" fmla="*/ 48755 h 69650"/>
                    <a:gd name="connsiteX4" fmla="*/ 0 w 557200"/>
                    <a:gd name="connsiteY4" fmla="*/ 48755 h 69650"/>
                    <a:gd name="connsiteX5" fmla="*/ 27860 w 557200"/>
                    <a:gd name="connsiteY5" fmla="*/ 0 h 69650"/>
                    <a:gd name="connsiteX6" fmla="*/ 571131 w 557200"/>
                    <a:gd name="connsiteY6" fmla="*/ 0 h 69650"/>
                    <a:gd name="connsiteX7" fmla="*/ 605956 w 557200"/>
                    <a:gd name="connsiteY7" fmla="*/ 48755 h 69650"/>
                    <a:gd name="connsiteX8" fmla="*/ 605956 w 557200"/>
                    <a:gd name="connsiteY8" fmla="*/ 48755 h 6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200" h="69650">
                      <a:moveTo>
                        <a:pt x="605956" y="48755"/>
                      </a:moveTo>
                      <a:cubicBezTo>
                        <a:pt x="605956" y="76615"/>
                        <a:pt x="592026" y="97510"/>
                        <a:pt x="578096" y="97510"/>
                      </a:cubicBezTo>
                      <a:lnTo>
                        <a:pt x="27860" y="97510"/>
                      </a:lnTo>
                      <a:cubicBezTo>
                        <a:pt x="13930" y="97510"/>
                        <a:pt x="0" y="76615"/>
                        <a:pt x="0" y="48755"/>
                      </a:cubicBezTo>
                      <a:lnTo>
                        <a:pt x="0" y="48755"/>
                      </a:lnTo>
                      <a:cubicBezTo>
                        <a:pt x="0" y="20895"/>
                        <a:pt x="13930" y="0"/>
                        <a:pt x="27860" y="0"/>
                      </a:cubicBezTo>
                      <a:lnTo>
                        <a:pt x="571131" y="0"/>
                      </a:lnTo>
                      <a:cubicBezTo>
                        <a:pt x="592026" y="0"/>
                        <a:pt x="605956" y="20895"/>
                        <a:pt x="605956" y="48755"/>
                      </a:cubicBezTo>
                      <a:lnTo>
                        <a:pt x="605956" y="48755"/>
                      </a:lnTo>
                      <a:close/>
                    </a:path>
                  </a:pathLst>
                </a:custGeom>
                <a:noFill/>
                <a:ln w="349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Oval 35">
                <a:extLst>
                  <a:ext uri="{FF2B5EF4-FFF2-40B4-BE49-F238E27FC236}">
                    <a16:creationId xmlns:a16="http://schemas.microsoft.com/office/drawing/2014/main" xmlns="" id="{3B14D5BA-D505-4E46-AF38-96D6D75022F4}"/>
                  </a:ext>
                </a:extLst>
              </p:cNvPr>
              <p:cNvSpPr/>
              <p:nvPr/>
            </p:nvSpPr>
            <p:spPr>
              <a:xfrm>
                <a:off x="8247678" y="2286319"/>
                <a:ext cx="164385" cy="16438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36">
                <a:extLst>
                  <a:ext uri="{FF2B5EF4-FFF2-40B4-BE49-F238E27FC236}">
                    <a16:creationId xmlns:a16="http://schemas.microsoft.com/office/drawing/2014/main" xmlns="" id="{F0C84818-19AB-4C23-9FB3-C8D6FE92A477}"/>
                  </a:ext>
                </a:extLst>
              </p:cNvPr>
              <p:cNvSpPr/>
              <p:nvPr/>
            </p:nvSpPr>
            <p:spPr>
              <a:xfrm>
                <a:off x="8451919" y="2063304"/>
                <a:ext cx="94754" cy="9475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xmlns="" id="{CCAAE90C-FA97-4635-B90F-A188DA7F6E90}"/>
                </a:ext>
              </a:extLst>
            </p:cNvPr>
            <p:cNvGrpSpPr/>
            <p:nvPr/>
          </p:nvGrpSpPr>
          <p:grpSpPr>
            <a:xfrm rot="20882923">
              <a:off x="537968" y="1325808"/>
              <a:ext cx="1427173" cy="1958795"/>
              <a:chOff x="3615219" y="2345219"/>
              <a:chExt cx="1930308" cy="2649349"/>
            </a:xfrm>
          </p:grpSpPr>
          <p:sp>
            <p:nvSpPr>
              <p:cNvPr id="18" name="Freeform: Shape 49">
                <a:extLst>
                  <a:ext uri="{FF2B5EF4-FFF2-40B4-BE49-F238E27FC236}">
                    <a16:creationId xmlns:a16="http://schemas.microsoft.com/office/drawing/2014/main" xmlns="" id="{C52EB2AA-5C0A-473A-B87C-667B25A1CCC1}"/>
                  </a:ext>
                </a:extLst>
              </p:cNvPr>
              <p:cNvSpPr/>
              <p:nvPr/>
            </p:nvSpPr>
            <p:spPr>
              <a:xfrm>
                <a:off x="3620045" y="4270702"/>
                <a:ext cx="1882051" cy="723866"/>
              </a:xfrm>
              <a:custGeom>
                <a:avLst/>
                <a:gdLst>
                  <a:gd name="connsiteX0" fmla="*/ 1877224 w 1882050"/>
                  <a:gd name="connsiteY0" fmla="*/ 429494 h 723865"/>
                  <a:gd name="connsiteX1" fmla="*/ 1549071 w 1882050"/>
                  <a:gd name="connsiteY1" fmla="*/ 0 h 723865"/>
                  <a:gd name="connsiteX2" fmla="*/ 371583 w 1882050"/>
                  <a:gd name="connsiteY2" fmla="*/ 0 h 723865"/>
                  <a:gd name="connsiteX3" fmla="*/ 43431 w 1882050"/>
                  <a:gd name="connsiteY3" fmla="*/ 429494 h 723865"/>
                  <a:gd name="connsiteX4" fmla="*/ 226810 w 1882050"/>
                  <a:gd name="connsiteY4" fmla="*/ 747995 h 723865"/>
                  <a:gd name="connsiteX5" fmla="*/ 1693844 w 1882050"/>
                  <a:gd name="connsiteY5" fmla="*/ 747995 h 723865"/>
                  <a:gd name="connsiteX6" fmla="*/ 1877224 w 1882050"/>
                  <a:gd name="connsiteY6" fmla="*/ 429494 h 72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050" h="723865">
                    <a:moveTo>
                      <a:pt x="1877224" y="429494"/>
                    </a:moveTo>
                    <a:lnTo>
                      <a:pt x="1549071" y="0"/>
                    </a:lnTo>
                    <a:lnTo>
                      <a:pt x="371583" y="0"/>
                    </a:lnTo>
                    <a:lnTo>
                      <a:pt x="43431" y="429494"/>
                    </a:lnTo>
                    <a:cubicBezTo>
                      <a:pt x="-57911" y="603221"/>
                      <a:pt x="24128" y="747995"/>
                      <a:pt x="226810" y="747995"/>
                    </a:cubicBezTo>
                    <a:lnTo>
                      <a:pt x="1693844" y="747995"/>
                    </a:lnTo>
                    <a:cubicBezTo>
                      <a:pt x="1896527" y="747995"/>
                      <a:pt x="1978565" y="608047"/>
                      <a:pt x="1877224" y="429494"/>
                    </a:cubicBezTo>
                    <a:close/>
                  </a:path>
                </a:pathLst>
              </a:custGeom>
              <a:solidFill>
                <a:srgbClr val="F9EA25"/>
              </a:solidFill>
              <a:ln w="48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50">
                <a:extLst>
                  <a:ext uri="{FF2B5EF4-FFF2-40B4-BE49-F238E27FC236}">
                    <a16:creationId xmlns:a16="http://schemas.microsoft.com/office/drawing/2014/main" xmlns="" id="{4AAB8617-DF6F-4B71-A2AF-5CB8B7A72791}"/>
                  </a:ext>
                </a:extLst>
              </p:cNvPr>
              <p:cNvSpPr/>
              <p:nvPr/>
            </p:nvSpPr>
            <p:spPr>
              <a:xfrm>
                <a:off x="4213614" y="2345219"/>
                <a:ext cx="723866" cy="96515"/>
              </a:xfrm>
              <a:custGeom>
                <a:avLst/>
                <a:gdLst>
                  <a:gd name="connsiteX0" fmla="*/ 738343 w 723865"/>
                  <a:gd name="connsiteY0" fmla="*/ 67561 h 96515"/>
                  <a:gd name="connsiteX1" fmla="*/ 670782 w 723865"/>
                  <a:gd name="connsiteY1" fmla="*/ 135122 h 96515"/>
                  <a:gd name="connsiteX2" fmla="*/ 67561 w 723865"/>
                  <a:gd name="connsiteY2" fmla="*/ 135122 h 96515"/>
                  <a:gd name="connsiteX3" fmla="*/ 0 w 723865"/>
                  <a:gd name="connsiteY3" fmla="*/ 67561 h 96515"/>
                  <a:gd name="connsiteX4" fmla="*/ 0 w 723865"/>
                  <a:gd name="connsiteY4" fmla="*/ 67561 h 96515"/>
                  <a:gd name="connsiteX5" fmla="*/ 67561 w 723865"/>
                  <a:gd name="connsiteY5" fmla="*/ 0 h 96515"/>
                  <a:gd name="connsiteX6" fmla="*/ 670782 w 723865"/>
                  <a:gd name="connsiteY6" fmla="*/ 0 h 96515"/>
                  <a:gd name="connsiteX7" fmla="*/ 738343 w 723865"/>
                  <a:gd name="connsiteY7" fmla="*/ 67561 h 96515"/>
                  <a:gd name="connsiteX8" fmla="*/ 738343 w 723865"/>
                  <a:gd name="connsiteY8" fmla="*/ 67561 h 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865" h="96515">
                    <a:moveTo>
                      <a:pt x="738343" y="67561"/>
                    </a:moveTo>
                    <a:cubicBezTo>
                      <a:pt x="738343" y="106167"/>
                      <a:pt x="709388" y="135122"/>
                      <a:pt x="670782" y="135122"/>
                    </a:cubicBezTo>
                    <a:lnTo>
                      <a:pt x="67561" y="135122"/>
                    </a:lnTo>
                    <a:cubicBezTo>
                      <a:pt x="28955" y="135122"/>
                      <a:pt x="0" y="106167"/>
                      <a:pt x="0" y="67561"/>
                    </a:cubicBezTo>
                    <a:lnTo>
                      <a:pt x="0" y="67561"/>
                    </a:lnTo>
                    <a:cubicBezTo>
                      <a:pt x="0" y="28955"/>
                      <a:pt x="28955" y="0"/>
                      <a:pt x="67561" y="0"/>
                    </a:cubicBezTo>
                    <a:lnTo>
                      <a:pt x="670782" y="0"/>
                    </a:lnTo>
                    <a:cubicBezTo>
                      <a:pt x="704563" y="0"/>
                      <a:pt x="738343" y="33780"/>
                      <a:pt x="738343" y="67561"/>
                    </a:cubicBezTo>
                    <a:lnTo>
                      <a:pt x="738343" y="6756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51">
                <a:extLst>
                  <a:ext uri="{FF2B5EF4-FFF2-40B4-BE49-F238E27FC236}">
                    <a16:creationId xmlns:a16="http://schemas.microsoft.com/office/drawing/2014/main" xmlns="" id="{6FC5A197-D06D-438C-B48E-33029EDBA2E4}"/>
                  </a:ext>
                </a:extLst>
              </p:cNvPr>
              <p:cNvSpPr/>
              <p:nvPr/>
            </p:nvSpPr>
            <p:spPr>
              <a:xfrm>
                <a:off x="3615219" y="2485167"/>
                <a:ext cx="1930308" cy="2509401"/>
              </a:xfrm>
              <a:custGeom>
                <a:avLst/>
                <a:gdLst>
                  <a:gd name="connsiteX0" fmla="*/ 1891701 w 1930308"/>
                  <a:gd name="connsiteY0" fmla="*/ 2215029 h 2509401"/>
                  <a:gd name="connsiteX1" fmla="*/ 1225744 w 1930308"/>
                  <a:gd name="connsiteY1" fmla="*/ 1307784 h 2509401"/>
                  <a:gd name="connsiteX2" fmla="*/ 1225744 w 1930308"/>
                  <a:gd name="connsiteY2" fmla="*/ 0 h 2509401"/>
                  <a:gd name="connsiteX3" fmla="*/ 709387 w 1930308"/>
                  <a:gd name="connsiteY3" fmla="*/ 0 h 2509401"/>
                  <a:gd name="connsiteX4" fmla="*/ 709387 w 1930308"/>
                  <a:gd name="connsiteY4" fmla="*/ 1307784 h 2509401"/>
                  <a:gd name="connsiteX5" fmla="*/ 43431 w 1930308"/>
                  <a:gd name="connsiteY5" fmla="*/ 2215029 h 2509401"/>
                  <a:gd name="connsiteX6" fmla="*/ 226810 w 1930308"/>
                  <a:gd name="connsiteY6" fmla="*/ 2533530 h 2509401"/>
                  <a:gd name="connsiteX7" fmla="*/ 1708322 w 1930308"/>
                  <a:gd name="connsiteY7" fmla="*/ 2533530 h 2509401"/>
                  <a:gd name="connsiteX8" fmla="*/ 1891701 w 1930308"/>
                  <a:gd name="connsiteY8" fmla="*/ 2215029 h 250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308" h="2509401">
                    <a:moveTo>
                      <a:pt x="1891701" y="2215029"/>
                    </a:moveTo>
                    <a:lnTo>
                      <a:pt x="1225744" y="1307784"/>
                    </a:lnTo>
                    <a:lnTo>
                      <a:pt x="1225744" y="0"/>
                    </a:lnTo>
                    <a:lnTo>
                      <a:pt x="709387" y="0"/>
                    </a:lnTo>
                    <a:lnTo>
                      <a:pt x="709387" y="1307784"/>
                    </a:lnTo>
                    <a:lnTo>
                      <a:pt x="43431" y="2215029"/>
                    </a:lnTo>
                    <a:cubicBezTo>
                      <a:pt x="-57911" y="2388757"/>
                      <a:pt x="24128" y="2533530"/>
                      <a:pt x="226810" y="2533530"/>
                    </a:cubicBezTo>
                    <a:lnTo>
                      <a:pt x="1708322" y="2533530"/>
                    </a:lnTo>
                    <a:cubicBezTo>
                      <a:pt x="1911004" y="2538356"/>
                      <a:pt x="1993042" y="2393583"/>
                      <a:pt x="1891701" y="2215029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Cross 56">
              <a:extLst>
                <a:ext uri="{FF2B5EF4-FFF2-40B4-BE49-F238E27FC236}">
                  <a16:creationId xmlns:a16="http://schemas.microsoft.com/office/drawing/2014/main" xmlns="" id="{7F4C99B0-9561-43E8-AE18-B53194C4A726}"/>
                </a:ext>
              </a:extLst>
            </p:cNvPr>
            <p:cNvSpPr/>
            <p:nvPr/>
          </p:nvSpPr>
          <p:spPr>
            <a:xfrm>
              <a:off x="3535280" y="4903396"/>
              <a:ext cx="297276" cy="297276"/>
            </a:xfrm>
            <a:prstGeom prst="plus">
              <a:avLst>
                <a:gd name="adj" fmla="val 36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58">
              <a:extLst>
                <a:ext uri="{FF2B5EF4-FFF2-40B4-BE49-F238E27FC236}">
                  <a16:creationId xmlns:a16="http://schemas.microsoft.com/office/drawing/2014/main" xmlns="" id="{4900FE75-5DCD-4A12-B9C3-C26BE9B6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2551390" flipH="1">
              <a:off x="3048053" y="3749527"/>
              <a:ext cx="483404" cy="626836"/>
            </a:xfrm>
            <a:prstGeom prst="rect">
              <a:avLst/>
            </a:prstGeom>
          </p:spPr>
        </p:pic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xmlns="" id="{233F0CF7-3E47-495A-A2BF-0405CA535938}"/>
                </a:ext>
              </a:extLst>
            </p:cNvPr>
            <p:cNvGrpSpPr/>
            <p:nvPr/>
          </p:nvGrpSpPr>
          <p:grpSpPr>
            <a:xfrm>
              <a:off x="697691" y="653156"/>
              <a:ext cx="3312817" cy="5634333"/>
              <a:chOff x="697691" y="653156"/>
              <a:chExt cx="3312817" cy="5634333"/>
            </a:xfrm>
          </p:grpSpPr>
          <p:grpSp>
            <p:nvGrpSpPr>
              <p:cNvPr id="12" name="Graphic 7">
                <a:extLst>
                  <a:ext uri="{FF2B5EF4-FFF2-40B4-BE49-F238E27FC236}">
                    <a16:creationId xmlns:a16="http://schemas.microsoft.com/office/drawing/2014/main" xmlns="" id="{32CAEA28-3128-463A-B3E0-41949C51ABF8}"/>
                  </a:ext>
                </a:extLst>
              </p:cNvPr>
              <p:cNvGrpSpPr/>
              <p:nvPr/>
            </p:nvGrpSpPr>
            <p:grpSpPr>
              <a:xfrm rot="462706">
                <a:off x="697691" y="1740646"/>
                <a:ext cx="3312817" cy="4546843"/>
                <a:chOff x="3615219" y="2345219"/>
                <a:chExt cx="1930308" cy="2649349"/>
              </a:xfrm>
            </p:grpSpPr>
            <p:sp>
              <p:nvSpPr>
                <p:cNvPr id="15" name="Freeform: Shape 11">
                  <a:extLst>
                    <a:ext uri="{FF2B5EF4-FFF2-40B4-BE49-F238E27FC236}">
                      <a16:creationId xmlns:a16="http://schemas.microsoft.com/office/drawing/2014/main" xmlns="" id="{44AE0A89-A4FF-48EA-B9AB-722E802A0FEE}"/>
                    </a:ext>
                  </a:extLst>
                </p:cNvPr>
                <p:cNvSpPr/>
                <p:nvPr/>
              </p:nvSpPr>
              <p:spPr>
                <a:xfrm>
                  <a:off x="3620045" y="4270702"/>
                  <a:ext cx="1882051" cy="723866"/>
                </a:xfrm>
                <a:custGeom>
                  <a:avLst/>
                  <a:gdLst>
                    <a:gd name="connsiteX0" fmla="*/ 1877224 w 1882050"/>
                    <a:gd name="connsiteY0" fmla="*/ 429494 h 723865"/>
                    <a:gd name="connsiteX1" fmla="*/ 1549071 w 1882050"/>
                    <a:gd name="connsiteY1" fmla="*/ 0 h 723865"/>
                    <a:gd name="connsiteX2" fmla="*/ 371583 w 1882050"/>
                    <a:gd name="connsiteY2" fmla="*/ 0 h 723865"/>
                    <a:gd name="connsiteX3" fmla="*/ 43431 w 1882050"/>
                    <a:gd name="connsiteY3" fmla="*/ 429494 h 723865"/>
                    <a:gd name="connsiteX4" fmla="*/ 226810 w 1882050"/>
                    <a:gd name="connsiteY4" fmla="*/ 747995 h 723865"/>
                    <a:gd name="connsiteX5" fmla="*/ 1693844 w 1882050"/>
                    <a:gd name="connsiteY5" fmla="*/ 747995 h 723865"/>
                    <a:gd name="connsiteX6" fmla="*/ 1877224 w 1882050"/>
                    <a:gd name="connsiteY6" fmla="*/ 429494 h 723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2050" h="723865">
                      <a:moveTo>
                        <a:pt x="1877224" y="429494"/>
                      </a:moveTo>
                      <a:lnTo>
                        <a:pt x="1549071" y="0"/>
                      </a:lnTo>
                      <a:lnTo>
                        <a:pt x="371583" y="0"/>
                      </a:lnTo>
                      <a:lnTo>
                        <a:pt x="43431" y="429494"/>
                      </a:lnTo>
                      <a:cubicBezTo>
                        <a:pt x="-57911" y="603221"/>
                        <a:pt x="24128" y="747995"/>
                        <a:pt x="226810" y="747995"/>
                      </a:cubicBezTo>
                      <a:lnTo>
                        <a:pt x="1693844" y="747995"/>
                      </a:lnTo>
                      <a:cubicBezTo>
                        <a:pt x="1896527" y="747995"/>
                        <a:pt x="1978565" y="608047"/>
                        <a:pt x="1877224" y="4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80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3">
                  <a:extLst>
                    <a:ext uri="{FF2B5EF4-FFF2-40B4-BE49-F238E27FC236}">
                      <a16:creationId xmlns:a16="http://schemas.microsoft.com/office/drawing/2014/main" xmlns="" id="{E754DB86-8B72-4297-81BF-0E4C2ED56FC1}"/>
                    </a:ext>
                  </a:extLst>
                </p:cNvPr>
                <p:cNvSpPr/>
                <p:nvPr/>
              </p:nvSpPr>
              <p:spPr>
                <a:xfrm>
                  <a:off x="4213614" y="2345219"/>
                  <a:ext cx="723866" cy="96515"/>
                </a:xfrm>
                <a:custGeom>
                  <a:avLst/>
                  <a:gdLst>
                    <a:gd name="connsiteX0" fmla="*/ 738343 w 723865"/>
                    <a:gd name="connsiteY0" fmla="*/ 67561 h 96515"/>
                    <a:gd name="connsiteX1" fmla="*/ 670782 w 723865"/>
                    <a:gd name="connsiteY1" fmla="*/ 135122 h 96515"/>
                    <a:gd name="connsiteX2" fmla="*/ 67561 w 723865"/>
                    <a:gd name="connsiteY2" fmla="*/ 135122 h 96515"/>
                    <a:gd name="connsiteX3" fmla="*/ 0 w 723865"/>
                    <a:gd name="connsiteY3" fmla="*/ 67561 h 96515"/>
                    <a:gd name="connsiteX4" fmla="*/ 0 w 723865"/>
                    <a:gd name="connsiteY4" fmla="*/ 67561 h 96515"/>
                    <a:gd name="connsiteX5" fmla="*/ 67561 w 723865"/>
                    <a:gd name="connsiteY5" fmla="*/ 0 h 96515"/>
                    <a:gd name="connsiteX6" fmla="*/ 670782 w 723865"/>
                    <a:gd name="connsiteY6" fmla="*/ 0 h 96515"/>
                    <a:gd name="connsiteX7" fmla="*/ 738343 w 723865"/>
                    <a:gd name="connsiteY7" fmla="*/ 67561 h 96515"/>
                    <a:gd name="connsiteX8" fmla="*/ 738343 w 723865"/>
                    <a:gd name="connsiteY8" fmla="*/ 67561 h 9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3865" h="96515">
                      <a:moveTo>
                        <a:pt x="738343" y="67561"/>
                      </a:moveTo>
                      <a:cubicBezTo>
                        <a:pt x="738343" y="106167"/>
                        <a:pt x="709388" y="135122"/>
                        <a:pt x="670782" y="135122"/>
                      </a:cubicBezTo>
                      <a:lnTo>
                        <a:pt x="67561" y="135122"/>
                      </a:lnTo>
                      <a:cubicBezTo>
                        <a:pt x="28955" y="135122"/>
                        <a:pt x="0" y="106167"/>
                        <a:pt x="0" y="67561"/>
                      </a:cubicBezTo>
                      <a:lnTo>
                        <a:pt x="0" y="67561"/>
                      </a:lnTo>
                      <a:cubicBezTo>
                        <a:pt x="0" y="28955"/>
                        <a:pt x="28955" y="0"/>
                        <a:pt x="67561" y="0"/>
                      </a:cubicBezTo>
                      <a:lnTo>
                        <a:pt x="670782" y="0"/>
                      </a:lnTo>
                      <a:cubicBezTo>
                        <a:pt x="704563" y="0"/>
                        <a:pt x="738343" y="33780"/>
                        <a:pt x="738343" y="67561"/>
                      </a:cubicBezTo>
                      <a:lnTo>
                        <a:pt x="738343" y="67561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605A75C3-D92F-44EB-8526-B94AF39901C0}"/>
                    </a:ext>
                  </a:extLst>
                </p:cNvPr>
                <p:cNvSpPr/>
                <p:nvPr/>
              </p:nvSpPr>
              <p:spPr>
                <a:xfrm>
                  <a:off x="3615219" y="2485167"/>
                  <a:ext cx="1930308" cy="2509401"/>
                </a:xfrm>
                <a:custGeom>
                  <a:avLst/>
                  <a:gdLst>
                    <a:gd name="connsiteX0" fmla="*/ 1891701 w 1930308"/>
                    <a:gd name="connsiteY0" fmla="*/ 2215029 h 2509401"/>
                    <a:gd name="connsiteX1" fmla="*/ 1225744 w 1930308"/>
                    <a:gd name="connsiteY1" fmla="*/ 1307784 h 2509401"/>
                    <a:gd name="connsiteX2" fmla="*/ 1225744 w 1930308"/>
                    <a:gd name="connsiteY2" fmla="*/ 0 h 2509401"/>
                    <a:gd name="connsiteX3" fmla="*/ 709387 w 1930308"/>
                    <a:gd name="connsiteY3" fmla="*/ 0 h 2509401"/>
                    <a:gd name="connsiteX4" fmla="*/ 709387 w 1930308"/>
                    <a:gd name="connsiteY4" fmla="*/ 1307784 h 2509401"/>
                    <a:gd name="connsiteX5" fmla="*/ 43431 w 1930308"/>
                    <a:gd name="connsiteY5" fmla="*/ 2215029 h 2509401"/>
                    <a:gd name="connsiteX6" fmla="*/ 226810 w 1930308"/>
                    <a:gd name="connsiteY6" fmla="*/ 2533530 h 2509401"/>
                    <a:gd name="connsiteX7" fmla="*/ 1708322 w 1930308"/>
                    <a:gd name="connsiteY7" fmla="*/ 2533530 h 2509401"/>
                    <a:gd name="connsiteX8" fmla="*/ 1891701 w 1930308"/>
                    <a:gd name="connsiteY8" fmla="*/ 2215029 h 250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308" h="2509401">
                      <a:moveTo>
                        <a:pt x="1891701" y="2215029"/>
                      </a:moveTo>
                      <a:lnTo>
                        <a:pt x="1225744" y="1307784"/>
                      </a:lnTo>
                      <a:lnTo>
                        <a:pt x="1225744" y="0"/>
                      </a:lnTo>
                      <a:lnTo>
                        <a:pt x="709387" y="0"/>
                      </a:lnTo>
                      <a:lnTo>
                        <a:pt x="709387" y="1307784"/>
                      </a:lnTo>
                      <a:lnTo>
                        <a:pt x="43431" y="2215029"/>
                      </a:lnTo>
                      <a:cubicBezTo>
                        <a:pt x="-57911" y="2388757"/>
                        <a:pt x="24128" y="2533530"/>
                        <a:pt x="226810" y="2533530"/>
                      </a:cubicBezTo>
                      <a:lnTo>
                        <a:pt x="1708322" y="2533530"/>
                      </a:lnTo>
                      <a:cubicBezTo>
                        <a:pt x="1911004" y="2538356"/>
                        <a:pt x="1993042" y="2393583"/>
                        <a:pt x="1891701" y="2215029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" name="Graphic 60">
                <a:extLst>
                  <a:ext uri="{FF2B5EF4-FFF2-40B4-BE49-F238E27FC236}">
                    <a16:creationId xmlns:a16="http://schemas.microsoft.com/office/drawing/2014/main" xmlns="" id="{7BE3A634-7BA3-4AB2-B590-2E8102BA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 rot="19363442">
                <a:off x="1890316" y="653156"/>
                <a:ext cx="592511" cy="904359"/>
              </a:xfrm>
              <a:prstGeom prst="rect">
                <a:avLst/>
              </a:prstGeom>
            </p:spPr>
          </p:pic>
          <p:pic>
            <p:nvPicPr>
              <p:cNvPr id="14" name="Graphic 61">
                <a:extLst>
                  <a:ext uri="{FF2B5EF4-FFF2-40B4-BE49-F238E27FC236}">
                    <a16:creationId xmlns:a16="http://schemas.microsoft.com/office/drawing/2014/main" xmlns="" id="{86717E9F-16B9-4E51-80E4-6B66464E4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 rot="2030778" flipH="1">
                <a:off x="2850670" y="1067199"/>
                <a:ext cx="349789" cy="473533"/>
              </a:xfrm>
              <a:prstGeom prst="rect">
                <a:avLst/>
              </a:prstGeom>
            </p:spPr>
          </p:pic>
        </p:grpSp>
      </p:grpSp>
      <p:grpSp>
        <p:nvGrpSpPr>
          <p:cNvPr id="69" name="Grupo 68"/>
          <p:cNvGrpSpPr/>
          <p:nvPr/>
        </p:nvGrpSpPr>
        <p:grpSpPr>
          <a:xfrm>
            <a:off x="4202177" y="1044153"/>
            <a:ext cx="4794138" cy="3599388"/>
            <a:chOff x="3956128" y="460217"/>
            <a:chExt cx="6198526" cy="4653788"/>
          </a:xfrm>
        </p:grpSpPr>
        <p:grpSp>
          <p:nvGrpSpPr>
            <p:cNvPr id="30" name="Group 2"/>
            <p:cNvGrpSpPr/>
            <p:nvPr/>
          </p:nvGrpSpPr>
          <p:grpSpPr>
            <a:xfrm>
              <a:off x="4035957" y="460217"/>
              <a:ext cx="6118697" cy="879165"/>
              <a:chOff x="4813613" y="1403150"/>
              <a:chExt cx="6118697" cy="879165"/>
            </a:xfrm>
          </p:grpSpPr>
          <p:grpSp>
            <p:nvGrpSpPr>
              <p:cNvPr id="31" name="Group 3"/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35" name="TextBox 7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36" name="TextBox 8"/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4"/>
              <p:cNvGrpSpPr/>
              <p:nvPr/>
            </p:nvGrpSpPr>
            <p:grpSpPr>
              <a:xfrm>
                <a:off x="4813613" y="1403150"/>
                <a:ext cx="958096" cy="869453"/>
                <a:chOff x="5392124" y="1360394"/>
                <a:chExt cx="958096" cy="869453"/>
              </a:xfrm>
            </p:grpSpPr>
            <p:sp>
              <p:nvSpPr>
                <p:cNvPr id="33" name="Oval 5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6"/>
                <p:cNvSpPr txBox="1"/>
                <p:nvPr/>
              </p:nvSpPr>
              <p:spPr>
                <a:xfrm>
                  <a:off x="5392124" y="1360394"/>
                  <a:ext cx="958096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01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" name="Group 13"/>
            <p:cNvGrpSpPr/>
            <p:nvPr/>
          </p:nvGrpSpPr>
          <p:grpSpPr>
            <a:xfrm>
              <a:off x="3964152" y="1786436"/>
              <a:ext cx="6186490" cy="833023"/>
              <a:chOff x="4745820" y="1482096"/>
              <a:chExt cx="6186490" cy="833023"/>
            </a:xfrm>
          </p:grpSpPr>
          <p:grpSp>
            <p:nvGrpSpPr>
              <p:cNvPr id="42" name="Group 14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46" name="TextBox 18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47" name="TextBox 19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Group 15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44" name="Oval 16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TextBox 17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02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8" name="Group 20"/>
            <p:cNvGrpSpPr/>
            <p:nvPr/>
          </p:nvGrpSpPr>
          <p:grpSpPr>
            <a:xfrm>
              <a:off x="3960140" y="3033709"/>
              <a:ext cx="6186490" cy="833023"/>
              <a:chOff x="4745820" y="1482096"/>
              <a:chExt cx="6186490" cy="833023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53" name="TextBox 25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54" name="TextBox 26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22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51" name="Oval 23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24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03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5" name="Group 27"/>
            <p:cNvGrpSpPr/>
            <p:nvPr/>
          </p:nvGrpSpPr>
          <p:grpSpPr>
            <a:xfrm>
              <a:off x="3956128" y="4280982"/>
              <a:ext cx="6186490" cy="833023"/>
              <a:chOff x="4745820" y="1482096"/>
              <a:chExt cx="6186490" cy="833023"/>
            </a:xfrm>
          </p:grpSpPr>
          <p:grpSp>
            <p:nvGrpSpPr>
              <p:cNvPr id="56" name="Group 28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60" name="TextBox 32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61" name="TextBox 33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oup 29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58" name="Oval 30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TextBox 31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04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0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Microscope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66" y="2916361"/>
            <a:ext cx="9721850" cy="2489414"/>
          </a:xfrm>
          <a:prstGeom prst="rect">
            <a:avLst/>
          </a:pr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PE" sz="2126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=""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8536912" y="4787677"/>
            <a:ext cx="335149" cy="335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=""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9026292" y="4421620"/>
            <a:ext cx="473938" cy="473938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2126" i="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412653" y="3209363"/>
            <a:ext cx="3968021" cy="1913463"/>
            <a:chOff x="892904" y="1522285"/>
            <a:chExt cx="4426585" cy="2134592"/>
          </a:xfrm>
        </p:grpSpPr>
        <p:grpSp>
          <p:nvGrpSpPr>
            <p:cNvPr id="6" name="Graphic 7">
              <a:extLst>
                <a:ext uri="{FF2B5EF4-FFF2-40B4-BE49-F238E27FC236}">
                  <a16:creationId xmlns="" xmlns:a16="http://schemas.microsoft.com/office/drawing/2014/main" id="{32CAEA28-3128-463A-B3E0-41949C51ABF8}"/>
                </a:ext>
              </a:extLst>
            </p:cNvPr>
            <p:cNvGrpSpPr/>
            <p:nvPr/>
          </p:nvGrpSpPr>
          <p:grpSpPr>
            <a:xfrm>
              <a:off x="892904" y="1653954"/>
              <a:ext cx="1459324" cy="2002923"/>
              <a:chOff x="3615219" y="2345219"/>
              <a:chExt cx="1930308" cy="2649349"/>
            </a:xfrm>
          </p:grpSpPr>
          <p:sp>
            <p:nvSpPr>
              <p:cNvPr id="20" name="Freeform: Shape 11">
                <a:extLst>
                  <a:ext uri="{FF2B5EF4-FFF2-40B4-BE49-F238E27FC236}">
                    <a16:creationId xmlns="" xmlns:a16="http://schemas.microsoft.com/office/drawing/2014/main" id="{44AE0A89-A4FF-48EA-B9AB-722E802A0FEE}"/>
                  </a:ext>
                </a:extLst>
              </p:cNvPr>
              <p:cNvSpPr/>
              <p:nvPr/>
            </p:nvSpPr>
            <p:spPr>
              <a:xfrm>
                <a:off x="3620045" y="4270702"/>
                <a:ext cx="1882051" cy="723866"/>
              </a:xfrm>
              <a:custGeom>
                <a:avLst/>
                <a:gdLst>
                  <a:gd name="connsiteX0" fmla="*/ 1877224 w 1882050"/>
                  <a:gd name="connsiteY0" fmla="*/ 429494 h 723865"/>
                  <a:gd name="connsiteX1" fmla="*/ 1549071 w 1882050"/>
                  <a:gd name="connsiteY1" fmla="*/ 0 h 723865"/>
                  <a:gd name="connsiteX2" fmla="*/ 371583 w 1882050"/>
                  <a:gd name="connsiteY2" fmla="*/ 0 h 723865"/>
                  <a:gd name="connsiteX3" fmla="*/ 43431 w 1882050"/>
                  <a:gd name="connsiteY3" fmla="*/ 429494 h 723865"/>
                  <a:gd name="connsiteX4" fmla="*/ 226810 w 1882050"/>
                  <a:gd name="connsiteY4" fmla="*/ 747995 h 723865"/>
                  <a:gd name="connsiteX5" fmla="*/ 1693844 w 1882050"/>
                  <a:gd name="connsiteY5" fmla="*/ 747995 h 723865"/>
                  <a:gd name="connsiteX6" fmla="*/ 1877224 w 1882050"/>
                  <a:gd name="connsiteY6" fmla="*/ 429494 h 72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050" h="723865">
                    <a:moveTo>
                      <a:pt x="1877224" y="429494"/>
                    </a:moveTo>
                    <a:lnTo>
                      <a:pt x="1549071" y="0"/>
                    </a:lnTo>
                    <a:lnTo>
                      <a:pt x="371583" y="0"/>
                    </a:lnTo>
                    <a:lnTo>
                      <a:pt x="43431" y="429494"/>
                    </a:lnTo>
                    <a:cubicBezTo>
                      <a:pt x="-57911" y="603221"/>
                      <a:pt x="24128" y="747995"/>
                      <a:pt x="226810" y="747995"/>
                    </a:cubicBezTo>
                    <a:lnTo>
                      <a:pt x="1693844" y="747995"/>
                    </a:lnTo>
                    <a:cubicBezTo>
                      <a:pt x="1896527" y="747995"/>
                      <a:pt x="1978565" y="608047"/>
                      <a:pt x="1877224" y="4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8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13">
                <a:extLst>
                  <a:ext uri="{FF2B5EF4-FFF2-40B4-BE49-F238E27FC236}">
                    <a16:creationId xmlns="" xmlns:a16="http://schemas.microsoft.com/office/drawing/2014/main" id="{E754DB86-8B72-4297-81BF-0E4C2ED56FC1}"/>
                  </a:ext>
                </a:extLst>
              </p:cNvPr>
              <p:cNvSpPr/>
              <p:nvPr/>
            </p:nvSpPr>
            <p:spPr>
              <a:xfrm>
                <a:off x="4213614" y="2345219"/>
                <a:ext cx="723866" cy="96515"/>
              </a:xfrm>
              <a:custGeom>
                <a:avLst/>
                <a:gdLst>
                  <a:gd name="connsiteX0" fmla="*/ 738343 w 723865"/>
                  <a:gd name="connsiteY0" fmla="*/ 67561 h 96515"/>
                  <a:gd name="connsiteX1" fmla="*/ 670782 w 723865"/>
                  <a:gd name="connsiteY1" fmla="*/ 135122 h 96515"/>
                  <a:gd name="connsiteX2" fmla="*/ 67561 w 723865"/>
                  <a:gd name="connsiteY2" fmla="*/ 135122 h 96515"/>
                  <a:gd name="connsiteX3" fmla="*/ 0 w 723865"/>
                  <a:gd name="connsiteY3" fmla="*/ 67561 h 96515"/>
                  <a:gd name="connsiteX4" fmla="*/ 0 w 723865"/>
                  <a:gd name="connsiteY4" fmla="*/ 67561 h 96515"/>
                  <a:gd name="connsiteX5" fmla="*/ 67561 w 723865"/>
                  <a:gd name="connsiteY5" fmla="*/ 0 h 96515"/>
                  <a:gd name="connsiteX6" fmla="*/ 670782 w 723865"/>
                  <a:gd name="connsiteY6" fmla="*/ 0 h 96515"/>
                  <a:gd name="connsiteX7" fmla="*/ 738343 w 723865"/>
                  <a:gd name="connsiteY7" fmla="*/ 67561 h 96515"/>
                  <a:gd name="connsiteX8" fmla="*/ 738343 w 723865"/>
                  <a:gd name="connsiteY8" fmla="*/ 67561 h 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865" h="96515">
                    <a:moveTo>
                      <a:pt x="738343" y="67561"/>
                    </a:moveTo>
                    <a:cubicBezTo>
                      <a:pt x="738343" y="106167"/>
                      <a:pt x="709388" y="135122"/>
                      <a:pt x="670782" y="135122"/>
                    </a:cubicBezTo>
                    <a:lnTo>
                      <a:pt x="67561" y="135122"/>
                    </a:lnTo>
                    <a:cubicBezTo>
                      <a:pt x="28955" y="135122"/>
                      <a:pt x="0" y="106167"/>
                      <a:pt x="0" y="67561"/>
                    </a:cubicBezTo>
                    <a:lnTo>
                      <a:pt x="0" y="67561"/>
                    </a:lnTo>
                    <a:cubicBezTo>
                      <a:pt x="0" y="28955"/>
                      <a:pt x="28955" y="0"/>
                      <a:pt x="67561" y="0"/>
                    </a:cubicBezTo>
                    <a:lnTo>
                      <a:pt x="670782" y="0"/>
                    </a:lnTo>
                    <a:cubicBezTo>
                      <a:pt x="704563" y="0"/>
                      <a:pt x="738343" y="33780"/>
                      <a:pt x="738343" y="67561"/>
                    </a:cubicBezTo>
                    <a:lnTo>
                      <a:pt x="738343" y="6756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16">
                <a:extLst>
                  <a:ext uri="{FF2B5EF4-FFF2-40B4-BE49-F238E27FC236}">
                    <a16:creationId xmlns="" xmlns:a16="http://schemas.microsoft.com/office/drawing/2014/main" id="{605A75C3-D92F-44EB-8526-B94AF39901C0}"/>
                  </a:ext>
                </a:extLst>
              </p:cNvPr>
              <p:cNvSpPr/>
              <p:nvPr/>
            </p:nvSpPr>
            <p:spPr>
              <a:xfrm>
                <a:off x="3615219" y="2485167"/>
                <a:ext cx="1930308" cy="2509401"/>
              </a:xfrm>
              <a:custGeom>
                <a:avLst/>
                <a:gdLst>
                  <a:gd name="connsiteX0" fmla="*/ 1891701 w 1930308"/>
                  <a:gd name="connsiteY0" fmla="*/ 2215029 h 2509401"/>
                  <a:gd name="connsiteX1" fmla="*/ 1225744 w 1930308"/>
                  <a:gd name="connsiteY1" fmla="*/ 1307784 h 2509401"/>
                  <a:gd name="connsiteX2" fmla="*/ 1225744 w 1930308"/>
                  <a:gd name="connsiteY2" fmla="*/ 0 h 2509401"/>
                  <a:gd name="connsiteX3" fmla="*/ 709387 w 1930308"/>
                  <a:gd name="connsiteY3" fmla="*/ 0 h 2509401"/>
                  <a:gd name="connsiteX4" fmla="*/ 709387 w 1930308"/>
                  <a:gd name="connsiteY4" fmla="*/ 1307784 h 2509401"/>
                  <a:gd name="connsiteX5" fmla="*/ 43431 w 1930308"/>
                  <a:gd name="connsiteY5" fmla="*/ 2215029 h 2509401"/>
                  <a:gd name="connsiteX6" fmla="*/ 226810 w 1930308"/>
                  <a:gd name="connsiteY6" fmla="*/ 2533530 h 2509401"/>
                  <a:gd name="connsiteX7" fmla="*/ 1708322 w 1930308"/>
                  <a:gd name="connsiteY7" fmla="*/ 2533530 h 2509401"/>
                  <a:gd name="connsiteX8" fmla="*/ 1891701 w 1930308"/>
                  <a:gd name="connsiteY8" fmla="*/ 2215029 h 250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308" h="2509401">
                    <a:moveTo>
                      <a:pt x="1891701" y="2215029"/>
                    </a:moveTo>
                    <a:lnTo>
                      <a:pt x="1225744" y="1307784"/>
                    </a:lnTo>
                    <a:lnTo>
                      <a:pt x="1225744" y="0"/>
                    </a:lnTo>
                    <a:lnTo>
                      <a:pt x="709387" y="0"/>
                    </a:lnTo>
                    <a:lnTo>
                      <a:pt x="709387" y="1307784"/>
                    </a:lnTo>
                    <a:lnTo>
                      <a:pt x="43431" y="2215029"/>
                    </a:lnTo>
                    <a:cubicBezTo>
                      <a:pt x="-57911" y="2388757"/>
                      <a:pt x="24128" y="2533530"/>
                      <a:pt x="226810" y="2533530"/>
                    </a:cubicBezTo>
                    <a:lnTo>
                      <a:pt x="1708322" y="2533530"/>
                    </a:lnTo>
                    <a:cubicBezTo>
                      <a:pt x="1911004" y="2538356"/>
                      <a:pt x="1993042" y="2393583"/>
                      <a:pt x="1891701" y="2215029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aphic 17">
              <a:extLst>
                <a:ext uri="{FF2B5EF4-FFF2-40B4-BE49-F238E27FC236}">
                  <a16:creationId xmlns="" xmlns:a16="http://schemas.microsoft.com/office/drawing/2014/main" id="{1AD96432-B405-46ED-8086-F4E275D32D04}"/>
                </a:ext>
              </a:extLst>
            </p:cNvPr>
            <p:cNvGrpSpPr/>
            <p:nvPr/>
          </p:nvGrpSpPr>
          <p:grpSpPr>
            <a:xfrm>
              <a:off x="3162722" y="1851263"/>
              <a:ext cx="725942" cy="1602306"/>
              <a:chOff x="5847585" y="2498456"/>
              <a:chExt cx="960233" cy="2119436"/>
            </a:xfrm>
          </p:grpSpPr>
          <p:sp>
            <p:nvSpPr>
              <p:cNvPr id="17" name="Freeform: Shape 21">
                <a:extLst>
                  <a:ext uri="{FF2B5EF4-FFF2-40B4-BE49-F238E27FC236}">
                    <a16:creationId xmlns="" xmlns:a16="http://schemas.microsoft.com/office/drawing/2014/main" id="{AF3784F0-0BD0-4CCA-98CD-46F839022D0B}"/>
                  </a:ext>
                </a:extLst>
              </p:cNvPr>
              <p:cNvSpPr/>
              <p:nvPr/>
            </p:nvSpPr>
            <p:spPr>
              <a:xfrm>
                <a:off x="5856235" y="3839324"/>
                <a:ext cx="951583" cy="778568"/>
              </a:xfrm>
              <a:custGeom>
                <a:avLst/>
                <a:gdLst>
                  <a:gd name="connsiteX0" fmla="*/ 86508 w 951583"/>
                  <a:gd name="connsiteY0" fmla="*/ 0 h 778568"/>
                  <a:gd name="connsiteX1" fmla="*/ 0 w 951583"/>
                  <a:gd name="connsiteY1" fmla="*/ 285475 h 778568"/>
                  <a:gd name="connsiteX2" fmla="*/ 501744 w 951583"/>
                  <a:gd name="connsiteY2" fmla="*/ 787219 h 778568"/>
                  <a:gd name="connsiteX3" fmla="*/ 1003488 w 951583"/>
                  <a:gd name="connsiteY3" fmla="*/ 285475 h 778568"/>
                  <a:gd name="connsiteX4" fmla="*/ 916980 w 951583"/>
                  <a:gd name="connsiteY4" fmla="*/ 0 h 778568"/>
                  <a:gd name="connsiteX5" fmla="*/ 86508 w 951583"/>
                  <a:gd name="connsiteY5" fmla="*/ 0 h 77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1583" h="778568">
                    <a:moveTo>
                      <a:pt x="86508" y="0"/>
                    </a:moveTo>
                    <a:cubicBezTo>
                      <a:pt x="34603" y="77857"/>
                      <a:pt x="0" y="181666"/>
                      <a:pt x="0" y="285475"/>
                    </a:cubicBezTo>
                    <a:cubicBezTo>
                      <a:pt x="0" y="562299"/>
                      <a:pt x="224920" y="787219"/>
                      <a:pt x="501744" y="787219"/>
                    </a:cubicBezTo>
                    <a:cubicBezTo>
                      <a:pt x="778568" y="787219"/>
                      <a:pt x="1003488" y="562299"/>
                      <a:pt x="1003488" y="285475"/>
                    </a:cubicBezTo>
                    <a:cubicBezTo>
                      <a:pt x="1003488" y="181666"/>
                      <a:pt x="968885" y="86508"/>
                      <a:pt x="916980" y="0"/>
                    </a:cubicBezTo>
                    <a:lnTo>
                      <a:pt x="86508" y="0"/>
                    </a:lnTo>
                    <a:close/>
                  </a:path>
                </a:pathLst>
              </a:custGeom>
              <a:solidFill>
                <a:srgbClr val="8DC63F"/>
              </a:solidFill>
              <a:ln w="85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22">
                <a:extLst>
                  <a:ext uri="{FF2B5EF4-FFF2-40B4-BE49-F238E27FC236}">
                    <a16:creationId xmlns="" xmlns:a16="http://schemas.microsoft.com/office/drawing/2014/main" id="{B77CDB48-713D-4D70-B04A-87B4ED7A753E}"/>
                  </a:ext>
                </a:extLst>
              </p:cNvPr>
              <p:cNvSpPr/>
              <p:nvPr/>
            </p:nvSpPr>
            <p:spPr>
              <a:xfrm>
                <a:off x="5847585" y="2584963"/>
                <a:ext cx="951583" cy="1989675"/>
              </a:xfrm>
              <a:custGeom>
                <a:avLst/>
                <a:gdLst>
                  <a:gd name="connsiteX0" fmla="*/ 761267 w 951583"/>
                  <a:gd name="connsiteY0" fmla="*/ 1089996 h 1989674"/>
                  <a:gd name="connsiteX1" fmla="*/ 761267 w 951583"/>
                  <a:gd name="connsiteY1" fmla="*/ 0 h 1989674"/>
                  <a:gd name="connsiteX2" fmla="*/ 259523 w 951583"/>
                  <a:gd name="connsiteY2" fmla="*/ 0 h 1989674"/>
                  <a:gd name="connsiteX3" fmla="*/ 259523 w 951583"/>
                  <a:gd name="connsiteY3" fmla="*/ 1089996 h 1989674"/>
                  <a:gd name="connsiteX4" fmla="*/ 0 w 951583"/>
                  <a:gd name="connsiteY4" fmla="*/ 1531185 h 1989674"/>
                  <a:gd name="connsiteX5" fmla="*/ 510395 w 951583"/>
                  <a:gd name="connsiteY5" fmla="*/ 2041579 h 1989674"/>
                  <a:gd name="connsiteX6" fmla="*/ 1020790 w 951583"/>
                  <a:gd name="connsiteY6" fmla="*/ 1531185 h 1989674"/>
                  <a:gd name="connsiteX7" fmla="*/ 761267 w 951583"/>
                  <a:gd name="connsiteY7" fmla="*/ 1089996 h 198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1583" h="1989674">
                    <a:moveTo>
                      <a:pt x="761267" y="1089996"/>
                    </a:moveTo>
                    <a:lnTo>
                      <a:pt x="761267" y="0"/>
                    </a:lnTo>
                    <a:lnTo>
                      <a:pt x="259523" y="0"/>
                    </a:lnTo>
                    <a:lnTo>
                      <a:pt x="259523" y="1089996"/>
                    </a:lnTo>
                    <a:cubicBezTo>
                      <a:pt x="103809" y="1176503"/>
                      <a:pt x="0" y="1340868"/>
                      <a:pt x="0" y="1531185"/>
                    </a:cubicBezTo>
                    <a:cubicBezTo>
                      <a:pt x="0" y="1816660"/>
                      <a:pt x="224920" y="2041579"/>
                      <a:pt x="510395" y="2041579"/>
                    </a:cubicBezTo>
                    <a:cubicBezTo>
                      <a:pt x="795870" y="2041579"/>
                      <a:pt x="1020790" y="1816660"/>
                      <a:pt x="1020790" y="1531185"/>
                    </a:cubicBezTo>
                    <a:cubicBezTo>
                      <a:pt x="1020790" y="1349519"/>
                      <a:pt x="916980" y="1176503"/>
                      <a:pt x="761267" y="1089996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23">
                <a:extLst>
                  <a:ext uri="{FF2B5EF4-FFF2-40B4-BE49-F238E27FC236}">
                    <a16:creationId xmlns="" xmlns:a16="http://schemas.microsoft.com/office/drawing/2014/main" id="{5949BB9E-1CA0-4EF5-8FD1-3E71D456BCA6}"/>
                  </a:ext>
                </a:extLst>
              </p:cNvPr>
              <p:cNvSpPr/>
              <p:nvPr/>
            </p:nvSpPr>
            <p:spPr>
              <a:xfrm>
                <a:off x="6063853" y="2498456"/>
                <a:ext cx="519046" cy="86508"/>
              </a:xfrm>
              <a:custGeom>
                <a:avLst/>
                <a:gdLst>
                  <a:gd name="connsiteX0" fmla="*/ 588252 w 519045"/>
                  <a:gd name="connsiteY0" fmla="*/ 51905 h 86507"/>
                  <a:gd name="connsiteX1" fmla="*/ 562299 w 519045"/>
                  <a:gd name="connsiteY1" fmla="*/ 95158 h 86507"/>
                  <a:gd name="connsiteX2" fmla="*/ 354681 w 519045"/>
                  <a:gd name="connsiteY2" fmla="*/ 95158 h 86507"/>
                  <a:gd name="connsiteX3" fmla="*/ 294126 w 519045"/>
                  <a:gd name="connsiteY3" fmla="*/ 164364 h 86507"/>
                  <a:gd name="connsiteX4" fmla="*/ 233570 w 519045"/>
                  <a:gd name="connsiteY4" fmla="*/ 86508 h 86507"/>
                  <a:gd name="connsiteX5" fmla="*/ 25952 w 519045"/>
                  <a:gd name="connsiteY5" fmla="*/ 86508 h 86507"/>
                  <a:gd name="connsiteX6" fmla="*/ 0 w 519045"/>
                  <a:gd name="connsiteY6" fmla="*/ 43254 h 86507"/>
                  <a:gd name="connsiteX7" fmla="*/ 0 w 519045"/>
                  <a:gd name="connsiteY7" fmla="*/ 43254 h 86507"/>
                  <a:gd name="connsiteX8" fmla="*/ 25952 w 519045"/>
                  <a:gd name="connsiteY8" fmla="*/ 0 h 86507"/>
                  <a:gd name="connsiteX9" fmla="*/ 562299 w 519045"/>
                  <a:gd name="connsiteY9" fmla="*/ 0 h 86507"/>
                  <a:gd name="connsiteX10" fmla="*/ 588252 w 519045"/>
                  <a:gd name="connsiteY10" fmla="*/ 51905 h 86507"/>
                  <a:gd name="connsiteX11" fmla="*/ 588252 w 519045"/>
                  <a:gd name="connsiteY11" fmla="*/ 51905 h 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045" h="86507">
                    <a:moveTo>
                      <a:pt x="588252" y="51905"/>
                    </a:moveTo>
                    <a:cubicBezTo>
                      <a:pt x="588252" y="77857"/>
                      <a:pt x="579601" y="95158"/>
                      <a:pt x="562299" y="95158"/>
                    </a:cubicBezTo>
                    <a:lnTo>
                      <a:pt x="354681" y="95158"/>
                    </a:lnTo>
                    <a:lnTo>
                      <a:pt x="294126" y="164364"/>
                    </a:lnTo>
                    <a:lnTo>
                      <a:pt x="233570" y="86508"/>
                    </a:lnTo>
                    <a:lnTo>
                      <a:pt x="25952" y="86508"/>
                    </a:lnTo>
                    <a:cubicBezTo>
                      <a:pt x="8651" y="86508"/>
                      <a:pt x="0" y="69206"/>
                      <a:pt x="0" y="43254"/>
                    </a:cubicBezTo>
                    <a:lnTo>
                      <a:pt x="0" y="43254"/>
                    </a:lnTo>
                    <a:cubicBezTo>
                      <a:pt x="0" y="17302"/>
                      <a:pt x="8651" y="0"/>
                      <a:pt x="25952" y="0"/>
                    </a:cubicBezTo>
                    <a:lnTo>
                      <a:pt x="562299" y="0"/>
                    </a:lnTo>
                    <a:cubicBezTo>
                      <a:pt x="570950" y="8651"/>
                      <a:pt x="588252" y="25952"/>
                      <a:pt x="588252" y="51905"/>
                    </a:cubicBezTo>
                    <a:lnTo>
                      <a:pt x="588252" y="5190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Cross 29">
              <a:extLst>
                <a:ext uri="{FF2B5EF4-FFF2-40B4-BE49-F238E27FC236}">
                  <a16:creationId xmlns="" xmlns:a16="http://schemas.microsoft.com/office/drawing/2014/main" id="{07311094-6907-42F6-82C7-67AAAFD82796}"/>
                </a:ext>
              </a:extLst>
            </p:cNvPr>
            <p:cNvSpPr/>
            <p:nvPr/>
          </p:nvSpPr>
          <p:spPr>
            <a:xfrm>
              <a:off x="2452398" y="2461147"/>
              <a:ext cx="366288" cy="366288"/>
            </a:xfrm>
            <a:prstGeom prst="plus">
              <a:avLst>
                <a:gd name="adj" fmla="val 36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ross 30">
              <a:extLst>
                <a:ext uri="{FF2B5EF4-FFF2-40B4-BE49-F238E27FC236}">
                  <a16:creationId xmlns="" xmlns:a16="http://schemas.microsoft.com/office/drawing/2014/main" id="{095FB361-BEC7-4037-840D-505B7DC0471C}"/>
                </a:ext>
              </a:extLst>
            </p:cNvPr>
            <p:cNvSpPr/>
            <p:nvPr/>
          </p:nvSpPr>
          <p:spPr>
            <a:xfrm>
              <a:off x="4173693" y="2461147"/>
              <a:ext cx="366288" cy="366288"/>
            </a:xfrm>
            <a:prstGeom prst="plus">
              <a:avLst>
                <a:gd name="adj" fmla="val 36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1">
              <a:extLst>
                <a:ext uri="{FF2B5EF4-FFF2-40B4-BE49-F238E27FC236}">
                  <a16:creationId xmlns="" xmlns:a16="http://schemas.microsoft.com/office/drawing/2014/main" id="{D9B4D66E-107B-4664-B795-D6A9AA2EEB18}"/>
                </a:ext>
              </a:extLst>
            </p:cNvPr>
            <p:cNvGrpSpPr/>
            <p:nvPr/>
          </p:nvGrpSpPr>
          <p:grpSpPr>
            <a:xfrm>
              <a:off x="4898242" y="1522285"/>
              <a:ext cx="421247" cy="1701204"/>
              <a:chOff x="8033176" y="2063304"/>
              <a:chExt cx="557201" cy="2250253"/>
            </a:xfrm>
          </p:grpSpPr>
          <p:grpSp>
            <p:nvGrpSpPr>
              <p:cNvPr id="11" name="Graphic 24">
                <a:extLst>
                  <a:ext uri="{FF2B5EF4-FFF2-40B4-BE49-F238E27FC236}">
                    <a16:creationId xmlns="" xmlns:a16="http://schemas.microsoft.com/office/drawing/2014/main" id="{DBF44372-88E1-40A3-A555-A55FF7B96A89}"/>
                  </a:ext>
                </a:extLst>
              </p:cNvPr>
              <p:cNvGrpSpPr/>
              <p:nvPr/>
            </p:nvGrpSpPr>
            <p:grpSpPr>
              <a:xfrm>
                <a:off x="8033176" y="2541710"/>
                <a:ext cx="557201" cy="1771847"/>
                <a:chOff x="7983641" y="2541710"/>
                <a:chExt cx="557201" cy="1771847"/>
              </a:xfrm>
            </p:grpSpPr>
            <p:sp>
              <p:nvSpPr>
                <p:cNvPr id="14" name="Freeform: Shape 26">
                  <a:extLst>
                    <a:ext uri="{FF2B5EF4-FFF2-40B4-BE49-F238E27FC236}">
                      <a16:creationId xmlns="" xmlns:a16="http://schemas.microsoft.com/office/drawing/2014/main" id="{683DC1E6-FB77-43C3-B8C4-5CDBFEFDE2E7}"/>
                    </a:ext>
                  </a:extLst>
                </p:cNvPr>
                <p:cNvSpPr/>
                <p:nvPr/>
              </p:nvSpPr>
              <p:spPr>
                <a:xfrm>
                  <a:off x="8049698" y="3213085"/>
                  <a:ext cx="425106" cy="1044753"/>
                </a:xfrm>
                <a:custGeom>
                  <a:avLst/>
                  <a:gdLst>
                    <a:gd name="connsiteX0" fmla="*/ 0 w 417900"/>
                    <a:gd name="connsiteY0" fmla="*/ 0 h 1044752"/>
                    <a:gd name="connsiteX1" fmla="*/ 0 w 417900"/>
                    <a:gd name="connsiteY1" fmla="*/ 870627 h 1044752"/>
                    <a:gd name="connsiteX2" fmla="*/ 236810 w 417900"/>
                    <a:gd name="connsiteY2" fmla="*/ 1107437 h 1044752"/>
                    <a:gd name="connsiteX3" fmla="*/ 473621 w 417900"/>
                    <a:gd name="connsiteY3" fmla="*/ 870627 h 1044752"/>
                    <a:gd name="connsiteX4" fmla="*/ 459691 w 417900"/>
                    <a:gd name="connsiteY4" fmla="*/ 0 h 1044752"/>
                    <a:gd name="connsiteX5" fmla="*/ 0 w 417900"/>
                    <a:gd name="connsiteY5" fmla="*/ 0 h 104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7900" h="1044752">
                      <a:moveTo>
                        <a:pt x="0" y="0"/>
                      </a:moveTo>
                      <a:lnTo>
                        <a:pt x="0" y="870627"/>
                      </a:lnTo>
                      <a:cubicBezTo>
                        <a:pt x="0" y="1002962"/>
                        <a:pt x="104475" y="1107437"/>
                        <a:pt x="236810" y="1107437"/>
                      </a:cubicBezTo>
                      <a:cubicBezTo>
                        <a:pt x="369146" y="1107437"/>
                        <a:pt x="473621" y="1002962"/>
                        <a:pt x="473621" y="870627"/>
                      </a:cubicBezTo>
                      <a:lnTo>
                        <a:pt x="4596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68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27">
                  <a:extLst>
                    <a:ext uri="{FF2B5EF4-FFF2-40B4-BE49-F238E27FC236}">
                      <a16:creationId xmlns="" xmlns:a16="http://schemas.microsoft.com/office/drawing/2014/main" id="{4DB5B081-F341-4586-BC3A-80280388A543}"/>
                    </a:ext>
                  </a:extLst>
                </p:cNvPr>
                <p:cNvSpPr/>
                <p:nvPr/>
              </p:nvSpPr>
              <p:spPr>
                <a:xfrm>
                  <a:off x="8041040" y="2641953"/>
                  <a:ext cx="487551" cy="1671604"/>
                </a:xfrm>
                <a:custGeom>
                  <a:avLst/>
                  <a:gdLst>
                    <a:gd name="connsiteX0" fmla="*/ 0 w 487550"/>
                    <a:gd name="connsiteY0" fmla="*/ 0 h 1671603"/>
                    <a:gd name="connsiteX1" fmla="*/ 0 w 487550"/>
                    <a:gd name="connsiteY1" fmla="*/ 1441758 h 1671603"/>
                    <a:gd name="connsiteX2" fmla="*/ 243775 w 487550"/>
                    <a:gd name="connsiteY2" fmla="*/ 1685534 h 1671603"/>
                    <a:gd name="connsiteX3" fmla="*/ 487551 w 487550"/>
                    <a:gd name="connsiteY3" fmla="*/ 1441758 h 1671603"/>
                    <a:gd name="connsiteX4" fmla="*/ 487551 w 487550"/>
                    <a:gd name="connsiteY4" fmla="*/ 0 h 1671603"/>
                    <a:gd name="connsiteX5" fmla="*/ 0 w 487550"/>
                    <a:gd name="connsiteY5" fmla="*/ 0 h 167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7550" h="1671603">
                      <a:moveTo>
                        <a:pt x="0" y="0"/>
                      </a:moveTo>
                      <a:lnTo>
                        <a:pt x="0" y="1441758"/>
                      </a:lnTo>
                      <a:cubicBezTo>
                        <a:pt x="0" y="1574093"/>
                        <a:pt x="111440" y="1685534"/>
                        <a:pt x="243775" y="1685534"/>
                      </a:cubicBezTo>
                      <a:cubicBezTo>
                        <a:pt x="376111" y="1685534"/>
                        <a:pt x="487551" y="1574093"/>
                        <a:pt x="487551" y="1441758"/>
                      </a:cubicBezTo>
                      <a:lnTo>
                        <a:pt x="4875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28">
                  <a:extLst>
                    <a:ext uri="{FF2B5EF4-FFF2-40B4-BE49-F238E27FC236}">
                      <a16:creationId xmlns="" xmlns:a16="http://schemas.microsoft.com/office/drawing/2014/main" id="{0FB113E7-C91D-4E27-8C9E-8FB86B0C3BB4}"/>
                    </a:ext>
                  </a:extLst>
                </p:cNvPr>
                <p:cNvSpPr/>
                <p:nvPr/>
              </p:nvSpPr>
              <p:spPr>
                <a:xfrm>
                  <a:off x="7983641" y="2541710"/>
                  <a:ext cx="557201" cy="69650"/>
                </a:xfrm>
                <a:custGeom>
                  <a:avLst/>
                  <a:gdLst>
                    <a:gd name="connsiteX0" fmla="*/ 605956 w 557200"/>
                    <a:gd name="connsiteY0" fmla="*/ 48755 h 69650"/>
                    <a:gd name="connsiteX1" fmla="*/ 578096 w 557200"/>
                    <a:gd name="connsiteY1" fmla="*/ 97510 h 69650"/>
                    <a:gd name="connsiteX2" fmla="*/ 27860 w 557200"/>
                    <a:gd name="connsiteY2" fmla="*/ 97510 h 69650"/>
                    <a:gd name="connsiteX3" fmla="*/ 0 w 557200"/>
                    <a:gd name="connsiteY3" fmla="*/ 48755 h 69650"/>
                    <a:gd name="connsiteX4" fmla="*/ 0 w 557200"/>
                    <a:gd name="connsiteY4" fmla="*/ 48755 h 69650"/>
                    <a:gd name="connsiteX5" fmla="*/ 27860 w 557200"/>
                    <a:gd name="connsiteY5" fmla="*/ 0 h 69650"/>
                    <a:gd name="connsiteX6" fmla="*/ 571131 w 557200"/>
                    <a:gd name="connsiteY6" fmla="*/ 0 h 69650"/>
                    <a:gd name="connsiteX7" fmla="*/ 605956 w 557200"/>
                    <a:gd name="connsiteY7" fmla="*/ 48755 h 69650"/>
                    <a:gd name="connsiteX8" fmla="*/ 605956 w 557200"/>
                    <a:gd name="connsiteY8" fmla="*/ 48755 h 6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200" h="69650">
                      <a:moveTo>
                        <a:pt x="605956" y="48755"/>
                      </a:moveTo>
                      <a:cubicBezTo>
                        <a:pt x="605956" y="76615"/>
                        <a:pt x="592026" y="97510"/>
                        <a:pt x="578096" y="97510"/>
                      </a:cubicBezTo>
                      <a:lnTo>
                        <a:pt x="27860" y="97510"/>
                      </a:lnTo>
                      <a:cubicBezTo>
                        <a:pt x="13930" y="97510"/>
                        <a:pt x="0" y="76615"/>
                        <a:pt x="0" y="48755"/>
                      </a:cubicBezTo>
                      <a:lnTo>
                        <a:pt x="0" y="48755"/>
                      </a:lnTo>
                      <a:cubicBezTo>
                        <a:pt x="0" y="20895"/>
                        <a:pt x="13930" y="0"/>
                        <a:pt x="27860" y="0"/>
                      </a:cubicBezTo>
                      <a:lnTo>
                        <a:pt x="571131" y="0"/>
                      </a:lnTo>
                      <a:cubicBezTo>
                        <a:pt x="592026" y="0"/>
                        <a:pt x="605956" y="20895"/>
                        <a:pt x="605956" y="48755"/>
                      </a:cubicBezTo>
                      <a:lnTo>
                        <a:pt x="605956" y="48755"/>
                      </a:lnTo>
                      <a:close/>
                    </a:path>
                  </a:pathLst>
                </a:custGeom>
                <a:noFill/>
                <a:ln w="349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Oval 35">
                <a:extLst>
                  <a:ext uri="{FF2B5EF4-FFF2-40B4-BE49-F238E27FC236}">
                    <a16:creationId xmlns="" xmlns:a16="http://schemas.microsoft.com/office/drawing/2014/main" id="{3B14D5BA-D505-4E46-AF38-96D6D75022F4}"/>
                  </a:ext>
                </a:extLst>
              </p:cNvPr>
              <p:cNvSpPr/>
              <p:nvPr/>
            </p:nvSpPr>
            <p:spPr>
              <a:xfrm rot="21298360">
                <a:off x="8247678" y="2286319"/>
                <a:ext cx="164385" cy="16438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36">
                <a:extLst>
                  <a:ext uri="{FF2B5EF4-FFF2-40B4-BE49-F238E27FC236}">
                    <a16:creationId xmlns="" xmlns:a16="http://schemas.microsoft.com/office/drawing/2014/main" id="{F0C84818-19AB-4C23-9FB3-C8D6FE92A477}"/>
                  </a:ext>
                </a:extLst>
              </p:cNvPr>
              <p:cNvSpPr/>
              <p:nvPr/>
            </p:nvSpPr>
            <p:spPr>
              <a:xfrm rot="21298360">
                <a:off x="8451919" y="2063304"/>
                <a:ext cx="94754" cy="9475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Tubos de ensayo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=""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2102837" y="1444769"/>
            <a:ext cx="5333867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8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</p:spTree>
    <p:extLst>
      <p:ext uri="{BB962C8B-B14F-4D97-AF65-F5344CB8AC3E}">
        <p14:creationId xmlns:p14="http://schemas.microsoft.com/office/powerpoint/2010/main" val="2148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84" y="17809"/>
            <a:ext cx="9711366" cy="5382866"/>
          </a:xfrm>
          <a:prstGeom prst="rect">
            <a:avLst/>
          </a:pr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PE" sz="2126" i="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3" name="Graphic 85">
            <a:extLst>
              <a:ext uri="{FF2B5EF4-FFF2-40B4-BE49-F238E27FC236}">
                <a16:creationId xmlns="" xmlns:a16="http://schemas.microsoft.com/office/drawing/2014/main" id="{5DE7A7BD-6891-4DBB-A165-A0A4D64F7B88}"/>
              </a:ext>
            </a:extLst>
          </p:cNvPr>
          <p:cNvGrpSpPr/>
          <p:nvPr/>
        </p:nvGrpSpPr>
        <p:grpSpPr>
          <a:xfrm>
            <a:off x="1299506" y="895560"/>
            <a:ext cx="4944428" cy="3565902"/>
            <a:chOff x="3928306" y="2039280"/>
            <a:chExt cx="4944428" cy="3565902"/>
          </a:xfrm>
        </p:grpSpPr>
        <p:sp>
          <p:nvSpPr>
            <p:cNvPr id="4" name="Freeform: Shape 4">
              <a:extLst>
                <a:ext uri="{FF2B5EF4-FFF2-40B4-BE49-F238E27FC236}">
                  <a16:creationId xmlns="" xmlns:a16="http://schemas.microsoft.com/office/drawing/2014/main" id="{2956DF0C-4A50-4679-AFEE-8F6D94A43560}"/>
                </a:ext>
              </a:extLst>
            </p:cNvPr>
            <p:cNvSpPr/>
            <p:nvPr/>
          </p:nvSpPr>
          <p:spPr>
            <a:xfrm>
              <a:off x="6016098" y="4778936"/>
              <a:ext cx="767539" cy="713180"/>
            </a:xfrm>
            <a:custGeom>
              <a:avLst/>
              <a:gdLst>
                <a:gd name="connsiteX0" fmla="*/ 769278 w 767538"/>
                <a:gd name="connsiteY0" fmla="*/ 714702 h 713180"/>
                <a:gd name="connsiteX1" fmla="*/ 0 w 767538"/>
                <a:gd name="connsiteY1" fmla="*/ 714702 h 713180"/>
                <a:gd name="connsiteX2" fmla="*/ 136983 w 767538"/>
                <a:gd name="connsiteY2" fmla="*/ 0 h 713180"/>
                <a:gd name="connsiteX3" fmla="*/ 632513 w 767538"/>
                <a:gd name="connsiteY3" fmla="*/ 0 h 7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538" h="713180">
                  <a:moveTo>
                    <a:pt x="769278" y="714702"/>
                  </a:moveTo>
                  <a:lnTo>
                    <a:pt x="0" y="714702"/>
                  </a:lnTo>
                  <a:lnTo>
                    <a:pt x="136983" y="0"/>
                  </a:lnTo>
                  <a:lnTo>
                    <a:pt x="632513" y="0"/>
                  </a:lnTo>
                  <a:close/>
                </a:path>
              </a:pathLst>
            </a:custGeom>
            <a:solidFill>
              <a:srgbClr val="FFFFFF"/>
            </a:solidFill>
            <a:ln w="21582" cap="flat">
              <a:solidFill>
                <a:srgbClr val="C1C1C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="" xmlns:a16="http://schemas.microsoft.com/office/drawing/2014/main" id="{64A8B719-C630-4335-B980-1D6969C57A35}"/>
                </a:ext>
              </a:extLst>
            </p:cNvPr>
            <p:cNvSpPr/>
            <p:nvPr/>
          </p:nvSpPr>
          <p:spPr>
            <a:xfrm>
              <a:off x="5602323" y="5456893"/>
              <a:ext cx="1595959" cy="136983"/>
            </a:xfrm>
            <a:custGeom>
              <a:avLst/>
              <a:gdLst>
                <a:gd name="connsiteX0" fmla="*/ 1596829 w 1595958"/>
                <a:gd name="connsiteY0" fmla="*/ 68491 h 136982"/>
                <a:gd name="connsiteX1" fmla="*/ 1491156 w 1595958"/>
                <a:gd name="connsiteY1" fmla="*/ 0 h 136982"/>
                <a:gd name="connsiteX2" fmla="*/ 105672 w 1595958"/>
                <a:gd name="connsiteY2" fmla="*/ 0 h 136982"/>
                <a:gd name="connsiteX3" fmla="*/ 0 w 1595958"/>
                <a:gd name="connsiteY3" fmla="*/ 68491 h 136982"/>
                <a:gd name="connsiteX4" fmla="*/ 0 w 1595958"/>
                <a:gd name="connsiteY4" fmla="*/ 68491 h 136982"/>
                <a:gd name="connsiteX5" fmla="*/ 0 w 1595958"/>
                <a:gd name="connsiteY5" fmla="*/ 68491 h 136982"/>
                <a:gd name="connsiteX6" fmla="*/ 0 w 1595958"/>
                <a:gd name="connsiteY6" fmla="*/ 136983 h 136982"/>
                <a:gd name="connsiteX7" fmla="*/ 105672 w 1595958"/>
                <a:gd name="connsiteY7" fmla="*/ 136983 h 136982"/>
                <a:gd name="connsiteX8" fmla="*/ 1491156 w 1595958"/>
                <a:gd name="connsiteY8" fmla="*/ 136983 h 136982"/>
                <a:gd name="connsiteX9" fmla="*/ 1596829 w 1595958"/>
                <a:gd name="connsiteY9" fmla="*/ 136983 h 136982"/>
                <a:gd name="connsiteX10" fmla="*/ 1596829 w 1595958"/>
                <a:gd name="connsiteY10" fmla="*/ 68491 h 136982"/>
                <a:gd name="connsiteX11" fmla="*/ 1596829 w 1595958"/>
                <a:gd name="connsiteY11" fmla="*/ 68491 h 136982"/>
                <a:gd name="connsiteX12" fmla="*/ 1596829 w 1595958"/>
                <a:gd name="connsiteY12" fmla="*/ 68491 h 13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5958" h="136982">
                  <a:moveTo>
                    <a:pt x="1596829" y="68491"/>
                  </a:moveTo>
                  <a:cubicBezTo>
                    <a:pt x="1596829" y="30658"/>
                    <a:pt x="1549645" y="0"/>
                    <a:pt x="1491156" y="0"/>
                  </a:cubicBezTo>
                  <a:lnTo>
                    <a:pt x="105672" y="0"/>
                  </a:lnTo>
                  <a:cubicBezTo>
                    <a:pt x="47400" y="0"/>
                    <a:pt x="0" y="30658"/>
                    <a:pt x="0" y="68491"/>
                  </a:cubicBezTo>
                  <a:lnTo>
                    <a:pt x="0" y="68491"/>
                  </a:lnTo>
                  <a:lnTo>
                    <a:pt x="0" y="68491"/>
                  </a:lnTo>
                  <a:lnTo>
                    <a:pt x="0" y="136983"/>
                  </a:lnTo>
                  <a:lnTo>
                    <a:pt x="105672" y="136983"/>
                  </a:lnTo>
                  <a:lnTo>
                    <a:pt x="1491156" y="136983"/>
                  </a:lnTo>
                  <a:lnTo>
                    <a:pt x="1596829" y="136983"/>
                  </a:lnTo>
                  <a:lnTo>
                    <a:pt x="1596829" y="68491"/>
                  </a:lnTo>
                  <a:lnTo>
                    <a:pt x="1596829" y="68491"/>
                  </a:lnTo>
                  <a:lnTo>
                    <a:pt x="1596829" y="68491"/>
                  </a:lnTo>
                  <a:close/>
                </a:path>
              </a:pathLst>
            </a:custGeom>
            <a:solidFill>
              <a:srgbClr val="FFFFFF"/>
            </a:solidFill>
            <a:ln w="20653" cap="flat">
              <a:solidFill>
                <a:srgbClr val="C1C1C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="" xmlns:a16="http://schemas.microsoft.com/office/drawing/2014/main" id="{28BC8A27-A041-4D3F-AF7D-D6573238828F}"/>
                </a:ext>
              </a:extLst>
            </p:cNvPr>
            <p:cNvSpPr/>
            <p:nvPr/>
          </p:nvSpPr>
          <p:spPr>
            <a:xfrm>
              <a:off x="3938960" y="2050152"/>
              <a:ext cx="4922685" cy="2874465"/>
            </a:xfrm>
            <a:custGeom>
              <a:avLst/>
              <a:gdLst>
                <a:gd name="connsiteX0" fmla="*/ 4923337 w 4922684"/>
                <a:gd name="connsiteY0" fmla="*/ 2773793 h 2874464"/>
                <a:gd name="connsiteX1" fmla="*/ 4807880 w 4922684"/>
                <a:gd name="connsiteY1" fmla="*/ 2875117 h 2874464"/>
                <a:gd name="connsiteX2" fmla="*/ 115457 w 4922684"/>
                <a:gd name="connsiteY2" fmla="*/ 2875117 h 2874464"/>
                <a:gd name="connsiteX3" fmla="*/ 0 w 4922684"/>
                <a:gd name="connsiteY3" fmla="*/ 2773793 h 2874464"/>
                <a:gd name="connsiteX4" fmla="*/ 0 w 4922684"/>
                <a:gd name="connsiteY4" fmla="*/ 101324 h 2874464"/>
                <a:gd name="connsiteX5" fmla="*/ 115457 w 4922684"/>
                <a:gd name="connsiteY5" fmla="*/ 0 h 2874464"/>
                <a:gd name="connsiteX6" fmla="*/ 4807880 w 4922684"/>
                <a:gd name="connsiteY6" fmla="*/ 0 h 2874464"/>
                <a:gd name="connsiteX7" fmla="*/ 4923337 w 4922684"/>
                <a:gd name="connsiteY7" fmla="*/ 101324 h 2874464"/>
                <a:gd name="connsiteX8" fmla="*/ 4923337 w 4922684"/>
                <a:gd name="connsiteY8" fmla="*/ 2773793 h 287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2684" h="2874464">
                  <a:moveTo>
                    <a:pt x="4923337" y="2773793"/>
                  </a:moveTo>
                  <a:cubicBezTo>
                    <a:pt x="4923337" y="2829674"/>
                    <a:pt x="4871588" y="2875117"/>
                    <a:pt x="4807880" y="2875117"/>
                  </a:cubicBezTo>
                  <a:lnTo>
                    <a:pt x="115457" y="2875117"/>
                  </a:lnTo>
                  <a:cubicBezTo>
                    <a:pt x="51749" y="2875117"/>
                    <a:pt x="0" y="2829674"/>
                    <a:pt x="0" y="2773793"/>
                  </a:cubicBezTo>
                  <a:lnTo>
                    <a:pt x="0" y="101324"/>
                  </a:lnTo>
                  <a:cubicBezTo>
                    <a:pt x="217" y="45226"/>
                    <a:pt x="51749" y="0"/>
                    <a:pt x="115457" y="0"/>
                  </a:cubicBezTo>
                  <a:lnTo>
                    <a:pt x="4807880" y="0"/>
                  </a:lnTo>
                  <a:cubicBezTo>
                    <a:pt x="4871588" y="0"/>
                    <a:pt x="4923337" y="45444"/>
                    <a:pt x="4923337" y="101324"/>
                  </a:cubicBezTo>
                  <a:lnTo>
                    <a:pt x="4923337" y="2773793"/>
                  </a:lnTo>
                  <a:close/>
                </a:path>
              </a:pathLst>
            </a:custGeom>
            <a:solidFill>
              <a:srgbClr val="FFFFFF"/>
            </a:solidFill>
            <a:ln w="21582" cap="flat">
              <a:solidFill>
                <a:srgbClr val="C1C1C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="" xmlns:a16="http://schemas.microsoft.com/office/drawing/2014/main" id="{CB513587-97DB-4A01-A8DB-884979E5E74E}"/>
                </a:ext>
              </a:extLst>
            </p:cNvPr>
            <p:cNvSpPr/>
            <p:nvPr/>
          </p:nvSpPr>
          <p:spPr>
            <a:xfrm>
              <a:off x="4076378" y="2204094"/>
              <a:ext cx="4648719" cy="2565710"/>
            </a:xfrm>
            <a:custGeom>
              <a:avLst/>
              <a:gdLst>
                <a:gd name="connsiteX0" fmla="*/ 4648937 w 4648719"/>
                <a:gd name="connsiteY0" fmla="*/ 2457428 h 2565709"/>
                <a:gd name="connsiteX1" fmla="*/ 4530436 w 4648719"/>
                <a:gd name="connsiteY1" fmla="*/ 2567232 h 2565709"/>
                <a:gd name="connsiteX2" fmla="*/ 118501 w 4648719"/>
                <a:gd name="connsiteY2" fmla="*/ 2567232 h 2565709"/>
                <a:gd name="connsiteX3" fmla="*/ 0 w 4648719"/>
                <a:gd name="connsiteY3" fmla="*/ 2457428 h 2565709"/>
                <a:gd name="connsiteX4" fmla="*/ 0 w 4648719"/>
                <a:gd name="connsiteY4" fmla="*/ 109804 h 2565709"/>
                <a:gd name="connsiteX5" fmla="*/ 118501 w 4648719"/>
                <a:gd name="connsiteY5" fmla="*/ 0 h 2565709"/>
                <a:gd name="connsiteX6" fmla="*/ 4530436 w 4648719"/>
                <a:gd name="connsiteY6" fmla="*/ 0 h 2565709"/>
                <a:gd name="connsiteX7" fmla="*/ 4648937 w 4648719"/>
                <a:gd name="connsiteY7" fmla="*/ 109804 h 2565709"/>
                <a:gd name="connsiteX8" fmla="*/ 4648937 w 4648719"/>
                <a:gd name="connsiteY8" fmla="*/ 2457428 h 25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8719" h="2565709">
                  <a:moveTo>
                    <a:pt x="4648937" y="2457428"/>
                  </a:moveTo>
                  <a:cubicBezTo>
                    <a:pt x="4648937" y="2518092"/>
                    <a:pt x="4595883" y="2567232"/>
                    <a:pt x="4530436" y="2567232"/>
                  </a:cubicBezTo>
                  <a:lnTo>
                    <a:pt x="118501" y="2567232"/>
                  </a:lnTo>
                  <a:cubicBezTo>
                    <a:pt x="53054" y="2567232"/>
                    <a:pt x="0" y="2518092"/>
                    <a:pt x="0" y="2457428"/>
                  </a:cubicBezTo>
                  <a:lnTo>
                    <a:pt x="0" y="109804"/>
                  </a:lnTo>
                  <a:cubicBezTo>
                    <a:pt x="0" y="49140"/>
                    <a:pt x="53054" y="0"/>
                    <a:pt x="118501" y="0"/>
                  </a:cubicBezTo>
                  <a:lnTo>
                    <a:pt x="4530436" y="0"/>
                  </a:lnTo>
                  <a:cubicBezTo>
                    <a:pt x="4595883" y="0"/>
                    <a:pt x="4648937" y="49140"/>
                    <a:pt x="4648937" y="109804"/>
                  </a:cubicBezTo>
                  <a:lnTo>
                    <a:pt x="4648937" y="24574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25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=""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323528" y="239703"/>
            <a:ext cx="247092" cy="247092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2126" i="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="" xmlns:a16="http://schemas.microsoft.com/office/drawing/2014/main" id="{27596C6F-257A-4220-9A69-5DB333853088}"/>
              </a:ext>
            </a:extLst>
          </p:cNvPr>
          <p:cNvSpPr txBox="1">
            <a:spLocks/>
          </p:cNvSpPr>
          <p:nvPr/>
        </p:nvSpPr>
        <p:spPr>
          <a:xfrm>
            <a:off x="-371237" y="63863"/>
            <a:ext cx="5587812" cy="70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b="1" smtClean="0">
                <a:solidFill>
                  <a:schemeClr val="accent4"/>
                </a:solidFill>
                <a:latin typeface="Raleway" panose="020B0503030101060003" pitchFamily="34" charset="0"/>
              </a:rPr>
              <a:t>An Equation</a:t>
            </a:r>
            <a:endParaRPr lang="en-GB" sz="3600" b="1" dirty="0">
              <a:solidFill>
                <a:schemeClr val="accent4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=""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1800464" y="1535214"/>
            <a:ext cx="3854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= mc2</a:t>
            </a:r>
          </a:p>
        </p:txBody>
      </p:sp>
      <p:pic>
        <p:nvPicPr>
          <p:cNvPr id="13" name="Graphic 8">
            <a:extLst>
              <a:ext uri="{FF2B5EF4-FFF2-40B4-BE49-F238E27FC236}">
                <a16:creationId xmlns="" xmlns:a16="http://schemas.microsoft.com/office/drawing/2014/main" id="{BD975A39-27C5-461F-8939-5D07D5AB9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936" y="4185000"/>
            <a:ext cx="1491528" cy="866049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="" xmlns:a16="http://schemas.microsoft.com/office/drawing/2014/main" id="{24F3807C-86A1-4087-A7D4-34ADD8E1E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4566" y="363249"/>
            <a:ext cx="904018" cy="13908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=""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8536912" y="4787677"/>
            <a:ext cx="335149" cy="335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=""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9026292" y="4421620"/>
            <a:ext cx="473938" cy="473938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2126" i="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64639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58996"/>
              </p:ext>
            </p:extLst>
          </p:nvPr>
        </p:nvGraphicFramePr>
        <p:xfrm>
          <a:off x="684461" y="1044153"/>
          <a:ext cx="8427756" cy="3113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6939">
                  <a:extLst>
                    <a:ext uri="{9D8B030D-6E8A-4147-A177-3AD203B41FA5}">
                      <a16:colId xmlns="" xmlns:a16="http://schemas.microsoft.com/office/drawing/2014/main" val="1828811264"/>
                    </a:ext>
                  </a:extLst>
                </a:gridCol>
                <a:gridCol w="2106939">
                  <a:extLst>
                    <a:ext uri="{9D8B030D-6E8A-4147-A177-3AD203B41FA5}">
                      <a16:colId xmlns="" xmlns:a16="http://schemas.microsoft.com/office/drawing/2014/main" val="3155904124"/>
                    </a:ext>
                  </a:extLst>
                </a:gridCol>
                <a:gridCol w="2106939">
                  <a:extLst>
                    <a:ext uri="{9D8B030D-6E8A-4147-A177-3AD203B41FA5}">
                      <a16:colId xmlns="" xmlns:a16="http://schemas.microsoft.com/office/drawing/2014/main" val="3197967846"/>
                    </a:ext>
                  </a:extLst>
                </a:gridCol>
                <a:gridCol w="2106939">
                  <a:extLst>
                    <a:ext uri="{9D8B030D-6E8A-4147-A177-3AD203B41FA5}">
                      <a16:colId xmlns="" xmlns:a16="http://schemas.microsoft.com/office/drawing/2014/main" val="326580143"/>
                    </a:ext>
                  </a:extLst>
                </a:gridCol>
              </a:tblGrid>
              <a:tr h="51886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8543530"/>
                  </a:ext>
                </a:extLst>
              </a:tr>
              <a:tr h="51886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extLst>
                  <a:ext uri="{0D108BD9-81ED-4DB2-BD59-A6C34878D82A}">
                    <a16:rowId xmlns="" xmlns:a16="http://schemas.microsoft.com/office/drawing/2014/main" val="1792328766"/>
                  </a:ext>
                </a:extLst>
              </a:tr>
              <a:tr h="51886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extLst>
                  <a:ext uri="{0D108BD9-81ED-4DB2-BD59-A6C34878D82A}">
                    <a16:rowId xmlns="" xmlns:a16="http://schemas.microsoft.com/office/drawing/2014/main" val="2421597394"/>
                  </a:ext>
                </a:extLst>
              </a:tr>
              <a:tr h="51886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/>
                </a:tc>
                <a:extLst>
                  <a:ext uri="{0D108BD9-81ED-4DB2-BD59-A6C34878D82A}">
                    <a16:rowId xmlns="" xmlns:a16="http://schemas.microsoft.com/office/drawing/2014/main" val="2399863531"/>
                  </a:ext>
                </a:extLst>
              </a:tr>
              <a:tr h="51886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7477623"/>
                  </a:ext>
                </a:extLst>
              </a:tr>
              <a:tr h="51886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1670" marR="71670" marT="35835" marB="35835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1670" marR="71670" marT="35835" marB="35835"/>
                </a:tc>
                <a:extLst>
                  <a:ext uri="{0D108BD9-81ED-4DB2-BD59-A6C34878D82A}">
                    <a16:rowId xmlns=""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3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973386" y="1188169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736434" y="1633124"/>
            <a:ext cx="1765447" cy="3162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736434" y="2297576"/>
            <a:ext cx="1765447" cy="3162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736434" y="2962028"/>
            <a:ext cx="1765447" cy="3162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736434" y="3626480"/>
            <a:ext cx="1765447" cy="3162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4" descr="Checkmark">
            <a:extLst>
              <a:ext uri="{FF2B5EF4-FFF2-40B4-BE49-F238E27FC236}">
                <a16:creationId xmlns=""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3809" y="2237843"/>
            <a:ext cx="396337" cy="396337"/>
          </a:xfrm>
          <a:prstGeom prst="rect">
            <a:avLst/>
          </a:prstGeom>
        </p:spPr>
      </p:pic>
      <p:pic>
        <p:nvPicPr>
          <p:cNvPr id="11" name="Graphic 9" descr="Close">
            <a:extLst>
              <a:ext uri="{FF2B5EF4-FFF2-40B4-BE49-F238E27FC236}">
                <a16:creationId xmlns=""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666" y="2863096"/>
            <a:ext cx="396337" cy="396337"/>
          </a:xfrm>
          <a:prstGeom prst="rect">
            <a:avLst/>
          </a:prstGeom>
        </p:spPr>
      </p:pic>
      <p:pic>
        <p:nvPicPr>
          <p:cNvPr id="12" name="Graphic 30" descr="Checkmark">
            <a:extLst>
              <a:ext uri="{FF2B5EF4-FFF2-40B4-BE49-F238E27FC236}">
                <a16:creationId xmlns=""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2666" y="2198644"/>
            <a:ext cx="396337" cy="396337"/>
          </a:xfrm>
          <a:prstGeom prst="rect">
            <a:avLst/>
          </a:prstGeom>
        </p:spPr>
      </p:pic>
      <p:pic>
        <p:nvPicPr>
          <p:cNvPr id="13" name="Graphic 31" descr="Checkmark">
            <a:extLst>
              <a:ext uri="{FF2B5EF4-FFF2-40B4-BE49-F238E27FC236}">
                <a16:creationId xmlns=""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523" y="2178821"/>
            <a:ext cx="396337" cy="396337"/>
          </a:xfrm>
          <a:prstGeom prst="rect">
            <a:avLst/>
          </a:prstGeom>
        </p:spPr>
      </p:pic>
      <p:pic>
        <p:nvPicPr>
          <p:cNvPr id="14" name="Graphic 33" descr="Close">
            <a:extLst>
              <a:ext uri="{FF2B5EF4-FFF2-40B4-BE49-F238E27FC236}">
                <a16:creationId xmlns=""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1523" y="3507725"/>
            <a:ext cx="396337" cy="396337"/>
          </a:xfrm>
          <a:prstGeom prst="rect">
            <a:avLst/>
          </a:prstGeom>
        </p:spPr>
      </p:pic>
      <p:pic>
        <p:nvPicPr>
          <p:cNvPr id="15" name="Graphic 34" descr="Close">
            <a:extLst>
              <a:ext uri="{FF2B5EF4-FFF2-40B4-BE49-F238E27FC236}">
                <a16:creationId xmlns=""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666" y="3549120"/>
            <a:ext cx="396337" cy="396337"/>
          </a:xfrm>
          <a:prstGeom prst="rect">
            <a:avLst/>
          </a:prstGeom>
        </p:spPr>
      </p:pic>
      <p:pic>
        <p:nvPicPr>
          <p:cNvPr id="16" name="Graphic 35" descr="Checkmark">
            <a:extLst>
              <a:ext uri="{FF2B5EF4-FFF2-40B4-BE49-F238E27FC236}">
                <a16:creationId xmlns=""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3809" y="1571640"/>
            <a:ext cx="396337" cy="396337"/>
          </a:xfrm>
          <a:prstGeom prst="rect">
            <a:avLst/>
          </a:prstGeom>
        </p:spPr>
      </p:pic>
      <p:pic>
        <p:nvPicPr>
          <p:cNvPr id="17" name="Graphic 36" descr="Checkmark">
            <a:extLst>
              <a:ext uri="{FF2B5EF4-FFF2-40B4-BE49-F238E27FC236}">
                <a16:creationId xmlns=""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3809" y="2902294"/>
            <a:ext cx="396337" cy="396337"/>
          </a:xfrm>
          <a:prstGeom prst="rect">
            <a:avLst/>
          </a:prstGeom>
        </p:spPr>
      </p:pic>
      <p:pic>
        <p:nvPicPr>
          <p:cNvPr id="18" name="Graphic 37" descr="Checkmark">
            <a:extLst>
              <a:ext uri="{FF2B5EF4-FFF2-40B4-BE49-F238E27FC236}">
                <a16:creationId xmlns=""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3809" y="3566747"/>
            <a:ext cx="396337" cy="396337"/>
          </a:xfrm>
          <a:prstGeom prst="rect">
            <a:avLst/>
          </a:prstGeom>
        </p:spPr>
      </p:pic>
      <p:pic>
        <p:nvPicPr>
          <p:cNvPr id="19" name="Graphic 38" descr="Checkmark">
            <a:extLst>
              <a:ext uri="{FF2B5EF4-FFF2-40B4-BE49-F238E27FC236}">
                <a16:creationId xmlns=""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2666" y="1560604"/>
            <a:ext cx="396337" cy="396337"/>
          </a:xfrm>
          <a:prstGeom prst="rect">
            <a:avLst/>
          </a:prstGeom>
        </p:spPr>
      </p:pic>
      <p:pic>
        <p:nvPicPr>
          <p:cNvPr id="20" name="Graphic 39" descr="Checkmark">
            <a:extLst>
              <a:ext uri="{FF2B5EF4-FFF2-40B4-BE49-F238E27FC236}">
                <a16:creationId xmlns=""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523" y="1526181"/>
            <a:ext cx="396337" cy="396337"/>
          </a:xfrm>
          <a:prstGeom prst="rect">
            <a:avLst/>
          </a:prstGeom>
        </p:spPr>
      </p:pic>
      <p:pic>
        <p:nvPicPr>
          <p:cNvPr id="21" name="Graphic 40" descr="Checkmark">
            <a:extLst>
              <a:ext uri="{FF2B5EF4-FFF2-40B4-BE49-F238E27FC236}">
                <a16:creationId xmlns=""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523" y="2869776"/>
            <a:ext cx="396337" cy="396337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=""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8476001" y="4866594"/>
            <a:ext cx="335149" cy="335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=""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8965381" y="4500537"/>
            <a:ext cx="473938" cy="473938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2126" i="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Tubos de ensayo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060725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5004941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7045703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093" y="658551"/>
            <a:ext cx="2034627" cy="4535491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圆角矩形 50"/>
          <p:cNvSpPr/>
          <p:nvPr/>
        </p:nvSpPr>
        <p:spPr>
          <a:xfrm>
            <a:off x="4644901" y="1065640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矩形 51"/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圆角矩形 55"/>
          <p:cNvSpPr/>
          <p:nvPr/>
        </p:nvSpPr>
        <p:spPr bwMode="auto">
          <a:xfrm>
            <a:off x="3795383" y="1079198"/>
            <a:ext cx="714280" cy="588896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圆角矩形 56"/>
          <p:cNvSpPr/>
          <p:nvPr/>
        </p:nvSpPr>
        <p:spPr>
          <a:xfrm>
            <a:off x="4644901" y="2049698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矩形 57"/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58"/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圆角矩形 74"/>
          <p:cNvSpPr/>
          <p:nvPr/>
        </p:nvSpPr>
        <p:spPr bwMode="auto">
          <a:xfrm>
            <a:off x="3795383" y="2063256"/>
            <a:ext cx="714280" cy="588896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圆角矩形 75"/>
          <p:cNvSpPr/>
          <p:nvPr/>
        </p:nvSpPr>
        <p:spPr>
          <a:xfrm>
            <a:off x="4644901" y="3035575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矩形 76"/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7"/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" name="圆角矩形 100"/>
          <p:cNvSpPr/>
          <p:nvPr/>
        </p:nvSpPr>
        <p:spPr bwMode="auto">
          <a:xfrm>
            <a:off x="3795383" y="3049133"/>
            <a:ext cx="714280" cy="588896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圆角矩形 101"/>
          <p:cNvSpPr/>
          <p:nvPr/>
        </p:nvSpPr>
        <p:spPr>
          <a:xfrm>
            <a:off x="4644901" y="4038513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矩形 102"/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103"/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圆角矩形 106"/>
          <p:cNvSpPr/>
          <p:nvPr/>
        </p:nvSpPr>
        <p:spPr bwMode="auto">
          <a:xfrm>
            <a:off x="3795383" y="4052071"/>
            <a:ext cx="714280" cy="588896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7" name="组合 42"/>
          <p:cNvGrpSpPr/>
          <p:nvPr/>
        </p:nvGrpSpPr>
        <p:grpSpPr>
          <a:xfrm>
            <a:off x="841145" y="2012358"/>
            <a:ext cx="1710850" cy="1710849"/>
            <a:chOff x="3962648" y="2819400"/>
            <a:chExt cx="1218704" cy="1218704"/>
          </a:xfrm>
        </p:grpSpPr>
        <p:grpSp>
          <p:nvGrpSpPr>
            <p:cNvPr id="28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5"/>
            <p:cNvSpPr txBox="1"/>
            <p:nvPr/>
          </p:nvSpPr>
          <p:spPr>
            <a:xfrm>
              <a:off x="4002370" y="3165339"/>
              <a:ext cx="1140967" cy="63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altLang="zh-CN" sz="2800" b="1" spc="3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endParaRPr lang="en-US" altLang="zh-CN" sz="2800" b="1" spc="3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b="1" cap="all" dirty="0" smtClean="0">
                  <a:solidFill>
                    <a:schemeClr val="accent3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400" b="1" cap="all" dirty="0">
                <a:solidFill>
                  <a:schemeClr val="accent3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8" grpId="0" animBg="1"/>
          <p:bldP spid="9" grpId="0" animBg="1"/>
          <p:bldP spid="10" grpId="0"/>
          <p:bldP spid="14" grpId="0" animBg="1"/>
          <p:bldP spid="15" grpId="0" animBg="1"/>
          <p:bldP spid="16" grpId="0"/>
          <p:bldP spid="20" grpId="0" animBg="1"/>
          <p:bldP spid="21" grpId="0" animBg="1"/>
          <p:bldP spid="22" grpId="0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8" grpId="0" animBg="1"/>
          <p:bldP spid="9" grpId="0" animBg="1"/>
          <p:bldP spid="10" grpId="0"/>
          <p:bldP spid="14" grpId="0" animBg="1"/>
          <p:bldP spid="15" grpId="0" animBg="1"/>
          <p:bldP spid="16" grpId="0"/>
          <p:bldP spid="20" grpId="0" animBg="1"/>
          <p:bldP spid="21" grpId="0" animBg="1"/>
          <p:bldP spid="22" grpId="0"/>
          <p:bldP spid="2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0844" y="4157265"/>
            <a:ext cx="4009303" cy="1049163"/>
            <a:chOff x="2830844" y="4157265"/>
            <a:chExt cx="4009303" cy="1049163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2830844" y="4612671"/>
              <a:ext cx="1346042" cy="583669"/>
            </a:xfrm>
            <a:prstGeom prst="rect">
              <a:avLst/>
            </a:pr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169680" y="4157265"/>
              <a:ext cx="1335954" cy="1039075"/>
            </a:xfrm>
            <a:prstGeom prst="rect">
              <a:avLst/>
            </a:pr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5505634" y="4446937"/>
              <a:ext cx="1334513" cy="749402"/>
            </a:xfrm>
            <a:prstGeom prst="rect">
              <a:avLst/>
            </a:pr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5" name="矩形 23"/>
            <p:cNvSpPr>
              <a:spLocks noChangeArrowheads="1"/>
            </p:cNvSpPr>
            <p:nvPr/>
          </p:nvSpPr>
          <p:spPr bwMode="auto">
            <a:xfrm>
              <a:off x="4538616" y="4200499"/>
              <a:ext cx="549082" cy="95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pPr algn="ctr"/>
              <a:r>
                <a:rPr lang="en-US" altLang="zh-CN" sz="6400" dirty="0">
                  <a:solidFill>
                    <a:srgbClr val="FFFFFF"/>
                  </a:solidFill>
                  <a:ea typeface="MS Gothic" pitchFamily="49" charset="-128"/>
                </a:rPr>
                <a:t>1</a:t>
              </a:r>
              <a:endParaRPr lang="zh-CN" altLang="en-US" sz="6400" dirty="0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46" name="矩形 24"/>
            <p:cNvSpPr>
              <a:spLocks noChangeArrowheads="1"/>
            </p:cNvSpPr>
            <p:nvPr/>
          </p:nvSpPr>
          <p:spPr bwMode="auto">
            <a:xfrm>
              <a:off x="5962481" y="4493054"/>
              <a:ext cx="412171" cy="66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pPr algn="ctr"/>
              <a:r>
                <a:rPr lang="en-US" altLang="zh-CN" sz="4300">
                  <a:solidFill>
                    <a:srgbClr val="FFFFFF"/>
                  </a:solidFill>
                  <a:ea typeface="MS Gothic" pitchFamily="49" charset="-128"/>
                </a:rPr>
                <a:t>2</a:t>
              </a:r>
              <a:endParaRPr lang="zh-CN" altLang="en-US" sz="4300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47" name="矩形 25"/>
            <p:cNvSpPr>
              <a:spLocks noChangeArrowheads="1"/>
            </p:cNvSpPr>
            <p:nvPr/>
          </p:nvSpPr>
          <p:spPr bwMode="auto">
            <a:xfrm>
              <a:off x="3323720" y="4609788"/>
              <a:ext cx="379024" cy="59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pPr algn="ctr"/>
              <a:r>
                <a:rPr lang="en-US" altLang="zh-CN" sz="3800">
                  <a:solidFill>
                    <a:srgbClr val="FFFFFF"/>
                  </a:solidFill>
                  <a:ea typeface="MS Gothic" pitchFamily="49" charset="-128"/>
                </a:rPr>
                <a:t>3</a:t>
              </a:r>
              <a:endParaRPr lang="zh-CN" altLang="en-US" sz="3800">
                <a:solidFill>
                  <a:srgbClr val="FFFFFF"/>
                </a:solidFill>
                <a:ea typeface="MS Gothic" pitchFamily="49" charset="-128"/>
              </a:endParaRPr>
            </a:p>
          </p:txBody>
        </p:sp>
      </p:grpSp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68" name="矩形 67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4" name="组合 18"/>
          <p:cNvGrpSpPr>
            <a:grpSpLocks/>
          </p:cNvGrpSpPr>
          <p:nvPr/>
        </p:nvGrpSpPr>
        <p:grpSpPr bwMode="auto">
          <a:xfrm>
            <a:off x="2862549" y="3132600"/>
            <a:ext cx="1278307" cy="1870624"/>
            <a:chOff x="0" y="0"/>
            <a:chExt cx="1765300" cy="2616200"/>
          </a:xfrm>
        </p:grpSpPr>
        <p:sp>
          <p:nvSpPr>
            <p:cNvPr id="35" name="Freeform 8"/>
            <p:cNvSpPr>
              <a:spLocks noChangeArrowheads="1"/>
            </p:cNvSpPr>
            <p:nvPr/>
          </p:nvSpPr>
          <p:spPr bwMode="auto">
            <a:xfrm>
              <a:off x="546100" y="0"/>
              <a:ext cx="673100" cy="673100"/>
            </a:xfrm>
            <a:custGeom>
              <a:avLst/>
              <a:gdLst>
                <a:gd name="T0" fmla="*/ 336550 w 424"/>
                <a:gd name="T1" fmla="*/ 673100 h 424"/>
                <a:gd name="T2" fmla="*/ 406400 w 424"/>
                <a:gd name="T3" fmla="*/ 666750 h 424"/>
                <a:gd name="T4" fmla="*/ 473075 w 424"/>
                <a:gd name="T5" fmla="*/ 647700 h 424"/>
                <a:gd name="T6" fmla="*/ 530225 w 424"/>
                <a:gd name="T7" fmla="*/ 619125 h 424"/>
                <a:gd name="T8" fmla="*/ 577850 w 424"/>
                <a:gd name="T9" fmla="*/ 577850 h 424"/>
                <a:gd name="T10" fmla="*/ 619125 w 424"/>
                <a:gd name="T11" fmla="*/ 527050 h 424"/>
                <a:gd name="T12" fmla="*/ 647700 w 424"/>
                <a:gd name="T13" fmla="*/ 469900 h 424"/>
                <a:gd name="T14" fmla="*/ 666750 w 424"/>
                <a:gd name="T15" fmla="*/ 406400 h 424"/>
                <a:gd name="T16" fmla="*/ 673100 w 424"/>
                <a:gd name="T17" fmla="*/ 339725 h 424"/>
                <a:gd name="T18" fmla="*/ 669925 w 424"/>
                <a:gd name="T19" fmla="*/ 304800 h 424"/>
                <a:gd name="T20" fmla="*/ 657225 w 424"/>
                <a:gd name="T21" fmla="*/ 241300 h 424"/>
                <a:gd name="T22" fmla="*/ 635000 w 424"/>
                <a:gd name="T23" fmla="*/ 180975 h 424"/>
                <a:gd name="T24" fmla="*/ 600075 w 424"/>
                <a:gd name="T25" fmla="*/ 123825 h 424"/>
                <a:gd name="T26" fmla="*/ 555625 w 424"/>
                <a:gd name="T27" fmla="*/ 79375 h 424"/>
                <a:gd name="T28" fmla="*/ 501650 w 424"/>
                <a:gd name="T29" fmla="*/ 41275 h 424"/>
                <a:gd name="T30" fmla="*/ 441325 w 424"/>
                <a:gd name="T31" fmla="*/ 15875 h 424"/>
                <a:gd name="T32" fmla="*/ 371475 w 424"/>
                <a:gd name="T33" fmla="*/ 0 h 424"/>
                <a:gd name="T34" fmla="*/ 336550 w 424"/>
                <a:gd name="T35" fmla="*/ 0 h 424"/>
                <a:gd name="T36" fmla="*/ 269875 w 424"/>
                <a:gd name="T37" fmla="*/ 6350 h 424"/>
                <a:gd name="T38" fmla="*/ 206375 w 424"/>
                <a:gd name="T39" fmla="*/ 25400 h 424"/>
                <a:gd name="T40" fmla="*/ 149225 w 424"/>
                <a:gd name="T41" fmla="*/ 57150 h 424"/>
                <a:gd name="T42" fmla="*/ 101600 w 424"/>
                <a:gd name="T43" fmla="*/ 101600 h 424"/>
                <a:gd name="T44" fmla="*/ 60325 w 424"/>
                <a:gd name="T45" fmla="*/ 152400 h 424"/>
                <a:gd name="T46" fmla="*/ 28575 w 424"/>
                <a:gd name="T47" fmla="*/ 209550 h 424"/>
                <a:gd name="T48" fmla="*/ 9525 w 424"/>
                <a:gd name="T49" fmla="*/ 273050 h 424"/>
                <a:gd name="T50" fmla="*/ 0 w 424"/>
                <a:gd name="T51" fmla="*/ 339725 h 424"/>
                <a:gd name="T52" fmla="*/ 3175 w 424"/>
                <a:gd name="T53" fmla="*/ 374650 h 424"/>
                <a:gd name="T54" fmla="*/ 15875 w 424"/>
                <a:gd name="T55" fmla="*/ 438150 h 424"/>
                <a:gd name="T56" fmla="*/ 41275 w 424"/>
                <a:gd name="T57" fmla="*/ 501650 h 424"/>
                <a:gd name="T58" fmla="*/ 79375 w 424"/>
                <a:gd name="T59" fmla="*/ 552450 h 424"/>
                <a:gd name="T60" fmla="*/ 123825 w 424"/>
                <a:gd name="T61" fmla="*/ 600075 h 424"/>
                <a:gd name="T62" fmla="*/ 177800 w 424"/>
                <a:gd name="T63" fmla="*/ 635000 h 424"/>
                <a:gd name="T64" fmla="*/ 238125 w 424"/>
                <a:gd name="T65" fmla="*/ 660400 h 424"/>
                <a:gd name="T66" fmla="*/ 301625 w 424"/>
                <a:gd name="T67" fmla="*/ 673100 h 424"/>
                <a:gd name="T68" fmla="*/ 336550 w 424"/>
                <a:gd name="T69" fmla="*/ 673100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4"/>
                <a:gd name="T106" fmla="*/ 0 h 424"/>
                <a:gd name="T107" fmla="*/ 424 w 424"/>
                <a:gd name="T108" fmla="*/ 424 h 4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4" h="424">
                  <a:moveTo>
                    <a:pt x="212" y="424"/>
                  </a:moveTo>
                  <a:lnTo>
                    <a:pt x="212" y="424"/>
                  </a:lnTo>
                  <a:lnTo>
                    <a:pt x="234" y="424"/>
                  </a:lnTo>
                  <a:lnTo>
                    <a:pt x="256" y="420"/>
                  </a:lnTo>
                  <a:lnTo>
                    <a:pt x="278" y="416"/>
                  </a:lnTo>
                  <a:lnTo>
                    <a:pt x="298" y="408"/>
                  </a:lnTo>
                  <a:lnTo>
                    <a:pt x="316" y="400"/>
                  </a:lnTo>
                  <a:lnTo>
                    <a:pt x="334" y="390"/>
                  </a:lnTo>
                  <a:lnTo>
                    <a:pt x="350" y="378"/>
                  </a:lnTo>
                  <a:lnTo>
                    <a:pt x="364" y="364"/>
                  </a:lnTo>
                  <a:lnTo>
                    <a:pt x="378" y="348"/>
                  </a:lnTo>
                  <a:lnTo>
                    <a:pt x="390" y="332"/>
                  </a:lnTo>
                  <a:lnTo>
                    <a:pt x="400" y="316"/>
                  </a:lnTo>
                  <a:lnTo>
                    <a:pt x="408" y="296"/>
                  </a:lnTo>
                  <a:lnTo>
                    <a:pt x="414" y="276"/>
                  </a:lnTo>
                  <a:lnTo>
                    <a:pt x="420" y="256"/>
                  </a:lnTo>
                  <a:lnTo>
                    <a:pt x="422" y="236"/>
                  </a:lnTo>
                  <a:lnTo>
                    <a:pt x="424" y="214"/>
                  </a:lnTo>
                  <a:lnTo>
                    <a:pt x="422" y="192"/>
                  </a:lnTo>
                  <a:lnTo>
                    <a:pt x="420" y="172"/>
                  </a:lnTo>
                  <a:lnTo>
                    <a:pt x="414" y="152"/>
                  </a:lnTo>
                  <a:lnTo>
                    <a:pt x="408" y="132"/>
                  </a:lnTo>
                  <a:lnTo>
                    <a:pt x="400" y="114"/>
                  </a:lnTo>
                  <a:lnTo>
                    <a:pt x="390" y="96"/>
                  </a:lnTo>
                  <a:lnTo>
                    <a:pt x="378" y="78"/>
                  </a:lnTo>
                  <a:lnTo>
                    <a:pt x="364" y="64"/>
                  </a:lnTo>
                  <a:lnTo>
                    <a:pt x="350" y="50"/>
                  </a:lnTo>
                  <a:lnTo>
                    <a:pt x="334" y="36"/>
                  </a:lnTo>
                  <a:lnTo>
                    <a:pt x="316" y="26"/>
                  </a:lnTo>
                  <a:lnTo>
                    <a:pt x="298" y="16"/>
                  </a:lnTo>
                  <a:lnTo>
                    <a:pt x="278" y="10"/>
                  </a:lnTo>
                  <a:lnTo>
                    <a:pt x="256" y="4"/>
                  </a:lnTo>
                  <a:lnTo>
                    <a:pt x="234" y="0"/>
                  </a:lnTo>
                  <a:lnTo>
                    <a:pt x="212" y="0"/>
                  </a:lnTo>
                  <a:lnTo>
                    <a:pt x="190" y="0"/>
                  </a:lnTo>
                  <a:lnTo>
                    <a:pt x="170" y="4"/>
                  </a:lnTo>
                  <a:lnTo>
                    <a:pt x="150" y="10"/>
                  </a:lnTo>
                  <a:lnTo>
                    <a:pt x="130" y="16"/>
                  </a:lnTo>
                  <a:lnTo>
                    <a:pt x="112" y="26"/>
                  </a:lnTo>
                  <a:lnTo>
                    <a:pt x="94" y="36"/>
                  </a:lnTo>
                  <a:lnTo>
                    <a:pt x="78" y="50"/>
                  </a:lnTo>
                  <a:lnTo>
                    <a:pt x="64" y="64"/>
                  </a:lnTo>
                  <a:lnTo>
                    <a:pt x="50" y="78"/>
                  </a:lnTo>
                  <a:lnTo>
                    <a:pt x="38" y="96"/>
                  </a:lnTo>
                  <a:lnTo>
                    <a:pt x="26" y="114"/>
                  </a:lnTo>
                  <a:lnTo>
                    <a:pt x="18" y="132"/>
                  </a:lnTo>
                  <a:lnTo>
                    <a:pt x="10" y="152"/>
                  </a:lnTo>
                  <a:lnTo>
                    <a:pt x="6" y="172"/>
                  </a:lnTo>
                  <a:lnTo>
                    <a:pt x="2" y="192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6" y="256"/>
                  </a:lnTo>
                  <a:lnTo>
                    <a:pt x="10" y="276"/>
                  </a:lnTo>
                  <a:lnTo>
                    <a:pt x="18" y="296"/>
                  </a:lnTo>
                  <a:lnTo>
                    <a:pt x="26" y="316"/>
                  </a:lnTo>
                  <a:lnTo>
                    <a:pt x="38" y="332"/>
                  </a:lnTo>
                  <a:lnTo>
                    <a:pt x="50" y="348"/>
                  </a:lnTo>
                  <a:lnTo>
                    <a:pt x="64" y="364"/>
                  </a:lnTo>
                  <a:lnTo>
                    <a:pt x="78" y="378"/>
                  </a:lnTo>
                  <a:lnTo>
                    <a:pt x="94" y="390"/>
                  </a:lnTo>
                  <a:lnTo>
                    <a:pt x="112" y="400"/>
                  </a:lnTo>
                  <a:lnTo>
                    <a:pt x="130" y="408"/>
                  </a:lnTo>
                  <a:lnTo>
                    <a:pt x="150" y="416"/>
                  </a:lnTo>
                  <a:lnTo>
                    <a:pt x="170" y="420"/>
                  </a:lnTo>
                  <a:lnTo>
                    <a:pt x="190" y="424"/>
                  </a:lnTo>
                  <a:lnTo>
                    <a:pt x="212" y="4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9"/>
            <p:cNvSpPr>
              <a:spLocks noChangeArrowheads="1"/>
            </p:cNvSpPr>
            <p:nvPr/>
          </p:nvSpPr>
          <p:spPr bwMode="auto">
            <a:xfrm>
              <a:off x="1120775" y="1714500"/>
              <a:ext cx="342900" cy="901700"/>
            </a:xfrm>
            <a:custGeom>
              <a:avLst/>
              <a:gdLst>
                <a:gd name="T0" fmla="*/ 187325 w 216"/>
                <a:gd name="T1" fmla="*/ 98425 h 568"/>
                <a:gd name="T2" fmla="*/ 187325 w 216"/>
                <a:gd name="T3" fmla="*/ 98425 h 568"/>
                <a:gd name="T4" fmla="*/ 171450 w 216"/>
                <a:gd name="T5" fmla="*/ 92075 h 568"/>
                <a:gd name="T6" fmla="*/ 158750 w 216"/>
                <a:gd name="T7" fmla="*/ 82550 h 568"/>
                <a:gd name="T8" fmla="*/ 130175 w 216"/>
                <a:gd name="T9" fmla="*/ 60325 h 568"/>
                <a:gd name="T10" fmla="*/ 107950 w 216"/>
                <a:gd name="T11" fmla="*/ 31750 h 568"/>
                <a:gd name="T12" fmla="*/ 88900 w 216"/>
                <a:gd name="T13" fmla="*/ 0 h 568"/>
                <a:gd name="T14" fmla="*/ 88900 w 216"/>
                <a:gd name="T15" fmla="*/ 0 h 568"/>
                <a:gd name="T16" fmla="*/ 66675 w 216"/>
                <a:gd name="T17" fmla="*/ 9525 h 568"/>
                <a:gd name="T18" fmla="*/ 50800 w 216"/>
                <a:gd name="T19" fmla="*/ 22225 h 568"/>
                <a:gd name="T20" fmla="*/ 34925 w 216"/>
                <a:gd name="T21" fmla="*/ 38100 h 568"/>
                <a:gd name="T22" fmla="*/ 22225 w 216"/>
                <a:gd name="T23" fmla="*/ 57150 h 568"/>
                <a:gd name="T24" fmla="*/ 12700 w 216"/>
                <a:gd name="T25" fmla="*/ 76200 h 568"/>
                <a:gd name="T26" fmla="*/ 3175 w 216"/>
                <a:gd name="T27" fmla="*/ 98425 h 568"/>
                <a:gd name="T28" fmla="*/ 0 w 216"/>
                <a:gd name="T29" fmla="*/ 120650 h 568"/>
                <a:gd name="T30" fmla="*/ 0 w 216"/>
                <a:gd name="T31" fmla="*/ 142875 h 568"/>
                <a:gd name="T32" fmla="*/ 0 w 216"/>
                <a:gd name="T33" fmla="*/ 752475 h 568"/>
                <a:gd name="T34" fmla="*/ 0 w 216"/>
                <a:gd name="T35" fmla="*/ 752475 h 568"/>
                <a:gd name="T36" fmla="*/ 0 w 216"/>
                <a:gd name="T37" fmla="*/ 781050 h 568"/>
                <a:gd name="T38" fmla="*/ 9525 w 216"/>
                <a:gd name="T39" fmla="*/ 809625 h 568"/>
                <a:gd name="T40" fmla="*/ 22225 w 216"/>
                <a:gd name="T41" fmla="*/ 835025 h 568"/>
                <a:gd name="T42" fmla="*/ 41275 w 216"/>
                <a:gd name="T43" fmla="*/ 857250 h 568"/>
                <a:gd name="T44" fmla="*/ 66675 w 216"/>
                <a:gd name="T45" fmla="*/ 876300 h 568"/>
                <a:gd name="T46" fmla="*/ 92075 w 216"/>
                <a:gd name="T47" fmla="*/ 889000 h 568"/>
                <a:gd name="T48" fmla="*/ 123825 w 216"/>
                <a:gd name="T49" fmla="*/ 898525 h 568"/>
                <a:gd name="T50" fmla="*/ 155575 w 216"/>
                <a:gd name="T51" fmla="*/ 901700 h 568"/>
                <a:gd name="T52" fmla="*/ 200025 w 216"/>
                <a:gd name="T53" fmla="*/ 901700 h 568"/>
                <a:gd name="T54" fmla="*/ 200025 w 216"/>
                <a:gd name="T55" fmla="*/ 901700 h 568"/>
                <a:gd name="T56" fmla="*/ 228600 w 216"/>
                <a:gd name="T57" fmla="*/ 898525 h 568"/>
                <a:gd name="T58" fmla="*/ 257175 w 216"/>
                <a:gd name="T59" fmla="*/ 889000 h 568"/>
                <a:gd name="T60" fmla="*/ 282575 w 216"/>
                <a:gd name="T61" fmla="*/ 876300 h 568"/>
                <a:gd name="T62" fmla="*/ 301625 w 216"/>
                <a:gd name="T63" fmla="*/ 857250 h 568"/>
                <a:gd name="T64" fmla="*/ 320675 w 216"/>
                <a:gd name="T65" fmla="*/ 835025 h 568"/>
                <a:gd name="T66" fmla="*/ 333375 w 216"/>
                <a:gd name="T67" fmla="*/ 809625 h 568"/>
                <a:gd name="T68" fmla="*/ 339725 w 216"/>
                <a:gd name="T69" fmla="*/ 781050 h 568"/>
                <a:gd name="T70" fmla="*/ 342900 w 216"/>
                <a:gd name="T71" fmla="*/ 752475 h 568"/>
                <a:gd name="T72" fmla="*/ 342900 w 216"/>
                <a:gd name="T73" fmla="*/ 142875 h 568"/>
                <a:gd name="T74" fmla="*/ 342900 w 216"/>
                <a:gd name="T75" fmla="*/ 142875 h 568"/>
                <a:gd name="T76" fmla="*/ 342900 w 216"/>
                <a:gd name="T77" fmla="*/ 98425 h 568"/>
                <a:gd name="T78" fmla="*/ 342900 w 216"/>
                <a:gd name="T79" fmla="*/ 98425 h 568"/>
                <a:gd name="T80" fmla="*/ 323850 w 216"/>
                <a:gd name="T81" fmla="*/ 107950 h 568"/>
                <a:gd name="T82" fmla="*/ 304800 w 216"/>
                <a:gd name="T83" fmla="*/ 114300 h 568"/>
                <a:gd name="T84" fmla="*/ 285750 w 216"/>
                <a:gd name="T85" fmla="*/ 117475 h 568"/>
                <a:gd name="T86" fmla="*/ 266700 w 216"/>
                <a:gd name="T87" fmla="*/ 117475 h 568"/>
                <a:gd name="T88" fmla="*/ 244475 w 216"/>
                <a:gd name="T89" fmla="*/ 117475 h 568"/>
                <a:gd name="T90" fmla="*/ 225425 w 216"/>
                <a:gd name="T91" fmla="*/ 114300 h 568"/>
                <a:gd name="T92" fmla="*/ 206375 w 216"/>
                <a:gd name="T93" fmla="*/ 107950 h 568"/>
                <a:gd name="T94" fmla="*/ 187325 w 216"/>
                <a:gd name="T95" fmla="*/ 98425 h 568"/>
                <a:gd name="T96" fmla="*/ 187325 w 216"/>
                <a:gd name="T97" fmla="*/ 98425 h 5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568"/>
                <a:gd name="T149" fmla="*/ 216 w 216"/>
                <a:gd name="T150" fmla="*/ 568 h 5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568">
                  <a:moveTo>
                    <a:pt x="118" y="62"/>
                  </a:moveTo>
                  <a:lnTo>
                    <a:pt x="118" y="62"/>
                  </a:lnTo>
                  <a:lnTo>
                    <a:pt x="108" y="58"/>
                  </a:lnTo>
                  <a:lnTo>
                    <a:pt x="100" y="52"/>
                  </a:lnTo>
                  <a:lnTo>
                    <a:pt x="82" y="38"/>
                  </a:lnTo>
                  <a:lnTo>
                    <a:pt x="68" y="20"/>
                  </a:lnTo>
                  <a:lnTo>
                    <a:pt x="56" y="0"/>
                  </a:lnTo>
                  <a:lnTo>
                    <a:pt x="42" y="6"/>
                  </a:lnTo>
                  <a:lnTo>
                    <a:pt x="32" y="14"/>
                  </a:lnTo>
                  <a:lnTo>
                    <a:pt x="22" y="24"/>
                  </a:lnTo>
                  <a:lnTo>
                    <a:pt x="14" y="36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6" y="510"/>
                  </a:lnTo>
                  <a:lnTo>
                    <a:pt x="14" y="526"/>
                  </a:lnTo>
                  <a:lnTo>
                    <a:pt x="26" y="540"/>
                  </a:lnTo>
                  <a:lnTo>
                    <a:pt x="42" y="552"/>
                  </a:lnTo>
                  <a:lnTo>
                    <a:pt x="58" y="560"/>
                  </a:lnTo>
                  <a:lnTo>
                    <a:pt x="78" y="566"/>
                  </a:lnTo>
                  <a:lnTo>
                    <a:pt x="98" y="568"/>
                  </a:lnTo>
                  <a:lnTo>
                    <a:pt x="126" y="568"/>
                  </a:lnTo>
                  <a:lnTo>
                    <a:pt x="144" y="566"/>
                  </a:lnTo>
                  <a:lnTo>
                    <a:pt x="162" y="560"/>
                  </a:lnTo>
                  <a:lnTo>
                    <a:pt x="178" y="552"/>
                  </a:lnTo>
                  <a:lnTo>
                    <a:pt x="190" y="540"/>
                  </a:lnTo>
                  <a:lnTo>
                    <a:pt x="202" y="526"/>
                  </a:lnTo>
                  <a:lnTo>
                    <a:pt x="210" y="510"/>
                  </a:lnTo>
                  <a:lnTo>
                    <a:pt x="214" y="492"/>
                  </a:lnTo>
                  <a:lnTo>
                    <a:pt x="216" y="474"/>
                  </a:lnTo>
                  <a:lnTo>
                    <a:pt x="216" y="90"/>
                  </a:lnTo>
                  <a:lnTo>
                    <a:pt x="216" y="62"/>
                  </a:lnTo>
                  <a:lnTo>
                    <a:pt x="204" y="68"/>
                  </a:lnTo>
                  <a:lnTo>
                    <a:pt x="192" y="72"/>
                  </a:lnTo>
                  <a:lnTo>
                    <a:pt x="180" y="74"/>
                  </a:lnTo>
                  <a:lnTo>
                    <a:pt x="168" y="74"/>
                  </a:lnTo>
                  <a:lnTo>
                    <a:pt x="154" y="74"/>
                  </a:lnTo>
                  <a:lnTo>
                    <a:pt x="142" y="72"/>
                  </a:lnTo>
                  <a:lnTo>
                    <a:pt x="130" y="68"/>
                  </a:lnTo>
                  <a:lnTo>
                    <a:pt x="118" y="6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0"/>
            <p:cNvSpPr>
              <a:spLocks noChangeArrowheads="1"/>
            </p:cNvSpPr>
            <p:nvPr/>
          </p:nvSpPr>
          <p:spPr bwMode="auto">
            <a:xfrm>
              <a:off x="269875" y="1736725"/>
              <a:ext cx="361950" cy="879475"/>
            </a:xfrm>
            <a:custGeom>
              <a:avLst/>
              <a:gdLst>
                <a:gd name="T0" fmla="*/ 295275 w 228"/>
                <a:gd name="T1" fmla="*/ 0 h 554"/>
                <a:gd name="T2" fmla="*/ 295275 w 228"/>
                <a:gd name="T3" fmla="*/ 0 h 554"/>
                <a:gd name="T4" fmla="*/ 279400 w 228"/>
                <a:gd name="T5" fmla="*/ 22225 h 554"/>
                <a:gd name="T6" fmla="*/ 260350 w 228"/>
                <a:gd name="T7" fmla="*/ 47625 h 554"/>
                <a:gd name="T8" fmla="*/ 234950 w 228"/>
                <a:gd name="T9" fmla="*/ 69850 h 554"/>
                <a:gd name="T10" fmla="*/ 206375 w 228"/>
                <a:gd name="T11" fmla="*/ 88900 h 554"/>
                <a:gd name="T12" fmla="*/ 206375 w 228"/>
                <a:gd name="T13" fmla="*/ 88900 h 554"/>
                <a:gd name="T14" fmla="*/ 177800 w 228"/>
                <a:gd name="T15" fmla="*/ 95250 h 554"/>
                <a:gd name="T16" fmla="*/ 152400 w 228"/>
                <a:gd name="T17" fmla="*/ 101600 h 554"/>
                <a:gd name="T18" fmla="*/ 127000 w 228"/>
                <a:gd name="T19" fmla="*/ 104775 h 554"/>
                <a:gd name="T20" fmla="*/ 101600 w 228"/>
                <a:gd name="T21" fmla="*/ 104775 h 554"/>
                <a:gd name="T22" fmla="*/ 79375 w 228"/>
                <a:gd name="T23" fmla="*/ 104775 h 554"/>
                <a:gd name="T24" fmla="*/ 57150 w 228"/>
                <a:gd name="T25" fmla="*/ 98425 h 554"/>
                <a:gd name="T26" fmla="*/ 34925 w 228"/>
                <a:gd name="T27" fmla="*/ 88900 h 554"/>
                <a:gd name="T28" fmla="*/ 15875 w 228"/>
                <a:gd name="T29" fmla="*/ 76200 h 554"/>
                <a:gd name="T30" fmla="*/ 15875 w 228"/>
                <a:gd name="T31" fmla="*/ 76200 h 554"/>
                <a:gd name="T32" fmla="*/ 6350 w 228"/>
                <a:gd name="T33" fmla="*/ 85725 h 554"/>
                <a:gd name="T34" fmla="*/ 3175 w 228"/>
                <a:gd name="T35" fmla="*/ 95250 h 554"/>
                <a:gd name="T36" fmla="*/ 0 w 228"/>
                <a:gd name="T37" fmla="*/ 120650 h 554"/>
                <a:gd name="T38" fmla="*/ 0 w 228"/>
                <a:gd name="T39" fmla="*/ 730250 h 554"/>
                <a:gd name="T40" fmla="*/ 0 w 228"/>
                <a:gd name="T41" fmla="*/ 730250 h 554"/>
                <a:gd name="T42" fmla="*/ 3175 w 228"/>
                <a:gd name="T43" fmla="*/ 758825 h 554"/>
                <a:gd name="T44" fmla="*/ 12700 w 228"/>
                <a:gd name="T45" fmla="*/ 787400 h 554"/>
                <a:gd name="T46" fmla="*/ 25400 w 228"/>
                <a:gd name="T47" fmla="*/ 812800 h 554"/>
                <a:gd name="T48" fmla="*/ 44450 w 228"/>
                <a:gd name="T49" fmla="*/ 835025 h 554"/>
                <a:gd name="T50" fmla="*/ 69850 w 228"/>
                <a:gd name="T51" fmla="*/ 854075 h 554"/>
                <a:gd name="T52" fmla="*/ 95250 w 228"/>
                <a:gd name="T53" fmla="*/ 866775 h 554"/>
                <a:gd name="T54" fmla="*/ 127000 w 228"/>
                <a:gd name="T55" fmla="*/ 876300 h 554"/>
                <a:gd name="T56" fmla="*/ 161925 w 228"/>
                <a:gd name="T57" fmla="*/ 879475 h 554"/>
                <a:gd name="T58" fmla="*/ 206375 w 228"/>
                <a:gd name="T59" fmla="*/ 879475 h 554"/>
                <a:gd name="T60" fmla="*/ 206375 w 228"/>
                <a:gd name="T61" fmla="*/ 879475 h 554"/>
                <a:gd name="T62" fmla="*/ 238125 w 228"/>
                <a:gd name="T63" fmla="*/ 876300 h 554"/>
                <a:gd name="T64" fmla="*/ 266700 w 228"/>
                <a:gd name="T65" fmla="*/ 866775 h 554"/>
                <a:gd name="T66" fmla="*/ 295275 w 228"/>
                <a:gd name="T67" fmla="*/ 854075 h 554"/>
                <a:gd name="T68" fmla="*/ 317500 w 228"/>
                <a:gd name="T69" fmla="*/ 835025 h 554"/>
                <a:gd name="T70" fmla="*/ 336550 w 228"/>
                <a:gd name="T71" fmla="*/ 812800 h 554"/>
                <a:gd name="T72" fmla="*/ 349250 w 228"/>
                <a:gd name="T73" fmla="*/ 787400 h 554"/>
                <a:gd name="T74" fmla="*/ 358775 w 228"/>
                <a:gd name="T75" fmla="*/ 758825 h 554"/>
                <a:gd name="T76" fmla="*/ 361950 w 228"/>
                <a:gd name="T77" fmla="*/ 730250 h 554"/>
                <a:gd name="T78" fmla="*/ 361950 w 228"/>
                <a:gd name="T79" fmla="*/ 120650 h 554"/>
                <a:gd name="T80" fmla="*/ 361950 w 228"/>
                <a:gd name="T81" fmla="*/ 120650 h 554"/>
                <a:gd name="T82" fmla="*/ 361950 w 228"/>
                <a:gd name="T83" fmla="*/ 104775 h 554"/>
                <a:gd name="T84" fmla="*/ 358775 w 228"/>
                <a:gd name="T85" fmla="*/ 88900 h 554"/>
                <a:gd name="T86" fmla="*/ 352425 w 228"/>
                <a:gd name="T87" fmla="*/ 73025 h 554"/>
                <a:gd name="T88" fmla="*/ 346075 w 228"/>
                <a:gd name="T89" fmla="*/ 57150 h 554"/>
                <a:gd name="T90" fmla="*/ 336550 w 228"/>
                <a:gd name="T91" fmla="*/ 41275 h 554"/>
                <a:gd name="T92" fmla="*/ 323850 w 228"/>
                <a:gd name="T93" fmla="*/ 25400 h 554"/>
                <a:gd name="T94" fmla="*/ 311150 w 228"/>
                <a:gd name="T95" fmla="*/ 12700 h 554"/>
                <a:gd name="T96" fmla="*/ 295275 w 228"/>
                <a:gd name="T97" fmla="*/ 0 h 554"/>
                <a:gd name="T98" fmla="*/ 295275 w 228"/>
                <a:gd name="T99" fmla="*/ 0 h 5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554"/>
                <a:gd name="T152" fmla="*/ 228 w 228"/>
                <a:gd name="T153" fmla="*/ 554 h 5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554">
                  <a:moveTo>
                    <a:pt x="186" y="0"/>
                  </a:moveTo>
                  <a:lnTo>
                    <a:pt x="186" y="0"/>
                  </a:lnTo>
                  <a:lnTo>
                    <a:pt x="176" y="14"/>
                  </a:lnTo>
                  <a:lnTo>
                    <a:pt x="164" y="30"/>
                  </a:lnTo>
                  <a:lnTo>
                    <a:pt x="148" y="44"/>
                  </a:lnTo>
                  <a:lnTo>
                    <a:pt x="130" y="56"/>
                  </a:lnTo>
                  <a:lnTo>
                    <a:pt x="112" y="60"/>
                  </a:lnTo>
                  <a:lnTo>
                    <a:pt x="96" y="64"/>
                  </a:lnTo>
                  <a:lnTo>
                    <a:pt x="80" y="66"/>
                  </a:lnTo>
                  <a:lnTo>
                    <a:pt x="64" y="66"/>
                  </a:lnTo>
                  <a:lnTo>
                    <a:pt x="50" y="66"/>
                  </a:lnTo>
                  <a:lnTo>
                    <a:pt x="36" y="62"/>
                  </a:lnTo>
                  <a:lnTo>
                    <a:pt x="22" y="56"/>
                  </a:lnTo>
                  <a:lnTo>
                    <a:pt x="10" y="48"/>
                  </a:lnTo>
                  <a:lnTo>
                    <a:pt x="4" y="54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0" y="460"/>
                  </a:lnTo>
                  <a:lnTo>
                    <a:pt x="2" y="478"/>
                  </a:lnTo>
                  <a:lnTo>
                    <a:pt x="8" y="496"/>
                  </a:lnTo>
                  <a:lnTo>
                    <a:pt x="16" y="512"/>
                  </a:lnTo>
                  <a:lnTo>
                    <a:pt x="28" y="526"/>
                  </a:lnTo>
                  <a:lnTo>
                    <a:pt x="44" y="538"/>
                  </a:lnTo>
                  <a:lnTo>
                    <a:pt x="60" y="546"/>
                  </a:lnTo>
                  <a:lnTo>
                    <a:pt x="80" y="552"/>
                  </a:lnTo>
                  <a:lnTo>
                    <a:pt x="102" y="554"/>
                  </a:lnTo>
                  <a:lnTo>
                    <a:pt x="130" y="554"/>
                  </a:lnTo>
                  <a:lnTo>
                    <a:pt x="150" y="552"/>
                  </a:lnTo>
                  <a:lnTo>
                    <a:pt x="168" y="546"/>
                  </a:lnTo>
                  <a:lnTo>
                    <a:pt x="186" y="538"/>
                  </a:lnTo>
                  <a:lnTo>
                    <a:pt x="200" y="526"/>
                  </a:lnTo>
                  <a:lnTo>
                    <a:pt x="212" y="512"/>
                  </a:lnTo>
                  <a:lnTo>
                    <a:pt x="220" y="496"/>
                  </a:lnTo>
                  <a:lnTo>
                    <a:pt x="226" y="478"/>
                  </a:lnTo>
                  <a:lnTo>
                    <a:pt x="228" y="460"/>
                  </a:lnTo>
                  <a:lnTo>
                    <a:pt x="228" y="76"/>
                  </a:lnTo>
                  <a:lnTo>
                    <a:pt x="228" y="66"/>
                  </a:lnTo>
                  <a:lnTo>
                    <a:pt x="226" y="56"/>
                  </a:lnTo>
                  <a:lnTo>
                    <a:pt x="222" y="46"/>
                  </a:lnTo>
                  <a:lnTo>
                    <a:pt x="218" y="36"/>
                  </a:lnTo>
                  <a:lnTo>
                    <a:pt x="212" y="26"/>
                  </a:lnTo>
                  <a:lnTo>
                    <a:pt x="204" y="16"/>
                  </a:lnTo>
                  <a:lnTo>
                    <a:pt x="196" y="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1"/>
            <p:cNvSpPr>
              <a:spLocks noChangeArrowheads="1"/>
            </p:cNvSpPr>
            <p:nvPr/>
          </p:nvSpPr>
          <p:spPr bwMode="auto">
            <a:xfrm>
              <a:off x="0" y="339725"/>
              <a:ext cx="1765300" cy="1692275"/>
            </a:xfrm>
            <a:custGeom>
              <a:avLst/>
              <a:gdLst>
                <a:gd name="T0" fmla="*/ 1463675 w 1112"/>
                <a:gd name="T1" fmla="*/ 88900 h 1066"/>
                <a:gd name="T2" fmla="*/ 1441450 w 1112"/>
                <a:gd name="T3" fmla="*/ 50800 h 1066"/>
                <a:gd name="T4" fmla="*/ 1390650 w 1112"/>
                <a:gd name="T5" fmla="*/ 12700 h 1066"/>
                <a:gd name="T6" fmla="*/ 1320800 w 1112"/>
                <a:gd name="T7" fmla="*/ 0 h 1066"/>
                <a:gd name="T8" fmla="*/ 1282700 w 1112"/>
                <a:gd name="T9" fmla="*/ 0 h 1066"/>
                <a:gd name="T10" fmla="*/ 1263650 w 1112"/>
                <a:gd name="T11" fmla="*/ 117475 h 1066"/>
                <a:gd name="T12" fmla="*/ 1216025 w 1112"/>
                <a:gd name="T13" fmla="*/ 222250 h 1066"/>
                <a:gd name="T14" fmla="*/ 1139825 w 1112"/>
                <a:gd name="T15" fmla="*/ 311150 h 1066"/>
                <a:gd name="T16" fmla="*/ 1041400 w 1112"/>
                <a:gd name="T17" fmla="*/ 371475 h 1066"/>
                <a:gd name="T18" fmla="*/ 923925 w 1112"/>
                <a:gd name="T19" fmla="*/ 403225 h 1066"/>
                <a:gd name="T20" fmla="*/ 841375 w 1112"/>
                <a:gd name="T21" fmla="*/ 403225 h 1066"/>
                <a:gd name="T22" fmla="*/ 723900 w 1112"/>
                <a:gd name="T23" fmla="*/ 371475 h 1066"/>
                <a:gd name="T24" fmla="*/ 622300 w 1112"/>
                <a:gd name="T25" fmla="*/ 311150 h 1066"/>
                <a:gd name="T26" fmla="*/ 546100 w 1112"/>
                <a:gd name="T27" fmla="*/ 222250 h 1066"/>
                <a:gd name="T28" fmla="*/ 492125 w 1112"/>
                <a:gd name="T29" fmla="*/ 117475 h 1066"/>
                <a:gd name="T30" fmla="*/ 476250 w 1112"/>
                <a:gd name="T31" fmla="*/ 0 h 1066"/>
                <a:gd name="T32" fmla="*/ 441325 w 1112"/>
                <a:gd name="T33" fmla="*/ 0 h 1066"/>
                <a:gd name="T34" fmla="*/ 381000 w 1112"/>
                <a:gd name="T35" fmla="*/ 12700 h 1066"/>
                <a:gd name="T36" fmla="*/ 327025 w 1112"/>
                <a:gd name="T37" fmla="*/ 50800 h 1066"/>
                <a:gd name="T38" fmla="*/ 171450 w 1112"/>
                <a:gd name="T39" fmla="*/ 381000 h 1066"/>
                <a:gd name="T40" fmla="*/ 6350 w 1112"/>
                <a:gd name="T41" fmla="*/ 739775 h 1066"/>
                <a:gd name="T42" fmla="*/ 0 w 1112"/>
                <a:gd name="T43" fmla="*/ 774700 h 1066"/>
                <a:gd name="T44" fmla="*/ 12700 w 1112"/>
                <a:gd name="T45" fmla="*/ 841375 h 1066"/>
                <a:gd name="T46" fmla="*/ 266700 w 1112"/>
                <a:gd name="T47" fmla="*/ 1352550 h 1066"/>
                <a:gd name="T48" fmla="*/ 327025 w 1112"/>
                <a:gd name="T49" fmla="*/ 1400175 h 1066"/>
                <a:gd name="T50" fmla="*/ 409575 w 1112"/>
                <a:gd name="T51" fmla="*/ 1406525 h 1066"/>
                <a:gd name="T52" fmla="*/ 463550 w 1112"/>
                <a:gd name="T53" fmla="*/ 1381125 h 1066"/>
                <a:gd name="T54" fmla="*/ 514350 w 1112"/>
                <a:gd name="T55" fmla="*/ 1317625 h 1066"/>
                <a:gd name="T56" fmla="*/ 511175 w 1112"/>
                <a:gd name="T57" fmla="*/ 1231900 h 1066"/>
                <a:gd name="T58" fmla="*/ 336550 w 1112"/>
                <a:gd name="T59" fmla="*/ 688975 h 1066"/>
                <a:gd name="T60" fmla="*/ 577850 w 1112"/>
                <a:gd name="T61" fmla="*/ 1190625 h 1066"/>
                <a:gd name="T62" fmla="*/ 596900 w 1112"/>
                <a:gd name="T63" fmla="*/ 1257300 h 1066"/>
                <a:gd name="T64" fmla="*/ 600075 w 1112"/>
                <a:gd name="T65" fmla="*/ 1317625 h 1066"/>
                <a:gd name="T66" fmla="*/ 663575 w 1112"/>
                <a:gd name="T67" fmla="*/ 1371600 h 1066"/>
                <a:gd name="T68" fmla="*/ 704850 w 1112"/>
                <a:gd name="T69" fmla="*/ 1450975 h 1066"/>
                <a:gd name="T70" fmla="*/ 711200 w 1112"/>
                <a:gd name="T71" fmla="*/ 1692275 h 1066"/>
                <a:gd name="T72" fmla="*/ 1025525 w 1112"/>
                <a:gd name="T73" fmla="*/ 1692275 h 1066"/>
                <a:gd name="T74" fmla="*/ 1028700 w 1112"/>
                <a:gd name="T75" fmla="*/ 1476375 h 1066"/>
                <a:gd name="T76" fmla="*/ 1073150 w 1112"/>
                <a:gd name="T77" fmla="*/ 1381125 h 1066"/>
                <a:gd name="T78" fmla="*/ 1152525 w 1112"/>
                <a:gd name="T79" fmla="*/ 1317625 h 1066"/>
                <a:gd name="T80" fmla="*/ 1184275 w 1112"/>
                <a:gd name="T81" fmla="*/ 1273175 h 1066"/>
                <a:gd name="T82" fmla="*/ 1209675 w 1112"/>
                <a:gd name="T83" fmla="*/ 1181100 h 1066"/>
                <a:gd name="T84" fmla="*/ 1435100 w 1112"/>
                <a:gd name="T85" fmla="*/ 698500 h 1066"/>
                <a:gd name="T86" fmla="*/ 1266825 w 1112"/>
                <a:gd name="T87" fmla="*/ 1200150 h 1066"/>
                <a:gd name="T88" fmla="*/ 1254125 w 1112"/>
                <a:gd name="T89" fmla="*/ 1289050 h 1066"/>
                <a:gd name="T90" fmla="*/ 1289050 w 1112"/>
                <a:gd name="T91" fmla="*/ 1362075 h 1066"/>
                <a:gd name="T92" fmla="*/ 1333500 w 1112"/>
                <a:gd name="T93" fmla="*/ 1397000 h 1066"/>
                <a:gd name="T94" fmla="*/ 1416050 w 1112"/>
                <a:gd name="T95" fmla="*/ 1406525 h 1066"/>
                <a:gd name="T96" fmla="*/ 1485900 w 1112"/>
                <a:gd name="T97" fmla="*/ 1371600 h 1066"/>
                <a:gd name="T98" fmla="*/ 1755775 w 1112"/>
                <a:gd name="T99" fmla="*/ 841375 h 1066"/>
                <a:gd name="T100" fmla="*/ 1765300 w 1112"/>
                <a:gd name="T101" fmla="*/ 793750 h 1066"/>
                <a:gd name="T102" fmla="*/ 1758950 w 1112"/>
                <a:gd name="T103" fmla="*/ 774700 h 1066"/>
                <a:gd name="T104" fmla="*/ 1762125 w 1112"/>
                <a:gd name="T105" fmla="*/ 752475 h 1066"/>
                <a:gd name="T106" fmla="*/ 1758950 w 1112"/>
                <a:gd name="T107" fmla="*/ 723900 h 10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12"/>
                <a:gd name="T163" fmla="*/ 0 h 1066"/>
                <a:gd name="T164" fmla="*/ 1112 w 1112"/>
                <a:gd name="T165" fmla="*/ 1066 h 10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12" h="1066">
                  <a:moveTo>
                    <a:pt x="1108" y="456"/>
                  </a:moveTo>
                  <a:lnTo>
                    <a:pt x="1010" y="240"/>
                  </a:lnTo>
                  <a:lnTo>
                    <a:pt x="922" y="56"/>
                  </a:lnTo>
                  <a:lnTo>
                    <a:pt x="916" y="44"/>
                  </a:lnTo>
                  <a:lnTo>
                    <a:pt x="908" y="32"/>
                  </a:lnTo>
                  <a:lnTo>
                    <a:pt x="900" y="24"/>
                  </a:lnTo>
                  <a:lnTo>
                    <a:pt x="888" y="16"/>
                  </a:lnTo>
                  <a:lnTo>
                    <a:pt x="876" y="8"/>
                  </a:lnTo>
                  <a:lnTo>
                    <a:pt x="864" y="4"/>
                  </a:lnTo>
                  <a:lnTo>
                    <a:pt x="848" y="0"/>
                  </a:lnTo>
                  <a:lnTo>
                    <a:pt x="832" y="0"/>
                  </a:lnTo>
                  <a:lnTo>
                    <a:pt x="808" y="0"/>
                  </a:lnTo>
                  <a:lnTo>
                    <a:pt x="806" y="24"/>
                  </a:lnTo>
                  <a:lnTo>
                    <a:pt x="802" y="50"/>
                  </a:lnTo>
                  <a:lnTo>
                    <a:pt x="796" y="74"/>
                  </a:lnTo>
                  <a:lnTo>
                    <a:pt x="788" y="98"/>
                  </a:lnTo>
                  <a:lnTo>
                    <a:pt x="778" y="120"/>
                  </a:lnTo>
                  <a:lnTo>
                    <a:pt x="766" y="140"/>
                  </a:lnTo>
                  <a:lnTo>
                    <a:pt x="752" y="160"/>
                  </a:lnTo>
                  <a:lnTo>
                    <a:pt x="736" y="178"/>
                  </a:lnTo>
                  <a:lnTo>
                    <a:pt x="718" y="196"/>
                  </a:lnTo>
                  <a:lnTo>
                    <a:pt x="698" y="210"/>
                  </a:lnTo>
                  <a:lnTo>
                    <a:pt x="678" y="224"/>
                  </a:lnTo>
                  <a:lnTo>
                    <a:pt x="656" y="234"/>
                  </a:lnTo>
                  <a:lnTo>
                    <a:pt x="632" y="244"/>
                  </a:lnTo>
                  <a:lnTo>
                    <a:pt x="608" y="250"/>
                  </a:lnTo>
                  <a:lnTo>
                    <a:pt x="582" y="254"/>
                  </a:lnTo>
                  <a:lnTo>
                    <a:pt x="556" y="254"/>
                  </a:lnTo>
                  <a:lnTo>
                    <a:pt x="530" y="254"/>
                  </a:lnTo>
                  <a:lnTo>
                    <a:pt x="504" y="250"/>
                  </a:lnTo>
                  <a:lnTo>
                    <a:pt x="480" y="244"/>
                  </a:lnTo>
                  <a:lnTo>
                    <a:pt x="456" y="234"/>
                  </a:lnTo>
                  <a:lnTo>
                    <a:pt x="434" y="224"/>
                  </a:lnTo>
                  <a:lnTo>
                    <a:pt x="412" y="210"/>
                  </a:lnTo>
                  <a:lnTo>
                    <a:pt x="392" y="196"/>
                  </a:lnTo>
                  <a:lnTo>
                    <a:pt x="374" y="178"/>
                  </a:lnTo>
                  <a:lnTo>
                    <a:pt x="358" y="160"/>
                  </a:lnTo>
                  <a:lnTo>
                    <a:pt x="344" y="140"/>
                  </a:lnTo>
                  <a:lnTo>
                    <a:pt x="330" y="120"/>
                  </a:lnTo>
                  <a:lnTo>
                    <a:pt x="320" y="98"/>
                  </a:lnTo>
                  <a:lnTo>
                    <a:pt x="310" y="74"/>
                  </a:lnTo>
                  <a:lnTo>
                    <a:pt x="304" y="50"/>
                  </a:lnTo>
                  <a:lnTo>
                    <a:pt x="300" y="24"/>
                  </a:lnTo>
                  <a:lnTo>
                    <a:pt x="300" y="0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52" y="4"/>
                  </a:lnTo>
                  <a:lnTo>
                    <a:pt x="240" y="8"/>
                  </a:lnTo>
                  <a:lnTo>
                    <a:pt x="228" y="16"/>
                  </a:lnTo>
                  <a:lnTo>
                    <a:pt x="216" y="24"/>
                  </a:lnTo>
                  <a:lnTo>
                    <a:pt x="206" y="32"/>
                  </a:lnTo>
                  <a:lnTo>
                    <a:pt x="196" y="44"/>
                  </a:lnTo>
                  <a:lnTo>
                    <a:pt x="188" y="56"/>
                  </a:lnTo>
                  <a:lnTo>
                    <a:pt x="108" y="240"/>
                  </a:lnTo>
                  <a:lnTo>
                    <a:pt x="8" y="456"/>
                  </a:lnTo>
                  <a:lnTo>
                    <a:pt x="4" y="466"/>
                  </a:lnTo>
                  <a:lnTo>
                    <a:pt x="2" y="474"/>
                  </a:lnTo>
                  <a:lnTo>
                    <a:pt x="0" y="488"/>
                  </a:lnTo>
                  <a:lnTo>
                    <a:pt x="2" y="508"/>
                  </a:lnTo>
                  <a:lnTo>
                    <a:pt x="4" y="518"/>
                  </a:lnTo>
                  <a:lnTo>
                    <a:pt x="8" y="530"/>
                  </a:lnTo>
                  <a:lnTo>
                    <a:pt x="160" y="836"/>
                  </a:lnTo>
                  <a:lnTo>
                    <a:pt x="168" y="852"/>
                  </a:lnTo>
                  <a:lnTo>
                    <a:pt x="180" y="864"/>
                  </a:lnTo>
                  <a:lnTo>
                    <a:pt x="192" y="874"/>
                  </a:lnTo>
                  <a:lnTo>
                    <a:pt x="206" y="882"/>
                  </a:lnTo>
                  <a:lnTo>
                    <a:pt x="222" y="886"/>
                  </a:lnTo>
                  <a:lnTo>
                    <a:pt x="240" y="888"/>
                  </a:lnTo>
                  <a:lnTo>
                    <a:pt x="258" y="886"/>
                  </a:lnTo>
                  <a:lnTo>
                    <a:pt x="278" y="880"/>
                  </a:lnTo>
                  <a:lnTo>
                    <a:pt x="292" y="870"/>
                  </a:lnTo>
                  <a:lnTo>
                    <a:pt x="306" y="858"/>
                  </a:lnTo>
                  <a:lnTo>
                    <a:pt x="316" y="844"/>
                  </a:lnTo>
                  <a:lnTo>
                    <a:pt x="324" y="830"/>
                  </a:lnTo>
                  <a:lnTo>
                    <a:pt x="328" y="812"/>
                  </a:lnTo>
                  <a:lnTo>
                    <a:pt x="328" y="794"/>
                  </a:lnTo>
                  <a:lnTo>
                    <a:pt x="322" y="776"/>
                  </a:lnTo>
                  <a:lnTo>
                    <a:pt x="314" y="756"/>
                  </a:lnTo>
                  <a:lnTo>
                    <a:pt x="188" y="488"/>
                  </a:lnTo>
                  <a:lnTo>
                    <a:pt x="212" y="434"/>
                  </a:lnTo>
                  <a:lnTo>
                    <a:pt x="278" y="290"/>
                  </a:lnTo>
                  <a:lnTo>
                    <a:pt x="278" y="566"/>
                  </a:lnTo>
                  <a:lnTo>
                    <a:pt x="364" y="750"/>
                  </a:lnTo>
                  <a:lnTo>
                    <a:pt x="372" y="772"/>
                  </a:lnTo>
                  <a:lnTo>
                    <a:pt x="376" y="792"/>
                  </a:lnTo>
                  <a:lnTo>
                    <a:pt x="378" y="810"/>
                  </a:lnTo>
                  <a:lnTo>
                    <a:pt x="378" y="830"/>
                  </a:lnTo>
                  <a:lnTo>
                    <a:pt x="392" y="840"/>
                  </a:lnTo>
                  <a:lnTo>
                    <a:pt x="406" y="850"/>
                  </a:lnTo>
                  <a:lnTo>
                    <a:pt x="418" y="864"/>
                  </a:lnTo>
                  <a:lnTo>
                    <a:pt x="428" y="880"/>
                  </a:lnTo>
                  <a:lnTo>
                    <a:pt x="436" y="896"/>
                  </a:lnTo>
                  <a:lnTo>
                    <a:pt x="444" y="914"/>
                  </a:lnTo>
                  <a:lnTo>
                    <a:pt x="448" y="932"/>
                  </a:lnTo>
                  <a:lnTo>
                    <a:pt x="448" y="952"/>
                  </a:lnTo>
                  <a:lnTo>
                    <a:pt x="448" y="1066"/>
                  </a:lnTo>
                  <a:lnTo>
                    <a:pt x="646" y="1066"/>
                  </a:lnTo>
                  <a:lnTo>
                    <a:pt x="646" y="952"/>
                  </a:lnTo>
                  <a:lnTo>
                    <a:pt x="648" y="930"/>
                  </a:lnTo>
                  <a:lnTo>
                    <a:pt x="654" y="908"/>
                  </a:lnTo>
                  <a:lnTo>
                    <a:pt x="664" y="888"/>
                  </a:lnTo>
                  <a:lnTo>
                    <a:pt x="676" y="870"/>
                  </a:lnTo>
                  <a:lnTo>
                    <a:pt x="690" y="854"/>
                  </a:lnTo>
                  <a:lnTo>
                    <a:pt x="706" y="840"/>
                  </a:lnTo>
                  <a:lnTo>
                    <a:pt x="726" y="830"/>
                  </a:lnTo>
                  <a:lnTo>
                    <a:pt x="746" y="822"/>
                  </a:lnTo>
                  <a:lnTo>
                    <a:pt x="746" y="802"/>
                  </a:lnTo>
                  <a:lnTo>
                    <a:pt x="748" y="784"/>
                  </a:lnTo>
                  <a:lnTo>
                    <a:pt x="752" y="766"/>
                  </a:lnTo>
                  <a:lnTo>
                    <a:pt x="762" y="744"/>
                  </a:lnTo>
                  <a:lnTo>
                    <a:pt x="832" y="590"/>
                  </a:lnTo>
                  <a:lnTo>
                    <a:pt x="832" y="284"/>
                  </a:lnTo>
                  <a:lnTo>
                    <a:pt x="904" y="440"/>
                  </a:lnTo>
                  <a:lnTo>
                    <a:pt x="922" y="488"/>
                  </a:lnTo>
                  <a:lnTo>
                    <a:pt x="798" y="756"/>
                  </a:lnTo>
                  <a:lnTo>
                    <a:pt x="792" y="776"/>
                  </a:lnTo>
                  <a:lnTo>
                    <a:pt x="790" y="794"/>
                  </a:lnTo>
                  <a:lnTo>
                    <a:pt x="790" y="812"/>
                  </a:lnTo>
                  <a:lnTo>
                    <a:pt x="796" y="830"/>
                  </a:lnTo>
                  <a:lnTo>
                    <a:pt x="802" y="844"/>
                  </a:lnTo>
                  <a:lnTo>
                    <a:pt x="812" y="858"/>
                  </a:lnTo>
                  <a:lnTo>
                    <a:pt x="826" y="870"/>
                  </a:lnTo>
                  <a:lnTo>
                    <a:pt x="840" y="880"/>
                  </a:lnTo>
                  <a:lnTo>
                    <a:pt x="858" y="886"/>
                  </a:lnTo>
                  <a:lnTo>
                    <a:pt x="874" y="888"/>
                  </a:lnTo>
                  <a:lnTo>
                    <a:pt x="892" y="886"/>
                  </a:lnTo>
                  <a:lnTo>
                    <a:pt x="908" y="882"/>
                  </a:lnTo>
                  <a:lnTo>
                    <a:pt x="924" y="874"/>
                  </a:lnTo>
                  <a:lnTo>
                    <a:pt x="936" y="864"/>
                  </a:lnTo>
                  <a:lnTo>
                    <a:pt x="948" y="852"/>
                  </a:lnTo>
                  <a:lnTo>
                    <a:pt x="958" y="836"/>
                  </a:lnTo>
                  <a:lnTo>
                    <a:pt x="1106" y="530"/>
                  </a:lnTo>
                  <a:lnTo>
                    <a:pt x="1110" y="508"/>
                  </a:lnTo>
                  <a:lnTo>
                    <a:pt x="1112" y="500"/>
                  </a:lnTo>
                  <a:lnTo>
                    <a:pt x="1110" y="494"/>
                  </a:lnTo>
                  <a:lnTo>
                    <a:pt x="1108" y="488"/>
                  </a:lnTo>
                  <a:lnTo>
                    <a:pt x="1110" y="486"/>
                  </a:lnTo>
                  <a:lnTo>
                    <a:pt x="1112" y="482"/>
                  </a:lnTo>
                  <a:lnTo>
                    <a:pt x="1110" y="474"/>
                  </a:lnTo>
                  <a:lnTo>
                    <a:pt x="1108" y="466"/>
                  </a:lnTo>
                  <a:lnTo>
                    <a:pt x="1108" y="4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组合 16"/>
          <p:cNvGrpSpPr>
            <a:grpSpLocks/>
          </p:cNvGrpSpPr>
          <p:nvPr/>
        </p:nvGrpSpPr>
        <p:grpSpPr bwMode="auto">
          <a:xfrm>
            <a:off x="4195621" y="1103449"/>
            <a:ext cx="1310014" cy="3027875"/>
            <a:chOff x="0" y="0"/>
            <a:chExt cx="1809750" cy="4235450"/>
          </a:xfrm>
        </p:grpSpPr>
        <p:sp>
          <p:nvSpPr>
            <p:cNvPr id="40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1809750" cy="4235450"/>
            </a:xfrm>
            <a:custGeom>
              <a:avLst/>
              <a:gdLst>
                <a:gd name="T0" fmla="*/ 1644650 w 1140"/>
                <a:gd name="T1" fmla="*/ 3175 h 2668"/>
                <a:gd name="T2" fmla="*/ 1574800 w 1140"/>
                <a:gd name="T3" fmla="*/ 41275 h 2668"/>
                <a:gd name="T4" fmla="*/ 1536700 w 1140"/>
                <a:gd name="T5" fmla="*/ 111125 h 2668"/>
                <a:gd name="T6" fmla="*/ 1171575 w 1140"/>
                <a:gd name="T7" fmla="*/ 1139825 h 2668"/>
                <a:gd name="T8" fmla="*/ 288925 w 1140"/>
                <a:gd name="T9" fmla="*/ 136525 h 2668"/>
                <a:gd name="T10" fmla="*/ 279400 w 1140"/>
                <a:gd name="T11" fmla="*/ 82550 h 2668"/>
                <a:gd name="T12" fmla="*/ 225425 w 1140"/>
                <a:gd name="T13" fmla="*/ 22225 h 2668"/>
                <a:gd name="T14" fmla="*/ 146050 w 1140"/>
                <a:gd name="T15" fmla="*/ 0 h 2668"/>
                <a:gd name="T16" fmla="*/ 88900 w 1140"/>
                <a:gd name="T17" fmla="*/ 9525 h 2668"/>
                <a:gd name="T18" fmla="*/ 25400 w 1140"/>
                <a:gd name="T19" fmla="*/ 60325 h 2668"/>
                <a:gd name="T20" fmla="*/ 0 w 1140"/>
                <a:gd name="T21" fmla="*/ 136525 h 2668"/>
                <a:gd name="T22" fmla="*/ 0 w 1140"/>
                <a:gd name="T23" fmla="*/ 692150 h 2668"/>
                <a:gd name="T24" fmla="*/ 6350 w 1140"/>
                <a:gd name="T25" fmla="*/ 720725 h 2668"/>
                <a:gd name="T26" fmla="*/ 12700 w 1140"/>
                <a:gd name="T27" fmla="*/ 733425 h 2668"/>
                <a:gd name="T28" fmla="*/ 19050 w 1140"/>
                <a:gd name="T29" fmla="*/ 758825 h 2668"/>
                <a:gd name="T30" fmla="*/ 438150 w 1140"/>
                <a:gd name="T31" fmla="*/ 1352550 h 2668"/>
                <a:gd name="T32" fmla="*/ 463550 w 1140"/>
                <a:gd name="T33" fmla="*/ 1381125 h 2668"/>
                <a:gd name="T34" fmla="*/ 463550 w 1140"/>
                <a:gd name="T35" fmla="*/ 3422650 h 2668"/>
                <a:gd name="T36" fmla="*/ 466725 w 1140"/>
                <a:gd name="T37" fmla="*/ 3435350 h 2668"/>
                <a:gd name="T38" fmla="*/ 463550 w 1140"/>
                <a:gd name="T39" fmla="*/ 3463925 h 2668"/>
                <a:gd name="T40" fmla="*/ 463550 w 1140"/>
                <a:gd name="T41" fmla="*/ 4095750 h 2668"/>
                <a:gd name="T42" fmla="*/ 492125 w 1140"/>
                <a:gd name="T43" fmla="*/ 4168775 h 2668"/>
                <a:gd name="T44" fmla="*/ 565150 w 1140"/>
                <a:gd name="T45" fmla="*/ 4225925 h 2668"/>
                <a:gd name="T46" fmla="*/ 666750 w 1140"/>
                <a:gd name="T47" fmla="*/ 4235450 h 2668"/>
                <a:gd name="T48" fmla="*/ 727075 w 1140"/>
                <a:gd name="T49" fmla="*/ 4225925 h 2668"/>
                <a:gd name="T50" fmla="*/ 796925 w 1140"/>
                <a:gd name="T51" fmla="*/ 4168775 h 2668"/>
                <a:gd name="T52" fmla="*/ 825500 w 1140"/>
                <a:gd name="T53" fmla="*/ 4076700 h 2668"/>
                <a:gd name="T54" fmla="*/ 825500 w 1140"/>
                <a:gd name="T55" fmla="*/ 3444875 h 2668"/>
                <a:gd name="T56" fmla="*/ 1006475 w 1140"/>
                <a:gd name="T57" fmla="*/ 2844800 h 2668"/>
                <a:gd name="T58" fmla="*/ 1006475 w 1140"/>
                <a:gd name="T59" fmla="*/ 3444875 h 2668"/>
                <a:gd name="T60" fmla="*/ 1006475 w 1140"/>
                <a:gd name="T61" fmla="*/ 4076700 h 2668"/>
                <a:gd name="T62" fmla="*/ 1031875 w 1140"/>
                <a:gd name="T63" fmla="*/ 4168775 h 2668"/>
                <a:gd name="T64" fmla="*/ 1098550 w 1140"/>
                <a:gd name="T65" fmla="*/ 4225925 h 2668"/>
                <a:gd name="T66" fmla="*/ 1203325 w 1140"/>
                <a:gd name="T67" fmla="*/ 4235450 h 2668"/>
                <a:gd name="T68" fmla="*/ 1266825 w 1140"/>
                <a:gd name="T69" fmla="*/ 4225925 h 2668"/>
                <a:gd name="T70" fmla="*/ 1336675 w 1140"/>
                <a:gd name="T71" fmla="*/ 4168775 h 2668"/>
                <a:gd name="T72" fmla="*/ 1358900 w 1140"/>
                <a:gd name="T73" fmla="*/ 4076700 h 2668"/>
                <a:gd name="T74" fmla="*/ 1358900 w 1140"/>
                <a:gd name="T75" fmla="*/ 3444875 h 2668"/>
                <a:gd name="T76" fmla="*/ 1358900 w 1140"/>
                <a:gd name="T77" fmla="*/ 2800350 h 2668"/>
                <a:gd name="T78" fmla="*/ 1368425 w 1140"/>
                <a:gd name="T79" fmla="*/ 1355725 h 2668"/>
                <a:gd name="T80" fmla="*/ 1387475 w 1140"/>
                <a:gd name="T81" fmla="*/ 1352550 h 2668"/>
                <a:gd name="T82" fmla="*/ 1793875 w 1140"/>
                <a:gd name="T83" fmla="*/ 765175 h 2668"/>
                <a:gd name="T84" fmla="*/ 1803400 w 1140"/>
                <a:gd name="T85" fmla="*/ 733425 h 2668"/>
                <a:gd name="T86" fmla="*/ 1809750 w 1140"/>
                <a:gd name="T87" fmla="*/ 711200 h 2668"/>
                <a:gd name="T88" fmla="*/ 1809750 w 1140"/>
                <a:gd name="T89" fmla="*/ 136525 h 2668"/>
                <a:gd name="T90" fmla="*/ 1800225 w 1140"/>
                <a:gd name="T91" fmla="*/ 82550 h 2668"/>
                <a:gd name="T92" fmla="*/ 1752600 w 1140"/>
                <a:gd name="T93" fmla="*/ 22225 h 2668"/>
                <a:gd name="T94" fmla="*/ 1673225 w 1140"/>
                <a:gd name="T95" fmla="*/ 0 h 26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0"/>
                <a:gd name="T145" fmla="*/ 0 h 2668"/>
                <a:gd name="T146" fmla="*/ 1140 w 1140"/>
                <a:gd name="T147" fmla="*/ 2668 h 26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0" h="2668">
                  <a:moveTo>
                    <a:pt x="1054" y="0"/>
                  </a:moveTo>
                  <a:lnTo>
                    <a:pt x="1054" y="0"/>
                  </a:lnTo>
                  <a:lnTo>
                    <a:pt x="1036" y="2"/>
                  </a:lnTo>
                  <a:lnTo>
                    <a:pt x="1020" y="6"/>
                  </a:lnTo>
                  <a:lnTo>
                    <a:pt x="1006" y="14"/>
                  </a:lnTo>
                  <a:lnTo>
                    <a:pt x="992" y="26"/>
                  </a:lnTo>
                  <a:lnTo>
                    <a:pt x="982" y="38"/>
                  </a:lnTo>
                  <a:lnTo>
                    <a:pt x="974" y="52"/>
                  </a:lnTo>
                  <a:lnTo>
                    <a:pt x="968" y="70"/>
                  </a:lnTo>
                  <a:lnTo>
                    <a:pt x="966" y="86"/>
                  </a:lnTo>
                  <a:lnTo>
                    <a:pt x="966" y="400"/>
                  </a:lnTo>
                  <a:lnTo>
                    <a:pt x="738" y="718"/>
                  </a:lnTo>
                  <a:lnTo>
                    <a:pt x="406" y="718"/>
                  </a:lnTo>
                  <a:lnTo>
                    <a:pt x="182" y="410"/>
                  </a:lnTo>
                  <a:lnTo>
                    <a:pt x="182" y="86"/>
                  </a:lnTo>
                  <a:lnTo>
                    <a:pt x="180" y="70"/>
                  </a:lnTo>
                  <a:lnTo>
                    <a:pt x="176" y="52"/>
                  </a:lnTo>
                  <a:lnTo>
                    <a:pt x="166" y="38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2" y="14"/>
                  </a:lnTo>
                  <a:lnTo>
                    <a:pt x="28" y="26"/>
                  </a:lnTo>
                  <a:lnTo>
                    <a:pt x="16" y="38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6"/>
                  </a:lnTo>
                  <a:lnTo>
                    <a:pt x="4" y="454"/>
                  </a:lnTo>
                  <a:lnTo>
                    <a:pt x="6" y="458"/>
                  </a:lnTo>
                  <a:lnTo>
                    <a:pt x="8" y="462"/>
                  </a:lnTo>
                  <a:lnTo>
                    <a:pt x="8" y="474"/>
                  </a:lnTo>
                  <a:lnTo>
                    <a:pt x="12" y="478"/>
                  </a:lnTo>
                  <a:lnTo>
                    <a:pt x="18" y="488"/>
                  </a:lnTo>
                  <a:lnTo>
                    <a:pt x="276" y="852"/>
                  </a:lnTo>
                  <a:lnTo>
                    <a:pt x="276" y="854"/>
                  </a:lnTo>
                  <a:lnTo>
                    <a:pt x="280" y="860"/>
                  </a:lnTo>
                  <a:lnTo>
                    <a:pt x="292" y="870"/>
                  </a:lnTo>
                  <a:lnTo>
                    <a:pt x="292" y="1764"/>
                  </a:lnTo>
                  <a:lnTo>
                    <a:pt x="292" y="1792"/>
                  </a:lnTo>
                  <a:lnTo>
                    <a:pt x="292" y="2156"/>
                  </a:lnTo>
                  <a:lnTo>
                    <a:pt x="292" y="2162"/>
                  </a:lnTo>
                  <a:lnTo>
                    <a:pt x="294" y="2164"/>
                  </a:lnTo>
                  <a:lnTo>
                    <a:pt x="296" y="2166"/>
                  </a:lnTo>
                  <a:lnTo>
                    <a:pt x="298" y="2170"/>
                  </a:lnTo>
                  <a:lnTo>
                    <a:pt x="292" y="2182"/>
                  </a:lnTo>
                  <a:lnTo>
                    <a:pt x="292" y="2568"/>
                  </a:lnTo>
                  <a:lnTo>
                    <a:pt x="292" y="2580"/>
                  </a:lnTo>
                  <a:lnTo>
                    <a:pt x="294" y="2590"/>
                  </a:lnTo>
                  <a:lnTo>
                    <a:pt x="300" y="2608"/>
                  </a:lnTo>
                  <a:lnTo>
                    <a:pt x="310" y="2626"/>
                  </a:lnTo>
                  <a:lnTo>
                    <a:pt x="324" y="2640"/>
                  </a:lnTo>
                  <a:lnTo>
                    <a:pt x="338" y="2652"/>
                  </a:lnTo>
                  <a:lnTo>
                    <a:pt x="356" y="2662"/>
                  </a:lnTo>
                  <a:lnTo>
                    <a:pt x="372" y="2666"/>
                  </a:lnTo>
                  <a:lnTo>
                    <a:pt x="390" y="2668"/>
                  </a:lnTo>
                  <a:lnTo>
                    <a:pt x="420" y="2668"/>
                  </a:lnTo>
                  <a:lnTo>
                    <a:pt x="440" y="2666"/>
                  </a:lnTo>
                  <a:lnTo>
                    <a:pt x="458" y="2662"/>
                  </a:lnTo>
                  <a:lnTo>
                    <a:pt x="476" y="2652"/>
                  </a:lnTo>
                  <a:lnTo>
                    <a:pt x="490" y="2640"/>
                  </a:lnTo>
                  <a:lnTo>
                    <a:pt x="502" y="2626"/>
                  </a:lnTo>
                  <a:lnTo>
                    <a:pt x="512" y="2608"/>
                  </a:lnTo>
                  <a:lnTo>
                    <a:pt x="518" y="2590"/>
                  </a:lnTo>
                  <a:lnTo>
                    <a:pt x="520" y="2568"/>
                  </a:lnTo>
                  <a:lnTo>
                    <a:pt x="520" y="2182"/>
                  </a:lnTo>
                  <a:lnTo>
                    <a:pt x="520" y="2170"/>
                  </a:lnTo>
                  <a:lnTo>
                    <a:pt x="520" y="2156"/>
                  </a:lnTo>
                  <a:lnTo>
                    <a:pt x="520" y="1792"/>
                  </a:lnTo>
                  <a:lnTo>
                    <a:pt x="634" y="1792"/>
                  </a:lnTo>
                  <a:lnTo>
                    <a:pt x="634" y="2156"/>
                  </a:lnTo>
                  <a:lnTo>
                    <a:pt x="634" y="2170"/>
                  </a:lnTo>
                  <a:lnTo>
                    <a:pt x="634" y="2182"/>
                  </a:lnTo>
                  <a:lnTo>
                    <a:pt x="634" y="2568"/>
                  </a:lnTo>
                  <a:lnTo>
                    <a:pt x="636" y="2590"/>
                  </a:lnTo>
                  <a:lnTo>
                    <a:pt x="642" y="2608"/>
                  </a:lnTo>
                  <a:lnTo>
                    <a:pt x="650" y="2626"/>
                  </a:lnTo>
                  <a:lnTo>
                    <a:pt x="662" y="2640"/>
                  </a:lnTo>
                  <a:lnTo>
                    <a:pt x="676" y="2652"/>
                  </a:lnTo>
                  <a:lnTo>
                    <a:pt x="692" y="2662"/>
                  </a:lnTo>
                  <a:lnTo>
                    <a:pt x="710" y="2666"/>
                  </a:lnTo>
                  <a:lnTo>
                    <a:pt x="730" y="2668"/>
                  </a:lnTo>
                  <a:lnTo>
                    <a:pt x="758" y="2668"/>
                  </a:lnTo>
                  <a:lnTo>
                    <a:pt x="778" y="2666"/>
                  </a:lnTo>
                  <a:lnTo>
                    <a:pt x="798" y="2662"/>
                  </a:lnTo>
                  <a:lnTo>
                    <a:pt x="816" y="2652"/>
                  </a:lnTo>
                  <a:lnTo>
                    <a:pt x="830" y="2640"/>
                  </a:lnTo>
                  <a:lnTo>
                    <a:pt x="842" y="2626"/>
                  </a:lnTo>
                  <a:lnTo>
                    <a:pt x="850" y="2608"/>
                  </a:lnTo>
                  <a:lnTo>
                    <a:pt x="856" y="2590"/>
                  </a:lnTo>
                  <a:lnTo>
                    <a:pt x="856" y="2568"/>
                  </a:lnTo>
                  <a:lnTo>
                    <a:pt x="856" y="2182"/>
                  </a:lnTo>
                  <a:lnTo>
                    <a:pt x="856" y="2170"/>
                  </a:lnTo>
                  <a:lnTo>
                    <a:pt x="856" y="2156"/>
                  </a:lnTo>
                  <a:lnTo>
                    <a:pt x="856" y="1792"/>
                  </a:lnTo>
                  <a:lnTo>
                    <a:pt x="856" y="1764"/>
                  </a:lnTo>
                  <a:lnTo>
                    <a:pt x="856" y="856"/>
                  </a:lnTo>
                  <a:lnTo>
                    <a:pt x="862" y="854"/>
                  </a:lnTo>
                  <a:lnTo>
                    <a:pt x="866" y="854"/>
                  </a:lnTo>
                  <a:lnTo>
                    <a:pt x="870" y="852"/>
                  </a:lnTo>
                  <a:lnTo>
                    <a:pt x="874" y="852"/>
                  </a:lnTo>
                  <a:lnTo>
                    <a:pt x="1130" y="488"/>
                  </a:lnTo>
                  <a:lnTo>
                    <a:pt x="1130" y="482"/>
                  </a:lnTo>
                  <a:lnTo>
                    <a:pt x="1132" y="476"/>
                  </a:lnTo>
                  <a:lnTo>
                    <a:pt x="1136" y="470"/>
                  </a:lnTo>
                  <a:lnTo>
                    <a:pt x="1136" y="462"/>
                  </a:lnTo>
                  <a:lnTo>
                    <a:pt x="1140" y="448"/>
                  </a:lnTo>
                  <a:lnTo>
                    <a:pt x="1140" y="436"/>
                  </a:lnTo>
                  <a:lnTo>
                    <a:pt x="1140" y="430"/>
                  </a:lnTo>
                  <a:lnTo>
                    <a:pt x="1140" y="86"/>
                  </a:lnTo>
                  <a:lnTo>
                    <a:pt x="1138" y="70"/>
                  </a:lnTo>
                  <a:lnTo>
                    <a:pt x="1134" y="52"/>
                  </a:lnTo>
                  <a:lnTo>
                    <a:pt x="1126" y="38"/>
                  </a:lnTo>
                  <a:lnTo>
                    <a:pt x="1118" y="26"/>
                  </a:lnTo>
                  <a:lnTo>
                    <a:pt x="1104" y="14"/>
                  </a:lnTo>
                  <a:lnTo>
                    <a:pt x="1090" y="6"/>
                  </a:lnTo>
                  <a:lnTo>
                    <a:pt x="1074" y="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3"/>
            <p:cNvSpPr>
              <a:spLocks noChangeArrowheads="1"/>
            </p:cNvSpPr>
            <p:nvPr/>
          </p:nvSpPr>
          <p:spPr bwMode="auto">
            <a:xfrm>
              <a:off x="577850" y="361950"/>
              <a:ext cx="676275" cy="679450"/>
            </a:xfrm>
            <a:custGeom>
              <a:avLst/>
              <a:gdLst>
                <a:gd name="T0" fmla="*/ 333375 w 426"/>
                <a:gd name="T1" fmla="*/ 679450 h 428"/>
                <a:gd name="T2" fmla="*/ 406400 w 426"/>
                <a:gd name="T3" fmla="*/ 673100 h 428"/>
                <a:gd name="T4" fmla="*/ 469900 w 426"/>
                <a:gd name="T5" fmla="*/ 654050 h 428"/>
                <a:gd name="T6" fmla="*/ 527050 w 426"/>
                <a:gd name="T7" fmla="*/ 622300 h 428"/>
                <a:gd name="T8" fmla="*/ 577850 w 426"/>
                <a:gd name="T9" fmla="*/ 581025 h 428"/>
                <a:gd name="T10" fmla="*/ 619125 w 426"/>
                <a:gd name="T11" fmla="*/ 530225 h 428"/>
                <a:gd name="T12" fmla="*/ 650875 w 426"/>
                <a:gd name="T13" fmla="*/ 473075 h 428"/>
                <a:gd name="T14" fmla="*/ 669925 w 426"/>
                <a:gd name="T15" fmla="*/ 409575 h 428"/>
                <a:gd name="T16" fmla="*/ 676275 w 426"/>
                <a:gd name="T17" fmla="*/ 342900 h 428"/>
                <a:gd name="T18" fmla="*/ 673100 w 426"/>
                <a:gd name="T19" fmla="*/ 307975 h 428"/>
                <a:gd name="T20" fmla="*/ 660400 w 426"/>
                <a:gd name="T21" fmla="*/ 238125 h 428"/>
                <a:gd name="T22" fmla="*/ 635000 w 426"/>
                <a:gd name="T23" fmla="*/ 177800 h 428"/>
                <a:gd name="T24" fmla="*/ 600075 w 426"/>
                <a:gd name="T25" fmla="*/ 123825 h 428"/>
                <a:gd name="T26" fmla="*/ 555625 w 426"/>
                <a:gd name="T27" fmla="*/ 76200 h 428"/>
                <a:gd name="T28" fmla="*/ 501650 w 426"/>
                <a:gd name="T29" fmla="*/ 41275 h 428"/>
                <a:gd name="T30" fmla="*/ 438150 w 426"/>
                <a:gd name="T31" fmla="*/ 15875 h 428"/>
                <a:gd name="T32" fmla="*/ 371475 w 426"/>
                <a:gd name="T33" fmla="*/ 3175 h 428"/>
                <a:gd name="T34" fmla="*/ 333375 w 426"/>
                <a:gd name="T35" fmla="*/ 0 h 428"/>
                <a:gd name="T36" fmla="*/ 266700 w 426"/>
                <a:gd name="T37" fmla="*/ 9525 h 428"/>
                <a:gd name="T38" fmla="*/ 203200 w 426"/>
                <a:gd name="T39" fmla="*/ 28575 h 428"/>
                <a:gd name="T40" fmla="*/ 146050 w 426"/>
                <a:gd name="T41" fmla="*/ 57150 h 428"/>
                <a:gd name="T42" fmla="*/ 95250 w 426"/>
                <a:gd name="T43" fmla="*/ 98425 h 428"/>
                <a:gd name="T44" fmla="*/ 53975 w 426"/>
                <a:gd name="T45" fmla="*/ 149225 h 428"/>
                <a:gd name="T46" fmla="*/ 25400 w 426"/>
                <a:gd name="T47" fmla="*/ 206375 h 428"/>
                <a:gd name="T48" fmla="*/ 6350 w 426"/>
                <a:gd name="T49" fmla="*/ 273050 h 428"/>
                <a:gd name="T50" fmla="*/ 0 w 426"/>
                <a:gd name="T51" fmla="*/ 342900 h 428"/>
                <a:gd name="T52" fmla="*/ 0 w 426"/>
                <a:gd name="T53" fmla="*/ 374650 h 428"/>
                <a:gd name="T54" fmla="*/ 12700 w 426"/>
                <a:gd name="T55" fmla="*/ 441325 h 428"/>
                <a:gd name="T56" fmla="*/ 38100 w 426"/>
                <a:gd name="T57" fmla="*/ 501650 h 428"/>
                <a:gd name="T58" fmla="*/ 73025 w 426"/>
                <a:gd name="T59" fmla="*/ 555625 h 428"/>
                <a:gd name="T60" fmla="*/ 120650 w 426"/>
                <a:gd name="T61" fmla="*/ 600075 h 428"/>
                <a:gd name="T62" fmla="*/ 171450 w 426"/>
                <a:gd name="T63" fmla="*/ 638175 h 428"/>
                <a:gd name="T64" fmla="*/ 231775 w 426"/>
                <a:gd name="T65" fmla="*/ 663575 h 428"/>
                <a:gd name="T66" fmla="*/ 298450 w 426"/>
                <a:gd name="T67" fmla="*/ 679450 h 428"/>
                <a:gd name="T68" fmla="*/ 333375 w 426"/>
                <a:gd name="T69" fmla="*/ 679450 h 4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6"/>
                <a:gd name="T106" fmla="*/ 0 h 428"/>
                <a:gd name="T107" fmla="*/ 426 w 426"/>
                <a:gd name="T108" fmla="*/ 428 h 4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6" h="428">
                  <a:moveTo>
                    <a:pt x="210" y="428"/>
                  </a:moveTo>
                  <a:lnTo>
                    <a:pt x="210" y="428"/>
                  </a:lnTo>
                  <a:lnTo>
                    <a:pt x="234" y="428"/>
                  </a:lnTo>
                  <a:lnTo>
                    <a:pt x="256" y="424"/>
                  </a:lnTo>
                  <a:lnTo>
                    <a:pt x="276" y="418"/>
                  </a:lnTo>
                  <a:lnTo>
                    <a:pt x="296" y="412"/>
                  </a:lnTo>
                  <a:lnTo>
                    <a:pt x="316" y="402"/>
                  </a:lnTo>
                  <a:lnTo>
                    <a:pt x="332" y="392"/>
                  </a:lnTo>
                  <a:lnTo>
                    <a:pt x="350" y="378"/>
                  </a:lnTo>
                  <a:lnTo>
                    <a:pt x="364" y="366"/>
                  </a:lnTo>
                  <a:lnTo>
                    <a:pt x="378" y="350"/>
                  </a:lnTo>
                  <a:lnTo>
                    <a:pt x="390" y="334"/>
                  </a:lnTo>
                  <a:lnTo>
                    <a:pt x="400" y="316"/>
                  </a:lnTo>
                  <a:lnTo>
                    <a:pt x="410" y="298"/>
                  </a:lnTo>
                  <a:lnTo>
                    <a:pt x="416" y="278"/>
                  </a:lnTo>
                  <a:lnTo>
                    <a:pt x="422" y="258"/>
                  </a:lnTo>
                  <a:lnTo>
                    <a:pt x="424" y="236"/>
                  </a:lnTo>
                  <a:lnTo>
                    <a:pt x="426" y="216"/>
                  </a:lnTo>
                  <a:lnTo>
                    <a:pt x="424" y="194"/>
                  </a:lnTo>
                  <a:lnTo>
                    <a:pt x="422" y="172"/>
                  </a:lnTo>
                  <a:lnTo>
                    <a:pt x="416" y="150"/>
                  </a:lnTo>
                  <a:lnTo>
                    <a:pt x="410" y="130"/>
                  </a:lnTo>
                  <a:lnTo>
                    <a:pt x="400" y="112"/>
                  </a:lnTo>
                  <a:lnTo>
                    <a:pt x="390" y="94"/>
                  </a:lnTo>
                  <a:lnTo>
                    <a:pt x="378" y="78"/>
                  </a:lnTo>
                  <a:lnTo>
                    <a:pt x="364" y="62"/>
                  </a:lnTo>
                  <a:lnTo>
                    <a:pt x="350" y="48"/>
                  </a:lnTo>
                  <a:lnTo>
                    <a:pt x="332" y="36"/>
                  </a:lnTo>
                  <a:lnTo>
                    <a:pt x="316" y="26"/>
                  </a:lnTo>
                  <a:lnTo>
                    <a:pt x="296" y="18"/>
                  </a:lnTo>
                  <a:lnTo>
                    <a:pt x="276" y="10"/>
                  </a:lnTo>
                  <a:lnTo>
                    <a:pt x="256" y="6"/>
                  </a:lnTo>
                  <a:lnTo>
                    <a:pt x="234" y="2"/>
                  </a:lnTo>
                  <a:lnTo>
                    <a:pt x="210" y="0"/>
                  </a:lnTo>
                  <a:lnTo>
                    <a:pt x="188" y="2"/>
                  </a:lnTo>
                  <a:lnTo>
                    <a:pt x="168" y="6"/>
                  </a:lnTo>
                  <a:lnTo>
                    <a:pt x="146" y="10"/>
                  </a:lnTo>
                  <a:lnTo>
                    <a:pt x="128" y="18"/>
                  </a:lnTo>
                  <a:lnTo>
                    <a:pt x="108" y="26"/>
                  </a:lnTo>
                  <a:lnTo>
                    <a:pt x="92" y="36"/>
                  </a:lnTo>
                  <a:lnTo>
                    <a:pt x="76" y="48"/>
                  </a:lnTo>
                  <a:lnTo>
                    <a:pt x="60" y="62"/>
                  </a:lnTo>
                  <a:lnTo>
                    <a:pt x="46" y="78"/>
                  </a:lnTo>
                  <a:lnTo>
                    <a:pt x="34" y="94"/>
                  </a:lnTo>
                  <a:lnTo>
                    <a:pt x="24" y="112"/>
                  </a:lnTo>
                  <a:lnTo>
                    <a:pt x="16" y="130"/>
                  </a:lnTo>
                  <a:lnTo>
                    <a:pt x="8" y="150"/>
                  </a:lnTo>
                  <a:lnTo>
                    <a:pt x="4" y="17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236"/>
                  </a:lnTo>
                  <a:lnTo>
                    <a:pt x="4" y="258"/>
                  </a:lnTo>
                  <a:lnTo>
                    <a:pt x="8" y="278"/>
                  </a:lnTo>
                  <a:lnTo>
                    <a:pt x="16" y="298"/>
                  </a:lnTo>
                  <a:lnTo>
                    <a:pt x="24" y="316"/>
                  </a:lnTo>
                  <a:lnTo>
                    <a:pt x="34" y="334"/>
                  </a:lnTo>
                  <a:lnTo>
                    <a:pt x="46" y="350"/>
                  </a:lnTo>
                  <a:lnTo>
                    <a:pt x="60" y="366"/>
                  </a:lnTo>
                  <a:lnTo>
                    <a:pt x="76" y="378"/>
                  </a:lnTo>
                  <a:lnTo>
                    <a:pt x="92" y="392"/>
                  </a:lnTo>
                  <a:lnTo>
                    <a:pt x="108" y="402"/>
                  </a:lnTo>
                  <a:lnTo>
                    <a:pt x="128" y="412"/>
                  </a:lnTo>
                  <a:lnTo>
                    <a:pt x="146" y="418"/>
                  </a:lnTo>
                  <a:lnTo>
                    <a:pt x="168" y="424"/>
                  </a:lnTo>
                  <a:lnTo>
                    <a:pt x="188" y="428"/>
                  </a:lnTo>
                  <a:lnTo>
                    <a:pt x="210" y="42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17"/>
          <p:cNvGrpSpPr>
            <a:grpSpLocks/>
          </p:cNvGrpSpPr>
          <p:nvPr/>
        </p:nvGrpSpPr>
        <p:grpSpPr bwMode="auto">
          <a:xfrm>
            <a:off x="5386018" y="1623708"/>
            <a:ext cx="1477188" cy="2774230"/>
            <a:chOff x="0" y="0"/>
            <a:chExt cx="2041525" cy="3879850"/>
          </a:xfrm>
        </p:grpSpPr>
        <p:sp>
          <p:nvSpPr>
            <p:cNvPr id="43" name="Freeform 14"/>
            <p:cNvSpPr>
              <a:spLocks noChangeArrowheads="1"/>
            </p:cNvSpPr>
            <p:nvPr/>
          </p:nvSpPr>
          <p:spPr bwMode="auto">
            <a:xfrm>
              <a:off x="0" y="800100"/>
              <a:ext cx="2041525" cy="3079750"/>
            </a:xfrm>
            <a:custGeom>
              <a:avLst/>
              <a:gdLst>
                <a:gd name="T0" fmla="*/ 2009775 w 1286"/>
                <a:gd name="T1" fmla="*/ 638175 h 1940"/>
                <a:gd name="T2" fmla="*/ 1565275 w 1286"/>
                <a:gd name="T3" fmla="*/ 34925 h 1940"/>
                <a:gd name="T4" fmla="*/ 1485900 w 1286"/>
                <a:gd name="T5" fmla="*/ 6350 h 1940"/>
                <a:gd name="T6" fmla="*/ 581025 w 1286"/>
                <a:gd name="T7" fmla="*/ 9525 h 1940"/>
                <a:gd name="T8" fmla="*/ 482600 w 1286"/>
                <a:gd name="T9" fmla="*/ 25400 h 1940"/>
                <a:gd name="T10" fmla="*/ 28575 w 1286"/>
                <a:gd name="T11" fmla="*/ 638175 h 1940"/>
                <a:gd name="T12" fmla="*/ 9525 w 1286"/>
                <a:gd name="T13" fmla="*/ 657225 h 1940"/>
                <a:gd name="T14" fmla="*/ 0 w 1286"/>
                <a:gd name="T15" fmla="*/ 711200 h 1940"/>
                <a:gd name="T16" fmla="*/ 6350 w 1286"/>
                <a:gd name="T17" fmla="*/ 755650 h 1940"/>
                <a:gd name="T18" fmla="*/ 9525 w 1286"/>
                <a:gd name="T19" fmla="*/ 787400 h 1940"/>
                <a:gd name="T20" fmla="*/ 60325 w 1286"/>
                <a:gd name="T21" fmla="*/ 828675 h 1940"/>
                <a:gd name="T22" fmla="*/ 66675 w 1286"/>
                <a:gd name="T23" fmla="*/ 835025 h 1940"/>
                <a:gd name="T24" fmla="*/ 612775 w 1286"/>
                <a:gd name="T25" fmla="*/ 1139825 h 1940"/>
                <a:gd name="T26" fmla="*/ 720725 w 1286"/>
                <a:gd name="T27" fmla="*/ 1069975 h 1940"/>
                <a:gd name="T28" fmla="*/ 742950 w 1286"/>
                <a:gd name="T29" fmla="*/ 962025 h 1940"/>
                <a:gd name="T30" fmla="*/ 352425 w 1286"/>
                <a:gd name="T31" fmla="*/ 682625 h 1940"/>
                <a:gd name="T32" fmla="*/ 742950 w 1286"/>
                <a:gd name="T33" fmla="*/ 815975 h 1940"/>
                <a:gd name="T34" fmla="*/ 815975 w 1286"/>
                <a:gd name="T35" fmla="*/ 901700 h 1940"/>
                <a:gd name="T36" fmla="*/ 831850 w 1286"/>
                <a:gd name="T37" fmla="*/ 1006475 h 1940"/>
                <a:gd name="T38" fmla="*/ 793750 w 1286"/>
                <a:gd name="T39" fmla="*/ 1117600 h 1940"/>
                <a:gd name="T40" fmla="*/ 717550 w 1286"/>
                <a:gd name="T41" fmla="*/ 1193800 h 1940"/>
                <a:gd name="T42" fmla="*/ 609600 w 1286"/>
                <a:gd name="T43" fmla="*/ 1219200 h 1940"/>
                <a:gd name="T44" fmla="*/ 581025 w 1286"/>
                <a:gd name="T45" fmla="*/ 2270125 h 1940"/>
                <a:gd name="T46" fmla="*/ 581025 w 1286"/>
                <a:gd name="T47" fmla="*/ 2921000 h 1940"/>
                <a:gd name="T48" fmla="*/ 644525 w 1286"/>
                <a:gd name="T49" fmla="*/ 3054350 h 1940"/>
                <a:gd name="T50" fmla="*/ 768350 w 1286"/>
                <a:gd name="T51" fmla="*/ 3079750 h 1940"/>
                <a:gd name="T52" fmla="*/ 911225 w 1286"/>
                <a:gd name="T53" fmla="*/ 3013075 h 1940"/>
                <a:gd name="T54" fmla="*/ 939800 w 1286"/>
                <a:gd name="T55" fmla="*/ 2317750 h 1940"/>
                <a:gd name="T56" fmla="*/ 930275 w 1286"/>
                <a:gd name="T57" fmla="*/ 2279650 h 1940"/>
                <a:gd name="T58" fmla="*/ 1111250 w 1286"/>
                <a:gd name="T59" fmla="*/ 2270125 h 1940"/>
                <a:gd name="T60" fmla="*/ 1111250 w 1286"/>
                <a:gd name="T61" fmla="*/ 2921000 h 1940"/>
                <a:gd name="T62" fmla="*/ 1158875 w 1286"/>
                <a:gd name="T63" fmla="*/ 3035300 h 1940"/>
                <a:gd name="T64" fmla="*/ 1308100 w 1286"/>
                <a:gd name="T65" fmla="*/ 3079750 h 1940"/>
                <a:gd name="T66" fmla="*/ 1422400 w 1286"/>
                <a:gd name="T67" fmla="*/ 3035300 h 1940"/>
                <a:gd name="T68" fmla="*/ 1470025 w 1286"/>
                <a:gd name="T69" fmla="*/ 2317750 h 1940"/>
                <a:gd name="T70" fmla="*/ 1470025 w 1286"/>
                <a:gd name="T71" fmla="*/ 1698625 h 1940"/>
                <a:gd name="T72" fmla="*/ 1422400 w 1286"/>
                <a:gd name="T73" fmla="*/ 1219200 h 1940"/>
                <a:gd name="T74" fmla="*/ 1289050 w 1286"/>
                <a:gd name="T75" fmla="*/ 1181100 h 1940"/>
                <a:gd name="T76" fmla="*/ 1222375 w 1286"/>
                <a:gd name="T77" fmla="*/ 1095375 h 1940"/>
                <a:gd name="T78" fmla="*/ 1206500 w 1286"/>
                <a:gd name="T79" fmla="*/ 984250 h 1940"/>
                <a:gd name="T80" fmla="*/ 1260475 w 1286"/>
                <a:gd name="T81" fmla="*/ 844550 h 1940"/>
                <a:gd name="T82" fmla="*/ 1470025 w 1286"/>
                <a:gd name="T83" fmla="*/ 384175 h 1940"/>
                <a:gd name="T84" fmla="*/ 1314450 w 1286"/>
                <a:gd name="T85" fmla="*/ 911225 h 1940"/>
                <a:gd name="T86" fmla="*/ 1295400 w 1286"/>
                <a:gd name="T87" fmla="*/ 1044575 h 1940"/>
                <a:gd name="T88" fmla="*/ 1365250 w 1286"/>
                <a:gd name="T89" fmla="*/ 1127125 h 1940"/>
                <a:gd name="T90" fmla="*/ 1501775 w 1286"/>
                <a:gd name="T91" fmla="*/ 1117600 h 1940"/>
                <a:gd name="T92" fmla="*/ 1974850 w 1286"/>
                <a:gd name="T93" fmla="*/ 828675 h 1940"/>
                <a:gd name="T94" fmla="*/ 2003425 w 1286"/>
                <a:gd name="T95" fmla="*/ 809625 h 1940"/>
                <a:gd name="T96" fmla="*/ 2032000 w 1286"/>
                <a:gd name="T97" fmla="*/ 771525 h 1940"/>
                <a:gd name="T98" fmla="*/ 2041525 w 1286"/>
                <a:gd name="T99" fmla="*/ 733425 h 1940"/>
                <a:gd name="T100" fmla="*/ 2041525 w 1286"/>
                <a:gd name="T101" fmla="*/ 695325 h 1940"/>
                <a:gd name="T102" fmla="*/ 2032000 w 1286"/>
                <a:gd name="T103" fmla="*/ 666750 h 19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86"/>
                <a:gd name="T157" fmla="*/ 0 h 1940"/>
                <a:gd name="T158" fmla="*/ 1286 w 1286"/>
                <a:gd name="T159" fmla="*/ 1940 h 19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86" h="1940">
                  <a:moveTo>
                    <a:pt x="1274" y="414"/>
                  </a:moveTo>
                  <a:lnTo>
                    <a:pt x="1274" y="414"/>
                  </a:lnTo>
                  <a:lnTo>
                    <a:pt x="1274" y="404"/>
                  </a:lnTo>
                  <a:lnTo>
                    <a:pt x="1266" y="402"/>
                  </a:lnTo>
                  <a:lnTo>
                    <a:pt x="1266" y="392"/>
                  </a:lnTo>
                  <a:lnTo>
                    <a:pt x="1002" y="38"/>
                  </a:lnTo>
                  <a:lnTo>
                    <a:pt x="986" y="22"/>
                  </a:lnTo>
                  <a:lnTo>
                    <a:pt x="976" y="16"/>
                  </a:lnTo>
                  <a:lnTo>
                    <a:pt x="968" y="12"/>
                  </a:lnTo>
                  <a:lnTo>
                    <a:pt x="958" y="8"/>
                  </a:lnTo>
                  <a:lnTo>
                    <a:pt x="948" y="6"/>
                  </a:lnTo>
                  <a:lnTo>
                    <a:pt x="936" y="4"/>
                  </a:lnTo>
                  <a:lnTo>
                    <a:pt x="926" y="6"/>
                  </a:lnTo>
                  <a:lnTo>
                    <a:pt x="926" y="0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52" y="4"/>
                  </a:lnTo>
                  <a:lnTo>
                    <a:pt x="338" y="6"/>
                  </a:lnTo>
                  <a:lnTo>
                    <a:pt x="326" y="8"/>
                  </a:lnTo>
                  <a:lnTo>
                    <a:pt x="316" y="12"/>
                  </a:lnTo>
                  <a:lnTo>
                    <a:pt x="304" y="16"/>
                  </a:lnTo>
                  <a:lnTo>
                    <a:pt x="296" y="22"/>
                  </a:lnTo>
                  <a:lnTo>
                    <a:pt x="278" y="38"/>
                  </a:lnTo>
                  <a:lnTo>
                    <a:pt x="18" y="392"/>
                  </a:lnTo>
                  <a:lnTo>
                    <a:pt x="18" y="402"/>
                  </a:lnTo>
                  <a:lnTo>
                    <a:pt x="6" y="402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4" y="426"/>
                  </a:lnTo>
                  <a:lnTo>
                    <a:pt x="0" y="436"/>
                  </a:lnTo>
                  <a:lnTo>
                    <a:pt x="0" y="448"/>
                  </a:lnTo>
                  <a:lnTo>
                    <a:pt x="0" y="462"/>
                  </a:lnTo>
                  <a:lnTo>
                    <a:pt x="2" y="470"/>
                  </a:lnTo>
                  <a:lnTo>
                    <a:pt x="4" y="476"/>
                  </a:lnTo>
                  <a:lnTo>
                    <a:pt x="6" y="480"/>
                  </a:lnTo>
                  <a:lnTo>
                    <a:pt x="6" y="484"/>
                  </a:lnTo>
                  <a:lnTo>
                    <a:pt x="6" y="496"/>
                  </a:lnTo>
                  <a:lnTo>
                    <a:pt x="14" y="502"/>
                  </a:lnTo>
                  <a:lnTo>
                    <a:pt x="18" y="510"/>
                  </a:lnTo>
                  <a:lnTo>
                    <a:pt x="24" y="516"/>
                  </a:lnTo>
                  <a:lnTo>
                    <a:pt x="32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2" y="526"/>
                  </a:lnTo>
                  <a:lnTo>
                    <a:pt x="334" y="704"/>
                  </a:lnTo>
                  <a:lnTo>
                    <a:pt x="352" y="712"/>
                  </a:lnTo>
                  <a:lnTo>
                    <a:pt x="368" y="718"/>
                  </a:lnTo>
                  <a:lnTo>
                    <a:pt x="386" y="718"/>
                  </a:lnTo>
                  <a:lnTo>
                    <a:pt x="402" y="716"/>
                  </a:lnTo>
                  <a:lnTo>
                    <a:pt x="418" y="710"/>
                  </a:lnTo>
                  <a:lnTo>
                    <a:pt x="432" y="700"/>
                  </a:lnTo>
                  <a:lnTo>
                    <a:pt x="444" y="688"/>
                  </a:lnTo>
                  <a:lnTo>
                    <a:pt x="454" y="674"/>
                  </a:lnTo>
                  <a:lnTo>
                    <a:pt x="464" y="658"/>
                  </a:lnTo>
                  <a:lnTo>
                    <a:pt x="468" y="642"/>
                  </a:lnTo>
                  <a:lnTo>
                    <a:pt x="470" y="624"/>
                  </a:lnTo>
                  <a:lnTo>
                    <a:pt x="468" y="606"/>
                  </a:lnTo>
                  <a:lnTo>
                    <a:pt x="462" y="590"/>
                  </a:lnTo>
                  <a:lnTo>
                    <a:pt x="452" y="574"/>
                  </a:lnTo>
                  <a:lnTo>
                    <a:pt x="442" y="560"/>
                  </a:lnTo>
                  <a:lnTo>
                    <a:pt x="428" y="548"/>
                  </a:lnTo>
                  <a:lnTo>
                    <a:pt x="222" y="430"/>
                  </a:lnTo>
                  <a:lnTo>
                    <a:pt x="366" y="240"/>
                  </a:lnTo>
                  <a:lnTo>
                    <a:pt x="366" y="448"/>
                  </a:lnTo>
                  <a:lnTo>
                    <a:pt x="454" y="504"/>
                  </a:lnTo>
                  <a:lnTo>
                    <a:pt x="468" y="514"/>
                  </a:lnTo>
                  <a:lnTo>
                    <a:pt x="480" y="522"/>
                  </a:lnTo>
                  <a:lnTo>
                    <a:pt x="490" y="532"/>
                  </a:lnTo>
                  <a:lnTo>
                    <a:pt x="498" y="544"/>
                  </a:lnTo>
                  <a:lnTo>
                    <a:pt x="506" y="556"/>
                  </a:lnTo>
                  <a:lnTo>
                    <a:pt x="514" y="568"/>
                  </a:lnTo>
                  <a:lnTo>
                    <a:pt x="518" y="580"/>
                  </a:lnTo>
                  <a:lnTo>
                    <a:pt x="522" y="594"/>
                  </a:lnTo>
                  <a:lnTo>
                    <a:pt x="524" y="608"/>
                  </a:lnTo>
                  <a:lnTo>
                    <a:pt x="524" y="620"/>
                  </a:lnTo>
                  <a:lnTo>
                    <a:pt x="524" y="634"/>
                  </a:lnTo>
                  <a:lnTo>
                    <a:pt x="522" y="648"/>
                  </a:lnTo>
                  <a:lnTo>
                    <a:pt x="520" y="662"/>
                  </a:lnTo>
                  <a:lnTo>
                    <a:pt x="514" y="676"/>
                  </a:lnTo>
                  <a:lnTo>
                    <a:pt x="508" y="690"/>
                  </a:lnTo>
                  <a:lnTo>
                    <a:pt x="500" y="704"/>
                  </a:lnTo>
                  <a:lnTo>
                    <a:pt x="490" y="720"/>
                  </a:lnTo>
                  <a:lnTo>
                    <a:pt x="478" y="732"/>
                  </a:lnTo>
                  <a:lnTo>
                    <a:pt x="466" y="744"/>
                  </a:lnTo>
                  <a:lnTo>
                    <a:pt x="452" y="752"/>
                  </a:lnTo>
                  <a:lnTo>
                    <a:pt x="436" y="760"/>
                  </a:lnTo>
                  <a:lnTo>
                    <a:pt x="420" y="764"/>
                  </a:lnTo>
                  <a:lnTo>
                    <a:pt x="402" y="766"/>
                  </a:lnTo>
                  <a:lnTo>
                    <a:pt x="384" y="768"/>
                  </a:lnTo>
                  <a:lnTo>
                    <a:pt x="366" y="768"/>
                  </a:lnTo>
                  <a:lnTo>
                    <a:pt x="366" y="1040"/>
                  </a:lnTo>
                  <a:lnTo>
                    <a:pt x="366" y="1070"/>
                  </a:lnTo>
                  <a:lnTo>
                    <a:pt x="366" y="1430"/>
                  </a:lnTo>
                  <a:lnTo>
                    <a:pt x="366" y="1442"/>
                  </a:lnTo>
                  <a:lnTo>
                    <a:pt x="366" y="1460"/>
                  </a:lnTo>
                  <a:lnTo>
                    <a:pt x="366" y="1840"/>
                  </a:lnTo>
                  <a:lnTo>
                    <a:pt x="368" y="1860"/>
                  </a:lnTo>
                  <a:lnTo>
                    <a:pt x="372" y="1880"/>
                  </a:lnTo>
                  <a:lnTo>
                    <a:pt x="380" y="1898"/>
                  </a:lnTo>
                  <a:lnTo>
                    <a:pt x="392" y="1912"/>
                  </a:lnTo>
                  <a:lnTo>
                    <a:pt x="406" y="1924"/>
                  </a:lnTo>
                  <a:lnTo>
                    <a:pt x="420" y="1932"/>
                  </a:lnTo>
                  <a:lnTo>
                    <a:pt x="436" y="1938"/>
                  </a:lnTo>
                  <a:lnTo>
                    <a:pt x="454" y="1940"/>
                  </a:lnTo>
                  <a:lnTo>
                    <a:pt x="484" y="1940"/>
                  </a:lnTo>
                  <a:lnTo>
                    <a:pt x="506" y="1938"/>
                  </a:lnTo>
                  <a:lnTo>
                    <a:pt x="526" y="1932"/>
                  </a:lnTo>
                  <a:lnTo>
                    <a:pt x="544" y="1924"/>
                  </a:lnTo>
                  <a:lnTo>
                    <a:pt x="560" y="1912"/>
                  </a:lnTo>
                  <a:lnTo>
                    <a:pt x="574" y="1898"/>
                  </a:lnTo>
                  <a:lnTo>
                    <a:pt x="584" y="1880"/>
                  </a:lnTo>
                  <a:lnTo>
                    <a:pt x="590" y="1860"/>
                  </a:lnTo>
                  <a:lnTo>
                    <a:pt x="592" y="1840"/>
                  </a:lnTo>
                  <a:lnTo>
                    <a:pt x="592" y="1460"/>
                  </a:lnTo>
                  <a:lnTo>
                    <a:pt x="592" y="1452"/>
                  </a:lnTo>
                  <a:lnTo>
                    <a:pt x="588" y="1448"/>
                  </a:lnTo>
                  <a:lnTo>
                    <a:pt x="584" y="1442"/>
                  </a:lnTo>
                  <a:lnTo>
                    <a:pt x="586" y="1436"/>
                  </a:lnTo>
                  <a:lnTo>
                    <a:pt x="588" y="1434"/>
                  </a:lnTo>
                  <a:lnTo>
                    <a:pt x="592" y="1430"/>
                  </a:lnTo>
                  <a:lnTo>
                    <a:pt x="592" y="1070"/>
                  </a:lnTo>
                  <a:lnTo>
                    <a:pt x="700" y="1070"/>
                  </a:lnTo>
                  <a:lnTo>
                    <a:pt x="700" y="1430"/>
                  </a:lnTo>
                  <a:lnTo>
                    <a:pt x="700" y="1442"/>
                  </a:lnTo>
                  <a:lnTo>
                    <a:pt x="700" y="1460"/>
                  </a:lnTo>
                  <a:lnTo>
                    <a:pt x="700" y="1840"/>
                  </a:lnTo>
                  <a:lnTo>
                    <a:pt x="702" y="1860"/>
                  </a:lnTo>
                  <a:lnTo>
                    <a:pt x="708" y="1880"/>
                  </a:lnTo>
                  <a:lnTo>
                    <a:pt x="718" y="1898"/>
                  </a:lnTo>
                  <a:lnTo>
                    <a:pt x="730" y="1912"/>
                  </a:lnTo>
                  <a:lnTo>
                    <a:pt x="744" y="1924"/>
                  </a:lnTo>
                  <a:lnTo>
                    <a:pt x="760" y="1932"/>
                  </a:lnTo>
                  <a:lnTo>
                    <a:pt x="778" y="1938"/>
                  </a:lnTo>
                  <a:lnTo>
                    <a:pt x="794" y="1940"/>
                  </a:lnTo>
                  <a:lnTo>
                    <a:pt x="824" y="1940"/>
                  </a:lnTo>
                  <a:lnTo>
                    <a:pt x="844" y="1938"/>
                  </a:lnTo>
                  <a:lnTo>
                    <a:pt x="864" y="1932"/>
                  </a:lnTo>
                  <a:lnTo>
                    <a:pt x="882" y="1924"/>
                  </a:lnTo>
                  <a:lnTo>
                    <a:pt x="896" y="1912"/>
                  </a:lnTo>
                  <a:lnTo>
                    <a:pt x="908" y="1898"/>
                  </a:lnTo>
                  <a:lnTo>
                    <a:pt x="918" y="1880"/>
                  </a:lnTo>
                  <a:lnTo>
                    <a:pt x="924" y="1860"/>
                  </a:lnTo>
                  <a:lnTo>
                    <a:pt x="926" y="1840"/>
                  </a:lnTo>
                  <a:lnTo>
                    <a:pt x="926" y="1460"/>
                  </a:lnTo>
                  <a:lnTo>
                    <a:pt x="926" y="1442"/>
                  </a:lnTo>
                  <a:lnTo>
                    <a:pt x="926" y="1430"/>
                  </a:lnTo>
                  <a:lnTo>
                    <a:pt x="926" y="1070"/>
                  </a:lnTo>
                  <a:lnTo>
                    <a:pt x="926" y="1040"/>
                  </a:lnTo>
                  <a:lnTo>
                    <a:pt x="926" y="768"/>
                  </a:lnTo>
                  <a:lnTo>
                    <a:pt x="896" y="768"/>
                  </a:lnTo>
                  <a:lnTo>
                    <a:pt x="878" y="766"/>
                  </a:lnTo>
                  <a:lnTo>
                    <a:pt x="860" y="764"/>
                  </a:lnTo>
                  <a:lnTo>
                    <a:pt x="842" y="760"/>
                  </a:lnTo>
                  <a:lnTo>
                    <a:pt x="826" y="752"/>
                  </a:lnTo>
                  <a:lnTo>
                    <a:pt x="812" y="744"/>
                  </a:lnTo>
                  <a:lnTo>
                    <a:pt x="798" y="732"/>
                  </a:lnTo>
                  <a:lnTo>
                    <a:pt x="786" y="720"/>
                  </a:lnTo>
                  <a:lnTo>
                    <a:pt x="776" y="704"/>
                  </a:lnTo>
                  <a:lnTo>
                    <a:pt x="770" y="690"/>
                  </a:lnTo>
                  <a:lnTo>
                    <a:pt x="766" y="676"/>
                  </a:lnTo>
                  <a:lnTo>
                    <a:pt x="762" y="662"/>
                  </a:lnTo>
                  <a:lnTo>
                    <a:pt x="760" y="648"/>
                  </a:lnTo>
                  <a:lnTo>
                    <a:pt x="760" y="634"/>
                  </a:lnTo>
                  <a:lnTo>
                    <a:pt x="760" y="620"/>
                  </a:lnTo>
                  <a:lnTo>
                    <a:pt x="762" y="608"/>
                  </a:lnTo>
                  <a:lnTo>
                    <a:pt x="764" y="594"/>
                  </a:lnTo>
                  <a:lnTo>
                    <a:pt x="774" y="568"/>
                  </a:lnTo>
                  <a:lnTo>
                    <a:pt x="786" y="544"/>
                  </a:lnTo>
                  <a:lnTo>
                    <a:pt x="794" y="532"/>
                  </a:lnTo>
                  <a:lnTo>
                    <a:pt x="804" y="522"/>
                  </a:lnTo>
                  <a:lnTo>
                    <a:pt x="814" y="514"/>
                  </a:lnTo>
                  <a:lnTo>
                    <a:pt x="824" y="504"/>
                  </a:lnTo>
                  <a:lnTo>
                    <a:pt x="926" y="438"/>
                  </a:lnTo>
                  <a:lnTo>
                    <a:pt x="926" y="242"/>
                  </a:lnTo>
                  <a:lnTo>
                    <a:pt x="1062" y="430"/>
                  </a:lnTo>
                  <a:lnTo>
                    <a:pt x="856" y="548"/>
                  </a:lnTo>
                  <a:lnTo>
                    <a:pt x="842" y="560"/>
                  </a:lnTo>
                  <a:lnTo>
                    <a:pt x="828" y="574"/>
                  </a:lnTo>
                  <a:lnTo>
                    <a:pt x="818" y="590"/>
                  </a:lnTo>
                  <a:lnTo>
                    <a:pt x="812" y="606"/>
                  </a:lnTo>
                  <a:lnTo>
                    <a:pt x="810" y="624"/>
                  </a:lnTo>
                  <a:lnTo>
                    <a:pt x="810" y="642"/>
                  </a:lnTo>
                  <a:lnTo>
                    <a:pt x="816" y="658"/>
                  </a:lnTo>
                  <a:lnTo>
                    <a:pt x="824" y="674"/>
                  </a:lnTo>
                  <a:lnTo>
                    <a:pt x="834" y="688"/>
                  </a:lnTo>
                  <a:lnTo>
                    <a:pt x="846" y="700"/>
                  </a:lnTo>
                  <a:lnTo>
                    <a:pt x="860" y="710"/>
                  </a:lnTo>
                  <a:lnTo>
                    <a:pt x="876" y="716"/>
                  </a:lnTo>
                  <a:lnTo>
                    <a:pt x="894" y="718"/>
                  </a:lnTo>
                  <a:lnTo>
                    <a:pt x="910" y="718"/>
                  </a:lnTo>
                  <a:lnTo>
                    <a:pt x="928" y="712"/>
                  </a:lnTo>
                  <a:lnTo>
                    <a:pt x="946" y="704"/>
                  </a:lnTo>
                  <a:lnTo>
                    <a:pt x="1236" y="526"/>
                  </a:lnTo>
                  <a:lnTo>
                    <a:pt x="1242" y="524"/>
                  </a:lnTo>
                  <a:lnTo>
                    <a:pt x="1244" y="524"/>
                  </a:lnTo>
                  <a:lnTo>
                    <a:pt x="1244" y="522"/>
                  </a:lnTo>
                  <a:lnTo>
                    <a:pt x="1254" y="522"/>
                  </a:lnTo>
                  <a:lnTo>
                    <a:pt x="1262" y="510"/>
                  </a:lnTo>
                  <a:lnTo>
                    <a:pt x="1274" y="496"/>
                  </a:lnTo>
                  <a:lnTo>
                    <a:pt x="1274" y="490"/>
                  </a:lnTo>
                  <a:lnTo>
                    <a:pt x="1280" y="486"/>
                  </a:lnTo>
                  <a:lnTo>
                    <a:pt x="1282" y="480"/>
                  </a:lnTo>
                  <a:lnTo>
                    <a:pt x="1284" y="472"/>
                  </a:lnTo>
                  <a:lnTo>
                    <a:pt x="1284" y="462"/>
                  </a:lnTo>
                  <a:lnTo>
                    <a:pt x="1286" y="462"/>
                  </a:lnTo>
                  <a:lnTo>
                    <a:pt x="1286" y="458"/>
                  </a:lnTo>
                  <a:lnTo>
                    <a:pt x="1284" y="448"/>
                  </a:lnTo>
                  <a:lnTo>
                    <a:pt x="1286" y="442"/>
                  </a:lnTo>
                  <a:lnTo>
                    <a:pt x="1286" y="438"/>
                  </a:lnTo>
                  <a:lnTo>
                    <a:pt x="1286" y="436"/>
                  </a:lnTo>
                  <a:lnTo>
                    <a:pt x="1284" y="436"/>
                  </a:lnTo>
                  <a:lnTo>
                    <a:pt x="1282" y="426"/>
                  </a:lnTo>
                  <a:lnTo>
                    <a:pt x="1280" y="420"/>
                  </a:lnTo>
                  <a:lnTo>
                    <a:pt x="1274" y="4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5"/>
            <p:cNvSpPr>
              <a:spLocks noChangeArrowheads="1"/>
            </p:cNvSpPr>
            <p:nvPr/>
          </p:nvSpPr>
          <p:spPr bwMode="auto">
            <a:xfrm>
              <a:off x="679450" y="0"/>
              <a:ext cx="688975" cy="688975"/>
            </a:xfrm>
            <a:custGeom>
              <a:avLst/>
              <a:gdLst>
                <a:gd name="T0" fmla="*/ 336550 w 434"/>
                <a:gd name="T1" fmla="*/ 688975 h 434"/>
                <a:gd name="T2" fmla="*/ 406400 w 434"/>
                <a:gd name="T3" fmla="*/ 682625 h 434"/>
                <a:gd name="T4" fmla="*/ 473075 w 434"/>
                <a:gd name="T5" fmla="*/ 663575 h 434"/>
                <a:gd name="T6" fmla="*/ 533400 w 434"/>
                <a:gd name="T7" fmla="*/ 628650 h 434"/>
                <a:gd name="T8" fmla="*/ 587375 w 434"/>
                <a:gd name="T9" fmla="*/ 587375 h 434"/>
                <a:gd name="T10" fmla="*/ 628650 w 434"/>
                <a:gd name="T11" fmla="*/ 533400 h 434"/>
                <a:gd name="T12" fmla="*/ 660400 w 434"/>
                <a:gd name="T13" fmla="*/ 476250 h 434"/>
                <a:gd name="T14" fmla="*/ 682625 w 434"/>
                <a:gd name="T15" fmla="*/ 409575 h 434"/>
                <a:gd name="T16" fmla="*/ 688975 w 434"/>
                <a:gd name="T17" fmla="*/ 339725 h 434"/>
                <a:gd name="T18" fmla="*/ 685800 w 434"/>
                <a:gd name="T19" fmla="*/ 307975 h 434"/>
                <a:gd name="T20" fmla="*/ 673100 w 434"/>
                <a:gd name="T21" fmla="*/ 241300 h 434"/>
                <a:gd name="T22" fmla="*/ 647700 w 434"/>
                <a:gd name="T23" fmla="*/ 180975 h 434"/>
                <a:gd name="T24" fmla="*/ 609600 w 434"/>
                <a:gd name="T25" fmla="*/ 127000 h 434"/>
                <a:gd name="T26" fmla="*/ 561975 w 434"/>
                <a:gd name="T27" fmla="*/ 79375 h 434"/>
                <a:gd name="T28" fmla="*/ 504825 w 434"/>
                <a:gd name="T29" fmla="*/ 41275 h 434"/>
                <a:gd name="T30" fmla="*/ 441325 w 434"/>
                <a:gd name="T31" fmla="*/ 15875 h 434"/>
                <a:gd name="T32" fmla="*/ 371475 w 434"/>
                <a:gd name="T33" fmla="*/ 3175 h 434"/>
                <a:gd name="T34" fmla="*/ 336550 w 434"/>
                <a:gd name="T35" fmla="*/ 0 h 434"/>
                <a:gd name="T36" fmla="*/ 269875 w 434"/>
                <a:gd name="T37" fmla="*/ 6350 h 434"/>
                <a:gd name="T38" fmla="*/ 209550 w 434"/>
                <a:gd name="T39" fmla="*/ 28575 h 434"/>
                <a:gd name="T40" fmla="*/ 152400 w 434"/>
                <a:gd name="T41" fmla="*/ 60325 h 434"/>
                <a:gd name="T42" fmla="*/ 101600 w 434"/>
                <a:gd name="T43" fmla="*/ 101600 h 434"/>
                <a:gd name="T44" fmla="*/ 60325 w 434"/>
                <a:gd name="T45" fmla="*/ 152400 h 434"/>
                <a:gd name="T46" fmla="*/ 28575 w 434"/>
                <a:gd name="T47" fmla="*/ 209550 h 434"/>
                <a:gd name="T48" fmla="*/ 6350 w 434"/>
                <a:gd name="T49" fmla="*/ 273050 h 434"/>
                <a:gd name="T50" fmla="*/ 0 w 434"/>
                <a:gd name="T51" fmla="*/ 339725 h 434"/>
                <a:gd name="T52" fmla="*/ 3175 w 434"/>
                <a:gd name="T53" fmla="*/ 374650 h 434"/>
                <a:gd name="T54" fmla="*/ 15875 w 434"/>
                <a:gd name="T55" fmla="*/ 444500 h 434"/>
                <a:gd name="T56" fmla="*/ 41275 w 434"/>
                <a:gd name="T57" fmla="*/ 504825 h 434"/>
                <a:gd name="T58" fmla="*/ 79375 w 434"/>
                <a:gd name="T59" fmla="*/ 561975 h 434"/>
                <a:gd name="T60" fmla="*/ 127000 w 434"/>
                <a:gd name="T61" fmla="*/ 609600 h 434"/>
                <a:gd name="T62" fmla="*/ 177800 w 434"/>
                <a:gd name="T63" fmla="*/ 647700 h 434"/>
                <a:gd name="T64" fmla="*/ 238125 w 434"/>
                <a:gd name="T65" fmla="*/ 673100 h 434"/>
                <a:gd name="T66" fmla="*/ 301625 w 434"/>
                <a:gd name="T67" fmla="*/ 688975 h 434"/>
                <a:gd name="T68" fmla="*/ 336550 w 434"/>
                <a:gd name="T69" fmla="*/ 688975 h 4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4"/>
                <a:gd name="T106" fmla="*/ 0 h 434"/>
                <a:gd name="T107" fmla="*/ 434 w 434"/>
                <a:gd name="T108" fmla="*/ 434 h 4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4" h="434">
                  <a:moveTo>
                    <a:pt x="212" y="434"/>
                  </a:moveTo>
                  <a:lnTo>
                    <a:pt x="212" y="434"/>
                  </a:lnTo>
                  <a:lnTo>
                    <a:pt x="234" y="434"/>
                  </a:lnTo>
                  <a:lnTo>
                    <a:pt x="256" y="430"/>
                  </a:lnTo>
                  <a:lnTo>
                    <a:pt x="278" y="424"/>
                  </a:lnTo>
                  <a:lnTo>
                    <a:pt x="298" y="418"/>
                  </a:lnTo>
                  <a:lnTo>
                    <a:pt x="318" y="408"/>
                  </a:lnTo>
                  <a:lnTo>
                    <a:pt x="336" y="396"/>
                  </a:lnTo>
                  <a:lnTo>
                    <a:pt x="354" y="384"/>
                  </a:lnTo>
                  <a:lnTo>
                    <a:pt x="370" y="370"/>
                  </a:lnTo>
                  <a:lnTo>
                    <a:pt x="384" y="354"/>
                  </a:lnTo>
                  <a:lnTo>
                    <a:pt x="396" y="336"/>
                  </a:lnTo>
                  <a:lnTo>
                    <a:pt x="408" y="318"/>
                  </a:lnTo>
                  <a:lnTo>
                    <a:pt x="416" y="300"/>
                  </a:lnTo>
                  <a:lnTo>
                    <a:pt x="424" y="280"/>
                  </a:lnTo>
                  <a:lnTo>
                    <a:pt x="430" y="258"/>
                  </a:lnTo>
                  <a:lnTo>
                    <a:pt x="432" y="236"/>
                  </a:lnTo>
                  <a:lnTo>
                    <a:pt x="434" y="214"/>
                  </a:lnTo>
                  <a:lnTo>
                    <a:pt x="432" y="194"/>
                  </a:lnTo>
                  <a:lnTo>
                    <a:pt x="430" y="172"/>
                  </a:lnTo>
                  <a:lnTo>
                    <a:pt x="424" y="152"/>
                  </a:lnTo>
                  <a:lnTo>
                    <a:pt x="416" y="132"/>
                  </a:lnTo>
                  <a:lnTo>
                    <a:pt x="408" y="114"/>
                  </a:lnTo>
                  <a:lnTo>
                    <a:pt x="396" y="96"/>
                  </a:lnTo>
                  <a:lnTo>
                    <a:pt x="384" y="80"/>
                  </a:lnTo>
                  <a:lnTo>
                    <a:pt x="370" y="64"/>
                  </a:lnTo>
                  <a:lnTo>
                    <a:pt x="354" y="50"/>
                  </a:lnTo>
                  <a:lnTo>
                    <a:pt x="336" y="38"/>
                  </a:lnTo>
                  <a:lnTo>
                    <a:pt x="318" y="26"/>
                  </a:lnTo>
                  <a:lnTo>
                    <a:pt x="298" y="18"/>
                  </a:lnTo>
                  <a:lnTo>
                    <a:pt x="278" y="10"/>
                  </a:lnTo>
                  <a:lnTo>
                    <a:pt x="256" y="4"/>
                  </a:lnTo>
                  <a:lnTo>
                    <a:pt x="234" y="2"/>
                  </a:lnTo>
                  <a:lnTo>
                    <a:pt x="212" y="0"/>
                  </a:lnTo>
                  <a:lnTo>
                    <a:pt x="190" y="2"/>
                  </a:lnTo>
                  <a:lnTo>
                    <a:pt x="170" y="4"/>
                  </a:lnTo>
                  <a:lnTo>
                    <a:pt x="150" y="10"/>
                  </a:lnTo>
                  <a:lnTo>
                    <a:pt x="132" y="18"/>
                  </a:lnTo>
                  <a:lnTo>
                    <a:pt x="112" y="26"/>
                  </a:lnTo>
                  <a:lnTo>
                    <a:pt x="96" y="38"/>
                  </a:lnTo>
                  <a:lnTo>
                    <a:pt x="80" y="50"/>
                  </a:lnTo>
                  <a:lnTo>
                    <a:pt x="64" y="64"/>
                  </a:lnTo>
                  <a:lnTo>
                    <a:pt x="50" y="80"/>
                  </a:lnTo>
                  <a:lnTo>
                    <a:pt x="38" y="96"/>
                  </a:lnTo>
                  <a:lnTo>
                    <a:pt x="26" y="114"/>
                  </a:lnTo>
                  <a:lnTo>
                    <a:pt x="18" y="132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94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8"/>
                  </a:lnTo>
                  <a:lnTo>
                    <a:pt x="10" y="280"/>
                  </a:lnTo>
                  <a:lnTo>
                    <a:pt x="18" y="300"/>
                  </a:lnTo>
                  <a:lnTo>
                    <a:pt x="26" y="318"/>
                  </a:lnTo>
                  <a:lnTo>
                    <a:pt x="38" y="336"/>
                  </a:lnTo>
                  <a:lnTo>
                    <a:pt x="50" y="354"/>
                  </a:lnTo>
                  <a:lnTo>
                    <a:pt x="64" y="370"/>
                  </a:lnTo>
                  <a:lnTo>
                    <a:pt x="80" y="384"/>
                  </a:lnTo>
                  <a:lnTo>
                    <a:pt x="96" y="396"/>
                  </a:lnTo>
                  <a:lnTo>
                    <a:pt x="112" y="408"/>
                  </a:lnTo>
                  <a:lnTo>
                    <a:pt x="132" y="418"/>
                  </a:lnTo>
                  <a:lnTo>
                    <a:pt x="150" y="424"/>
                  </a:lnTo>
                  <a:lnTo>
                    <a:pt x="170" y="430"/>
                  </a:lnTo>
                  <a:lnTo>
                    <a:pt x="190" y="434"/>
                  </a:lnTo>
                  <a:lnTo>
                    <a:pt x="212" y="4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05350" y="932499"/>
            <a:ext cx="2083915" cy="1190397"/>
            <a:chOff x="6805350" y="932499"/>
            <a:chExt cx="2083915" cy="1190397"/>
          </a:xfrm>
        </p:grpSpPr>
        <p:sp>
          <p:nvSpPr>
            <p:cNvPr id="50" name="圆角矩形标注 28"/>
            <p:cNvSpPr>
              <a:spLocks noChangeArrowheads="1"/>
            </p:cNvSpPr>
            <p:nvPr/>
          </p:nvSpPr>
          <p:spPr bwMode="auto">
            <a:xfrm>
              <a:off x="6805350" y="932499"/>
              <a:ext cx="2083915" cy="1190397"/>
            </a:xfrm>
            <a:prstGeom prst="wedgeRoundRectCallout">
              <a:avLst>
                <a:gd name="adj1" fmla="val -67278"/>
                <a:gd name="adj2" fmla="val 45282"/>
                <a:gd name="adj3" fmla="val 16667"/>
              </a:avLst>
            </a:pr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51" name="图片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289" y="1060762"/>
              <a:ext cx="430906" cy="96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矩形 25"/>
            <p:cNvSpPr>
              <a:spLocks noChangeArrowheads="1"/>
            </p:cNvSpPr>
            <p:nvPr/>
          </p:nvSpPr>
          <p:spPr bwMode="auto">
            <a:xfrm>
              <a:off x="7496191" y="995434"/>
              <a:ext cx="1294902" cy="35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4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Contenido</a:t>
              </a:r>
              <a:endParaRPr lang="en-US" altLang="zh-CN" sz="1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85444" y="1142361"/>
            <a:ext cx="2085356" cy="1190397"/>
            <a:chOff x="1885444" y="1142361"/>
            <a:chExt cx="2085356" cy="1190397"/>
          </a:xfrm>
        </p:grpSpPr>
        <p:sp>
          <p:nvSpPr>
            <p:cNvPr id="49" name="圆角矩形标注 27"/>
            <p:cNvSpPr>
              <a:spLocks noChangeArrowheads="1"/>
            </p:cNvSpPr>
            <p:nvPr/>
          </p:nvSpPr>
          <p:spPr bwMode="auto">
            <a:xfrm>
              <a:off x="1885444" y="1142361"/>
              <a:ext cx="2085356" cy="1190397"/>
            </a:xfrm>
            <a:prstGeom prst="wedgeRoundRectCallout">
              <a:avLst>
                <a:gd name="adj1" fmla="val 66366"/>
                <a:gd name="adj2" fmla="val -17009"/>
                <a:gd name="adj3" fmla="val 16667"/>
              </a:avLst>
            </a:pr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52" name="图片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442" y="1316741"/>
              <a:ext cx="615374" cy="858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矩形 25"/>
            <p:cNvSpPr>
              <a:spLocks noChangeArrowheads="1"/>
            </p:cNvSpPr>
            <p:nvPr/>
          </p:nvSpPr>
          <p:spPr bwMode="auto">
            <a:xfrm>
              <a:off x="2647816" y="1216163"/>
              <a:ext cx="1294902" cy="35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4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Contenido</a:t>
              </a:r>
              <a:endParaRPr lang="en-US" altLang="zh-CN" sz="1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2284" y="2701694"/>
            <a:ext cx="2083915" cy="1188955"/>
            <a:chOff x="542284" y="2701694"/>
            <a:chExt cx="2083915" cy="1188955"/>
          </a:xfrm>
        </p:grpSpPr>
        <p:sp>
          <p:nvSpPr>
            <p:cNvPr id="48" name="圆角矩形标注 26"/>
            <p:cNvSpPr>
              <a:spLocks noChangeArrowheads="1"/>
            </p:cNvSpPr>
            <p:nvPr/>
          </p:nvSpPr>
          <p:spPr bwMode="auto">
            <a:xfrm>
              <a:off x="542284" y="2701694"/>
              <a:ext cx="2083915" cy="1188955"/>
            </a:xfrm>
            <a:prstGeom prst="wedgeRoundRectCallout">
              <a:avLst>
                <a:gd name="adj1" fmla="val 70157"/>
                <a:gd name="adj2" fmla="val 5120"/>
                <a:gd name="adj3" fmla="val 16667"/>
              </a:avLst>
            </a:pr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53" name="图片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11" y="2886163"/>
              <a:ext cx="445318" cy="88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矩形 25"/>
            <p:cNvSpPr>
              <a:spLocks noChangeArrowheads="1"/>
            </p:cNvSpPr>
            <p:nvPr/>
          </p:nvSpPr>
          <p:spPr bwMode="auto">
            <a:xfrm>
              <a:off x="1237993" y="2775477"/>
              <a:ext cx="1294902" cy="35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4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Contenido</a:t>
              </a:r>
              <a:endParaRPr lang="en-US" altLang="zh-CN" sz="1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182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80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56964" y="1227028"/>
            <a:ext cx="5529966" cy="913865"/>
            <a:chOff x="1156964" y="1227028"/>
            <a:chExt cx="5529966" cy="913865"/>
          </a:xfrm>
        </p:grpSpPr>
        <p:sp>
          <p:nvSpPr>
            <p:cNvPr id="25" name="圆角矩形 6"/>
            <p:cNvSpPr>
              <a:spLocks noChangeArrowheads="1"/>
            </p:cNvSpPr>
            <p:nvPr/>
          </p:nvSpPr>
          <p:spPr bwMode="auto">
            <a:xfrm>
              <a:off x="1602548" y="1227028"/>
              <a:ext cx="5084382" cy="913865"/>
            </a:xfrm>
            <a:prstGeom prst="roundRect">
              <a:avLst>
                <a:gd name="adj" fmla="val 8426"/>
              </a:avLst>
            </a:pr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6" name="椭圆 3"/>
            <p:cNvSpPr>
              <a:spLocks noChangeArrowheads="1"/>
            </p:cNvSpPr>
            <p:nvPr/>
          </p:nvSpPr>
          <p:spPr bwMode="auto">
            <a:xfrm>
              <a:off x="1156964" y="1227028"/>
              <a:ext cx="925348" cy="913865"/>
            </a:xfrm>
            <a:prstGeom prst="ellipse">
              <a:avLst/>
            </a:prstGeom>
            <a:solidFill>
              <a:srgbClr val="EE9065"/>
            </a:solidFill>
            <a:ln w="762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29" name="图片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896" y="1415802"/>
              <a:ext cx="51394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156964" y="2534691"/>
            <a:ext cx="5529966" cy="915115"/>
            <a:chOff x="1156964" y="2534691"/>
            <a:chExt cx="5529966" cy="915115"/>
          </a:xfrm>
        </p:grpSpPr>
        <p:sp>
          <p:nvSpPr>
            <p:cNvPr id="23" name="圆角矩形 7"/>
            <p:cNvSpPr>
              <a:spLocks noChangeArrowheads="1"/>
            </p:cNvSpPr>
            <p:nvPr/>
          </p:nvSpPr>
          <p:spPr bwMode="auto">
            <a:xfrm>
              <a:off x="1602548" y="2535942"/>
              <a:ext cx="5084382" cy="913864"/>
            </a:xfrm>
            <a:prstGeom prst="roundRect">
              <a:avLst>
                <a:gd name="adj" fmla="val 8426"/>
              </a:avLst>
            </a:pr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7" name="椭圆 4"/>
            <p:cNvSpPr>
              <a:spLocks noChangeArrowheads="1"/>
            </p:cNvSpPr>
            <p:nvPr/>
          </p:nvSpPr>
          <p:spPr bwMode="auto">
            <a:xfrm>
              <a:off x="1156964" y="2534691"/>
              <a:ext cx="925348" cy="913865"/>
            </a:xfrm>
            <a:prstGeom prst="ellipse">
              <a:avLst/>
            </a:prstGeom>
            <a:solidFill>
              <a:srgbClr val="4BB0D0"/>
            </a:solidFill>
            <a:ln w="762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30" name="图片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896" y="2779722"/>
              <a:ext cx="51394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1156964" y="3843605"/>
            <a:ext cx="5529966" cy="913864"/>
            <a:chOff x="1156964" y="3843605"/>
            <a:chExt cx="5529966" cy="913864"/>
          </a:xfrm>
        </p:grpSpPr>
        <p:sp>
          <p:nvSpPr>
            <p:cNvPr id="24" name="圆角矩形 8"/>
            <p:cNvSpPr>
              <a:spLocks noChangeArrowheads="1"/>
            </p:cNvSpPr>
            <p:nvPr/>
          </p:nvSpPr>
          <p:spPr bwMode="auto">
            <a:xfrm>
              <a:off x="1602548" y="3843605"/>
              <a:ext cx="5084382" cy="913864"/>
            </a:xfrm>
            <a:prstGeom prst="roundRect">
              <a:avLst>
                <a:gd name="adj" fmla="val 8426"/>
              </a:avLst>
            </a:pr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8" name="椭圆 5"/>
            <p:cNvSpPr>
              <a:spLocks noChangeArrowheads="1"/>
            </p:cNvSpPr>
            <p:nvPr/>
          </p:nvSpPr>
          <p:spPr bwMode="auto">
            <a:xfrm>
              <a:off x="1156964" y="3843605"/>
              <a:ext cx="925348" cy="913864"/>
            </a:xfrm>
            <a:prstGeom prst="ellipse">
              <a:avLst/>
            </a:prstGeom>
            <a:solidFill>
              <a:srgbClr val="A6BABA"/>
            </a:solidFill>
            <a:ln w="762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31" name="图片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645" y="4046131"/>
              <a:ext cx="35444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矩形 20"/>
          <p:cNvSpPr>
            <a:spLocks noChangeArrowheads="1"/>
          </p:cNvSpPr>
          <p:nvPr/>
        </p:nvSpPr>
        <p:spPr bwMode="auto">
          <a:xfrm>
            <a:off x="2162061" y="1404550"/>
            <a:ext cx="1130190" cy="5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r>
              <a:rPr lang="es-PE" altLang="zh-CN" sz="2800" b="1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Texto 1</a:t>
            </a:r>
            <a:endParaRPr lang="zh-CN" altLang="en-US" sz="2800" b="1" dirty="0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7" name="矩形 22"/>
          <p:cNvSpPr>
            <a:spLocks noChangeArrowheads="1"/>
          </p:cNvSpPr>
          <p:nvPr/>
        </p:nvSpPr>
        <p:spPr bwMode="auto">
          <a:xfrm>
            <a:off x="2162061" y="2724715"/>
            <a:ext cx="1175074" cy="5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r>
              <a:rPr lang="es-PE" altLang="zh-CN" sz="2800" b="1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Texto 2</a:t>
            </a:r>
            <a:endParaRPr lang="zh-CN" altLang="en-US" sz="2800" b="1" dirty="0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9" name="矩形 24"/>
          <p:cNvSpPr>
            <a:spLocks noChangeArrowheads="1"/>
          </p:cNvSpPr>
          <p:nvPr/>
        </p:nvSpPr>
        <p:spPr bwMode="auto">
          <a:xfrm>
            <a:off x="2162061" y="4046131"/>
            <a:ext cx="1184692" cy="5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r>
              <a:rPr lang="es-PE" altLang="zh-CN" sz="2800" b="1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Texto 3</a:t>
            </a:r>
            <a:endParaRPr lang="zh-CN" altLang="en-US" sz="2800" b="1" dirty="0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7" name="矩形 25"/>
          <p:cNvSpPr>
            <a:spLocks noChangeArrowheads="1"/>
          </p:cNvSpPr>
          <p:nvPr/>
        </p:nvSpPr>
        <p:spPr bwMode="auto">
          <a:xfrm>
            <a:off x="3780805" y="2693936"/>
            <a:ext cx="2757695" cy="3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12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Escribe</a:t>
            </a:r>
            <a:endParaRPr lang="en-US" altLang="zh-CN" sz="1200" dirty="0">
              <a:solidFill>
                <a:schemeClr val="bg1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grpSp>
        <p:nvGrpSpPr>
          <p:cNvPr id="40" name="组合 111"/>
          <p:cNvGrpSpPr>
            <a:grpSpLocks/>
          </p:cNvGrpSpPr>
          <p:nvPr/>
        </p:nvGrpSpPr>
        <p:grpSpPr bwMode="auto">
          <a:xfrm>
            <a:off x="7473643" y="1366451"/>
            <a:ext cx="1544638" cy="4048125"/>
            <a:chOff x="0" y="0"/>
            <a:chExt cx="1544638" cy="4048125"/>
          </a:xfrm>
        </p:grpSpPr>
        <p:sp>
          <p:nvSpPr>
            <p:cNvPr id="41" name="Freeform 43"/>
            <p:cNvSpPr>
              <a:spLocks noChangeArrowheads="1"/>
            </p:cNvSpPr>
            <p:nvPr/>
          </p:nvSpPr>
          <p:spPr bwMode="auto">
            <a:xfrm>
              <a:off x="590550" y="2873375"/>
              <a:ext cx="954088" cy="1174750"/>
            </a:xfrm>
            <a:custGeom>
              <a:avLst/>
              <a:gdLst>
                <a:gd name="T0" fmla="*/ 954088 w 601"/>
                <a:gd name="T1" fmla="*/ 839788 h 740"/>
                <a:gd name="T2" fmla="*/ 954088 w 601"/>
                <a:gd name="T3" fmla="*/ 1174750 h 740"/>
                <a:gd name="T4" fmla="*/ 141288 w 601"/>
                <a:gd name="T5" fmla="*/ 1174750 h 740"/>
                <a:gd name="T6" fmla="*/ 26988 w 601"/>
                <a:gd name="T7" fmla="*/ 284163 h 740"/>
                <a:gd name="T8" fmla="*/ 26988 w 601"/>
                <a:gd name="T9" fmla="*/ 279400 h 740"/>
                <a:gd name="T10" fmla="*/ 0 w 601"/>
                <a:gd name="T11" fmla="*/ 158750 h 740"/>
                <a:gd name="T12" fmla="*/ 576263 w 601"/>
                <a:gd name="T13" fmla="*/ 36513 h 740"/>
                <a:gd name="T14" fmla="*/ 636588 w 601"/>
                <a:gd name="T15" fmla="*/ 22225 h 740"/>
                <a:gd name="T16" fmla="*/ 744538 w 601"/>
                <a:gd name="T17" fmla="*/ 0 h 740"/>
                <a:gd name="T18" fmla="*/ 954088 w 601"/>
                <a:gd name="T19" fmla="*/ 839788 h 7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1"/>
                <a:gd name="T31" fmla="*/ 0 h 740"/>
                <a:gd name="T32" fmla="*/ 601 w 601"/>
                <a:gd name="T33" fmla="*/ 740 h 7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1" h="740">
                  <a:moveTo>
                    <a:pt x="601" y="529"/>
                  </a:moveTo>
                  <a:lnTo>
                    <a:pt x="601" y="740"/>
                  </a:lnTo>
                  <a:lnTo>
                    <a:pt x="89" y="740"/>
                  </a:lnTo>
                  <a:lnTo>
                    <a:pt x="17" y="179"/>
                  </a:lnTo>
                  <a:lnTo>
                    <a:pt x="17" y="176"/>
                  </a:lnTo>
                  <a:lnTo>
                    <a:pt x="0" y="100"/>
                  </a:lnTo>
                  <a:lnTo>
                    <a:pt x="363" y="23"/>
                  </a:lnTo>
                  <a:lnTo>
                    <a:pt x="401" y="14"/>
                  </a:lnTo>
                  <a:lnTo>
                    <a:pt x="469" y="0"/>
                  </a:lnTo>
                  <a:lnTo>
                    <a:pt x="601" y="529"/>
                  </a:ln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2" name="Freeform 44"/>
            <p:cNvSpPr>
              <a:spLocks noChangeArrowheads="1"/>
            </p:cNvSpPr>
            <p:nvPr/>
          </p:nvSpPr>
          <p:spPr bwMode="auto">
            <a:xfrm>
              <a:off x="590550" y="2873375"/>
              <a:ext cx="954088" cy="1174750"/>
            </a:xfrm>
            <a:custGeom>
              <a:avLst/>
              <a:gdLst>
                <a:gd name="T0" fmla="*/ 954088 w 601"/>
                <a:gd name="T1" fmla="*/ 839788 h 740"/>
                <a:gd name="T2" fmla="*/ 954088 w 601"/>
                <a:gd name="T3" fmla="*/ 1174750 h 740"/>
                <a:gd name="T4" fmla="*/ 141288 w 601"/>
                <a:gd name="T5" fmla="*/ 1174750 h 740"/>
                <a:gd name="T6" fmla="*/ 26988 w 601"/>
                <a:gd name="T7" fmla="*/ 284163 h 740"/>
                <a:gd name="T8" fmla="*/ 26988 w 601"/>
                <a:gd name="T9" fmla="*/ 279400 h 740"/>
                <a:gd name="T10" fmla="*/ 0 w 601"/>
                <a:gd name="T11" fmla="*/ 158750 h 740"/>
                <a:gd name="T12" fmla="*/ 576263 w 601"/>
                <a:gd name="T13" fmla="*/ 36513 h 740"/>
                <a:gd name="T14" fmla="*/ 636588 w 601"/>
                <a:gd name="T15" fmla="*/ 22225 h 740"/>
                <a:gd name="T16" fmla="*/ 744538 w 601"/>
                <a:gd name="T17" fmla="*/ 0 h 740"/>
                <a:gd name="T18" fmla="*/ 954088 w 601"/>
                <a:gd name="T19" fmla="*/ 839788 h 7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1"/>
                <a:gd name="T31" fmla="*/ 0 h 740"/>
                <a:gd name="T32" fmla="*/ 601 w 601"/>
                <a:gd name="T33" fmla="*/ 740 h 7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1" h="740">
                  <a:moveTo>
                    <a:pt x="601" y="529"/>
                  </a:moveTo>
                  <a:lnTo>
                    <a:pt x="601" y="740"/>
                  </a:lnTo>
                  <a:lnTo>
                    <a:pt x="89" y="740"/>
                  </a:lnTo>
                  <a:lnTo>
                    <a:pt x="17" y="179"/>
                  </a:lnTo>
                  <a:lnTo>
                    <a:pt x="17" y="176"/>
                  </a:lnTo>
                  <a:lnTo>
                    <a:pt x="0" y="100"/>
                  </a:lnTo>
                  <a:lnTo>
                    <a:pt x="363" y="23"/>
                  </a:lnTo>
                  <a:lnTo>
                    <a:pt x="401" y="14"/>
                  </a:lnTo>
                  <a:lnTo>
                    <a:pt x="469" y="0"/>
                  </a:lnTo>
                  <a:lnTo>
                    <a:pt x="601" y="5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3" name="Freeform 45"/>
            <p:cNvSpPr>
              <a:spLocks noChangeArrowheads="1"/>
            </p:cNvSpPr>
            <p:nvPr/>
          </p:nvSpPr>
          <p:spPr bwMode="auto">
            <a:xfrm>
              <a:off x="273050" y="881063"/>
              <a:ext cx="168275" cy="279400"/>
            </a:xfrm>
            <a:custGeom>
              <a:avLst/>
              <a:gdLst>
                <a:gd name="T0" fmla="*/ 168275 w 106"/>
                <a:gd name="T1" fmla="*/ 252413 h 176"/>
                <a:gd name="T2" fmla="*/ 58738 w 106"/>
                <a:gd name="T3" fmla="*/ 279400 h 176"/>
                <a:gd name="T4" fmla="*/ 0 w 106"/>
                <a:gd name="T5" fmla="*/ 26988 h 176"/>
                <a:gd name="T6" fmla="*/ 26988 w 106"/>
                <a:gd name="T7" fmla="*/ 17463 h 176"/>
                <a:gd name="T8" fmla="*/ 68263 w 106"/>
                <a:gd name="T9" fmla="*/ 9525 h 176"/>
                <a:gd name="T10" fmla="*/ 107950 w 106"/>
                <a:gd name="T11" fmla="*/ 0 h 176"/>
                <a:gd name="T12" fmla="*/ 168275 w 106"/>
                <a:gd name="T13" fmla="*/ 252413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76"/>
                <a:gd name="T23" fmla="*/ 106 w 106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76">
                  <a:moveTo>
                    <a:pt x="106" y="159"/>
                  </a:moveTo>
                  <a:lnTo>
                    <a:pt x="37" y="176"/>
                  </a:lnTo>
                  <a:lnTo>
                    <a:pt x="0" y="17"/>
                  </a:lnTo>
                  <a:lnTo>
                    <a:pt x="17" y="11"/>
                  </a:lnTo>
                  <a:lnTo>
                    <a:pt x="43" y="6"/>
                  </a:lnTo>
                  <a:lnTo>
                    <a:pt x="68" y="0"/>
                  </a:lnTo>
                  <a:lnTo>
                    <a:pt x="106" y="1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0" y="1116013"/>
              <a:ext cx="463550" cy="460375"/>
            </a:xfrm>
            <a:custGeom>
              <a:avLst/>
              <a:gdLst>
                <a:gd name="T0" fmla="*/ 381747 w 102"/>
                <a:gd name="T1" fmla="*/ 0 h 102"/>
                <a:gd name="T2" fmla="*/ 463550 w 102"/>
                <a:gd name="T3" fmla="*/ 370105 h 102"/>
                <a:gd name="T4" fmla="*/ 59080 w 102"/>
                <a:gd name="T5" fmla="*/ 460375 h 102"/>
                <a:gd name="T6" fmla="*/ 0 w 102"/>
                <a:gd name="T7" fmla="*/ 180539 h 102"/>
                <a:gd name="T8" fmla="*/ 381747 w 10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2"/>
                <a:gd name="T17" fmla="*/ 102 w 102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2">
                  <a:moveTo>
                    <a:pt x="84" y="0"/>
                  </a:moveTo>
                  <a:cubicBezTo>
                    <a:pt x="102" y="82"/>
                    <a:pt x="102" y="82"/>
                    <a:pt x="102" y="8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35" y="11"/>
                    <a:pt x="8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381000" y="1093788"/>
              <a:ext cx="487363" cy="392113"/>
            </a:xfrm>
            <a:custGeom>
              <a:avLst/>
              <a:gdLst>
                <a:gd name="T0" fmla="*/ 423596 w 107"/>
                <a:gd name="T1" fmla="*/ 22535 h 87"/>
                <a:gd name="T2" fmla="*/ 487363 w 107"/>
                <a:gd name="T3" fmla="*/ 301972 h 87"/>
                <a:gd name="T4" fmla="*/ 81986 w 107"/>
                <a:gd name="T5" fmla="*/ 392113 h 87"/>
                <a:gd name="T6" fmla="*/ 0 w 107"/>
                <a:gd name="T7" fmla="*/ 22535 h 87"/>
                <a:gd name="T8" fmla="*/ 296062 w 107"/>
                <a:gd name="T9" fmla="*/ 4507 h 87"/>
                <a:gd name="T10" fmla="*/ 423596 w 107"/>
                <a:gd name="T11" fmla="*/ 22535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87"/>
                <a:gd name="T20" fmla="*/ 107 w 10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87">
                  <a:moveTo>
                    <a:pt x="93" y="5"/>
                  </a:moveTo>
                  <a:cubicBezTo>
                    <a:pt x="107" y="67"/>
                    <a:pt x="107" y="67"/>
                    <a:pt x="107" y="6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0"/>
                    <a:pt x="48" y="0"/>
                    <a:pt x="65" y="1"/>
                  </a:cubicBezTo>
                  <a:cubicBezTo>
                    <a:pt x="82" y="3"/>
                    <a:pt x="93" y="5"/>
                    <a:pt x="93" y="5"/>
                  </a:cubicBezTo>
                </a:path>
              </a:pathLst>
            </a:custGeom>
            <a:solidFill>
              <a:srgbClr val="D9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6" name="Freeform 48"/>
            <p:cNvSpPr>
              <a:spLocks noChangeArrowheads="1"/>
            </p:cNvSpPr>
            <p:nvPr/>
          </p:nvSpPr>
          <p:spPr bwMode="auto">
            <a:xfrm>
              <a:off x="58737" y="1395413"/>
              <a:ext cx="944563" cy="895350"/>
            </a:xfrm>
            <a:custGeom>
              <a:avLst/>
              <a:gdLst>
                <a:gd name="T0" fmla="*/ 894610 w 208"/>
                <a:gd name="T1" fmla="*/ 388889 h 198"/>
                <a:gd name="T2" fmla="*/ 581270 w 208"/>
                <a:gd name="T3" fmla="*/ 877262 h 198"/>
                <a:gd name="T4" fmla="*/ 317882 w 208"/>
                <a:gd name="T5" fmla="*/ 850130 h 198"/>
                <a:gd name="T6" fmla="*/ 267929 w 208"/>
                <a:gd name="T7" fmla="*/ 822998 h 198"/>
                <a:gd name="T8" fmla="*/ 86282 w 208"/>
                <a:gd name="T9" fmla="*/ 565246 h 198"/>
                <a:gd name="T10" fmla="*/ 0 w 208"/>
                <a:gd name="T11" fmla="*/ 180879 h 198"/>
                <a:gd name="T12" fmla="*/ 740210 w 208"/>
                <a:gd name="T13" fmla="*/ 13566 h 198"/>
                <a:gd name="T14" fmla="*/ 808328 w 208"/>
                <a:gd name="T15" fmla="*/ 0 h 198"/>
                <a:gd name="T16" fmla="*/ 894610 w 208"/>
                <a:gd name="T17" fmla="*/ 388889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198"/>
                <a:gd name="T29" fmla="*/ 208 w 208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198">
                  <a:moveTo>
                    <a:pt x="197" y="86"/>
                  </a:moveTo>
                  <a:cubicBezTo>
                    <a:pt x="208" y="135"/>
                    <a:pt x="177" y="183"/>
                    <a:pt x="128" y="194"/>
                  </a:cubicBezTo>
                  <a:cubicBezTo>
                    <a:pt x="108" y="198"/>
                    <a:pt x="87" y="196"/>
                    <a:pt x="70" y="188"/>
                  </a:cubicBezTo>
                  <a:cubicBezTo>
                    <a:pt x="66" y="186"/>
                    <a:pt x="63" y="184"/>
                    <a:pt x="59" y="182"/>
                  </a:cubicBezTo>
                  <a:cubicBezTo>
                    <a:pt x="40" y="169"/>
                    <a:pt x="25" y="149"/>
                    <a:pt x="19" y="12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7" y="86"/>
                    <a:pt x="197" y="86"/>
                    <a:pt x="197" y="86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7" name="Freeform 49"/>
            <p:cNvSpPr>
              <a:spLocks noChangeArrowheads="1"/>
            </p:cNvSpPr>
            <p:nvPr/>
          </p:nvSpPr>
          <p:spPr bwMode="auto">
            <a:xfrm>
              <a:off x="381000" y="1301750"/>
              <a:ext cx="131763" cy="269875"/>
            </a:xfrm>
            <a:custGeom>
              <a:avLst/>
              <a:gdLst>
                <a:gd name="T0" fmla="*/ 95415 w 29"/>
                <a:gd name="T1" fmla="*/ 269875 h 60"/>
                <a:gd name="T2" fmla="*/ 72697 w 29"/>
                <a:gd name="T3" fmla="*/ 269875 h 60"/>
                <a:gd name="T4" fmla="*/ 68153 w 29"/>
                <a:gd name="T5" fmla="*/ 265377 h 60"/>
                <a:gd name="T6" fmla="*/ 45436 w 29"/>
                <a:gd name="T7" fmla="*/ 238390 h 60"/>
                <a:gd name="T8" fmla="*/ 4544 w 29"/>
                <a:gd name="T9" fmla="*/ 49477 h 60"/>
                <a:gd name="T10" fmla="*/ 36348 w 29"/>
                <a:gd name="T11" fmla="*/ 0 h 60"/>
                <a:gd name="T12" fmla="*/ 63610 w 29"/>
                <a:gd name="T13" fmla="*/ 4498 h 60"/>
                <a:gd name="T14" fmla="*/ 81784 w 29"/>
                <a:gd name="T15" fmla="*/ 31485 h 60"/>
                <a:gd name="T16" fmla="*/ 81784 w 29"/>
                <a:gd name="T17" fmla="*/ 31485 h 60"/>
                <a:gd name="T18" fmla="*/ 127219 w 29"/>
                <a:gd name="T19" fmla="*/ 224896 h 60"/>
                <a:gd name="T20" fmla="*/ 95415 w 29"/>
                <a:gd name="T21" fmla="*/ 26987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60"/>
                <a:gd name="T35" fmla="*/ 29 w 29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60">
                  <a:moveTo>
                    <a:pt x="21" y="60"/>
                  </a:moveTo>
                  <a:cubicBezTo>
                    <a:pt x="19" y="60"/>
                    <a:pt x="18" y="60"/>
                    <a:pt x="16" y="60"/>
                  </a:cubicBezTo>
                  <a:cubicBezTo>
                    <a:pt x="16" y="60"/>
                    <a:pt x="15" y="59"/>
                    <a:pt x="15" y="59"/>
                  </a:cubicBezTo>
                  <a:cubicBezTo>
                    <a:pt x="13" y="58"/>
                    <a:pt x="11" y="56"/>
                    <a:pt x="10" y="5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6"/>
                    <a:pt x="3" y="1"/>
                    <a:pt x="8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6" y="2"/>
                    <a:pt x="18" y="4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4"/>
                    <a:pt x="26" y="59"/>
                    <a:pt x="2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8" name="Freeform 50"/>
            <p:cNvSpPr>
              <a:spLocks noChangeArrowheads="1"/>
            </p:cNvSpPr>
            <p:nvPr/>
          </p:nvSpPr>
          <p:spPr bwMode="auto">
            <a:xfrm>
              <a:off x="1200150" y="2782888"/>
              <a:ext cx="7938" cy="53975"/>
            </a:xfrm>
            <a:custGeom>
              <a:avLst/>
              <a:gdLst>
                <a:gd name="T0" fmla="*/ 0 w 5"/>
                <a:gd name="T1" fmla="*/ 0 h 34"/>
                <a:gd name="T2" fmla="*/ 0 w 5"/>
                <a:gd name="T3" fmla="*/ 0 h 34"/>
                <a:gd name="T4" fmla="*/ 7938 w 5"/>
                <a:gd name="T5" fmla="*/ 53975 h 34"/>
                <a:gd name="T6" fmla="*/ 0 w 5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4"/>
                <a:gd name="T14" fmla="*/ 5 w 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4">
                  <a:moveTo>
                    <a:pt x="0" y="0"/>
                  </a:moveTo>
                  <a:lnTo>
                    <a:pt x="0" y="0"/>
                  </a:lnTo>
                  <a:lnTo>
                    <a:pt x="5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9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49" name="Freeform 51"/>
            <p:cNvSpPr>
              <a:spLocks noChangeArrowheads="1"/>
            </p:cNvSpPr>
            <p:nvPr/>
          </p:nvSpPr>
          <p:spPr bwMode="auto">
            <a:xfrm>
              <a:off x="254000" y="1684338"/>
              <a:ext cx="127000" cy="55563"/>
            </a:xfrm>
            <a:custGeom>
              <a:avLst/>
              <a:gdLst>
                <a:gd name="T0" fmla="*/ 18143 w 28"/>
                <a:gd name="T1" fmla="*/ 50933 h 12"/>
                <a:gd name="T2" fmla="*/ 113393 w 28"/>
                <a:gd name="T3" fmla="*/ 18521 h 12"/>
                <a:gd name="T4" fmla="*/ 113393 w 28"/>
                <a:gd name="T5" fmla="*/ 4630 h 12"/>
                <a:gd name="T6" fmla="*/ 13607 w 28"/>
                <a:gd name="T7" fmla="*/ 37042 h 12"/>
                <a:gd name="T8" fmla="*/ 18143 w 28"/>
                <a:gd name="T9" fmla="*/ 5093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2"/>
                <a:gd name="T17" fmla="*/ 28 w 2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2">
                  <a:moveTo>
                    <a:pt x="4" y="11"/>
                  </a:moveTo>
                  <a:cubicBezTo>
                    <a:pt x="11" y="9"/>
                    <a:pt x="18" y="6"/>
                    <a:pt x="25" y="4"/>
                  </a:cubicBezTo>
                  <a:cubicBezTo>
                    <a:pt x="27" y="3"/>
                    <a:pt x="28" y="0"/>
                    <a:pt x="25" y="1"/>
                  </a:cubicBezTo>
                  <a:cubicBezTo>
                    <a:pt x="17" y="2"/>
                    <a:pt x="11" y="6"/>
                    <a:pt x="3" y="8"/>
                  </a:cubicBezTo>
                  <a:cubicBezTo>
                    <a:pt x="1" y="8"/>
                    <a:pt x="0" y="12"/>
                    <a:pt x="4" y="11"/>
                  </a:cubicBezTo>
                  <a:close/>
                </a:path>
              </a:pathLst>
            </a:custGeom>
            <a:solidFill>
              <a:srgbClr val="F6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0" name="Freeform 52"/>
            <p:cNvSpPr>
              <a:spLocks noChangeArrowheads="1"/>
            </p:cNvSpPr>
            <p:nvPr/>
          </p:nvSpPr>
          <p:spPr bwMode="auto">
            <a:xfrm>
              <a:off x="268287" y="1743075"/>
              <a:ext cx="122238" cy="46038"/>
            </a:xfrm>
            <a:custGeom>
              <a:avLst/>
              <a:gdLst>
                <a:gd name="T0" fmla="*/ 13582 w 27"/>
                <a:gd name="T1" fmla="*/ 46038 h 10"/>
                <a:gd name="T2" fmla="*/ 108656 w 27"/>
                <a:gd name="T3" fmla="*/ 23019 h 10"/>
                <a:gd name="T4" fmla="*/ 108656 w 27"/>
                <a:gd name="T5" fmla="*/ 4604 h 10"/>
                <a:gd name="T6" fmla="*/ 9055 w 27"/>
                <a:gd name="T7" fmla="*/ 27623 h 10"/>
                <a:gd name="T8" fmla="*/ 13582 w 27"/>
                <a:gd name="T9" fmla="*/ 460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"/>
                <a:gd name="T17" fmla="*/ 27 w 2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">
                  <a:moveTo>
                    <a:pt x="3" y="10"/>
                  </a:moveTo>
                  <a:cubicBezTo>
                    <a:pt x="10" y="8"/>
                    <a:pt x="17" y="6"/>
                    <a:pt x="24" y="5"/>
                  </a:cubicBezTo>
                  <a:cubicBezTo>
                    <a:pt x="27" y="4"/>
                    <a:pt x="27" y="0"/>
                    <a:pt x="24" y="1"/>
                  </a:cubicBezTo>
                  <a:cubicBezTo>
                    <a:pt x="17" y="3"/>
                    <a:pt x="10" y="4"/>
                    <a:pt x="2" y="6"/>
                  </a:cubicBezTo>
                  <a:cubicBezTo>
                    <a:pt x="0" y="6"/>
                    <a:pt x="0" y="10"/>
                    <a:pt x="3" y="10"/>
                  </a:cubicBezTo>
                  <a:close/>
                </a:path>
              </a:pathLst>
            </a:custGeom>
            <a:solidFill>
              <a:srgbClr val="F6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1" name="Freeform 53"/>
            <p:cNvSpPr>
              <a:spLocks noChangeArrowheads="1"/>
            </p:cNvSpPr>
            <p:nvPr/>
          </p:nvSpPr>
          <p:spPr bwMode="auto">
            <a:xfrm>
              <a:off x="173037" y="0"/>
              <a:ext cx="676275" cy="944563"/>
            </a:xfrm>
            <a:custGeom>
              <a:avLst/>
              <a:gdLst>
                <a:gd name="T0" fmla="*/ 671736 w 149"/>
                <a:gd name="T1" fmla="*/ 818019 h 209"/>
                <a:gd name="T2" fmla="*/ 517418 w 149"/>
                <a:gd name="T3" fmla="*/ 935524 h 209"/>
                <a:gd name="T4" fmla="*/ 322252 w 149"/>
                <a:gd name="T5" fmla="*/ 601086 h 209"/>
                <a:gd name="T6" fmla="*/ 249632 w 149"/>
                <a:gd name="T7" fmla="*/ 347997 h 209"/>
                <a:gd name="T8" fmla="*/ 131624 w 149"/>
                <a:gd name="T9" fmla="*/ 221453 h 209"/>
                <a:gd name="T10" fmla="*/ 68081 w 149"/>
                <a:gd name="T11" fmla="*/ 456463 h 209"/>
                <a:gd name="T12" fmla="*/ 167934 w 149"/>
                <a:gd name="T13" fmla="*/ 890330 h 209"/>
                <a:gd name="T14" fmla="*/ 127085 w 149"/>
                <a:gd name="T15" fmla="*/ 899369 h 209"/>
                <a:gd name="T16" fmla="*/ 22694 w 149"/>
                <a:gd name="T17" fmla="*/ 442905 h 209"/>
                <a:gd name="T18" fmla="*/ 63543 w 149"/>
                <a:gd name="T19" fmla="*/ 221453 h 209"/>
                <a:gd name="T20" fmla="*/ 213322 w 149"/>
                <a:gd name="T21" fmla="*/ 203375 h 209"/>
                <a:gd name="T22" fmla="*/ 308636 w 149"/>
                <a:gd name="T23" fmla="*/ 370594 h 209"/>
                <a:gd name="T24" fmla="*/ 376717 w 149"/>
                <a:gd name="T25" fmla="*/ 628202 h 209"/>
                <a:gd name="T26" fmla="*/ 458415 w 149"/>
                <a:gd name="T27" fmla="*/ 845135 h 209"/>
                <a:gd name="T28" fmla="*/ 526496 w 149"/>
                <a:gd name="T29" fmla="*/ 903888 h 209"/>
                <a:gd name="T30" fmla="*/ 630887 w 149"/>
                <a:gd name="T31" fmla="*/ 808980 h 209"/>
                <a:gd name="T32" fmla="*/ 540112 w 149"/>
                <a:gd name="T33" fmla="*/ 424827 h 209"/>
                <a:gd name="T34" fmla="*/ 435721 w 149"/>
                <a:gd name="T35" fmla="*/ 9039 h 209"/>
                <a:gd name="T36" fmla="*/ 481108 w 149"/>
                <a:gd name="T37" fmla="*/ 0 h 209"/>
                <a:gd name="T38" fmla="*/ 590039 w 149"/>
                <a:gd name="T39" fmla="*/ 451944 h 209"/>
                <a:gd name="T40" fmla="*/ 649042 w 149"/>
                <a:gd name="T41" fmla="*/ 668877 h 209"/>
                <a:gd name="T42" fmla="*/ 671736 w 149"/>
                <a:gd name="T43" fmla="*/ 818019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9"/>
                <a:gd name="T67" fmla="*/ 0 h 209"/>
                <a:gd name="T68" fmla="*/ 149 w 149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9" h="209">
                  <a:moveTo>
                    <a:pt x="148" y="181"/>
                  </a:moveTo>
                  <a:cubicBezTo>
                    <a:pt x="147" y="197"/>
                    <a:pt x="130" y="209"/>
                    <a:pt x="114" y="207"/>
                  </a:cubicBezTo>
                  <a:cubicBezTo>
                    <a:pt x="84" y="203"/>
                    <a:pt x="77" y="156"/>
                    <a:pt x="71" y="133"/>
                  </a:cubicBezTo>
                  <a:cubicBezTo>
                    <a:pt x="66" y="114"/>
                    <a:pt x="62" y="95"/>
                    <a:pt x="55" y="77"/>
                  </a:cubicBezTo>
                  <a:cubicBezTo>
                    <a:pt x="51" y="66"/>
                    <a:pt x="43" y="47"/>
                    <a:pt x="29" y="49"/>
                  </a:cubicBezTo>
                  <a:cubicBezTo>
                    <a:pt x="6" y="52"/>
                    <a:pt x="13" y="86"/>
                    <a:pt x="15" y="101"/>
                  </a:cubicBezTo>
                  <a:cubicBezTo>
                    <a:pt x="21" y="133"/>
                    <a:pt x="30" y="165"/>
                    <a:pt x="37" y="197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0" y="166"/>
                    <a:pt x="10" y="132"/>
                    <a:pt x="5" y="98"/>
                  </a:cubicBezTo>
                  <a:cubicBezTo>
                    <a:pt x="3" y="82"/>
                    <a:pt x="0" y="61"/>
                    <a:pt x="14" y="49"/>
                  </a:cubicBezTo>
                  <a:cubicBezTo>
                    <a:pt x="22" y="42"/>
                    <a:pt x="37" y="39"/>
                    <a:pt x="47" y="45"/>
                  </a:cubicBezTo>
                  <a:cubicBezTo>
                    <a:pt x="58" y="54"/>
                    <a:pt x="64" y="69"/>
                    <a:pt x="68" y="82"/>
                  </a:cubicBezTo>
                  <a:cubicBezTo>
                    <a:pt x="74" y="100"/>
                    <a:pt x="78" y="120"/>
                    <a:pt x="83" y="139"/>
                  </a:cubicBezTo>
                  <a:cubicBezTo>
                    <a:pt x="87" y="155"/>
                    <a:pt x="91" y="173"/>
                    <a:pt x="101" y="187"/>
                  </a:cubicBezTo>
                  <a:cubicBezTo>
                    <a:pt x="105" y="193"/>
                    <a:pt x="110" y="198"/>
                    <a:pt x="116" y="200"/>
                  </a:cubicBezTo>
                  <a:cubicBezTo>
                    <a:pt x="130" y="202"/>
                    <a:pt x="140" y="192"/>
                    <a:pt x="139" y="179"/>
                  </a:cubicBezTo>
                  <a:cubicBezTo>
                    <a:pt x="136" y="150"/>
                    <a:pt x="125" y="122"/>
                    <a:pt x="119" y="94"/>
                  </a:cubicBezTo>
                  <a:cubicBezTo>
                    <a:pt x="112" y="63"/>
                    <a:pt x="104" y="33"/>
                    <a:pt x="96" y="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4" y="33"/>
                    <a:pt x="122" y="66"/>
                    <a:pt x="130" y="100"/>
                  </a:cubicBezTo>
                  <a:cubicBezTo>
                    <a:pt x="134" y="116"/>
                    <a:pt x="139" y="132"/>
                    <a:pt x="143" y="148"/>
                  </a:cubicBezTo>
                  <a:cubicBezTo>
                    <a:pt x="145" y="158"/>
                    <a:pt x="149" y="170"/>
                    <a:pt x="148" y="18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2" name="Freeform 54"/>
            <p:cNvSpPr>
              <a:spLocks noChangeArrowheads="1"/>
            </p:cNvSpPr>
            <p:nvPr/>
          </p:nvSpPr>
          <p:spPr bwMode="auto">
            <a:xfrm>
              <a:off x="1039812" y="1676400"/>
              <a:ext cx="1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4763 h 1"/>
                <a:gd name="T4" fmla="*/ 0 w 1"/>
                <a:gd name="T5" fmla="*/ 4763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3" name="Freeform 55"/>
            <p:cNvSpPr>
              <a:spLocks noChangeArrowheads="1"/>
            </p:cNvSpPr>
            <p:nvPr/>
          </p:nvSpPr>
          <p:spPr bwMode="auto">
            <a:xfrm>
              <a:off x="209550" y="1400175"/>
              <a:ext cx="90488" cy="46038"/>
            </a:xfrm>
            <a:custGeom>
              <a:avLst/>
              <a:gdLst>
                <a:gd name="T0" fmla="*/ 90488 w 20"/>
                <a:gd name="T1" fmla="*/ 23019 h 10"/>
                <a:gd name="T2" fmla="*/ 90488 w 20"/>
                <a:gd name="T3" fmla="*/ 23019 h 10"/>
                <a:gd name="T4" fmla="*/ 40720 w 20"/>
                <a:gd name="T5" fmla="*/ 36830 h 10"/>
                <a:gd name="T6" fmla="*/ 0 w 20"/>
                <a:gd name="T7" fmla="*/ 46038 h 10"/>
                <a:gd name="T8" fmla="*/ 40720 w 20"/>
                <a:gd name="T9" fmla="*/ 0 h 10"/>
                <a:gd name="T10" fmla="*/ 90488 w 20"/>
                <a:gd name="T11" fmla="*/ 2301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0"/>
                <a:gd name="T20" fmla="*/ 20 w 2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0"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17" y="6"/>
                    <a:pt x="13" y="7"/>
                    <a:pt x="9" y="8"/>
                  </a:cubicBezTo>
                  <a:cubicBezTo>
                    <a:pt x="7" y="9"/>
                    <a:pt x="3" y="9"/>
                    <a:pt x="0" y="10"/>
                  </a:cubicBezTo>
                  <a:cubicBezTo>
                    <a:pt x="1" y="5"/>
                    <a:pt x="3" y="0"/>
                    <a:pt x="9" y="0"/>
                  </a:cubicBezTo>
                  <a:cubicBezTo>
                    <a:pt x="12" y="0"/>
                    <a:pt x="17" y="2"/>
                    <a:pt x="20" y="5"/>
                  </a:cubicBezTo>
                  <a:close/>
                </a:path>
              </a:pathLst>
            </a:custGeom>
            <a:solidFill>
              <a:srgbClr val="FA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5" name="Freeform 56"/>
            <p:cNvSpPr>
              <a:spLocks noEditPoints="1" noChangeArrowheads="1"/>
            </p:cNvSpPr>
            <p:nvPr/>
          </p:nvSpPr>
          <p:spPr bwMode="auto">
            <a:xfrm>
              <a:off x="36512" y="1336675"/>
              <a:ext cx="1217613" cy="1690688"/>
            </a:xfrm>
            <a:custGeom>
              <a:avLst/>
              <a:gdLst>
                <a:gd name="T0" fmla="*/ 1076770 w 268"/>
                <a:gd name="T1" fmla="*/ 411371 h 374"/>
                <a:gd name="T2" fmla="*/ 1076770 w 268"/>
                <a:gd name="T3" fmla="*/ 411371 h 374"/>
                <a:gd name="T4" fmla="*/ 1072226 w 268"/>
                <a:gd name="T5" fmla="*/ 402329 h 374"/>
                <a:gd name="T6" fmla="*/ 1058596 w 268"/>
                <a:gd name="T7" fmla="*/ 384247 h 374"/>
                <a:gd name="T8" fmla="*/ 1040423 w 268"/>
                <a:gd name="T9" fmla="*/ 366165 h 374"/>
                <a:gd name="T10" fmla="*/ 1022250 w 268"/>
                <a:gd name="T11" fmla="*/ 357124 h 374"/>
                <a:gd name="T12" fmla="*/ 949556 w 268"/>
                <a:gd name="T13" fmla="*/ 361644 h 374"/>
                <a:gd name="T14" fmla="*/ 945013 w 268"/>
                <a:gd name="T15" fmla="*/ 361644 h 374"/>
                <a:gd name="T16" fmla="*/ 890493 w 268"/>
                <a:gd name="T17" fmla="*/ 424932 h 374"/>
                <a:gd name="T18" fmla="*/ 917753 w 268"/>
                <a:gd name="T19" fmla="*/ 592193 h 374"/>
                <a:gd name="T20" fmla="*/ 881406 w 268"/>
                <a:gd name="T21" fmla="*/ 596713 h 374"/>
                <a:gd name="T22" fmla="*/ 835973 w 268"/>
                <a:gd name="T23" fmla="*/ 388768 h 374"/>
                <a:gd name="T24" fmla="*/ 731476 w 268"/>
                <a:gd name="T25" fmla="*/ 320959 h 374"/>
                <a:gd name="T26" fmla="*/ 704216 w 268"/>
                <a:gd name="T27" fmla="*/ 325480 h 374"/>
                <a:gd name="T28" fmla="*/ 690586 w 268"/>
                <a:gd name="T29" fmla="*/ 637398 h 374"/>
                <a:gd name="T30" fmla="*/ 608806 w 268"/>
                <a:gd name="T31" fmla="*/ 379727 h 374"/>
                <a:gd name="T32" fmla="*/ 563373 w 268"/>
                <a:gd name="T33" fmla="*/ 316439 h 374"/>
                <a:gd name="T34" fmla="*/ 472507 w 268"/>
                <a:gd name="T35" fmla="*/ 311918 h 374"/>
                <a:gd name="T36" fmla="*/ 472507 w 268"/>
                <a:gd name="T37" fmla="*/ 687125 h 374"/>
                <a:gd name="T38" fmla="*/ 445247 w 268"/>
                <a:gd name="T39" fmla="*/ 691645 h 374"/>
                <a:gd name="T40" fmla="*/ 268057 w 268"/>
                <a:gd name="T41" fmla="*/ 22603 h 374"/>
                <a:gd name="T42" fmla="*/ 172647 w 268"/>
                <a:gd name="T43" fmla="*/ 13562 h 374"/>
                <a:gd name="T44" fmla="*/ 277143 w 268"/>
                <a:gd name="T45" fmla="*/ 840823 h 374"/>
                <a:gd name="T46" fmla="*/ 281687 w 268"/>
                <a:gd name="T47" fmla="*/ 872467 h 374"/>
                <a:gd name="T48" fmla="*/ 245340 w 268"/>
                <a:gd name="T49" fmla="*/ 980961 h 374"/>
                <a:gd name="T50" fmla="*/ 177190 w 268"/>
                <a:gd name="T51" fmla="*/ 858906 h 374"/>
                <a:gd name="T52" fmla="*/ 18173 w 268"/>
                <a:gd name="T53" fmla="*/ 732330 h 374"/>
                <a:gd name="T54" fmla="*/ 77237 w 268"/>
                <a:gd name="T55" fmla="*/ 1089454 h 374"/>
                <a:gd name="T56" fmla="*/ 109040 w 268"/>
                <a:gd name="T57" fmla="*/ 1139180 h 374"/>
                <a:gd name="T58" fmla="*/ 377097 w 268"/>
                <a:gd name="T59" fmla="*/ 1455619 h 374"/>
                <a:gd name="T60" fmla="*/ 417987 w 268"/>
                <a:gd name="T61" fmla="*/ 1487263 h 374"/>
                <a:gd name="T62" fmla="*/ 613350 w 268"/>
                <a:gd name="T63" fmla="*/ 1686167 h 374"/>
                <a:gd name="T64" fmla="*/ 808713 w 268"/>
                <a:gd name="T65" fmla="*/ 1645482 h 374"/>
                <a:gd name="T66" fmla="*/ 1176723 w 268"/>
                <a:gd name="T67" fmla="*/ 1564112 h 374"/>
                <a:gd name="T68" fmla="*/ 1203983 w 268"/>
                <a:gd name="T69" fmla="*/ 1202468 h 374"/>
                <a:gd name="T70" fmla="*/ 1108573 w 268"/>
                <a:gd name="T71" fmla="*/ 565070 h 374"/>
                <a:gd name="T72" fmla="*/ 1076770 w 268"/>
                <a:gd name="T73" fmla="*/ 411371 h 374"/>
                <a:gd name="T74" fmla="*/ 208993 w 268"/>
                <a:gd name="T75" fmla="*/ 31644 h 374"/>
                <a:gd name="T76" fmla="*/ 286230 w 268"/>
                <a:gd name="T77" fmla="*/ 140137 h 374"/>
                <a:gd name="T78" fmla="*/ 231710 w 268"/>
                <a:gd name="T79" fmla="*/ 153699 h 374"/>
                <a:gd name="T80" fmla="*/ 168103 w 268"/>
                <a:gd name="T81" fmla="*/ 167261 h 374"/>
                <a:gd name="T82" fmla="*/ 149930 w 268"/>
                <a:gd name="T83" fmla="*/ 113014 h 374"/>
                <a:gd name="T84" fmla="*/ 368010 w 268"/>
                <a:gd name="T85" fmla="*/ 488220 h 374"/>
                <a:gd name="T86" fmla="*/ 263513 w 268"/>
                <a:gd name="T87" fmla="*/ 528905 h 374"/>
                <a:gd name="T88" fmla="*/ 249883 w 268"/>
                <a:gd name="T89" fmla="*/ 488220 h 374"/>
                <a:gd name="T90" fmla="*/ 354380 w 268"/>
                <a:gd name="T91" fmla="*/ 479179 h 374"/>
                <a:gd name="T92" fmla="*/ 249883 w 268"/>
                <a:gd name="T93" fmla="*/ 488220 h 374"/>
                <a:gd name="T94" fmla="*/ 254427 w 268"/>
                <a:gd name="T95" fmla="*/ 470138 h 374"/>
                <a:gd name="T96" fmla="*/ 354380 w 268"/>
                <a:gd name="T97" fmla="*/ 424932 h 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8"/>
                <a:gd name="T148" fmla="*/ 0 h 374"/>
                <a:gd name="T149" fmla="*/ 268 w 268"/>
                <a:gd name="T150" fmla="*/ 374 h 3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8" h="374">
                  <a:moveTo>
                    <a:pt x="237" y="91"/>
                  </a:moveTo>
                  <a:cubicBezTo>
                    <a:pt x="237" y="91"/>
                    <a:pt x="237" y="91"/>
                    <a:pt x="237" y="91"/>
                  </a:cubicBezTo>
                  <a:cubicBezTo>
                    <a:pt x="237" y="91"/>
                    <a:pt x="237" y="91"/>
                    <a:pt x="237" y="91"/>
                  </a:cubicBezTo>
                  <a:cubicBezTo>
                    <a:pt x="237" y="91"/>
                    <a:pt x="237" y="91"/>
                    <a:pt x="237" y="91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6" y="90"/>
                    <a:pt x="236" y="89"/>
                    <a:pt x="236" y="89"/>
                  </a:cubicBezTo>
                  <a:cubicBezTo>
                    <a:pt x="235" y="88"/>
                    <a:pt x="235" y="88"/>
                    <a:pt x="234" y="87"/>
                  </a:cubicBezTo>
                  <a:cubicBezTo>
                    <a:pt x="234" y="86"/>
                    <a:pt x="234" y="86"/>
                    <a:pt x="233" y="85"/>
                  </a:cubicBezTo>
                  <a:cubicBezTo>
                    <a:pt x="232" y="84"/>
                    <a:pt x="231" y="83"/>
                    <a:pt x="230" y="83"/>
                  </a:cubicBezTo>
                  <a:cubicBezTo>
                    <a:pt x="230" y="82"/>
                    <a:pt x="229" y="82"/>
                    <a:pt x="229" y="81"/>
                  </a:cubicBezTo>
                  <a:cubicBezTo>
                    <a:pt x="228" y="81"/>
                    <a:pt x="227" y="81"/>
                    <a:pt x="227" y="80"/>
                  </a:cubicBezTo>
                  <a:cubicBezTo>
                    <a:pt x="226" y="80"/>
                    <a:pt x="226" y="80"/>
                    <a:pt x="225" y="79"/>
                  </a:cubicBezTo>
                  <a:cubicBezTo>
                    <a:pt x="221" y="78"/>
                    <a:pt x="217" y="78"/>
                    <a:pt x="212" y="78"/>
                  </a:cubicBezTo>
                  <a:cubicBezTo>
                    <a:pt x="211" y="79"/>
                    <a:pt x="210" y="79"/>
                    <a:pt x="209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6" y="81"/>
                    <a:pt x="204" y="82"/>
                    <a:pt x="203" y="83"/>
                  </a:cubicBezTo>
                  <a:cubicBezTo>
                    <a:pt x="200" y="86"/>
                    <a:pt x="197" y="89"/>
                    <a:pt x="196" y="94"/>
                  </a:cubicBezTo>
                  <a:cubicBezTo>
                    <a:pt x="195" y="97"/>
                    <a:pt x="195" y="100"/>
                    <a:pt x="196" y="104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1" y="131"/>
                    <a:pt x="200" y="131"/>
                    <a:pt x="199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5" y="87"/>
                    <a:pt x="185" y="86"/>
                    <a:pt x="184" y="86"/>
                  </a:cubicBezTo>
                  <a:cubicBezTo>
                    <a:pt x="183" y="81"/>
                    <a:pt x="180" y="77"/>
                    <a:pt x="175" y="74"/>
                  </a:cubicBezTo>
                  <a:cubicBezTo>
                    <a:pt x="171" y="71"/>
                    <a:pt x="166" y="70"/>
                    <a:pt x="161" y="71"/>
                  </a:cubicBezTo>
                  <a:cubicBezTo>
                    <a:pt x="160" y="71"/>
                    <a:pt x="160" y="71"/>
                    <a:pt x="159" y="71"/>
                  </a:cubicBezTo>
                  <a:cubicBezTo>
                    <a:pt x="158" y="71"/>
                    <a:pt x="156" y="72"/>
                    <a:pt x="155" y="72"/>
                  </a:cubicBezTo>
                  <a:cubicBezTo>
                    <a:pt x="146" y="76"/>
                    <a:pt x="141" y="86"/>
                    <a:pt x="143" y="96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3"/>
                    <a:pt x="133" y="82"/>
                    <a:pt x="133" y="81"/>
                  </a:cubicBezTo>
                  <a:cubicBezTo>
                    <a:pt x="131" y="76"/>
                    <a:pt x="128" y="73"/>
                    <a:pt x="124" y="70"/>
                  </a:cubicBezTo>
                  <a:cubicBezTo>
                    <a:pt x="120" y="67"/>
                    <a:pt x="114" y="66"/>
                    <a:pt x="108" y="67"/>
                  </a:cubicBezTo>
                  <a:cubicBezTo>
                    <a:pt x="107" y="68"/>
                    <a:pt x="105" y="68"/>
                    <a:pt x="104" y="69"/>
                  </a:cubicBezTo>
                  <a:cubicBezTo>
                    <a:pt x="95" y="73"/>
                    <a:pt x="89" y="83"/>
                    <a:pt x="92" y="93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99" y="153"/>
                    <a:pt x="98" y="153"/>
                    <a:pt x="98" y="153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8" y="15"/>
                    <a:pt x="64" y="9"/>
                    <a:pt x="59" y="5"/>
                  </a:cubicBezTo>
                  <a:cubicBezTo>
                    <a:pt x="54" y="2"/>
                    <a:pt x="49" y="0"/>
                    <a:pt x="43" y="1"/>
                  </a:cubicBezTo>
                  <a:cubicBezTo>
                    <a:pt x="41" y="1"/>
                    <a:pt x="40" y="2"/>
                    <a:pt x="38" y="3"/>
                  </a:cubicBezTo>
                  <a:cubicBezTo>
                    <a:pt x="29" y="8"/>
                    <a:pt x="25" y="19"/>
                    <a:pt x="27" y="31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1" y="187"/>
                    <a:pt x="61" y="188"/>
                    <a:pt x="62" y="190"/>
                  </a:cubicBezTo>
                  <a:cubicBezTo>
                    <a:pt x="62" y="191"/>
                    <a:pt x="62" y="192"/>
                    <a:pt x="62" y="19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8" y="157"/>
                    <a:pt x="15" y="146"/>
                    <a:pt x="4" y="153"/>
                  </a:cubicBezTo>
                  <a:cubicBezTo>
                    <a:pt x="3" y="155"/>
                    <a:pt x="4" y="159"/>
                    <a:pt x="4" y="162"/>
                  </a:cubicBezTo>
                  <a:cubicBezTo>
                    <a:pt x="4" y="173"/>
                    <a:pt x="1" y="191"/>
                    <a:pt x="1" y="202"/>
                  </a:cubicBezTo>
                  <a:cubicBezTo>
                    <a:pt x="0" y="217"/>
                    <a:pt x="9" y="228"/>
                    <a:pt x="17" y="241"/>
                  </a:cubicBezTo>
                  <a:cubicBezTo>
                    <a:pt x="17" y="241"/>
                    <a:pt x="17" y="241"/>
                    <a:pt x="17" y="241"/>
                  </a:cubicBezTo>
                  <a:cubicBezTo>
                    <a:pt x="19" y="245"/>
                    <a:pt x="22" y="248"/>
                    <a:pt x="24" y="252"/>
                  </a:cubicBezTo>
                  <a:cubicBezTo>
                    <a:pt x="35" y="266"/>
                    <a:pt x="43" y="279"/>
                    <a:pt x="52" y="291"/>
                  </a:cubicBezTo>
                  <a:cubicBezTo>
                    <a:pt x="59" y="301"/>
                    <a:pt x="73" y="313"/>
                    <a:pt x="83" y="322"/>
                  </a:cubicBezTo>
                  <a:cubicBezTo>
                    <a:pt x="86" y="324"/>
                    <a:pt x="88" y="326"/>
                    <a:pt x="91" y="328"/>
                  </a:cubicBezTo>
                  <a:cubicBezTo>
                    <a:pt x="92" y="329"/>
                    <a:pt x="92" y="329"/>
                    <a:pt x="92" y="329"/>
                  </a:cubicBezTo>
                  <a:cubicBezTo>
                    <a:pt x="105" y="336"/>
                    <a:pt x="120" y="344"/>
                    <a:pt x="130" y="374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9" y="372"/>
                    <a:pt x="139" y="372"/>
                    <a:pt x="139" y="372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195" y="360"/>
                    <a:pt x="195" y="360"/>
                    <a:pt x="195" y="360"/>
                  </a:cubicBezTo>
                  <a:cubicBezTo>
                    <a:pt x="259" y="346"/>
                    <a:pt x="259" y="346"/>
                    <a:pt x="259" y="346"/>
                  </a:cubicBezTo>
                  <a:cubicBezTo>
                    <a:pt x="268" y="344"/>
                    <a:pt x="268" y="344"/>
                    <a:pt x="268" y="344"/>
                  </a:cubicBezTo>
                  <a:cubicBezTo>
                    <a:pt x="261" y="313"/>
                    <a:pt x="266" y="291"/>
                    <a:pt x="265" y="266"/>
                  </a:cubicBezTo>
                  <a:cubicBezTo>
                    <a:pt x="265" y="245"/>
                    <a:pt x="265" y="224"/>
                    <a:pt x="261" y="203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8" y="94"/>
                    <a:pt x="237" y="92"/>
                    <a:pt x="237" y="91"/>
                  </a:cubicBezTo>
                  <a:moveTo>
                    <a:pt x="33" y="25"/>
                  </a:moveTo>
                  <a:cubicBezTo>
                    <a:pt x="33" y="18"/>
                    <a:pt x="38" y="8"/>
                    <a:pt x="46" y="7"/>
                  </a:cubicBezTo>
                  <a:cubicBezTo>
                    <a:pt x="56" y="6"/>
                    <a:pt x="62" y="16"/>
                    <a:pt x="66" y="24"/>
                  </a:cubicBezTo>
                  <a:cubicBezTo>
                    <a:pt x="67" y="28"/>
                    <a:pt x="68" y="30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9" y="32"/>
                    <a:pt x="55" y="34"/>
                    <a:pt x="51" y="34"/>
                  </a:cubicBezTo>
                  <a:cubicBezTo>
                    <a:pt x="49" y="35"/>
                    <a:pt x="44" y="36"/>
                    <a:pt x="41" y="36"/>
                  </a:cubicBezTo>
                  <a:cubicBezTo>
                    <a:pt x="39" y="36"/>
                    <a:pt x="38" y="37"/>
                    <a:pt x="37" y="37"/>
                  </a:cubicBezTo>
                  <a:cubicBezTo>
                    <a:pt x="36" y="37"/>
                    <a:pt x="34" y="37"/>
                    <a:pt x="34" y="35"/>
                  </a:cubicBezTo>
                  <a:cubicBezTo>
                    <a:pt x="33" y="32"/>
                    <a:pt x="33" y="28"/>
                    <a:pt x="33" y="25"/>
                  </a:cubicBezTo>
                  <a:moveTo>
                    <a:pt x="58" y="113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4" y="107"/>
                    <a:pt x="84" y="111"/>
                    <a:pt x="81" y="11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5" y="118"/>
                    <a:pt x="55" y="113"/>
                    <a:pt x="58" y="113"/>
                  </a:cubicBezTo>
                  <a:moveTo>
                    <a:pt x="55" y="108"/>
                  </a:moveTo>
                  <a:cubicBezTo>
                    <a:pt x="63" y="105"/>
                    <a:pt x="71" y="103"/>
                    <a:pt x="79" y="101"/>
                  </a:cubicBezTo>
                  <a:cubicBezTo>
                    <a:pt x="83" y="101"/>
                    <a:pt x="81" y="105"/>
                    <a:pt x="78" y="106"/>
                  </a:cubicBezTo>
                  <a:cubicBezTo>
                    <a:pt x="70" y="107"/>
                    <a:pt x="63" y="109"/>
                    <a:pt x="55" y="112"/>
                  </a:cubicBezTo>
                  <a:cubicBezTo>
                    <a:pt x="52" y="113"/>
                    <a:pt x="52" y="109"/>
                    <a:pt x="55" y="108"/>
                  </a:cubicBezTo>
                  <a:moveTo>
                    <a:pt x="78" y="97"/>
                  </a:moveTo>
                  <a:cubicBezTo>
                    <a:pt x="71" y="99"/>
                    <a:pt x="64" y="102"/>
                    <a:pt x="56" y="104"/>
                  </a:cubicBezTo>
                  <a:cubicBezTo>
                    <a:pt x="52" y="105"/>
                    <a:pt x="53" y="102"/>
                    <a:pt x="56" y="101"/>
                  </a:cubicBezTo>
                  <a:cubicBezTo>
                    <a:pt x="63" y="99"/>
                    <a:pt x="71" y="95"/>
                    <a:pt x="78" y="94"/>
                  </a:cubicBezTo>
                  <a:cubicBezTo>
                    <a:pt x="82" y="93"/>
                    <a:pt x="81" y="96"/>
                    <a:pt x="78" y="97"/>
                  </a:cubicBezTo>
                </a:path>
              </a:pathLst>
            </a:custGeom>
            <a:solidFill>
              <a:srgbClr val="F4D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6" name="Freeform 57"/>
            <p:cNvSpPr>
              <a:spLocks noChangeArrowheads="1"/>
            </p:cNvSpPr>
            <p:nvPr/>
          </p:nvSpPr>
          <p:spPr bwMode="auto">
            <a:xfrm>
              <a:off x="273050" y="1757363"/>
              <a:ext cx="136525" cy="53975"/>
            </a:xfrm>
            <a:custGeom>
              <a:avLst/>
              <a:gdLst>
                <a:gd name="T0" fmla="*/ 118322 w 30"/>
                <a:gd name="T1" fmla="*/ 17992 h 12"/>
                <a:gd name="T2" fmla="*/ 18203 w 30"/>
                <a:gd name="T3" fmla="*/ 49477 h 12"/>
                <a:gd name="T4" fmla="*/ 18203 w 30"/>
                <a:gd name="T5" fmla="*/ 35983 h 12"/>
                <a:gd name="T6" fmla="*/ 118322 w 30"/>
                <a:gd name="T7" fmla="*/ 0 h 12"/>
                <a:gd name="T8" fmla="*/ 118322 w 30"/>
                <a:gd name="T9" fmla="*/ 1799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2"/>
                <a:gd name="T17" fmla="*/ 30 w 3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2">
                  <a:moveTo>
                    <a:pt x="26" y="4"/>
                  </a:moveTo>
                  <a:cubicBezTo>
                    <a:pt x="19" y="6"/>
                    <a:pt x="12" y="9"/>
                    <a:pt x="4" y="11"/>
                  </a:cubicBezTo>
                  <a:cubicBezTo>
                    <a:pt x="0" y="12"/>
                    <a:pt x="1" y="9"/>
                    <a:pt x="4" y="8"/>
                  </a:cubicBezTo>
                  <a:cubicBezTo>
                    <a:pt x="11" y="6"/>
                    <a:pt x="19" y="2"/>
                    <a:pt x="26" y="0"/>
                  </a:cubicBezTo>
                  <a:cubicBezTo>
                    <a:pt x="30" y="0"/>
                    <a:pt x="29" y="3"/>
                    <a:pt x="26" y="4"/>
                  </a:cubicBezTo>
                  <a:close/>
                </a:path>
              </a:pathLst>
            </a:custGeom>
            <a:solidFill>
              <a:srgbClr val="F6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8" name="Freeform 58"/>
            <p:cNvSpPr>
              <a:spLocks noChangeArrowheads="1"/>
            </p:cNvSpPr>
            <p:nvPr/>
          </p:nvSpPr>
          <p:spPr bwMode="auto">
            <a:xfrm>
              <a:off x="273050" y="1793875"/>
              <a:ext cx="139700" cy="53975"/>
            </a:xfrm>
            <a:custGeom>
              <a:avLst/>
              <a:gdLst>
                <a:gd name="T0" fmla="*/ 117168 w 31"/>
                <a:gd name="T1" fmla="*/ 22490 h 12"/>
                <a:gd name="T2" fmla="*/ 13519 w 31"/>
                <a:gd name="T3" fmla="*/ 49477 h 12"/>
                <a:gd name="T4" fmla="*/ 13519 w 31"/>
                <a:gd name="T5" fmla="*/ 31485 h 12"/>
                <a:gd name="T6" fmla="*/ 121674 w 31"/>
                <a:gd name="T7" fmla="*/ 0 h 12"/>
                <a:gd name="T8" fmla="*/ 117168 w 31"/>
                <a:gd name="T9" fmla="*/ 2249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2"/>
                <a:gd name="T17" fmla="*/ 31 w 3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2">
                  <a:moveTo>
                    <a:pt x="26" y="5"/>
                  </a:moveTo>
                  <a:cubicBezTo>
                    <a:pt x="18" y="6"/>
                    <a:pt x="11" y="8"/>
                    <a:pt x="3" y="11"/>
                  </a:cubicBezTo>
                  <a:cubicBezTo>
                    <a:pt x="0" y="12"/>
                    <a:pt x="0" y="8"/>
                    <a:pt x="3" y="7"/>
                  </a:cubicBezTo>
                  <a:cubicBezTo>
                    <a:pt x="11" y="4"/>
                    <a:pt x="19" y="2"/>
                    <a:pt x="27" y="0"/>
                  </a:cubicBezTo>
                  <a:cubicBezTo>
                    <a:pt x="31" y="0"/>
                    <a:pt x="29" y="4"/>
                    <a:pt x="26" y="5"/>
                  </a:cubicBezTo>
                  <a:close/>
                </a:path>
              </a:pathLst>
            </a:custGeom>
            <a:solidFill>
              <a:srgbClr val="F6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59" name="Freeform 59"/>
            <p:cNvSpPr>
              <a:spLocks noChangeArrowheads="1"/>
            </p:cNvSpPr>
            <p:nvPr/>
          </p:nvSpPr>
          <p:spPr bwMode="auto">
            <a:xfrm>
              <a:off x="285750" y="1820863"/>
              <a:ext cx="131763" cy="49213"/>
            </a:xfrm>
            <a:custGeom>
              <a:avLst/>
              <a:gdLst>
                <a:gd name="T0" fmla="*/ 118132 w 29"/>
                <a:gd name="T1" fmla="*/ 22370 h 11"/>
                <a:gd name="T2" fmla="*/ 13631 w 29"/>
                <a:gd name="T3" fmla="*/ 44739 h 11"/>
                <a:gd name="T4" fmla="*/ 13631 w 29"/>
                <a:gd name="T5" fmla="*/ 26843 h 11"/>
                <a:gd name="T6" fmla="*/ 118132 w 29"/>
                <a:gd name="T7" fmla="*/ 4474 h 11"/>
                <a:gd name="T8" fmla="*/ 118132 w 29"/>
                <a:gd name="T9" fmla="*/ 2237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1"/>
                <a:gd name="T17" fmla="*/ 29 w 2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1">
                  <a:moveTo>
                    <a:pt x="26" y="5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0" y="11"/>
                    <a:pt x="0" y="6"/>
                    <a:pt x="3" y="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9" y="0"/>
                    <a:pt x="29" y="4"/>
                    <a:pt x="26" y="5"/>
                  </a:cubicBezTo>
                  <a:close/>
                </a:path>
              </a:pathLst>
            </a:custGeom>
            <a:solidFill>
              <a:srgbClr val="F6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60" name="Freeform 60"/>
            <p:cNvSpPr>
              <a:spLocks noChangeArrowheads="1"/>
            </p:cNvSpPr>
            <p:nvPr/>
          </p:nvSpPr>
          <p:spPr bwMode="auto">
            <a:xfrm>
              <a:off x="185737" y="1363663"/>
              <a:ext cx="160338" cy="141288"/>
            </a:xfrm>
            <a:custGeom>
              <a:avLst/>
              <a:gdLst>
                <a:gd name="T0" fmla="*/ 137433 w 35"/>
                <a:gd name="T1" fmla="*/ 113942 h 31"/>
                <a:gd name="T2" fmla="*/ 82460 w 35"/>
                <a:gd name="T3" fmla="*/ 91154 h 31"/>
                <a:gd name="T4" fmla="*/ 36649 w 35"/>
                <a:gd name="T5" fmla="*/ 136730 h 31"/>
                <a:gd name="T6" fmla="*/ 18324 w 35"/>
                <a:gd name="T7" fmla="*/ 141288 h 31"/>
                <a:gd name="T8" fmla="*/ 4581 w 35"/>
                <a:gd name="T9" fmla="*/ 132173 h 31"/>
                <a:gd name="T10" fmla="*/ 0 w 35"/>
                <a:gd name="T11" fmla="*/ 86596 h 31"/>
                <a:gd name="T12" fmla="*/ 59554 w 35"/>
                <a:gd name="T13" fmla="*/ 4558 h 31"/>
                <a:gd name="T14" fmla="*/ 151176 w 35"/>
                <a:gd name="T15" fmla="*/ 82038 h 31"/>
                <a:gd name="T16" fmla="*/ 137433 w 35"/>
                <a:gd name="T17" fmla="*/ 113942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1"/>
                <a:gd name="T29" fmla="*/ 35 w 3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1">
                  <a:moveTo>
                    <a:pt x="30" y="25"/>
                  </a:moveTo>
                  <a:cubicBezTo>
                    <a:pt x="27" y="22"/>
                    <a:pt x="21" y="20"/>
                    <a:pt x="18" y="20"/>
                  </a:cubicBezTo>
                  <a:cubicBezTo>
                    <a:pt x="12" y="20"/>
                    <a:pt x="9" y="25"/>
                    <a:pt x="8" y="30"/>
                  </a:cubicBezTo>
                  <a:cubicBezTo>
                    <a:pt x="6" y="30"/>
                    <a:pt x="5" y="31"/>
                    <a:pt x="4" y="31"/>
                  </a:cubicBezTo>
                  <a:cubicBezTo>
                    <a:pt x="3" y="31"/>
                    <a:pt x="1" y="31"/>
                    <a:pt x="1" y="29"/>
                  </a:cubicBezTo>
                  <a:cubicBezTo>
                    <a:pt x="0" y="26"/>
                    <a:pt x="0" y="22"/>
                    <a:pt x="0" y="19"/>
                  </a:cubicBezTo>
                  <a:cubicBezTo>
                    <a:pt x="0" y="12"/>
                    <a:pt x="5" y="2"/>
                    <a:pt x="13" y="1"/>
                  </a:cubicBezTo>
                  <a:cubicBezTo>
                    <a:pt x="23" y="0"/>
                    <a:pt x="29" y="10"/>
                    <a:pt x="33" y="18"/>
                  </a:cubicBezTo>
                  <a:cubicBezTo>
                    <a:pt x="34" y="22"/>
                    <a:pt x="35" y="24"/>
                    <a:pt x="30" y="25"/>
                  </a:cubicBezTo>
                  <a:close/>
                </a:path>
              </a:pathLst>
            </a:custGeom>
            <a:solidFill>
              <a:srgbClr val="F6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61" name="Freeform 61"/>
            <p:cNvSpPr>
              <a:spLocks noChangeArrowheads="1"/>
            </p:cNvSpPr>
            <p:nvPr/>
          </p:nvSpPr>
          <p:spPr bwMode="auto">
            <a:xfrm>
              <a:off x="222250" y="1454150"/>
              <a:ext cx="100013" cy="46038"/>
            </a:xfrm>
            <a:custGeom>
              <a:avLst/>
              <a:gdLst>
                <a:gd name="T0" fmla="*/ 100013 w 22"/>
                <a:gd name="T1" fmla="*/ 23019 h 10"/>
                <a:gd name="T2" fmla="*/ 100013 w 22"/>
                <a:gd name="T3" fmla="*/ 23019 h 10"/>
                <a:gd name="T4" fmla="*/ 45460 w 22"/>
                <a:gd name="T5" fmla="*/ 36830 h 10"/>
                <a:gd name="T6" fmla="*/ 0 w 22"/>
                <a:gd name="T7" fmla="*/ 46038 h 10"/>
                <a:gd name="T8" fmla="*/ 45460 w 22"/>
                <a:gd name="T9" fmla="*/ 0 h 10"/>
                <a:gd name="T10" fmla="*/ 100013 w 22"/>
                <a:gd name="T11" fmla="*/ 2301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8" y="6"/>
                    <a:pt x="14" y="8"/>
                    <a:pt x="10" y="8"/>
                  </a:cubicBezTo>
                  <a:cubicBezTo>
                    <a:pt x="8" y="9"/>
                    <a:pt x="3" y="10"/>
                    <a:pt x="0" y="10"/>
                  </a:cubicBezTo>
                  <a:cubicBezTo>
                    <a:pt x="1" y="5"/>
                    <a:pt x="4" y="0"/>
                    <a:pt x="10" y="0"/>
                  </a:cubicBezTo>
                  <a:cubicBezTo>
                    <a:pt x="13" y="0"/>
                    <a:pt x="19" y="2"/>
                    <a:pt x="22" y="5"/>
                  </a:cubicBezTo>
                  <a:close/>
                </a:path>
              </a:pathLst>
            </a:custGeom>
            <a:solidFill>
              <a:srgbClr val="FA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62" name="Freeform 62"/>
            <p:cNvSpPr>
              <a:spLocks noChangeArrowheads="1"/>
            </p:cNvSpPr>
            <p:nvPr/>
          </p:nvSpPr>
          <p:spPr bwMode="auto">
            <a:xfrm>
              <a:off x="368300" y="1495425"/>
              <a:ext cx="44450" cy="14288"/>
            </a:xfrm>
            <a:custGeom>
              <a:avLst/>
              <a:gdLst>
                <a:gd name="T0" fmla="*/ 44450 w 28"/>
                <a:gd name="T1" fmla="*/ 0 h 9"/>
                <a:gd name="T2" fmla="*/ 0 w 28"/>
                <a:gd name="T3" fmla="*/ 14288 h 9"/>
                <a:gd name="T4" fmla="*/ 0 w 28"/>
                <a:gd name="T5" fmla="*/ 14288 h 9"/>
                <a:gd name="T6" fmla="*/ 44450 w 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9"/>
                <a:gd name="T14" fmla="*/ 28 w 2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9">
                  <a:moveTo>
                    <a:pt x="28" y="0"/>
                  </a:move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63" name="Freeform 63"/>
            <p:cNvSpPr>
              <a:spLocks noChangeArrowheads="1"/>
            </p:cNvSpPr>
            <p:nvPr/>
          </p:nvSpPr>
          <p:spPr bwMode="auto">
            <a:xfrm>
              <a:off x="368300" y="1495425"/>
              <a:ext cx="44450" cy="14288"/>
            </a:xfrm>
            <a:custGeom>
              <a:avLst/>
              <a:gdLst>
                <a:gd name="T0" fmla="*/ 44450 w 28"/>
                <a:gd name="T1" fmla="*/ 0 h 9"/>
                <a:gd name="T2" fmla="*/ 0 w 28"/>
                <a:gd name="T3" fmla="*/ 14288 h 9"/>
                <a:gd name="T4" fmla="*/ 0 w 28"/>
                <a:gd name="T5" fmla="*/ 14288 h 9"/>
                <a:gd name="T6" fmla="*/ 44450 w 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9"/>
                <a:gd name="T14" fmla="*/ 28 w 2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9">
                  <a:moveTo>
                    <a:pt x="28" y="0"/>
                  </a:moveTo>
                  <a:lnTo>
                    <a:pt x="0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64" name="Freeform 64"/>
            <p:cNvSpPr>
              <a:spLocks noChangeArrowheads="1"/>
            </p:cNvSpPr>
            <p:nvPr/>
          </p:nvSpPr>
          <p:spPr bwMode="auto">
            <a:xfrm>
              <a:off x="309562" y="1363663"/>
              <a:ext cx="107950" cy="146050"/>
            </a:xfrm>
            <a:custGeom>
              <a:avLst/>
              <a:gdLst>
                <a:gd name="T0" fmla="*/ 0 w 24"/>
                <a:gd name="T1" fmla="*/ 0 h 32"/>
                <a:gd name="T2" fmla="*/ 44979 w 24"/>
                <a:gd name="T3" fmla="*/ 73025 h 32"/>
                <a:gd name="T4" fmla="*/ 58473 w 24"/>
                <a:gd name="T5" fmla="*/ 146050 h 32"/>
                <a:gd name="T6" fmla="*/ 103452 w 24"/>
                <a:gd name="T7" fmla="*/ 132358 h 32"/>
                <a:gd name="T8" fmla="*/ 107950 w 24"/>
                <a:gd name="T9" fmla="*/ 132358 h 32"/>
                <a:gd name="T10" fmla="*/ 94456 w 24"/>
                <a:gd name="T11" fmla="*/ 59333 h 32"/>
                <a:gd name="T12" fmla="*/ 0 w 2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0"/>
                  </a:moveTo>
                  <a:cubicBezTo>
                    <a:pt x="5" y="3"/>
                    <a:pt x="8" y="9"/>
                    <a:pt x="10" y="1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3" name="Freeform 65"/>
            <p:cNvSpPr>
              <a:spLocks noChangeArrowheads="1"/>
            </p:cNvSpPr>
            <p:nvPr/>
          </p:nvSpPr>
          <p:spPr bwMode="auto">
            <a:xfrm>
              <a:off x="463550" y="1333500"/>
              <a:ext cx="53975" cy="144463"/>
            </a:xfrm>
            <a:custGeom>
              <a:avLst/>
              <a:gdLst>
                <a:gd name="T0" fmla="*/ 0 w 12"/>
                <a:gd name="T1" fmla="*/ 0 h 32"/>
                <a:gd name="T2" fmla="*/ 26988 w 12"/>
                <a:gd name="T3" fmla="*/ 117376 h 32"/>
                <a:gd name="T4" fmla="*/ 31485 w 12"/>
                <a:gd name="T5" fmla="*/ 144463 h 32"/>
                <a:gd name="T6" fmla="*/ 53975 w 12"/>
                <a:gd name="T7" fmla="*/ 139949 h 32"/>
                <a:gd name="T8" fmla="*/ 26988 w 12"/>
                <a:gd name="T9" fmla="*/ 31601 h 32"/>
                <a:gd name="T10" fmla="*/ 8996 w 12"/>
                <a:gd name="T11" fmla="*/ 4514 h 32"/>
                <a:gd name="T12" fmla="*/ 0 w 1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"/>
                <a:gd name="T23" fmla="*/ 12 w 1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">
                  <a:moveTo>
                    <a:pt x="0" y="0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4" y="2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BD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5" name="Freeform 66"/>
            <p:cNvSpPr>
              <a:spLocks noChangeArrowheads="1"/>
            </p:cNvSpPr>
            <p:nvPr/>
          </p:nvSpPr>
          <p:spPr bwMode="auto">
            <a:xfrm>
              <a:off x="368300" y="1473200"/>
              <a:ext cx="395288" cy="555625"/>
            </a:xfrm>
            <a:custGeom>
              <a:avLst/>
              <a:gdLst>
                <a:gd name="T0" fmla="*/ 149937 w 87"/>
                <a:gd name="T1" fmla="*/ 0 h 123"/>
                <a:gd name="T2" fmla="*/ 127219 w 87"/>
                <a:gd name="T3" fmla="*/ 4517 h 123"/>
                <a:gd name="T4" fmla="*/ 140850 w 87"/>
                <a:gd name="T5" fmla="*/ 54207 h 123"/>
                <a:gd name="T6" fmla="*/ 109045 w 87"/>
                <a:gd name="T7" fmla="*/ 99380 h 123"/>
                <a:gd name="T8" fmla="*/ 99958 w 87"/>
                <a:gd name="T9" fmla="*/ 99380 h 123"/>
                <a:gd name="T10" fmla="*/ 86327 w 87"/>
                <a:gd name="T11" fmla="*/ 99380 h 123"/>
                <a:gd name="T12" fmla="*/ 81784 w 87"/>
                <a:gd name="T13" fmla="*/ 94863 h 123"/>
                <a:gd name="T14" fmla="*/ 59066 w 87"/>
                <a:gd name="T15" fmla="*/ 67759 h 123"/>
                <a:gd name="T16" fmla="*/ 49979 w 87"/>
                <a:gd name="T17" fmla="*/ 22586 h 123"/>
                <a:gd name="T18" fmla="*/ 45435 w 87"/>
                <a:gd name="T19" fmla="*/ 22586 h 123"/>
                <a:gd name="T20" fmla="*/ 0 w 87"/>
                <a:gd name="T21" fmla="*/ 36138 h 123"/>
                <a:gd name="T22" fmla="*/ 113589 w 87"/>
                <a:gd name="T23" fmla="*/ 555625 h 123"/>
                <a:gd name="T24" fmla="*/ 122676 w 87"/>
                <a:gd name="T25" fmla="*/ 551108 h 123"/>
                <a:gd name="T26" fmla="*/ 140850 w 87"/>
                <a:gd name="T27" fmla="*/ 551108 h 123"/>
                <a:gd name="T28" fmla="*/ 140850 w 87"/>
                <a:gd name="T29" fmla="*/ 546590 h 123"/>
                <a:gd name="T30" fmla="*/ 86327 w 87"/>
                <a:gd name="T31" fmla="*/ 284588 h 123"/>
                <a:gd name="T32" fmla="*/ 140850 w 87"/>
                <a:gd name="T33" fmla="*/ 176174 h 123"/>
                <a:gd name="T34" fmla="*/ 159024 w 87"/>
                <a:gd name="T35" fmla="*/ 167139 h 123"/>
                <a:gd name="T36" fmla="*/ 181742 w 87"/>
                <a:gd name="T37" fmla="*/ 167139 h 123"/>
                <a:gd name="T38" fmla="*/ 231721 w 87"/>
                <a:gd name="T39" fmla="*/ 180691 h 123"/>
                <a:gd name="T40" fmla="*/ 272612 w 87"/>
                <a:gd name="T41" fmla="*/ 230381 h 123"/>
                <a:gd name="T42" fmla="*/ 277156 w 87"/>
                <a:gd name="T43" fmla="*/ 243933 h 123"/>
                <a:gd name="T44" fmla="*/ 331678 w 87"/>
                <a:gd name="T45" fmla="*/ 510452 h 123"/>
                <a:gd name="T46" fmla="*/ 358940 w 87"/>
                <a:gd name="T47" fmla="*/ 501418 h 123"/>
                <a:gd name="T48" fmla="*/ 318048 w 87"/>
                <a:gd name="T49" fmla="*/ 302658 h 123"/>
                <a:gd name="T50" fmla="*/ 313504 w 87"/>
                <a:gd name="T51" fmla="*/ 284588 h 123"/>
                <a:gd name="T52" fmla="*/ 372570 w 87"/>
                <a:gd name="T53" fmla="*/ 189726 h 123"/>
                <a:gd name="T54" fmla="*/ 390744 w 87"/>
                <a:gd name="T55" fmla="*/ 185208 h 123"/>
                <a:gd name="T56" fmla="*/ 395288 w 87"/>
                <a:gd name="T57" fmla="*/ 185208 h 123"/>
                <a:gd name="T58" fmla="*/ 154480 w 87"/>
                <a:gd name="T59" fmla="*/ 27104 h 123"/>
                <a:gd name="T60" fmla="*/ 149937 w 87"/>
                <a:gd name="T61" fmla="*/ 0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123"/>
                <a:gd name="T95" fmla="*/ 87 w 87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123">
                  <a:moveTo>
                    <a:pt x="33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6"/>
                    <a:pt x="29" y="21"/>
                    <a:pt x="24" y="22"/>
                  </a:cubicBezTo>
                  <a:cubicBezTo>
                    <a:pt x="23" y="22"/>
                    <a:pt x="23" y="22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6" y="20"/>
                    <a:pt x="14" y="18"/>
                    <a:pt x="13" y="1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6" y="123"/>
                    <a:pt x="27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6" y="53"/>
                    <a:pt x="22" y="43"/>
                    <a:pt x="31" y="39"/>
                  </a:cubicBezTo>
                  <a:cubicBezTo>
                    <a:pt x="32" y="38"/>
                    <a:pt x="34" y="38"/>
                    <a:pt x="35" y="37"/>
                  </a:cubicBezTo>
                  <a:cubicBezTo>
                    <a:pt x="37" y="37"/>
                    <a:pt x="38" y="37"/>
                    <a:pt x="40" y="37"/>
                  </a:cubicBezTo>
                  <a:cubicBezTo>
                    <a:pt x="44" y="37"/>
                    <a:pt x="48" y="38"/>
                    <a:pt x="51" y="40"/>
                  </a:cubicBezTo>
                  <a:cubicBezTo>
                    <a:pt x="55" y="43"/>
                    <a:pt x="58" y="46"/>
                    <a:pt x="60" y="51"/>
                  </a:cubicBezTo>
                  <a:cubicBezTo>
                    <a:pt x="60" y="52"/>
                    <a:pt x="60" y="53"/>
                    <a:pt x="61" y="5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65"/>
                    <a:pt x="69" y="64"/>
                    <a:pt x="69" y="63"/>
                  </a:cubicBezTo>
                  <a:cubicBezTo>
                    <a:pt x="69" y="54"/>
                    <a:pt x="74" y="46"/>
                    <a:pt x="82" y="42"/>
                  </a:cubicBezTo>
                  <a:cubicBezTo>
                    <a:pt x="83" y="42"/>
                    <a:pt x="85" y="41"/>
                    <a:pt x="86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6" name="Freeform 67"/>
            <p:cNvSpPr>
              <a:spLocks noChangeArrowheads="1"/>
            </p:cNvSpPr>
            <p:nvPr/>
          </p:nvSpPr>
          <p:spPr bwMode="auto">
            <a:xfrm>
              <a:off x="404812" y="1422400"/>
              <a:ext cx="107950" cy="149225"/>
            </a:xfrm>
            <a:custGeom>
              <a:avLst/>
              <a:gdLst>
                <a:gd name="T0" fmla="*/ 0 w 24"/>
                <a:gd name="T1" fmla="*/ 0 h 33"/>
                <a:gd name="T2" fmla="*/ 13494 w 24"/>
                <a:gd name="T3" fmla="*/ 72352 h 33"/>
                <a:gd name="T4" fmla="*/ 22490 w 24"/>
                <a:gd name="T5" fmla="*/ 117571 h 33"/>
                <a:gd name="T6" fmla="*/ 44979 w 24"/>
                <a:gd name="T7" fmla="*/ 144703 h 33"/>
                <a:gd name="T8" fmla="*/ 49477 w 24"/>
                <a:gd name="T9" fmla="*/ 149225 h 33"/>
                <a:gd name="T10" fmla="*/ 62971 w 24"/>
                <a:gd name="T11" fmla="*/ 149225 h 33"/>
                <a:gd name="T12" fmla="*/ 71967 w 24"/>
                <a:gd name="T13" fmla="*/ 149225 h 33"/>
                <a:gd name="T14" fmla="*/ 103452 w 24"/>
                <a:gd name="T15" fmla="*/ 104005 h 33"/>
                <a:gd name="T16" fmla="*/ 89958 w 24"/>
                <a:gd name="T17" fmla="*/ 54264 h 33"/>
                <a:gd name="T18" fmla="*/ 85460 w 24"/>
                <a:gd name="T19" fmla="*/ 27132 h 33"/>
                <a:gd name="T20" fmla="*/ 94456 w 24"/>
                <a:gd name="T21" fmla="*/ 63308 h 33"/>
                <a:gd name="T22" fmla="*/ 0 w 24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0" y="0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9"/>
                    <a:pt x="8" y="31"/>
                    <a:pt x="10" y="32"/>
                  </a:cubicBezTo>
                  <a:cubicBezTo>
                    <a:pt x="10" y="32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21" y="32"/>
                    <a:pt x="24" y="27"/>
                    <a:pt x="23" y="2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8" name="Freeform 68"/>
            <p:cNvSpPr>
              <a:spLocks noEditPoints="1" noChangeArrowheads="1"/>
            </p:cNvSpPr>
            <p:nvPr/>
          </p:nvSpPr>
          <p:spPr bwMode="auto">
            <a:xfrm>
              <a:off x="441325" y="1639888"/>
              <a:ext cx="327025" cy="388938"/>
            </a:xfrm>
            <a:custGeom>
              <a:avLst/>
              <a:gdLst>
                <a:gd name="T0" fmla="*/ 68130 w 72"/>
                <a:gd name="T1" fmla="*/ 384415 h 86"/>
                <a:gd name="T2" fmla="*/ 49962 w 72"/>
                <a:gd name="T3" fmla="*/ 384415 h 86"/>
                <a:gd name="T4" fmla="*/ 40878 w 72"/>
                <a:gd name="T5" fmla="*/ 388938 h 86"/>
                <a:gd name="T6" fmla="*/ 40878 w 72"/>
                <a:gd name="T7" fmla="*/ 388938 h 86"/>
                <a:gd name="T8" fmla="*/ 49962 w 72"/>
                <a:gd name="T9" fmla="*/ 384415 h 86"/>
                <a:gd name="T10" fmla="*/ 68130 w 72"/>
                <a:gd name="T11" fmla="*/ 384415 h 86"/>
                <a:gd name="T12" fmla="*/ 68130 w 72"/>
                <a:gd name="T13" fmla="*/ 384415 h 86"/>
                <a:gd name="T14" fmla="*/ 322483 w 72"/>
                <a:gd name="T15" fmla="*/ 18090 h 86"/>
                <a:gd name="T16" fmla="*/ 317941 w 72"/>
                <a:gd name="T17" fmla="*/ 18090 h 86"/>
                <a:gd name="T18" fmla="*/ 299773 w 72"/>
                <a:gd name="T19" fmla="*/ 22613 h 86"/>
                <a:gd name="T20" fmla="*/ 240727 w 72"/>
                <a:gd name="T21" fmla="*/ 117586 h 86"/>
                <a:gd name="T22" fmla="*/ 299773 w 72"/>
                <a:gd name="T23" fmla="*/ 27135 h 86"/>
                <a:gd name="T24" fmla="*/ 317941 w 72"/>
                <a:gd name="T25" fmla="*/ 18090 h 86"/>
                <a:gd name="T26" fmla="*/ 327025 w 72"/>
                <a:gd name="T27" fmla="*/ 18090 h 86"/>
                <a:gd name="T28" fmla="*/ 322483 w 72"/>
                <a:gd name="T29" fmla="*/ 18090 h 86"/>
                <a:gd name="T30" fmla="*/ 109008 w 72"/>
                <a:gd name="T31" fmla="*/ 0 h 86"/>
                <a:gd name="T32" fmla="*/ 86298 w 72"/>
                <a:gd name="T33" fmla="*/ 0 h 86"/>
                <a:gd name="T34" fmla="*/ 68130 w 72"/>
                <a:gd name="T35" fmla="*/ 9045 h 86"/>
                <a:gd name="T36" fmla="*/ 13626 w 72"/>
                <a:gd name="T37" fmla="*/ 117586 h 86"/>
                <a:gd name="T38" fmla="*/ 68130 w 72"/>
                <a:gd name="T39" fmla="*/ 379893 h 86"/>
                <a:gd name="T40" fmla="*/ 13626 w 72"/>
                <a:gd name="T41" fmla="*/ 117586 h 86"/>
                <a:gd name="T42" fmla="*/ 68130 w 72"/>
                <a:gd name="T43" fmla="*/ 9045 h 86"/>
                <a:gd name="T44" fmla="*/ 86298 w 72"/>
                <a:gd name="T45" fmla="*/ 4523 h 86"/>
                <a:gd name="T46" fmla="*/ 109008 w 72"/>
                <a:gd name="T47" fmla="*/ 0 h 86"/>
                <a:gd name="T48" fmla="*/ 158970 w 72"/>
                <a:gd name="T49" fmla="*/ 18090 h 86"/>
                <a:gd name="T50" fmla="*/ 199849 w 72"/>
                <a:gd name="T51" fmla="*/ 63315 h 86"/>
                <a:gd name="T52" fmla="*/ 204391 w 72"/>
                <a:gd name="T53" fmla="*/ 76883 h 86"/>
                <a:gd name="T54" fmla="*/ 258895 w 72"/>
                <a:gd name="T55" fmla="*/ 343713 h 86"/>
                <a:gd name="T56" fmla="*/ 286147 w 72"/>
                <a:gd name="T57" fmla="*/ 334668 h 86"/>
                <a:gd name="T58" fmla="*/ 286147 w 72"/>
                <a:gd name="T59" fmla="*/ 334668 h 86"/>
                <a:gd name="T60" fmla="*/ 258895 w 72"/>
                <a:gd name="T61" fmla="*/ 343713 h 86"/>
                <a:gd name="T62" fmla="*/ 204391 w 72"/>
                <a:gd name="T63" fmla="*/ 76883 h 86"/>
                <a:gd name="T64" fmla="*/ 199849 w 72"/>
                <a:gd name="T65" fmla="*/ 63315 h 86"/>
                <a:gd name="T66" fmla="*/ 158970 w 72"/>
                <a:gd name="T67" fmla="*/ 13568 h 86"/>
                <a:gd name="T68" fmla="*/ 109008 w 72"/>
                <a:gd name="T69" fmla="*/ 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86"/>
                <a:gd name="T107" fmla="*/ 72 w 72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86">
                  <a:moveTo>
                    <a:pt x="15" y="85"/>
                  </a:moveTo>
                  <a:cubicBezTo>
                    <a:pt x="11" y="85"/>
                    <a:pt x="11" y="85"/>
                    <a:pt x="11" y="85"/>
                  </a:cubicBezTo>
                  <a:cubicBezTo>
                    <a:pt x="10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86"/>
                    <a:pt x="11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moveTo>
                    <a:pt x="71" y="4"/>
                  </a:moveTo>
                  <a:cubicBezTo>
                    <a:pt x="71" y="4"/>
                    <a:pt x="71" y="4"/>
                    <a:pt x="70" y="4"/>
                  </a:cubicBezTo>
                  <a:cubicBezTo>
                    <a:pt x="69" y="4"/>
                    <a:pt x="67" y="5"/>
                    <a:pt x="66" y="5"/>
                  </a:cubicBezTo>
                  <a:cubicBezTo>
                    <a:pt x="58" y="9"/>
                    <a:pt x="53" y="17"/>
                    <a:pt x="53" y="26"/>
                  </a:cubicBezTo>
                  <a:cubicBezTo>
                    <a:pt x="53" y="17"/>
                    <a:pt x="58" y="9"/>
                    <a:pt x="66" y="6"/>
                  </a:cubicBezTo>
                  <a:cubicBezTo>
                    <a:pt x="67" y="5"/>
                    <a:pt x="69" y="5"/>
                    <a:pt x="70" y="4"/>
                  </a:cubicBezTo>
                  <a:cubicBezTo>
                    <a:pt x="71" y="4"/>
                    <a:pt x="71" y="4"/>
                    <a:pt x="72" y="4"/>
                  </a:cubicBezTo>
                  <a:cubicBezTo>
                    <a:pt x="71" y="4"/>
                    <a:pt x="71" y="4"/>
                    <a:pt x="71" y="4"/>
                  </a:cubicBezTo>
                  <a:moveTo>
                    <a:pt x="24" y="0"/>
                  </a:moveTo>
                  <a:cubicBezTo>
                    <a:pt x="22" y="0"/>
                    <a:pt x="21" y="0"/>
                    <a:pt x="19" y="0"/>
                  </a:cubicBezTo>
                  <a:cubicBezTo>
                    <a:pt x="18" y="1"/>
                    <a:pt x="16" y="1"/>
                    <a:pt x="15" y="2"/>
                  </a:cubicBezTo>
                  <a:cubicBezTo>
                    <a:pt x="6" y="6"/>
                    <a:pt x="0" y="16"/>
                    <a:pt x="3" y="26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16"/>
                    <a:pt x="6" y="6"/>
                    <a:pt x="15" y="2"/>
                  </a:cubicBezTo>
                  <a:cubicBezTo>
                    <a:pt x="16" y="2"/>
                    <a:pt x="18" y="1"/>
                    <a:pt x="19" y="1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8" y="0"/>
                    <a:pt x="32" y="2"/>
                    <a:pt x="35" y="4"/>
                  </a:cubicBezTo>
                  <a:cubicBezTo>
                    <a:pt x="39" y="6"/>
                    <a:pt x="42" y="10"/>
                    <a:pt x="44" y="14"/>
                  </a:cubicBezTo>
                  <a:cubicBezTo>
                    <a:pt x="44" y="15"/>
                    <a:pt x="45" y="16"/>
                    <a:pt x="45" y="17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4" y="14"/>
                  </a:cubicBezTo>
                  <a:cubicBezTo>
                    <a:pt x="42" y="9"/>
                    <a:pt x="39" y="6"/>
                    <a:pt x="35" y="3"/>
                  </a:cubicBezTo>
                  <a:cubicBezTo>
                    <a:pt x="32" y="1"/>
                    <a:pt x="28" y="0"/>
                    <a:pt x="24" y="0"/>
                  </a:cubicBezTo>
                </a:path>
              </a:pathLst>
            </a:custGeom>
            <a:solidFill>
              <a:srgbClr val="D5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9" name="Freeform 69"/>
            <p:cNvSpPr>
              <a:spLocks noChangeArrowheads="1"/>
            </p:cNvSpPr>
            <p:nvPr/>
          </p:nvSpPr>
          <p:spPr bwMode="auto">
            <a:xfrm>
              <a:off x="871537" y="1725613"/>
              <a:ext cx="77788" cy="207963"/>
            </a:xfrm>
            <a:custGeom>
              <a:avLst/>
              <a:gdLst>
                <a:gd name="T0" fmla="*/ 0 w 17"/>
                <a:gd name="T1" fmla="*/ 0 h 46"/>
                <a:gd name="T2" fmla="*/ 4576 w 17"/>
                <a:gd name="T3" fmla="*/ 4521 h 46"/>
                <a:gd name="T4" fmla="*/ 45758 w 17"/>
                <a:gd name="T5" fmla="*/ 207963 h 46"/>
                <a:gd name="T6" fmla="*/ 68636 w 17"/>
                <a:gd name="T7" fmla="*/ 203442 h 46"/>
                <a:gd name="T8" fmla="*/ 77788 w 17"/>
                <a:gd name="T9" fmla="*/ 203442 h 46"/>
                <a:gd name="T10" fmla="*/ 54909 w 17"/>
                <a:gd name="T11" fmla="*/ 81377 h 46"/>
                <a:gd name="T12" fmla="*/ 54909 w 17"/>
                <a:gd name="T13" fmla="*/ 36167 h 46"/>
                <a:gd name="T14" fmla="*/ 0 w 17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6"/>
                <a:gd name="T26" fmla="*/ 17 w 1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6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7" y="45"/>
                    <a:pt x="17" y="4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5"/>
                    <a:pt x="11" y="11"/>
                    <a:pt x="12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81" name="Freeform 70"/>
            <p:cNvSpPr>
              <a:spLocks noChangeArrowheads="1"/>
            </p:cNvSpPr>
            <p:nvPr/>
          </p:nvSpPr>
          <p:spPr bwMode="auto">
            <a:xfrm>
              <a:off x="871537" y="1725613"/>
              <a:ext cx="77788" cy="212725"/>
            </a:xfrm>
            <a:custGeom>
              <a:avLst/>
              <a:gdLst>
                <a:gd name="T0" fmla="*/ 0 w 17"/>
                <a:gd name="T1" fmla="*/ 0 h 47"/>
                <a:gd name="T2" fmla="*/ 4576 w 17"/>
                <a:gd name="T3" fmla="*/ 9052 h 47"/>
                <a:gd name="T4" fmla="*/ 45758 w 17"/>
                <a:gd name="T5" fmla="*/ 212725 h 47"/>
                <a:gd name="T6" fmla="*/ 68636 w 17"/>
                <a:gd name="T7" fmla="*/ 208199 h 47"/>
                <a:gd name="T8" fmla="*/ 77788 w 17"/>
                <a:gd name="T9" fmla="*/ 203673 h 47"/>
                <a:gd name="T10" fmla="*/ 77788 w 17"/>
                <a:gd name="T11" fmla="*/ 203673 h 47"/>
                <a:gd name="T12" fmla="*/ 68636 w 17"/>
                <a:gd name="T13" fmla="*/ 203673 h 47"/>
                <a:gd name="T14" fmla="*/ 45758 w 17"/>
                <a:gd name="T15" fmla="*/ 208199 h 47"/>
                <a:gd name="T16" fmla="*/ 4576 w 17"/>
                <a:gd name="T17" fmla="*/ 4526 h 47"/>
                <a:gd name="T18" fmla="*/ 0 w 17"/>
                <a:gd name="T19" fmla="*/ 0 h 47"/>
                <a:gd name="T20" fmla="*/ 0 w 17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7"/>
                <a:gd name="T35" fmla="*/ 17 w 17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7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5"/>
                    <a:pt x="16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5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82" name="Freeform 72"/>
            <p:cNvSpPr>
              <a:spLocks noEditPoints="1" noChangeArrowheads="1"/>
            </p:cNvSpPr>
            <p:nvPr/>
          </p:nvSpPr>
          <p:spPr bwMode="auto">
            <a:xfrm>
              <a:off x="1112837" y="1747838"/>
              <a:ext cx="127000" cy="1071563"/>
            </a:xfrm>
            <a:custGeom>
              <a:avLst/>
              <a:gdLst>
                <a:gd name="T0" fmla="*/ 127000 w 28"/>
                <a:gd name="T1" fmla="*/ 881666 h 237"/>
                <a:gd name="T2" fmla="*/ 127000 w 28"/>
                <a:gd name="T3" fmla="*/ 1071563 h 237"/>
                <a:gd name="T4" fmla="*/ 127000 w 28"/>
                <a:gd name="T5" fmla="*/ 881666 h 237"/>
                <a:gd name="T6" fmla="*/ 4536 w 28"/>
                <a:gd name="T7" fmla="*/ 18085 h 237"/>
                <a:gd name="T8" fmla="*/ 4536 w 28"/>
                <a:gd name="T9" fmla="*/ 18085 h 237"/>
                <a:gd name="T10" fmla="*/ 31750 w 28"/>
                <a:gd name="T11" fmla="*/ 153726 h 237"/>
                <a:gd name="T12" fmla="*/ 49893 w 28"/>
                <a:gd name="T13" fmla="*/ 230590 h 237"/>
                <a:gd name="T14" fmla="*/ 31750 w 28"/>
                <a:gd name="T15" fmla="*/ 153726 h 237"/>
                <a:gd name="T16" fmla="*/ 4536 w 28"/>
                <a:gd name="T17" fmla="*/ 18085 h 237"/>
                <a:gd name="T18" fmla="*/ 4536 w 28"/>
                <a:gd name="T19" fmla="*/ 18085 h 237"/>
                <a:gd name="T20" fmla="*/ 0 w 28"/>
                <a:gd name="T21" fmla="*/ 0 h 237"/>
                <a:gd name="T22" fmla="*/ 0 w 28"/>
                <a:gd name="T23" fmla="*/ 0 h 237"/>
                <a:gd name="T24" fmla="*/ 0 w 28"/>
                <a:gd name="T25" fmla="*/ 0 h 237"/>
                <a:gd name="T26" fmla="*/ 0 w 28"/>
                <a:gd name="T27" fmla="*/ 0 h 237"/>
                <a:gd name="T28" fmla="*/ 0 w 28"/>
                <a:gd name="T29" fmla="*/ 0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7"/>
                <a:gd name="T47" fmla="*/ 28 w 28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7">
                  <a:moveTo>
                    <a:pt x="28" y="195"/>
                  </a:moveTo>
                  <a:cubicBezTo>
                    <a:pt x="27" y="208"/>
                    <a:pt x="26" y="221"/>
                    <a:pt x="28" y="237"/>
                  </a:cubicBezTo>
                  <a:cubicBezTo>
                    <a:pt x="26" y="221"/>
                    <a:pt x="27" y="208"/>
                    <a:pt x="28" y="19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</p:grpSp>
      <p:sp>
        <p:nvSpPr>
          <p:cNvPr id="84" name="矩形 25"/>
          <p:cNvSpPr>
            <a:spLocks noChangeArrowheads="1"/>
          </p:cNvSpPr>
          <p:nvPr/>
        </p:nvSpPr>
        <p:spPr bwMode="auto">
          <a:xfrm>
            <a:off x="3780805" y="1366451"/>
            <a:ext cx="2757695" cy="3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12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Escribe</a:t>
            </a:r>
            <a:endParaRPr lang="en-US" altLang="zh-CN" sz="1200" dirty="0">
              <a:solidFill>
                <a:schemeClr val="bg1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6" name="矩形 25"/>
          <p:cNvSpPr>
            <a:spLocks noChangeArrowheads="1"/>
          </p:cNvSpPr>
          <p:nvPr/>
        </p:nvSpPr>
        <p:spPr bwMode="auto">
          <a:xfrm>
            <a:off x="3780805" y="4003658"/>
            <a:ext cx="2757695" cy="3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12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Escribe</a:t>
            </a:r>
            <a:endParaRPr lang="en-US" altLang="zh-CN" sz="1200" dirty="0">
              <a:solidFill>
                <a:schemeClr val="bg1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del contenido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68" name="矩形 67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739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3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87" grpId="0"/>
      <p:bldP spid="84" grpId="0"/>
      <p:bldP spid="86" grpId="0"/>
      <p:bldP spid="54" grpId="0" animBg="1"/>
      <p:bldP spid="57" grpId="0" animBg="1"/>
      <p:bldP spid="65" grpId="0" animBg="1"/>
      <p:bldP spid="66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389478" y="1652011"/>
            <a:ext cx="725378" cy="716376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315591" y="468693"/>
            <a:ext cx="5393943" cy="4183398"/>
            <a:chOff x="4393776" y="333140"/>
            <a:chExt cx="6764448" cy="5312252"/>
          </a:xfrm>
        </p:grpSpPr>
        <p:sp>
          <p:nvSpPr>
            <p:cNvPr id="28" name="矩形 8"/>
            <p:cNvSpPr/>
            <p:nvPr/>
          </p:nvSpPr>
          <p:spPr>
            <a:xfrm rot="17360517">
              <a:off x="4225298" y="3111160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" fmla="*/ 0 w 3738517"/>
                <a:gd name="connsiteY0" fmla="*/ 0 h 1205507"/>
                <a:gd name="connsiteX1" fmla="*/ 3738517 w 3738517"/>
                <a:gd name="connsiteY1" fmla="*/ 334650 h 1205507"/>
                <a:gd name="connsiteX2" fmla="*/ 3738517 w 3738517"/>
                <a:gd name="connsiteY2" fmla="*/ 1205507 h 1205507"/>
                <a:gd name="connsiteX3" fmla="*/ 427041 w 3738517"/>
                <a:gd name="connsiteY3" fmla="*/ 1205507 h 1205507"/>
                <a:gd name="connsiteX4" fmla="*/ 0 w 3738517"/>
                <a:gd name="connsiteY4" fmla="*/ 0 h 1205507"/>
                <a:gd name="connsiteX0" fmla="*/ 0 w 3724431"/>
                <a:gd name="connsiteY0" fmla="*/ 0 h 1203721"/>
                <a:gd name="connsiteX1" fmla="*/ 3724431 w 3724431"/>
                <a:gd name="connsiteY1" fmla="*/ 332864 h 1203721"/>
                <a:gd name="connsiteX2" fmla="*/ 3724431 w 3724431"/>
                <a:gd name="connsiteY2" fmla="*/ 1203721 h 1203721"/>
                <a:gd name="connsiteX3" fmla="*/ 412955 w 3724431"/>
                <a:gd name="connsiteY3" fmla="*/ 1203721 h 1203721"/>
                <a:gd name="connsiteX4" fmla="*/ 0 w 3724431"/>
                <a:gd name="connsiteY4" fmla="*/ 0 h 1203721"/>
                <a:gd name="connsiteX0" fmla="*/ 0 w 3724431"/>
                <a:gd name="connsiteY0" fmla="*/ 0 h 1322170"/>
                <a:gd name="connsiteX1" fmla="*/ 3724431 w 3724431"/>
                <a:gd name="connsiteY1" fmla="*/ 332864 h 1322170"/>
                <a:gd name="connsiteX2" fmla="*/ 3724431 w 3724431"/>
                <a:gd name="connsiteY2" fmla="*/ 1203721 h 1322170"/>
                <a:gd name="connsiteX3" fmla="*/ 469914 w 3724431"/>
                <a:gd name="connsiteY3" fmla="*/ 1322170 h 1322170"/>
                <a:gd name="connsiteX4" fmla="*/ 0 w 3724431"/>
                <a:gd name="connsiteY4" fmla="*/ 0 h 1322170"/>
                <a:gd name="connsiteX0" fmla="*/ 0 w 3724431"/>
                <a:gd name="connsiteY0" fmla="*/ 0 h 1344033"/>
                <a:gd name="connsiteX1" fmla="*/ 3724431 w 3724431"/>
                <a:gd name="connsiteY1" fmla="*/ 332864 h 1344033"/>
                <a:gd name="connsiteX2" fmla="*/ 3724431 w 3724431"/>
                <a:gd name="connsiteY2" fmla="*/ 1203721 h 1344033"/>
                <a:gd name="connsiteX3" fmla="*/ 484318 w 3724431"/>
                <a:gd name="connsiteY3" fmla="*/ 1344033 h 1344033"/>
                <a:gd name="connsiteX4" fmla="*/ 0 w 3724431"/>
                <a:gd name="connsiteY4" fmla="*/ 0 h 13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089063" y="2269385"/>
              <a:ext cx="6069161" cy="18868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5"/>
            <p:cNvSpPr/>
            <p:nvPr/>
          </p:nvSpPr>
          <p:spPr>
            <a:xfrm>
              <a:off x="4755235" y="759766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" fmla="*/ 0 w 1064993"/>
                <a:gd name="connsiteY0" fmla="*/ 0 h 4378291"/>
                <a:gd name="connsiteX1" fmla="*/ 890822 w 1064993"/>
                <a:gd name="connsiteY1" fmla="*/ 0 h 4378291"/>
                <a:gd name="connsiteX2" fmla="*/ 1064993 w 1064993"/>
                <a:gd name="connsiteY2" fmla="*/ 4160577 h 4378291"/>
                <a:gd name="connsiteX3" fmla="*/ 0 w 1064993"/>
                <a:gd name="connsiteY3" fmla="*/ 4378291 h 4378291"/>
                <a:gd name="connsiteX4" fmla="*/ 0 w 1064993"/>
                <a:gd name="connsiteY4" fmla="*/ 0 h 4378291"/>
                <a:gd name="connsiteX0" fmla="*/ 101600 w 1166593"/>
                <a:gd name="connsiteY0" fmla="*/ 0 h 4160577"/>
                <a:gd name="connsiteX1" fmla="*/ 992422 w 1166593"/>
                <a:gd name="connsiteY1" fmla="*/ 0 h 4160577"/>
                <a:gd name="connsiteX2" fmla="*/ 1166593 w 1166593"/>
                <a:gd name="connsiteY2" fmla="*/ 4160577 h 4160577"/>
                <a:gd name="connsiteX3" fmla="*/ 0 w 1166593"/>
                <a:gd name="connsiteY3" fmla="*/ 4146062 h 4160577"/>
                <a:gd name="connsiteX4" fmla="*/ 101600 w 1166593"/>
                <a:gd name="connsiteY4" fmla="*/ 0 h 4160577"/>
                <a:gd name="connsiteX0" fmla="*/ 203200 w 1268193"/>
                <a:gd name="connsiteY0" fmla="*/ 0 h 4160577"/>
                <a:gd name="connsiteX1" fmla="*/ 1094022 w 1268193"/>
                <a:gd name="connsiteY1" fmla="*/ 0 h 4160577"/>
                <a:gd name="connsiteX2" fmla="*/ 1268193 w 1268193"/>
                <a:gd name="connsiteY2" fmla="*/ 4160577 h 4160577"/>
                <a:gd name="connsiteX3" fmla="*/ 0 w 1268193"/>
                <a:gd name="connsiteY3" fmla="*/ 4160577 h 4160577"/>
                <a:gd name="connsiteX4" fmla="*/ 203200 w 1268193"/>
                <a:gd name="connsiteY4" fmla="*/ 0 h 4160577"/>
                <a:gd name="connsiteX0" fmla="*/ 203200 w 1442365"/>
                <a:gd name="connsiteY0" fmla="*/ 0 h 4160577"/>
                <a:gd name="connsiteX1" fmla="*/ 1094022 w 1442365"/>
                <a:gd name="connsiteY1" fmla="*/ 0 h 4160577"/>
                <a:gd name="connsiteX2" fmla="*/ 1442365 w 1442365"/>
                <a:gd name="connsiteY2" fmla="*/ 4147355 h 4160577"/>
                <a:gd name="connsiteX3" fmla="*/ 0 w 1442365"/>
                <a:gd name="connsiteY3" fmla="*/ 4160577 h 4160577"/>
                <a:gd name="connsiteX4" fmla="*/ 203200 w 1442365"/>
                <a:gd name="connsiteY4" fmla="*/ 0 h 4160577"/>
                <a:gd name="connsiteX0" fmla="*/ 275772 w 1514937"/>
                <a:gd name="connsiteY0" fmla="*/ 0 h 4160577"/>
                <a:gd name="connsiteX1" fmla="*/ 1166594 w 1514937"/>
                <a:gd name="connsiteY1" fmla="*/ 0 h 4160577"/>
                <a:gd name="connsiteX2" fmla="*/ 1514937 w 1514937"/>
                <a:gd name="connsiteY2" fmla="*/ 4147355 h 4160577"/>
                <a:gd name="connsiteX3" fmla="*/ 0 w 1514937"/>
                <a:gd name="connsiteY3" fmla="*/ 4160577 h 4160577"/>
                <a:gd name="connsiteX4" fmla="*/ 275772 w 1514937"/>
                <a:gd name="connsiteY4" fmla="*/ 0 h 41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4"/>
            <p:cNvSpPr/>
            <p:nvPr/>
          </p:nvSpPr>
          <p:spPr>
            <a:xfrm rot="18645836">
              <a:off x="3955470" y="771446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" fmla="*/ 0 w 1531713"/>
                <a:gd name="connsiteY0" fmla="*/ 0 h 513493"/>
                <a:gd name="connsiteX1" fmla="*/ 1088819 w 1531713"/>
                <a:gd name="connsiteY1" fmla="*/ 0 h 513493"/>
                <a:gd name="connsiteX2" fmla="*/ 1531713 w 1531713"/>
                <a:gd name="connsiteY2" fmla="*/ 513493 h 513493"/>
                <a:gd name="connsiteX3" fmla="*/ 0 w 1531713"/>
                <a:gd name="connsiteY3" fmla="*/ 505451 h 513493"/>
                <a:gd name="connsiteX4" fmla="*/ 0 w 1531713"/>
                <a:gd name="connsiteY4" fmla="*/ 0 h 513493"/>
                <a:gd name="connsiteX0" fmla="*/ 0 w 1531713"/>
                <a:gd name="connsiteY0" fmla="*/ 0 h 629256"/>
                <a:gd name="connsiteX1" fmla="*/ 1088819 w 1531713"/>
                <a:gd name="connsiteY1" fmla="*/ 0 h 629256"/>
                <a:gd name="connsiteX2" fmla="*/ 1531713 w 1531713"/>
                <a:gd name="connsiteY2" fmla="*/ 513493 h 629256"/>
                <a:gd name="connsiteX3" fmla="*/ 60618 w 1531713"/>
                <a:gd name="connsiteY3" fmla="*/ 629256 h 629256"/>
                <a:gd name="connsiteX4" fmla="*/ 0 w 1531713"/>
                <a:gd name="connsiteY4" fmla="*/ 0 h 629256"/>
                <a:gd name="connsiteX0" fmla="*/ 0 w 1557398"/>
                <a:gd name="connsiteY0" fmla="*/ 0 h 669992"/>
                <a:gd name="connsiteX1" fmla="*/ 1114504 w 1557398"/>
                <a:gd name="connsiteY1" fmla="*/ 40736 h 669992"/>
                <a:gd name="connsiteX2" fmla="*/ 1557398 w 1557398"/>
                <a:gd name="connsiteY2" fmla="*/ 554229 h 669992"/>
                <a:gd name="connsiteX3" fmla="*/ 86303 w 1557398"/>
                <a:gd name="connsiteY3" fmla="*/ 669992 h 669992"/>
                <a:gd name="connsiteX4" fmla="*/ 0 w 1557398"/>
                <a:gd name="connsiteY4" fmla="*/ 0 h 669992"/>
                <a:gd name="connsiteX0" fmla="*/ 0 w 1557398"/>
                <a:gd name="connsiteY0" fmla="*/ 0 h 710481"/>
                <a:gd name="connsiteX1" fmla="*/ 1114504 w 1557398"/>
                <a:gd name="connsiteY1" fmla="*/ 40736 h 710481"/>
                <a:gd name="connsiteX2" fmla="*/ 1557398 w 1557398"/>
                <a:gd name="connsiteY2" fmla="*/ 554229 h 710481"/>
                <a:gd name="connsiteX3" fmla="*/ 17456 w 1557398"/>
                <a:gd name="connsiteY3" fmla="*/ 710481 h 710481"/>
                <a:gd name="connsiteX4" fmla="*/ 0 w 1557398"/>
                <a:gd name="connsiteY4" fmla="*/ 0 h 710481"/>
                <a:gd name="connsiteX0" fmla="*/ 89661 w 1647059"/>
                <a:gd name="connsiteY0" fmla="*/ 0 h 773475"/>
                <a:gd name="connsiteX1" fmla="*/ 1204165 w 1647059"/>
                <a:gd name="connsiteY1" fmla="*/ 40736 h 773475"/>
                <a:gd name="connsiteX2" fmla="*/ 1647059 w 1647059"/>
                <a:gd name="connsiteY2" fmla="*/ 554229 h 773475"/>
                <a:gd name="connsiteX3" fmla="*/ 0 w 1647059"/>
                <a:gd name="connsiteY3" fmla="*/ 773475 h 773475"/>
                <a:gd name="connsiteX4" fmla="*/ 89661 w 1647059"/>
                <a:gd name="connsiteY4" fmla="*/ 0 h 773475"/>
                <a:gd name="connsiteX0" fmla="*/ 61793 w 1647059"/>
                <a:gd name="connsiteY0" fmla="*/ 0 h 822825"/>
                <a:gd name="connsiteX1" fmla="*/ 1204165 w 1647059"/>
                <a:gd name="connsiteY1" fmla="*/ 90086 h 822825"/>
                <a:gd name="connsiteX2" fmla="*/ 1647059 w 1647059"/>
                <a:gd name="connsiteY2" fmla="*/ 603579 h 822825"/>
                <a:gd name="connsiteX3" fmla="*/ 0 w 1647059"/>
                <a:gd name="connsiteY3" fmla="*/ 822825 h 822825"/>
                <a:gd name="connsiteX4" fmla="*/ 61793 w 1647059"/>
                <a:gd name="connsiteY4" fmla="*/ 0 h 822825"/>
                <a:gd name="connsiteX0" fmla="*/ 0 w 1585266"/>
                <a:gd name="connsiteY0" fmla="*/ 0 h 884076"/>
                <a:gd name="connsiteX1" fmla="*/ 1142372 w 1585266"/>
                <a:gd name="connsiteY1" fmla="*/ 90086 h 884076"/>
                <a:gd name="connsiteX2" fmla="*/ 1585266 w 1585266"/>
                <a:gd name="connsiteY2" fmla="*/ 603579 h 884076"/>
                <a:gd name="connsiteX3" fmla="*/ 20360 w 1585266"/>
                <a:gd name="connsiteY3" fmla="*/ 884076 h 884076"/>
                <a:gd name="connsiteX4" fmla="*/ 0 w 1585266"/>
                <a:gd name="connsiteY4" fmla="*/ 0 h 884076"/>
                <a:gd name="connsiteX0" fmla="*/ 0 w 1634906"/>
                <a:gd name="connsiteY0" fmla="*/ 0 h 958681"/>
                <a:gd name="connsiteX1" fmla="*/ 1192012 w 1634906"/>
                <a:gd name="connsiteY1" fmla="*/ 164691 h 958681"/>
                <a:gd name="connsiteX2" fmla="*/ 1634906 w 1634906"/>
                <a:gd name="connsiteY2" fmla="*/ 678184 h 958681"/>
                <a:gd name="connsiteX3" fmla="*/ 70000 w 1634906"/>
                <a:gd name="connsiteY3" fmla="*/ 958681 h 958681"/>
                <a:gd name="connsiteX4" fmla="*/ 0 w 1634906"/>
                <a:gd name="connsiteY4" fmla="*/ 0 h 958681"/>
                <a:gd name="connsiteX0" fmla="*/ 0 w 1634906"/>
                <a:gd name="connsiteY0" fmla="*/ 0 h 963616"/>
                <a:gd name="connsiteX1" fmla="*/ 1192012 w 1634906"/>
                <a:gd name="connsiteY1" fmla="*/ 164691 h 963616"/>
                <a:gd name="connsiteX2" fmla="*/ 1634906 w 1634906"/>
                <a:gd name="connsiteY2" fmla="*/ 678184 h 963616"/>
                <a:gd name="connsiteX3" fmla="*/ 30230 w 1634906"/>
                <a:gd name="connsiteY3" fmla="*/ 963616 h 963616"/>
                <a:gd name="connsiteX4" fmla="*/ 0 w 1634906"/>
                <a:gd name="connsiteY4" fmla="*/ 0 h 96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9"/>
            <p:cNvSpPr/>
            <p:nvPr/>
          </p:nvSpPr>
          <p:spPr>
            <a:xfrm rot="18327752">
              <a:off x="6731226" y="1613147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" fmla="*/ 0 w 835977"/>
                <a:gd name="connsiteY0" fmla="*/ 918252 h 918252"/>
                <a:gd name="connsiteX1" fmla="*/ 739124 w 835977"/>
                <a:gd name="connsiteY1" fmla="*/ 0 h 918252"/>
                <a:gd name="connsiteX2" fmla="*/ 835977 w 835977"/>
                <a:gd name="connsiteY2" fmla="*/ 918252 h 918252"/>
                <a:gd name="connsiteX3" fmla="*/ 0 w 835977"/>
                <a:gd name="connsiteY3" fmla="*/ 918252 h 918252"/>
                <a:gd name="connsiteX0" fmla="*/ 0 w 969418"/>
                <a:gd name="connsiteY0" fmla="*/ 918252 h 918252"/>
                <a:gd name="connsiteX1" fmla="*/ 739124 w 969418"/>
                <a:gd name="connsiteY1" fmla="*/ 0 h 918252"/>
                <a:gd name="connsiteX2" fmla="*/ 969418 w 969418"/>
                <a:gd name="connsiteY2" fmla="*/ 805380 h 918252"/>
                <a:gd name="connsiteX3" fmla="*/ 0 w 969418"/>
                <a:gd name="connsiteY3" fmla="*/ 918252 h 918252"/>
                <a:gd name="connsiteX0" fmla="*/ 1430 w 230294"/>
                <a:gd name="connsiteY0" fmla="*/ 1032269 h 1032269"/>
                <a:gd name="connsiteX1" fmla="*/ 0 w 230294"/>
                <a:gd name="connsiteY1" fmla="*/ 0 h 1032269"/>
                <a:gd name="connsiteX2" fmla="*/ 230294 w 230294"/>
                <a:gd name="connsiteY2" fmla="*/ 805380 h 1032269"/>
                <a:gd name="connsiteX3" fmla="*/ 1430 w 230294"/>
                <a:gd name="connsiteY3" fmla="*/ 1032269 h 1032269"/>
                <a:gd name="connsiteX0" fmla="*/ 7 w 252515"/>
                <a:gd name="connsiteY0" fmla="*/ 1049111 h 1049111"/>
                <a:gd name="connsiteX1" fmla="*/ 22221 w 252515"/>
                <a:gd name="connsiteY1" fmla="*/ 0 h 1049111"/>
                <a:gd name="connsiteX2" fmla="*/ 252515 w 252515"/>
                <a:gd name="connsiteY2" fmla="*/ 805380 h 1049111"/>
                <a:gd name="connsiteX3" fmla="*/ 7 w 252515"/>
                <a:gd name="connsiteY3" fmla="*/ 1049111 h 1049111"/>
                <a:gd name="connsiteX0" fmla="*/ 7 w 269625"/>
                <a:gd name="connsiteY0" fmla="*/ 1049111 h 1049111"/>
                <a:gd name="connsiteX1" fmla="*/ 22221 w 269625"/>
                <a:gd name="connsiteY1" fmla="*/ 0 h 1049111"/>
                <a:gd name="connsiteX2" fmla="*/ 269625 w 269625"/>
                <a:gd name="connsiteY2" fmla="*/ 845818 h 1049111"/>
                <a:gd name="connsiteX3" fmla="*/ 7 w 269625"/>
                <a:gd name="connsiteY3" fmla="*/ 1049111 h 1049111"/>
                <a:gd name="connsiteX0" fmla="*/ 7 w 272388"/>
                <a:gd name="connsiteY0" fmla="*/ 1049111 h 1049111"/>
                <a:gd name="connsiteX1" fmla="*/ 22221 w 272388"/>
                <a:gd name="connsiteY1" fmla="*/ 0 h 1049111"/>
                <a:gd name="connsiteX2" fmla="*/ 272388 w 272388"/>
                <a:gd name="connsiteY2" fmla="*/ 849697 h 1049111"/>
                <a:gd name="connsiteX3" fmla="*/ 7 w 272388"/>
                <a:gd name="connsiteY3" fmla="*/ 1049111 h 1049111"/>
                <a:gd name="connsiteX0" fmla="*/ 8 w 272389"/>
                <a:gd name="connsiteY0" fmla="*/ 1022543 h 1022543"/>
                <a:gd name="connsiteX1" fmla="*/ 17760 w 272389"/>
                <a:gd name="connsiteY1" fmla="*/ 0 h 1022543"/>
                <a:gd name="connsiteX2" fmla="*/ 272389 w 272389"/>
                <a:gd name="connsiteY2" fmla="*/ 823129 h 1022543"/>
                <a:gd name="connsiteX3" fmla="*/ 8 w 272389"/>
                <a:gd name="connsiteY3" fmla="*/ 1022543 h 1022543"/>
                <a:gd name="connsiteX0" fmla="*/ 6 w 272387"/>
                <a:gd name="connsiteY0" fmla="*/ 1024189 h 1024189"/>
                <a:gd name="connsiteX1" fmla="*/ 28279 w 272387"/>
                <a:gd name="connsiteY1" fmla="*/ 0 h 1024189"/>
                <a:gd name="connsiteX2" fmla="*/ 272387 w 272387"/>
                <a:gd name="connsiteY2" fmla="*/ 824775 h 1024189"/>
                <a:gd name="connsiteX3" fmla="*/ 6 w 272387"/>
                <a:gd name="connsiteY3" fmla="*/ 1024189 h 1024189"/>
                <a:gd name="connsiteX0" fmla="*/ 6 w 268508"/>
                <a:gd name="connsiteY0" fmla="*/ 1024189 h 1024189"/>
                <a:gd name="connsiteX1" fmla="*/ 28279 w 268508"/>
                <a:gd name="connsiteY1" fmla="*/ 0 h 1024189"/>
                <a:gd name="connsiteX2" fmla="*/ 268508 w 268508"/>
                <a:gd name="connsiteY2" fmla="*/ 827538 h 1024189"/>
                <a:gd name="connsiteX3" fmla="*/ 6 w 268508"/>
                <a:gd name="connsiteY3" fmla="*/ 1024189 h 1024189"/>
                <a:gd name="connsiteX0" fmla="*/ 6 w 263513"/>
                <a:gd name="connsiteY0" fmla="*/ 1024189 h 1024189"/>
                <a:gd name="connsiteX1" fmla="*/ 28279 w 263513"/>
                <a:gd name="connsiteY1" fmla="*/ 0 h 1024189"/>
                <a:gd name="connsiteX2" fmla="*/ 263513 w 263513"/>
                <a:gd name="connsiteY2" fmla="*/ 836942 h 1024189"/>
                <a:gd name="connsiteX3" fmla="*/ 6 w 263513"/>
                <a:gd name="connsiteY3" fmla="*/ 1024189 h 1024189"/>
                <a:gd name="connsiteX0" fmla="*/ 6 w 275151"/>
                <a:gd name="connsiteY0" fmla="*/ 1024189 h 1024189"/>
                <a:gd name="connsiteX1" fmla="*/ 28279 w 275151"/>
                <a:gd name="connsiteY1" fmla="*/ 0 h 1024189"/>
                <a:gd name="connsiteX2" fmla="*/ 275151 w 275151"/>
                <a:gd name="connsiteY2" fmla="*/ 828652 h 1024189"/>
                <a:gd name="connsiteX3" fmla="*/ 6 w 275151"/>
                <a:gd name="connsiteY3" fmla="*/ 1024189 h 102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6859489" y="1485811"/>
            <a:ext cx="421612" cy="416380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752167" y="3507562"/>
            <a:ext cx="246489" cy="24343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366331" y="1185304"/>
            <a:ext cx="246489" cy="24343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518095" y="3795714"/>
            <a:ext cx="125532" cy="1239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709534" y="1185303"/>
            <a:ext cx="125532" cy="1239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22"/>
          <p:cNvSpPr txBox="1"/>
          <p:nvPr/>
        </p:nvSpPr>
        <p:spPr>
          <a:xfrm>
            <a:off x="4102539" y="2205124"/>
            <a:ext cx="3178562" cy="811959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Tema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23"/>
          <p:cNvSpPr txBox="1"/>
          <p:nvPr/>
        </p:nvSpPr>
        <p:spPr>
          <a:xfrm>
            <a:off x="4377508" y="2995060"/>
            <a:ext cx="2628624" cy="381071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n-US" altLang="zh-CN" sz="2000" spc="300" dirty="0" smtClean="0">
                <a:solidFill>
                  <a:schemeClr val="bg1"/>
                </a:solidFill>
                <a:latin typeface="+mn-ea"/>
                <a:ea typeface="+mn-ea"/>
              </a:rPr>
              <a:t>Capitulo 1</a:t>
            </a:r>
            <a:endParaRPr lang="zh-CN" altLang="en-US" sz="2000" spc="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10184" y="4468738"/>
            <a:ext cx="1017756" cy="1005126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085732" y="4845299"/>
            <a:ext cx="486093" cy="48006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302442" y="4085059"/>
            <a:ext cx="297951" cy="294253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758206" y="5138539"/>
            <a:ext cx="189168" cy="186820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055219" y="3834882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0"/>
            <a:ext cx="919018" cy="907613"/>
          </a:xfrm>
          <a:prstGeom prst="rect">
            <a:avLst/>
          </a:prstGeom>
          <a:solidFill>
            <a:schemeClr val="bg2">
              <a:lumMod val="75000"/>
              <a:alpha val="5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054437" y="106183"/>
            <a:ext cx="486093" cy="480060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86522" y="1004334"/>
            <a:ext cx="297951" cy="294253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1245" y="1368218"/>
            <a:ext cx="189168" cy="186820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675949" y="106183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051029" y="720793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"/>
                            </p:stCondLst>
                            <p:childTnLst>
                              <p:par>
                                <p:cTn id="10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6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8710184" y="4468738"/>
            <a:ext cx="1017756" cy="1005126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085732" y="4845299"/>
            <a:ext cx="486093" cy="48006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302442" y="4085059"/>
            <a:ext cx="297951" cy="294253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758206" y="5138539"/>
            <a:ext cx="189168" cy="186820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055219" y="3834882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0"/>
            <a:ext cx="919018" cy="907613"/>
          </a:xfrm>
          <a:prstGeom prst="rect">
            <a:avLst/>
          </a:prstGeom>
          <a:solidFill>
            <a:schemeClr val="bg2">
              <a:lumMod val="75000"/>
              <a:alpha val="5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054437" y="106183"/>
            <a:ext cx="486093" cy="480060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86522" y="1004334"/>
            <a:ext cx="297951" cy="294253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1245" y="1368218"/>
            <a:ext cx="189168" cy="186820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051029" y="720793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896594">
            <a:off x="7205239" y="1405468"/>
            <a:ext cx="821728" cy="76958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609787" y="906445"/>
            <a:ext cx="6006317" cy="3683497"/>
            <a:chOff x="898996" y="975562"/>
            <a:chExt cx="7532416" cy="4677456"/>
          </a:xfrm>
        </p:grpSpPr>
        <p:sp>
          <p:nvSpPr>
            <p:cNvPr id="39" name="等腰三角形 7"/>
            <p:cNvSpPr/>
            <p:nvPr/>
          </p:nvSpPr>
          <p:spPr>
            <a:xfrm rot="6256294">
              <a:off x="1621542" y="3722592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9"/>
            <p:cNvSpPr/>
            <p:nvPr/>
          </p:nvSpPr>
          <p:spPr>
            <a:xfrm>
              <a:off x="1990776" y="2320802"/>
              <a:ext cx="6440636" cy="1886857"/>
            </a:xfrm>
            <a:custGeom>
              <a:avLst/>
              <a:gdLst>
                <a:gd name="connsiteX0" fmla="*/ 0 w 6069161"/>
                <a:gd name="connsiteY0" fmla="*/ 0 h 1886857"/>
                <a:gd name="connsiteX1" fmla="*/ 6069161 w 6069161"/>
                <a:gd name="connsiteY1" fmla="*/ 0 h 1886857"/>
                <a:gd name="connsiteX2" fmla="*/ 6069161 w 6069161"/>
                <a:gd name="connsiteY2" fmla="*/ 1886857 h 1886857"/>
                <a:gd name="connsiteX3" fmla="*/ 0 w 6069161"/>
                <a:gd name="connsiteY3" fmla="*/ 1886857 h 1886857"/>
                <a:gd name="connsiteX4" fmla="*/ 0 w 6069161"/>
                <a:gd name="connsiteY4" fmla="*/ 0 h 1886857"/>
                <a:gd name="connsiteX0" fmla="*/ 371475 w 6440636"/>
                <a:gd name="connsiteY0" fmla="*/ 0 h 1886857"/>
                <a:gd name="connsiteX1" fmla="*/ 6440636 w 6440636"/>
                <a:gd name="connsiteY1" fmla="*/ 0 h 1886857"/>
                <a:gd name="connsiteX2" fmla="*/ 6440636 w 6440636"/>
                <a:gd name="connsiteY2" fmla="*/ 1886857 h 1886857"/>
                <a:gd name="connsiteX3" fmla="*/ 0 w 6440636"/>
                <a:gd name="connsiteY3" fmla="*/ 1886857 h 1886857"/>
                <a:gd name="connsiteX4" fmla="*/ 371475 w 6440636"/>
                <a:gd name="connsiteY4" fmla="*/ 0 h 188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0636" h="1886857">
                  <a:moveTo>
                    <a:pt x="371475" y="0"/>
                  </a:moveTo>
                  <a:lnTo>
                    <a:pt x="6440636" y="0"/>
                  </a:lnTo>
                  <a:lnTo>
                    <a:pt x="6440636" y="1886857"/>
                  </a:lnTo>
                  <a:lnTo>
                    <a:pt x="0" y="1886857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1"/>
            <p:cNvSpPr/>
            <p:nvPr/>
          </p:nvSpPr>
          <p:spPr>
            <a:xfrm rot="12182262">
              <a:off x="1703606" y="975562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6"/>
            <p:cNvSpPr/>
            <p:nvPr/>
          </p:nvSpPr>
          <p:spPr>
            <a:xfrm rot="4693759">
              <a:off x="1830736" y="70439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10"/>
            <p:cNvSpPr/>
            <p:nvPr/>
          </p:nvSpPr>
          <p:spPr>
            <a:xfrm rot="16979967">
              <a:off x="3385093" y="4686595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等腰三角形 45"/>
          <p:cNvSpPr/>
          <p:nvPr/>
        </p:nvSpPr>
        <p:spPr>
          <a:xfrm rot="1151836">
            <a:off x="7064974" y="1072837"/>
            <a:ext cx="429670" cy="402402"/>
          </a:xfrm>
          <a:prstGeom prst="triangle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16"/>
          <p:cNvSpPr/>
          <p:nvPr/>
        </p:nvSpPr>
        <p:spPr>
          <a:xfrm rot="7105661">
            <a:off x="7471112" y="3612455"/>
            <a:ext cx="296222" cy="274765"/>
          </a:xfrm>
          <a:custGeom>
            <a:avLst/>
            <a:gdLst>
              <a:gd name="connsiteX0" fmla="*/ 0 w 538841"/>
              <a:gd name="connsiteY0" fmla="*/ 510987 h 510987"/>
              <a:gd name="connsiteX1" fmla="*/ 269421 w 538841"/>
              <a:gd name="connsiteY1" fmla="*/ 0 h 510987"/>
              <a:gd name="connsiteX2" fmla="*/ 538841 w 538841"/>
              <a:gd name="connsiteY2" fmla="*/ 510987 h 510987"/>
              <a:gd name="connsiteX3" fmla="*/ 0 w 538841"/>
              <a:gd name="connsiteY3" fmla="*/ 510987 h 510987"/>
              <a:gd name="connsiteX0" fmla="*/ 0 w 376155"/>
              <a:gd name="connsiteY0" fmla="*/ 510987 h 510987"/>
              <a:gd name="connsiteX1" fmla="*/ 269421 w 376155"/>
              <a:gd name="connsiteY1" fmla="*/ 0 h 510987"/>
              <a:gd name="connsiteX2" fmla="*/ 376155 w 376155"/>
              <a:gd name="connsiteY2" fmla="*/ 480659 h 510987"/>
              <a:gd name="connsiteX3" fmla="*/ 0 w 376155"/>
              <a:gd name="connsiteY3" fmla="*/ 510987 h 510987"/>
              <a:gd name="connsiteX0" fmla="*/ 0 w 376155"/>
              <a:gd name="connsiteY0" fmla="*/ 344578 h 344578"/>
              <a:gd name="connsiteX1" fmla="*/ 144944 w 376155"/>
              <a:gd name="connsiteY1" fmla="*/ 0 h 344578"/>
              <a:gd name="connsiteX2" fmla="*/ 376155 w 376155"/>
              <a:gd name="connsiteY2" fmla="*/ 314250 h 344578"/>
              <a:gd name="connsiteX3" fmla="*/ 0 w 376155"/>
              <a:gd name="connsiteY3" fmla="*/ 344578 h 34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155" h="344578">
                <a:moveTo>
                  <a:pt x="0" y="344578"/>
                </a:moveTo>
                <a:lnTo>
                  <a:pt x="144944" y="0"/>
                </a:lnTo>
                <a:lnTo>
                  <a:pt x="376155" y="314250"/>
                </a:lnTo>
                <a:lnTo>
                  <a:pt x="0" y="344578"/>
                </a:lnTo>
                <a:close/>
              </a:path>
            </a:pathLst>
          </a:cu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17"/>
          <p:cNvSpPr/>
          <p:nvPr/>
        </p:nvSpPr>
        <p:spPr>
          <a:xfrm rot="2983160">
            <a:off x="8124408" y="1358386"/>
            <a:ext cx="206526" cy="350861"/>
          </a:xfrm>
          <a:custGeom>
            <a:avLst/>
            <a:gdLst>
              <a:gd name="connsiteX0" fmla="*/ 0 w 538841"/>
              <a:gd name="connsiteY0" fmla="*/ 510987 h 510987"/>
              <a:gd name="connsiteX1" fmla="*/ 269421 w 538841"/>
              <a:gd name="connsiteY1" fmla="*/ 0 h 510987"/>
              <a:gd name="connsiteX2" fmla="*/ 538841 w 538841"/>
              <a:gd name="connsiteY2" fmla="*/ 510987 h 510987"/>
              <a:gd name="connsiteX3" fmla="*/ 0 w 538841"/>
              <a:gd name="connsiteY3" fmla="*/ 510987 h 510987"/>
              <a:gd name="connsiteX0" fmla="*/ 0 w 538841"/>
              <a:gd name="connsiteY0" fmla="*/ 754164 h 754164"/>
              <a:gd name="connsiteX1" fmla="*/ 261596 w 538841"/>
              <a:gd name="connsiteY1" fmla="*/ 0 h 754164"/>
              <a:gd name="connsiteX2" fmla="*/ 538841 w 538841"/>
              <a:gd name="connsiteY2" fmla="*/ 754164 h 754164"/>
              <a:gd name="connsiteX3" fmla="*/ 0 w 538841"/>
              <a:gd name="connsiteY3" fmla="*/ 754164 h 754164"/>
              <a:gd name="connsiteX0" fmla="*/ 0 w 386953"/>
              <a:gd name="connsiteY0" fmla="*/ 440008 h 754164"/>
              <a:gd name="connsiteX1" fmla="*/ 109708 w 386953"/>
              <a:gd name="connsiteY1" fmla="*/ 0 h 754164"/>
              <a:gd name="connsiteX2" fmla="*/ 386953 w 386953"/>
              <a:gd name="connsiteY2" fmla="*/ 754164 h 754164"/>
              <a:gd name="connsiteX3" fmla="*/ 0 w 386953"/>
              <a:gd name="connsiteY3" fmla="*/ 440008 h 754164"/>
              <a:gd name="connsiteX0" fmla="*/ 0 w 262255"/>
              <a:gd name="connsiteY0" fmla="*/ 440008 h 440008"/>
              <a:gd name="connsiteX1" fmla="*/ 109708 w 262255"/>
              <a:gd name="connsiteY1" fmla="*/ 0 h 440008"/>
              <a:gd name="connsiteX2" fmla="*/ 262255 w 262255"/>
              <a:gd name="connsiteY2" fmla="*/ 351883 h 440008"/>
              <a:gd name="connsiteX3" fmla="*/ 0 w 262255"/>
              <a:gd name="connsiteY3" fmla="*/ 440008 h 4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55" h="440008">
                <a:moveTo>
                  <a:pt x="0" y="440008"/>
                </a:moveTo>
                <a:lnTo>
                  <a:pt x="109708" y="0"/>
                </a:lnTo>
                <a:lnTo>
                  <a:pt x="262255" y="351883"/>
                </a:lnTo>
                <a:lnTo>
                  <a:pt x="0" y="440008"/>
                </a:lnTo>
                <a:close/>
              </a:path>
            </a:pathLst>
          </a:custGeom>
          <a:solidFill>
            <a:srgbClr val="EBC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22"/>
          <p:cNvSpPr txBox="1"/>
          <p:nvPr/>
        </p:nvSpPr>
        <p:spPr>
          <a:xfrm>
            <a:off x="3893842" y="2149597"/>
            <a:ext cx="3178562" cy="811959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Tema 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23"/>
          <p:cNvSpPr txBox="1"/>
          <p:nvPr/>
        </p:nvSpPr>
        <p:spPr>
          <a:xfrm>
            <a:off x="4168811" y="2939533"/>
            <a:ext cx="2628624" cy="381071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n-US" altLang="zh-CN" sz="2000" spc="300" dirty="0" smtClean="0">
                <a:solidFill>
                  <a:schemeClr val="bg1"/>
                </a:solidFill>
                <a:latin typeface="+mn-ea"/>
                <a:ea typeface="+mn-ea"/>
              </a:rPr>
              <a:t>Titulo </a:t>
            </a:r>
            <a:r>
              <a:rPr lang="en-US" altLang="zh-CN" sz="2000" spc="300" dirty="0" err="1" smtClean="0">
                <a:solidFill>
                  <a:schemeClr val="bg1"/>
                </a:solidFill>
                <a:latin typeface="+mn-ea"/>
                <a:ea typeface="+mn-ea"/>
              </a:rPr>
              <a:t>contenid</a:t>
            </a:r>
            <a:endParaRPr lang="zh-CN" altLang="en-US" sz="2000" spc="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9615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"/>
                            </p:stCondLst>
                            <p:childTnLst>
                              <p:par>
                                <p:cTn id="9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37" grpId="0" animBg="1"/>
      <p:bldP spid="46" grpId="0" animBg="1"/>
      <p:bldP spid="47" grpId="0" animBg="1"/>
      <p:bldP spid="48" grpId="0" animBg="1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8710184" y="4468738"/>
            <a:ext cx="1017756" cy="1005126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085732" y="4845299"/>
            <a:ext cx="486093" cy="48006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302442" y="4085059"/>
            <a:ext cx="297951" cy="294253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758206" y="5138539"/>
            <a:ext cx="189168" cy="186820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055219" y="3834882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0"/>
            <a:ext cx="919018" cy="907613"/>
          </a:xfrm>
          <a:prstGeom prst="rect">
            <a:avLst/>
          </a:prstGeom>
          <a:solidFill>
            <a:schemeClr val="bg2">
              <a:lumMod val="75000"/>
              <a:alpha val="5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054437" y="106183"/>
            <a:ext cx="486093" cy="480060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86522" y="1004334"/>
            <a:ext cx="297951" cy="294253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1245" y="1368218"/>
            <a:ext cx="189168" cy="186820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051029" y="720793"/>
            <a:ext cx="189168" cy="18682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190184" y="1458420"/>
            <a:ext cx="1076348" cy="1062990"/>
          </a:xfrm>
          <a:prstGeom prst="ellipse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809130" y="1240934"/>
            <a:ext cx="5969058" cy="2988217"/>
            <a:chOff x="1809130" y="1240934"/>
            <a:chExt cx="5969058" cy="2988217"/>
          </a:xfrm>
        </p:grpSpPr>
        <p:sp>
          <p:nvSpPr>
            <p:cNvPr id="24" name="任意多边形 23"/>
            <p:cNvSpPr/>
            <p:nvPr/>
          </p:nvSpPr>
          <p:spPr>
            <a:xfrm>
              <a:off x="1815985" y="2484251"/>
              <a:ext cx="1507115" cy="739615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585" tIns="36293" rIns="72585" bIns="36293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矩形 9"/>
            <p:cNvSpPr/>
            <p:nvPr/>
          </p:nvSpPr>
          <p:spPr>
            <a:xfrm>
              <a:off x="3172976" y="1914148"/>
              <a:ext cx="4605212" cy="1485900"/>
            </a:xfrm>
            <a:custGeom>
              <a:avLst/>
              <a:gdLst>
                <a:gd name="connsiteX0" fmla="*/ 0 w 6069161"/>
                <a:gd name="connsiteY0" fmla="*/ 0 h 1886857"/>
                <a:gd name="connsiteX1" fmla="*/ 6069161 w 6069161"/>
                <a:gd name="connsiteY1" fmla="*/ 0 h 1886857"/>
                <a:gd name="connsiteX2" fmla="*/ 6069161 w 6069161"/>
                <a:gd name="connsiteY2" fmla="*/ 1886857 h 1886857"/>
                <a:gd name="connsiteX3" fmla="*/ 0 w 6069161"/>
                <a:gd name="connsiteY3" fmla="*/ 1886857 h 1886857"/>
                <a:gd name="connsiteX4" fmla="*/ 0 w 6069161"/>
                <a:gd name="connsiteY4" fmla="*/ 0 h 1886857"/>
                <a:gd name="connsiteX0" fmla="*/ 371475 w 6440636"/>
                <a:gd name="connsiteY0" fmla="*/ 0 h 1886857"/>
                <a:gd name="connsiteX1" fmla="*/ 6440636 w 6440636"/>
                <a:gd name="connsiteY1" fmla="*/ 0 h 1886857"/>
                <a:gd name="connsiteX2" fmla="*/ 6440636 w 6440636"/>
                <a:gd name="connsiteY2" fmla="*/ 1886857 h 1886857"/>
                <a:gd name="connsiteX3" fmla="*/ 0 w 6440636"/>
                <a:gd name="connsiteY3" fmla="*/ 1886857 h 1886857"/>
                <a:gd name="connsiteX4" fmla="*/ 371475 w 6440636"/>
                <a:gd name="connsiteY4" fmla="*/ 0 h 188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0636" h="1886857">
                  <a:moveTo>
                    <a:pt x="371475" y="0"/>
                  </a:moveTo>
                  <a:lnTo>
                    <a:pt x="6440636" y="0"/>
                  </a:lnTo>
                  <a:lnTo>
                    <a:pt x="6440636" y="1886857"/>
                  </a:lnTo>
                  <a:lnTo>
                    <a:pt x="0" y="1886857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3"/>
            <p:cNvSpPr/>
            <p:nvPr/>
          </p:nvSpPr>
          <p:spPr>
            <a:xfrm>
              <a:off x="1809130" y="1240934"/>
              <a:ext cx="1674740" cy="789011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053332" y="1459348"/>
              <a:ext cx="427356" cy="2456557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585" tIns="36293" rIns="72585" bIns="36293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3"/>
            <p:cNvSpPr/>
            <p:nvPr/>
          </p:nvSpPr>
          <p:spPr>
            <a:xfrm>
              <a:off x="1930816" y="3566151"/>
              <a:ext cx="1511444" cy="662164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17"/>
            <p:cNvSpPr/>
            <p:nvPr/>
          </p:nvSpPr>
          <p:spPr>
            <a:xfrm rot="4141062">
              <a:off x="1752078" y="3808940"/>
              <a:ext cx="689122" cy="151300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椭圆 32"/>
          <p:cNvSpPr/>
          <p:nvPr/>
        </p:nvSpPr>
        <p:spPr>
          <a:xfrm>
            <a:off x="6789705" y="1279521"/>
            <a:ext cx="447609" cy="442054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728357" y="3514558"/>
            <a:ext cx="291142" cy="287529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019500" y="1233617"/>
            <a:ext cx="293269" cy="289629"/>
          </a:xfrm>
          <a:prstGeom prst="ellipse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534767" y="838284"/>
            <a:ext cx="193591" cy="191188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8045373" y="3871448"/>
            <a:ext cx="192676" cy="190285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22"/>
          <p:cNvSpPr txBox="1"/>
          <p:nvPr/>
        </p:nvSpPr>
        <p:spPr>
          <a:xfrm>
            <a:off x="3905326" y="2115430"/>
            <a:ext cx="3178562" cy="811959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Tema 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23"/>
          <p:cNvSpPr txBox="1"/>
          <p:nvPr/>
        </p:nvSpPr>
        <p:spPr>
          <a:xfrm>
            <a:off x="4180295" y="2905366"/>
            <a:ext cx="2628624" cy="381071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n-US" altLang="zh-CN" sz="2000" spc="300" dirty="0" err="1" smtClean="0">
                <a:solidFill>
                  <a:schemeClr val="bg1"/>
                </a:solidFill>
                <a:latin typeface="+mn-ea"/>
                <a:ea typeface="+mn-ea"/>
              </a:rPr>
              <a:t>Contenido</a:t>
            </a:r>
            <a:endParaRPr lang="zh-CN" altLang="en-US" sz="2000" spc="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1098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210164" y="3609501"/>
            <a:ext cx="5511182" cy="1816307"/>
            <a:chOff x="4210164" y="3609501"/>
            <a:chExt cx="5511182" cy="181630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648932" y="3843824"/>
              <a:ext cx="135005" cy="371940"/>
            </a:xfrm>
            <a:prstGeom prst="rect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953899" y="4194686"/>
              <a:ext cx="392962" cy="177292"/>
            </a:xfrm>
            <a:prstGeom prst="rect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6" name="Freeform 7"/>
            <p:cNvSpPr>
              <a:spLocks noChangeArrowheads="1"/>
            </p:cNvSpPr>
            <p:nvPr/>
          </p:nvSpPr>
          <p:spPr bwMode="auto">
            <a:xfrm>
              <a:off x="4746570" y="3952926"/>
              <a:ext cx="314611" cy="391776"/>
            </a:xfrm>
            <a:custGeom>
              <a:avLst/>
              <a:gdLst>
                <a:gd name="T0" fmla="*/ 200025 w 261"/>
                <a:gd name="T1" fmla="*/ 0 h 316"/>
                <a:gd name="T2" fmla="*/ 414338 w 261"/>
                <a:gd name="T3" fmla="*/ 393700 h 316"/>
                <a:gd name="T4" fmla="*/ 215900 w 261"/>
                <a:gd name="T5" fmla="*/ 501650 h 316"/>
                <a:gd name="T6" fmla="*/ 0 w 261"/>
                <a:gd name="T7" fmla="*/ 109538 h 316"/>
                <a:gd name="T8" fmla="*/ 200025 w 261"/>
                <a:gd name="T9" fmla="*/ 0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316"/>
                <a:gd name="T17" fmla="*/ 261 w 261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316">
                  <a:moveTo>
                    <a:pt x="126" y="0"/>
                  </a:moveTo>
                  <a:lnTo>
                    <a:pt x="261" y="248"/>
                  </a:lnTo>
                  <a:lnTo>
                    <a:pt x="136" y="316"/>
                  </a:lnTo>
                  <a:lnTo>
                    <a:pt x="0" y="6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" name="Freeform 8"/>
            <p:cNvSpPr>
              <a:spLocks noChangeArrowheads="1"/>
            </p:cNvSpPr>
            <p:nvPr/>
          </p:nvSpPr>
          <p:spPr bwMode="auto">
            <a:xfrm>
              <a:off x="4730899" y="3623140"/>
              <a:ext cx="337513" cy="447568"/>
            </a:xfrm>
            <a:custGeom>
              <a:avLst/>
              <a:gdLst>
                <a:gd name="T0" fmla="*/ 247129 w 268"/>
                <a:gd name="T1" fmla="*/ 58139 h 345"/>
                <a:gd name="T2" fmla="*/ 383132 w 268"/>
                <a:gd name="T3" fmla="*/ 29900 h 345"/>
                <a:gd name="T4" fmla="*/ 383132 w 268"/>
                <a:gd name="T5" fmla="*/ 29900 h 345"/>
                <a:gd name="T6" fmla="*/ 416304 w 268"/>
                <a:gd name="T7" fmla="*/ 162790 h 345"/>
                <a:gd name="T8" fmla="*/ 197371 w 268"/>
                <a:gd name="T9" fmla="*/ 514949 h 345"/>
                <a:gd name="T10" fmla="*/ 63026 w 268"/>
                <a:gd name="T11" fmla="*/ 544849 h 345"/>
                <a:gd name="T12" fmla="*/ 63026 w 268"/>
                <a:gd name="T13" fmla="*/ 544849 h 345"/>
                <a:gd name="T14" fmla="*/ 28196 w 268"/>
                <a:gd name="T15" fmla="*/ 410298 h 345"/>
                <a:gd name="T16" fmla="*/ 247129 w 268"/>
                <a:gd name="T17" fmla="*/ 58139 h 3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"/>
                <a:gd name="T28" fmla="*/ 0 h 345"/>
                <a:gd name="T29" fmla="*/ 268 w 268"/>
                <a:gd name="T30" fmla="*/ 345 h 3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" h="345">
                  <a:moveTo>
                    <a:pt x="149" y="35"/>
                  </a:moveTo>
                  <a:cubicBezTo>
                    <a:pt x="166" y="8"/>
                    <a:pt x="203" y="0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59" y="35"/>
                    <a:pt x="268" y="71"/>
                    <a:pt x="251" y="98"/>
                  </a:cubicBezTo>
                  <a:cubicBezTo>
                    <a:pt x="119" y="310"/>
                    <a:pt x="119" y="310"/>
                    <a:pt x="119" y="310"/>
                  </a:cubicBezTo>
                  <a:cubicBezTo>
                    <a:pt x="102" y="337"/>
                    <a:pt x="66" y="345"/>
                    <a:pt x="38" y="328"/>
                  </a:cubicBezTo>
                  <a:cubicBezTo>
                    <a:pt x="38" y="328"/>
                    <a:pt x="38" y="328"/>
                    <a:pt x="38" y="328"/>
                  </a:cubicBezTo>
                  <a:cubicBezTo>
                    <a:pt x="10" y="310"/>
                    <a:pt x="0" y="274"/>
                    <a:pt x="17" y="247"/>
                  </a:cubicBezTo>
                  <a:lnTo>
                    <a:pt x="149" y="35"/>
                  </a:lnTo>
                  <a:close/>
                </a:path>
              </a:pathLst>
            </a:cu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8" name="Freeform 9"/>
            <p:cNvSpPr>
              <a:spLocks noChangeArrowheads="1"/>
            </p:cNvSpPr>
            <p:nvPr/>
          </p:nvSpPr>
          <p:spPr bwMode="auto">
            <a:xfrm>
              <a:off x="4648932" y="3633058"/>
              <a:ext cx="145854" cy="317389"/>
            </a:xfrm>
            <a:custGeom>
              <a:avLst/>
              <a:gdLst>
                <a:gd name="T0" fmla="*/ 0 w 116"/>
                <a:gd name="T1" fmla="*/ 96603 h 244"/>
                <a:gd name="T2" fmla="*/ 96044 w 116"/>
                <a:gd name="T3" fmla="*/ 0 h 244"/>
                <a:gd name="T4" fmla="*/ 96044 w 116"/>
                <a:gd name="T5" fmla="*/ 0 h 244"/>
                <a:gd name="T6" fmla="*/ 192088 w 116"/>
                <a:gd name="T7" fmla="*/ 96603 h 244"/>
                <a:gd name="T8" fmla="*/ 192088 w 116"/>
                <a:gd name="T9" fmla="*/ 309797 h 244"/>
                <a:gd name="T10" fmla="*/ 96044 w 116"/>
                <a:gd name="T11" fmla="*/ 406400 h 244"/>
                <a:gd name="T12" fmla="*/ 96044 w 116"/>
                <a:gd name="T13" fmla="*/ 406400 h 244"/>
                <a:gd name="T14" fmla="*/ 0 w 116"/>
                <a:gd name="T15" fmla="*/ 309797 h 244"/>
                <a:gd name="T16" fmla="*/ 0 w 116"/>
                <a:gd name="T17" fmla="*/ 96603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44"/>
                <a:gd name="T29" fmla="*/ 116 w 116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44">
                  <a:moveTo>
                    <a:pt x="0" y="58"/>
                  </a:moveTo>
                  <a:cubicBezTo>
                    <a:pt x="0" y="26"/>
                    <a:pt x="26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6" y="218"/>
                    <a:pt x="90" y="244"/>
                    <a:pt x="58" y="244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26" y="244"/>
                    <a:pt x="0" y="218"/>
                    <a:pt x="0" y="186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647727" y="3992600"/>
              <a:ext cx="333898" cy="371940"/>
            </a:xfrm>
            <a:prstGeom prst="ellipse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68315" y="4276513"/>
              <a:ext cx="370060" cy="161174"/>
            </a:xfrm>
            <a:prstGeom prst="rect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8932" y="3843824"/>
              <a:ext cx="135005" cy="371940"/>
            </a:xfrm>
            <a:prstGeom prst="rect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953899" y="4194686"/>
              <a:ext cx="392962" cy="177292"/>
            </a:xfrm>
            <a:prstGeom prst="rect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3" name="Freeform 14"/>
            <p:cNvSpPr>
              <a:spLocks noChangeArrowheads="1"/>
            </p:cNvSpPr>
            <p:nvPr/>
          </p:nvSpPr>
          <p:spPr bwMode="auto">
            <a:xfrm>
              <a:off x="4746570" y="3952926"/>
              <a:ext cx="314611" cy="391776"/>
            </a:xfrm>
            <a:custGeom>
              <a:avLst/>
              <a:gdLst>
                <a:gd name="T0" fmla="*/ 200025 w 261"/>
                <a:gd name="T1" fmla="*/ 0 h 316"/>
                <a:gd name="T2" fmla="*/ 414338 w 261"/>
                <a:gd name="T3" fmla="*/ 393700 h 316"/>
                <a:gd name="T4" fmla="*/ 215900 w 261"/>
                <a:gd name="T5" fmla="*/ 501650 h 316"/>
                <a:gd name="T6" fmla="*/ 0 w 261"/>
                <a:gd name="T7" fmla="*/ 109538 h 316"/>
                <a:gd name="T8" fmla="*/ 200025 w 261"/>
                <a:gd name="T9" fmla="*/ 0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316"/>
                <a:gd name="T17" fmla="*/ 261 w 261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316">
                  <a:moveTo>
                    <a:pt x="126" y="0"/>
                  </a:moveTo>
                  <a:lnTo>
                    <a:pt x="261" y="248"/>
                  </a:lnTo>
                  <a:lnTo>
                    <a:pt x="136" y="316"/>
                  </a:lnTo>
                  <a:lnTo>
                    <a:pt x="0" y="6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4" name="Freeform 15"/>
            <p:cNvSpPr>
              <a:spLocks noChangeArrowheads="1"/>
            </p:cNvSpPr>
            <p:nvPr/>
          </p:nvSpPr>
          <p:spPr bwMode="auto">
            <a:xfrm>
              <a:off x="4730899" y="3623140"/>
              <a:ext cx="337513" cy="447568"/>
            </a:xfrm>
            <a:custGeom>
              <a:avLst/>
              <a:gdLst>
                <a:gd name="T0" fmla="*/ 247129 w 268"/>
                <a:gd name="T1" fmla="*/ 58139 h 345"/>
                <a:gd name="T2" fmla="*/ 383132 w 268"/>
                <a:gd name="T3" fmla="*/ 29900 h 345"/>
                <a:gd name="T4" fmla="*/ 383132 w 268"/>
                <a:gd name="T5" fmla="*/ 29900 h 345"/>
                <a:gd name="T6" fmla="*/ 416304 w 268"/>
                <a:gd name="T7" fmla="*/ 162790 h 345"/>
                <a:gd name="T8" fmla="*/ 197371 w 268"/>
                <a:gd name="T9" fmla="*/ 514949 h 345"/>
                <a:gd name="T10" fmla="*/ 63026 w 268"/>
                <a:gd name="T11" fmla="*/ 544849 h 345"/>
                <a:gd name="T12" fmla="*/ 63026 w 268"/>
                <a:gd name="T13" fmla="*/ 544849 h 345"/>
                <a:gd name="T14" fmla="*/ 28196 w 268"/>
                <a:gd name="T15" fmla="*/ 410298 h 345"/>
                <a:gd name="T16" fmla="*/ 247129 w 268"/>
                <a:gd name="T17" fmla="*/ 58139 h 3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"/>
                <a:gd name="T28" fmla="*/ 0 h 345"/>
                <a:gd name="T29" fmla="*/ 268 w 268"/>
                <a:gd name="T30" fmla="*/ 345 h 3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" h="345">
                  <a:moveTo>
                    <a:pt x="149" y="35"/>
                  </a:moveTo>
                  <a:cubicBezTo>
                    <a:pt x="166" y="8"/>
                    <a:pt x="203" y="0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59" y="35"/>
                    <a:pt x="268" y="71"/>
                    <a:pt x="251" y="98"/>
                  </a:cubicBezTo>
                  <a:cubicBezTo>
                    <a:pt x="119" y="310"/>
                    <a:pt x="119" y="310"/>
                    <a:pt x="119" y="310"/>
                  </a:cubicBezTo>
                  <a:cubicBezTo>
                    <a:pt x="102" y="337"/>
                    <a:pt x="66" y="345"/>
                    <a:pt x="38" y="328"/>
                  </a:cubicBezTo>
                  <a:cubicBezTo>
                    <a:pt x="38" y="328"/>
                    <a:pt x="38" y="328"/>
                    <a:pt x="38" y="328"/>
                  </a:cubicBezTo>
                  <a:cubicBezTo>
                    <a:pt x="10" y="310"/>
                    <a:pt x="0" y="274"/>
                    <a:pt x="17" y="247"/>
                  </a:cubicBezTo>
                  <a:lnTo>
                    <a:pt x="149" y="35"/>
                  </a:lnTo>
                  <a:close/>
                </a:path>
              </a:pathLst>
            </a:cu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" name="Freeform 16"/>
            <p:cNvSpPr>
              <a:spLocks noChangeArrowheads="1"/>
            </p:cNvSpPr>
            <p:nvPr/>
          </p:nvSpPr>
          <p:spPr bwMode="auto">
            <a:xfrm>
              <a:off x="4648932" y="3633058"/>
              <a:ext cx="145854" cy="317389"/>
            </a:xfrm>
            <a:custGeom>
              <a:avLst/>
              <a:gdLst>
                <a:gd name="T0" fmla="*/ 0 w 116"/>
                <a:gd name="T1" fmla="*/ 96603 h 244"/>
                <a:gd name="T2" fmla="*/ 96044 w 116"/>
                <a:gd name="T3" fmla="*/ 0 h 244"/>
                <a:gd name="T4" fmla="*/ 96044 w 116"/>
                <a:gd name="T5" fmla="*/ 0 h 244"/>
                <a:gd name="T6" fmla="*/ 192088 w 116"/>
                <a:gd name="T7" fmla="*/ 96603 h 244"/>
                <a:gd name="T8" fmla="*/ 192088 w 116"/>
                <a:gd name="T9" fmla="*/ 309797 h 244"/>
                <a:gd name="T10" fmla="*/ 96044 w 116"/>
                <a:gd name="T11" fmla="*/ 406400 h 244"/>
                <a:gd name="T12" fmla="*/ 96044 w 116"/>
                <a:gd name="T13" fmla="*/ 406400 h 244"/>
                <a:gd name="T14" fmla="*/ 0 w 116"/>
                <a:gd name="T15" fmla="*/ 309797 h 244"/>
                <a:gd name="T16" fmla="*/ 0 w 116"/>
                <a:gd name="T17" fmla="*/ 96603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44"/>
                <a:gd name="T29" fmla="*/ 116 w 116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44">
                  <a:moveTo>
                    <a:pt x="0" y="58"/>
                  </a:moveTo>
                  <a:cubicBezTo>
                    <a:pt x="0" y="26"/>
                    <a:pt x="26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6" y="218"/>
                    <a:pt x="90" y="244"/>
                    <a:pt x="58" y="244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26" y="244"/>
                    <a:pt x="0" y="218"/>
                    <a:pt x="0" y="186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647727" y="3992600"/>
              <a:ext cx="333898" cy="371940"/>
            </a:xfrm>
            <a:prstGeom prst="ellipse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868315" y="4276513"/>
              <a:ext cx="370060" cy="161174"/>
            </a:xfrm>
            <a:prstGeom prst="rect">
              <a:avLst/>
            </a:prstGeom>
            <a:solidFill>
              <a:srgbClr val="D6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8" name="Freeform 19"/>
            <p:cNvSpPr>
              <a:spLocks noChangeArrowheads="1"/>
            </p:cNvSpPr>
            <p:nvPr/>
          </p:nvSpPr>
          <p:spPr bwMode="auto">
            <a:xfrm>
              <a:off x="4210164" y="3609501"/>
              <a:ext cx="2101021" cy="1663810"/>
            </a:xfrm>
            <a:custGeom>
              <a:avLst/>
              <a:gdLst>
                <a:gd name="T0" fmla="*/ 86314 w 1667"/>
                <a:gd name="T1" fmla="*/ 46530 h 1282"/>
                <a:gd name="T2" fmla="*/ 235702 w 1667"/>
                <a:gd name="T3" fmla="*/ 108017 h 1282"/>
                <a:gd name="T4" fmla="*/ 861476 w 1667"/>
                <a:gd name="T5" fmla="*/ 889062 h 1282"/>
                <a:gd name="T6" fmla="*/ 1472310 w 1667"/>
                <a:gd name="T7" fmla="*/ 709588 h 1282"/>
                <a:gd name="T8" fmla="*/ 1473970 w 1667"/>
                <a:gd name="T9" fmla="*/ 701279 h 1282"/>
                <a:gd name="T10" fmla="*/ 1547004 w 1667"/>
                <a:gd name="T11" fmla="*/ 312418 h 1282"/>
                <a:gd name="T12" fmla="*/ 1782707 w 1667"/>
                <a:gd name="T13" fmla="*/ 23265 h 1282"/>
                <a:gd name="T14" fmla="*/ 1844122 w 1667"/>
                <a:gd name="T15" fmla="*/ 315742 h 1282"/>
                <a:gd name="T16" fmla="*/ 1787686 w 1667"/>
                <a:gd name="T17" fmla="*/ 742824 h 1282"/>
                <a:gd name="T18" fmla="*/ 2199335 w 1667"/>
                <a:gd name="T19" fmla="*/ 1395910 h 1282"/>
                <a:gd name="T20" fmla="*/ 2765353 w 1667"/>
                <a:gd name="T21" fmla="*/ 1395910 h 1282"/>
                <a:gd name="T22" fmla="*/ 2767013 w 1667"/>
                <a:gd name="T23" fmla="*/ 2130425 h 1282"/>
                <a:gd name="T24" fmla="*/ 1678134 w 1667"/>
                <a:gd name="T25" fmla="*/ 2130425 h 1282"/>
                <a:gd name="T26" fmla="*/ 1012524 w 1667"/>
                <a:gd name="T27" fmla="*/ 1774800 h 1282"/>
                <a:gd name="T28" fmla="*/ 63075 w 1667"/>
                <a:gd name="T29" fmla="*/ 192769 h 1282"/>
                <a:gd name="T30" fmla="*/ 86314 w 1667"/>
                <a:gd name="T31" fmla="*/ 46530 h 12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7"/>
                <a:gd name="T49" fmla="*/ 0 h 1282"/>
                <a:gd name="T50" fmla="*/ 1667 w 1667"/>
                <a:gd name="T51" fmla="*/ 1282 h 12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7" h="1282">
                  <a:moveTo>
                    <a:pt x="52" y="28"/>
                  </a:moveTo>
                  <a:cubicBezTo>
                    <a:pt x="99" y="0"/>
                    <a:pt x="142" y="65"/>
                    <a:pt x="142" y="65"/>
                  </a:cubicBezTo>
                  <a:cubicBezTo>
                    <a:pt x="142" y="65"/>
                    <a:pt x="518" y="534"/>
                    <a:pt x="519" y="535"/>
                  </a:cubicBezTo>
                  <a:cubicBezTo>
                    <a:pt x="619" y="634"/>
                    <a:pt x="859" y="552"/>
                    <a:pt x="887" y="427"/>
                  </a:cubicBezTo>
                  <a:cubicBezTo>
                    <a:pt x="887" y="425"/>
                    <a:pt x="888" y="424"/>
                    <a:pt x="888" y="422"/>
                  </a:cubicBezTo>
                  <a:cubicBezTo>
                    <a:pt x="933" y="186"/>
                    <a:pt x="932" y="188"/>
                    <a:pt x="932" y="188"/>
                  </a:cubicBezTo>
                  <a:cubicBezTo>
                    <a:pt x="943" y="112"/>
                    <a:pt x="1009" y="11"/>
                    <a:pt x="1074" y="14"/>
                  </a:cubicBezTo>
                  <a:cubicBezTo>
                    <a:pt x="1161" y="17"/>
                    <a:pt x="1124" y="110"/>
                    <a:pt x="1111" y="190"/>
                  </a:cubicBezTo>
                  <a:cubicBezTo>
                    <a:pt x="1077" y="447"/>
                    <a:pt x="1077" y="447"/>
                    <a:pt x="1077" y="447"/>
                  </a:cubicBezTo>
                  <a:cubicBezTo>
                    <a:pt x="1077" y="447"/>
                    <a:pt x="1002" y="840"/>
                    <a:pt x="1325" y="840"/>
                  </a:cubicBezTo>
                  <a:cubicBezTo>
                    <a:pt x="1604" y="840"/>
                    <a:pt x="1666" y="840"/>
                    <a:pt x="1666" y="840"/>
                  </a:cubicBezTo>
                  <a:cubicBezTo>
                    <a:pt x="1667" y="1282"/>
                    <a:pt x="1667" y="1282"/>
                    <a:pt x="1667" y="1282"/>
                  </a:cubicBezTo>
                  <a:cubicBezTo>
                    <a:pt x="1011" y="1282"/>
                    <a:pt x="1011" y="1282"/>
                    <a:pt x="1011" y="1282"/>
                  </a:cubicBezTo>
                  <a:cubicBezTo>
                    <a:pt x="1011" y="1282"/>
                    <a:pt x="731" y="1270"/>
                    <a:pt x="610" y="1068"/>
                  </a:cubicBezTo>
                  <a:cubicBezTo>
                    <a:pt x="514" y="907"/>
                    <a:pt x="38" y="116"/>
                    <a:pt x="38" y="116"/>
                  </a:cubicBezTo>
                  <a:cubicBezTo>
                    <a:pt x="38" y="116"/>
                    <a:pt x="0" y="59"/>
                    <a:pt x="52" y="28"/>
                  </a:cubicBez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607" y="4694326"/>
              <a:ext cx="401400" cy="58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 noChangeArrowheads="1"/>
            </p:cNvSpPr>
            <p:nvPr/>
          </p:nvSpPr>
          <p:spPr bwMode="auto">
            <a:xfrm>
              <a:off x="6025504" y="4596381"/>
              <a:ext cx="184427" cy="805869"/>
            </a:xfrm>
            <a:custGeom>
              <a:avLst/>
              <a:gdLst>
                <a:gd name="T0" fmla="*/ 67744 w 147"/>
                <a:gd name="T1" fmla="*/ 1031875 h 620"/>
                <a:gd name="T2" fmla="*/ 242888 w 147"/>
                <a:gd name="T3" fmla="*/ 1031875 h 620"/>
                <a:gd name="T4" fmla="*/ 242888 w 147"/>
                <a:gd name="T5" fmla="*/ 0 h 620"/>
                <a:gd name="T6" fmla="*/ 77658 w 147"/>
                <a:gd name="T7" fmla="*/ 0 h 620"/>
                <a:gd name="T8" fmla="*/ 1652 w 147"/>
                <a:gd name="T9" fmla="*/ 44936 h 620"/>
                <a:gd name="T10" fmla="*/ 1652 w 147"/>
                <a:gd name="T11" fmla="*/ 975288 h 620"/>
                <a:gd name="T12" fmla="*/ 67744 w 147"/>
                <a:gd name="T13" fmla="*/ 1031875 h 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620"/>
                <a:gd name="T23" fmla="*/ 147 w 147"/>
                <a:gd name="T24" fmla="*/ 620 h 6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620">
                  <a:moveTo>
                    <a:pt x="41" y="620"/>
                  </a:moveTo>
                  <a:cubicBezTo>
                    <a:pt x="88" y="620"/>
                    <a:pt x="147" y="620"/>
                    <a:pt x="147" y="62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69" y="0"/>
                    <a:pt x="47" y="0"/>
                  </a:cubicBezTo>
                  <a:cubicBezTo>
                    <a:pt x="24" y="0"/>
                    <a:pt x="0" y="0"/>
                    <a:pt x="1" y="27"/>
                  </a:cubicBezTo>
                  <a:cubicBezTo>
                    <a:pt x="1" y="53"/>
                    <a:pt x="0" y="565"/>
                    <a:pt x="1" y="586"/>
                  </a:cubicBezTo>
                  <a:cubicBezTo>
                    <a:pt x="1" y="606"/>
                    <a:pt x="0" y="619"/>
                    <a:pt x="41" y="6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6060461" y="5238597"/>
              <a:ext cx="74735" cy="75628"/>
            </a:xfrm>
            <a:prstGeom prst="ellipse">
              <a:avLst/>
            </a:prstGeom>
            <a:solidFill>
              <a:srgbClr val="1A0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6174974" y="4572827"/>
              <a:ext cx="3546372" cy="852981"/>
            </a:xfrm>
            <a:prstGeom prst="rect">
              <a:avLst/>
            </a:pr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174974" y="5273312"/>
              <a:ext cx="3546372" cy="152496"/>
            </a:xfrm>
            <a:prstGeom prst="rect">
              <a:avLst/>
            </a:prstGeom>
            <a:solidFill>
              <a:srgbClr val="6B6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sp>
        <p:nvSpPr>
          <p:cNvPr id="24" name="Freeform 25"/>
          <p:cNvSpPr>
            <a:spLocks noChangeArrowheads="1"/>
          </p:cNvSpPr>
          <p:nvPr/>
        </p:nvSpPr>
        <p:spPr bwMode="auto">
          <a:xfrm>
            <a:off x="1821300" y="3340489"/>
            <a:ext cx="6265197" cy="256616"/>
          </a:xfrm>
          <a:custGeom>
            <a:avLst/>
            <a:gdLst>
              <a:gd name="T0" fmla="*/ 6113454 w 3318"/>
              <a:gd name="T1" fmla="*/ 0 h 152"/>
              <a:gd name="T2" fmla="*/ 6028571 w 3318"/>
              <a:gd name="T3" fmla="*/ 0 h 152"/>
              <a:gd name="T4" fmla="*/ 5568317 w 3318"/>
              <a:gd name="T5" fmla="*/ 0 h 152"/>
              <a:gd name="T6" fmla="*/ 690381 w 3318"/>
              <a:gd name="T7" fmla="*/ 0 h 152"/>
              <a:gd name="T8" fmla="*/ 354622 w 3318"/>
              <a:gd name="T9" fmla="*/ 0 h 152"/>
              <a:gd name="T10" fmla="*/ 143358 w 3318"/>
              <a:gd name="T11" fmla="*/ 0 h 152"/>
              <a:gd name="T12" fmla="*/ 0 w 3318"/>
              <a:gd name="T13" fmla="*/ 124619 h 152"/>
              <a:gd name="T14" fmla="*/ 143358 w 3318"/>
              <a:gd name="T15" fmla="*/ 249238 h 152"/>
              <a:gd name="T16" fmla="*/ 354622 w 3318"/>
              <a:gd name="T17" fmla="*/ 249238 h 152"/>
              <a:gd name="T18" fmla="*/ 690381 w 3318"/>
              <a:gd name="T19" fmla="*/ 249238 h 152"/>
              <a:gd name="T20" fmla="*/ 5568317 w 3318"/>
              <a:gd name="T21" fmla="*/ 249238 h 152"/>
              <a:gd name="T22" fmla="*/ 6028571 w 3318"/>
              <a:gd name="T23" fmla="*/ 249238 h 152"/>
              <a:gd name="T24" fmla="*/ 6113454 w 3318"/>
              <a:gd name="T25" fmla="*/ 249238 h 152"/>
              <a:gd name="T26" fmla="*/ 6258698 w 3318"/>
              <a:gd name="T27" fmla="*/ 124619 h 152"/>
              <a:gd name="T28" fmla="*/ 6113454 w 3318"/>
              <a:gd name="T29" fmla="*/ 0 h 1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18"/>
              <a:gd name="T46" fmla="*/ 0 h 152"/>
              <a:gd name="T47" fmla="*/ 3318 w 3318"/>
              <a:gd name="T48" fmla="*/ 152 h 1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18" h="152">
                <a:moveTo>
                  <a:pt x="3241" y="0"/>
                </a:moveTo>
                <a:cubicBezTo>
                  <a:pt x="3196" y="0"/>
                  <a:pt x="3196" y="0"/>
                  <a:pt x="3196" y="0"/>
                </a:cubicBezTo>
                <a:cubicBezTo>
                  <a:pt x="2952" y="0"/>
                  <a:pt x="2952" y="0"/>
                  <a:pt x="2952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88" y="152"/>
                  <a:pt x="188" y="152"/>
                  <a:pt x="188" y="152"/>
                </a:cubicBezTo>
                <a:cubicBezTo>
                  <a:pt x="366" y="152"/>
                  <a:pt x="366" y="152"/>
                  <a:pt x="366" y="152"/>
                </a:cubicBezTo>
                <a:cubicBezTo>
                  <a:pt x="2952" y="152"/>
                  <a:pt x="2952" y="152"/>
                  <a:pt x="2952" y="152"/>
                </a:cubicBezTo>
                <a:cubicBezTo>
                  <a:pt x="3196" y="152"/>
                  <a:pt x="3196" y="152"/>
                  <a:pt x="3196" y="152"/>
                </a:cubicBezTo>
                <a:cubicBezTo>
                  <a:pt x="3241" y="152"/>
                  <a:pt x="3241" y="152"/>
                  <a:pt x="3241" y="152"/>
                </a:cubicBezTo>
                <a:cubicBezTo>
                  <a:pt x="3283" y="152"/>
                  <a:pt x="3318" y="118"/>
                  <a:pt x="3318" y="76"/>
                </a:cubicBezTo>
                <a:cubicBezTo>
                  <a:pt x="3318" y="34"/>
                  <a:pt x="3283" y="0"/>
                  <a:pt x="3241" y="0"/>
                </a:cubicBezTo>
                <a:close/>
              </a:path>
            </a:pathLst>
          </a:custGeom>
          <a:solidFill>
            <a:srgbClr val="F88A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7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29" name="直角三角形 28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31" name="矩形 30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在此输入您的标题内容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1300" y="1021686"/>
            <a:ext cx="6265197" cy="2318803"/>
            <a:chOff x="1821300" y="1021686"/>
            <a:chExt cx="6265197" cy="2318803"/>
          </a:xfrm>
        </p:grpSpPr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1821300" y="1021686"/>
              <a:ext cx="6265197" cy="238311"/>
            </a:xfrm>
            <a:custGeom>
              <a:avLst/>
              <a:gdLst>
                <a:gd name="T0" fmla="*/ 6113454 w 3318"/>
                <a:gd name="T1" fmla="*/ 0 h 152"/>
                <a:gd name="T2" fmla="*/ 6028571 w 3318"/>
                <a:gd name="T3" fmla="*/ 0 h 152"/>
                <a:gd name="T4" fmla="*/ 5568317 w 3318"/>
                <a:gd name="T5" fmla="*/ 0 h 152"/>
                <a:gd name="T6" fmla="*/ 690381 w 3318"/>
                <a:gd name="T7" fmla="*/ 0 h 152"/>
                <a:gd name="T8" fmla="*/ 354622 w 3318"/>
                <a:gd name="T9" fmla="*/ 0 h 152"/>
                <a:gd name="T10" fmla="*/ 143358 w 3318"/>
                <a:gd name="T11" fmla="*/ 0 h 152"/>
                <a:gd name="T12" fmla="*/ 0 w 3318"/>
                <a:gd name="T13" fmla="*/ 115730 h 152"/>
                <a:gd name="T14" fmla="*/ 143358 w 3318"/>
                <a:gd name="T15" fmla="*/ 231459 h 152"/>
                <a:gd name="T16" fmla="*/ 354622 w 3318"/>
                <a:gd name="T17" fmla="*/ 231459 h 152"/>
                <a:gd name="T18" fmla="*/ 690381 w 3318"/>
                <a:gd name="T19" fmla="*/ 231459 h 152"/>
                <a:gd name="T20" fmla="*/ 5568317 w 3318"/>
                <a:gd name="T21" fmla="*/ 231459 h 152"/>
                <a:gd name="T22" fmla="*/ 6028571 w 3318"/>
                <a:gd name="T23" fmla="*/ 231459 h 152"/>
                <a:gd name="T24" fmla="*/ 6113454 w 3318"/>
                <a:gd name="T25" fmla="*/ 231459 h 152"/>
                <a:gd name="T26" fmla="*/ 6258698 w 3318"/>
                <a:gd name="T27" fmla="*/ 115730 h 152"/>
                <a:gd name="T28" fmla="*/ 6113454 w 3318"/>
                <a:gd name="T29" fmla="*/ 0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18"/>
                <a:gd name="T46" fmla="*/ 0 h 152"/>
                <a:gd name="T47" fmla="*/ 3318 w 3318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18" h="152">
                  <a:moveTo>
                    <a:pt x="3241" y="0"/>
                  </a:moveTo>
                  <a:cubicBezTo>
                    <a:pt x="3196" y="0"/>
                    <a:pt x="3196" y="0"/>
                    <a:pt x="3196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366" y="152"/>
                    <a:pt x="366" y="152"/>
                    <a:pt x="366" y="152"/>
                  </a:cubicBezTo>
                  <a:cubicBezTo>
                    <a:pt x="2952" y="152"/>
                    <a:pt x="2952" y="152"/>
                    <a:pt x="2952" y="152"/>
                  </a:cubicBezTo>
                  <a:cubicBezTo>
                    <a:pt x="3196" y="152"/>
                    <a:pt x="3196" y="152"/>
                    <a:pt x="3196" y="152"/>
                  </a:cubicBezTo>
                  <a:cubicBezTo>
                    <a:pt x="3241" y="152"/>
                    <a:pt x="3241" y="152"/>
                    <a:pt x="3241" y="152"/>
                  </a:cubicBezTo>
                  <a:cubicBezTo>
                    <a:pt x="3283" y="152"/>
                    <a:pt x="3318" y="118"/>
                    <a:pt x="3318" y="76"/>
                  </a:cubicBezTo>
                  <a:cubicBezTo>
                    <a:pt x="3318" y="34"/>
                    <a:pt x="3283" y="0"/>
                    <a:pt x="3241" y="0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144164" y="1259997"/>
              <a:ext cx="5607515" cy="2080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43"/>
          <p:cNvSpPr>
            <a:spLocks noChangeArrowheads="1"/>
          </p:cNvSpPr>
          <p:nvPr/>
        </p:nvSpPr>
        <p:spPr bwMode="auto">
          <a:xfrm>
            <a:off x="3985695" y="1314332"/>
            <a:ext cx="1843328" cy="6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altLang="zh-CN" sz="2800" b="1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Resumen</a:t>
            </a:r>
            <a:endParaRPr lang="en-US" sz="2800" b="1" dirty="0">
              <a:solidFill>
                <a:schemeClr val="bg1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40" name="矩形 25"/>
          <p:cNvSpPr>
            <a:spLocks noChangeArrowheads="1"/>
          </p:cNvSpPr>
          <p:nvPr/>
        </p:nvSpPr>
        <p:spPr bwMode="auto">
          <a:xfrm>
            <a:off x="2677369" y="2052265"/>
            <a:ext cx="4608512" cy="10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r>
              <a:rPr lang="en-US" sz="1400" dirty="0">
                <a:solidFill>
                  <a:schemeClr val="bg1"/>
                </a:solidFill>
              </a:rPr>
              <a:t> is simply dummy text of the printing and typesetting industry. Lorem Ipsum has been the industry's standard dummy text ever since the </a:t>
            </a:r>
            <a:r>
              <a:rPr lang="en-US" sz="1400" dirty="0" smtClean="0">
                <a:solidFill>
                  <a:schemeClr val="bg1"/>
                </a:solidFill>
              </a:rPr>
              <a:t>1500s.</a:t>
            </a:r>
            <a:endParaRPr lang="en-US" altLang="zh-CN" sz="1400" dirty="0">
              <a:solidFill>
                <a:schemeClr val="bg1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930" y="4289790"/>
            <a:ext cx="718443" cy="709527"/>
            <a:chOff x="517930" y="4289790"/>
            <a:chExt cx="718443" cy="709527"/>
          </a:xfrm>
        </p:grpSpPr>
        <p:sp>
          <p:nvSpPr>
            <p:cNvPr id="42" name="椭圆 26"/>
            <p:cNvSpPr>
              <a:spLocks noChangeArrowheads="1"/>
            </p:cNvSpPr>
            <p:nvPr/>
          </p:nvSpPr>
          <p:spPr bwMode="auto">
            <a:xfrm>
              <a:off x="517930" y="4289790"/>
              <a:ext cx="718443" cy="709527"/>
            </a:xfrm>
            <a:prstGeom prst="ellipse">
              <a:avLst/>
            </a:pr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5" name="Freeform 27"/>
            <p:cNvSpPr>
              <a:spLocks noEditPoints="1" noChangeArrowheads="1"/>
            </p:cNvSpPr>
            <p:nvPr/>
          </p:nvSpPr>
          <p:spPr bwMode="auto">
            <a:xfrm>
              <a:off x="659187" y="4383102"/>
              <a:ext cx="434994" cy="522907"/>
            </a:xfrm>
            <a:custGeom>
              <a:avLst/>
              <a:gdLst>
                <a:gd name="T0" fmla="*/ 380 w 540"/>
                <a:gd name="T1" fmla="*/ 584 h 656"/>
                <a:gd name="T2" fmla="*/ 302 w 540"/>
                <a:gd name="T3" fmla="*/ 458 h 656"/>
                <a:gd name="T4" fmla="*/ 188 w 540"/>
                <a:gd name="T5" fmla="*/ 364 h 656"/>
                <a:gd name="T6" fmla="*/ 168 w 540"/>
                <a:gd name="T7" fmla="*/ 216 h 656"/>
                <a:gd name="T8" fmla="*/ 104 w 540"/>
                <a:gd name="T9" fmla="*/ 84 h 656"/>
                <a:gd name="T10" fmla="*/ 44 w 540"/>
                <a:gd name="T11" fmla="*/ 60 h 656"/>
                <a:gd name="T12" fmla="*/ 6 w 540"/>
                <a:gd name="T13" fmla="*/ 106 h 656"/>
                <a:gd name="T14" fmla="*/ 2 w 540"/>
                <a:gd name="T15" fmla="*/ 150 h 656"/>
                <a:gd name="T16" fmla="*/ 8 w 540"/>
                <a:gd name="T17" fmla="*/ 178 h 656"/>
                <a:gd name="T18" fmla="*/ 48 w 540"/>
                <a:gd name="T19" fmla="*/ 298 h 656"/>
                <a:gd name="T20" fmla="*/ 168 w 540"/>
                <a:gd name="T21" fmla="*/ 512 h 656"/>
                <a:gd name="T22" fmla="*/ 248 w 540"/>
                <a:gd name="T23" fmla="*/ 614 h 656"/>
                <a:gd name="T24" fmla="*/ 282 w 540"/>
                <a:gd name="T25" fmla="*/ 644 h 656"/>
                <a:gd name="T26" fmla="*/ 334 w 540"/>
                <a:gd name="T27" fmla="*/ 656 h 656"/>
                <a:gd name="T28" fmla="*/ 384 w 540"/>
                <a:gd name="T29" fmla="*/ 638 h 656"/>
                <a:gd name="T30" fmla="*/ 450 w 540"/>
                <a:gd name="T31" fmla="*/ 0 h 656"/>
                <a:gd name="T32" fmla="*/ 422 w 540"/>
                <a:gd name="T33" fmla="*/ 16 h 656"/>
                <a:gd name="T34" fmla="*/ 428 w 540"/>
                <a:gd name="T35" fmla="*/ 46 h 656"/>
                <a:gd name="T36" fmla="*/ 470 w 540"/>
                <a:gd name="T37" fmla="*/ 120 h 656"/>
                <a:gd name="T38" fmla="*/ 482 w 540"/>
                <a:gd name="T39" fmla="*/ 208 h 656"/>
                <a:gd name="T40" fmla="*/ 474 w 540"/>
                <a:gd name="T41" fmla="*/ 276 h 656"/>
                <a:gd name="T42" fmla="*/ 438 w 540"/>
                <a:gd name="T43" fmla="*/ 354 h 656"/>
                <a:gd name="T44" fmla="*/ 418 w 540"/>
                <a:gd name="T45" fmla="*/ 390 h 656"/>
                <a:gd name="T46" fmla="*/ 436 w 540"/>
                <a:gd name="T47" fmla="*/ 416 h 656"/>
                <a:gd name="T48" fmla="*/ 466 w 540"/>
                <a:gd name="T49" fmla="*/ 410 h 656"/>
                <a:gd name="T50" fmla="*/ 520 w 540"/>
                <a:gd name="T51" fmla="*/ 320 h 656"/>
                <a:gd name="T52" fmla="*/ 540 w 540"/>
                <a:gd name="T53" fmla="*/ 208 h 656"/>
                <a:gd name="T54" fmla="*/ 530 w 540"/>
                <a:gd name="T55" fmla="*/ 128 h 656"/>
                <a:gd name="T56" fmla="*/ 486 w 540"/>
                <a:gd name="T57" fmla="*/ 30 h 656"/>
                <a:gd name="T58" fmla="*/ 400 w 540"/>
                <a:gd name="T59" fmla="*/ 120 h 656"/>
                <a:gd name="T60" fmla="*/ 422 w 540"/>
                <a:gd name="T61" fmla="*/ 216 h 656"/>
                <a:gd name="T62" fmla="*/ 404 w 540"/>
                <a:gd name="T63" fmla="*/ 288 h 656"/>
                <a:gd name="T64" fmla="*/ 376 w 540"/>
                <a:gd name="T65" fmla="*/ 322 h 656"/>
                <a:gd name="T66" fmla="*/ 346 w 540"/>
                <a:gd name="T67" fmla="*/ 310 h 656"/>
                <a:gd name="T68" fmla="*/ 344 w 540"/>
                <a:gd name="T69" fmla="*/ 280 h 656"/>
                <a:gd name="T70" fmla="*/ 366 w 540"/>
                <a:gd name="T71" fmla="*/ 214 h 656"/>
                <a:gd name="T72" fmla="*/ 358 w 540"/>
                <a:gd name="T73" fmla="*/ 162 h 656"/>
                <a:gd name="T74" fmla="*/ 348 w 540"/>
                <a:gd name="T75" fmla="*/ 124 h 656"/>
                <a:gd name="T76" fmla="*/ 372 w 540"/>
                <a:gd name="T77" fmla="*/ 104 h 656"/>
                <a:gd name="T78" fmla="*/ 400 w 540"/>
                <a:gd name="T79" fmla="*/ 120 h 656"/>
                <a:gd name="T80" fmla="*/ 374 w 540"/>
                <a:gd name="T81" fmla="*/ 528 h 656"/>
                <a:gd name="T82" fmla="*/ 354 w 540"/>
                <a:gd name="T83" fmla="*/ 428 h 656"/>
                <a:gd name="T84" fmla="*/ 390 w 540"/>
                <a:gd name="T85" fmla="*/ 462 h 656"/>
                <a:gd name="T86" fmla="*/ 454 w 540"/>
                <a:gd name="T87" fmla="*/ 566 h 656"/>
                <a:gd name="T88" fmla="*/ 190 w 540"/>
                <a:gd name="T89" fmla="*/ 204 h 656"/>
                <a:gd name="T90" fmla="*/ 148 w 540"/>
                <a:gd name="T91" fmla="*/ 120 h 656"/>
                <a:gd name="T92" fmla="*/ 136 w 540"/>
                <a:gd name="T93" fmla="*/ 8 h 656"/>
                <a:gd name="T94" fmla="*/ 178 w 540"/>
                <a:gd name="T95" fmla="*/ 70 h 656"/>
                <a:gd name="T96" fmla="*/ 216 w 540"/>
                <a:gd name="T97" fmla="*/ 174 h 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0"/>
                <a:gd name="T148" fmla="*/ 0 h 656"/>
                <a:gd name="T149" fmla="*/ 540 w 540"/>
                <a:gd name="T150" fmla="*/ 656 h 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0" h="656">
                  <a:moveTo>
                    <a:pt x="384" y="638"/>
                  </a:moveTo>
                  <a:lnTo>
                    <a:pt x="412" y="624"/>
                  </a:lnTo>
                  <a:lnTo>
                    <a:pt x="412" y="624"/>
                  </a:lnTo>
                  <a:lnTo>
                    <a:pt x="380" y="584"/>
                  </a:lnTo>
                  <a:lnTo>
                    <a:pt x="352" y="542"/>
                  </a:lnTo>
                  <a:lnTo>
                    <a:pt x="352" y="542"/>
                  </a:lnTo>
                  <a:lnTo>
                    <a:pt x="326" y="500"/>
                  </a:lnTo>
                  <a:lnTo>
                    <a:pt x="302" y="458"/>
                  </a:lnTo>
                  <a:lnTo>
                    <a:pt x="262" y="480"/>
                  </a:lnTo>
                  <a:lnTo>
                    <a:pt x="262" y="480"/>
                  </a:lnTo>
                  <a:lnTo>
                    <a:pt x="222" y="424"/>
                  </a:lnTo>
                  <a:lnTo>
                    <a:pt x="188" y="364"/>
                  </a:lnTo>
                  <a:lnTo>
                    <a:pt x="156" y="302"/>
                  </a:lnTo>
                  <a:lnTo>
                    <a:pt x="128" y="238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46" y="174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04" y="84"/>
                  </a:lnTo>
                  <a:lnTo>
                    <a:pt x="88" y="34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4" y="60"/>
                  </a:lnTo>
                  <a:lnTo>
                    <a:pt x="30" y="70"/>
                  </a:lnTo>
                  <a:lnTo>
                    <a:pt x="20" y="82"/>
                  </a:lnTo>
                  <a:lnTo>
                    <a:pt x="12" y="94"/>
                  </a:lnTo>
                  <a:lnTo>
                    <a:pt x="6" y="106"/>
                  </a:lnTo>
                  <a:lnTo>
                    <a:pt x="2" y="120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26" y="240"/>
                  </a:lnTo>
                  <a:lnTo>
                    <a:pt x="48" y="298"/>
                  </a:lnTo>
                  <a:lnTo>
                    <a:pt x="74" y="354"/>
                  </a:lnTo>
                  <a:lnTo>
                    <a:pt x="102" y="408"/>
                  </a:lnTo>
                  <a:lnTo>
                    <a:pt x="134" y="462"/>
                  </a:lnTo>
                  <a:lnTo>
                    <a:pt x="168" y="512"/>
                  </a:lnTo>
                  <a:lnTo>
                    <a:pt x="206" y="562"/>
                  </a:lnTo>
                  <a:lnTo>
                    <a:pt x="246" y="610"/>
                  </a:lnTo>
                  <a:lnTo>
                    <a:pt x="246" y="610"/>
                  </a:lnTo>
                  <a:lnTo>
                    <a:pt x="248" y="614"/>
                  </a:lnTo>
                  <a:lnTo>
                    <a:pt x="248" y="614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82" y="644"/>
                  </a:lnTo>
                  <a:lnTo>
                    <a:pt x="294" y="650"/>
                  </a:lnTo>
                  <a:lnTo>
                    <a:pt x="306" y="654"/>
                  </a:lnTo>
                  <a:lnTo>
                    <a:pt x="320" y="656"/>
                  </a:lnTo>
                  <a:lnTo>
                    <a:pt x="334" y="656"/>
                  </a:lnTo>
                  <a:lnTo>
                    <a:pt x="350" y="652"/>
                  </a:lnTo>
                  <a:lnTo>
                    <a:pt x="366" y="646"/>
                  </a:lnTo>
                  <a:lnTo>
                    <a:pt x="384" y="638"/>
                  </a:lnTo>
                  <a:lnTo>
                    <a:pt x="384" y="638"/>
                  </a:lnTo>
                  <a:close/>
                  <a:moveTo>
                    <a:pt x="470" y="8"/>
                  </a:moveTo>
                  <a:lnTo>
                    <a:pt x="470" y="8"/>
                  </a:lnTo>
                  <a:lnTo>
                    <a:pt x="460" y="2"/>
                  </a:lnTo>
                  <a:lnTo>
                    <a:pt x="450" y="0"/>
                  </a:lnTo>
                  <a:lnTo>
                    <a:pt x="438" y="0"/>
                  </a:lnTo>
                  <a:lnTo>
                    <a:pt x="430" y="6"/>
                  </a:lnTo>
                  <a:lnTo>
                    <a:pt x="430" y="6"/>
                  </a:lnTo>
                  <a:lnTo>
                    <a:pt x="422" y="16"/>
                  </a:lnTo>
                  <a:lnTo>
                    <a:pt x="420" y="26"/>
                  </a:lnTo>
                  <a:lnTo>
                    <a:pt x="422" y="38"/>
                  </a:lnTo>
                  <a:lnTo>
                    <a:pt x="428" y="46"/>
                  </a:lnTo>
                  <a:lnTo>
                    <a:pt x="428" y="46"/>
                  </a:lnTo>
                  <a:lnTo>
                    <a:pt x="440" y="64"/>
                  </a:lnTo>
                  <a:lnTo>
                    <a:pt x="452" y="82"/>
                  </a:lnTo>
                  <a:lnTo>
                    <a:pt x="462" y="100"/>
                  </a:lnTo>
                  <a:lnTo>
                    <a:pt x="470" y="120"/>
                  </a:lnTo>
                  <a:lnTo>
                    <a:pt x="476" y="142"/>
                  </a:lnTo>
                  <a:lnTo>
                    <a:pt x="480" y="164"/>
                  </a:lnTo>
                  <a:lnTo>
                    <a:pt x="482" y="186"/>
                  </a:lnTo>
                  <a:lnTo>
                    <a:pt x="482" y="208"/>
                  </a:lnTo>
                  <a:lnTo>
                    <a:pt x="482" y="208"/>
                  </a:lnTo>
                  <a:lnTo>
                    <a:pt x="482" y="230"/>
                  </a:lnTo>
                  <a:lnTo>
                    <a:pt x="478" y="254"/>
                  </a:lnTo>
                  <a:lnTo>
                    <a:pt x="474" y="276"/>
                  </a:lnTo>
                  <a:lnTo>
                    <a:pt x="468" y="298"/>
                  </a:lnTo>
                  <a:lnTo>
                    <a:pt x="460" y="318"/>
                  </a:lnTo>
                  <a:lnTo>
                    <a:pt x="450" y="338"/>
                  </a:lnTo>
                  <a:lnTo>
                    <a:pt x="438" y="354"/>
                  </a:lnTo>
                  <a:lnTo>
                    <a:pt x="426" y="370"/>
                  </a:lnTo>
                  <a:lnTo>
                    <a:pt x="426" y="370"/>
                  </a:lnTo>
                  <a:lnTo>
                    <a:pt x="420" y="380"/>
                  </a:lnTo>
                  <a:lnTo>
                    <a:pt x="418" y="390"/>
                  </a:lnTo>
                  <a:lnTo>
                    <a:pt x="420" y="400"/>
                  </a:lnTo>
                  <a:lnTo>
                    <a:pt x="426" y="410"/>
                  </a:lnTo>
                  <a:lnTo>
                    <a:pt x="426" y="410"/>
                  </a:lnTo>
                  <a:lnTo>
                    <a:pt x="436" y="416"/>
                  </a:lnTo>
                  <a:lnTo>
                    <a:pt x="446" y="418"/>
                  </a:lnTo>
                  <a:lnTo>
                    <a:pt x="456" y="416"/>
                  </a:lnTo>
                  <a:lnTo>
                    <a:pt x="466" y="410"/>
                  </a:lnTo>
                  <a:lnTo>
                    <a:pt x="466" y="410"/>
                  </a:lnTo>
                  <a:lnTo>
                    <a:pt x="482" y="390"/>
                  </a:lnTo>
                  <a:lnTo>
                    <a:pt x="496" y="368"/>
                  </a:lnTo>
                  <a:lnTo>
                    <a:pt x="510" y="344"/>
                  </a:lnTo>
                  <a:lnTo>
                    <a:pt x="520" y="320"/>
                  </a:lnTo>
                  <a:lnTo>
                    <a:pt x="528" y="292"/>
                  </a:lnTo>
                  <a:lnTo>
                    <a:pt x="534" y="264"/>
                  </a:lnTo>
                  <a:lnTo>
                    <a:pt x="538" y="236"/>
                  </a:lnTo>
                  <a:lnTo>
                    <a:pt x="540" y="208"/>
                  </a:lnTo>
                  <a:lnTo>
                    <a:pt x="540" y="208"/>
                  </a:lnTo>
                  <a:lnTo>
                    <a:pt x="538" y="180"/>
                  </a:lnTo>
                  <a:lnTo>
                    <a:pt x="536" y="154"/>
                  </a:lnTo>
                  <a:lnTo>
                    <a:pt x="530" y="128"/>
                  </a:lnTo>
                  <a:lnTo>
                    <a:pt x="522" y="102"/>
                  </a:lnTo>
                  <a:lnTo>
                    <a:pt x="514" y="76"/>
                  </a:lnTo>
                  <a:lnTo>
                    <a:pt x="500" y="52"/>
                  </a:lnTo>
                  <a:lnTo>
                    <a:pt x="486" y="30"/>
                  </a:lnTo>
                  <a:lnTo>
                    <a:pt x="470" y="8"/>
                  </a:lnTo>
                  <a:lnTo>
                    <a:pt x="470" y="8"/>
                  </a:lnTo>
                  <a:close/>
                  <a:moveTo>
                    <a:pt x="400" y="120"/>
                  </a:moveTo>
                  <a:lnTo>
                    <a:pt x="400" y="120"/>
                  </a:lnTo>
                  <a:lnTo>
                    <a:pt x="410" y="144"/>
                  </a:lnTo>
                  <a:lnTo>
                    <a:pt x="418" y="168"/>
                  </a:lnTo>
                  <a:lnTo>
                    <a:pt x="422" y="192"/>
                  </a:lnTo>
                  <a:lnTo>
                    <a:pt x="422" y="216"/>
                  </a:lnTo>
                  <a:lnTo>
                    <a:pt x="422" y="216"/>
                  </a:lnTo>
                  <a:lnTo>
                    <a:pt x="420" y="240"/>
                  </a:lnTo>
                  <a:lnTo>
                    <a:pt x="414" y="264"/>
                  </a:lnTo>
                  <a:lnTo>
                    <a:pt x="404" y="288"/>
                  </a:lnTo>
                  <a:lnTo>
                    <a:pt x="392" y="310"/>
                  </a:lnTo>
                  <a:lnTo>
                    <a:pt x="392" y="310"/>
                  </a:lnTo>
                  <a:lnTo>
                    <a:pt x="384" y="318"/>
                  </a:lnTo>
                  <a:lnTo>
                    <a:pt x="376" y="322"/>
                  </a:lnTo>
                  <a:lnTo>
                    <a:pt x="364" y="322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46" y="310"/>
                  </a:lnTo>
                  <a:lnTo>
                    <a:pt x="342" y="302"/>
                  </a:lnTo>
                  <a:lnTo>
                    <a:pt x="340" y="290"/>
                  </a:lnTo>
                  <a:lnTo>
                    <a:pt x="344" y="280"/>
                  </a:lnTo>
                  <a:lnTo>
                    <a:pt x="344" y="280"/>
                  </a:lnTo>
                  <a:lnTo>
                    <a:pt x="354" y="264"/>
                  </a:lnTo>
                  <a:lnTo>
                    <a:pt x="360" y="248"/>
                  </a:lnTo>
                  <a:lnTo>
                    <a:pt x="364" y="230"/>
                  </a:lnTo>
                  <a:lnTo>
                    <a:pt x="366" y="214"/>
                  </a:lnTo>
                  <a:lnTo>
                    <a:pt x="366" y="214"/>
                  </a:lnTo>
                  <a:lnTo>
                    <a:pt x="366" y="198"/>
                  </a:lnTo>
                  <a:lnTo>
                    <a:pt x="362" y="180"/>
                  </a:lnTo>
                  <a:lnTo>
                    <a:pt x="358" y="162"/>
                  </a:lnTo>
                  <a:lnTo>
                    <a:pt x="350" y="144"/>
                  </a:lnTo>
                  <a:lnTo>
                    <a:pt x="350" y="144"/>
                  </a:lnTo>
                  <a:lnTo>
                    <a:pt x="346" y="134"/>
                  </a:lnTo>
                  <a:lnTo>
                    <a:pt x="348" y="124"/>
                  </a:lnTo>
                  <a:lnTo>
                    <a:pt x="352" y="114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72" y="104"/>
                  </a:lnTo>
                  <a:lnTo>
                    <a:pt x="384" y="106"/>
                  </a:lnTo>
                  <a:lnTo>
                    <a:pt x="392" y="110"/>
                  </a:lnTo>
                  <a:lnTo>
                    <a:pt x="400" y="120"/>
                  </a:lnTo>
                  <a:lnTo>
                    <a:pt x="400" y="120"/>
                  </a:lnTo>
                  <a:close/>
                  <a:moveTo>
                    <a:pt x="434" y="610"/>
                  </a:moveTo>
                  <a:lnTo>
                    <a:pt x="434" y="610"/>
                  </a:lnTo>
                  <a:lnTo>
                    <a:pt x="402" y="570"/>
                  </a:lnTo>
                  <a:lnTo>
                    <a:pt x="374" y="528"/>
                  </a:lnTo>
                  <a:lnTo>
                    <a:pt x="374" y="528"/>
                  </a:lnTo>
                  <a:lnTo>
                    <a:pt x="348" y="488"/>
                  </a:lnTo>
                  <a:lnTo>
                    <a:pt x="324" y="446"/>
                  </a:lnTo>
                  <a:lnTo>
                    <a:pt x="354" y="428"/>
                  </a:lnTo>
                  <a:lnTo>
                    <a:pt x="354" y="428"/>
                  </a:lnTo>
                  <a:lnTo>
                    <a:pt x="362" y="434"/>
                  </a:lnTo>
                  <a:lnTo>
                    <a:pt x="376" y="446"/>
                  </a:lnTo>
                  <a:lnTo>
                    <a:pt x="390" y="462"/>
                  </a:lnTo>
                  <a:lnTo>
                    <a:pt x="408" y="484"/>
                  </a:lnTo>
                  <a:lnTo>
                    <a:pt x="424" y="510"/>
                  </a:lnTo>
                  <a:lnTo>
                    <a:pt x="440" y="538"/>
                  </a:lnTo>
                  <a:lnTo>
                    <a:pt x="454" y="566"/>
                  </a:lnTo>
                  <a:lnTo>
                    <a:pt x="464" y="594"/>
                  </a:lnTo>
                  <a:lnTo>
                    <a:pt x="434" y="610"/>
                  </a:lnTo>
                  <a:lnTo>
                    <a:pt x="434" y="610"/>
                  </a:lnTo>
                  <a:close/>
                  <a:moveTo>
                    <a:pt x="190" y="204"/>
                  </a:moveTo>
                  <a:lnTo>
                    <a:pt x="190" y="204"/>
                  </a:lnTo>
                  <a:lnTo>
                    <a:pt x="168" y="162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28" y="72"/>
                  </a:lnTo>
                  <a:lnTo>
                    <a:pt x="110" y="22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44" y="14"/>
                  </a:lnTo>
                  <a:lnTo>
                    <a:pt x="150" y="22"/>
                  </a:lnTo>
                  <a:lnTo>
                    <a:pt x="164" y="44"/>
                  </a:lnTo>
                  <a:lnTo>
                    <a:pt x="178" y="70"/>
                  </a:lnTo>
                  <a:lnTo>
                    <a:pt x="192" y="98"/>
                  </a:lnTo>
                  <a:lnTo>
                    <a:pt x="204" y="128"/>
                  </a:lnTo>
                  <a:lnTo>
                    <a:pt x="212" y="154"/>
                  </a:lnTo>
                  <a:lnTo>
                    <a:pt x="216" y="174"/>
                  </a:lnTo>
                  <a:lnTo>
                    <a:pt x="218" y="190"/>
                  </a:lnTo>
                  <a:lnTo>
                    <a:pt x="190" y="2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75759" y="4289790"/>
            <a:ext cx="718443" cy="709527"/>
            <a:chOff x="1375759" y="4289790"/>
            <a:chExt cx="718443" cy="709527"/>
          </a:xfrm>
        </p:grpSpPr>
        <p:sp>
          <p:nvSpPr>
            <p:cNvPr id="41" name="椭圆 23"/>
            <p:cNvSpPr>
              <a:spLocks noChangeArrowheads="1"/>
            </p:cNvSpPr>
            <p:nvPr/>
          </p:nvSpPr>
          <p:spPr bwMode="auto">
            <a:xfrm>
              <a:off x="1375759" y="4289790"/>
              <a:ext cx="718443" cy="709527"/>
            </a:xfrm>
            <a:prstGeom prst="ellipse">
              <a:avLst/>
            </a:prstGeom>
            <a:solidFill>
              <a:srgbClr val="434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6" name="Freeform 24"/>
            <p:cNvSpPr>
              <a:spLocks noChangeArrowheads="1"/>
            </p:cNvSpPr>
            <p:nvPr/>
          </p:nvSpPr>
          <p:spPr bwMode="auto">
            <a:xfrm>
              <a:off x="1492693" y="4390492"/>
              <a:ext cx="484576" cy="508125"/>
            </a:xfrm>
            <a:custGeom>
              <a:avLst/>
              <a:gdLst>
                <a:gd name="T0" fmla="*/ 486 w 726"/>
                <a:gd name="T1" fmla="*/ 446 h 770"/>
                <a:gd name="T2" fmla="*/ 442 w 726"/>
                <a:gd name="T3" fmla="*/ 526 h 770"/>
                <a:gd name="T4" fmla="*/ 382 w 726"/>
                <a:gd name="T5" fmla="*/ 556 h 770"/>
                <a:gd name="T6" fmla="*/ 428 w 726"/>
                <a:gd name="T7" fmla="*/ 580 h 770"/>
                <a:gd name="T8" fmla="*/ 492 w 726"/>
                <a:gd name="T9" fmla="*/ 584 h 770"/>
                <a:gd name="T10" fmla="*/ 552 w 726"/>
                <a:gd name="T11" fmla="*/ 568 h 770"/>
                <a:gd name="T12" fmla="*/ 610 w 726"/>
                <a:gd name="T13" fmla="*/ 524 h 770"/>
                <a:gd name="T14" fmla="*/ 658 w 726"/>
                <a:gd name="T15" fmla="*/ 430 h 770"/>
                <a:gd name="T16" fmla="*/ 666 w 726"/>
                <a:gd name="T17" fmla="*/ 362 h 770"/>
                <a:gd name="T18" fmla="*/ 656 w 726"/>
                <a:gd name="T19" fmla="*/ 290 h 770"/>
                <a:gd name="T20" fmla="*/ 626 w 726"/>
                <a:gd name="T21" fmla="*/ 216 h 770"/>
                <a:gd name="T22" fmla="*/ 572 w 726"/>
                <a:gd name="T23" fmla="*/ 142 h 770"/>
                <a:gd name="T24" fmla="*/ 490 w 726"/>
                <a:gd name="T25" fmla="*/ 86 h 770"/>
                <a:gd name="T26" fmla="*/ 392 w 726"/>
                <a:gd name="T27" fmla="*/ 62 h 770"/>
                <a:gd name="T28" fmla="*/ 298 w 726"/>
                <a:gd name="T29" fmla="*/ 68 h 770"/>
                <a:gd name="T30" fmla="*/ 206 w 726"/>
                <a:gd name="T31" fmla="*/ 106 h 770"/>
                <a:gd name="T32" fmla="*/ 150 w 726"/>
                <a:gd name="T33" fmla="*/ 150 h 770"/>
                <a:gd name="T34" fmla="*/ 94 w 726"/>
                <a:gd name="T35" fmla="*/ 234 h 770"/>
                <a:gd name="T36" fmla="*/ 64 w 726"/>
                <a:gd name="T37" fmla="*/ 334 h 770"/>
                <a:gd name="T38" fmla="*/ 62 w 726"/>
                <a:gd name="T39" fmla="*/ 410 h 770"/>
                <a:gd name="T40" fmla="*/ 86 w 726"/>
                <a:gd name="T41" fmla="*/ 518 h 770"/>
                <a:gd name="T42" fmla="*/ 144 w 726"/>
                <a:gd name="T43" fmla="*/ 608 h 770"/>
                <a:gd name="T44" fmla="*/ 204 w 726"/>
                <a:gd name="T45" fmla="*/ 660 h 770"/>
                <a:gd name="T46" fmla="*/ 308 w 726"/>
                <a:gd name="T47" fmla="*/ 702 h 770"/>
                <a:gd name="T48" fmla="*/ 416 w 726"/>
                <a:gd name="T49" fmla="*/ 710 h 770"/>
                <a:gd name="T50" fmla="*/ 330 w 726"/>
                <a:gd name="T51" fmla="*/ 768 h 770"/>
                <a:gd name="T52" fmla="*/ 230 w 726"/>
                <a:gd name="T53" fmla="*/ 740 h 770"/>
                <a:gd name="T54" fmla="*/ 120 w 726"/>
                <a:gd name="T55" fmla="*/ 672 h 770"/>
                <a:gd name="T56" fmla="*/ 60 w 726"/>
                <a:gd name="T57" fmla="*/ 600 h 770"/>
                <a:gd name="T58" fmla="*/ 10 w 726"/>
                <a:gd name="T59" fmla="*/ 480 h 770"/>
                <a:gd name="T60" fmla="*/ 0 w 726"/>
                <a:gd name="T61" fmla="*/ 370 h 770"/>
                <a:gd name="T62" fmla="*/ 18 w 726"/>
                <a:gd name="T63" fmla="*/ 264 h 770"/>
                <a:gd name="T64" fmla="*/ 68 w 726"/>
                <a:gd name="T65" fmla="*/ 154 h 770"/>
                <a:gd name="T66" fmla="*/ 126 w 726"/>
                <a:gd name="T67" fmla="*/ 88 h 770"/>
                <a:gd name="T68" fmla="*/ 226 w 726"/>
                <a:gd name="T69" fmla="*/ 28 h 770"/>
                <a:gd name="T70" fmla="*/ 316 w 726"/>
                <a:gd name="T71" fmla="*/ 4 h 770"/>
                <a:gd name="T72" fmla="*/ 478 w 726"/>
                <a:gd name="T73" fmla="*/ 16 h 770"/>
                <a:gd name="T74" fmla="*/ 566 w 726"/>
                <a:gd name="T75" fmla="*/ 60 h 770"/>
                <a:gd name="T76" fmla="*/ 614 w 726"/>
                <a:gd name="T77" fmla="*/ 98 h 770"/>
                <a:gd name="T78" fmla="*/ 680 w 726"/>
                <a:gd name="T79" fmla="*/ 186 h 770"/>
                <a:gd name="T80" fmla="*/ 714 w 726"/>
                <a:gd name="T81" fmla="*/ 276 h 770"/>
                <a:gd name="T82" fmla="*/ 726 w 726"/>
                <a:gd name="T83" fmla="*/ 360 h 770"/>
                <a:gd name="T84" fmla="*/ 718 w 726"/>
                <a:gd name="T85" fmla="*/ 444 h 770"/>
                <a:gd name="T86" fmla="*/ 668 w 726"/>
                <a:gd name="T87" fmla="*/ 552 h 770"/>
                <a:gd name="T88" fmla="*/ 606 w 726"/>
                <a:gd name="T89" fmla="*/ 608 h 770"/>
                <a:gd name="T90" fmla="*/ 544 w 726"/>
                <a:gd name="T91" fmla="*/ 636 h 770"/>
                <a:gd name="T92" fmla="*/ 470 w 726"/>
                <a:gd name="T93" fmla="*/ 646 h 770"/>
                <a:gd name="T94" fmla="*/ 386 w 726"/>
                <a:gd name="T95" fmla="*/ 630 h 770"/>
                <a:gd name="T96" fmla="*/ 338 w 726"/>
                <a:gd name="T97" fmla="*/ 600 h 770"/>
                <a:gd name="T98" fmla="*/ 308 w 726"/>
                <a:gd name="T99" fmla="*/ 554 h 770"/>
                <a:gd name="T100" fmla="*/ 252 w 726"/>
                <a:gd name="T101" fmla="*/ 520 h 770"/>
                <a:gd name="T102" fmla="*/ 214 w 726"/>
                <a:gd name="T103" fmla="*/ 444 h 770"/>
                <a:gd name="T104" fmla="*/ 260 w 726"/>
                <a:gd name="T105" fmla="*/ 166 h 770"/>
                <a:gd name="T106" fmla="*/ 274 w 726"/>
                <a:gd name="T107" fmla="*/ 142 h 770"/>
                <a:gd name="T108" fmla="*/ 294 w 726"/>
                <a:gd name="T109" fmla="*/ 142 h 770"/>
                <a:gd name="T110" fmla="*/ 310 w 726"/>
                <a:gd name="T111" fmla="*/ 310 h 770"/>
                <a:gd name="T112" fmla="*/ 386 w 726"/>
                <a:gd name="T113" fmla="*/ 156 h 770"/>
                <a:gd name="T114" fmla="*/ 410 w 726"/>
                <a:gd name="T115" fmla="*/ 140 h 770"/>
                <a:gd name="T116" fmla="*/ 434 w 726"/>
                <a:gd name="T117" fmla="*/ 156 h 7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770"/>
                <a:gd name="T179" fmla="*/ 726 w 726"/>
                <a:gd name="T180" fmla="*/ 770 h 7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770">
                  <a:moveTo>
                    <a:pt x="488" y="310"/>
                  </a:moveTo>
                  <a:lnTo>
                    <a:pt x="488" y="422"/>
                  </a:lnTo>
                  <a:lnTo>
                    <a:pt x="488" y="422"/>
                  </a:lnTo>
                  <a:lnTo>
                    <a:pt x="486" y="446"/>
                  </a:lnTo>
                  <a:lnTo>
                    <a:pt x="480" y="468"/>
                  </a:lnTo>
                  <a:lnTo>
                    <a:pt x="470" y="490"/>
                  </a:lnTo>
                  <a:lnTo>
                    <a:pt x="458" y="508"/>
                  </a:lnTo>
                  <a:lnTo>
                    <a:pt x="442" y="526"/>
                  </a:lnTo>
                  <a:lnTo>
                    <a:pt x="424" y="540"/>
                  </a:lnTo>
                  <a:lnTo>
                    <a:pt x="404" y="550"/>
                  </a:lnTo>
                  <a:lnTo>
                    <a:pt x="382" y="556"/>
                  </a:lnTo>
                  <a:lnTo>
                    <a:pt x="382" y="556"/>
                  </a:lnTo>
                  <a:lnTo>
                    <a:pt x="394" y="566"/>
                  </a:lnTo>
                  <a:lnTo>
                    <a:pt x="408" y="574"/>
                  </a:lnTo>
                  <a:lnTo>
                    <a:pt x="408" y="574"/>
                  </a:lnTo>
                  <a:lnTo>
                    <a:pt x="428" y="580"/>
                  </a:lnTo>
                  <a:lnTo>
                    <a:pt x="448" y="584"/>
                  </a:lnTo>
                  <a:lnTo>
                    <a:pt x="470" y="584"/>
                  </a:lnTo>
                  <a:lnTo>
                    <a:pt x="492" y="584"/>
                  </a:lnTo>
                  <a:lnTo>
                    <a:pt x="492" y="584"/>
                  </a:lnTo>
                  <a:lnTo>
                    <a:pt x="510" y="580"/>
                  </a:lnTo>
                  <a:lnTo>
                    <a:pt x="526" y="576"/>
                  </a:lnTo>
                  <a:lnTo>
                    <a:pt x="526" y="576"/>
                  </a:lnTo>
                  <a:lnTo>
                    <a:pt x="552" y="568"/>
                  </a:lnTo>
                  <a:lnTo>
                    <a:pt x="574" y="556"/>
                  </a:lnTo>
                  <a:lnTo>
                    <a:pt x="594" y="542"/>
                  </a:lnTo>
                  <a:lnTo>
                    <a:pt x="610" y="524"/>
                  </a:lnTo>
                  <a:lnTo>
                    <a:pt x="610" y="524"/>
                  </a:lnTo>
                  <a:lnTo>
                    <a:pt x="626" y="504"/>
                  </a:lnTo>
                  <a:lnTo>
                    <a:pt x="640" y="482"/>
                  </a:lnTo>
                  <a:lnTo>
                    <a:pt x="650" y="456"/>
                  </a:lnTo>
                  <a:lnTo>
                    <a:pt x="658" y="430"/>
                  </a:lnTo>
                  <a:lnTo>
                    <a:pt x="658" y="430"/>
                  </a:lnTo>
                  <a:lnTo>
                    <a:pt x="662" y="408"/>
                  </a:lnTo>
                  <a:lnTo>
                    <a:pt x="664" y="384"/>
                  </a:lnTo>
                  <a:lnTo>
                    <a:pt x="666" y="362"/>
                  </a:lnTo>
                  <a:lnTo>
                    <a:pt x="664" y="338"/>
                  </a:lnTo>
                  <a:lnTo>
                    <a:pt x="664" y="338"/>
                  </a:lnTo>
                  <a:lnTo>
                    <a:pt x="660" y="314"/>
                  </a:lnTo>
                  <a:lnTo>
                    <a:pt x="656" y="290"/>
                  </a:lnTo>
                  <a:lnTo>
                    <a:pt x="650" y="268"/>
                  </a:lnTo>
                  <a:lnTo>
                    <a:pt x="640" y="246"/>
                  </a:lnTo>
                  <a:lnTo>
                    <a:pt x="640" y="246"/>
                  </a:lnTo>
                  <a:lnTo>
                    <a:pt x="626" y="216"/>
                  </a:lnTo>
                  <a:lnTo>
                    <a:pt x="610" y="188"/>
                  </a:lnTo>
                  <a:lnTo>
                    <a:pt x="610" y="188"/>
                  </a:lnTo>
                  <a:lnTo>
                    <a:pt x="592" y="164"/>
                  </a:lnTo>
                  <a:lnTo>
                    <a:pt x="572" y="142"/>
                  </a:lnTo>
                  <a:lnTo>
                    <a:pt x="572" y="142"/>
                  </a:lnTo>
                  <a:lnTo>
                    <a:pt x="546" y="120"/>
                  </a:lnTo>
                  <a:lnTo>
                    <a:pt x="518" y="102"/>
                  </a:lnTo>
                  <a:lnTo>
                    <a:pt x="490" y="86"/>
                  </a:lnTo>
                  <a:lnTo>
                    <a:pt x="460" y="76"/>
                  </a:lnTo>
                  <a:lnTo>
                    <a:pt x="460" y="76"/>
                  </a:lnTo>
                  <a:lnTo>
                    <a:pt x="426" y="66"/>
                  </a:lnTo>
                  <a:lnTo>
                    <a:pt x="392" y="62"/>
                  </a:lnTo>
                  <a:lnTo>
                    <a:pt x="358" y="62"/>
                  </a:lnTo>
                  <a:lnTo>
                    <a:pt x="324" y="64"/>
                  </a:lnTo>
                  <a:lnTo>
                    <a:pt x="324" y="64"/>
                  </a:lnTo>
                  <a:lnTo>
                    <a:pt x="298" y="68"/>
                  </a:lnTo>
                  <a:lnTo>
                    <a:pt x="272" y="76"/>
                  </a:lnTo>
                  <a:lnTo>
                    <a:pt x="250" y="84"/>
                  </a:lnTo>
                  <a:lnTo>
                    <a:pt x="226" y="94"/>
                  </a:lnTo>
                  <a:lnTo>
                    <a:pt x="206" y="106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34" y="168"/>
                  </a:lnTo>
                  <a:lnTo>
                    <a:pt x="118" y="188"/>
                  </a:lnTo>
                  <a:lnTo>
                    <a:pt x="106" y="210"/>
                  </a:lnTo>
                  <a:lnTo>
                    <a:pt x="94" y="234"/>
                  </a:lnTo>
                  <a:lnTo>
                    <a:pt x="84" y="258"/>
                  </a:lnTo>
                  <a:lnTo>
                    <a:pt x="76" y="282"/>
                  </a:lnTo>
                  <a:lnTo>
                    <a:pt x="70" y="308"/>
                  </a:lnTo>
                  <a:lnTo>
                    <a:pt x="64" y="334"/>
                  </a:lnTo>
                  <a:lnTo>
                    <a:pt x="64" y="334"/>
                  </a:lnTo>
                  <a:lnTo>
                    <a:pt x="62" y="372"/>
                  </a:lnTo>
                  <a:lnTo>
                    <a:pt x="62" y="410"/>
                  </a:lnTo>
                  <a:lnTo>
                    <a:pt x="62" y="410"/>
                  </a:lnTo>
                  <a:lnTo>
                    <a:pt x="64" y="438"/>
                  </a:lnTo>
                  <a:lnTo>
                    <a:pt x="70" y="466"/>
                  </a:lnTo>
                  <a:lnTo>
                    <a:pt x="76" y="492"/>
                  </a:lnTo>
                  <a:lnTo>
                    <a:pt x="86" y="518"/>
                  </a:lnTo>
                  <a:lnTo>
                    <a:pt x="98" y="542"/>
                  </a:lnTo>
                  <a:lnTo>
                    <a:pt x="110" y="566"/>
                  </a:lnTo>
                  <a:lnTo>
                    <a:pt x="126" y="588"/>
                  </a:lnTo>
                  <a:lnTo>
                    <a:pt x="144" y="608"/>
                  </a:lnTo>
                  <a:lnTo>
                    <a:pt x="144" y="608"/>
                  </a:lnTo>
                  <a:lnTo>
                    <a:pt x="162" y="626"/>
                  </a:lnTo>
                  <a:lnTo>
                    <a:pt x="182" y="644"/>
                  </a:lnTo>
                  <a:lnTo>
                    <a:pt x="204" y="660"/>
                  </a:lnTo>
                  <a:lnTo>
                    <a:pt x="228" y="672"/>
                  </a:lnTo>
                  <a:lnTo>
                    <a:pt x="254" y="684"/>
                  </a:lnTo>
                  <a:lnTo>
                    <a:pt x="280" y="694"/>
                  </a:lnTo>
                  <a:lnTo>
                    <a:pt x="308" y="702"/>
                  </a:lnTo>
                  <a:lnTo>
                    <a:pt x="338" y="706"/>
                  </a:lnTo>
                  <a:lnTo>
                    <a:pt x="338" y="706"/>
                  </a:lnTo>
                  <a:lnTo>
                    <a:pt x="376" y="710"/>
                  </a:lnTo>
                  <a:lnTo>
                    <a:pt x="416" y="710"/>
                  </a:lnTo>
                  <a:lnTo>
                    <a:pt x="418" y="770"/>
                  </a:lnTo>
                  <a:lnTo>
                    <a:pt x="418" y="770"/>
                  </a:lnTo>
                  <a:lnTo>
                    <a:pt x="374" y="770"/>
                  </a:lnTo>
                  <a:lnTo>
                    <a:pt x="330" y="768"/>
                  </a:lnTo>
                  <a:lnTo>
                    <a:pt x="330" y="768"/>
                  </a:lnTo>
                  <a:lnTo>
                    <a:pt x="294" y="762"/>
                  </a:lnTo>
                  <a:lnTo>
                    <a:pt x="262" y="752"/>
                  </a:lnTo>
                  <a:lnTo>
                    <a:pt x="230" y="740"/>
                  </a:lnTo>
                  <a:lnTo>
                    <a:pt x="200" y="726"/>
                  </a:lnTo>
                  <a:lnTo>
                    <a:pt x="172" y="710"/>
                  </a:lnTo>
                  <a:lnTo>
                    <a:pt x="146" y="692"/>
                  </a:lnTo>
                  <a:lnTo>
                    <a:pt x="120" y="672"/>
                  </a:lnTo>
                  <a:lnTo>
                    <a:pt x="98" y="650"/>
                  </a:lnTo>
                  <a:lnTo>
                    <a:pt x="98" y="650"/>
                  </a:lnTo>
                  <a:lnTo>
                    <a:pt x="78" y="626"/>
                  </a:lnTo>
                  <a:lnTo>
                    <a:pt x="60" y="600"/>
                  </a:lnTo>
                  <a:lnTo>
                    <a:pt x="44" y="572"/>
                  </a:lnTo>
                  <a:lnTo>
                    <a:pt x="30" y="542"/>
                  </a:lnTo>
                  <a:lnTo>
                    <a:pt x="18" y="512"/>
                  </a:lnTo>
                  <a:lnTo>
                    <a:pt x="10" y="480"/>
                  </a:lnTo>
                  <a:lnTo>
                    <a:pt x="4" y="446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370"/>
                  </a:lnTo>
                  <a:lnTo>
                    <a:pt x="4" y="326"/>
                  </a:lnTo>
                  <a:lnTo>
                    <a:pt x="4" y="326"/>
                  </a:lnTo>
                  <a:lnTo>
                    <a:pt x="10" y="296"/>
                  </a:lnTo>
                  <a:lnTo>
                    <a:pt x="18" y="264"/>
                  </a:lnTo>
                  <a:lnTo>
                    <a:pt x="28" y="236"/>
                  </a:lnTo>
                  <a:lnTo>
                    <a:pt x="38" y="206"/>
                  </a:lnTo>
                  <a:lnTo>
                    <a:pt x="52" y="180"/>
                  </a:lnTo>
                  <a:lnTo>
                    <a:pt x="68" y="154"/>
                  </a:lnTo>
                  <a:lnTo>
                    <a:pt x="86" y="130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26" y="88"/>
                  </a:lnTo>
                  <a:lnTo>
                    <a:pt x="150" y="70"/>
                  </a:lnTo>
                  <a:lnTo>
                    <a:pt x="174" y="54"/>
                  </a:lnTo>
                  <a:lnTo>
                    <a:pt x="198" y="40"/>
                  </a:lnTo>
                  <a:lnTo>
                    <a:pt x="226" y="28"/>
                  </a:lnTo>
                  <a:lnTo>
                    <a:pt x="254" y="16"/>
                  </a:lnTo>
                  <a:lnTo>
                    <a:pt x="284" y="10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56" y="0"/>
                  </a:lnTo>
                  <a:lnTo>
                    <a:pt x="398" y="2"/>
                  </a:lnTo>
                  <a:lnTo>
                    <a:pt x="438" y="6"/>
                  </a:lnTo>
                  <a:lnTo>
                    <a:pt x="478" y="16"/>
                  </a:lnTo>
                  <a:lnTo>
                    <a:pt x="478" y="16"/>
                  </a:lnTo>
                  <a:lnTo>
                    <a:pt x="514" y="30"/>
                  </a:lnTo>
                  <a:lnTo>
                    <a:pt x="550" y="48"/>
                  </a:lnTo>
                  <a:lnTo>
                    <a:pt x="566" y="60"/>
                  </a:lnTo>
                  <a:lnTo>
                    <a:pt x="582" y="72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14" y="98"/>
                  </a:lnTo>
                  <a:lnTo>
                    <a:pt x="638" y="124"/>
                  </a:lnTo>
                  <a:lnTo>
                    <a:pt x="660" y="154"/>
                  </a:lnTo>
                  <a:lnTo>
                    <a:pt x="660" y="154"/>
                  </a:lnTo>
                  <a:lnTo>
                    <a:pt x="680" y="186"/>
                  </a:lnTo>
                  <a:lnTo>
                    <a:pt x="696" y="222"/>
                  </a:lnTo>
                  <a:lnTo>
                    <a:pt x="696" y="222"/>
                  </a:lnTo>
                  <a:lnTo>
                    <a:pt x="706" y="248"/>
                  </a:lnTo>
                  <a:lnTo>
                    <a:pt x="714" y="276"/>
                  </a:lnTo>
                  <a:lnTo>
                    <a:pt x="720" y="304"/>
                  </a:lnTo>
                  <a:lnTo>
                    <a:pt x="724" y="332"/>
                  </a:lnTo>
                  <a:lnTo>
                    <a:pt x="724" y="332"/>
                  </a:lnTo>
                  <a:lnTo>
                    <a:pt x="726" y="360"/>
                  </a:lnTo>
                  <a:lnTo>
                    <a:pt x="726" y="388"/>
                  </a:lnTo>
                  <a:lnTo>
                    <a:pt x="722" y="416"/>
                  </a:lnTo>
                  <a:lnTo>
                    <a:pt x="718" y="444"/>
                  </a:lnTo>
                  <a:lnTo>
                    <a:pt x="718" y="444"/>
                  </a:lnTo>
                  <a:lnTo>
                    <a:pt x="708" y="478"/>
                  </a:lnTo>
                  <a:lnTo>
                    <a:pt x="694" y="508"/>
                  </a:lnTo>
                  <a:lnTo>
                    <a:pt x="678" y="538"/>
                  </a:lnTo>
                  <a:lnTo>
                    <a:pt x="668" y="552"/>
                  </a:lnTo>
                  <a:lnTo>
                    <a:pt x="656" y="566"/>
                  </a:lnTo>
                  <a:lnTo>
                    <a:pt x="656" y="566"/>
                  </a:lnTo>
                  <a:lnTo>
                    <a:pt x="632" y="588"/>
                  </a:lnTo>
                  <a:lnTo>
                    <a:pt x="606" y="608"/>
                  </a:lnTo>
                  <a:lnTo>
                    <a:pt x="576" y="624"/>
                  </a:lnTo>
                  <a:lnTo>
                    <a:pt x="560" y="630"/>
                  </a:lnTo>
                  <a:lnTo>
                    <a:pt x="544" y="636"/>
                  </a:lnTo>
                  <a:lnTo>
                    <a:pt x="544" y="636"/>
                  </a:lnTo>
                  <a:lnTo>
                    <a:pt x="522" y="640"/>
                  </a:lnTo>
                  <a:lnTo>
                    <a:pt x="500" y="644"/>
                  </a:lnTo>
                  <a:lnTo>
                    <a:pt x="500" y="644"/>
                  </a:lnTo>
                  <a:lnTo>
                    <a:pt x="470" y="646"/>
                  </a:lnTo>
                  <a:lnTo>
                    <a:pt x="442" y="644"/>
                  </a:lnTo>
                  <a:lnTo>
                    <a:pt x="412" y="640"/>
                  </a:lnTo>
                  <a:lnTo>
                    <a:pt x="386" y="630"/>
                  </a:lnTo>
                  <a:lnTo>
                    <a:pt x="386" y="630"/>
                  </a:lnTo>
                  <a:lnTo>
                    <a:pt x="372" y="624"/>
                  </a:lnTo>
                  <a:lnTo>
                    <a:pt x="360" y="618"/>
                  </a:lnTo>
                  <a:lnTo>
                    <a:pt x="350" y="610"/>
                  </a:lnTo>
                  <a:lnTo>
                    <a:pt x="338" y="600"/>
                  </a:lnTo>
                  <a:lnTo>
                    <a:pt x="330" y="590"/>
                  </a:lnTo>
                  <a:lnTo>
                    <a:pt x="320" y="580"/>
                  </a:lnTo>
                  <a:lnTo>
                    <a:pt x="314" y="568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288" y="546"/>
                  </a:lnTo>
                  <a:lnTo>
                    <a:pt x="270" y="534"/>
                  </a:lnTo>
                  <a:lnTo>
                    <a:pt x="252" y="520"/>
                  </a:lnTo>
                  <a:lnTo>
                    <a:pt x="238" y="504"/>
                  </a:lnTo>
                  <a:lnTo>
                    <a:pt x="228" y="486"/>
                  </a:lnTo>
                  <a:lnTo>
                    <a:pt x="218" y="466"/>
                  </a:lnTo>
                  <a:lnTo>
                    <a:pt x="214" y="444"/>
                  </a:lnTo>
                  <a:lnTo>
                    <a:pt x="212" y="422"/>
                  </a:lnTo>
                  <a:lnTo>
                    <a:pt x="212" y="310"/>
                  </a:lnTo>
                  <a:lnTo>
                    <a:pt x="260" y="310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2" y="156"/>
                  </a:lnTo>
                  <a:lnTo>
                    <a:pt x="266" y="148"/>
                  </a:lnTo>
                  <a:lnTo>
                    <a:pt x="274" y="142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94" y="142"/>
                  </a:lnTo>
                  <a:lnTo>
                    <a:pt x="302" y="148"/>
                  </a:lnTo>
                  <a:lnTo>
                    <a:pt x="308" y="156"/>
                  </a:lnTo>
                  <a:lnTo>
                    <a:pt x="310" y="166"/>
                  </a:lnTo>
                  <a:lnTo>
                    <a:pt x="310" y="310"/>
                  </a:lnTo>
                  <a:lnTo>
                    <a:pt x="384" y="310"/>
                  </a:lnTo>
                  <a:lnTo>
                    <a:pt x="384" y="166"/>
                  </a:lnTo>
                  <a:lnTo>
                    <a:pt x="384" y="166"/>
                  </a:lnTo>
                  <a:lnTo>
                    <a:pt x="386" y="156"/>
                  </a:lnTo>
                  <a:lnTo>
                    <a:pt x="392" y="148"/>
                  </a:lnTo>
                  <a:lnTo>
                    <a:pt x="400" y="142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420" y="142"/>
                  </a:lnTo>
                  <a:lnTo>
                    <a:pt x="428" y="148"/>
                  </a:lnTo>
                  <a:lnTo>
                    <a:pt x="434" y="156"/>
                  </a:lnTo>
                  <a:lnTo>
                    <a:pt x="436" y="166"/>
                  </a:lnTo>
                  <a:lnTo>
                    <a:pt x="436" y="310"/>
                  </a:lnTo>
                  <a:lnTo>
                    <a:pt x="48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33587" y="4289790"/>
            <a:ext cx="718443" cy="709527"/>
            <a:chOff x="2233587" y="4289790"/>
            <a:chExt cx="718443" cy="709527"/>
          </a:xfrm>
        </p:grpSpPr>
        <p:sp>
          <p:nvSpPr>
            <p:cNvPr id="44" name="椭圆 32"/>
            <p:cNvSpPr>
              <a:spLocks noChangeArrowheads="1"/>
            </p:cNvSpPr>
            <p:nvPr/>
          </p:nvSpPr>
          <p:spPr bwMode="auto">
            <a:xfrm>
              <a:off x="2233587" y="4289790"/>
              <a:ext cx="718443" cy="709527"/>
            </a:xfrm>
            <a:prstGeom prst="ellipse">
              <a:avLst/>
            </a:pr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" name="Freeform 30"/>
            <p:cNvSpPr>
              <a:spLocks noEditPoints="1" noChangeArrowheads="1"/>
            </p:cNvSpPr>
            <p:nvPr/>
          </p:nvSpPr>
          <p:spPr bwMode="auto">
            <a:xfrm>
              <a:off x="2315908" y="4370167"/>
              <a:ext cx="553800" cy="548775"/>
            </a:xfrm>
            <a:custGeom>
              <a:avLst/>
              <a:gdLst>
                <a:gd name="T0" fmla="*/ 396 w 658"/>
                <a:gd name="T1" fmla="*/ 6 h 660"/>
                <a:gd name="T2" fmla="*/ 514 w 658"/>
                <a:gd name="T3" fmla="*/ 56 h 660"/>
                <a:gd name="T4" fmla="*/ 602 w 658"/>
                <a:gd name="T5" fmla="*/ 146 h 660"/>
                <a:gd name="T6" fmla="*/ 652 w 658"/>
                <a:gd name="T7" fmla="*/ 264 h 660"/>
                <a:gd name="T8" fmla="*/ 658 w 658"/>
                <a:gd name="T9" fmla="*/ 364 h 660"/>
                <a:gd name="T10" fmla="*/ 620 w 658"/>
                <a:gd name="T11" fmla="*/ 488 h 660"/>
                <a:gd name="T12" fmla="*/ 538 w 658"/>
                <a:gd name="T13" fmla="*/ 584 h 660"/>
                <a:gd name="T14" fmla="*/ 428 w 658"/>
                <a:gd name="T15" fmla="*/ 644 h 660"/>
                <a:gd name="T16" fmla="*/ 330 w 658"/>
                <a:gd name="T17" fmla="*/ 660 h 660"/>
                <a:gd name="T18" fmla="*/ 200 w 658"/>
                <a:gd name="T19" fmla="*/ 634 h 660"/>
                <a:gd name="T20" fmla="*/ 96 w 658"/>
                <a:gd name="T21" fmla="*/ 564 h 660"/>
                <a:gd name="T22" fmla="*/ 26 w 658"/>
                <a:gd name="T23" fmla="*/ 458 h 660"/>
                <a:gd name="T24" fmla="*/ 0 w 658"/>
                <a:gd name="T25" fmla="*/ 330 h 660"/>
                <a:gd name="T26" fmla="*/ 14 w 658"/>
                <a:gd name="T27" fmla="*/ 232 h 660"/>
                <a:gd name="T28" fmla="*/ 74 w 658"/>
                <a:gd name="T29" fmla="*/ 120 h 660"/>
                <a:gd name="T30" fmla="*/ 172 w 658"/>
                <a:gd name="T31" fmla="*/ 40 h 660"/>
                <a:gd name="T32" fmla="*/ 296 w 658"/>
                <a:gd name="T33" fmla="*/ 2 h 660"/>
                <a:gd name="T34" fmla="*/ 412 w 658"/>
                <a:gd name="T35" fmla="*/ 202 h 660"/>
                <a:gd name="T36" fmla="*/ 438 w 658"/>
                <a:gd name="T37" fmla="*/ 222 h 660"/>
                <a:gd name="T38" fmla="*/ 470 w 658"/>
                <a:gd name="T39" fmla="*/ 270 h 660"/>
                <a:gd name="T40" fmla="*/ 482 w 658"/>
                <a:gd name="T41" fmla="*/ 330 h 660"/>
                <a:gd name="T42" fmla="*/ 476 w 658"/>
                <a:gd name="T43" fmla="*/ 374 h 660"/>
                <a:gd name="T44" fmla="*/ 448 w 658"/>
                <a:gd name="T45" fmla="*/ 426 h 660"/>
                <a:gd name="T46" fmla="*/ 416 w 658"/>
                <a:gd name="T47" fmla="*/ 454 h 660"/>
                <a:gd name="T48" fmla="*/ 360 w 658"/>
                <a:gd name="T49" fmla="*/ 478 h 660"/>
                <a:gd name="T50" fmla="*/ 316 w 658"/>
                <a:gd name="T51" fmla="*/ 480 h 660"/>
                <a:gd name="T52" fmla="*/ 258 w 658"/>
                <a:gd name="T53" fmla="*/ 462 h 660"/>
                <a:gd name="T54" fmla="*/ 224 w 658"/>
                <a:gd name="T55" fmla="*/ 436 h 660"/>
                <a:gd name="T56" fmla="*/ 192 w 658"/>
                <a:gd name="T57" fmla="*/ 388 h 660"/>
                <a:gd name="T58" fmla="*/ 180 w 658"/>
                <a:gd name="T59" fmla="*/ 330 h 660"/>
                <a:gd name="T60" fmla="*/ 186 w 658"/>
                <a:gd name="T61" fmla="*/ 284 h 660"/>
                <a:gd name="T62" fmla="*/ 214 w 658"/>
                <a:gd name="T63" fmla="*/ 232 h 660"/>
                <a:gd name="T64" fmla="*/ 218 w 658"/>
                <a:gd name="T65" fmla="*/ 160 h 660"/>
                <a:gd name="T66" fmla="*/ 186 w 658"/>
                <a:gd name="T67" fmla="*/ 186 h 660"/>
                <a:gd name="T68" fmla="*/ 144 w 658"/>
                <a:gd name="T69" fmla="*/ 250 h 660"/>
                <a:gd name="T70" fmla="*/ 128 w 658"/>
                <a:gd name="T71" fmla="*/ 330 h 660"/>
                <a:gd name="T72" fmla="*/ 136 w 658"/>
                <a:gd name="T73" fmla="*/ 390 h 660"/>
                <a:gd name="T74" fmla="*/ 174 w 658"/>
                <a:gd name="T75" fmla="*/ 458 h 660"/>
                <a:gd name="T76" fmla="*/ 216 w 658"/>
                <a:gd name="T77" fmla="*/ 498 h 660"/>
                <a:gd name="T78" fmla="*/ 290 w 658"/>
                <a:gd name="T79" fmla="*/ 528 h 660"/>
                <a:gd name="T80" fmla="*/ 352 w 658"/>
                <a:gd name="T81" fmla="*/ 532 h 660"/>
                <a:gd name="T82" fmla="*/ 428 w 658"/>
                <a:gd name="T83" fmla="*/ 508 h 660"/>
                <a:gd name="T84" fmla="*/ 474 w 658"/>
                <a:gd name="T85" fmla="*/ 472 h 660"/>
                <a:gd name="T86" fmla="*/ 518 w 658"/>
                <a:gd name="T87" fmla="*/ 408 h 660"/>
                <a:gd name="T88" fmla="*/ 534 w 658"/>
                <a:gd name="T89" fmla="*/ 330 h 660"/>
                <a:gd name="T90" fmla="*/ 524 w 658"/>
                <a:gd name="T91" fmla="*/ 268 h 660"/>
                <a:gd name="T92" fmla="*/ 488 w 658"/>
                <a:gd name="T93" fmla="*/ 200 h 660"/>
                <a:gd name="T94" fmla="*/ 438 w 658"/>
                <a:gd name="T95" fmla="*/ 156 h 660"/>
                <a:gd name="T96" fmla="*/ 356 w 658"/>
                <a:gd name="T97" fmla="*/ 296 h 6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8"/>
                <a:gd name="T148" fmla="*/ 0 h 660"/>
                <a:gd name="T149" fmla="*/ 658 w 658"/>
                <a:gd name="T150" fmla="*/ 660 h 6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8" h="660">
                  <a:moveTo>
                    <a:pt x="330" y="0"/>
                  </a:moveTo>
                  <a:lnTo>
                    <a:pt x="330" y="0"/>
                  </a:lnTo>
                  <a:lnTo>
                    <a:pt x="362" y="2"/>
                  </a:lnTo>
                  <a:lnTo>
                    <a:pt x="396" y="6"/>
                  </a:lnTo>
                  <a:lnTo>
                    <a:pt x="428" y="16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38" y="76"/>
                  </a:lnTo>
                  <a:lnTo>
                    <a:pt x="562" y="96"/>
                  </a:lnTo>
                  <a:lnTo>
                    <a:pt x="584" y="120"/>
                  </a:lnTo>
                  <a:lnTo>
                    <a:pt x="602" y="146"/>
                  </a:lnTo>
                  <a:lnTo>
                    <a:pt x="620" y="172"/>
                  </a:lnTo>
                  <a:lnTo>
                    <a:pt x="634" y="202"/>
                  </a:lnTo>
                  <a:lnTo>
                    <a:pt x="644" y="232"/>
                  </a:lnTo>
                  <a:lnTo>
                    <a:pt x="652" y="264"/>
                  </a:lnTo>
                  <a:lnTo>
                    <a:pt x="658" y="296"/>
                  </a:lnTo>
                  <a:lnTo>
                    <a:pt x="658" y="330"/>
                  </a:lnTo>
                  <a:lnTo>
                    <a:pt x="658" y="330"/>
                  </a:lnTo>
                  <a:lnTo>
                    <a:pt x="658" y="364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4" y="458"/>
                  </a:lnTo>
                  <a:lnTo>
                    <a:pt x="620" y="488"/>
                  </a:lnTo>
                  <a:lnTo>
                    <a:pt x="602" y="514"/>
                  </a:lnTo>
                  <a:lnTo>
                    <a:pt x="584" y="540"/>
                  </a:lnTo>
                  <a:lnTo>
                    <a:pt x="562" y="564"/>
                  </a:lnTo>
                  <a:lnTo>
                    <a:pt x="538" y="584"/>
                  </a:lnTo>
                  <a:lnTo>
                    <a:pt x="514" y="604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2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2" y="652"/>
                  </a:lnTo>
                  <a:lnTo>
                    <a:pt x="232" y="644"/>
                  </a:lnTo>
                  <a:lnTo>
                    <a:pt x="200" y="634"/>
                  </a:lnTo>
                  <a:lnTo>
                    <a:pt x="172" y="620"/>
                  </a:lnTo>
                  <a:lnTo>
                    <a:pt x="144" y="604"/>
                  </a:lnTo>
                  <a:lnTo>
                    <a:pt x="120" y="584"/>
                  </a:lnTo>
                  <a:lnTo>
                    <a:pt x="96" y="564"/>
                  </a:lnTo>
                  <a:lnTo>
                    <a:pt x="74" y="540"/>
                  </a:lnTo>
                  <a:lnTo>
                    <a:pt x="56" y="514"/>
                  </a:lnTo>
                  <a:lnTo>
                    <a:pt x="40" y="488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4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2"/>
                  </a:lnTo>
                  <a:lnTo>
                    <a:pt x="56" y="146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6"/>
                  </a:lnTo>
                  <a:lnTo>
                    <a:pt x="144" y="56"/>
                  </a:lnTo>
                  <a:lnTo>
                    <a:pt x="172" y="40"/>
                  </a:lnTo>
                  <a:lnTo>
                    <a:pt x="200" y="26"/>
                  </a:lnTo>
                  <a:lnTo>
                    <a:pt x="232" y="16"/>
                  </a:lnTo>
                  <a:lnTo>
                    <a:pt x="262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438" y="156"/>
                  </a:moveTo>
                  <a:lnTo>
                    <a:pt x="412" y="202"/>
                  </a:lnTo>
                  <a:lnTo>
                    <a:pt x="412" y="202"/>
                  </a:lnTo>
                  <a:lnTo>
                    <a:pt x="426" y="212"/>
                  </a:lnTo>
                  <a:lnTo>
                    <a:pt x="438" y="222"/>
                  </a:lnTo>
                  <a:lnTo>
                    <a:pt x="438" y="222"/>
                  </a:lnTo>
                  <a:lnTo>
                    <a:pt x="448" y="232"/>
                  </a:lnTo>
                  <a:lnTo>
                    <a:pt x="456" y="244"/>
                  </a:lnTo>
                  <a:lnTo>
                    <a:pt x="464" y="256"/>
                  </a:lnTo>
                  <a:lnTo>
                    <a:pt x="470" y="270"/>
                  </a:lnTo>
                  <a:lnTo>
                    <a:pt x="476" y="284"/>
                  </a:lnTo>
                  <a:lnTo>
                    <a:pt x="478" y="298"/>
                  </a:lnTo>
                  <a:lnTo>
                    <a:pt x="482" y="314"/>
                  </a:lnTo>
                  <a:lnTo>
                    <a:pt x="482" y="330"/>
                  </a:lnTo>
                  <a:lnTo>
                    <a:pt x="482" y="330"/>
                  </a:lnTo>
                  <a:lnTo>
                    <a:pt x="482" y="344"/>
                  </a:lnTo>
                  <a:lnTo>
                    <a:pt x="478" y="360"/>
                  </a:lnTo>
                  <a:lnTo>
                    <a:pt x="476" y="374"/>
                  </a:lnTo>
                  <a:lnTo>
                    <a:pt x="470" y="388"/>
                  </a:lnTo>
                  <a:lnTo>
                    <a:pt x="464" y="402"/>
                  </a:lnTo>
                  <a:lnTo>
                    <a:pt x="456" y="414"/>
                  </a:lnTo>
                  <a:lnTo>
                    <a:pt x="448" y="426"/>
                  </a:lnTo>
                  <a:lnTo>
                    <a:pt x="438" y="436"/>
                  </a:lnTo>
                  <a:lnTo>
                    <a:pt x="438" y="436"/>
                  </a:lnTo>
                  <a:lnTo>
                    <a:pt x="426" y="446"/>
                  </a:lnTo>
                  <a:lnTo>
                    <a:pt x="416" y="454"/>
                  </a:lnTo>
                  <a:lnTo>
                    <a:pt x="402" y="462"/>
                  </a:lnTo>
                  <a:lnTo>
                    <a:pt x="390" y="468"/>
                  </a:lnTo>
                  <a:lnTo>
                    <a:pt x="376" y="474"/>
                  </a:lnTo>
                  <a:lnTo>
                    <a:pt x="360" y="478"/>
                  </a:lnTo>
                  <a:lnTo>
                    <a:pt x="346" y="480"/>
                  </a:lnTo>
                  <a:lnTo>
                    <a:pt x="330" y="480"/>
                  </a:lnTo>
                  <a:lnTo>
                    <a:pt x="330" y="480"/>
                  </a:lnTo>
                  <a:lnTo>
                    <a:pt x="316" y="480"/>
                  </a:lnTo>
                  <a:lnTo>
                    <a:pt x="300" y="478"/>
                  </a:lnTo>
                  <a:lnTo>
                    <a:pt x="286" y="474"/>
                  </a:lnTo>
                  <a:lnTo>
                    <a:pt x="272" y="468"/>
                  </a:lnTo>
                  <a:lnTo>
                    <a:pt x="258" y="462"/>
                  </a:lnTo>
                  <a:lnTo>
                    <a:pt x="246" y="454"/>
                  </a:lnTo>
                  <a:lnTo>
                    <a:pt x="234" y="446"/>
                  </a:lnTo>
                  <a:lnTo>
                    <a:pt x="224" y="436"/>
                  </a:lnTo>
                  <a:lnTo>
                    <a:pt x="224" y="436"/>
                  </a:lnTo>
                  <a:lnTo>
                    <a:pt x="214" y="426"/>
                  </a:lnTo>
                  <a:lnTo>
                    <a:pt x="204" y="414"/>
                  </a:lnTo>
                  <a:lnTo>
                    <a:pt x="198" y="402"/>
                  </a:lnTo>
                  <a:lnTo>
                    <a:pt x="192" y="388"/>
                  </a:lnTo>
                  <a:lnTo>
                    <a:pt x="186" y="374"/>
                  </a:lnTo>
                  <a:lnTo>
                    <a:pt x="182" y="360"/>
                  </a:lnTo>
                  <a:lnTo>
                    <a:pt x="180" y="344"/>
                  </a:lnTo>
                  <a:lnTo>
                    <a:pt x="180" y="330"/>
                  </a:lnTo>
                  <a:lnTo>
                    <a:pt x="180" y="330"/>
                  </a:lnTo>
                  <a:lnTo>
                    <a:pt x="180" y="314"/>
                  </a:lnTo>
                  <a:lnTo>
                    <a:pt x="182" y="298"/>
                  </a:lnTo>
                  <a:lnTo>
                    <a:pt x="186" y="284"/>
                  </a:lnTo>
                  <a:lnTo>
                    <a:pt x="192" y="270"/>
                  </a:lnTo>
                  <a:lnTo>
                    <a:pt x="198" y="256"/>
                  </a:lnTo>
                  <a:lnTo>
                    <a:pt x="204" y="244"/>
                  </a:lnTo>
                  <a:lnTo>
                    <a:pt x="214" y="232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44" y="206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02" y="172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74" y="200"/>
                  </a:lnTo>
                  <a:lnTo>
                    <a:pt x="162" y="216"/>
                  </a:lnTo>
                  <a:lnTo>
                    <a:pt x="152" y="232"/>
                  </a:lnTo>
                  <a:lnTo>
                    <a:pt x="144" y="250"/>
                  </a:lnTo>
                  <a:lnTo>
                    <a:pt x="136" y="268"/>
                  </a:lnTo>
                  <a:lnTo>
                    <a:pt x="132" y="288"/>
                  </a:lnTo>
                  <a:lnTo>
                    <a:pt x="128" y="308"/>
                  </a:lnTo>
                  <a:lnTo>
                    <a:pt x="128" y="330"/>
                  </a:lnTo>
                  <a:lnTo>
                    <a:pt x="128" y="330"/>
                  </a:lnTo>
                  <a:lnTo>
                    <a:pt x="128" y="350"/>
                  </a:lnTo>
                  <a:lnTo>
                    <a:pt x="132" y="370"/>
                  </a:lnTo>
                  <a:lnTo>
                    <a:pt x="136" y="390"/>
                  </a:lnTo>
                  <a:lnTo>
                    <a:pt x="144" y="408"/>
                  </a:lnTo>
                  <a:lnTo>
                    <a:pt x="152" y="426"/>
                  </a:lnTo>
                  <a:lnTo>
                    <a:pt x="162" y="442"/>
                  </a:lnTo>
                  <a:lnTo>
                    <a:pt x="174" y="458"/>
                  </a:lnTo>
                  <a:lnTo>
                    <a:pt x="186" y="472"/>
                  </a:lnTo>
                  <a:lnTo>
                    <a:pt x="186" y="472"/>
                  </a:lnTo>
                  <a:lnTo>
                    <a:pt x="202" y="486"/>
                  </a:lnTo>
                  <a:lnTo>
                    <a:pt x="216" y="498"/>
                  </a:lnTo>
                  <a:lnTo>
                    <a:pt x="234" y="508"/>
                  </a:lnTo>
                  <a:lnTo>
                    <a:pt x="252" y="516"/>
                  </a:lnTo>
                  <a:lnTo>
                    <a:pt x="270" y="524"/>
                  </a:lnTo>
                  <a:lnTo>
                    <a:pt x="290" y="528"/>
                  </a:lnTo>
                  <a:lnTo>
                    <a:pt x="310" y="532"/>
                  </a:lnTo>
                  <a:lnTo>
                    <a:pt x="330" y="532"/>
                  </a:lnTo>
                  <a:lnTo>
                    <a:pt x="330" y="532"/>
                  </a:lnTo>
                  <a:lnTo>
                    <a:pt x="352" y="532"/>
                  </a:lnTo>
                  <a:lnTo>
                    <a:pt x="372" y="528"/>
                  </a:lnTo>
                  <a:lnTo>
                    <a:pt x="390" y="524"/>
                  </a:lnTo>
                  <a:lnTo>
                    <a:pt x="410" y="516"/>
                  </a:lnTo>
                  <a:lnTo>
                    <a:pt x="428" y="508"/>
                  </a:lnTo>
                  <a:lnTo>
                    <a:pt x="444" y="498"/>
                  </a:lnTo>
                  <a:lnTo>
                    <a:pt x="460" y="486"/>
                  </a:lnTo>
                  <a:lnTo>
                    <a:pt x="474" y="472"/>
                  </a:lnTo>
                  <a:lnTo>
                    <a:pt x="474" y="472"/>
                  </a:lnTo>
                  <a:lnTo>
                    <a:pt x="488" y="458"/>
                  </a:lnTo>
                  <a:lnTo>
                    <a:pt x="498" y="442"/>
                  </a:lnTo>
                  <a:lnTo>
                    <a:pt x="510" y="426"/>
                  </a:lnTo>
                  <a:lnTo>
                    <a:pt x="518" y="408"/>
                  </a:lnTo>
                  <a:lnTo>
                    <a:pt x="524" y="390"/>
                  </a:lnTo>
                  <a:lnTo>
                    <a:pt x="530" y="370"/>
                  </a:lnTo>
                  <a:lnTo>
                    <a:pt x="532" y="350"/>
                  </a:lnTo>
                  <a:lnTo>
                    <a:pt x="534" y="330"/>
                  </a:lnTo>
                  <a:lnTo>
                    <a:pt x="534" y="330"/>
                  </a:lnTo>
                  <a:lnTo>
                    <a:pt x="532" y="308"/>
                  </a:lnTo>
                  <a:lnTo>
                    <a:pt x="530" y="288"/>
                  </a:lnTo>
                  <a:lnTo>
                    <a:pt x="524" y="268"/>
                  </a:lnTo>
                  <a:lnTo>
                    <a:pt x="518" y="250"/>
                  </a:lnTo>
                  <a:lnTo>
                    <a:pt x="510" y="232"/>
                  </a:lnTo>
                  <a:lnTo>
                    <a:pt x="498" y="216"/>
                  </a:lnTo>
                  <a:lnTo>
                    <a:pt x="488" y="200"/>
                  </a:lnTo>
                  <a:lnTo>
                    <a:pt x="474" y="186"/>
                  </a:lnTo>
                  <a:lnTo>
                    <a:pt x="474" y="186"/>
                  </a:lnTo>
                  <a:lnTo>
                    <a:pt x="458" y="170"/>
                  </a:lnTo>
                  <a:lnTo>
                    <a:pt x="438" y="156"/>
                  </a:lnTo>
                  <a:lnTo>
                    <a:pt x="438" y="156"/>
                  </a:lnTo>
                  <a:close/>
                  <a:moveTo>
                    <a:pt x="300" y="48"/>
                  </a:moveTo>
                  <a:lnTo>
                    <a:pt x="300" y="296"/>
                  </a:lnTo>
                  <a:lnTo>
                    <a:pt x="356" y="296"/>
                  </a:lnTo>
                  <a:lnTo>
                    <a:pt x="356" y="48"/>
                  </a:lnTo>
                  <a:lnTo>
                    <a:pt x="30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092350" y="4289790"/>
            <a:ext cx="718443" cy="709527"/>
            <a:chOff x="3092350" y="4289790"/>
            <a:chExt cx="718443" cy="709527"/>
          </a:xfrm>
        </p:grpSpPr>
        <p:sp>
          <p:nvSpPr>
            <p:cNvPr id="43" name="椭圆 29"/>
            <p:cNvSpPr>
              <a:spLocks noChangeArrowheads="1"/>
            </p:cNvSpPr>
            <p:nvPr/>
          </p:nvSpPr>
          <p:spPr bwMode="auto">
            <a:xfrm>
              <a:off x="3092350" y="4289790"/>
              <a:ext cx="718443" cy="709527"/>
            </a:xfrm>
            <a:prstGeom prst="ellipse">
              <a:avLst/>
            </a:pr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8" name="Freeform 22"/>
            <p:cNvSpPr>
              <a:spLocks noEditPoints="1" noChangeArrowheads="1"/>
            </p:cNvSpPr>
            <p:nvPr/>
          </p:nvSpPr>
          <p:spPr bwMode="auto">
            <a:xfrm>
              <a:off x="3214899" y="4472715"/>
              <a:ext cx="473349" cy="343677"/>
            </a:xfrm>
            <a:custGeom>
              <a:avLst/>
              <a:gdLst>
                <a:gd name="T0" fmla="*/ 54 w 648"/>
                <a:gd name="T1" fmla="*/ 18 h 476"/>
                <a:gd name="T2" fmla="*/ 72 w 648"/>
                <a:gd name="T3" fmla="*/ 0 h 476"/>
                <a:gd name="T4" fmla="*/ 170 w 648"/>
                <a:gd name="T5" fmla="*/ 6 h 476"/>
                <a:gd name="T6" fmla="*/ 600 w 648"/>
                <a:gd name="T7" fmla="*/ 66 h 476"/>
                <a:gd name="T8" fmla="*/ 626 w 648"/>
                <a:gd name="T9" fmla="*/ 74 h 476"/>
                <a:gd name="T10" fmla="*/ 648 w 648"/>
                <a:gd name="T11" fmla="*/ 106 h 476"/>
                <a:gd name="T12" fmla="*/ 648 w 648"/>
                <a:gd name="T13" fmla="*/ 438 h 476"/>
                <a:gd name="T14" fmla="*/ 626 w 648"/>
                <a:gd name="T15" fmla="*/ 468 h 476"/>
                <a:gd name="T16" fmla="*/ 48 w 648"/>
                <a:gd name="T17" fmla="*/ 476 h 476"/>
                <a:gd name="T18" fmla="*/ 22 w 648"/>
                <a:gd name="T19" fmla="*/ 468 h 476"/>
                <a:gd name="T20" fmla="*/ 0 w 648"/>
                <a:gd name="T21" fmla="*/ 438 h 476"/>
                <a:gd name="T22" fmla="*/ 0 w 648"/>
                <a:gd name="T23" fmla="*/ 106 h 476"/>
                <a:gd name="T24" fmla="*/ 22 w 648"/>
                <a:gd name="T25" fmla="*/ 74 h 476"/>
                <a:gd name="T26" fmla="*/ 48 w 648"/>
                <a:gd name="T27" fmla="*/ 66 h 476"/>
                <a:gd name="T28" fmla="*/ 74 w 648"/>
                <a:gd name="T29" fmla="*/ 428 h 476"/>
                <a:gd name="T30" fmla="*/ 68 w 648"/>
                <a:gd name="T31" fmla="*/ 108 h 476"/>
                <a:gd name="T32" fmla="*/ 54 w 648"/>
                <a:gd name="T33" fmla="*/ 100 h 476"/>
                <a:gd name="T34" fmla="*/ 32 w 648"/>
                <a:gd name="T35" fmla="*/ 122 h 476"/>
                <a:gd name="T36" fmla="*/ 28 w 648"/>
                <a:gd name="T37" fmla="*/ 404 h 476"/>
                <a:gd name="T38" fmla="*/ 40 w 648"/>
                <a:gd name="T39" fmla="*/ 434 h 476"/>
                <a:gd name="T40" fmla="*/ 70 w 648"/>
                <a:gd name="T41" fmla="*/ 446 h 476"/>
                <a:gd name="T42" fmla="*/ 116 w 648"/>
                <a:gd name="T43" fmla="*/ 214 h 476"/>
                <a:gd name="T44" fmla="*/ 116 w 648"/>
                <a:gd name="T45" fmla="*/ 128 h 476"/>
                <a:gd name="T46" fmla="*/ 394 w 648"/>
                <a:gd name="T47" fmla="*/ 128 h 476"/>
                <a:gd name="T48" fmla="*/ 342 w 648"/>
                <a:gd name="T49" fmla="*/ 150 h 476"/>
                <a:gd name="T50" fmla="*/ 302 w 648"/>
                <a:gd name="T51" fmla="*/ 190 h 476"/>
                <a:gd name="T52" fmla="*/ 280 w 648"/>
                <a:gd name="T53" fmla="*/ 242 h 476"/>
                <a:gd name="T54" fmla="*/ 278 w 648"/>
                <a:gd name="T55" fmla="*/ 288 h 476"/>
                <a:gd name="T56" fmla="*/ 294 w 648"/>
                <a:gd name="T57" fmla="*/ 342 h 476"/>
                <a:gd name="T58" fmla="*/ 330 w 648"/>
                <a:gd name="T59" fmla="*/ 386 h 476"/>
                <a:gd name="T60" fmla="*/ 380 w 648"/>
                <a:gd name="T61" fmla="*/ 412 h 476"/>
                <a:gd name="T62" fmla="*/ 424 w 648"/>
                <a:gd name="T63" fmla="*/ 418 h 476"/>
                <a:gd name="T64" fmla="*/ 480 w 648"/>
                <a:gd name="T65" fmla="*/ 408 h 476"/>
                <a:gd name="T66" fmla="*/ 526 w 648"/>
                <a:gd name="T67" fmla="*/ 376 h 476"/>
                <a:gd name="T68" fmla="*/ 558 w 648"/>
                <a:gd name="T69" fmla="*/ 330 h 476"/>
                <a:gd name="T70" fmla="*/ 570 w 648"/>
                <a:gd name="T71" fmla="*/ 272 h 476"/>
                <a:gd name="T72" fmla="*/ 564 w 648"/>
                <a:gd name="T73" fmla="*/ 228 h 476"/>
                <a:gd name="T74" fmla="*/ 536 w 648"/>
                <a:gd name="T75" fmla="*/ 178 h 476"/>
                <a:gd name="T76" fmla="*/ 494 w 648"/>
                <a:gd name="T77" fmla="*/ 142 h 476"/>
                <a:gd name="T78" fmla="*/ 438 w 648"/>
                <a:gd name="T79" fmla="*/ 126 h 476"/>
                <a:gd name="T80" fmla="*/ 426 w 648"/>
                <a:gd name="T81" fmla="*/ 176 h 476"/>
                <a:gd name="T82" fmla="*/ 358 w 648"/>
                <a:gd name="T83" fmla="*/ 204 h 476"/>
                <a:gd name="T84" fmla="*/ 330 w 648"/>
                <a:gd name="T85" fmla="*/ 272 h 476"/>
                <a:gd name="T86" fmla="*/ 336 w 648"/>
                <a:gd name="T87" fmla="*/ 308 h 476"/>
                <a:gd name="T88" fmla="*/ 340 w 648"/>
                <a:gd name="T89" fmla="*/ 314 h 476"/>
                <a:gd name="T90" fmla="*/ 372 w 648"/>
                <a:gd name="T91" fmla="*/ 246 h 476"/>
                <a:gd name="T92" fmla="*/ 450 w 648"/>
                <a:gd name="T93" fmla="*/ 218 h 476"/>
                <a:gd name="T94" fmla="*/ 502 w 648"/>
                <a:gd name="T95" fmla="*/ 230 h 476"/>
                <a:gd name="T96" fmla="*/ 502 w 648"/>
                <a:gd name="T97" fmla="*/ 214 h 476"/>
                <a:gd name="T98" fmla="*/ 456 w 648"/>
                <a:gd name="T99" fmla="*/ 180 h 476"/>
                <a:gd name="T100" fmla="*/ 424 w 648"/>
                <a:gd name="T101" fmla="*/ 158 h 476"/>
                <a:gd name="T102" fmla="*/ 360 w 648"/>
                <a:gd name="T103" fmla="*/ 178 h 476"/>
                <a:gd name="T104" fmla="*/ 312 w 648"/>
                <a:gd name="T105" fmla="*/ 250 h 476"/>
                <a:gd name="T106" fmla="*/ 318 w 648"/>
                <a:gd name="T107" fmla="*/ 316 h 476"/>
                <a:gd name="T108" fmla="*/ 380 w 648"/>
                <a:gd name="T109" fmla="*/ 376 h 476"/>
                <a:gd name="T110" fmla="*/ 446 w 648"/>
                <a:gd name="T111" fmla="*/ 384 h 476"/>
                <a:gd name="T112" fmla="*/ 518 w 648"/>
                <a:gd name="T113" fmla="*/ 336 h 476"/>
                <a:gd name="T114" fmla="*/ 536 w 648"/>
                <a:gd name="T115" fmla="*/ 272 h 476"/>
                <a:gd name="T116" fmla="*/ 504 w 648"/>
                <a:gd name="T117" fmla="*/ 192 h 476"/>
                <a:gd name="T118" fmla="*/ 424 w 648"/>
                <a:gd name="T119" fmla="*/ 158 h 4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8"/>
                <a:gd name="T181" fmla="*/ 0 h 476"/>
                <a:gd name="T182" fmla="*/ 648 w 648"/>
                <a:gd name="T183" fmla="*/ 476 h 4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8" h="476">
                  <a:moveTo>
                    <a:pt x="48" y="66"/>
                  </a:moveTo>
                  <a:lnTo>
                    <a:pt x="54" y="6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6" y="12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4" y="12"/>
                  </a:lnTo>
                  <a:lnTo>
                    <a:pt x="176" y="18"/>
                  </a:lnTo>
                  <a:lnTo>
                    <a:pt x="176" y="66"/>
                  </a:lnTo>
                  <a:lnTo>
                    <a:pt x="600" y="66"/>
                  </a:lnTo>
                  <a:lnTo>
                    <a:pt x="600" y="66"/>
                  </a:lnTo>
                  <a:lnTo>
                    <a:pt x="610" y="68"/>
                  </a:lnTo>
                  <a:lnTo>
                    <a:pt x="618" y="70"/>
                  </a:lnTo>
                  <a:lnTo>
                    <a:pt x="626" y="74"/>
                  </a:lnTo>
                  <a:lnTo>
                    <a:pt x="634" y="80"/>
                  </a:lnTo>
                  <a:lnTo>
                    <a:pt x="640" y="88"/>
                  </a:lnTo>
                  <a:lnTo>
                    <a:pt x="644" y="96"/>
                  </a:lnTo>
                  <a:lnTo>
                    <a:pt x="648" y="106"/>
                  </a:lnTo>
                  <a:lnTo>
                    <a:pt x="648" y="114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38"/>
                  </a:lnTo>
                  <a:lnTo>
                    <a:pt x="644" y="446"/>
                  </a:lnTo>
                  <a:lnTo>
                    <a:pt x="640" y="454"/>
                  </a:lnTo>
                  <a:lnTo>
                    <a:pt x="634" y="462"/>
                  </a:lnTo>
                  <a:lnTo>
                    <a:pt x="626" y="468"/>
                  </a:lnTo>
                  <a:lnTo>
                    <a:pt x="618" y="472"/>
                  </a:lnTo>
                  <a:lnTo>
                    <a:pt x="610" y="476"/>
                  </a:lnTo>
                  <a:lnTo>
                    <a:pt x="600" y="476"/>
                  </a:lnTo>
                  <a:lnTo>
                    <a:pt x="48" y="476"/>
                  </a:lnTo>
                  <a:lnTo>
                    <a:pt x="48" y="476"/>
                  </a:lnTo>
                  <a:lnTo>
                    <a:pt x="38" y="476"/>
                  </a:lnTo>
                  <a:lnTo>
                    <a:pt x="30" y="472"/>
                  </a:lnTo>
                  <a:lnTo>
                    <a:pt x="22" y="468"/>
                  </a:lnTo>
                  <a:lnTo>
                    <a:pt x="14" y="462"/>
                  </a:lnTo>
                  <a:lnTo>
                    <a:pt x="8" y="454"/>
                  </a:lnTo>
                  <a:lnTo>
                    <a:pt x="4" y="446"/>
                  </a:lnTo>
                  <a:lnTo>
                    <a:pt x="0" y="438"/>
                  </a:lnTo>
                  <a:lnTo>
                    <a:pt x="0" y="4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4" y="96"/>
                  </a:lnTo>
                  <a:lnTo>
                    <a:pt x="8" y="88"/>
                  </a:lnTo>
                  <a:lnTo>
                    <a:pt x="14" y="80"/>
                  </a:lnTo>
                  <a:lnTo>
                    <a:pt x="22" y="74"/>
                  </a:lnTo>
                  <a:lnTo>
                    <a:pt x="30" y="70"/>
                  </a:lnTo>
                  <a:lnTo>
                    <a:pt x="38" y="68"/>
                  </a:lnTo>
                  <a:lnTo>
                    <a:pt x="48" y="66"/>
                  </a:lnTo>
                  <a:lnTo>
                    <a:pt x="48" y="66"/>
                  </a:lnTo>
                  <a:close/>
                  <a:moveTo>
                    <a:pt x="90" y="446"/>
                  </a:moveTo>
                  <a:lnTo>
                    <a:pt x="90" y="446"/>
                  </a:lnTo>
                  <a:lnTo>
                    <a:pt x="80" y="438"/>
                  </a:lnTo>
                  <a:lnTo>
                    <a:pt x="74" y="428"/>
                  </a:lnTo>
                  <a:lnTo>
                    <a:pt x="70" y="418"/>
                  </a:lnTo>
                  <a:lnTo>
                    <a:pt x="68" y="40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0" y="98"/>
                  </a:lnTo>
                  <a:lnTo>
                    <a:pt x="54" y="100"/>
                  </a:lnTo>
                  <a:lnTo>
                    <a:pt x="46" y="104"/>
                  </a:lnTo>
                  <a:lnTo>
                    <a:pt x="40" y="110"/>
                  </a:lnTo>
                  <a:lnTo>
                    <a:pt x="36" y="116"/>
                  </a:lnTo>
                  <a:lnTo>
                    <a:pt x="32" y="122"/>
                  </a:lnTo>
                  <a:lnTo>
                    <a:pt x="30" y="130"/>
                  </a:lnTo>
                  <a:lnTo>
                    <a:pt x="28" y="138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30" y="412"/>
                  </a:lnTo>
                  <a:lnTo>
                    <a:pt x="32" y="420"/>
                  </a:lnTo>
                  <a:lnTo>
                    <a:pt x="36" y="426"/>
                  </a:lnTo>
                  <a:lnTo>
                    <a:pt x="40" y="434"/>
                  </a:lnTo>
                  <a:lnTo>
                    <a:pt x="46" y="438"/>
                  </a:lnTo>
                  <a:lnTo>
                    <a:pt x="54" y="442"/>
                  </a:lnTo>
                  <a:lnTo>
                    <a:pt x="62" y="444"/>
                  </a:lnTo>
                  <a:lnTo>
                    <a:pt x="70" y="446"/>
                  </a:lnTo>
                  <a:lnTo>
                    <a:pt x="90" y="446"/>
                  </a:lnTo>
                  <a:lnTo>
                    <a:pt x="90" y="446"/>
                  </a:lnTo>
                  <a:close/>
                  <a:moveTo>
                    <a:pt x="116" y="128"/>
                  </a:moveTo>
                  <a:lnTo>
                    <a:pt x="116" y="214"/>
                  </a:lnTo>
                  <a:lnTo>
                    <a:pt x="256" y="214"/>
                  </a:lnTo>
                  <a:lnTo>
                    <a:pt x="256" y="128"/>
                  </a:lnTo>
                  <a:lnTo>
                    <a:pt x="116" y="128"/>
                  </a:lnTo>
                  <a:lnTo>
                    <a:pt x="116" y="128"/>
                  </a:lnTo>
                  <a:close/>
                  <a:moveTo>
                    <a:pt x="424" y="126"/>
                  </a:moveTo>
                  <a:lnTo>
                    <a:pt x="424" y="126"/>
                  </a:lnTo>
                  <a:lnTo>
                    <a:pt x="408" y="126"/>
                  </a:lnTo>
                  <a:lnTo>
                    <a:pt x="394" y="128"/>
                  </a:lnTo>
                  <a:lnTo>
                    <a:pt x="380" y="132"/>
                  </a:lnTo>
                  <a:lnTo>
                    <a:pt x="366" y="136"/>
                  </a:lnTo>
                  <a:lnTo>
                    <a:pt x="354" y="142"/>
                  </a:lnTo>
                  <a:lnTo>
                    <a:pt x="342" y="150"/>
                  </a:lnTo>
                  <a:lnTo>
                    <a:pt x="330" y="158"/>
                  </a:lnTo>
                  <a:lnTo>
                    <a:pt x="320" y="168"/>
                  </a:lnTo>
                  <a:lnTo>
                    <a:pt x="310" y="178"/>
                  </a:lnTo>
                  <a:lnTo>
                    <a:pt x="302" y="190"/>
                  </a:lnTo>
                  <a:lnTo>
                    <a:pt x="294" y="202"/>
                  </a:lnTo>
                  <a:lnTo>
                    <a:pt x="288" y="214"/>
                  </a:lnTo>
                  <a:lnTo>
                    <a:pt x="282" y="228"/>
                  </a:lnTo>
                  <a:lnTo>
                    <a:pt x="280" y="242"/>
                  </a:lnTo>
                  <a:lnTo>
                    <a:pt x="278" y="258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8" y="288"/>
                  </a:lnTo>
                  <a:lnTo>
                    <a:pt x="280" y="302"/>
                  </a:lnTo>
                  <a:lnTo>
                    <a:pt x="282" y="316"/>
                  </a:lnTo>
                  <a:lnTo>
                    <a:pt x="288" y="330"/>
                  </a:lnTo>
                  <a:lnTo>
                    <a:pt x="294" y="342"/>
                  </a:lnTo>
                  <a:lnTo>
                    <a:pt x="302" y="354"/>
                  </a:lnTo>
                  <a:lnTo>
                    <a:pt x="310" y="366"/>
                  </a:lnTo>
                  <a:lnTo>
                    <a:pt x="320" y="376"/>
                  </a:lnTo>
                  <a:lnTo>
                    <a:pt x="330" y="386"/>
                  </a:lnTo>
                  <a:lnTo>
                    <a:pt x="342" y="394"/>
                  </a:lnTo>
                  <a:lnTo>
                    <a:pt x="354" y="402"/>
                  </a:lnTo>
                  <a:lnTo>
                    <a:pt x="366" y="408"/>
                  </a:lnTo>
                  <a:lnTo>
                    <a:pt x="380" y="412"/>
                  </a:lnTo>
                  <a:lnTo>
                    <a:pt x="394" y="416"/>
                  </a:lnTo>
                  <a:lnTo>
                    <a:pt x="408" y="418"/>
                  </a:lnTo>
                  <a:lnTo>
                    <a:pt x="424" y="418"/>
                  </a:lnTo>
                  <a:lnTo>
                    <a:pt x="424" y="418"/>
                  </a:lnTo>
                  <a:lnTo>
                    <a:pt x="438" y="418"/>
                  </a:lnTo>
                  <a:lnTo>
                    <a:pt x="452" y="416"/>
                  </a:lnTo>
                  <a:lnTo>
                    <a:pt x="466" y="412"/>
                  </a:lnTo>
                  <a:lnTo>
                    <a:pt x="480" y="408"/>
                  </a:lnTo>
                  <a:lnTo>
                    <a:pt x="494" y="402"/>
                  </a:lnTo>
                  <a:lnTo>
                    <a:pt x="506" y="394"/>
                  </a:lnTo>
                  <a:lnTo>
                    <a:pt x="516" y="386"/>
                  </a:lnTo>
                  <a:lnTo>
                    <a:pt x="526" y="376"/>
                  </a:lnTo>
                  <a:lnTo>
                    <a:pt x="536" y="366"/>
                  </a:lnTo>
                  <a:lnTo>
                    <a:pt x="544" y="354"/>
                  </a:lnTo>
                  <a:lnTo>
                    <a:pt x="552" y="342"/>
                  </a:lnTo>
                  <a:lnTo>
                    <a:pt x="558" y="330"/>
                  </a:lnTo>
                  <a:lnTo>
                    <a:pt x="564" y="316"/>
                  </a:lnTo>
                  <a:lnTo>
                    <a:pt x="566" y="302"/>
                  </a:lnTo>
                  <a:lnTo>
                    <a:pt x="570" y="288"/>
                  </a:lnTo>
                  <a:lnTo>
                    <a:pt x="570" y="272"/>
                  </a:lnTo>
                  <a:lnTo>
                    <a:pt x="570" y="272"/>
                  </a:lnTo>
                  <a:lnTo>
                    <a:pt x="570" y="258"/>
                  </a:lnTo>
                  <a:lnTo>
                    <a:pt x="566" y="242"/>
                  </a:lnTo>
                  <a:lnTo>
                    <a:pt x="564" y="228"/>
                  </a:lnTo>
                  <a:lnTo>
                    <a:pt x="558" y="214"/>
                  </a:lnTo>
                  <a:lnTo>
                    <a:pt x="552" y="202"/>
                  </a:lnTo>
                  <a:lnTo>
                    <a:pt x="544" y="190"/>
                  </a:lnTo>
                  <a:lnTo>
                    <a:pt x="536" y="178"/>
                  </a:lnTo>
                  <a:lnTo>
                    <a:pt x="526" y="168"/>
                  </a:lnTo>
                  <a:lnTo>
                    <a:pt x="516" y="158"/>
                  </a:lnTo>
                  <a:lnTo>
                    <a:pt x="506" y="150"/>
                  </a:lnTo>
                  <a:lnTo>
                    <a:pt x="494" y="142"/>
                  </a:lnTo>
                  <a:lnTo>
                    <a:pt x="480" y="136"/>
                  </a:lnTo>
                  <a:lnTo>
                    <a:pt x="466" y="132"/>
                  </a:lnTo>
                  <a:lnTo>
                    <a:pt x="452" y="128"/>
                  </a:lnTo>
                  <a:lnTo>
                    <a:pt x="438" y="126"/>
                  </a:lnTo>
                  <a:lnTo>
                    <a:pt x="424" y="126"/>
                  </a:lnTo>
                  <a:lnTo>
                    <a:pt x="424" y="126"/>
                  </a:lnTo>
                  <a:close/>
                  <a:moveTo>
                    <a:pt x="426" y="176"/>
                  </a:moveTo>
                  <a:lnTo>
                    <a:pt x="426" y="176"/>
                  </a:lnTo>
                  <a:lnTo>
                    <a:pt x="406" y="178"/>
                  </a:lnTo>
                  <a:lnTo>
                    <a:pt x="388" y="184"/>
                  </a:lnTo>
                  <a:lnTo>
                    <a:pt x="372" y="192"/>
                  </a:lnTo>
                  <a:lnTo>
                    <a:pt x="358" y="204"/>
                  </a:lnTo>
                  <a:lnTo>
                    <a:pt x="346" y="218"/>
                  </a:lnTo>
                  <a:lnTo>
                    <a:pt x="336" y="234"/>
                  </a:lnTo>
                  <a:lnTo>
                    <a:pt x="332" y="254"/>
                  </a:lnTo>
                  <a:lnTo>
                    <a:pt x="330" y="272"/>
                  </a:lnTo>
                  <a:lnTo>
                    <a:pt x="330" y="272"/>
                  </a:lnTo>
                  <a:lnTo>
                    <a:pt x="330" y="284"/>
                  </a:lnTo>
                  <a:lnTo>
                    <a:pt x="332" y="296"/>
                  </a:lnTo>
                  <a:lnTo>
                    <a:pt x="336" y="308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340" y="314"/>
                  </a:lnTo>
                  <a:lnTo>
                    <a:pt x="340" y="314"/>
                  </a:lnTo>
                  <a:lnTo>
                    <a:pt x="342" y="294"/>
                  </a:lnTo>
                  <a:lnTo>
                    <a:pt x="348" y="276"/>
                  </a:lnTo>
                  <a:lnTo>
                    <a:pt x="358" y="260"/>
                  </a:lnTo>
                  <a:lnTo>
                    <a:pt x="372" y="246"/>
                  </a:lnTo>
                  <a:lnTo>
                    <a:pt x="388" y="234"/>
                  </a:lnTo>
                  <a:lnTo>
                    <a:pt x="406" y="226"/>
                  </a:lnTo>
                  <a:lnTo>
                    <a:pt x="428" y="220"/>
                  </a:lnTo>
                  <a:lnTo>
                    <a:pt x="450" y="218"/>
                  </a:lnTo>
                  <a:lnTo>
                    <a:pt x="450" y="218"/>
                  </a:lnTo>
                  <a:lnTo>
                    <a:pt x="468" y="220"/>
                  </a:lnTo>
                  <a:lnTo>
                    <a:pt x="486" y="224"/>
                  </a:lnTo>
                  <a:lnTo>
                    <a:pt x="502" y="230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0" y="226"/>
                  </a:lnTo>
                  <a:lnTo>
                    <a:pt x="502" y="214"/>
                  </a:lnTo>
                  <a:lnTo>
                    <a:pt x="492" y="202"/>
                  </a:lnTo>
                  <a:lnTo>
                    <a:pt x="482" y="194"/>
                  </a:lnTo>
                  <a:lnTo>
                    <a:pt x="468" y="186"/>
                  </a:lnTo>
                  <a:lnTo>
                    <a:pt x="456" y="180"/>
                  </a:lnTo>
                  <a:lnTo>
                    <a:pt x="440" y="178"/>
                  </a:lnTo>
                  <a:lnTo>
                    <a:pt x="426" y="176"/>
                  </a:lnTo>
                  <a:lnTo>
                    <a:pt x="426" y="176"/>
                  </a:lnTo>
                  <a:close/>
                  <a:moveTo>
                    <a:pt x="424" y="158"/>
                  </a:moveTo>
                  <a:lnTo>
                    <a:pt x="424" y="158"/>
                  </a:lnTo>
                  <a:lnTo>
                    <a:pt x="400" y="162"/>
                  </a:lnTo>
                  <a:lnTo>
                    <a:pt x="380" y="168"/>
                  </a:lnTo>
                  <a:lnTo>
                    <a:pt x="360" y="178"/>
                  </a:lnTo>
                  <a:lnTo>
                    <a:pt x="342" y="192"/>
                  </a:lnTo>
                  <a:lnTo>
                    <a:pt x="330" y="208"/>
                  </a:lnTo>
                  <a:lnTo>
                    <a:pt x="318" y="228"/>
                  </a:lnTo>
                  <a:lnTo>
                    <a:pt x="312" y="250"/>
                  </a:lnTo>
                  <a:lnTo>
                    <a:pt x="310" y="272"/>
                  </a:lnTo>
                  <a:lnTo>
                    <a:pt x="310" y="272"/>
                  </a:lnTo>
                  <a:lnTo>
                    <a:pt x="312" y="294"/>
                  </a:lnTo>
                  <a:lnTo>
                    <a:pt x="318" y="316"/>
                  </a:lnTo>
                  <a:lnTo>
                    <a:pt x="330" y="336"/>
                  </a:lnTo>
                  <a:lnTo>
                    <a:pt x="342" y="352"/>
                  </a:lnTo>
                  <a:lnTo>
                    <a:pt x="360" y="366"/>
                  </a:lnTo>
                  <a:lnTo>
                    <a:pt x="380" y="376"/>
                  </a:lnTo>
                  <a:lnTo>
                    <a:pt x="400" y="384"/>
                  </a:lnTo>
                  <a:lnTo>
                    <a:pt x="424" y="386"/>
                  </a:lnTo>
                  <a:lnTo>
                    <a:pt x="424" y="386"/>
                  </a:lnTo>
                  <a:lnTo>
                    <a:pt x="446" y="384"/>
                  </a:lnTo>
                  <a:lnTo>
                    <a:pt x="468" y="376"/>
                  </a:lnTo>
                  <a:lnTo>
                    <a:pt x="486" y="366"/>
                  </a:lnTo>
                  <a:lnTo>
                    <a:pt x="504" y="352"/>
                  </a:lnTo>
                  <a:lnTo>
                    <a:pt x="518" y="336"/>
                  </a:lnTo>
                  <a:lnTo>
                    <a:pt x="528" y="316"/>
                  </a:lnTo>
                  <a:lnTo>
                    <a:pt x="534" y="294"/>
                  </a:lnTo>
                  <a:lnTo>
                    <a:pt x="536" y="272"/>
                  </a:lnTo>
                  <a:lnTo>
                    <a:pt x="536" y="272"/>
                  </a:lnTo>
                  <a:lnTo>
                    <a:pt x="534" y="250"/>
                  </a:lnTo>
                  <a:lnTo>
                    <a:pt x="528" y="228"/>
                  </a:lnTo>
                  <a:lnTo>
                    <a:pt x="518" y="208"/>
                  </a:lnTo>
                  <a:lnTo>
                    <a:pt x="504" y="192"/>
                  </a:lnTo>
                  <a:lnTo>
                    <a:pt x="486" y="178"/>
                  </a:lnTo>
                  <a:lnTo>
                    <a:pt x="468" y="168"/>
                  </a:lnTo>
                  <a:lnTo>
                    <a:pt x="446" y="162"/>
                  </a:lnTo>
                  <a:lnTo>
                    <a:pt x="424" y="158"/>
                  </a:lnTo>
                  <a:lnTo>
                    <a:pt x="424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zh-CN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2789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7" grpId="0" bldLvl="0" autoUpdateAnimBg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8397" y="2628329"/>
            <a:ext cx="7538622" cy="2468652"/>
            <a:chOff x="-1281973" y="555526"/>
            <a:chExt cx="11449272" cy="3749262"/>
          </a:xfrm>
        </p:grpSpPr>
        <p:graphicFrame>
          <p:nvGraphicFramePr>
            <p:cNvPr id="2" name="Chart 24"/>
            <p:cNvGraphicFramePr/>
            <p:nvPr>
              <p:extLst>
                <p:ext uri="{D42A27DB-BD31-4B8C-83A1-F6EECF244321}">
                  <p14:modId xmlns:p14="http://schemas.microsoft.com/office/powerpoint/2010/main" val="1369655351"/>
                </p:ext>
              </p:extLst>
            </p:nvPr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1" name="Grupo 20"/>
            <p:cNvGrpSpPr/>
            <p:nvPr/>
          </p:nvGrpSpPr>
          <p:grpSpPr>
            <a:xfrm>
              <a:off x="-41835" y="555526"/>
              <a:ext cx="10209134" cy="3749262"/>
              <a:chOff x="-41835" y="555526"/>
              <a:chExt cx="10209134" cy="374926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4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34738524"/>
                    </p:ext>
                  </p:extLst>
                </p:nvPr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1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6" name="Freeform 7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>
                      <a:gd name="connsiteX0" fmla="*/ 934559 w 2371725"/>
                      <a:gd name="connsiteY0" fmla="*/ 373063 h 2544763"/>
                      <a:gd name="connsiteX1" fmla="*/ 934559 w 2371725"/>
                      <a:gd name="connsiteY1" fmla="*/ 515938 h 2544763"/>
                      <a:gd name="connsiteX2" fmla="*/ 1000044 w 2371725"/>
                      <a:gd name="connsiteY2" fmla="*/ 515938 h 2544763"/>
                      <a:gd name="connsiteX3" fmla="*/ 1000044 w 2371725"/>
                      <a:gd name="connsiteY3" fmla="*/ 1062137 h 2544763"/>
                      <a:gd name="connsiteX4" fmla="*/ 402350 w 2371725"/>
                      <a:gd name="connsiteY4" fmla="*/ 2182813 h 2544763"/>
                      <a:gd name="connsiteX5" fmla="*/ 1926350 w 2371725"/>
                      <a:gd name="connsiteY5" fmla="*/ 2182813 h 2544763"/>
                      <a:gd name="connsiteX6" fmla="*/ 1328656 w 2371725"/>
                      <a:gd name="connsiteY6" fmla="*/ 1062137 h 2544763"/>
                      <a:gd name="connsiteX7" fmla="*/ 1328656 w 2371725"/>
                      <a:gd name="connsiteY7" fmla="*/ 515938 h 2544763"/>
                      <a:gd name="connsiteX8" fmla="*/ 1394140 w 2371725"/>
                      <a:gd name="connsiteY8" fmla="*/ 515938 h 2544763"/>
                      <a:gd name="connsiteX9" fmla="*/ 1394140 w 2371725"/>
                      <a:gd name="connsiteY9" fmla="*/ 373063 h 2544763"/>
                      <a:gd name="connsiteX10" fmla="*/ 0 w 2371725"/>
                      <a:gd name="connsiteY10" fmla="*/ 0 h 2544763"/>
                      <a:gd name="connsiteX11" fmla="*/ 2371725 w 2371725"/>
                      <a:gd name="connsiteY11" fmla="*/ 0 h 2544763"/>
                      <a:gd name="connsiteX12" fmla="*/ 2371725 w 2371725"/>
                      <a:gd name="connsiteY12" fmla="*/ 2544763 h 2544763"/>
                      <a:gd name="connsiteX13" fmla="*/ 0 w 2371725"/>
                      <a:gd name="connsiteY13" fmla="*/ 2544763 h 254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1725" h="2544763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8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>
                      <a:gd name="connsiteX0" fmla="*/ 0 w 762001"/>
                      <a:gd name="connsiteY0" fmla="*/ 0 h 1809750"/>
                      <a:gd name="connsiteX1" fmla="*/ 229791 w 762001"/>
                      <a:gd name="connsiteY1" fmla="*/ 0 h 1809750"/>
                      <a:gd name="connsiteX2" fmla="*/ 229791 w 762001"/>
                      <a:gd name="connsiteY2" fmla="*/ 142875 h 1809750"/>
                      <a:gd name="connsiteX3" fmla="*/ 164307 w 762001"/>
                      <a:gd name="connsiteY3" fmla="*/ 142875 h 1809750"/>
                      <a:gd name="connsiteX4" fmla="*/ 164307 w 762001"/>
                      <a:gd name="connsiteY4" fmla="*/ 689074 h 1809750"/>
                      <a:gd name="connsiteX5" fmla="*/ 762001 w 762001"/>
                      <a:gd name="connsiteY5" fmla="*/ 1809750 h 1809750"/>
                      <a:gd name="connsiteX6" fmla="*/ 0 w 762001"/>
                      <a:gd name="connsiteY6" fmla="*/ 1809750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1" h="180975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6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 9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>
                      <a:gd name="connsiteX0" fmla="*/ 532209 w 1524000"/>
                      <a:gd name="connsiteY0" fmla="*/ 0 h 1809750"/>
                      <a:gd name="connsiteX1" fmla="*/ 991790 w 1524000"/>
                      <a:gd name="connsiteY1" fmla="*/ 0 h 1809750"/>
                      <a:gd name="connsiteX2" fmla="*/ 991790 w 1524000"/>
                      <a:gd name="connsiteY2" fmla="*/ 142875 h 1809750"/>
                      <a:gd name="connsiteX3" fmla="*/ 926306 w 1524000"/>
                      <a:gd name="connsiteY3" fmla="*/ 142875 h 1809750"/>
                      <a:gd name="connsiteX4" fmla="*/ 926306 w 1524000"/>
                      <a:gd name="connsiteY4" fmla="*/ 689074 h 1809750"/>
                      <a:gd name="connsiteX5" fmla="*/ 1524000 w 1524000"/>
                      <a:gd name="connsiteY5" fmla="*/ 1809750 h 1809750"/>
                      <a:gd name="connsiteX6" fmla="*/ 0 w 1524000"/>
                      <a:gd name="connsiteY6" fmla="*/ 1809750 h 1809750"/>
                      <a:gd name="connsiteX7" fmla="*/ 597694 w 1524000"/>
                      <a:gd name="connsiteY7" fmla="*/ 689074 h 1809750"/>
                      <a:gd name="connsiteX8" fmla="*/ 597694 w 1524000"/>
                      <a:gd name="connsiteY8" fmla="*/ 142875 h 1809750"/>
                      <a:gd name="connsiteX9" fmla="*/ 532209 w 1524000"/>
                      <a:gd name="connsiteY9" fmla="*/ 142875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180975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10"/>
              <p:cNvGrpSpPr/>
              <p:nvPr/>
            </p:nvGrpSpPr>
            <p:grpSpPr>
              <a:xfrm>
                <a:off x="4218660" y="3809511"/>
                <a:ext cx="477363" cy="495277"/>
                <a:chOff x="5857320" y="5242825"/>
                <a:chExt cx="477363" cy="495277"/>
              </a:xfrm>
              <a:solidFill>
                <a:srgbClr val="3796DA"/>
              </a:soli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 rot="18900000">
                  <a:off x="5857320" y="5242826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 rot="18900000">
                  <a:off x="6136892" y="5242825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 rot="18900000">
                  <a:off x="5997106" y="5540519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aphicFrame>
            <p:nvGraphicFramePr>
              <p:cNvPr id="13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22085999"/>
                  </p:ext>
                </p:extLst>
              </p:nvPr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Freeform 25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>
                  <a:gd name="connsiteX0" fmla="*/ 934559 w 2371725"/>
                  <a:gd name="connsiteY0" fmla="*/ 373063 h 2544763"/>
                  <a:gd name="connsiteX1" fmla="*/ 934559 w 2371725"/>
                  <a:gd name="connsiteY1" fmla="*/ 515938 h 2544763"/>
                  <a:gd name="connsiteX2" fmla="*/ 1000044 w 2371725"/>
                  <a:gd name="connsiteY2" fmla="*/ 515938 h 2544763"/>
                  <a:gd name="connsiteX3" fmla="*/ 1000044 w 2371725"/>
                  <a:gd name="connsiteY3" fmla="*/ 1062137 h 2544763"/>
                  <a:gd name="connsiteX4" fmla="*/ 402350 w 2371725"/>
                  <a:gd name="connsiteY4" fmla="*/ 2182813 h 2544763"/>
                  <a:gd name="connsiteX5" fmla="*/ 1926350 w 2371725"/>
                  <a:gd name="connsiteY5" fmla="*/ 2182813 h 2544763"/>
                  <a:gd name="connsiteX6" fmla="*/ 1328656 w 2371725"/>
                  <a:gd name="connsiteY6" fmla="*/ 1062137 h 2544763"/>
                  <a:gd name="connsiteX7" fmla="*/ 1328656 w 2371725"/>
                  <a:gd name="connsiteY7" fmla="*/ 515938 h 2544763"/>
                  <a:gd name="connsiteX8" fmla="*/ 1394140 w 2371725"/>
                  <a:gd name="connsiteY8" fmla="*/ 515938 h 2544763"/>
                  <a:gd name="connsiteX9" fmla="*/ 1394140 w 2371725"/>
                  <a:gd name="connsiteY9" fmla="*/ 373063 h 2544763"/>
                  <a:gd name="connsiteX10" fmla="*/ 0 w 2371725"/>
                  <a:gd name="connsiteY10" fmla="*/ 0 h 2544763"/>
                  <a:gd name="connsiteX11" fmla="*/ 2371725 w 2371725"/>
                  <a:gd name="connsiteY11" fmla="*/ 0 h 2544763"/>
                  <a:gd name="connsiteX12" fmla="*/ 2371725 w 2371725"/>
                  <a:gd name="connsiteY12" fmla="*/ 2544763 h 2544763"/>
                  <a:gd name="connsiteX13" fmla="*/ 0 w 2371725"/>
                  <a:gd name="connsiteY13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1725" h="2544763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2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>
                  <a:gd name="connsiteX0" fmla="*/ 956071 w 2371725"/>
                  <a:gd name="connsiteY0" fmla="*/ 371475 h 2544763"/>
                  <a:gd name="connsiteX1" fmla="*/ 956071 w 2371725"/>
                  <a:gd name="connsiteY1" fmla="*/ 514350 h 2544763"/>
                  <a:gd name="connsiteX2" fmla="*/ 1021556 w 2371725"/>
                  <a:gd name="connsiteY2" fmla="*/ 514350 h 2544763"/>
                  <a:gd name="connsiteX3" fmla="*/ 1021556 w 2371725"/>
                  <a:gd name="connsiteY3" fmla="*/ 1029543 h 2544763"/>
                  <a:gd name="connsiteX4" fmla="*/ 939425 w 2371725"/>
                  <a:gd name="connsiteY4" fmla="*/ 1055037 h 2544763"/>
                  <a:gd name="connsiteX5" fmla="*/ 552746 w 2371725"/>
                  <a:gd name="connsiteY5" fmla="*/ 1638400 h 2544763"/>
                  <a:gd name="connsiteX6" fmla="*/ 565609 w 2371725"/>
                  <a:gd name="connsiteY6" fmla="*/ 1765995 h 2544763"/>
                  <a:gd name="connsiteX7" fmla="*/ 594934 w 2371725"/>
                  <a:gd name="connsiteY7" fmla="*/ 1860466 h 2544763"/>
                  <a:gd name="connsiteX8" fmla="*/ 602499 w 2371725"/>
                  <a:gd name="connsiteY8" fmla="*/ 1884836 h 2544763"/>
                  <a:gd name="connsiteX9" fmla="*/ 831881 w 2371725"/>
                  <a:gd name="connsiteY9" fmla="*/ 2163389 h 2544763"/>
                  <a:gd name="connsiteX10" fmla="*/ 864741 w 2371725"/>
                  <a:gd name="connsiteY10" fmla="*/ 2181225 h 2544763"/>
                  <a:gd name="connsiteX11" fmla="*/ 1506983 w 2371725"/>
                  <a:gd name="connsiteY11" fmla="*/ 2181225 h 2544763"/>
                  <a:gd name="connsiteX12" fmla="*/ 1539843 w 2371725"/>
                  <a:gd name="connsiteY12" fmla="*/ 2163389 h 2544763"/>
                  <a:gd name="connsiteX13" fmla="*/ 1769225 w 2371725"/>
                  <a:gd name="connsiteY13" fmla="*/ 1884836 h 2544763"/>
                  <a:gd name="connsiteX14" fmla="*/ 1776790 w 2371725"/>
                  <a:gd name="connsiteY14" fmla="*/ 1860466 h 2544763"/>
                  <a:gd name="connsiteX15" fmla="*/ 1806115 w 2371725"/>
                  <a:gd name="connsiteY15" fmla="*/ 1765995 h 2544763"/>
                  <a:gd name="connsiteX16" fmla="*/ 1818978 w 2371725"/>
                  <a:gd name="connsiteY16" fmla="*/ 1638400 h 2544763"/>
                  <a:gd name="connsiteX17" fmla="*/ 1432299 w 2371725"/>
                  <a:gd name="connsiteY17" fmla="*/ 1055037 h 2544763"/>
                  <a:gd name="connsiteX18" fmla="*/ 1350168 w 2371725"/>
                  <a:gd name="connsiteY18" fmla="*/ 1029543 h 2544763"/>
                  <a:gd name="connsiteX19" fmla="*/ 1350168 w 2371725"/>
                  <a:gd name="connsiteY19" fmla="*/ 514350 h 2544763"/>
                  <a:gd name="connsiteX20" fmla="*/ 1415652 w 2371725"/>
                  <a:gd name="connsiteY20" fmla="*/ 514350 h 2544763"/>
                  <a:gd name="connsiteX21" fmla="*/ 1415652 w 2371725"/>
                  <a:gd name="connsiteY21" fmla="*/ 371475 h 2544763"/>
                  <a:gd name="connsiteX22" fmla="*/ 0 w 2371725"/>
                  <a:gd name="connsiteY22" fmla="*/ 0 h 2544763"/>
                  <a:gd name="connsiteX23" fmla="*/ 2371725 w 2371725"/>
                  <a:gd name="connsiteY23" fmla="*/ 0 h 2544763"/>
                  <a:gd name="connsiteX24" fmla="*/ 2371725 w 2371725"/>
                  <a:gd name="connsiteY24" fmla="*/ 2544763 h 2544763"/>
                  <a:gd name="connsiteX25" fmla="*/ 0 w 2371725"/>
                  <a:gd name="connsiteY25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71725" h="2544763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27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>
                  <a:gd name="connsiteX0" fmla="*/ 0 w 762001"/>
                  <a:gd name="connsiteY0" fmla="*/ 0 h 1809750"/>
                  <a:gd name="connsiteX1" fmla="*/ 229791 w 762001"/>
                  <a:gd name="connsiteY1" fmla="*/ 0 h 1809750"/>
                  <a:gd name="connsiteX2" fmla="*/ 229791 w 762001"/>
                  <a:gd name="connsiteY2" fmla="*/ 142875 h 1809750"/>
                  <a:gd name="connsiteX3" fmla="*/ 164307 w 762001"/>
                  <a:gd name="connsiteY3" fmla="*/ 142875 h 1809750"/>
                  <a:gd name="connsiteX4" fmla="*/ 164307 w 762001"/>
                  <a:gd name="connsiteY4" fmla="*/ 689074 h 1809750"/>
                  <a:gd name="connsiteX5" fmla="*/ 762001 w 762001"/>
                  <a:gd name="connsiteY5" fmla="*/ 1809750 h 1809750"/>
                  <a:gd name="connsiteX6" fmla="*/ 0 w 762001"/>
                  <a:gd name="connsiteY6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1" h="180975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28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>
                  <a:gd name="connsiteX0" fmla="*/ 0 w 633116"/>
                  <a:gd name="connsiteY0" fmla="*/ 0 h 1809750"/>
                  <a:gd name="connsiteX1" fmla="*/ 229790 w 633116"/>
                  <a:gd name="connsiteY1" fmla="*/ 0 h 1809750"/>
                  <a:gd name="connsiteX2" fmla="*/ 229790 w 633116"/>
                  <a:gd name="connsiteY2" fmla="*/ 142875 h 1809750"/>
                  <a:gd name="connsiteX3" fmla="*/ 164306 w 633116"/>
                  <a:gd name="connsiteY3" fmla="*/ 142875 h 1809750"/>
                  <a:gd name="connsiteX4" fmla="*/ 164306 w 633116"/>
                  <a:gd name="connsiteY4" fmla="*/ 658068 h 1809750"/>
                  <a:gd name="connsiteX5" fmla="*/ 246437 w 633116"/>
                  <a:gd name="connsiteY5" fmla="*/ 683562 h 1809750"/>
                  <a:gd name="connsiteX6" fmla="*/ 633116 w 633116"/>
                  <a:gd name="connsiteY6" fmla="*/ 1266925 h 1809750"/>
                  <a:gd name="connsiteX7" fmla="*/ 620253 w 633116"/>
                  <a:gd name="connsiteY7" fmla="*/ 1394520 h 1809750"/>
                  <a:gd name="connsiteX8" fmla="*/ 590928 w 633116"/>
                  <a:gd name="connsiteY8" fmla="*/ 1488991 h 1809750"/>
                  <a:gd name="connsiteX9" fmla="*/ 583363 w 633116"/>
                  <a:gd name="connsiteY9" fmla="*/ 1513361 h 1809750"/>
                  <a:gd name="connsiteX10" fmla="*/ 353981 w 633116"/>
                  <a:gd name="connsiteY10" fmla="*/ 1791914 h 1809750"/>
                  <a:gd name="connsiteX11" fmla="*/ 321121 w 633116"/>
                  <a:gd name="connsiteY11" fmla="*/ 1809750 h 1809750"/>
                  <a:gd name="connsiteX12" fmla="*/ 0 w 633116"/>
                  <a:gd name="connsiteY12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3116" h="180975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9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>
                  <a:gd name="connsiteX0" fmla="*/ 532209 w 1524000"/>
                  <a:gd name="connsiteY0" fmla="*/ 0 h 1809750"/>
                  <a:gd name="connsiteX1" fmla="*/ 991790 w 1524000"/>
                  <a:gd name="connsiteY1" fmla="*/ 0 h 1809750"/>
                  <a:gd name="connsiteX2" fmla="*/ 991790 w 1524000"/>
                  <a:gd name="connsiteY2" fmla="*/ 142875 h 1809750"/>
                  <a:gd name="connsiteX3" fmla="*/ 926306 w 1524000"/>
                  <a:gd name="connsiteY3" fmla="*/ 142875 h 1809750"/>
                  <a:gd name="connsiteX4" fmla="*/ 926306 w 1524000"/>
                  <a:gd name="connsiteY4" fmla="*/ 689074 h 1809750"/>
                  <a:gd name="connsiteX5" fmla="*/ 1524000 w 1524000"/>
                  <a:gd name="connsiteY5" fmla="*/ 1809750 h 1809750"/>
                  <a:gd name="connsiteX6" fmla="*/ 0 w 1524000"/>
                  <a:gd name="connsiteY6" fmla="*/ 1809750 h 1809750"/>
                  <a:gd name="connsiteX7" fmla="*/ 597694 w 1524000"/>
                  <a:gd name="connsiteY7" fmla="*/ 689074 h 1809750"/>
                  <a:gd name="connsiteX8" fmla="*/ 597694 w 1524000"/>
                  <a:gd name="connsiteY8" fmla="*/ 142875 h 1809750"/>
                  <a:gd name="connsiteX9" fmla="*/ 532209 w 1524000"/>
                  <a:gd name="connsiteY9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0" h="180975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30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>
                  <a:gd name="connsiteX0" fmla="*/ 403325 w 1266232"/>
                  <a:gd name="connsiteY0" fmla="*/ 0 h 1809750"/>
                  <a:gd name="connsiteX1" fmla="*/ 862906 w 1266232"/>
                  <a:gd name="connsiteY1" fmla="*/ 0 h 1809750"/>
                  <a:gd name="connsiteX2" fmla="*/ 862906 w 1266232"/>
                  <a:gd name="connsiteY2" fmla="*/ 142875 h 1809750"/>
                  <a:gd name="connsiteX3" fmla="*/ 797422 w 1266232"/>
                  <a:gd name="connsiteY3" fmla="*/ 142875 h 1809750"/>
                  <a:gd name="connsiteX4" fmla="*/ 797422 w 1266232"/>
                  <a:gd name="connsiteY4" fmla="*/ 658068 h 1809750"/>
                  <a:gd name="connsiteX5" fmla="*/ 879553 w 1266232"/>
                  <a:gd name="connsiteY5" fmla="*/ 683562 h 1809750"/>
                  <a:gd name="connsiteX6" fmla="*/ 1266232 w 1266232"/>
                  <a:gd name="connsiteY6" fmla="*/ 1266925 h 1809750"/>
                  <a:gd name="connsiteX7" fmla="*/ 1253369 w 1266232"/>
                  <a:gd name="connsiteY7" fmla="*/ 1394520 h 1809750"/>
                  <a:gd name="connsiteX8" fmla="*/ 1224044 w 1266232"/>
                  <a:gd name="connsiteY8" fmla="*/ 1488991 h 1809750"/>
                  <a:gd name="connsiteX9" fmla="*/ 1224044 w 1266232"/>
                  <a:gd name="connsiteY9" fmla="*/ 1488991 h 1809750"/>
                  <a:gd name="connsiteX10" fmla="*/ 1216479 w 1266232"/>
                  <a:gd name="connsiteY10" fmla="*/ 1513361 h 1809750"/>
                  <a:gd name="connsiteX11" fmla="*/ 987097 w 1266232"/>
                  <a:gd name="connsiteY11" fmla="*/ 1791914 h 1809750"/>
                  <a:gd name="connsiteX12" fmla="*/ 954237 w 1266232"/>
                  <a:gd name="connsiteY12" fmla="*/ 1809750 h 1809750"/>
                  <a:gd name="connsiteX13" fmla="*/ 311995 w 1266232"/>
                  <a:gd name="connsiteY13" fmla="*/ 1809750 h 1809750"/>
                  <a:gd name="connsiteX14" fmla="*/ 279135 w 1266232"/>
                  <a:gd name="connsiteY14" fmla="*/ 1791914 h 1809750"/>
                  <a:gd name="connsiteX15" fmla="*/ 49753 w 1266232"/>
                  <a:gd name="connsiteY15" fmla="*/ 1513361 h 1809750"/>
                  <a:gd name="connsiteX16" fmla="*/ 42188 w 1266232"/>
                  <a:gd name="connsiteY16" fmla="*/ 1488991 h 1809750"/>
                  <a:gd name="connsiteX17" fmla="*/ 42188 w 1266232"/>
                  <a:gd name="connsiteY17" fmla="*/ 1488991 h 1809750"/>
                  <a:gd name="connsiteX18" fmla="*/ 12863 w 1266232"/>
                  <a:gd name="connsiteY18" fmla="*/ 1394520 h 1809750"/>
                  <a:gd name="connsiteX19" fmla="*/ 0 w 1266232"/>
                  <a:gd name="connsiteY19" fmla="*/ 1266925 h 1809750"/>
                  <a:gd name="connsiteX20" fmla="*/ 386679 w 1266232"/>
                  <a:gd name="connsiteY20" fmla="*/ 683562 h 1809750"/>
                  <a:gd name="connsiteX21" fmla="*/ 468810 w 1266232"/>
                  <a:gd name="connsiteY21" fmla="*/ 658068 h 1809750"/>
                  <a:gd name="connsiteX22" fmla="*/ 468810 w 1266232"/>
                  <a:gd name="connsiteY22" fmla="*/ 142875 h 1809750"/>
                  <a:gd name="connsiteX23" fmla="*/ 403325 w 1266232"/>
                  <a:gd name="connsiteY23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6232" h="180975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24" name="Chart 10"/>
            <p:cNvGraphicFramePr/>
            <p:nvPr>
              <p:extLst>
                <p:ext uri="{D42A27DB-BD31-4B8C-83A1-F6EECF244321}">
                  <p14:modId xmlns:p14="http://schemas.microsoft.com/office/powerpoint/2010/main" val="686497855"/>
                </p:ext>
              </p:extLst>
            </p:nvPr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ight Triangle 11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2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14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>
                <a:gd name="connsiteX0" fmla="*/ 1044214 w 1044214"/>
                <a:gd name="connsiteY0" fmla="*/ 4673600 h 4673600"/>
                <a:gd name="connsiteX1" fmla="*/ 1616 w 1044214"/>
                <a:gd name="connsiteY1" fmla="*/ 4673600 h 4673600"/>
                <a:gd name="connsiteX2" fmla="*/ 0 w 1044214"/>
                <a:gd name="connsiteY2" fmla="*/ 4160273 h 4673600"/>
                <a:gd name="connsiteX3" fmla="*/ 2121 w 1044214"/>
                <a:gd name="connsiteY3" fmla="*/ 4088829 h 4673600"/>
                <a:gd name="connsiteX4" fmla="*/ 9483 w 1044214"/>
                <a:gd name="connsiteY4" fmla="*/ 3972103 h 4673600"/>
                <a:gd name="connsiteX5" fmla="*/ 19877 w 1044214"/>
                <a:gd name="connsiteY5" fmla="*/ 3855378 h 4673600"/>
                <a:gd name="connsiteX6" fmla="*/ 36767 w 1044214"/>
                <a:gd name="connsiteY6" fmla="*/ 3737507 h 4673600"/>
                <a:gd name="connsiteX7" fmla="*/ 61452 w 1044214"/>
                <a:gd name="connsiteY7" fmla="*/ 3620782 h 4673600"/>
                <a:gd name="connsiteX8" fmla="*/ 96532 w 1044214"/>
                <a:gd name="connsiteY8" fmla="*/ 3504056 h 4673600"/>
                <a:gd name="connsiteX9" fmla="*/ 144171 w 1044214"/>
                <a:gd name="connsiteY9" fmla="*/ 3387331 h 4673600"/>
                <a:gd name="connsiteX10" fmla="*/ 204801 w 1044214"/>
                <a:gd name="connsiteY10" fmla="*/ 3271750 h 4673600"/>
                <a:gd name="connsiteX11" fmla="*/ 278858 w 1044214"/>
                <a:gd name="connsiteY11" fmla="*/ 3155025 h 4673600"/>
                <a:gd name="connsiteX12" fmla="*/ 364608 w 1044214"/>
                <a:gd name="connsiteY12" fmla="*/ 3036009 h 4673600"/>
                <a:gd name="connsiteX13" fmla="*/ 455121 w 1044214"/>
                <a:gd name="connsiteY13" fmla="*/ 2919284 h 4673600"/>
                <a:gd name="connsiteX14" fmla="*/ 546068 w 1044214"/>
                <a:gd name="connsiteY14" fmla="*/ 2803703 h 4673600"/>
                <a:gd name="connsiteX15" fmla="*/ 628785 w 1044214"/>
                <a:gd name="connsiteY15" fmla="*/ 2686978 h 4673600"/>
                <a:gd name="connsiteX16" fmla="*/ 664812 w 1044214"/>
                <a:gd name="connsiteY16" fmla="*/ 2628616 h 4673600"/>
                <a:gd name="connsiteX17" fmla="*/ 684594 w 1044214"/>
                <a:gd name="connsiteY17" fmla="*/ 2591494 h 4673600"/>
                <a:gd name="connsiteX18" fmla="*/ 707460 w 1044214"/>
                <a:gd name="connsiteY18" fmla="*/ 2554981 h 4673600"/>
                <a:gd name="connsiteX19" fmla="*/ 758045 w 1044214"/>
                <a:gd name="connsiteY19" fmla="*/ 2336800 h 4673600"/>
                <a:gd name="connsiteX20" fmla="*/ 707460 w 1044214"/>
                <a:gd name="connsiteY20" fmla="*/ 2118619 h 4673600"/>
                <a:gd name="connsiteX21" fmla="*/ 692741 w 1044214"/>
                <a:gd name="connsiteY21" fmla="*/ 2095117 h 4673600"/>
                <a:gd name="connsiteX22" fmla="*/ 628785 w 1044214"/>
                <a:gd name="connsiteY22" fmla="*/ 1985480 h 4673600"/>
                <a:gd name="connsiteX23" fmla="*/ 546068 w 1044214"/>
                <a:gd name="connsiteY23" fmla="*/ 1869899 h 4673600"/>
                <a:gd name="connsiteX24" fmla="*/ 455121 w 1044214"/>
                <a:gd name="connsiteY24" fmla="*/ 1753174 h 4673600"/>
                <a:gd name="connsiteX25" fmla="*/ 364608 w 1044214"/>
                <a:gd name="connsiteY25" fmla="*/ 1636448 h 4673600"/>
                <a:gd name="connsiteX26" fmla="*/ 278858 w 1044214"/>
                <a:gd name="connsiteY26" fmla="*/ 1517434 h 4673600"/>
                <a:gd name="connsiteX27" fmla="*/ 204801 w 1044214"/>
                <a:gd name="connsiteY27" fmla="*/ 1401852 h 4673600"/>
                <a:gd name="connsiteX28" fmla="*/ 144171 w 1044214"/>
                <a:gd name="connsiteY28" fmla="*/ 1285127 h 4673600"/>
                <a:gd name="connsiteX29" fmla="*/ 96532 w 1044214"/>
                <a:gd name="connsiteY29" fmla="*/ 1168401 h 4673600"/>
                <a:gd name="connsiteX30" fmla="*/ 61452 w 1044214"/>
                <a:gd name="connsiteY30" fmla="*/ 1051676 h 4673600"/>
                <a:gd name="connsiteX31" fmla="*/ 36767 w 1044214"/>
                <a:gd name="connsiteY31" fmla="*/ 936095 h 4673600"/>
                <a:gd name="connsiteX32" fmla="*/ 19877 w 1044214"/>
                <a:gd name="connsiteY32" fmla="*/ 817081 h 4673600"/>
                <a:gd name="connsiteX33" fmla="*/ 9483 w 1044214"/>
                <a:gd name="connsiteY33" fmla="*/ 700355 h 4673600"/>
                <a:gd name="connsiteX34" fmla="*/ 2121 w 1044214"/>
                <a:gd name="connsiteY34" fmla="*/ 583630 h 4673600"/>
                <a:gd name="connsiteX35" fmla="*/ 28 w 1044214"/>
                <a:gd name="connsiteY35" fmla="*/ 513810 h 4673600"/>
                <a:gd name="connsiteX36" fmla="*/ 1616 w 1044214"/>
                <a:gd name="connsiteY36" fmla="*/ 0 h 4673600"/>
                <a:gd name="connsiteX37" fmla="*/ 1044214 w 1044214"/>
                <a:gd name="connsiteY37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4214" h="467360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7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>
                <a:gd name="connsiteX0" fmla="*/ 2086812 w 2088428"/>
                <a:gd name="connsiteY0" fmla="*/ 4314828 h 4314828"/>
                <a:gd name="connsiteX1" fmla="*/ 1044214 w 2088428"/>
                <a:gd name="connsiteY1" fmla="*/ 4314828 h 4314828"/>
                <a:gd name="connsiteX2" fmla="*/ 1616 w 2088428"/>
                <a:gd name="connsiteY2" fmla="*/ 4314828 h 4314828"/>
                <a:gd name="connsiteX3" fmla="*/ 0 w 2088428"/>
                <a:gd name="connsiteY3" fmla="*/ 3840907 h 4314828"/>
                <a:gd name="connsiteX4" fmla="*/ 2121 w 2088428"/>
                <a:gd name="connsiteY4" fmla="*/ 3774947 h 4314828"/>
                <a:gd name="connsiteX5" fmla="*/ 9483 w 2088428"/>
                <a:gd name="connsiteY5" fmla="*/ 3667182 h 4314828"/>
                <a:gd name="connsiteX6" fmla="*/ 19877 w 2088428"/>
                <a:gd name="connsiteY6" fmla="*/ 3559417 h 4314828"/>
                <a:gd name="connsiteX7" fmla="*/ 36767 w 2088428"/>
                <a:gd name="connsiteY7" fmla="*/ 3450595 h 4314828"/>
                <a:gd name="connsiteX8" fmla="*/ 61452 w 2088428"/>
                <a:gd name="connsiteY8" fmla="*/ 3342830 h 4314828"/>
                <a:gd name="connsiteX9" fmla="*/ 96532 w 2088428"/>
                <a:gd name="connsiteY9" fmla="*/ 3235065 h 4314828"/>
                <a:gd name="connsiteX10" fmla="*/ 144171 w 2088428"/>
                <a:gd name="connsiteY10" fmla="*/ 3127300 h 4314828"/>
                <a:gd name="connsiteX11" fmla="*/ 204801 w 2088428"/>
                <a:gd name="connsiteY11" fmla="*/ 3020592 h 4314828"/>
                <a:gd name="connsiteX12" fmla="*/ 278858 w 2088428"/>
                <a:gd name="connsiteY12" fmla="*/ 2912827 h 4314828"/>
                <a:gd name="connsiteX13" fmla="*/ 364608 w 2088428"/>
                <a:gd name="connsiteY13" fmla="*/ 2802948 h 4314828"/>
                <a:gd name="connsiteX14" fmla="*/ 455121 w 2088428"/>
                <a:gd name="connsiteY14" fmla="*/ 2695183 h 4314828"/>
                <a:gd name="connsiteX15" fmla="*/ 546068 w 2088428"/>
                <a:gd name="connsiteY15" fmla="*/ 2588475 h 4314828"/>
                <a:gd name="connsiteX16" fmla="*/ 628785 w 2088428"/>
                <a:gd name="connsiteY16" fmla="*/ 2480710 h 4314828"/>
                <a:gd name="connsiteX17" fmla="*/ 664812 w 2088428"/>
                <a:gd name="connsiteY17" fmla="*/ 2426828 h 4314828"/>
                <a:gd name="connsiteX18" fmla="*/ 684594 w 2088428"/>
                <a:gd name="connsiteY18" fmla="*/ 2392556 h 4314828"/>
                <a:gd name="connsiteX19" fmla="*/ 707460 w 2088428"/>
                <a:gd name="connsiteY19" fmla="*/ 2358846 h 4314828"/>
                <a:gd name="connsiteX20" fmla="*/ 758045 w 2088428"/>
                <a:gd name="connsiteY20" fmla="*/ 2157414 h 4314828"/>
                <a:gd name="connsiteX21" fmla="*/ 707460 w 2088428"/>
                <a:gd name="connsiteY21" fmla="*/ 1955982 h 4314828"/>
                <a:gd name="connsiteX22" fmla="*/ 692741 w 2088428"/>
                <a:gd name="connsiteY22" fmla="*/ 1934284 h 4314828"/>
                <a:gd name="connsiteX23" fmla="*/ 628785 w 2088428"/>
                <a:gd name="connsiteY23" fmla="*/ 1833063 h 4314828"/>
                <a:gd name="connsiteX24" fmla="*/ 546068 w 2088428"/>
                <a:gd name="connsiteY24" fmla="*/ 1726355 h 4314828"/>
                <a:gd name="connsiteX25" fmla="*/ 455121 w 2088428"/>
                <a:gd name="connsiteY25" fmla="*/ 1618590 h 4314828"/>
                <a:gd name="connsiteX26" fmla="*/ 364608 w 2088428"/>
                <a:gd name="connsiteY26" fmla="*/ 1510825 h 4314828"/>
                <a:gd name="connsiteX27" fmla="*/ 278858 w 2088428"/>
                <a:gd name="connsiteY27" fmla="*/ 1400947 h 4314828"/>
                <a:gd name="connsiteX28" fmla="*/ 204801 w 2088428"/>
                <a:gd name="connsiteY28" fmla="*/ 1294238 h 4314828"/>
                <a:gd name="connsiteX29" fmla="*/ 144171 w 2088428"/>
                <a:gd name="connsiteY29" fmla="*/ 1186473 h 4314828"/>
                <a:gd name="connsiteX30" fmla="*/ 96532 w 2088428"/>
                <a:gd name="connsiteY30" fmla="*/ 1078708 h 4314828"/>
                <a:gd name="connsiteX31" fmla="*/ 61452 w 2088428"/>
                <a:gd name="connsiteY31" fmla="*/ 970943 h 4314828"/>
                <a:gd name="connsiteX32" fmla="*/ 36767 w 2088428"/>
                <a:gd name="connsiteY32" fmla="*/ 864235 h 4314828"/>
                <a:gd name="connsiteX33" fmla="*/ 19877 w 2088428"/>
                <a:gd name="connsiteY33" fmla="*/ 754357 h 4314828"/>
                <a:gd name="connsiteX34" fmla="*/ 9483 w 2088428"/>
                <a:gd name="connsiteY34" fmla="*/ 646592 h 4314828"/>
                <a:gd name="connsiteX35" fmla="*/ 2121 w 2088428"/>
                <a:gd name="connsiteY35" fmla="*/ 538827 h 4314828"/>
                <a:gd name="connsiteX36" fmla="*/ 28 w 2088428"/>
                <a:gd name="connsiteY36" fmla="*/ 474367 h 4314828"/>
                <a:gd name="connsiteX37" fmla="*/ 1616 w 2088428"/>
                <a:gd name="connsiteY37" fmla="*/ 0 h 4314828"/>
                <a:gd name="connsiteX38" fmla="*/ 1044214 w 2088428"/>
                <a:gd name="connsiteY38" fmla="*/ 0 h 4314828"/>
                <a:gd name="connsiteX39" fmla="*/ 2086812 w 2088428"/>
                <a:gd name="connsiteY39" fmla="*/ 0 h 4314828"/>
                <a:gd name="connsiteX40" fmla="*/ 2088428 w 2088428"/>
                <a:gd name="connsiteY40" fmla="*/ 473921 h 4314828"/>
                <a:gd name="connsiteX41" fmla="*/ 2086307 w 2088428"/>
                <a:gd name="connsiteY41" fmla="*/ 539881 h 4314828"/>
                <a:gd name="connsiteX42" fmla="*/ 2078945 w 2088428"/>
                <a:gd name="connsiteY42" fmla="*/ 647647 h 4314828"/>
                <a:gd name="connsiteX43" fmla="*/ 2068552 w 2088428"/>
                <a:gd name="connsiteY43" fmla="*/ 755412 h 4314828"/>
                <a:gd name="connsiteX44" fmla="*/ 2051661 w 2088428"/>
                <a:gd name="connsiteY44" fmla="*/ 864233 h 4314828"/>
                <a:gd name="connsiteX45" fmla="*/ 2026976 w 2088428"/>
                <a:gd name="connsiteY45" fmla="*/ 971998 h 4314828"/>
                <a:gd name="connsiteX46" fmla="*/ 1991897 w 2088428"/>
                <a:gd name="connsiteY46" fmla="*/ 1079763 h 4314828"/>
                <a:gd name="connsiteX47" fmla="*/ 1944258 w 2088428"/>
                <a:gd name="connsiteY47" fmla="*/ 1187528 h 4314828"/>
                <a:gd name="connsiteX48" fmla="*/ 1883627 w 2088428"/>
                <a:gd name="connsiteY48" fmla="*/ 1294237 h 4314828"/>
                <a:gd name="connsiteX49" fmla="*/ 1809570 w 2088428"/>
                <a:gd name="connsiteY49" fmla="*/ 1402002 h 4314828"/>
                <a:gd name="connsiteX50" fmla="*/ 1723821 w 2088428"/>
                <a:gd name="connsiteY50" fmla="*/ 1511880 h 4314828"/>
                <a:gd name="connsiteX51" fmla="*/ 1633308 w 2088428"/>
                <a:gd name="connsiteY51" fmla="*/ 1619645 h 4314828"/>
                <a:gd name="connsiteX52" fmla="*/ 1542361 w 2088428"/>
                <a:gd name="connsiteY52" fmla="*/ 1726353 h 4314828"/>
                <a:gd name="connsiteX53" fmla="*/ 1459643 w 2088428"/>
                <a:gd name="connsiteY53" fmla="*/ 1834118 h 4314828"/>
                <a:gd name="connsiteX54" fmla="*/ 1423616 w 2088428"/>
                <a:gd name="connsiteY54" fmla="*/ 1888000 h 4314828"/>
                <a:gd name="connsiteX55" fmla="*/ 1403834 w 2088428"/>
                <a:gd name="connsiteY55" fmla="*/ 1922273 h 4314828"/>
                <a:gd name="connsiteX56" fmla="*/ 1380969 w 2088428"/>
                <a:gd name="connsiteY56" fmla="*/ 1955982 h 4314828"/>
                <a:gd name="connsiteX57" fmla="*/ 1330383 w 2088428"/>
                <a:gd name="connsiteY57" fmla="*/ 2157414 h 4314828"/>
                <a:gd name="connsiteX58" fmla="*/ 1380969 w 2088428"/>
                <a:gd name="connsiteY58" fmla="*/ 2358846 h 4314828"/>
                <a:gd name="connsiteX59" fmla="*/ 1395687 w 2088428"/>
                <a:gd name="connsiteY59" fmla="*/ 2380545 h 4314828"/>
                <a:gd name="connsiteX60" fmla="*/ 1459643 w 2088428"/>
                <a:gd name="connsiteY60" fmla="*/ 2481765 h 4314828"/>
                <a:gd name="connsiteX61" fmla="*/ 1542361 w 2088428"/>
                <a:gd name="connsiteY61" fmla="*/ 2588473 h 4314828"/>
                <a:gd name="connsiteX62" fmla="*/ 1633308 w 2088428"/>
                <a:gd name="connsiteY62" fmla="*/ 2696238 h 4314828"/>
                <a:gd name="connsiteX63" fmla="*/ 1723821 w 2088428"/>
                <a:gd name="connsiteY63" fmla="*/ 2804003 h 4314828"/>
                <a:gd name="connsiteX64" fmla="*/ 1809570 w 2088428"/>
                <a:gd name="connsiteY64" fmla="*/ 2913881 h 4314828"/>
                <a:gd name="connsiteX65" fmla="*/ 1883627 w 2088428"/>
                <a:gd name="connsiteY65" fmla="*/ 3020590 h 4314828"/>
                <a:gd name="connsiteX66" fmla="*/ 1944258 w 2088428"/>
                <a:gd name="connsiteY66" fmla="*/ 3128355 h 4314828"/>
                <a:gd name="connsiteX67" fmla="*/ 1991897 w 2088428"/>
                <a:gd name="connsiteY67" fmla="*/ 3236120 h 4314828"/>
                <a:gd name="connsiteX68" fmla="*/ 2026976 w 2088428"/>
                <a:gd name="connsiteY68" fmla="*/ 3343885 h 4314828"/>
                <a:gd name="connsiteX69" fmla="*/ 2051661 w 2088428"/>
                <a:gd name="connsiteY69" fmla="*/ 3450594 h 4314828"/>
                <a:gd name="connsiteX70" fmla="*/ 2068552 w 2088428"/>
                <a:gd name="connsiteY70" fmla="*/ 3560472 h 4314828"/>
                <a:gd name="connsiteX71" fmla="*/ 2078945 w 2088428"/>
                <a:gd name="connsiteY71" fmla="*/ 3668237 h 4314828"/>
                <a:gd name="connsiteX72" fmla="*/ 2086307 w 2088428"/>
                <a:gd name="connsiteY72" fmla="*/ 3776002 h 4314828"/>
                <a:gd name="connsiteX73" fmla="*/ 2088401 w 2088428"/>
                <a:gd name="connsiteY73" fmla="*/ 3840461 h 4314828"/>
                <a:gd name="connsiteX74" fmla="*/ 2086812 w 2088428"/>
                <a:gd name="connsiteY74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1044214 w 2088428"/>
                <a:gd name="connsiteY37" fmla="*/ 0 h 4314828"/>
                <a:gd name="connsiteX38" fmla="*/ 2086812 w 2088428"/>
                <a:gd name="connsiteY38" fmla="*/ 0 h 4314828"/>
                <a:gd name="connsiteX39" fmla="*/ 2088428 w 2088428"/>
                <a:gd name="connsiteY39" fmla="*/ 473921 h 4314828"/>
                <a:gd name="connsiteX40" fmla="*/ 2086307 w 2088428"/>
                <a:gd name="connsiteY40" fmla="*/ 539881 h 4314828"/>
                <a:gd name="connsiteX41" fmla="*/ 2078945 w 2088428"/>
                <a:gd name="connsiteY41" fmla="*/ 647647 h 4314828"/>
                <a:gd name="connsiteX42" fmla="*/ 2068552 w 2088428"/>
                <a:gd name="connsiteY42" fmla="*/ 755412 h 4314828"/>
                <a:gd name="connsiteX43" fmla="*/ 2051661 w 2088428"/>
                <a:gd name="connsiteY43" fmla="*/ 864233 h 4314828"/>
                <a:gd name="connsiteX44" fmla="*/ 2026976 w 2088428"/>
                <a:gd name="connsiteY44" fmla="*/ 971998 h 4314828"/>
                <a:gd name="connsiteX45" fmla="*/ 1991897 w 2088428"/>
                <a:gd name="connsiteY45" fmla="*/ 1079763 h 4314828"/>
                <a:gd name="connsiteX46" fmla="*/ 1944258 w 2088428"/>
                <a:gd name="connsiteY46" fmla="*/ 1187528 h 4314828"/>
                <a:gd name="connsiteX47" fmla="*/ 1883627 w 2088428"/>
                <a:gd name="connsiteY47" fmla="*/ 1294237 h 4314828"/>
                <a:gd name="connsiteX48" fmla="*/ 1809570 w 2088428"/>
                <a:gd name="connsiteY48" fmla="*/ 1402002 h 4314828"/>
                <a:gd name="connsiteX49" fmla="*/ 1723821 w 2088428"/>
                <a:gd name="connsiteY49" fmla="*/ 1511880 h 4314828"/>
                <a:gd name="connsiteX50" fmla="*/ 1633308 w 2088428"/>
                <a:gd name="connsiteY50" fmla="*/ 1619645 h 4314828"/>
                <a:gd name="connsiteX51" fmla="*/ 1542361 w 2088428"/>
                <a:gd name="connsiteY51" fmla="*/ 1726353 h 4314828"/>
                <a:gd name="connsiteX52" fmla="*/ 1459643 w 2088428"/>
                <a:gd name="connsiteY52" fmla="*/ 1834118 h 4314828"/>
                <a:gd name="connsiteX53" fmla="*/ 1423616 w 2088428"/>
                <a:gd name="connsiteY53" fmla="*/ 1888000 h 4314828"/>
                <a:gd name="connsiteX54" fmla="*/ 1403834 w 2088428"/>
                <a:gd name="connsiteY54" fmla="*/ 1922273 h 4314828"/>
                <a:gd name="connsiteX55" fmla="*/ 1380969 w 2088428"/>
                <a:gd name="connsiteY55" fmla="*/ 1955982 h 4314828"/>
                <a:gd name="connsiteX56" fmla="*/ 1330383 w 2088428"/>
                <a:gd name="connsiteY56" fmla="*/ 2157414 h 4314828"/>
                <a:gd name="connsiteX57" fmla="*/ 1380969 w 2088428"/>
                <a:gd name="connsiteY57" fmla="*/ 2358846 h 4314828"/>
                <a:gd name="connsiteX58" fmla="*/ 1395687 w 2088428"/>
                <a:gd name="connsiteY58" fmla="*/ 2380545 h 4314828"/>
                <a:gd name="connsiteX59" fmla="*/ 1459643 w 2088428"/>
                <a:gd name="connsiteY59" fmla="*/ 2481765 h 4314828"/>
                <a:gd name="connsiteX60" fmla="*/ 1542361 w 2088428"/>
                <a:gd name="connsiteY60" fmla="*/ 2588473 h 4314828"/>
                <a:gd name="connsiteX61" fmla="*/ 1633308 w 2088428"/>
                <a:gd name="connsiteY61" fmla="*/ 2696238 h 4314828"/>
                <a:gd name="connsiteX62" fmla="*/ 1723821 w 2088428"/>
                <a:gd name="connsiteY62" fmla="*/ 2804003 h 4314828"/>
                <a:gd name="connsiteX63" fmla="*/ 1809570 w 2088428"/>
                <a:gd name="connsiteY63" fmla="*/ 2913881 h 4314828"/>
                <a:gd name="connsiteX64" fmla="*/ 1883627 w 2088428"/>
                <a:gd name="connsiteY64" fmla="*/ 3020590 h 4314828"/>
                <a:gd name="connsiteX65" fmla="*/ 1944258 w 2088428"/>
                <a:gd name="connsiteY65" fmla="*/ 3128355 h 4314828"/>
                <a:gd name="connsiteX66" fmla="*/ 1991897 w 2088428"/>
                <a:gd name="connsiteY66" fmla="*/ 3236120 h 4314828"/>
                <a:gd name="connsiteX67" fmla="*/ 2026976 w 2088428"/>
                <a:gd name="connsiteY67" fmla="*/ 3343885 h 4314828"/>
                <a:gd name="connsiteX68" fmla="*/ 2051661 w 2088428"/>
                <a:gd name="connsiteY68" fmla="*/ 3450594 h 4314828"/>
                <a:gd name="connsiteX69" fmla="*/ 2068552 w 2088428"/>
                <a:gd name="connsiteY69" fmla="*/ 3560472 h 4314828"/>
                <a:gd name="connsiteX70" fmla="*/ 2078945 w 2088428"/>
                <a:gd name="connsiteY70" fmla="*/ 3668237 h 4314828"/>
                <a:gd name="connsiteX71" fmla="*/ 2086307 w 2088428"/>
                <a:gd name="connsiteY71" fmla="*/ 3776002 h 4314828"/>
                <a:gd name="connsiteX72" fmla="*/ 2088401 w 2088428"/>
                <a:gd name="connsiteY72" fmla="*/ 3840461 h 4314828"/>
                <a:gd name="connsiteX73" fmla="*/ 2086812 w 2088428"/>
                <a:gd name="connsiteY73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2086812 w 2088428"/>
                <a:gd name="connsiteY37" fmla="*/ 0 h 4314828"/>
                <a:gd name="connsiteX38" fmla="*/ 2088428 w 2088428"/>
                <a:gd name="connsiteY38" fmla="*/ 473921 h 4314828"/>
                <a:gd name="connsiteX39" fmla="*/ 2086307 w 2088428"/>
                <a:gd name="connsiteY39" fmla="*/ 539881 h 4314828"/>
                <a:gd name="connsiteX40" fmla="*/ 2078945 w 2088428"/>
                <a:gd name="connsiteY40" fmla="*/ 647647 h 4314828"/>
                <a:gd name="connsiteX41" fmla="*/ 2068552 w 2088428"/>
                <a:gd name="connsiteY41" fmla="*/ 755412 h 4314828"/>
                <a:gd name="connsiteX42" fmla="*/ 2051661 w 2088428"/>
                <a:gd name="connsiteY42" fmla="*/ 864233 h 4314828"/>
                <a:gd name="connsiteX43" fmla="*/ 2026976 w 2088428"/>
                <a:gd name="connsiteY43" fmla="*/ 971998 h 4314828"/>
                <a:gd name="connsiteX44" fmla="*/ 1991897 w 2088428"/>
                <a:gd name="connsiteY44" fmla="*/ 1079763 h 4314828"/>
                <a:gd name="connsiteX45" fmla="*/ 1944258 w 2088428"/>
                <a:gd name="connsiteY45" fmla="*/ 1187528 h 4314828"/>
                <a:gd name="connsiteX46" fmla="*/ 1883627 w 2088428"/>
                <a:gd name="connsiteY46" fmla="*/ 1294237 h 4314828"/>
                <a:gd name="connsiteX47" fmla="*/ 1809570 w 2088428"/>
                <a:gd name="connsiteY47" fmla="*/ 1402002 h 4314828"/>
                <a:gd name="connsiteX48" fmla="*/ 1723821 w 2088428"/>
                <a:gd name="connsiteY48" fmla="*/ 1511880 h 4314828"/>
                <a:gd name="connsiteX49" fmla="*/ 1633308 w 2088428"/>
                <a:gd name="connsiteY49" fmla="*/ 1619645 h 4314828"/>
                <a:gd name="connsiteX50" fmla="*/ 1542361 w 2088428"/>
                <a:gd name="connsiteY50" fmla="*/ 1726353 h 4314828"/>
                <a:gd name="connsiteX51" fmla="*/ 1459643 w 2088428"/>
                <a:gd name="connsiteY51" fmla="*/ 1834118 h 4314828"/>
                <a:gd name="connsiteX52" fmla="*/ 1423616 w 2088428"/>
                <a:gd name="connsiteY52" fmla="*/ 1888000 h 4314828"/>
                <a:gd name="connsiteX53" fmla="*/ 1403834 w 2088428"/>
                <a:gd name="connsiteY53" fmla="*/ 1922273 h 4314828"/>
                <a:gd name="connsiteX54" fmla="*/ 1380969 w 2088428"/>
                <a:gd name="connsiteY54" fmla="*/ 1955982 h 4314828"/>
                <a:gd name="connsiteX55" fmla="*/ 1330383 w 2088428"/>
                <a:gd name="connsiteY55" fmla="*/ 2157414 h 4314828"/>
                <a:gd name="connsiteX56" fmla="*/ 1380969 w 2088428"/>
                <a:gd name="connsiteY56" fmla="*/ 2358846 h 4314828"/>
                <a:gd name="connsiteX57" fmla="*/ 1395687 w 2088428"/>
                <a:gd name="connsiteY57" fmla="*/ 2380545 h 4314828"/>
                <a:gd name="connsiteX58" fmla="*/ 1459643 w 2088428"/>
                <a:gd name="connsiteY58" fmla="*/ 2481765 h 4314828"/>
                <a:gd name="connsiteX59" fmla="*/ 1542361 w 2088428"/>
                <a:gd name="connsiteY59" fmla="*/ 2588473 h 4314828"/>
                <a:gd name="connsiteX60" fmla="*/ 1633308 w 2088428"/>
                <a:gd name="connsiteY60" fmla="*/ 2696238 h 4314828"/>
                <a:gd name="connsiteX61" fmla="*/ 1723821 w 2088428"/>
                <a:gd name="connsiteY61" fmla="*/ 2804003 h 4314828"/>
                <a:gd name="connsiteX62" fmla="*/ 1809570 w 2088428"/>
                <a:gd name="connsiteY62" fmla="*/ 2913881 h 4314828"/>
                <a:gd name="connsiteX63" fmla="*/ 1883627 w 2088428"/>
                <a:gd name="connsiteY63" fmla="*/ 3020590 h 4314828"/>
                <a:gd name="connsiteX64" fmla="*/ 1944258 w 2088428"/>
                <a:gd name="connsiteY64" fmla="*/ 3128355 h 4314828"/>
                <a:gd name="connsiteX65" fmla="*/ 1991897 w 2088428"/>
                <a:gd name="connsiteY65" fmla="*/ 3236120 h 4314828"/>
                <a:gd name="connsiteX66" fmla="*/ 2026976 w 2088428"/>
                <a:gd name="connsiteY66" fmla="*/ 3343885 h 4314828"/>
                <a:gd name="connsiteX67" fmla="*/ 2051661 w 2088428"/>
                <a:gd name="connsiteY67" fmla="*/ 3450594 h 4314828"/>
                <a:gd name="connsiteX68" fmla="*/ 2068552 w 2088428"/>
                <a:gd name="connsiteY68" fmla="*/ 3560472 h 4314828"/>
                <a:gd name="connsiteX69" fmla="*/ 2078945 w 2088428"/>
                <a:gd name="connsiteY69" fmla="*/ 3668237 h 4314828"/>
                <a:gd name="connsiteX70" fmla="*/ 2086307 w 2088428"/>
                <a:gd name="connsiteY70" fmla="*/ 3776002 h 4314828"/>
                <a:gd name="connsiteX71" fmla="*/ 2088401 w 2088428"/>
                <a:gd name="connsiteY71" fmla="*/ 3840461 h 4314828"/>
                <a:gd name="connsiteX72" fmla="*/ 2086812 w 2088428"/>
                <a:gd name="connsiteY72" fmla="*/ 4314828 h 43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88428" h="4314828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35" y="857713"/>
            <a:ext cx="1883357" cy="1383883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1" y="236368"/>
            <a:ext cx="2404238" cy="20052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47" y="1082916"/>
            <a:ext cx="2430035" cy="11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44501" y="1836241"/>
            <a:ext cx="4105349" cy="2496171"/>
            <a:chOff x="899592" y="152936"/>
            <a:chExt cx="7841208" cy="4767681"/>
          </a:xfrm>
        </p:grpSpPr>
        <p:grpSp>
          <p:nvGrpSpPr>
            <p:cNvPr id="3" name="Grupo 2"/>
            <p:cNvGrpSpPr/>
            <p:nvPr/>
          </p:nvGrpSpPr>
          <p:grpSpPr>
            <a:xfrm>
              <a:off x="899592" y="152936"/>
              <a:ext cx="7841208" cy="4767681"/>
              <a:chOff x="899592" y="152936"/>
              <a:chExt cx="7841208" cy="4767681"/>
            </a:xfrm>
          </p:grpSpPr>
          <p:sp>
            <p:nvSpPr>
              <p:cNvPr id="7" name="Freeform 19"/>
              <p:cNvSpPr/>
              <p:nvPr/>
            </p:nvSpPr>
            <p:spPr>
              <a:xfrm>
                <a:off x="4083372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469533964"/>
                  </p:ext>
                </p:extLst>
              </p:nvPr>
            </p:nvGraphicFramePr>
            <p:xfrm>
              <a:off x="3560056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Freeform 9"/>
              <p:cNvSpPr/>
              <p:nvPr/>
            </p:nvSpPr>
            <p:spPr>
              <a:xfrm>
                <a:off x="1422908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660165432"/>
                  </p:ext>
                </p:extLst>
              </p:nvPr>
            </p:nvGraphicFramePr>
            <p:xfrm>
              <a:off x="899592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Freeform 13"/>
              <p:cNvSpPr/>
              <p:nvPr/>
            </p:nvSpPr>
            <p:spPr>
              <a:xfrm>
                <a:off x="6743836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2872300623"/>
                  </p:ext>
                </p:extLst>
              </p:nvPr>
            </p:nvGraphicFramePr>
            <p:xfrm>
              <a:off x="6220520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4" name="Oval 20"/>
            <p:cNvSpPr/>
            <p:nvPr/>
          </p:nvSpPr>
          <p:spPr>
            <a:xfrm>
              <a:off x="4247404" y="3620780"/>
              <a:ext cx="1145583" cy="1145583"/>
            </a:xfrm>
            <a:prstGeom prst="ellipse">
              <a:avLst/>
            </a:prstGeom>
            <a:solidFill>
              <a:srgbClr val="FF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0"/>
            <p:cNvSpPr/>
            <p:nvPr/>
          </p:nvSpPr>
          <p:spPr>
            <a:xfrm>
              <a:off x="1586940" y="3620780"/>
              <a:ext cx="1145583" cy="1145583"/>
            </a:xfrm>
            <a:prstGeom prst="ellipse">
              <a:avLst/>
            </a:prstGeom>
            <a:solidFill>
              <a:srgbClr val="31C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4"/>
            <p:cNvSpPr/>
            <p:nvPr/>
          </p:nvSpPr>
          <p:spPr>
            <a:xfrm>
              <a:off x="6907868" y="3620780"/>
              <a:ext cx="1145583" cy="1145583"/>
            </a:xfrm>
            <a:prstGeom prst="ellipse">
              <a:avLst/>
            </a:prstGeom>
            <a:solidFill>
              <a:srgbClr val="379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0" y="5076601"/>
            <a:ext cx="9721850" cy="324074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" name="Google Shape;240;p20"/>
          <p:cNvGrpSpPr/>
          <p:nvPr/>
        </p:nvGrpSpPr>
        <p:grpSpPr>
          <a:xfrm>
            <a:off x="7309197" y="684113"/>
            <a:ext cx="1831722" cy="1823540"/>
            <a:chOff x="6988750" y="560250"/>
            <a:chExt cx="1208397" cy="1202999"/>
          </a:xfrm>
        </p:grpSpPr>
        <p:sp>
          <p:nvSpPr>
            <p:cNvPr id="15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70;p20"/>
          <p:cNvGrpSpPr/>
          <p:nvPr/>
        </p:nvGrpSpPr>
        <p:grpSpPr>
          <a:xfrm>
            <a:off x="6517109" y="2791405"/>
            <a:ext cx="2837792" cy="2101385"/>
            <a:chOff x="6091468" y="2997790"/>
            <a:chExt cx="2837792" cy="2101385"/>
          </a:xfrm>
        </p:grpSpPr>
        <p:sp>
          <p:nvSpPr>
            <p:cNvPr id="45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89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9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70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80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02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 txBox="1">
            <a:spLocks/>
          </p:cNvSpPr>
          <p:nvPr/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Shapes</a:t>
            </a:r>
            <a:endParaRPr kumimoji="0" lang="en-US" altLang="ko-KR" sz="4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xmlns="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4" name="Group 81">
              <a:extLst>
                <a:ext uri="{FF2B5EF4-FFF2-40B4-BE49-F238E27FC236}">
                  <a16:creationId xmlns:a16="http://schemas.microsoft.com/office/drawing/2014/main" xmlns="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1" name="Group 79">
                <a:extLst>
                  <a:ext uri="{FF2B5EF4-FFF2-40B4-BE49-F238E27FC236}">
                    <a16:creationId xmlns:a16="http://schemas.microsoft.com/office/drawing/2014/main" xmlns="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3" name="Rounded Rectangle 67">
                  <a:extLst>
                    <a:ext uri="{FF2B5EF4-FFF2-40B4-BE49-F238E27FC236}">
                      <a16:creationId xmlns:a16="http://schemas.microsoft.com/office/drawing/2014/main" xmlns="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4" name="Rounded Rectangle 68">
                  <a:extLst>
                    <a:ext uri="{FF2B5EF4-FFF2-40B4-BE49-F238E27FC236}">
                      <a16:creationId xmlns:a16="http://schemas.microsoft.com/office/drawing/2014/main" xmlns="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5" name="Rounded Rectangle 69">
                  <a:extLst>
                    <a:ext uri="{FF2B5EF4-FFF2-40B4-BE49-F238E27FC236}">
                      <a16:creationId xmlns:a16="http://schemas.microsoft.com/office/drawing/2014/main" xmlns="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6" name="Rounded Rectangle 70">
                  <a:extLst>
                    <a:ext uri="{FF2B5EF4-FFF2-40B4-BE49-F238E27FC236}">
                      <a16:creationId xmlns:a16="http://schemas.microsoft.com/office/drawing/2014/main" xmlns="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7" name="Rounded Rectangle 71">
                  <a:extLst>
                    <a:ext uri="{FF2B5EF4-FFF2-40B4-BE49-F238E27FC236}">
                      <a16:creationId xmlns:a16="http://schemas.microsoft.com/office/drawing/2014/main" xmlns="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22" name="Diamond 3">
                <a:extLst>
                  <a:ext uri="{FF2B5EF4-FFF2-40B4-BE49-F238E27FC236}">
                    <a16:creationId xmlns:a16="http://schemas.microsoft.com/office/drawing/2014/main" xmlns="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" name="Group 88">
              <a:extLst>
                <a:ext uri="{FF2B5EF4-FFF2-40B4-BE49-F238E27FC236}">
                  <a16:creationId xmlns:a16="http://schemas.microsoft.com/office/drawing/2014/main" xmlns="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4" name="Group 80">
                <a:extLst>
                  <a:ext uri="{FF2B5EF4-FFF2-40B4-BE49-F238E27FC236}">
                    <a16:creationId xmlns:a16="http://schemas.microsoft.com/office/drawing/2014/main" xmlns="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6" name="Rounded Rectangle 60">
                  <a:extLst>
                    <a:ext uri="{FF2B5EF4-FFF2-40B4-BE49-F238E27FC236}">
                      <a16:creationId xmlns:a16="http://schemas.microsoft.com/office/drawing/2014/main" xmlns="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" name="Rounded Rectangle 61">
                  <a:extLst>
                    <a:ext uri="{FF2B5EF4-FFF2-40B4-BE49-F238E27FC236}">
                      <a16:creationId xmlns:a16="http://schemas.microsoft.com/office/drawing/2014/main" xmlns="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8" name="Rounded Rectangle 62">
                  <a:extLst>
                    <a:ext uri="{FF2B5EF4-FFF2-40B4-BE49-F238E27FC236}">
                      <a16:creationId xmlns:a16="http://schemas.microsoft.com/office/drawing/2014/main" xmlns="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9" name="Rounded Rectangle 63">
                  <a:extLst>
                    <a:ext uri="{FF2B5EF4-FFF2-40B4-BE49-F238E27FC236}">
                      <a16:creationId xmlns:a16="http://schemas.microsoft.com/office/drawing/2014/main" xmlns="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0" name="Rounded Rectangle 64">
                  <a:extLst>
                    <a:ext uri="{FF2B5EF4-FFF2-40B4-BE49-F238E27FC236}">
                      <a16:creationId xmlns:a16="http://schemas.microsoft.com/office/drawing/2014/main" xmlns="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5" name="Diamond 3">
                <a:extLst>
                  <a:ext uri="{FF2B5EF4-FFF2-40B4-BE49-F238E27FC236}">
                    <a16:creationId xmlns:a16="http://schemas.microsoft.com/office/drawing/2014/main" xmlns="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6" name="Group 89">
              <a:extLst>
                <a:ext uri="{FF2B5EF4-FFF2-40B4-BE49-F238E27FC236}">
                  <a16:creationId xmlns:a16="http://schemas.microsoft.com/office/drawing/2014/main" xmlns="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7" name="Diamond 3">
                <a:extLst>
                  <a:ext uri="{FF2B5EF4-FFF2-40B4-BE49-F238E27FC236}">
                    <a16:creationId xmlns:a16="http://schemas.microsoft.com/office/drawing/2014/main" xmlns="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8" name="Group 82">
                <a:extLst>
                  <a:ext uri="{FF2B5EF4-FFF2-40B4-BE49-F238E27FC236}">
                    <a16:creationId xmlns:a16="http://schemas.microsoft.com/office/drawing/2014/main" xmlns="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9" name="Rounded Rectangle 83">
                  <a:extLst>
                    <a:ext uri="{FF2B5EF4-FFF2-40B4-BE49-F238E27FC236}">
                      <a16:creationId xmlns:a16="http://schemas.microsoft.com/office/drawing/2014/main" xmlns="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" name="Rounded Rectangle 84">
                  <a:extLst>
                    <a:ext uri="{FF2B5EF4-FFF2-40B4-BE49-F238E27FC236}">
                      <a16:creationId xmlns:a16="http://schemas.microsoft.com/office/drawing/2014/main" xmlns="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" name="Rounded Rectangle 85">
                  <a:extLst>
                    <a:ext uri="{FF2B5EF4-FFF2-40B4-BE49-F238E27FC236}">
                      <a16:creationId xmlns:a16="http://schemas.microsoft.com/office/drawing/2014/main" xmlns="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2" name="Rounded Rectangle 86">
                  <a:extLst>
                    <a:ext uri="{FF2B5EF4-FFF2-40B4-BE49-F238E27FC236}">
                      <a16:creationId xmlns:a16="http://schemas.microsoft.com/office/drawing/2014/main" xmlns="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3" name="Rounded Rectangle 87">
                  <a:extLst>
                    <a:ext uri="{FF2B5EF4-FFF2-40B4-BE49-F238E27FC236}">
                      <a16:creationId xmlns:a16="http://schemas.microsoft.com/office/drawing/2014/main" xmlns="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xmlns="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xmlns="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xmlns="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4" name="Round Same Side Corner Rectangle 6">
                <a:extLst>
                  <a:ext uri="{FF2B5EF4-FFF2-40B4-BE49-F238E27FC236}">
                    <a16:creationId xmlns:a16="http://schemas.microsoft.com/office/drawing/2014/main" xmlns="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Oval 7">
                <a:extLst>
                  <a:ext uri="{FF2B5EF4-FFF2-40B4-BE49-F238E27FC236}">
                    <a16:creationId xmlns:a16="http://schemas.microsoft.com/office/drawing/2014/main" xmlns="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xmlns="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rgbClr val="027696"/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xmlns="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xmlns="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xmlns="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xmlns="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xmlns="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xmlns="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xmlns="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xmlns="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xmlns="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79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Microscope &amp; Pie-Chart – Slide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F091E7F-D3DA-4FA9-8966-BB1171C3CA3A}"/>
              </a:ext>
            </a:extLst>
          </p:cNvPr>
          <p:cNvGrpSpPr/>
          <p:nvPr/>
        </p:nvGrpSpPr>
        <p:grpSpPr>
          <a:xfrm>
            <a:off x="611560" y="1242150"/>
            <a:ext cx="4145818" cy="3230796"/>
            <a:chOff x="838200" y="1177958"/>
            <a:chExt cx="6581172" cy="5128644"/>
          </a:xfrm>
        </p:grpSpPr>
        <p:sp>
          <p:nvSpPr>
            <p:cNvPr id="4" name="Shape">
              <a:extLst>
                <a:ext uri="{FF2B5EF4-FFF2-40B4-BE49-F238E27FC236}">
                  <a16:creationId xmlns="" xmlns:a16="http://schemas.microsoft.com/office/drawing/2014/main" id="{287A654B-E7B9-407D-8174-9B6BCC84A741}"/>
                </a:ext>
              </a:extLst>
            </p:cNvPr>
            <p:cNvSpPr/>
            <p:nvPr/>
          </p:nvSpPr>
          <p:spPr>
            <a:xfrm>
              <a:off x="2707406" y="1372667"/>
              <a:ext cx="3099774" cy="345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559" y="5802"/>
                    <a:pt x="16309" y="0"/>
                  </a:cubicBezTo>
                  <a:lnTo>
                    <a:pt x="21600" y="19040"/>
                  </a:lnTo>
                  <a:cubicBezTo>
                    <a:pt x="21600" y="19040"/>
                    <a:pt x="10719" y="17675"/>
                    <a:pt x="54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="" xmlns:a16="http://schemas.microsoft.com/office/drawing/2014/main" id="{DB1AA307-0228-453B-82AE-F8A41E2881D6}"/>
                </a:ext>
              </a:extLst>
            </p:cNvPr>
            <p:cNvSpPr/>
            <p:nvPr/>
          </p:nvSpPr>
          <p:spPr>
            <a:xfrm>
              <a:off x="1227618" y="1372667"/>
              <a:ext cx="1830267" cy="304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1" y="7772"/>
                  </a:moveTo>
                  <a:lnTo>
                    <a:pt x="0" y="1300"/>
                  </a:lnTo>
                  <a:lnTo>
                    <a:pt x="4734" y="0"/>
                  </a:lnTo>
                  <a:lnTo>
                    <a:pt x="9605" y="6472"/>
                  </a:lnTo>
                  <a:cubicBezTo>
                    <a:pt x="9835" y="6804"/>
                    <a:pt x="10478" y="6942"/>
                    <a:pt x="11030" y="6804"/>
                  </a:cubicBezTo>
                  <a:lnTo>
                    <a:pt x="11030" y="6804"/>
                  </a:lnTo>
                  <a:cubicBezTo>
                    <a:pt x="11581" y="6665"/>
                    <a:pt x="12179" y="6804"/>
                    <a:pt x="12454" y="7135"/>
                  </a:cubicBezTo>
                  <a:lnTo>
                    <a:pt x="21600" y="19249"/>
                  </a:lnTo>
                  <a:lnTo>
                    <a:pt x="12960" y="21600"/>
                  </a:lnTo>
                  <a:lnTo>
                    <a:pt x="3814" y="9486"/>
                  </a:lnTo>
                  <a:cubicBezTo>
                    <a:pt x="3585" y="9154"/>
                    <a:pt x="3814" y="8795"/>
                    <a:pt x="4366" y="8629"/>
                  </a:cubicBezTo>
                  <a:lnTo>
                    <a:pt x="4366" y="8629"/>
                  </a:lnTo>
                  <a:cubicBezTo>
                    <a:pt x="4871" y="8463"/>
                    <a:pt x="5101" y="8103"/>
                    <a:pt x="4871" y="7772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E4B61B72-EB3E-4D7A-BD35-53D88D7E7C21}"/>
                </a:ext>
              </a:extLst>
            </p:cNvPr>
            <p:cNvSpPr/>
            <p:nvPr/>
          </p:nvSpPr>
          <p:spPr>
            <a:xfrm>
              <a:off x="2084336" y="3864945"/>
              <a:ext cx="1087989" cy="65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0292" extrusionOk="0">
                  <a:moveTo>
                    <a:pt x="3925" y="19864"/>
                  </a:moveTo>
                  <a:lnTo>
                    <a:pt x="19194" y="8578"/>
                  </a:lnTo>
                  <a:cubicBezTo>
                    <a:pt x="20609" y="7608"/>
                    <a:pt x="21205" y="4938"/>
                    <a:pt x="20535" y="2632"/>
                  </a:cubicBezTo>
                  <a:lnTo>
                    <a:pt x="20535" y="2632"/>
                  </a:lnTo>
                  <a:cubicBezTo>
                    <a:pt x="19939" y="327"/>
                    <a:pt x="18300" y="-644"/>
                    <a:pt x="16885" y="448"/>
                  </a:cubicBezTo>
                  <a:lnTo>
                    <a:pt x="1616" y="11733"/>
                  </a:lnTo>
                  <a:cubicBezTo>
                    <a:pt x="201" y="12704"/>
                    <a:pt x="-395" y="15374"/>
                    <a:pt x="275" y="17680"/>
                  </a:cubicBezTo>
                  <a:lnTo>
                    <a:pt x="275" y="17680"/>
                  </a:lnTo>
                  <a:cubicBezTo>
                    <a:pt x="871" y="19864"/>
                    <a:pt x="2510" y="20956"/>
                    <a:pt x="3925" y="19864"/>
                  </a:cubicBezTo>
                  <a:close/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AC02DAE0-C438-467C-9A5A-55C7FD4375B1}"/>
                </a:ext>
              </a:extLst>
            </p:cNvPr>
            <p:cNvSpPr/>
            <p:nvPr/>
          </p:nvSpPr>
          <p:spPr>
            <a:xfrm>
              <a:off x="1032906" y="1216897"/>
              <a:ext cx="760875" cy="50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19937" extrusionOk="0">
                  <a:moveTo>
                    <a:pt x="5526" y="19392"/>
                  </a:moveTo>
                  <a:lnTo>
                    <a:pt x="18213" y="10907"/>
                  </a:lnTo>
                  <a:cubicBezTo>
                    <a:pt x="20205" y="9672"/>
                    <a:pt x="21044" y="6278"/>
                    <a:pt x="20100" y="3347"/>
                  </a:cubicBezTo>
                  <a:lnTo>
                    <a:pt x="20100" y="3347"/>
                  </a:lnTo>
                  <a:cubicBezTo>
                    <a:pt x="19262" y="415"/>
                    <a:pt x="16955" y="-819"/>
                    <a:pt x="14962" y="569"/>
                  </a:cubicBezTo>
                  <a:lnTo>
                    <a:pt x="2275" y="9055"/>
                  </a:lnTo>
                  <a:cubicBezTo>
                    <a:pt x="283" y="10289"/>
                    <a:pt x="-556" y="13684"/>
                    <a:pt x="388" y="16615"/>
                  </a:cubicBezTo>
                  <a:lnTo>
                    <a:pt x="388" y="16615"/>
                  </a:lnTo>
                  <a:cubicBezTo>
                    <a:pt x="1331" y="19392"/>
                    <a:pt x="3638" y="20781"/>
                    <a:pt x="5526" y="19392"/>
                  </a:cubicBezTo>
                  <a:close/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A4712DDE-5165-41F3-B879-C74462AD6298}"/>
                </a:ext>
              </a:extLst>
            </p:cNvPr>
            <p:cNvSpPr/>
            <p:nvPr/>
          </p:nvSpPr>
          <p:spPr>
            <a:xfrm>
              <a:off x="2201162" y="4838488"/>
              <a:ext cx="1577148" cy="29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84"/>
                  </a:moveTo>
                  <a:lnTo>
                    <a:pt x="4213" y="5684"/>
                  </a:lnTo>
                  <a:lnTo>
                    <a:pt x="42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213" y="21600"/>
                  </a:lnTo>
                  <a:lnTo>
                    <a:pt x="4213" y="15916"/>
                  </a:lnTo>
                  <a:lnTo>
                    <a:pt x="0" y="15916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DFF43936-7461-4F08-8678-865A9F0AE4AA}"/>
                </a:ext>
              </a:extLst>
            </p:cNvPr>
            <p:cNvSpPr/>
            <p:nvPr/>
          </p:nvSpPr>
          <p:spPr>
            <a:xfrm>
              <a:off x="955026" y="5500503"/>
              <a:ext cx="2110881" cy="80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20529" y="21600"/>
                  </a:moveTo>
                  <a:lnTo>
                    <a:pt x="1037" y="21600"/>
                  </a:lnTo>
                  <a:cubicBezTo>
                    <a:pt x="440" y="21600"/>
                    <a:pt x="-37" y="20243"/>
                    <a:pt x="3" y="18783"/>
                  </a:cubicBezTo>
                  <a:cubicBezTo>
                    <a:pt x="122" y="12939"/>
                    <a:pt x="1156" y="0"/>
                    <a:pt x="7322" y="0"/>
                  </a:cubicBezTo>
                  <a:cubicBezTo>
                    <a:pt x="7322" y="0"/>
                    <a:pt x="7561" y="12417"/>
                    <a:pt x="12056" y="12417"/>
                  </a:cubicBezTo>
                  <a:lnTo>
                    <a:pt x="20529" y="12417"/>
                  </a:lnTo>
                  <a:cubicBezTo>
                    <a:pt x="21086" y="12417"/>
                    <a:pt x="21563" y="13670"/>
                    <a:pt x="21563" y="15130"/>
                  </a:cubicBezTo>
                  <a:lnTo>
                    <a:pt x="21563" y="18991"/>
                  </a:lnTo>
                  <a:cubicBezTo>
                    <a:pt x="21563" y="20452"/>
                    <a:pt x="21086" y="21600"/>
                    <a:pt x="20529" y="21600"/>
                  </a:cubicBezTo>
                  <a:close/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D3806C0F-BD47-4B99-B34B-CA7B80227607}"/>
                </a:ext>
              </a:extLst>
            </p:cNvPr>
            <p:cNvSpPr/>
            <p:nvPr/>
          </p:nvSpPr>
          <p:spPr>
            <a:xfrm>
              <a:off x="838200" y="3163992"/>
              <a:ext cx="1557140" cy="233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7" h="21244" extrusionOk="0">
                  <a:moveTo>
                    <a:pt x="19947" y="16287"/>
                  </a:moveTo>
                  <a:lnTo>
                    <a:pt x="19947" y="17880"/>
                  </a:lnTo>
                  <a:cubicBezTo>
                    <a:pt x="19947" y="19721"/>
                    <a:pt x="17852" y="21244"/>
                    <a:pt x="15208" y="21244"/>
                  </a:cubicBezTo>
                  <a:lnTo>
                    <a:pt x="8623" y="21244"/>
                  </a:lnTo>
                  <a:lnTo>
                    <a:pt x="4882" y="18588"/>
                  </a:lnTo>
                  <a:cubicBezTo>
                    <a:pt x="-1204" y="14268"/>
                    <a:pt x="-1653" y="7399"/>
                    <a:pt x="3834" y="2725"/>
                  </a:cubicBezTo>
                  <a:lnTo>
                    <a:pt x="6229" y="671"/>
                  </a:lnTo>
                  <a:cubicBezTo>
                    <a:pt x="7426" y="-356"/>
                    <a:pt x="9771" y="-179"/>
                    <a:pt x="10619" y="1025"/>
                  </a:cubicBezTo>
                  <a:lnTo>
                    <a:pt x="10619" y="1025"/>
                  </a:lnTo>
                  <a:cubicBezTo>
                    <a:pt x="11068" y="1698"/>
                    <a:pt x="10968" y="2512"/>
                    <a:pt x="10269" y="3079"/>
                  </a:cubicBezTo>
                  <a:lnTo>
                    <a:pt x="8424" y="4637"/>
                  </a:lnTo>
                  <a:cubicBezTo>
                    <a:pt x="4283" y="8142"/>
                    <a:pt x="4583" y="13348"/>
                    <a:pt x="9172" y="16570"/>
                  </a:cubicBezTo>
                  <a:lnTo>
                    <a:pt x="9471" y="16782"/>
                  </a:lnTo>
                  <a:cubicBezTo>
                    <a:pt x="10619" y="17597"/>
                    <a:pt x="12165" y="18057"/>
                    <a:pt x="13761" y="18057"/>
                  </a:cubicBezTo>
                  <a:lnTo>
                    <a:pt x="13761" y="18057"/>
                  </a:lnTo>
                  <a:cubicBezTo>
                    <a:pt x="15108" y="18057"/>
                    <a:pt x="16256" y="17278"/>
                    <a:pt x="16256" y="16287"/>
                  </a:cubicBezTo>
                  <a:lnTo>
                    <a:pt x="16256" y="16287"/>
                  </a:lnTo>
                  <a:cubicBezTo>
                    <a:pt x="16256" y="15791"/>
                    <a:pt x="16804" y="15401"/>
                    <a:pt x="17503" y="15401"/>
                  </a:cubicBezTo>
                  <a:lnTo>
                    <a:pt x="18700" y="15437"/>
                  </a:lnTo>
                  <a:cubicBezTo>
                    <a:pt x="19448" y="15401"/>
                    <a:pt x="19947" y="15791"/>
                    <a:pt x="19947" y="16287"/>
                  </a:cubicBezTo>
                  <a:close/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="" xmlns:a16="http://schemas.microsoft.com/office/drawing/2014/main" id="{B7F6E52E-DFA2-4228-A5ED-FD6D4E9B0B5D}"/>
                </a:ext>
              </a:extLst>
            </p:cNvPr>
            <p:cNvSpPr/>
            <p:nvPr/>
          </p:nvSpPr>
          <p:spPr>
            <a:xfrm>
              <a:off x="1110793" y="2891399"/>
              <a:ext cx="856721" cy="856721"/>
            </a:xfrm>
            <a:prstGeom prst="ellipse">
              <a:avLst/>
            </a:prstGeom>
            <a:solidFill>
              <a:srgbClr val="A5A5A5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Circle">
              <a:extLst>
                <a:ext uri="{FF2B5EF4-FFF2-40B4-BE49-F238E27FC236}">
                  <a16:creationId xmlns="" xmlns:a16="http://schemas.microsoft.com/office/drawing/2014/main" id="{3660776F-3A66-40CA-8867-5E80D5326DC3}"/>
                </a:ext>
              </a:extLst>
            </p:cNvPr>
            <p:cNvSpPr/>
            <p:nvPr/>
          </p:nvSpPr>
          <p:spPr>
            <a:xfrm>
              <a:off x="1286031" y="3066637"/>
              <a:ext cx="506244" cy="506244"/>
            </a:xfrm>
            <a:prstGeom prst="ellipse">
              <a:avLst/>
            </a:prstGeom>
            <a:solidFill>
              <a:srgbClr val="A5A5A5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Circle">
              <a:extLst>
                <a:ext uri="{FF2B5EF4-FFF2-40B4-BE49-F238E27FC236}">
                  <a16:creationId xmlns="" xmlns:a16="http://schemas.microsoft.com/office/drawing/2014/main" id="{C17415D3-DC2C-48B0-9BDA-8B90E1C460F3}"/>
                </a:ext>
              </a:extLst>
            </p:cNvPr>
            <p:cNvSpPr/>
            <p:nvPr/>
          </p:nvSpPr>
          <p:spPr>
            <a:xfrm>
              <a:off x="1266560" y="5150026"/>
              <a:ext cx="521818" cy="521818"/>
            </a:xfrm>
            <a:prstGeom prst="ellipse">
              <a:avLst/>
            </a:prstGeom>
            <a:solidFill>
              <a:srgbClr val="A5A5A5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Circle">
              <a:extLst>
                <a:ext uri="{FF2B5EF4-FFF2-40B4-BE49-F238E27FC236}">
                  <a16:creationId xmlns="" xmlns:a16="http://schemas.microsoft.com/office/drawing/2014/main" id="{56754613-05E7-45B9-AFCA-1AF4D62F7CCB}"/>
                </a:ext>
              </a:extLst>
            </p:cNvPr>
            <p:cNvSpPr/>
            <p:nvPr/>
          </p:nvSpPr>
          <p:spPr>
            <a:xfrm>
              <a:off x="1379487" y="5262953"/>
              <a:ext cx="295964" cy="295964"/>
            </a:xfrm>
            <a:prstGeom prst="ellipse">
              <a:avLst/>
            </a:prstGeom>
            <a:solidFill>
              <a:srgbClr val="A5A5A5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Circle">
              <a:extLst>
                <a:ext uri="{FF2B5EF4-FFF2-40B4-BE49-F238E27FC236}">
                  <a16:creationId xmlns="" xmlns:a16="http://schemas.microsoft.com/office/drawing/2014/main" id="{CE119391-5E18-4DCD-9DE4-3F69671CDE25}"/>
                </a:ext>
              </a:extLst>
            </p:cNvPr>
            <p:cNvSpPr/>
            <p:nvPr/>
          </p:nvSpPr>
          <p:spPr>
            <a:xfrm>
              <a:off x="4187199" y="1177958"/>
              <a:ext cx="3232173" cy="3232173"/>
            </a:xfrm>
            <a:prstGeom prst="ellipse">
              <a:avLst/>
            </a:prstGeom>
            <a:solidFill>
              <a:srgbClr val="A5A5A5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Circle">
              <a:extLst>
                <a:ext uri="{FF2B5EF4-FFF2-40B4-BE49-F238E27FC236}">
                  <a16:creationId xmlns="" xmlns:a16="http://schemas.microsoft.com/office/drawing/2014/main" id="{13DC3813-56FC-4FDE-970A-8369BE0813D6}"/>
                </a:ext>
              </a:extLst>
            </p:cNvPr>
            <p:cNvSpPr/>
            <p:nvPr/>
          </p:nvSpPr>
          <p:spPr>
            <a:xfrm>
              <a:off x="4498734" y="1489493"/>
              <a:ext cx="2593533" cy="259353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aphicFrame>
        <p:nvGraphicFramePr>
          <p:cNvPr id="17" name="Chart 76">
            <a:extLst>
              <a:ext uri="{FF2B5EF4-FFF2-40B4-BE49-F238E27FC236}">
                <a16:creationId xmlns="" xmlns:a16="http://schemas.microsoft.com/office/drawing/2014/main" id="{C1366135-8972-4E1F-BCCD-DE5C67677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245482"/>
              </p:ext>
            </p:extLst>
          </p:nvPr>
        </p:nvGraphicFramePr>
        <p:xfrm>
          <a:off x="2571127" y="1320525"/>
          <a:ext cx="2333548" cy="254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B9A6FCC1-8391-46F8-BE72-657DBBD7E37A}"/>
              </a:ext>
            </a:extLst>
          </p:cNvPr>
          <p:cNvSpPr txBox="1"/>
          <p:nvPr/>
        </p:nvSpPr>
        <p:spPr>
          <a:xfrm>
            <a:off x="5472873" y="2240158"/>
            <a:ext cx="2929293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2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grpSp>
        <p:nvGrpSpPr>
          <p:cNvPr id="19" name="Group 20">
            <a:extLst>
              <a:ext uri="{FF2B5EF4-FFF2-40B4-BE49-F238E27FC236}">
                <a16:creationId xmlns="" xmlns:a16="http://schemas.microsoft.com/office/drawing/2014/main" id="{E9E3C9E6-C016-4E9C-B8EE-D4235FC805B0}"/>
              </a:ext>
            </a:extLst>
          </p:cNvPr>
          <p:cNvGrpSpPr/>
          <p:nvPr/>
        </p:nvGrpSpPr>
        <p:grpSpPr>
          <a:xfrm>
            <a:off x="5465078" y="3428002"/>
            <a:ext cx="2937088" cy="1290153"/>
            <a:chOff x="8921977" y="4073386"/>
            <a:chExt cx="2937088" cy="1290153"/>
          </a:xfrm>
        </p:grpSpPr>
        <p:sp>
          <p:nvSpPr>
            <p:cNvPr id="20" name="TextBox 21">
              <a:extLst>
                <a:ext uri="{FF2B5EF4-FFF2-40B4-BE49-F238E27FC236}">
                  <a16:creationId xmlns="" xmlns:a16="http://schemas.microsoft.com/office/drawing/2014/main" id="{043B8951-B0FC-4EDE-9D8A-00827B2A7745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1" name="TextBox 22">
              <a:extLst>
                <a:ext uri="{FF2B5EF4-FFF2-40B4-BE49-F238E27FC236}">
                  <a16:creationId xmlns="" xmlns:a16="http://schemas.microsoft.com/office/drawing/2014/main" id="{30C1A0A5-4763-477A-91A2-297F0F98A657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="" xmlns:a16="http://schemas.microsoft.com/office/drawing/2014/main" id="{113F9851-C789-42B0-BF6A-75E718FAFA2E}"/>
              </a:ext>
            </a:extLst>
          </p:cNvPr>
          <p:cNvGrpSpPr/>
          <p:nvPr/>
        </p:nvGrpSpPr>
        <p:grpSpPr>
          <a:xfrm>
            <a:off x="5472873" y="719730"/>
            <a:ext cx="2937088" cy="1290153"/>
            <a:chOff x="8921977" y="1466725"/>
            <a:chExt cx="2937088" cy="1290153"/>
          </a:xfrm>
        </p:grpSpPr>
        <p:sp>
          <p:nvSpPr>
            <p:cNvPr id="23" name="TextBox 24">
              <a:extLst>
                <a:ext uri="{FF2B5EF4-FFF2-40B4-BE49-F238E27FC236}">
                  <a16:creationId xmlns="" xmlns:a16="http://schemas.microsoft.com/office/drawing/2014/main" id="{066B067D-0545-48FB-8DBE-E692FE852B2B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4" name="TextBox 25">
              <a:extLst>
                <a:ext uri="{FF2B5EF4-FFF2-40B4-BE49-F238E27FC236}">
                  <a16:creationId xmlns=""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0" y="5076601"/>
            <a:ext cx="9721850" cy="324074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14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7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8876" y="4123963"/>
            <a:ext cx="2023072" cy="901909"/>
            <a:chOff x="803640" y="3362835"/>
            <a:chExt cx="2059657" cy="858961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16949" y="4123963"/>
            <a:ext cx="2023072" cy="901909"/>
            <a:chOff x="803640" y="3362835"/>
            <a:chExt cx="2059657" cy="858961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07485" y="4123963"/>
            <a:ext cx="2023072" cy="901909"/>
            <a:chOff x="803640" y="3362835"/>
            <a:chExt cx="2059657" cy="858961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2" name="Teardrop 9"/>
          <p:cNvSpPr/>
          <p:nvPr/>
        </p:nvSpPr>
        <p:spPr>
          <a:xfrm rot="18900000">
            <a:off x="6408870" y="4326800"/>
            <a:ext cx="551786" cy="470934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3" name="Donut 22"/>
          <p:cNvSpPr>
            <a:spLocks noChangeAspect="1"/>
          </p:cNvSpPr>
          <p:nvPr/>
        </p:nvSpPr>
        <p:spPr>
          <a:xfrm>
            <a:off x="3578758" y="4433369"/>
            <a:ext cx="503312" cy="257796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83204" y="4351843"/>
            <a:ext cx="378042" cy="50331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32FD12E-DA7D-4E44-A3CF-6666EC8089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73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463680"/>
              </p:ext>
            </p:extLst>
          </p:nvPr>
        </p:nvGraphicFramePr>
        <p:xfrm>
          <a:off x="573492" y="1624465"/>
          <a:ext cx="7958948" cy="2322597"/>
        </p:xfrm>
        <a:graphic>
          <a:graphicData uri="http://schemas.openxmlformats.org/drawingml/2006/table">
            <a:tbl>
              <a:tblPr firstRow="1" lastCol="1" bandRow="1" bandCol="1"/>
              <a:tblGrid>
                <a:gridCol w="1263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8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5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54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54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54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54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6716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D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151">
                <a:tc gridSpan="7"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582220" y="127473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879255" y="4213421"/>
            <a:ext cx="73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5" name="자유형 8"/>
          <p:cNvSpPr/>
          <p:nvPr/>
        </p:nvSpPr>
        <p:spPr>
          <a:xfrm flipV="1">
            <a:off x="792199" y="4105775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 algn="ctr">
            <a:solidFill>
              <a:srgbClr val="477DC7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자유형 9"/>
          <p:cNvSpPr/>
          <p:nvPr/>
        </p:nvSpPr>
        <p:spPr>
          <a:xfrm>
            <a:off x="792199" y="4737013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 algn="ctr">
            <a:solidFill>
              <a:srgbClr val="477DC7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Tabla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6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09806" y="2648490"/>
            <a:ext cx="1054212" cy="1054212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860926" y="2021466"/>
            <a:ext cx="1054212" cy="1054212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495615" y="1399146"/>
            <a:ext cx="1543472" cy="1543472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60927" y="3465240"/>
            <a:ext cx="1403155" cy="1403155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157835" y="2628425"/>
            <a:ext cx="1054212" cy="1054212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420000" y="3592764"/>
            <a:ext cx="792045" cy="792045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094999" y="4052756"/>
            <a:ext cx="1980113" cy="478167"/>
          </a:xfrm>
          <a:prstGeom prst="rect">
            <a:avLst/>
          </a:prstGeom>
          <a:noFill/>
        </p:spPr>
        <p:txBody>
          <a:bodyPr wrap="square" lIns="63968" tIns="31984" rIns="63968" bIns="319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97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97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260444" y="3838538"/>
            <a:ext cx="1814669" cy="265711"/>
          </a:xfrm>
          <a:prstGeom prst="rect">
            <a:avLst/>
          </a:prstGeom>
          <a:noFill/>
        </p:spPr>
        <p:txBody>
          <a:bodyPr wrap="square" lIns="72006" tIns="36003" rIns="72006" bIns="3600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084330" y="2729852"/>
            <a:ext cx="1980113" cy="478167"/>
          </a:xfrm>
          <a:prstGeom prst="rect">
            <a:avLst/>
          </a:prstGeom>
          <a:noFill/>
        </p:spPr>
        <p:txBody>
          <a:bodyPr wrap="square" lIns="63968" tIns="31984" rIns="63968" bIns="319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97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97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249776" y="2515634"/>
            <a:ext cx="1814669" cy="265711"/>
          </a:xfrm>
          <a:prstGeom prst="rect">
            <a:avLst/>
          </a:prstGeom>
          <a:noFill/>
        </p:spPr>
        <p:txBody>
          <a:bodyPr wrap="square" lIns="72006" tIns="36003" rIns="72006" bIns="3600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084330" y="1396279"/>
            <a:ext cx="1980113" cy="478167"/>
          </a:xfrm>
          <a:prstGeom prst="rect">
            <a:avLst/>
          </a:prstGeom>
          <a:noFill/>
        </p:spPr>
        <p:txBody>
          <a:bodyPr wrap="square" lIns="63968" tIns="31984" rIns="63968" bIns="319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97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97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249776" y="1182061"/>
            <a:ext cx="1814669" cy="265711"/>
          </a:xfrm>
          <a:prstGeom prst="rect">
            <a:avLst/>
          </a:prstGeom>
          <a:noFill/>
        </p:spPr>
        <p:txBody>
          <a:bodyPr wrap="square" lIns="72006" tIns="36003" rIns="72006" bIns="3600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6525309" y="4020751"/>
            <a:ext cx="1980113" cy="478167"/>
          </a:xfrm>
          <a:prstGeom prst="rect">
            <a:avLst/>
          </a:prstGeom>
          <a:noFill/>
        </p:spPr>
        <p:txBody>
          <a:bodyPr wrap="square" lIns="63968" tIns="31984" rIns="63968" bIns="319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97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97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6525310" y="3828857"/>
            <a:ext cx="1814669" cy="265711"/>
          </a:xfrm>
          <a:prstGeom prst="rect">
            <a:avLst/>
          </a:prstGeom>
          <a:noFill/>
        </p:spPr>
        <p:txBody>
          <a:bodyPr wrap="square" lIns="72006" tIns="36003" rIns="72006" bIns="3600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6717343" y="2761858"/>
            <a:ext cx="1980113" cy="478167"/>
          </a:xfrm>
          <a:prstGeom prst="rect">
            <a:avLst/>
          </a:prstGeom>
          <a:noFill/>
        </p:spPr>
        <p:txBody>
          <a:bodyPr wrap="square" lIns="63968" tIns="31984" rIns="63968" bIns="319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97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97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6717344" y="2526334"/>
            <a:ext cx="1814669" cy="265711"/>
          </a:xfrm>
          <a:prstGeom prst="rect">
            <a:avLst/>
          </a:prstGeom>
          <a:noFill/>
        </p:spPr>
        <p:txBody>
          <a:bodyPr wrap="square" lIns="72006" tIns="36003" rIns="72006" bIns="3600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5895862" y="1542812"/>
            <a:ext cx="1980113" cy="478167"/>
          </a:xfrm>
          <a:prstGeom prst="rect">
            <a:avLst/>
          </a:prstGeom>
          <a:noFill/>
        </p:spPr>
        <p:txBody>
          <a:bodyPr wrap="square" lIns="63968" tIns="31984" rIns="63968" bIns="319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97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97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5895863" y="1289734"/>
            <a:ext cx="1814669" cy="265711"/>
          </a:xfrm>
          <a:prstGeom prst="rect">
            <a:avLst/>
          </a:prstGeom>
          <a:noFill/>
        </p:spPr>
        <p:txBody>
          <a:bodyPr wrap="square" lIns="72006" tIns="36003" rIns="72006" bIns="3600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330332" y="201304"/>
            <a:ext cx="2290190" cy="282338"/>
          </a:xfrm>
          <a:prstGeom prst="rect">
            <a:avLst/>
          </a:prstGeom>
        </p:spPr>
        <p:txBody>
          <a:bodyPr vert="horz" lIns="72009" tIns="36005" rIns="72009" bIns="3600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149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Escriba su texto</a:t>
            </a:r>
            <a:endParaRPr lang="en-US" sz="149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FREE </a:t>
            </a:r>
          </a:p>
          <a:p>
            <a:r>
              <a:rPr lang="en-US" altLang="ko-KR" b="1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/>
              <a:t>INSERT THE TITLE </a:t>
            </a:r>
          </a:p>
          <a:p>
            <a:pPr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885261" y="205260"/>
            <a:ext cx="151216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80" dirty="0">
                <a:solidFill>
                  <a:srgbClr val="027696"/>
                </a:solidFill>
                <a:latin typeface="Arial"/>
                <a:ea typeface="Arial Unicode MS"/>
                <a:cs typeface="Arial" pitchFamily="34" charset="0"/>
              </a:rPr>
              <a:t>LogoType</a:t>
            </a:r>
            <a:endParaRPr lang="ko-KR" altLang="en-US" sz="1680" dirty="0">
              <a:solidFill>
                <a:srgbClr val="027696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7416" y="1674898"/>
            <a:ext cx="1818889" cy="1391309"/>
            <a:chOff x="635324" y="1595142"/>
            <a:chExt cx="1732275" cy="1325056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29177" y="1674898"/>
            <a:ext cx="1818889" cy="1391309"/>
            <a:chOff x="635324" y="1595142"/>
            <a:chExt cx="1732275" cy="1325056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38967" y="3456421"/>
            <a:ext cx="1818889" cy="1391309"/>
            <a:chOff x="635324" y="1595142"/>
            <a:chExt cx="1732275" cy="132505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09705" y="3456421"/>
            <a:ext cx="1818889" cy="1391309"/>
            <a:chOff x="635324" y="1595142"/>
            <a:chExt cx="1732275" cy="1325056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D09FDF7-8854-4D82-BCBE-59B9DA87BAD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1EE302F1-D896-42D6-80A5-88FA2268FF4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xmlns="" id="{77181CB5-E0C7-4077-9260-2DEF546D4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481C40BF-756B-4457-9650-795D5BBB1A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54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6855" y="1502854"/>
          <a:ext cx="8468144" cy="3313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0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67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803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Day of the week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Saturday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Sunday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5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61">
            <a:extLst>
              <a:ext uri="{FF2B5EF4-FFF2-40B4-BE49-F238E27FC236}">
                <a16:creationId xmlns:a16="http://schemas.microsoft.com/office/drawing/2014/main" xmlns="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xmlns="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xmlns="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0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xmlns="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xmlns="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xmlns="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xmlns="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xmlns="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xmlns="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xmlns="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xmlns="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xmlns="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xmlns="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xmlns="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xmlns="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xmlns="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xmlns="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xmlns="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xmlns="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xmlns="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xmlns="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xmlns="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xmlns="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xmlns="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xmlns="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xmlns="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xmlns="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xmlns="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xmlns="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xmlns="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xmlns="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xmlns="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xmlns="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xmlns="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xmlns="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xmlns="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xmlns="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xmlns="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xmlns="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xmlns="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xmlns="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xmlns="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xmlns="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xmlns="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xmlns="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xmlns="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xmlns="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xmlns="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xmlns="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xmlns="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xmlns="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7803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smtClean="0"/>
              <a:t>Fully Editable Icon Sets : B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xmlns="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xmlns="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xmlns="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xmlns="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xmlns="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xmlns="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xmlns="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xmlns="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xmlns="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xmlns="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xmlns="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xmlns="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xmlns="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xmlns="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xmlns="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xmlns="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xmlns="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xmlns="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xmlns="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xmlns="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xmlns="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xmlns="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xmlns="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xmlns="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xmlns="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xmlns="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xmlns="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xmlns="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xmlns="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xmlns="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xmlns="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xmlns="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xmlns="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xmlns="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xmlns="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8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C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0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xmlns="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xmlns="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xmlns="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xmlns="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xmlns="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xmlns="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xmlns="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xmlns="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xmlns="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xmlns="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xmlns="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xmlns="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xmlns="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xmlns="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xmlns="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xmlns="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xmlns="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xmlns="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xmlns="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xmlns="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xmlns="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xmlns="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xmlns="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xmlns="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xmlns="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xmlns="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xmlns="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xmlns="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xmlns="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xmlns="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xmlns="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xmlns="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xmlns="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xmlns="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xmlns="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xmlns="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xmlns="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xmlns="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xmlns="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xmlns="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xmlns="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xmlns="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xmlns="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xmlns="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xmlns="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xmlns="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842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0" y="3388584"/>
            <a:ext cx="9721850" cy="2043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537BF1B0-5E15-4C9E-A9F7-992312E946E1}"/>
              </a:ext>
            </a:extLst>
          </p:cNvPr>
          <p:cNvSpPr txBox="1">
            <a:spLocks/>
          </p:cNvSpPr>
          <p:nvPr/>
        </p:nvSpPr>
        <p:spPr>
          <a:xfrm>
            <a:off x="3708797" y="2844353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F726E919-B4D5-4C49-AFDB-F02778346EC4}"/>
              </a:ext>
            </a:extLst>
          </p:cNvPr>
          <p:cNvSpPr txBox="1">
            <a:spLocks/>
          </p:cNvSpPr>
          <p:nvPr/>
        </p:nvSpPr>
        <p:spPr>
          <a:xfrm>
            <a:off x="3708797" y="3276642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6385875" y="2844353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6385875" y="3276642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0580999F-0C11-4C8B-AF27-38FF9B461EF2}"/>
              </a:ext>
            </a:extLst>
          </p:cNvPr>
          <p:cNvSpPr txBox="1">
            <a:spLocks/>
          </p:cNvSpPr>
          <p:nvPr/>
        </p:nvSpPr>
        <p:spPr>
          <a:xfrm>
            <a:off x="1009973" y="2844353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1009973" y="3276642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8" name="Group 53">
            <a:extLst>
              <a:ext uri="{FF2B5EF4-FFF2-40B4-BE49-F238E27FC236}">
                <a16:creationId xmlns:a16="http://schemas.microsoft.com/office/drawing/2014/main" xmlns="" id="{C76740B7-E31D-4B37-8EC0-B1F1870863E6}"/>
              </a:ext>
            </a:extLst>
          </p:cNvPr>
          <p:cNvGrpSpPr/>
          <p:nvPr/>
        </p:nvGrpSpPr>
        <p:grpSpPr>
          <a:xfrm>
            <a:off x="1530115" y="1511761"/>
            <a:ext cx="1227138" cy="1227138"/>
            <a:chOff x="5111750" y="2954338"/>
            <a:chExt cx="808038" cy="808038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4738DF31-5B0D-4E92-A11E-CB1103CA0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1750" y="2954338"/>
              <a:ext cx="808038" cy="808038"/>
            </a:xfrm>
            <a:custGeom>
              <a:avLst/>
              <a:gdLst>
                <a:gd name="T0" fmla="*/ 1016 w 1017"/>
                <a:gd name="T1" fmla="*/ 534 h 1017"/>
                <a:gd name="T2" fmla="*/ 1007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0 w 1017"/>
                <a:gd name="T19" fmla="*/ 1007 h 1017"/>
                <a:gd name="T20" fmla="*/ 534 w 1017"/>
                <a:gd name="T21" fmla="*/ 1016 h 1017"/>
                <a:gd name="T22" fmla="*/ 483 w 1017"/>
                <a:gd name="T23" fmla="*/ 1016 h 1017"/>
                <a:gd name="T24" fmla="*/ 405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0 w 1017"/>
                <a:gd name="T43" fmla="*/ 534 h 1017"/>
                <a:gd name="T44" fmla="*/ 0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5 w 1017"/>
                <a:gd name="T63" fmla="*/ 10 h 1017"/>
                <a:gd name="T64" fmla="*/ 483 w 1017"/>
                <a:gd name="T65" fmla="*/ 0 h 1017"/>
                <a:gd name="T66" fmla="*/ 534 w 1017"/>
                <a:gd name="T67" fmla="*/ 0 h 1017"/>
                <a:gd name="T68" fmla="*/ 610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7 w 1017"/>
                <a:gd name="T85" fmla="*/ 405 h 1017"/>
                <a:gd name="T86" fmla="*/ 1016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55">
              <a:extLst>
                <a:ext uri="{FF2B5EF4-FFF2-40B4-BE49-F238E27FC236}">
                  <a16:creationId xmlns:a16="http://schemas.microsoft.com/office/drawing/2014/main" xmlns="" id="{98038043-8FFF-406C-B30B-D7D0A8F24758}"/>
                </a:ext>
              </a:extLst>
            </p:cNvPr>
            <p:cNvGrpSpPr/>
            <p:nvPr userDrawn="1"/>
          </p:nvGrpSpPr>
          <p:grpSpPr>
            <a:xfrm>
              <a:off x="5316538" y="3043238"/>
              <a:ext cx="398462" cy="649288"/>
              <a:chOff x="5316538" y="3043238"/>
              <a:chExt cx="398462" cy="649288"/>
            </a:xfrm>
          </p:grpSpPr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xmlns="" id="{C7DAAF6C-54F5-48FF-B09C-2DD7C34D501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65763" y="3167063"/>
                <a:ext cx="119063" cy="525463"/>
              </a:xfrm>
              <a:custGeom>
                <a:avLst/>
                <a:gdLst>
                  <a:gd name="T0" fmla="*/ 5 w 148"/>
                  <a:gd name="T1" fmla="*/ 0 h 661"/>
                  <a:gd name="T2" fmla="*/ 2 w 148"/>
                  <a:gd name="T3" fmla="*/ 1 h 661"/>
                  <a:gd name="T4" fmla="*/ 0 w 148"/>
                  <a:gd name="T5" fmla="*/ 4 h 661"/>
                  <a:gd name="T6" fmla="*/ 1 w 148"/>
                  <a:gd name="T7" fmla="*/ 10 h 661"/>
                  <a:gd name="T8" fmla="*/ 28 w 148"/>
                  <a:gd name="T9" fmla="*/ 35 h 661"/>
                  <a:gd name="T10" fmla="*/ 28 w 148"/>
                  <a:gd name="T11" fmla="*/ 615 h 661"/>
                  <a:gd name="T12" fmla="*/ 28 w 148"/>
                  <a:gd name="T13" fmla="*/ 617 h 661"/>
                  <a:gd name="T14" fmla="*/ 32 w 148"/>
                  <a:gd name="T15" fmla="*/ 634 h 661"/>
                  <a:gd name="T16" fmla="*/ 42 w 148"/>
                  <a:gd name="T17" fmla="*/ 648 h 661"/>
                  <a:gd name="T18" fmla="*/ 56 w 148"/>
                  <a:gd name="T19" fmla="*/ 658 h 661"/>
                  <a:gd name="T20" fmla="*/ 75 w 148"/>
                  <a:gd name="T21" fmla="*/ 661 h 661"/>
                  <a:gd name="T22" fmla="*/ 84 w 148"/>
                  <a:gd name="T23" fmla="*/ 660 h 661"/>
                  <a:gd name="T24" fmla="*/ 100 w 148"/>
                  <a:gd name="T25" fmla="*/ 653 h 661"/>
                  <a:gd name="T26" fmla="*/ 113 w 148"/>
                  <a:gd name="T27" fmla="*/ 641 h 661"/>
                  <a:gd name="T28" fmla="*/ 119 w 148"/>
                  <a:gd name="T29" fmla="*/ 625 h 661"/>
                  <a:gd name="T30" fmla="*/ 121 w 148"/>
                  <a:gd name="T31" fmla="*/ 615 h 661"/>
                  <a:gd name="T32" fmla="*/ 121 w 148"/>
                  <a:gd name="T33" fmla="*/ 35 h 661"/>
                  <a:gd name="T34" fmla="*/ 147 w 148"/>
                  <a:gd name="T35" fmla="*/ 10 h 661"/>
                  <a:gd name="T36" fmla="*/ 148 w 148"/>
                  <a:gd name="T37" fmla="*/ 7 h 661"/>
                  <a:gd name="T38" fmla="*/ 148 w 148"/>
                  <a:gd name="T39" fmla="*/ 4 h 661"/>
                  <a:gd name="T40" fmla="*/ 143 w 148"/>
                  <a:gd name="T41" fmla="*/ 0 h 661"/>
                  <a:gd name="T42" fmla="*/ 124 w 148"/>
                  <a:gd name="T43" fmla="*/ 14 h 661"/>
                  <a:gd name="T44" fmla="*/ 110 w 148"/>
                  <a:gd name="T45" fmla="*/ 28 h 661"/>
                  <a:gd name="T46" fmla="*/ 108 w 148"/>
                  <a:gd name="T47" fmla="*/ 31 h 661"/>
                  <a:gd name="T48" fmla="*/ 108 w 148"/>
                  <a:gd name="T49" fmla="*/ 615 h 661"/>
                  <a:gd name="T50" fmla="*/ 108 w 148"/>
                  <a:gd name="T51" fmla="*/ 615 h 661"/>
                  <a:gd name="T52" fmla="*/ 107 w 148"/>
                  <a:gd name="T53" fmla="*/ 622 h 661"/>
                  <a:gd name="T54" fmla="*/ 102 w 148"/>
                  <a:gd name="T55" fmla="*/ 634 h 661"/>
                  <a:gd name="T56" fmla="*/ 93 w 148"/>
                  <a:gd name="T57" fmla="*/ 643 h 661"/>
                  <a:gd name="T58" fmla="*/ 81 w 148"/>
                  <a:gd name="T59" fmla="*/ 648 h 661"/>
                  <a:gd name="T60" fmla="*/ 75 w 148"/>
                  <a:gd name="T61" fmla="*/ 649 h 661"/>
                  <a:gd name="T62" fmla="*/ 61 w 148"/>
                  <a:gd name="T63" fmla="*/ 646 h 661"/>
                  <a:gd name="T64" fmla="*/ 50 w 148"/>
                  <a:gd name="T65" fmla="*/ 638 h 661"/>
                  <a:gd name="T66" fmla="*/ 43 w 148"/>
                  <a:gd name="T67" fmla="*/ 628 h 661"/>
                  <a:gd name="T68" fmla="*/ 40 w 148"/>
                  <a:gd name="T69" fmla="*/ 615 h 661"/>
                  <a:gd name="T70" fmla="*/ 40 w 148"/>
                  <a:gd name="T71" fmla="*/ 614 h 661"/>
                  <a:gd name="T72" fmla="*/ 40 w 148"/>
                  <a:gd name="T73" fmla="*/ 31 h 661"/>
                  <a:gd name="T74" fmla="*/ 38 w 148"/>
                  <a:gd name="T75" fmla="*/ 28 h 661"/>
                  <a:gd name="T76" fmla="*/ 24 w 148"/>
                  <a:gd name="T77" fmla="*/ 14 h 661"/>
                  <a:gd name="T78" fmla="*/ 128 w 148"/>
                  <a:gd name="T79" fmla="*/ 12 h 661"/>
                  <a:gd name="T80" fmla="*/ 124 w 148"/>
                  <a:gd name="T81" fmla="*/ 14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661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89D36E71-B4FB-4316-90CF-91898B316E3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10225" y="3198813"/>
                <a:ext cx="104775" cy="460375"/>
              </a:xfrm>
              <a:custGeom>
                <a:avLst/>
                <a:gdLst>
                  <a:gd name="T0" fmla="*/ 129 w 131"/>
                  <a:gd name="T1" fmla="*/ 11 h 580"/>
                  <a:gd name="T2" fmla="*/ 131 w 131"/>
                  <a:gd name="T3" fmla="*/ 4 h 580"/>
                  <a:gd name="T4" fmla="*/ 129 w 131"/>
                  <a:gd name="T5" fmla="*/ 2 h 580"/>
                  <a:gd name="T6" fmla="*/ 5 w 131"/>
                  <a:gd name="T7" fmla="*/ 0 h 580"/>
                  <a:gd name="T8" fmla="*/ 2 w 131"/>
                  <a:gd name="T9" fmla="*/ 2 h 580"/>
                  <a:gd name="T10" fmla="*/ 0 w 131"/>
                  <a:gd name="T11" fmla="*/ 4 h 580"/>
                  <a:gd name="T12" fmla="*/ 1 w 131"/>
                  <a:gd name="T13" fmla="*/ 11 h 580"/>
                  <a:gd name="T14" fmla="*/ 24 w 131"/>
                  <a:gd name="T15" fmla="*/ 32 h 580"/>
                  <a:gd name="T16" fmla="*/ 24 w 131"/>
                  <a:gd name="T17" fmla="*/ 540 h 580"/>
                  <a:gd name="T18" fmla="*/ 24 w 131"/>
                  <a:gd name="T19" fmla="*/ 540 h 580"/>
                  <a:gd name="T20" fmla="*/ 27 w 131"/>
                  <a:gd name="T21" fmla="*/ 556 h 580"/>
                  <a:gd name="T22" fmla="*/ 37 w 131"/>
                  <a:gd name="T23" fmla="*/ 568 h 580"/>
                  <a:gd name="T24" fmla="*/ 49 w 131"/>
                  <a:gd name="T25" fmla="*/ 577 h 580"/>
                  <a:gd name="T26" fmla="*/ 65 w 131"/>
                  <a:gd name="T27" fmla="*/ 580 h 580"/>
                  <a:gd name="T28" fmla="*/ 73 w 131"/>
                  <a:gd name="T29" fmla="*/ 579 h 580"/>
                  <a:gd name="T30" fmla="*/ 88 w 131"/>
                  <a:gd name="T31" fmla="*/ 573 h 580"/>
                  <a:gd name="T32" fmla="*/ 99 w 131"/>
                  <a:gd name="T33" fmla="*/ 562 h 580"/>
                  <a:gd name="T34" fmla="*/ 106 w 131"/>
                  <a:gd name="T35" fmla="*/ 548 h 580"/>
                  <a:gd name="T36" fmla="*/ 107 w 131"/>
                  <a:gd name="T37" fmla="*/ 540 h 580"/>
                  <a:gd name="T38" fmla="*/ 106 w 131"/>
                  <a:gd name="T39" fmla="*/ 32 h 580"/>
                  <a:gd name="T40" fmla="*/ 129 w 131"/>
                  <a:gd name="T41" fmla="*/ 11 h 580"/>
                  <a:gd name="T42" fmla="*/ 94 w 131"/>
                  <a:gd name="T43" fmla="*/ 29 h 580"/>
                  <a:gd name="T44" fmla="*/ 94 w 131"/>
                  <a:gd name="T45" fmla="*/ 540 h 580"/>
                  <a:gd name="T46" fmla="*/ 94 w 131"/>
                  <a:gd name="T47" fmla="*/ 540 h 580"/>
                  <a:gd name="T48" fmla="*/ 93 w 131"/>
                  <a:gd name="T49" fmla="*/ 545 h 580"/>
                  <a:gd name="T50" fmla="*/ 90 w 131"/>
                  <a:gd name="T51" fmla="*/ 556 h 580"/>
                  <a:gd name="T52" fmla="*/ 81 w 131"/>
                  <a:gd name="T53" fmla="*/ 563 h 580"/>
                  <a:gd name="T54" fmla="*/ 71 w 131"/>
                  <a:gd name="T55" fmla="*/ 567 h 580"/>
                  <a:gd name="T56" fmla="*/ 65 w 131"/>
                  <a:gd name="T57" fmla="*/ 568 h 580"/>
                  <a:gd name="T58" fmla="*/ 54 w 131"/>
                  <a:gd name="T59" fmla="*/ 566 h 580"/>
                  <a:gd name="T60" fmla="*/ 45 w 131"/>
                  <a:gd name="T61" fmla="*/ 559 h 580"/>
                  <a:gd name="T62" fmla="*/ 39 w 131"/>
                  <a:gd name="T63" fmla="*/ 550 h 580"/>
                  <a:gd name="T64" fmla="*/ 37 w 131"/>
                  <a:gd name="T65" fmla="*/ 540 h 580"/>
                  <a:gd name="T66" fmla="*/ 37 w 131"/>
                  <a:gd name="T67" fmla="*/ 538 h 580"/>
                  <a:gd name="T68" fmla="*/ 37 w 131"/>
                  <a:gd name="T69" fmla="*/ 29 h 580"/>
                  <a:gd name="T70" fmla="*/ 34 w 131"/>
                  <a:gd name="T71" fmla="*/ 25 h 580"/>
                  <a:gd name="T72" fmla="*/ 20 w 131"/>
                  <a:gd name="T73" fmla="*/ 13 h 580"/>
                  <a:gd name="T74" fmla="*/ 109 w 131"/>
                  <a:gd name="T75" fmla="*/ 13 h 580"/>
                  <a:gd name="T76" fmla="*/ 94 w 131"/>
                  <a:gd name="T77" fmla="*/ 28 h 580"/>
                  <a:gd name="T78" fmla="*/ 94 w 131"/>
                  <a:gd name="T79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" h="58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xmlns="" id="{5AE016EB-FF02-491C-A775-D5F7B9B432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40350" y="3198813"/>
                <a:ext cx="104775" cy="460375"/>
              </a:xfrm>
              <a:custGeom>
                <a:avLst/>
                <a:gdLst>
                  <a:gd name="T0" fmla="*/ 5 w 132"/>
                  <a:gd name="T1" fmla="*/ 0 h 580"/>
                  <a:gd name="T2" fmla="*/ 2 w 132"/>
                  <a:gd name="T3" fmla="*/ 2 h 580"/>
                  <a:gd name="T4" fmla="*/ 0 w 132"/>
                  <a:gd name="T5" fmla="*/ 4 h 580"/>
                  <a:gd name="T6" fmla="*/ 2 w 132"/>
                  <a:gd name="T7" fmla="*/ 11 h 580"/>
                  <a:gd name="T8" fmla="*/ 25 w 132"/>
                  <a:gd name="T9" fmla="*/ 32 h 580"/>
                  <a:gd name="T10" fmla="*/ 25 w 132"/>
                  <a:gd name="T11" fmla="*/ 540 h 580"/>
                  <a:gd name="T12" fmla="*/ 25 w 132"/>
                  <a:gd name="T13" fmla="*/ 540 h 580"/>
                  <a:gd name="T14" fmla="*/ 28 w 132"/>
                  <a:gd name="T15" fmla="*/ 556 h 580"/>
                  <a:gd name="T16" fmla="*/ 38 w 132"/>
                  <a:gd name="T17" fmla="*/ 568 h 580"/>
                  <a:gd name="T18" fmla="*/ 50 w 132"/>
                  <a:gd name="T19" fmla="*/ 577 h 580"/>
                  <a:gd name="T20" fmla="*/ 66 w 132"/>
                  <a:gd name="T21" fmla="*/ 580 h 580"/>
                  <a:gd name="T22" fmla="*/ 75 w 132"/>
                  <a:gd name="T23" fmla="*/ 579 h 580"/>
                  <a:gd name="T24" fmla="*/ 88 w 132"/>
                  <a:gd name="T25" fmla="*/ 573 h 580"/>
                  <a:gd name="T26" fmla="*/ 100 w 132"/>
                  <a:gd name="T27" fmla="*/ 562 h 580"/>
                  <a:gd name="T28" fmla="*/ 106 w 132"/>
                  <a:gd name="T29" fmla="*/ 548 h 580"/>
                  <a:gd name="T30" fmla="*/ 107 w 132"/>
                  <a:gd name="T31" fmla="*/ 540 h 580"/>
                  <a:gd name="T32" fmla="*/ 107 w 132"/>
                  <a:gd name="T33" fmla="*/ 32 h 580"/>
                  <a:gd name="T34" fmla="*/ 130 w 132"/>
                  <a:gd name="T35" fmla="*/ 11 h 580"/>
                  <a:gd name="T36" fmla="*/ 132 w 132"/>
                  <a:gd name="T37" fmla="*/ 8 h 580"/>
                  <a:gd name="T38" fmla="*/ 132 w 132"/>
                  <a:gd name="T39" fmla="*/ 4 h 580"/>
                  <a:gd name="T40" fmla="*/ 126 w 132"/>
                  <a:gd name="T41" fmla="*/ 0 h 580"/>
                  <a:gd name="T42" fmla="*/ 95 w 132"/>
                  <a:gd name="T43" fmla="*/ 29 h 580"/>
                  <a:gd name="T44" fmla="*/ 95 w 132"/>
                  <a:gd name="T45" fmla="*/ 540 h 580"/>
                  <a:gd name="T46" fmla="*/ 95 w 132"/>
                  <a:gd name="T47" fmla="*/ 540 h 580"/>
                  <a:gd name="T48" fmla="*/ 94 w 132"/>
                  <a:gd name="T49" fmla="*/ 545 h 580"/>
                  <a:gd name="T50" fmla="*/ 90 w 132"/>
                  <a:gd name="T51" fmla="*/ 556 h 580"/>
                  <a:gd name="T52" fmla="*/ 81 w 132"/>
                  <a:gd name="T53" fmla="*/ 563 h 580"/>
                  <a:gd name="T54" fmla="*/ 72 w 132"/>
                  <a:gd name="T55" fmla="*/ 567 h 580"/>
                  <a:gd name="T56" fmla="*/ 66 w 132"/>
                  <a:gd name="T57" fmla="*/ 568 h 580"/>
                  <a:gd name="T58" fmla="*/ 55 w 132"/>
                  <a:gd name="T59" fmla="*/ 566 h 580"/>
                  <a:gd name="T60" fmla="*/ 46 w 132"/>
                  <a:gd name="T61" fmla="*/ 559 h 580"/>
                  <a:gd name="T62" fmla="*/ 39 w 132"/>
                  <a:gd name="T63" fmla="*/ 550 h 580"/>
                  <a:gd name="T64" fmla="*/ 37 w 132"/>
                  <a:gd name="T65" fmla="*/ 540 h 580"/>
                  <a:gd name="T66" fmla="*/ 37 w 132"/>
                  <a:gd name="T67" fmla="*/ 538 h 580"/>
                  <a:gd name="T68" fmla="*/ 37 w 132"/>
                  <a:gd name="T69" fmla="*/ 29 h 580"/>
                  <a:gd name="T70" fmla="*/ 35 w 132"/>
                  <a:gd name="T71" fmla="*/ 26 h 580"/>
                  <a:gd name="T72" fmla="*/ 110 w 132"/>
                  <a:gd name="T73" fmla="*/ 13 h 580"/>
                  <a:gd name="T74" fmla="*/ 96 w 132"/>
                  <a:gd name="T75" fmla="*/ 26 h 580"/>
                  <a:gd name="T76" fmla="*/ 95 w 132"/>
                  <a:gd name="T77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58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xmlns="" id="{34F75253-05EA-4AE3-949B-9FD2979E296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19738" y="3062288"/>
                <a:ext cx="65088" cy="65088"/>
              </a:xfrm>
              <a:custGeom>
                <a:avLst/>
                <a:gdLst>
                  <a:gd name="T0" fmla="*/ 40 w 81"/>
                  <a:gd name="T1" fmla="*/ 0 h 81"/>
                  <a:gd name="T2" fmla="*/ 24 w 81"/>
                  <a:gd name="T3" fmla="*/ 3 h 81"/>
                  <a:gd name="T4" fmla="*/ 11 w 81"/>
                  <a:gd name="T5" fmla="*/ 11 h 81"/>
                  <a:gd name="T6" fmla="*/ 3 w 81"/>
                  <a:gd name="T7" fmla="*/ 24 h 81"/>
                  <a:gd name="T8" fmla="*/ 0 w 81"/>
                  <a:gd name="T9" fmla="*/ 40 h 81"/>
                  <a:gd name="T10" fmla="*/ 1 w 81"/>
                  <a:gd name="T11" fmla="*/ 48 h 81"/>
                  <a:gd name="T12" fmla="*/ 7 w 81"/>
                  <a:gd name="T13" fmla="*/ 63 h 81"/>
                  <a:gd name="T14" fmla="*/ 17 w 81"/>
                  <a:gd name="T15" fmla="*/ 74 h 81"/>
                  <a:gd name="T16" fmla="*/ 32 w 81"/>
                  <a:gd name="T17" fmla="*/ 80 h 81"/>
                  <a:gd name="T18" fmla="*/ 40 w 81"/>
                  <a:gd name="T19" fmla="*/ 81 h 81"/>
                  <a:gd name="T20" fmla="*/ 56 w 81"/>
                  <a:gd name="T21" fmla="*/ 78 h 81"/>
                  <a:gd name="T22" fmla="*/ 69 w 81"/>
                  <a:gd name="T23" fmla="*/ 69 h 81"/>
                  <a:gd name="T24" fmla="*/ 78 w 81"/>
                  <a:gd name="T25" fmla="*/ 56 h 81"/>
                  <a:gd name="T26" fmla="*/ 81 w 81"/>
                  <a:gd name="T27" fmla="*/ 40 h 81"/>
                  <a:gd name="T28" fmla="*/ 80 w 81"/>
                  <a:gd name="T29" fmla="*/ 32 h 81"/>
                  <a:gd name="T30" fmla="*/ 75 w 81"/>
                  <a:gd name="T31" fmla="*/ 17 h 81"/>
                  <a:gd name="T32" fmla="*/ 63 w 81"/>
                  <a:gd name="T33" fmla="*/ 6 h 81"/>
                  <a:gd name="T34" fmla="*/ 48 w 81"/>
                  <a:gd name="T35" fmla="*/ 0 h 81"/>
                  <a:gd name="T36" fmla="*/ 40 w 81"/>
                  <a:gd name="T37" fmla="*/ 0 h 81"/>
                  <a:gd name="T38" fmla="*/ 40 w 81"/>
                  <a:gd name="T39" fmla="*/ 68 h 81"/>
                  <a:gd name="T40" fmla="*/ 30 w 81"/>
                  <a:gd name="T41" fmla="*/ 65 h 81"/>
                  <a:gd name="T42" fmla="*/ 20 w 81"/>
                  <a:gd name="T43" fmla="*/ 59 h 81"/>
                  <a:gd name="T44" fmla="*/ 15 w 81"/>
                  <a:gd name="T45" fmla="*/ 51 h 81"/>
                  <a:gd name="T46" fmla="*/ 12 w 81"/>
                  <a:gd name="T47" fmla="*/ 40 h 81"/>
                  <a:gd name="T48" fmla="*/ 13 w 81"/>
                  <a:gd name="T49" fmla="*/ 34 h 81"/>
                  <a:gd name="T50" fmla="*/ 17 w 81"/>
                  <a:gd name="T51" fmla="*/ 25 h 81"/>
                  <a:gd name="T52" fmla="*/ 25 w 81"/>
                  <a:gd name="T53" fmla="*/ 17 h 81"/>
                  <a:gd name="T54" fmla="*/ 34 w 81"/>
                  <a:gd name="T55" fmla="*/ 13 h 81"/>
                  <a:gd name="T56" fmla="*/ 40 w 81"/>
                  <a:gd name="T57" fmla="*/ 12 h 81"/>
                  <a:gd name="T58" fmla="*/ 51 w 81"/>
                  <a:gd name="T59" fmla="*/ 15 h 81"/>
                  <a:gd name="T60" fmla="*/ 60 w 81"/>
                  <a:gd name="T61" fmla="*/ 20 h 81"/>
                  <a:gd name="T62" fmla="*/ 65 w 81"/>
                  <a:gd name="T63" fmla="*/ 30 h 81"/>
                  <a:gd name="T64" fmla="*/ 68 w 81"/>
                  <a:gd name="T65" fmla="*/ 40 h 81"/>
                  <a:gd name="T66" fmla="*/ 68 w 81"/>
                  <a:gd name="T67" fmla="*/ 46 h 81"/>
                  <a:gd name="T68" fmla="*/ 63 w 81"/>
                  <a:gd name="T69" fmla="*/ 56 h 81"/>
                  <a:gd name="T70" fmla="*/ 56 w 81"/>
                  <a:gd name="T71" fmla="*/ 63 h 81"/>
                  <a:gd name="T72" fmla="*/ 46 w 81"/>
                  <a:gd name="T73" fmla="*/ 68 h 81"/>
                  <a:gd name="T74" fmla="*/ 40 w 81"/>
                  <a:gd name="T75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xmlns="" id="{029FC29D-6C8D-4EB9-ADBE-D81E8755D50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75313" y="3094038"/>
                <a:ext cx="30163" cy="30163"/>
              </a:xfrm>
              <a:custGeom>
                <a:avLst/>
                <a:gdLst>
                  <a:gd name="T0" fmla="*/ 20 w 39"/>
                  <a:gd name="T1" fmla="*/ 38 h 38"/>
                  <a:gd name="T2" fmla="*/ 20 w 39"/>
                  <a:gd name="T3" fmla="*/ 38 h 38"/>
                  <a:gd name="T4" fmla="*/ 23 w 39"/>
                  <a:gd name="T5" fmla="*/ 38 h 38"/>
                  <a:gd name="T6" fmla="*/ 27 w 39"/>
                  <a:gd name="T7" fmla="*/ 37 h 38"/>
                  <a:gd name="T8" fmla="*/ 30 w 39"/>
                  <a:gd name="T9" fmla="*/ 36 h 38"/>
                  <a:gd name="T10" fmla="*/ 34 w 39"/>
                  <a:gd name="T11" fmla="*/ 33 h 38"/>
                  <a:gd name="T12" fmla="*/ 36 w 39"/>
                  <a:gd name="T13" fmla="*/ 30 h 38"/>
                  <a:gd name="T14" fmla="*/ 37 w 39"/>
                  <a:gd name="T15" fmla="*/ 26 h 38"/>
                  <a:gd name="T16" fmla="*/ 38 w 39"/>
                  <a:gd name="T17" fmla="*/ 23 h 38"/>
                  <a:gd name="T18" fmla="*/ 39 w 39"/>
                  <a:gd name="T19" fmla="*/ 19 h 38"/>
                  <a:gd name="T20" fmla="*/ 39 w 39"/>
                  <a:gd name="T21" fmla="*/ 19 h 38"/>
                  <a:gd name="T22" fmla="*/ 38 w 39"/>
                  <a:gd name="T23" fmla="*/ 15 h 38"/>
                  <a:gd name="T24" fmla="*/ 37 w 39"/>
                  <a:gd name="T25" fmla="*/ 11 h 38"/>
                  <a:gd name="T26" fmla="*/ 36 w 39"/>
                  <a:gd name="T27" fmla="*/ 8 h 38"/>
                  <a:gd name="T28" fmla="*/ 34 w 39"/>
                  <a:gd name="T29" fmla="*/ 6 h 38"/>
                  <a:gd name="T30" fmla="*/ 30 w 39"/>
                  <a:gd name="T31" fmla="*/ 3 h 38"/>
                  <a:gd name="T32" fmla="*/ 27 w 39"/>
                  <a:gd name="T33" fmla="*/ 1 h 38"/>
                  <a:gd name="T34" fmla="*/ 23 w 39"/>
                  <a:gd name="T35" fmla="*/ 0 h 38"/>
                  <a:gd name="T36" fmla="*/ 20 w 39"/>
                  <a:gd name="T37" fmla="*/ 0 h 38"/>
                  <a:gd name="T38" fmla="*/ 20 w 39"/>
                  <a:gd name="T39" fmla="*/ 0 h 38"/>
                  <a:gd name="T40" fmla="*/ 15 w 39"/>
                  <a:gd name="T41" fmla="*/ 0 h 38"/>
                  <a:gd name="T42" fmla="*/ 12 w 39"/>
                  <a:gd name="T43" fmla="*/ 1 h 38"/>
                  <a:gd name="T44" fmla="*/ 8 w 39"/>
                  <a:gd name="T45" fmla="*/ 3 h 38"/>
                  <a:gd name="T46" fmla="*/ 6 w 39"/>
                  <a:gd name="T47" fmla="*/ 6 h 38"/>
                  <a:gd name="T48" fmla="*/ 4 w 39"/>
                  <a:gd name="T49" fmla="*/ 8 h 38"/>
                  <a:gd name="T50" fmla="*/ 1 w 39"/>
                  <a:gd name="T51" fmla="*/ 11 h 38"/>
                  <a:gd name="T52" fmla="*/ 0 w 39"/>
                  <a:gd name="T53" fmla="*/ 15 h 38"/>
                  <a:gd name="T54" fmla="*/ 0 w 39"/>
                  <a:gd name="T55" fmla="*/ 19 h 38"/>
                  <a:gd name="T56" fmla="*/ 0 w 39"/>
                  <a:gd name="T57" fmla="*/ 19 h 38"/>
                  <a:gd name="T58" fmla="*/ 0 w 39"/>
                  <a:gd name="T59" fmla="*/ 23 h 38"/>
                  <a:gd name="T60" fmla="*/ 1 w 39"/>
                  <a:gd name="T61" fmla="*/ 26 h 38"/>
                  <a:gd name="T62" fmla="*/ 4 w 39"/>
                  <a:gd name="T63" fmla="*/ 30 h 38"/>
                  <a:gd name="T64" fmla="*/ 6 w 39"/>
                  <a:gd name="T65" fmla="*/ 33 h 38"/>
                  <a:gd name="T66" fmla="*/ 8 w 39"/>
                  <a:gd name="T67" fmla="*/ 36 h 38"/>
                  <a:gd name="T68" fmla="*/ 12 w 39"/>
                  <a:gd name="T69" fmla="*/ 37 h 38"/>
                  <a:gd name="T70" fmla="*/ 15 w 39"/>
                  <a:gd name="T71" fmla="*/ 38 h 38"/>
                  <a:gd name="T72" fmla="*/ 20 w 39"/>
                  <a:gd name="T73" fmla="*/ 38 h 38"/>
                  <a:gd name="T74" fmla="*/ 20 w 39"/>
                  <a:gd name="T75" fmla="*/ 38 h 38"/>
                  <a:gd name="T76" fmla="*/ 20 w 39"/>
                  <a:gd name="T77" fmla="*/ 8 h 38"/>
                  <a:gd name="T78" fmla="*/ 20 w 39"/>
                  <a:gd name="T79" fmla="*/ 8 h 38"/>
                  <a:gd name="T80" fmla="*/ 25 w 39"/>
                  <a:gd name="T81" fmla="*/ 9 h 38"/>
                  <a:gd name="T82" fmla="*/ 28 w 39"/>
                  <a:gd name="T83" fmla="*/ 11 h 38"/>
                  <a:gd name="T84" fmla="*/ 30 w 39"/>
                  <a:gd name="T85" fmla="*/ 15 h 38"/>
                  <a:gd name="T86" fmla="*/ 31 w 39"/>
                  <a:gd name="T87" fmla="*/ 19 h 38"/>
                  <a:gd name="T88" fmla="*/ 31 w 39"/>
                  <a:gd name="T89" fmla="*/ 19 h 38"/>
                  <a:gd name="T90" fmla="*/ 30 w 39"/>
                  <a:gd name="T91" fmla="*/ 23 h 38"/>
                  <a:gd name="T92" fmla="*/ 28 w 39"/>
                  <a:gd name="T93" fmla="*/ 26 h 38"/>
                  <a:gd name="T94" fmla="*/ 25 w 39"/>
                  <a:gd name="T95" fmla="*/ 30 h 38"/>
                  <a:gd name="T96" fmla="*/ 20 w 39"/>
                  <a:gd name="T97" fmla="*/ 30 h 38"/>
                  <a:gd name="T98" fmla="*/ 20 w 39"/>
                  <a:gd name="T99" fmla="*/ 30 h 38"/>
                  <a:gd name="T100" fmla="*/ 15 w 39"/>
                  <a:gd name="T101" fmla="*/ 30 h 38"/>
                  <a:gd name="T102" fmla="*/ 12 w 39"/>
                  <a:gd name="T103" fmla="*/ 26 h 38"/>
                  <a:gd name="T104" fmla="*/ 10 w 39"/>
                  <a:gd name="T105" fmla="*/ 23 h 38"/>
                  <a:gd name="T106" fmla="*/ 8 w 39"/>
                  <a:gd name="T107" fmla="*/ 19 h 38"/>
                  <a:gd name="T108" fmla="*/ 8 w 39"/>
                  <a:gd name="T109" fmla="*/ 19 h 38"/>
                  <a:gd name="T110" fmla="*/ 10 w 39"/>
                  <a:gd name="T111" fmla="*/ 15 h 38"/>
                  <a:gd name="T112" fmla="*/ 12 w 39"/>
                  <a:gd name="T113" fmla="*/ 11 h 38"/>
                  <a:gd name="T114" fmla="*/ 15 w 39"/>
                  <a:gd name="T115" fmla="*/ 9 h 38"/>
                  <a:gd name="T116" fmla="*/ 20 w 39"/>
                  <a:gd name="T117" fmla="*/ 8 h 38"/>
                  <a:gd name="T118" fmla="*/ 20 w 39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xmlns="" id="{1C1DD04E-3E67-4A53-BF43-4C648DB0BA5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99113" y="3043238"/>
                <a:ext cx="23813" cy="25400"/>
              </a:xfrm>
              <a:custGeom>
                <a:avLst/>
                <a:gdLst>
                  <a:gd name="T0" fmla="*/ 31 w 31"/>
                  <a:gd name="T1" fmla="*/ 16 h 32"/>
                  <a:gd name="T2" fmla="*/ 31 w 31"/>
                  <a:gd name="T3" fmla="*/ 16 h 32"/>
                  <a:gd name="T4" fmla="*/ 30 w 31"/>
                  <a:gd name="T5" fmla="*/ 9 h 32"/>
                  <a:gd name="T6" fmla="*/ 26 w 31"/>
                  <a:gd name="T7" fmla="*/ 4 h 32"/>
                  <a:gd name="T8" fmla="*/ 22 w 31"/>
                  <a:gd name="T9" fmla="*/ 1 h 32"/>
                  <a:gd name="T10" fmla="*/ 15 w 31"/>
                  <a:gd name="T11" fmla="*/ 0 h 32"/>
                  <a:gd name="T12" fmla="*/ 15 w 31"/>
                  <a:gd name="T13" fmla="*/ 0 h 32"/>
                  <a:gd name="T14" fmla="*/ 9 w 31"/>
                  <a:gd name="T15" fmla="*/ 1 h 32"/>
                  <a:gd name="T16" fmla="*/ 4 w 31"/>
                  <a:gd name="T17" fmla="*/ 4 h 32"/>
                  <a:gd name="T18" fmla="*/ 1 w 31"/>
                  <a:gd name="T19" fmla="*/ 9 h 32"/>
                  <a:gd name="T20" fmla="*/ 0 w 31"/>
                  <a:gd name="T21" fmla="*/ 16 h 32"/>
                  <a:gd name="T22" fmla="*/ 0 w 31"/>
                  <a:gd name="T23" fmla="*/ 16 h 32"/>
                  <a:gd name="T24" fmla="*/ 1 w 31"/>
                  <a:gd name="T25" fmla="*/ 21 h 32"/>
                  <a:gd name="T26" fmla="*/ 4 w 31"/>
                  <a:gd name="T27" fmla="*/ 27 h 32"/>
                  <a:gd name="T28" fmla="*/ 9 w 31"/>
                  <a:gd name="T29" fmla="*/ 29 h 32"/>
                  <a:gd name="T30" fmla="*/ 15 w 31"/>
                  <a:gd name="T31" fmla="*/ 32 h 32"/>
                  <a:gd name="T32" fmla="*/ 15 w 31"/>
                  <a:gd name="T33" fmla="*/ 32 h 32"/>
                  <a:gd name="T34" fmla="*/ 22 w 31"/>
                  <a:gd name="T35" fmla="*/ 29 h 32"/>
                  <a:gd name="T36" fmla="*/ 26 w 31"/>
                  <a:gd name="T37" fmla="*/ 27 h 32"/>
                  <a:gd name="T38" fmla="*/ 30 w 31"/>
                  <a:gd name="T39" fmla="*/ 21 h 32"/>
                  <a:gd name="T40" fmla="*/ 31 w 31"/>
                  <a:gd name="T41" fmla="*/ 16 h 32"/>
                  <a:gd name="T42" fmla="*/ 31 w 31"/>
                  <a:gd name="T43" fmla="*/ 16 h 32"/>
                  <a:gd name="T44" fmla="*/ 7 w 31"/>
                  <a:gd name="T45" fmla="*/ 16 h 32"/>
                  <a:gd name="T46" fmla="*/ 7 w 31"/>
                  <a:gd name="T47" fmla="*/ 16 h 32"/>
                  <a:gd name="T48" fmla="*/ 7 w 31"/>
                  <a:gd name="T49" fmla="*/ 12 h 32"/>
                  <a:gd name="T50" fmla="*/ 9 w 31"/>
                  <a:gd name="T51" fmla="*/ 9 h 32"/>
                  <a:gd name="T52" fmla="*/ 11 w 31"/>
                  <a:gd name="T53" fmla="*/ 6 h 32"/>
                  <a:gd name="T54" fmla="*/ 15 w 31"/>
                  <a:gd name="T55" fmla="*/ 6 h 32"/>
                  <a:gd name="T56" fmla="*/ 15 w 31"/>
                  <a:gd name="T57" fmla="*/ 6 h 32"/>
                  <a:gd name="T58" fmla="*/ 19 w 31"/>
                  <a:gd name="T59" fmla="*/ 6 h 32"/>
                  <a:gd name="T60" fmla="*/ 22 w 31"/>
                  <a:gd name="T61" fmla="*/ 9 h 32"/>
                  <a:gd name="T62" fmla="*/ 24 w 31"/>
                  <a:gd name="T63" fmla="*/ 12 h 32"/>
                  <a:gd name="T64" fmla="*/ 24 w 31"/>
                  <a:gd name="T65" fmla="*/ 16 h 32"/>
                  <a:gd name="T66" fmla="*/ 24 w 31"/>
                  <a:gd name="T67" fmla="*/ 16 h 32"/>
                  <a:gd name="T68" fmla="*/ 24 w 31"/>
                  <a:gd name="T69" fmla="*/ 19 h 32"/>
                  <a:gd name="T70" fmla="*/ 22 w 31"/>
                  <a:gd name="T71" fmla="*/ 21 h 32"/>
                  <a:gd name="T72" fmla="*/ 19 w 31"/>
                  <a:gd name="T73" fmla="*/ 24 h 32"/>
                  <a:gd name="T74" fmla="*/ 15 w 31"/>
                  <a:gd name="T75" fmla="*/ 25 h 32"/>
                  <a:gd name="T76" fmla="*/ 15 w 31"/>
                  <a:gd name="T77" fmla="*/ 25 h 32"/>
                  <a:gd name="T78" fmla="*/ 11 w 31"/>
                  <a:gd name="T79" fmla="*/ 24 h 32"/>
                  <a:gd name="T80" fmla="*/ 9 w 31"/>
                  <a:gd name="T81" fmla="*/ 21 h 32"/>
                  <a:gd name="T82" fmla="*/ 7 w 31"/>
                  <a:gd name="T83" fmla="*/ 19 h 32"/>
                  <a:gd name="T84" fmla="*/ 7 w 31"/>
                  <a:gd name="T85" fmla="*/ 16 h 32"/>
                  <a:gd name="T86" fmla="*/ 7 w 31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xmlns="" id="{939B7A09-AEC1-4593-A546-7687315B0A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95913" y="3094038"/>
                <a:ext cx="30163" cy="30163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6 w 38"/>
                  <a:gd name="T7" fmla="*/ 37 h 38"/>
                  <a:gd name="T8" fmla="*/ 30 w 38"/>
                  <a:gd name="T9" fmla="*/ 36 h 38"/>
                  <a:gd name="T10" fmla="*/ 33 w 38"/>
                  <a:gd name="T11" fmla="*/ 33 h 38"/>
                  <a:gd name="T12" fmla="*/ 36 w 38"/>
                  <a:gd name="T13" fmla="*/ 30 h 38"/>
                  <a:gd name="T14" fmla="*/ 37 w 38"/>
                  <a:gd name="T15" fmla="*/ 26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6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6 w 38"/>
                  <a:gd name="T33" fmla="*/ 1 h 38"/>
                  <a:gd name="T34" fmla="*/ 23 w 38"/>
                  <a:gd name="T35" fmla="*/ 0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0 h 38"/>
                  <a:gd name="T42" fmla="*/ 11 w 38"/>
                  <a:gd name="T43" fmla="*/ 1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1 w 38"/>
                  <a:gd name="T51" fmla="*/ 11 h 38"/>
                  <a:gd name="T52" fmla="*/ 0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0 w 38"/>
                  <a:gd name="T59" fmla="*/ 23 h 38"/>
                  <a:gd name="T60" fmla="*/ 1 w 38"/>
                  <a:gd name="T61" fmla="*/ 26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6 h 38"/>
                  <a:gd name="T68" fmla="*/ 11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  <a:gd name="T76" fmla="*/ 20 w 38"/>
                  <a:gd name="T77" fmla="*/ 8 h 38"/>
                  <a:gd name="T78" fmla="*/ 20 w 38"/>
                  <a:gd name="T79" fmla="*/ 8 h 38"/>
                  <a:gd name="T80" fmla="*/ 23 w 38"/>
                  <a:gd name="T81" fmla="*/ 9 h 38"/>
                  <a:gd name="T82" fmla="*/ 26 w 38"/>
                  <a:gd name="T83" fmla="*/ 11 h 38"/>
                  <a:gd name="T84" fmla="*/ 30 w 38"/>
                  <a:gd name="T85" fmla="*/ 15 h 38"/>
                  <a:gd name="T86" fmla="*/ 30 w 38"/>
                  <a:gd name="T87" fmla="*/ 19 h 38"/>
                  <a:gd name="T88" fmla="*/ 30 w 38"/>
                  <a:gd name="T89" fmla="*/ 19 h 38"/>
                  <a:gd name="T90" fmla="*/ 30 w 38"/>
                  <a:gd name="T91" fmla="*/ 23 h 38"/>
                  <a:gd name="T92" fmla="*/ 26 w 38"/>
                  <a:gd name="T93" fmla="*/ 26 h 38"/>
                  <a:gd name="T94" fmla="*/ 23 w 38"/>
                  <a:gd name="T95" fmla="*/ 30 h 38"/>
                  <a:gd name="T96" fmla="*/ 20 w 38"/>
                  <a:gd name="T97" fmla="*/ 30 h 38"/>
                  <a:gd name="T98" fmla="*/ 20 w 38"/>
                  <a:gd name="T99" fmla="*/ 30 h 38"/>
                  <a:gd name="T100" fmla="*/ 15 w 38"/>
                  <a:gd name="T101" fmla="*/ 30 h 38"/>
                  <a:gd name="T102" fmla="*/ 11 w 38"/>
                  <a:gd name="T103" fmla="*/ 26 h 38"/>
                  <a:gd name="T104" fmla="*/ 9 w 38"/>
                  <a:gd name="T105" fmla="*/ 23 h 38"/>
                  <a:gd name="T106" fmla="*/ 8 w 38"/>
                  <a:gd name="T107" fmla="*/ 19 h 38"/>
                  <a:gd name="T108" fmla="*/ 8 w 38"/>
                  <a:gd name="T109" fmla="*/ 19 h 38"/>
                  <a:gd name="T110" fmla="*/ 9 w 38"/>
                  <a:gd name="T111" fmla="*/ 15 h 38"/>
                  <a:gd name="T112" fmla="*/ 11 w 38"/>
                  <a:gd name="T113" fmla="*/ 11 h 38"/>
                  <a:gd name="T114" fmla="*/ 15 w 38"/>
                  <a:gd name="T115" fmla="*/ 9 h 38"/>
                  <a:gd name="T116" fmla="*/ 20 w 38"/>
                  <a:gd name="T117" fmla="*/ 8 h 38"/>
                  <a:gd name="T118" fmla="*/ 20 w 38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xmlns="" id="{727F2FC6-12AF-4E87-A5CA-491BE0D1A4A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16538" y="3043238"/>
                <a:ext cx="25400" cy="25400"/>
              </a:xfrm>
              <a:custGeom>
                <a:avLst/>
                <a:gdLst>
                  <a:gd name="T0" fmla="*/ 15 w 31"/>
                  <a:gd name="T1" fmla="*/ 0 h 32"/>
                  <a:gd name="T2" fmla="*/ 15 w 31"/>
                  <a:gd name="T3" fmla="*/ 0 h 32"/>
                  <a:gd name="T4" fmla="*/ 9 w 31"/>
                  <a:gd name="T5" fmla="*/ 1 h 32"/>
                  <a:gd name="T6" fmla="*/ 4 w 31"/>
                  <a:gd name="T7" fmla="*/ 4 h 32"/>
                  <a:gd name="T8" fmla="*/ 1 w 31"/>
                  <a:gd name="T9" fmla="*/ 9 h 32"/>
                  <a:gd name="T10" fmla="*/ 0 w 31"/>
                  <a:gd name="T11" fmla="*/ 16 h 32"/>
                  <a:gd name="T12" fmla="*/ 0 w 31"/>
                  <a:gd name="T13" fmla="*/ 16 h 32"/>
                  <a:gd name="T14" fmla="*/ 1 w 31"/>
                  <a:gd name="T15" fmla="*/ 21 h 32"/>
                  <a:gd name="T16" fmla="*/ 4 w 31"/>
                  <a:gd name="T17" fmla="*/ 27 h 32"/>
                  <a:gd name="T18" fmla="*/ 9 w 31"/>
                  <a:gd name="T19" fmla="*/ 29 h 32"/>
                  <a:gd name="T20" fmla="*/ 15 w 31"/>
                  <a:gd name="T21" fmla="*/ 32 h 32"/>
                  <a:gd name="T22" fmla="*/ 15 w 31"/>
                  <a:gd name="T23" fmla="*/ 32 h 32"/>
                  <a:gd name="T24" fmla="*/ 22 w 31"/>
                  <a:gd name="T25" fmla="*/ 29 h 32"/>
                  <a:gd name="T26" fmla="*/ 26 w 31"/>
                  <a:gd name="T27" fmla="*/ 27 h 32"/>
                  <a:gd name="T28" fmla="*/ 30 w 31"/>
                  <a:gd name="T29" fmla="*/ 21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9 h 32"/>
                  <a:gd name="T36" fmla="*/ 26 w 31"/>
                  <a:gd name="T37" fmla="*/ 4 h 32"/>
                  <a:gd name="T38" fmla="*/ 22 w 31"/>
                  <a:gd name="T39" fmla="*/ 1 h 32"/>
                  <a:gd name="T40" fmla="*/ 15 w 31"/>
                  <a:gd name="T41" fmla="*/ 0 h 32"/>
                  <a:gd name="T42" fmla="*/ 15 w 31"/>
                  <a:gd name="T43" fmla="*/ 0 h 32"/>
                  <a:gd name="T44" fmla="*/ 15 w 31"/>
                  <a:gd name="T45" fmla="*/ 25 h 32"/>
                  <a:gd name="T46" fmla="*/ 15 w 31"/>
                  <a:gd name="T47" fmla="*/ 25 h 32"/>
                  <a:gd name="T48" fmla="*/ 11 w 31"/>
                  <a:gd name="T49" fmla="*/ 24 h 32"/>
                  <a:gd name="T50" fmla="*/ 9 w 31"/>
                  <a:gd name="T51" fmla="*/ 21 h 32"/>
                  <a:gd name="T52" fmla="*/ 7 w 31"/>
                  <a:gd name="T53" fmla="*/ 19 h 32"/>
                  <a:gd name="T54" fmla="*/ 6 w 31"/>
                  <a:gd name="T55" fmla="*/ 16 h 32"/>
                  <a:gd name="T56" fmla="*/ 6 w 31"/>
                  <a:gd name="T57" fmla="*/ 16 h 32"/>
                  <a:gd name="T58" fmla="*/ 7 w 31"/>
                  <a:gd name="T59" fmla="*/ 12 h 32"/>
                  <a:gd name="T60" fmla="*/ 9 w 31"/>
                  <a:gd name="T61" fmla="*/ 9 h 32"/>
                  <a:gd name="T62" fmla="*/ 11 w 31"/>
                  <a:gd name="T63" fmla="*/ 6 h 32"/>
                  <a:gd name="T64" fmla="*/ 15 w 31"/>
                  <a:gd name="T65" fmla="*/ 6 h 32"/>
                  <a:gd name="T66" fmla="*/ 15 w 31"/>
                  <a:gd name="T67" fmla="*/ 6 h 32"/>
                  <a:gd name="T68" fmla="*/ 19 w 31"/>
                  <a:gd name="T69" fmla="*/ 6 h 32"/>
                  <a:gd name="T70" fmla="*/ 22 w 31"/>
                  <a:gd name="T71" fmla="*/ 9 h 32"/>
                  <a:gd name="T72" fmla="*/ 24 w 31"/>
                  <a:gd name="T73" fmla="*/ 12 h 32"/>
                  <a:gd name="T74" fmla="*/ 24 w 31"/>
                  <a:gd name="T75" fmla="*/ 16 h 32"/>
                  <a:gd name="T76" fmla="*/ 24 w 31"/>
                  <a:gd name="T77" fmla="*/ 16 h 32"/>
                  <a:gd name="T78" fmla="*/ 24 w 31"/>
                  <a:gd name="T79" fmla="*/ 19 h 32"/>
                  <a:gd name="T80" fmla="*/ 22 w 31"/>
                  <a:gd name="T81" fmla="*/ 21 h 32"/>
                  <a:gd name="T82" fmla="*/ 19 w 31"/>
                  <a:gd name="T83" fmla="*/ 24 h 32"/>
                  <a:gd name="T84" fmla="*/ 15 w 31"/>
                  <a:gd name="T85" fmla="*/ 25 h 32"/>
                  <a:gd name="T86" fmla="*/ 15 w 31"/>
                  <a:gd name="T8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9" name="Group 71">
            <a:extLst>
              <a:ext uri="{FF2B5EF4-FFF2-40B4-BE49-F238E27FC236}">
                <a16:creationId xmlns:a16="http://schemas.microsoft.com/office/drawing/2014/main" xmlns="" id="{E94AE849-9C48-43E2-B556-AE7148F83701}"/>
              </a:ext>
            </a:extLst>
          </p:cNvPr>
          <p:cNvGrpSpPr/>
          <p:nvPr/>
        </p:nvGrpSpPr>
        <p:grpSpPr>
          <a:xfrm>
            <a:off x="4211250" y="1511761"/>
            <a:ext cx="1227138" cy="1227138"/>
            <a:chOff x="6100763" y="2954338"/>
            <a:chExt cx="808038" cy="808038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B66E8B06-CB29-415B-A80C-C9A94EE1C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0763" y="2954338"/>
              <a:ext cx="808038" cy="808038"/>
            </a:xfrm>
            <a:custGeom>
              <a:avLst/>
              <a:gdLst>
                <a:gd name="T0" fmla="*/ 1017 w 1019"/>
                <a:gd name="T1" fmla="*/ 534 h 1017"/>
                <a:gd name="T2" fmla="*/ 1008 w 1019"/>
                <a:gd name="T3" fmla="*/ 610 h 1017"/>
                <a:gd name="T4" fmla="*/ 987 w 1019"/>
                <a:gd name="T5" fmla="*/ 683 h 1017"/>
                <a:gd name="T6" fmla="*/ 956 w 1019"/>
                <a:gd name="T7" fmla="*/ 751 h 1017"/>
                <a:gd name="T8" fmla="*/ 917 w 1019"/>
                <a:gd name="T9" fmla="*/ 812 h 1017"/>
                <a:gd name="T10" fmla="*/ 869 w 1019"/>
                <a:gd name="T11" fmla="*/ 867 h 1017"/>
                <a:gd name="T12" fmla="*/ 813 w 1019"/>
                <a:gd name="T13" fmla="*/ 916 h 1017"/>
                <a:gd name="T14" fmla="*/ 751 w 1019"/>
                <a:gd name="T15" fmla="*/ 956 h 1017"/>
                <a:gd name="T16" fmla="*/ 684 w 1019"/>
                <a:gd name="T17" fmla="*/ 986 h 1017"/>
                <a:gd name="T18" fmla="*/ 612 w 1019"/>
                <a:gd name="T19" fmla="*/ 1007 h 1017"/>
                <a:gd name="T20" fmla="*/ 536 w 1019"/>
                <a:gd name="T21" fmla="*/ 1016 h 1017"/>
                <a:gd name="T22" fmla="*/ 483 w 1019"/>
                <a:gd name="T23" fmla="*/ 1016 h 1017"/>
                <a:gd name="T24" fmla="*/ 407 w 1019"/>
                <a:gd name="T25" fmla="*/ 1007 h 1017"/>
                <a:gd name="T26" fmla="*/ 334 w 1019"/>
                <a:gd name="T27" fmla="*/ 986 h 1017"/>
                <a:gd name="T28" fmla="*/ 266 w 1019"/>
                <a:gd name="T29" fmla="*/ 956 h 1017"/>
                <a:gd name="T30" fmla="*/ 205 w 1019"/>
                <a:gd name="T31" fmla="*/ 916 h 1017"/>
                <a:gd name="T32" fmla="*/ 150 w 1019"/>
                <a:gd name="T33" fmla="*/ 867 h 1017"/>
                <a:gd name="T34" fmla="*/ 102 w 1019"/>
                <a:gd name="T35" fmla="*/ 812 h 1017"/>
                <a:gd name="T36" fmla="*/ 62 w 1019"/>
                <a:gd name="T37" fmla="*/ 751 h 1017"/>
                <a:gd name="T38" fmla="*/ 31 w 1019"/>
                <a:gd name="T39" fmla="*/ 683 h 1017"/>
                <a:gd name="T40" fmla="*/ 11 w 1019"/>
                <a:gd name="T41" fmla="*/ 610 h 1017"/>
                <a:gd name="T42" fmla="*/ 1 w 1019"/>
                <a:gd name="T43" fmla="*/ 534 h 1017"/>
                <a:gd name="T44" fmla="*/ 1 w 1019"/>
                <a:gd name="T45" fmla="*/ 481 h 1017"/>
                <a:gd name="T46" fmla="*/ 11 w 1019"/>
                <a:gd name="T47" fmla="*/ 405 h 1017"/>
                <a:gd name="T48" fmla="*/ 31 w 1019"/>
                <a:gd name="T49" fmla="*/ 333 h 1017"/>
                <a:gd name="T50" fmla="*/ 62 w 1019"/>
                <a:gd name="T51" fmla="*/ 266 h 1017"/>
                <a:gd name="T52" fmla="*/ 102 w 1019"/>
                <a:gd name="T53" fmla="*/ 204 h 1017"/>
                <a:gd name="T54" fmla="*/ 150 w 1019"/>
                <a:gd name="T55" fmla="*/ 148 h 1017"/>
                <a:gd name="T56" fmla="*/ 205 w 1019"/>
                <a:gd name="T57" fmla="*/ 100 h 1017"/>
                <a:gd name="T58" fmla="*/ 266 w 1019"/>
                <a:gd name="T59" fmla="*/ 61 h 1017"/>
                <a:gd name="T60" fmla="*/ 334 w 1019"/>
                <a:gd name="T61" fmla="*/ 30 h 1017"/>
                <a:gd name="T62" fmla="*/ 407 w 1019"/>
                <a:gd name="T63" fmla="*/ 10 h 1017"/>
                <a:gd name="T64" fmla="*/ 483 w 1019"/>
                <a:gd name="T65" fmla="*/ 0 h 1017"/>
                <a:gd name="T66" fmla="*/ 536 w 1019"/>
                <a:gd name="T67" fmla="*/ 0 h 1017"/>
                <a:gd name="T68" fmla="*/ 612 w 1019"/>
                <a:gd name="T69" fmla="*/ 10 h 1017"/>
                <a:gd name="T70" fmla="*/ 684 w 1019"/>
                <a:gd name="T71" fmla="*/ 30 h 1017"/>
                <a:gd name="T72" fmla="*/ 751 w 1019"/>
                <a:gd name="T73" fmla="*/ 61 h 1017"/>
                <a:gd name="T74" fmla="*/ 813 w 1019"/>
                <a:gd name="T75" fmla="*/ 100 h 1017"/>
                <a:gd name="T76" fmla="*/ 869 w 1019"/>
                <a:gd name="T77" fmla="*/ 148 h 1017"/>
                <a:gd name="T78" fmla="*/ 917 w 1019"/>
                <a:gd name="T79" fmla="*/ 204 h 1017"/>
                <a:gd name="T80" fmla="*/ 956 w 1019"/>
                <a:gd name="T81" fmla="*/ 266 h 1017"/>
                <a:gd name="T82" fmla="*/ 987 w 1019"/>
                <a:gd name="T83" fmla="*/ 333 h 1017"/>
                <a:gd name="T84" fmla="*/ 1008 w 1019"/>
                <a:gd name="T85" fmla="*/ 405 h 1017"/>
                <a:gd name="T86" fmla="*/ 1017 w 1019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9" h="1017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Group 73">
              <a:extLst>
                <a:ext uri="{FF2B5EF4-FFF2-40B4-BE49-F238E27FC236}">
                  <a16:creationId xmlns:a16="http://schemas.microsoft.com/office/drawing/2014/main" xmlns="" id="{8A21F714-CF73-42C3-A721-548E8F48E958}"/>
                </a:ext>
              </a:extLst>
            </p:cNvPr>
            <p:cNvGrpSpPr/>
            <p:nvPr userDrawn="1"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xmlns="" id="{93FEED04-CA00-4356-8F91-4C60833C759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362700" y="3544888"/>
                <a:ext cx="252413" cy="133350"/>
              </a:xfrm>
              <a:custGeom>
                <a:avLst/>
                <a:gdLst>
                  <a:gd name="T0" fmla="*/ 318 w 318"/>
                  <a:gd name="T1" fmla="*/ 167 h 167"/>
                  <a:gd name="T2" fmla="*/ 0 w 318"/>
                  <a:gd name="T3" fmla="*/ 167 h 167"/>
                  <a:gd name="T4" fmla="*/ 61 w 318"/>
                  <a:gd name="T5" fmla="*/ 32 h 167"/>
                  <a:gd name="T6" fmla="*/ 61 w 318"/>
                  <a:gd name="T7" fmla="*/ 32 h 167"/>
                  <a:gd name="T8" fmla="*/ 64 w 318"/>
                  <a:gd name="T9" fmla="*/ 25 h 167"/>
                  <a:gd name="T10" fmla="*/ 69 w 318"/>
                  <a:gd name="T11" fmla="*/ 20 h 167"/>
                  <a:gd name="T12" fmla="*/ 75 w 318"/>
                  <a:gd name="T13" fmla="*/ 14 h 167"/>
                  <a:gd name="T14" fmla="*/ 82 w 318"/>
                  <a:gd name="T15" fmla="*/ 9 h 167"/>
                  <a:gd name="T16" fmla="*/ 88 w 318"/>
                  <a:gd name="T17" fmla="*/ 5 h 167"/>
                  <a:gd name="T18" fmla="*/ 95 w 318"/>
                  <a:gd name="T19" fmla="*/ 2 h 167"/>
                  <a:gd name="T20" fmla="*/ 103 w 318"/>
                  <a:gd name="T21" fmla="*/ 1 h 167"/>
                  <a:gd name="T22" fmla="*/ 112 w 318"/>
                  <a:gd name="T23" fmla="*/ 0 h 167"/>
                  <a:gd name="T24" fmla="*/ 206 w 318"/>
                  <a:gd name="T25" fmla="*/ 0 h 167"/>
                  <a:gd name="T26" fmla="*/ 206 w 318"/>
                  <a:gd name="T27" fmla="*/ 0 h 167"/>
                  <a:gd name="T28" fmla="*/ 214 w 318"/>
                  <a:gd name="T29" fmla="*/ 1 h 167"/>
                  <a:gd name="T30" fmla="*/ 222 w 318"/>
                  <a:gd name="T31" fmla="*/ 2 h 167"/>
                  <a:gd name="T32" fmla="*/ 229 w 318"/>
                  <a:gd name="T33" fmla="*/ 5 h 167"/>
                  <a:gd name="T34" fmla="*/ 236 w 318"/>
                  <a:gd name="T35" fmla="*/ 9 h 167"/>
                  <a:gd name="T36" fmla="*/ 243 w 318"/>
                  <a:gd name="T37" fmla="*/ 14 h 167"/>
                  <a:gd name="T38" fmla="*/ 247 w 318"/>
                  <a:gd name="T39" fmla="*/ 20 h 167"/>
                  <a:gd name="T40" fmla="*/ 252 w 318"/>
                  <a:gd name="T41" fmla="*/ 25 h 167"/>
                  <a:gd name="T42" fmla="*/ 257 w 318"/>
                  <a:gd name="T43" fmla="*/ 32 h 167"/>
                  <a:gd name="T44" fmla="*/ 318 w 318"/>
                  <a:gd name="T45" fmla="*/ 167 h 167"/>
                  <a:gd name="T46" fmla="*/ 17 w 318"/>
                  <a:gd name="T47" fmla="*/ 155 h 167"/>
                  <a:gd name="T48" fmla="*/ 299 w 318"/>
                  <a:gd name="T49" fmla="*/ 155 h 167"/>
                  <a:gd name="T50" fmla="*/ 246 w 318"/>
                  <a:gd name="T51" fmla="*/ 37 h 167"/>
                  <a:gd name="T52" fmla="*/ 246 w 318"/>
                  <a:gd name="T53" fmla="*/ 37 h 167"/>
                  <a:gd name="T54" fmla="*/ 243 w 318"/>
                  <a:gd name="T55" fmla="*/ 31 h 167"/>
                  <a:gd name="T56" fmla="*/ 239 w 318"/>
                  <a:gd name="T57" fmla="*/ 26 h 167"/>
                  <a:gd name="T58" fmla="*/ 235 w 318"/>
                  <a:gd name="T59" fmla="*/ 22 h 167"/>
                  <a:gd name="T60" fmla="*/ 230 w 318"/>
                  <a:gd name="T61" fmla="*/ 18 h 167"/>
                  <a:gd name="T62" fmla="*/ 224 w 318"/>
                  <a:gd name="T63" fmla="*/ 16 h 167"/>
                  <a:gd name="T64" fmla="*/ 219 w 318"/>
                  <a:gd name="T65" fmla="*/ 14 h 167"/>
                  <a:gd name="T66" fmla="*/ 213 w 318"/>
                  <a:gd name="T67" fmla="*/ 11 h 167"/>
                  <a:gd name="T68" fmla="*/ 206 w 318"/>
                  <a:gd name="T69" fmla="*/ 11 h 167"/>
                  <a:gd name="T70" fmla="*/ 112 w 318"/>
                  <a:gd name="T71" fmla="*/ 11 h 167"/>
                  <a:gd name="T72" fmla="*/ 112 w 318"/>
                  <a:gd name="T73" fmla="*/ 11 h 167"/>
                  <a:gd name="T74" fmla="*/ 105 w 318"/>
                  <a:gd name="T75" fmla="*/ 11 h 167"/>
                  <a:gd name="T76" fmla="*/ 99 w 318"/>
                  <a:gd name="T77" fmla="*/ 14 h 167"/>
                  <a:gd name="T78" fmla="*/ 93 w 318"/>
                  <a:gd name="T79" fmla="*/ 16 h 167"/>
                  <a:gd name="T80" fmla="*/ 87 w 318"/>
                  <a:gd name="T81" fmla="*/ 18 h 167"/>
                  <a:gd name="T82" fmla="*/ 83 w 318"/>
                  <a:gd name="T83" fmla="*/ 22 h 167"/>
                  <a:gd name="T84" fmla="*/ 78 w 318"/>
                  <a:gd name="T85" fmla="*/ 26 h 167"/>
                  <a:gd name="T86" fmla="*/ 75 w 318"/>
                  <a:gd name="T87" fmla="*/ 31 h 167"/>
                  <a:gd name="T88" fmla="*/ 71 w 318"/>
                  <a:gd name="T89" fmla="*/ 37 h 167"/>
                  <a:gd name="T90" fmla="*/ 17 w 318"/>
                  <a:gd name="T91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8" h="167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xmlns="" id="{448A60C0-E1D3-4268-8340-5B2E80AE07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9550" y="3517900"/>
                <a:ext cx="106363" cy="82550"/>
              </a:xfrm>
              <a:custGeom>
                <a:avLst/>
                <a:gdLst>
                  <a:gd name="T0" fmla="*/ 26 w 134"/>
                  <a:gd name="T1" fmla="*/ 102 h 102"/>
                  <a:gd name="T2" fmla="*/ 26 w 134"/>
                  <a:gd name="T3" fmla="*/ 102 h 102"/>
                  <a:gd name="T4" fmla="*/ 40 w 134"/>
                  <a:gd name="T5" fmla="*/ 95 h 102"/>
                  <a:gd name="T6" fmla="*/ 51 w 134"/>
                  <a:gd name="T7" fmla="*/ 87 h 102"/>
                  <a:gd name="T8" fmla="*/ 64 w 134"/>
                  <a:gd name="T9" fmla="*/ 79 h 102"/>
                  <a:gd name="T10" fmla="*/ 75 w 134"/>
                  <a:gd name="T11" fmla="*/ 70 h 102"/>
                  <a:gd name="T12" fmla="*/ 86 w 134"/>
                  <a:gd name="T13" fmla="*/ 61 h 102"/>
                  <a:gd name="T14" fmla="*/ 97 w 134"/>
                  <a:gd name="T15" fmla="*/ 50 h 102"/>
                  <a:gd name="T16" fmla="*/ 106 w 134"/>
                  <a:gd name="T17" fmla="*/ 39 h 102"/>
                  <a:gd name="T18" fmla="*/ 117 w 134"/>
                  <a:gd name="T19" fmla="*/ 28 h 102"/>
                  <a:gd name="T20" fmla="*/ 117 w 134"/>
                  <a:gd name="T21" fmla="*/ 28 h 102"/>
                  <a:gd name="T22" fmla="*/ 131 w 134"/>
                  <a:gd name="T23" fmla="*/ 8 h 102"/>
                  <a:gd name="T24" fmla="*/ 134 w 134"/>
                  <a:gd name="T25" fmla="*/ 2 h 102"/>
                  <a:gd name="T26" fmla="*/ 134 w 134"/>
                  <a:gd name="T27" fmla="*/ 2 h 102"/>
                  <a:gd name="T28" fmla="*/ 134 w 134"/>
                  <a:gd name="T29" fmla="*/ 1 h 102"/>
                  <a:gd name="T30" fmla="*/ 134 w 134"/>
                  <a:gd name="T31" fmla="*/ 1 h 102"/>
                  <a:gd name="T32" fmla="*/ 133 w 134"/>
                  <a:gd name="T33" fmla="*/ 0 h 102"/>
                  <a:gd name="T34" fmla="*/ 67 w 134"/>
                  <a:gd name="T35" fmla="*/ 0 h 102"/>
                  <a:gd name="T36" fmla="*/ 66 w 134"/>
                  <a:gd name="T37" fmla="*/ 1 h 102"/>
                  <a:gd name="T38" fmla="*/ 66 w 134"/>
                  <a:gd name="T39" fmla="*/ 1 h 102"/>
                  <a:gd name="T40" fmla="*/ 51 w 134"/>
                  <a:gd name="T41" fmla="*/ 16 h 102"/>
                  <a:gd name="T42" fmla="*/ 36 w 134"/>
                  <a:gd name="T43" fmla="*/ 29 h 102"/>
                  <a:gd name="T44" fmla="*/ 19 w 134"/>
                  <a:gd name="T45" fmla="*/ 42 h 102"/>
                  <a:gd name="T46" fmla="*/ 0 w 134"/>
                  <a:gd name="T47" fmla="*/ 53 h 102"/>
                  <a:gd name="T48" fmla="*/ 0 w 134"/>
                  <a:gd name="T49" fmla="*/ 53 h 102"/>
                  <a:gd name="T50" fmla="*/ 7 w 134"/>
                  <a:gd name="T51" fmla="*/ 62 h 102"/>
                  <a:gd name="T52" fmla="*/ 7 w 134"/>
                  <a:gd name="T53" fmla="*/ 62 h 102"/>
                  <a:gd name="T54" fmla="*/ 26 w 134"/>
                  <a:gd name="T55" fmla="*/ 51 h 102"/>
                  <a:gd name="T56" fmla="*/ 42 w 134"/>
                  <a:gd name="T57" fmla="*/ 39 h 102"/>
                  <a:gd name="T58" fmla="*/ 58 w 134"/>
                  <a:gd name="T59" fmla="*/ 26 h 102"/>
                  <a:gd name="T60" fmla="*/ 73 w 134"/>
                  <a:gd name="T61" fmla="*/ 11 h 102"/>
                  <a:gd name="T62" fmla="*/ 114 w 134"/>
                  <a:gd name="T63" fmla="*/ 11 h 102"/>
                  <a:gd name="T64" fmla="*/ 114 w 134"/>
                  <a:gd name="T65" fmla="*/ 11 h 102"/>
                  <a:gd name="T66" fmla="*/ 108 w 134"/>
                  <a:gd name="T67" fmla="*/ 20 h 102"/>
                  <a:gd name="T68" fmla="*/ 108 w 134"/>
                  <a:gd name="T69" fmla="*/ 20 h 102"/>
                  <a:gd name="T70" fmla="*/ 98 w 134"/>
                  <a:gd name="T71" fmla="*/ 32 h 102"/>
                  <a:gd name="T72" fmla="*/ 89 w 134"/>
                  <a:gd name="T73" fmla="*/ 42 h 102"/>
                  <a:gd name="T74" fmla="*/ 79 w 134"/>
                  <a:gd name="T75" fmla="*/ 51 h 102"/>
                  <a:gd name="T76" fmla="*/ 68 w 134"/>
                  <a:gd name="T77" fmla="*/ 61 h 102"/>
                  <a:gd name="T78" fmla="*/ 57 w 134"/>
                  <a:gd name="T79" fmla="*/ 70 h 102"/>
                  <a:gd name="T80" fmla="*/ 45 w 134"/>
                  <a:gd name="T81" fmla="*/ 78 h 102"/>
                  <a:gd name="T82" fmla="*/ 34 w 134"/>
                  <a:gd name="T83" fmla="*/ 85 h 102"/>
                  <a:gd name="T84" fmla="*/ 21 w 134"/>
                  <a:gd name="T85" fmla="*/ 92 h 102"/>
                  <a:gd name="T86" fmla="*/ 26 w 134"/>
                  <a:gd name="T8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2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xmlns="" id="{80EB381F-72D7-422A-8B0A-90F2278286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46850" y="3470275"/>
                <a:ext cx="180975" cy="36513"/>
              </a:xfrm>
              <a:custGeom>
                <a:avLst/>
                <a:gdLst>
                  <a:gd name="T0" fmla="*/ 228 w 228"/>
                  <a:gd name="T1" fmla="*/ 34 h 48"/>
                  <a:gd name="T2" fmla="*/ 228 w 228"/>
                  <a:gd name="T3" fmla="*/ 34 h 48"/>
                  <a:gd name="T4" fmla="*/ 227 w 228"/>
                  <a:gd name="T5" fmla="*/ 40 h 48"/>
                  <a:gd name="T6" fmla="*/ 225 w 228"/>
                  <a:gd name="T7" fmla="*/ 44 h 48"/>
                  <a:gd name="T8" fmla="*/ 220 w 228"/>
                  <a:gd name="T9" fmla="*/ 47 h 48"/>
                  <a:gd name="T10" fmla="*/ 214 w 228"/>
                  <a:gd name="T11" fmla="*/ 48 h 48"/>
                  <a:gd name="T12" fmla="*/ 14 w 228"/>
                  <a:gd name="T13" fmla="*/ 48 h 48"/>
                  <a:gd name="T14" fmla="*/ 14 w 228"/>
                  <a:gd name="T15" fmla="*/ 48 h 48"/>
                  <a:gd name="T16" fmla="*/ 8 w 228"/>
                  <a:gd name="T17" fmla="*/ 47 h 48"/>
                  <a:gd name="T18" fmla="*/ 4 w 228"/>
                  <a:gd name="T19" fmla="*/ 44 h 48"/>
                  <a:gd name="T20" fmla="*/ 1 w 228"/>
                  <a:gd name="T21" fmla="*/ 40 h 48"/>
                  <a:gd name="T22" fmla="*/ 0 w 228"/>
                  <a:gd name="T23" fmla="*/ 34 h 48"/>
                  <a:gd name="T24" fmla="*/ 0 w 228"/>
                  <a:gd name="T25" fmla="*/ 14 h 48"/>
                  <a:gd name="T26" fmla="*/ 0 w 228"/>
                  <a:gd name="T27" fmla="*/ 14 h 48"/>
                  <a:gd name="T28" fmla="*/ 1 w 228"/>
                  <a:gd name="T29" fmla="*/ 10 h 48"/>
                  <a:gd name="T30" fmla="*/ 4 w 228"/>
                  <a:gd name="T31" fmla="*/ 5 h 48"/>
                  <a:gd name="T32" fmla="*/ 8 w 228"/>
                  <a:gd name="T33" fmla="*/ 2 h 48"/>
                  <a:gd name="T34" fmla="*/ 14 w 228"/>
                  <a:gd name="T35" fmla="*/ 0 h 48"/>
                  <a:gd name="T36" fmla="*/ 214 w 228"/>
                  <a:gd name="T37" fmla="*/ 0 h 48"/>
                  <a:gd name="T38" fmla="*/ 214 w 228"/>
                  <a:gd name="T39" fmla="*/ 0 h 48"/>
                  <a:gd name="T40" fmla="*/ 220 w 228"/>
                  <a:gd name="T41" fmla="*/ 2 h 48"/>
                  <a:gd name="T42" fmla="*/ 225 w 228"/>
                  <a:gd name="T43" fmla="*/ 5 h 48"/>
                  <a:gd name="T44" fmla="*/ 227 w 228"/>
                  <a:gd name="T45" fmla="*/ 10 h 48"/>
                  <a:gd name="T46" fmla="*/ 228 w 228"/>
                  <a:gd name="T47" fmla="*/ 14 h 48"/>
                  <a:gd name="T48" fmla="*/ 228 w 228"/>
                  <a:gd name="T49" fmla="*/ 34 h 48"/>
                  <a:gd name="T50" fmla="*/ 14 w 228"/>
                  <a:gd name="T51" fmla="*/ 12 h 48"/>
                  <a:gd name="T52" fmla="*/ 14 w 228"/>
                  <a:gd name="T53" fmla="*/ 12 h 48"/>
                  <a:gd name="T54" fmla="*/ 12 w 228"/>
                  <a:gd name="T55" fmla="*/ 13 h 48"/>
                  <a:gd name="T56" fmla="*/ 12 w 228"/>
                  <a:gd name="T57" fmla="*/ 14 h 48"/>
                  <a:gd name="T58" fmla="*/ 12 w 228"/>
                  <a:gd name="T59" fmla="*/ 34 h 48"/>
                  <a:gd name="T60" fmla="*/ 12 w 228"/>
                  <a:gd name="T61" fmla="*/ 34 h 48"/>
                  <a:gd name="T62" fmla="*/ 12 w 228"/>
                  <a:gd name="T63" fmla="*/ 35 h 48"/>
                  <a:gd name="T64" fmla="*/ 14 w 228"/>
                  <a:gd name="T65" fmla="*/ 36 h 48"/>
                  <a:gd name="T66" fmla="*/ 214 w 228"/>
                  <a:gd name="T67" fmla="*/ 36 h 48"/>
                  <a:gd name="T68" fmla="*/ 214 w 228"/>
                  <a:gd name="T69" fmla="*/ 36 h 48"/>
                  <a:gd name="T70" fmla="*/ 217 w 228"/>
                  <a:gd name="T71" fmla="*/ 35 h 48"/>
                  <a:gd name="T72" fmla="*/ 217 w 228"/>
                  <a:gd name="T73" fmla="*/ 34 h 48"/>
                  <a:gd name="T74" fmla="*/ 217 w 228"/>
                  <a:gd name="T75" fmla="*/ 14 h 48"/>
                  <a:gd name="T76" fmla="*/ 217 w 228"/>
                  <a:gd name="T77" fmla="*/ 14 h 48"/>
                  <a:gd name="T78" fmla="*/ 217 w 228"/>
                  <a:gd name="T79" fmla="*/ 13 h 48"/>
                  <a:gd name="T80" fmla="*/ 214 w 228"/>
                  <a:gd name="T81" fmla="*/ 12 h 48"/>
                  <a:gd name="T82" fmla="*/ 14 w 22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48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xmlns="" id="{1D3EFBF9-B79C-4080-9AE3-9BA3E117DA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59538" y="3571875"/>
                <a:ext cx="58738" cy="58738"/>
              </a:xfrm>
              <a:custGeom>
                <a:avLst/>
                <a:gdLst>
                  <a:gd name="T0" fmla="*/ 37 w 74"/>
                  <a:gd name="T1" fmla="*/ 73 h 73"/>
                  <a:gd name="T2" fmla="*/ 24 w 74"/>
                  <a:gd name="T3" fmla="*/ 71 h 73"/>
                  <a:gd name="T4" fmla="*/ 13 w 74"/>
                  <a:gd name="T5" fmla="*/ 64 h 73"/>
                  <a:gd name="T6" fmla="*/ 8 w 74"/>
                  <a:gd name="T7" fmla="*/ 59 h 73"/>
                  <a:gd name="T8" fmla="*/ 2 w 74"/>
                  <a:gd name="T9" fmla="*/ 49 h 73"/>
                  <a:gd name="T10" fmla="*/ 1 w 74"/>
                  <a:gd name="T11" fmla="*/ 43 h 73"/>
                  <a:gd name="T12" fmla="*/ 0 w 74"/>
                  <a:gd name="T13" fmla="*/ 36 h 73"/>
                  <a:gd name="T14" fmla="*/ 3 w 74"/>
                  <a:gd name="T15" fmla="*/ 23 h 73"/>
                  <a:gd name="T16" fmla="*/ 10 w 74"/>
                  <a:gd name="T17" fmla="*/ 11 h 73"/>
                  <a:gd name="T18" fmla="*/ 23 w 74"/>
                  <a:gd name="T19" fmla="*/ 3 h 73"/>
                  <a:gd name="T20" fmla="*/ 37 w 74"/>
                  <a:gd name="T21" fmla="*/ 0 h 73"/>
                  <a:gd name="T22" fmla="*/ 46 w 74"/>
                  <a:gd name="T23" fmla="*/ 1 h 73"/>
                  <a:gd name="T24" fmla="*/ 61 w 74"/>
                  <a:gd name="T25" fmla="*/ 9 h 73"/>
                  <a:gd name="T26" fmla="*/ 67 w 74"/>
                  <a:gd name="T27" fmla="*/ 16 h 73"/>
                  <a:gd name="T28" fmla="*/ 71 w 74"/>
                  <a:gd name="T29" fmla="*/ 26 h 73"/>
                  <a:gd name="T30" fmla="*/ 74 w 74"/>
                  <a:gd name="T31" fmla="*/ 36 h 73"/>
                  <a:gd name="T32" fmla="*/ 74 w 74"/>
                  <a:gd name="T33" fmla="*/ 39 h 73"/>
                  <a:gd name="T34" fmla="*/ 72 w 74"/>
                  <a:gd name="T35" fmla="*/ 46 h 73"/>
                  <a:gd name="T36" fmla="*/ 67 w 74"/>
                  <a:gd name="T37" fmla="*/ 58 h 73"/>
                  <a:gd name="T38" fmla="*/ 56 w 74"/>
                  <a:gd name="T39" fmla="*/ 67 h 73"/>
                  <a:gd name="T40" fmla="*/ 44 w 74"/>
                  <a:gd name="T41" fmla="*/ 72 h 73"/>
                  <a:gd name="T42" fmla="*/ 37 w 74"/>
                  <a:gd name="T43" fmla="*/ 73 h 73"/>
                  <a:gd name="T44" fmla="*/ 37 w 74"/>
                  <a:gd name="T45" fmla="*/ 11 h 73"/>
                  <a:gd name="T46" fmla="*/ 26 w 74"/>
                  <a:gd name="T47" fmla="*/ 13 h 73"/>
                  <a:gd name="T48" fmla="*/ 19 w 74"/>
                  <a:gd name="T49" fmla="*/ 19 h 73"/>
                  <a:gd name="T50" fmla="*/ 14 w 74"/>
                  <a:gd name="T51" fmla="*/ 27 h 73"/>
                  <a:gd name="T52" fmla="*/ 11 w 74"/>
                  <a:gd name="T53" fmla="*/ 36 h 73"/>
                  <a:gd name="T54" fmla="*/ 13 w 74"/>
                  <a:gd name="T55" fmla="*/ 41 h 73"/>
                  <a:gd name="T56" fmla="*/ 15 w 74"/>
                  <a:gd name="T57" fmla="*/ 49 h 73"/>
                  <a:gd name="T58" fmla="*/ 19 w 74"/>
                  <a:gd name="T59" fmla="*/ 55 h 73"/>
                  <a:gd name="T60" fmla="*/ 28 w 74"/>
                  <a:gd name="T61" fmla="*/ 59 h 73"/>
                  <a:gd name="T62" fmla="*/ 37 w 74"/>
                  <a:gd name="T63" fmla="*/ 62 h 73"/>
                  <a:gd name="T64" fmla="*/ 41 w 74"/>
                  <a:gd name="T65" fmla="*/ 61 h 73"/>
                  <a:gd name="T66" fmla="*/ 51 w 74"/>
                  <a:gd name="T67" fmla="*/ 57 h 73"/>
                  <a:gd name="T68" fmla="*/ 57 w 74"/>
                  <a:gd name="T69" fmla="*/ 51 h 73"/>
                  <a:gd name="T70" fmla="*/ 61 w 74"/>
                  <a:gd name="T71" fmla="*/ 42 h 73"/>
                  <a:gd name="T72" fmla="*/ 62 w 74"/>
                  <a:gd name="T73" fmla="*/ 38 h 73"/>
                  <a:gd name="T74" fmla="*/ 62 w 74"/>
                  <a:gd name="T75" fmla="*/ 36 h 73"/>
                  <a:gd name="T76" fmla="*/ 57 w 74"/>
                  <a:gd name="T77" fmla="*/ 23 h 73"/>
                  <a:gd name="T78" fmla="*/ 53 w 74"/>
                  <a:gd name="T79" fmla="*/ 18 h 73"/>
                  <a:gd name="T80" fmla="*/ 43 w 74"/>
                  <a:gd name="T81" fmla="*/ 12 h 73"/>
                  <a:gd name="T82" fmla="*/ 37 w 74"/>
                  <a:gd name="T83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xmlns="" id="{2BBD7444-E55F-4B74-90EA-3B1AFCE029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225" y="3157538"/>
                <a:ext cx="112713" cy="120650"/>
              </a:xfrm>
              <a:custGeom>
                <a:avLst/>
                <a:gdLst>
                  <a:gd name="T0" fmla="*/ 135 w 142"/>
                  <a:gd name="T1" fmla="*/ 105 h 154"/>
                  <a:gd name="T2" fmla="*/ 126 w 142"/>
                  <a:gd name="T3" fmla="*/ 119 h 154"/>
                  <a:gd name="T4" fmla="*/ 114 w 142"/>
                  <a:gd name="T5" fmla="*/ 129 h 154"/>
                  <a:gd name="T6" fmla="*/ 99 w 142"/>
                  <a:gd name="T7" fmla="*/ 138 h 154"/>
                  <a:gd name="T8" fmla="*/ 84 w 142"/>
                  <a:gd name="T9" fmla="*/ 141 h 154"/>
                  <a:gd name="T10" fmla="*/ 72 w 142"/>
                  <a:gd name="T11" fmla="*/ 142 h 154"/>
                  <a:gd name="T12" fmla="*/ 50 w 142"/>
                  <a:gd name="T13" fmla="*/ 136 h 154"/>
                  <a:gd name="T14" fmla="*/ 39 w 142"/>
                  <a:gd name="T15" fmla="*/ 129 h 154"/>
                  <a:gd name="T16" fmla="*/ 24 w 142"/>
                  <a:gd name="T17" fmla="*/ 116 h 154"/>
                  <a:gd name="T18" fmla="*/ 14 w 142"/>
                  <a:gd name="T19" fmla="*/ 96 h 154"/>
                  <a:gd name="T20" fmla="*/ 12 w 142"/>
                  <a:gd name="T21" fmla="*/ 85 h 154"/>
                  <a:gd name="T22" fmla="*/ 12 w 142"/>
                  <a:gd name="T23" fmla="*/ 71 h 154"/>
                  <a:gd name="T24" fmla="*/ 19 w 142"/>
                  <a:gd name="T25" fmla="*/ 46 h 154"/>
                  <a:gd name="T26" fmla="*/ 34 w 142"/>
                  <a:gd name="T27" fmla="*/ 27 h 154"/>
                  <a:gd name="T28" fmla="*/ 56 w 142"/>
                  <a:gd name="T29" fmla="*/ 15 h 154"/>
                  <a:gd name="T30" fmla="*/ 68 w 142"/>
                  <a:gd name="T31" fmla="*/ 12 h 154"/>
                  <a:gd name="T32" fmla="*/ 84 w 142"/>
                  <a:gd name="T33" fmla="*/ 12 h 154"/>
                  <a:gd name="T34" fmla="*/ 77 w 142"/>
                  <a:gd name="T35" fmla="*/ 0 h 154"/>
                  <a:gd name="T36" fmla="*/ 67 w 142"/>
                  <a:gd name="T37" fmla="*/ 0 h 154"/>
                  <a:gd name="T38" fmla="*/ 52 w 142"/>
                  <a:gd name="T39" fmla="*/ 4 h 154"/>
                  <a:gd name="T40" fmla="*/ 38 w 142"/>
                  <a:gd name="T41" fmla="*/ 10 h 154"/>
                  <a:gd name="T42" fmla="*/ 27 w 142"/>
                  <a:gd name="T43" fmla="*/ 19 h 154"/>
                  <a:gd name="T44" fmla="*/ 16 w 142"/>
                  <a:gd name="T45" fmla="*/ 29 h 154"/>
                  <a:gd name="T46" fmla="*/ 8 w 142"/>
                  <a:gd name="T47" fmla="*/ 42 h 154"/>
                  <a:gd name="T48" fmla="*/ 3 w 142"/>
                  <a:gd name="T49" fmla="*/ 56 h 154"/>
                  <a:gd name="T50" fmla="*/ 0 w 142"/>
                  <a:gd name="T51" fmla="*/ 71 h 154"/>
                  <a:gd name="T52" fmla="*/ 0 w 142"/>
                  <a:gd name="T53" fmla="*/ 86 h 154"/>
                  <a:gd name="T54" fmla="*/ 1 w 142"/>
                  <a:gd name="T55" fmla="*/ 93 h 154"/>
                  <a:gd name="T56" fmla="*/ 4 w 142"/>
                  <a:gd name="T57" fmla="*/ 100 h 154"/>
                  <a:gd name="T58" fmla="*/ 14 w 142"/>
                  <a:gd name="T59" fmla="*/ 123 h 154"/>
                  <a:gd name="T60" fmla="*/ 33 w 142"/>
                  <a:gd name="T61" fmla="*/ 140 h 154"/>
                  <a:gd name="T62" fmla="*/ 43 w 142"/>
                  <a:gd name="T63" fmla="*/ 146 h 154"/>
                  <a:gd name="T64" fmla="*/ 65 w 142"/>
                  <a:gd name="T65" fmla="*/ 153 h 154"/>
                  <a:gd name="T66" fmla="*/ 76 w 142"/>
                  <a:gd name="T67" fmla="*/ 154 h 154"/>
                  <a:gd name="T68" fmla="*/ 86 w 142"/>
                  <a:gd name="T69" fmla="*/ 153 h 154"/>
                  <a:gd name="T70" fmla="*/ 102 w 142"/>
                  <a:gd name="T71" fmla="*/ 149 h 154"/>
                  <a:gd name="T72" fmla="*/ 118 w 142"/>
                  <a:gd name="T73" fmla="*/ 141 h 154"/>
                  <a:gd name="T74" fmla="*/ 130 w 142"/>
                  <a:gd name="T75" fmla="*/ 131 h 154"/>
                  <a:gd name="T76" fmla="*/ 142 w 142"/>
                  <a:gd name="T77" fmla="*/ 1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" h="154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xmlns="" id="{11000812-E505-463C-A6FC-13E55D1719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3975" y="3189288"/>
                <a:ext cx="58738" cy="57150"/>
              </a:xfrm>
              <a:custGeom>
                <a:avLst/>
                <a:gdLst>
                  <a:gd name="T0" fmla="*/ 37 w 74"/>
                  <a:gd name="T1" fmla="*/ 72 h 72"/>
                  <a:gd name="T2" fmla="*/ 26 w 74"/>
                  <a:gd name="T3" fmla="*/ 70 h 72"/>
                  <a:gd name="T4" fmla="*/ 17 w 74"/>
                  <a:gd name="T5" fmla="*/ 65 h 72"/>
                  <a:gd name="T6" fmla="*/ 12 w 74"/>
                  <a:gd name="T7" fmla="*/ 62 h 72"/>
                  <a:gd name="T8" fmla="*/ 5 w 74"/>
                  <a:gd name="T9" fmla="*/ 53 h 72"/>
                  <a:gd name="T10" fmla="*/ 3 w 74"/>
                  <a:gd name="T11" fmla="*/ 47 h 72"/>
                  <a:gd name="T12" fmla="*/ 2 w 74"/>
                  <a:gd name="T13" fmla="*/ 40 h 72"/>
                  <a:gd name="T14" fmla="*/ 3 w 74"/>
                  <a:gd name="T15" fmla="*/ 26 h 72"/>
                  <a:gd name="T16" fmla="*/ 9 w 74"/>
                  <a:gd name="T17" fmla="*/ 14 h 72"/>
                  <a:gd name="T18" fmla="*/ 13 w 74"/>
                  <a:gd name="T19" fmla="*/ 8 h 72"/>
                  <a:gd name="T20" fmla="*/ 26 w 74"/>
                  <a:gd name="T21" fmla="*/ 1 h 72"/>
                  <a:gd name="T22" fmla="*/ 33 w 74"/>
                  <a:gd name="T23" fmla="*/ 0 h 72"/>
                  <a:gd name="T24" fmla="*/ 50 w 74"/>
                  <a:gd name="T25" fmla="*/ 2 h 72"/>
                  <a:gd name="T26" fmla="*/ 65 w 74"/>
                  <a:gd name="T27" fmla="*/ 11 h 72"/>
                  <a:gd name="T28" fmla="*/ 68 w 74"/>
                  <a:gd name="T29" fmla="*/ 16 h 72"/>
                  <a:gd name="T30" fmla="*/ 73 w 74"/>
                  <a:gd name="T31" fmla="*/ 26 h 72"/>
                  <a:gd name="T32" fmla="*/ 74 w 74"/>
                  <a:gd name="T33" fmla="*/ 31 h 72"/>
                  <a:gd name="T34" fmla="*/ 74 w 74"/>
                  <a:gd name="T35" fmla="*/ 33 h 72"/>
                  <a:gd name="T36" fmla="*/ 72 w 74"/>
                  <a:gd name="T37" fmla="*/ 47 h 72"/>
                  <a:gd name="T38" fmla="*/ 66 w 74"/>
                  <a:gd name="T39" fmla="*/ 59 h 72"/>
                  <a:gd name="T40" fmla="*/ 55 w 74"/>
                  <a:gd name="T41" fmla="*/ 68 h 72"/>
                  <a:gd name="T42" fmla="*/ 42 w 74"/>
                  <a:gd name="T43" fmla="*/ 72 h 72"/>
                  <a:gd name="T44" fmla="*/ 37 w 74"/>
                  <a:gd name="T45" fmla="*/ 72 h 72"/>
                  <a:gd name="T46" fmla="*/ 37 w 74"/>
                  <a:gd name="T47" fmla="*/ 10 h 72"/>
                  <a:gd name="T48" fmla="*/ 35 w 74"/>
                  <a:gd name="T49" fmla="*/ 11 h 72"/>
                  <a:gd name="T50" fmla="*/ 29 w 74"/>
                  <a:gd name="T51" fmla="*/ 12 h 72"/>
                  <a:gd name="T52" fmla="*/ 21 w 74"/>
                  <a:gd name="T53" fmla="*/ 17 h 72"/>
                  <a:gd name="T54" fmla="*/ 18 w 74"/>
                  <a:gd name="T55" fmla="*/ 20 h 72"/>
                  <a:gd name="T56" fmla="*/ 13 w 74"/>
                  <a:gd name="T57" fmla="*/ 29 h 72"/>
                  <a:gd name="T58" fmla="*/ 12 w 74"/>
                  <a:gd name="T59" fmla="*/ 39 h 72"/>
                  <a:gd name="T60" fmla="*/ 13 w 74"/>
                  <a:gd name="T61" fmla="*/ 44 h 72"/>
                  <a:gd name="T62" fmla="*/ 18 w 74"/>
                  <a:gd name="T63" fmla="*/ 50 h 72"/>
                  <a:gd name="T64" fmla="*/ 23 w 74"/>
                  <a:gd name="T65" fmla="*/ 56 h 72"/>
                  <a:gd name="T66" fmla="*/ 32 w 74"/>
                  <a:gd name="T67" fmla="*/ 60 h 72"/>
                  <a:gd name="T68" fmla="*/ 41 w 74"/>
                  <a:gd name="T69" fmla="*/ 61 h 72"/>
                  <a:gd name="T70" fmla="*/ 45 w 74"/>
                  <a:gd name="T71" fmla="*/ 60 h 72"/>
                  <a:gd name="T72" fmla="*/ 53 w 74"/>
                  <a:gd name="T73" fmla="*/ 55 h 72"/>
                  <a:gd name="T74" fmla="*/ 59 w 74"/>
                  <a:gd name="T75" fmla="*/ 48 h 72"/>
                  <a:gd name="T76" fmla="*/ 63 w 74"/>
                  <a:gd name="T77" fmla="*/ 39 h 72"/>
                  <a:gd name="T78" fmla="*/ 63 w 74"/>
                  <a:gd name="T79" fmla="*/ 34 h 72"/>
                  <a:gd name="T80" fmla="*/ 63 w 74"/>
                  <a:gd name="T81" fmla="*/ 33 h 72"/>
                  <a:gd name="T82" fmla="*/ 56 w 74"/>
                  <a:gd name="T83" fmla="*/ 19 h 72"/>
                  <a:gd name="T84" fmla="*/ 52 w 74"/>
                  <a:gd name="T85" fmla="*/ 16 h 72"/>
                  <a:gd name="T86" fmla="*/ 43 w 74"/>
                  <a:gd name="T87" fmla="*/ 11 h 72"/>
                  <a:gd name="T88" fmla="*/ 37 w 74"/>
                  <a:gd name="T89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xmlns="" id="{522B6C81-1AB2-479E-97F8-FBDB4EB7F9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4950" y="3360738"/>
                <a:ext cx="41275" cy="34925"/>
              </a:xfrm>
              <a:custGeom>
                <a:avLst/>
                <a:gdLst>
                  <a:gd name="T0" fmla="*/ 10 w 53"/>
                  <a:gd name="T1" fmla="*/ 17 h 45"/>
                  <a:gd name="T2" fmla="*/ 18 w 53"/>
                  <a:gd name="T3" fmla="*/ 34 h 45"/>
                  <a:gd name="T4" fmla="*/ 18 w 53"/>
                  <a:gd name="T5" fmla="*/ 34 h 45"/>
                  <a:gd name="T6" fmla="*/ 19 w 53"/>
                  <a:gd name="T7" fmla="*/ 34 h 45"/>
                  <a:gd name="T8" fmla="*/ 19 w 53"/>
                  <a:gd name="T9" fmla="*/ 34 h 45"/>
                  <a:gd name="T10" fmla="*/ 20 w 53"/>
                  <a:gd name="T11" fmla="*/ 34 h 45"/>
                  <a:gd name="T12" fmla="*/ 40 w 53"/>
                  <a:gd name="T13" fmla="*/ 23 h 45"/>
                  <a:gd name="T14" fmla="*/ 40 w 53"/>
                  <a:gd name="T15" fmla="*/ 23 h 45"/>
                  <a:gd name="T16" fmla="*/ 41 w 53"/>
                  <a:gd name="T17" fmla="*/ 21 h 45"/>
                  <a:gd name="T18" fmla="*/ 32 w 53"/>
                  <a:gd name="T19" fmla="*/ 5 h 45"/>
                  <a:gd name="T20" fmla="*/ 42 w 53"/>
                  <a:gd name="T21" fmla="*/ 0 h 45"/>
                  <a:gd name="T22" fmla="*/ 50 w 53"/>
                  <a:gd name="T23" fmla="*/ 15 h 45"/>
                  <a:gd name="T24" fmla="*/ 50 w 53"/>
                  <a:gd name="T25" fmla="*/ 15 h 45"/>
                  <a:gd name="T26" fmla="*/ 53 w 53"/>
                  <a:gd name="T27" fmla="*/ 21 h 45"/>
                  <a:gd name="T28" fmla="*/ 51 w 53"/>
                  <a:gd name="T29" fmla="*/ 26 h 45"/>
                  <a:gd name="T30" fmla="*/ 49 w 53"/>
                  <a:gd name="T31" fmla="*/ 30 h 45"/>
                  <a:gd name="T32" fmla="*/ 46 w 53"/>
                  <a:gd name="T33" fmla="*/ 32 h 45"/>
                  <a:gd name="T34" fmla="*/ 25 w 53"/>
                  <a:gd name="T35" fmla="*/ 44 h 45"/>
                  <a:gd name="T36" fmla="*/ 25 w 53"/>
                  <a:gd name="T37" fmla="*/ 44 h 45"/>
                  <a:gd name="T38" fmla="*/ 23 w 53"/>
                  <a:gd name="T39" fmla="*/ 45 h 45"/>
                  <a:gd name="T40" fmla="*/ 19 w 53"/>
                  <a:gd name="T41" fmla="*/ 45 h 45"/>
                  <a:gd name="T42" fmla="*/ 19 w 53"/>
                  <a:gd name="T43" fmla="*/ 45 h 45"/>
                  <a:gd name="T44" fmla="*/ 16 w 53"/>
                  <a:gd name="T45" fmla="*/ 45 h 45"/>
                  <a:gd name="T46" fmla="*/ 16 w 53"/>
                  <a:gd name="T47" fmla="*/ 45 h 45"/>
                  <a:gd name="T48" fmla="*/ 11 w 53"/>
                  <a:gd name="T49" fmla="*/ 43 h 45"/>
                  <a:gd name="T50" fmla="*/ 9 w 53"/>
                  <a:gd name="T51" fmla="*/ 39 h 45"/>
                  <a:gd name="T52" fmla="*/ 0 w 53"/>
                  <a:gd name="T53" fmla="*/ 23 h 45"/>
                  <a:gd name="T54" fmla="*/ 10 w 53"/>
                  <a:gd name="T55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45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xmlns="" id="{ED30A548-ABF3-4AD7-B76B-8C074487100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10325" y="3073400"/>
                <a:ext cx="222250" cy="311150"/>
              </a:xfrm>
              <a:custGeom>
                <a:avLst/>
                <a:gdLst>
                  <a:gd name="T0" fmla="*/ 199 w 278"/>
                  <a:gd name="T1" fmla="*/ 392 h 392"/>
                  <a:gd name="T2" fmla="*/ 199 w 278"/>
                  <a:gd name="T3" fmla="*/ 392 h 392"/>
                  <a:gd name="T4" fmla="*/ 199 w 278"/>
                  <a:gd name="T5" fmla="*/ 392 h 392"/>
                  <a:gd name="T6" fmla="*/ 193 w 278"/>
                  <a:gd name="T7" fmla="*/ 391 h 392"/>
                  <a:gd name="T8" fmla="*/ 187 w 278"/>
                  <a:gd name="T9" fmla="*/ 389 h 392"/>
                  <a:gd name="T10" fmla="*/ 182 w 278"/>
                  <a:gd name="T11" fmla="*/ 384 h 392"/>
                  <a:gd name="T12" fmla="*/ 178 w 278"/>
                  <a:gd name="T13" fmla="*/ 379 h 392"/>
                  <a:gd name="T14" fmla="*/ 0 w 278"/>
                  <a:gd name="T15" fmla="*/ 53 h 392"/>
                  <a:gd name="T16" fmla="*/ 98 w 278"/>
                  <a:gd name="T17" fmla="*/ 0 h 392"/>
                  <a:gd name="T18" fmla="*/ 275 w 278"/>
                  <a:gd name="T19" fmla="*/ 325 h 392"/>
                  <a:gd name="T20" fmla="*/ 275 w 278"/>
                  <a:gd name="T21" fmla="*/ 325 h 392"/>
                  <a:gd name="T22" fmla="*/ 277 w 278"/>
                  <a:gd name="T23" fmla="*/ 330 h 392"/>
                  <a:gd name="T24" fmla="*/ 278 w 278"/>
                  <a:gd name="T25" fmla="*/ 335 h 392"/>
                  <a:gd name="T26" fmla="*/ 278 w 278"/>
                  <a:gd name="T27" fmla="*/ 340 h 392"/>
                  <a:gd name="T28" fmla="*/ 277 w 278"/>
                  <a:gd name="T29" fmla="*/ 344 h 392"/>
                  <a:gd name="T30" fmla="*/ 276 w 278"/>
                  <a:gd name="T31" fmla="*/ 348 h 392"/>
                  <a:gd name="T32" fmla="*/ 273 w 278"/>
                  <a:gd name="T33" fmla="*/ 353 h 392"/>
                  <a:gd name="T34" fmla="*/ 270 w 278"/>
                  <a:gd name="T35" fmla="*/ 356 h 392"/>
                  <a:gd name="T36" fmla="*/ 266 w 278"/>
                  <a:gd name="T37" fmla="*/ 359 h 392"/>
                  <a:gd name="T38" fmla="*/ 210 w 278"/>
                  <a:gd name="T39" fmla="*/ 389 h 392"/>
                  <a:gd name="T40" fmla="*/ 210 w 278"/>
                  <a:gd name="T41" fmla="*/ 389 h 392"/>
                  <a:gd name="T42" fmla="*/ 206 w 278"/>
                  <a:gd name="T43" fmla="*/ 391 h 392"/>
                  <a:gd name="T44" fmla="*/ 199 w 278"/>
                  <a:gd name="T45" fmla="*/ 392 h 392"/>
                  <a:gd name="T46" fmla="*/ 199 w 278"/>
                  <a:gd name="T47" fmla="*/ 392 h 392"/>
                  <a:gd name="T48" fmla="*/ 16 w 278"/>
                  <a:gd name="T49" fmla="*/ 58 h 392"/>
                  <a:gd name="T50" fmla="*/ 189 w 278"/>
                  <a:gd name="T51" fmla="*/ 374 h 392"/>
                  <a:gd name="T52" fmla="*/ 189 w 278"/>
                  <a:gd name="T53" fmla="*/ 374 h 392"/>
                  <a:gd name="T54" fmla="*/ 190 w 278"/>
                  <a:gd name="T55" fmla="*/ 376 h 392"/>
                  <a:gd name="T56" fmla="*/ 193 w 278"/>
                  <a:gd name="T57" fmla="*/ 378 h 392"/>
                  <a:gd name="T58" fmla="*/ 196 w 278"/>
                  <a:gd name="T59" fmla="*/ 379 h 392"/>
                  <a:gd name="T60" fmla="*/ 199 w 278"/>
                  <a:gd name="T61" fmla="*/ 381 h 392"/>
                  <a:gd name="T62" fmla="*/ 199 w 278"/>
                  <a:gd name="T63" fmla="*/ 381 h 392"/>
                  <a:gd name="T64" fmla="*/ 199 w 278"/>
                  <a:gd name="T65" fmla="*/ 381 h 392"/>
                  <a:gd name="T66" fmla="*/ 202 w 278"/>
                  <a:gd name="T67" fmla="*/ 379 h 392"/>
                  <a:gd name="T68" fmla="*/ 206 w 278"/>
                  <a:gd name="T69" fmla="*/ 378 h 392"/>
                  <a:gd name="T70" fmla="*/ 260 w 278"/>
                  <a:gd name="T71" fmla="*/ 348 h 392"/>
                  <a:gd name="T72" fmla="*/ 260 w 278"/>
                  <a:gd name="T73" fmla="*/ 348 h 392"/>
                  <a:gd name="T74" fmla="*/ 265 w 278"/>
                  <a:gd name="T75" fmla="*/ 345 h 392"/>
                  <a:gd name="T76" fmla="*/ 267 w 278"/>
                  <a:gd name="T77" fmla="*/ 341 h 392"/>
                  <a:gd name="T78" fmla="*/ 267 w 278"/>
                  <a:gd name="T79" fmla="*/ 336 h 392"/>
                  <a:gd name="T80" fmla="*/ 266 w 278"/>
                  <a:gd name="T81" fmla="*/ 331 h 392"/>
                  <a:gd name="T82" fmla="*/ 93 w 278"/>
                  <a:gd name="T83" fmla="*/ 17 h 392"/>
                  <a:gd name="T84" fmla="*/ 16 w 278"/>
                  <a:gd name="T85" fmla="*/ 5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92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xmlns="" id="{9FB4B3F6-A60D-448F-9EEE-F694C3115F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2388" y="3051175"/>
                <a:ext cx="80963" cy="57150"/>
              </a:xfrm>
              <a:custGeom>
                <a:avLst/>
                <a:gdLst>
                  <a:gd name="T0" fmla="*/ 6 w 104"/>
                  <a:gd name="T1" fmla="*/ 70 h 70"/>
                  <a:gd name="T2" fmla="*/ 4 w 104"/>
                  <a:gd name="T3" fmla="*/ 66 h 70"/>
                  <a:gd name="T4" fmla="*/ 4 w 104"/>
                  <a:gd name="T5" fmla="*/ 66 h 70"/>
                  <a:gd name="T6" fmla="*/ 1 w 104"/>
                  <a:gd name="T7" fmla="*/ 61 h 70"/>
                  <a:gd name="T8" fmla="*/ 1 w 104"/>
                  <a:gd name="T9" fmla="*/ 56 h 70"/>
                  <a:gd name="T10" fmla="*/ 0 w 104"/>
                  <a:gd name="T11" fmla="*/ 52 h 70"/>
                  <a:gd name="T12" fmla="*/ 1 w 104"/>
                  <a:gd name="T13" fmla="*/ 47 h 70"/>
                  <a:gd name="T14" fmla="*/ 1 w 104"/>
                  <a:gd name="T15" fmla="*/ 47 h 70"/>
                  <a:gd name="T16" fmla="*/ 4 w 104"/>
                  <a:gd name="T17" fmla="*/ 43 h 70"/>
                  <a:gd name="T18" fmla="*/ 6 w 104"/>
                  <a:gd name="T19" fmla="*/ 38 h 70"/>
                  <a:gd name="T20" fmla="*/ 9 w 104"/>
                  <a:gd name="T21" fmla="*/ 36 h 70"/>
                  <a:gd name="T22" fmla="*/ 13 w 104"/>
                  <a:gd name="T23" fmla="*/ 32 h 70"/>
                  <a:gd name="T24" fmla="*/ 68 w 104"/>
                  <a:gd name="T25" fmla="*/ 2 h 70"/>
                  <a:gd name="T26" fmla="*/ 68 w 104"/>
                  <a:gd name="T27" fmla="*/ 2 h 70"/>
                  <a:gd name="T28" fmla="*/ 74 w 104"/>
                  <a:gd name="T29" fmla="*/ 0 h 70"/>
                  <a:gd name="T30" fmla="*/ 80 w 104"/>
                  <a:gd name="T31" fmla="*/ 0 h 70"/>
                  <a:gd name="T32" fmla="*/ 80 w 104"/>
                  <a:gd name="T33" fmla="*/ 0 h 70"/>
                  <a:gd name="T34" fmla="*/ 87 w 104"/>
                  <a:gd name="T35" fmla="*/ 0 h 70"/>
                  <a:gd name="T36" fmla="*/ 92 w 104"/>
                  <a:gd name="T37" fmla="*/ 2 h 70"/>
                  <a:gd name="T38" fmla="*/ 97 w 104"/>
                  <a:gd name="T39" fmla="*/ 7 h 70"/>
                  <a:gd name="T40" fmla="*/ 102 w 104"/>
                  <a:gd name="T41" fmla="*/ 11 h 70"/>
                  <a:gd name="T42" fmla="*/ 104 w 104"/>
                  <a:gd name="T43" fmla="*/ 17 h 70"/>
                  <a:gd name="T44" fmla="*/ 6 w 104"/>
                  <a:gd name="T45" fmla="*/ 70 h 70"/>
                  <a:gd name="T46" fmla="*/ 80 w 104"/>
                  <a:gd name="T47" fmla="*/ 11 h 70"/>
                  <a:gd name="T48" fmla="*/ 80 w 104"/>
                  <a:gd name="T49" fmla="*/ 11 h 70"/>
                  <a:gd name="T50" fmla="*/ 76 w 104"/>
                  <a:gd name="T51" fmla="*/ 11 h 70"/>
                  <a:gd name="T52" fmla="*/ 74 w 104"/>
                  <a:gd name="T53" fmla="*/ 13 h 70"/>
                  <a:gd name="T54" fmla="*/ 19 w 104"/>
                  <a:gd name="T55" fmla="*/ 43 h 70"/>
                  <a:gd name="T56" fmla="*/ 19 w 104"/>
                  <a:gd name="T57" fmla="*/ 43 h 70"/>
                  <a:gd name="T58" fmla="*/ 15 w 104"/>
                  <a:gd name="T59" fmla="*/ 46 h 70"/>
                  <a:gd name="T60" fmla="*/ 13 w 104"/>
                  <a:gd name="T61" fmla="*/ 51 h 70"/>
                  <a:gd name="T62" fmla="*/ 13 w 104"/>
                  <a:gd name="T63" fmla="*/ 51 h 70"/>
                  <a:gd name="T64" fmla="*/ 12 w 104"/>
                  <a:gd name="T65" fmla="*/ 54 h 70"/>
                  <a:gd name="T66" fmla="*/ 87 w 104"/>
                  <a:gd name="T67" fmla="*/ 13 h 70"/>
                  <a:gd name="T68" fmla="*/ 87 w 104"/>
                  <a:gd name="T69" fmla="*/ 13 h 70"/>
                  <a:gd name="T70" fmla="*/ 83 w 104"/>
                  <a:gd name="T71" fmla="*/ 11 h 70"/>
                  <a:gd name="T72" fmla="*/ 80 w 104"/>
                  <a:gd name="T73" fmla="*/ 11 h 70"/>
                  <a:gd name="T74" fmla="*/ 80 w 104"/>
                  <a:gd name="T7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7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xmlns="" id="{00F9485F-951C-4A29-869D-14CDE0AAE7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75425" y="3451225"/>
                <a:ext cx="125413" cy="26988"/>
              </a:xfrm>
              <a:custGeom>
                <a:avLst/>
                <a:gdLst>
                  <a:gd name="T0" fmla="*/ 12 w 158"/>
                  <a:gd name="T1" fmla="*/ 23 h 35"/>
                  <a:gd name="T2" fmla="*/ 146 w 158"/>
                  <a:gd name="T3" fmla="*/ 23 h 35"/>
                  <a:gd name="T4" fmla="*/ 146 w 158"/>
                  <a:gd name="T5" fmla="*/ 12 h 35"/>
                  <a:gd name="T6" fmla="*/ 12 w 158"/>
                  <a:gd name="T7" fmla="*/ 12 h 35"/>
                  <a:gd name="T8" fmla="*/ 12 w 158"/>
                  <a:gd name="T9" fmla="*/ 23 h 35"/>
                  <a:gd name="T10" fmla="*/ 158 w 158"/>
                  <a:gd name="T11" fmla="*/ 35 h 35"/>
                  <a:gd name="T12" fmla="*/ 0 w 158"/>
                  <a:gd name="T13" fmla="*/ 35 h 35"/>
                  <a:gd name="T14" fmla="*/ 0 w 158"/>
                  <a:gd name="T15" fmla="*/ 23 h 35"/>
                  <a:gd name="T16" fmla="*/ 0 w 158"/>
                  <a:gd name="T17" fmla="*/ 7 h 35"/>
                  <a:gd name="T18" fmla="*/ 0 w 158"/>
                  <a:gd name="T19" fmla="*/ 7 h 35"/>
                  <a:gd name="T20" fmla="*/ 1 w 158"/>
                  <a:gd name="T21" fmla="*/ 4 h 35"/>
                  <a:gd name="T22" fmla="*/ 2 w 158"/>
                  <a:gd name="T23" fmla="*/ 3 h 35"/>
                  <a:gd name="T24" fmla="*/ 5 w 158"/>
                  <a:gd name="T25" fmla="*/ 0 h 35"/>
                  <a:gd name="T26" fmla="*/ 7 w 158"/>
                  <a:gd name="T27" fmla="*/ 0 h 35"/>
                  <a:gd name="T28" fmla="*/ 151 w 158"/>
                  <a:gd name="T29" fmla="*/ 0 h 35"/>
                  <a:gd name="T30" fmla="*/ 151 w 158"/>
                  <a:gd name="T31" fmla="*/ 0 h 35"/>
                  <a:gd name="T32" fmla="*/ 153 w 158"/>
                  <a:gd name="T33" fmla="*/ 0 h 35"/>
                  <a:gd name="T34" fmla="*/ 156 w 158"/>
                  <a:gd name="T35" fmla="*/ 3 h 35"/>
                  <a:gd name="T36" fmla="*/ 157 w 158"/>
                  <a:gd name="T37" fmla="*/ 4 h 35"/>
                  <a:gd name="T38" fmla="*/ 158 w 158"/>
                  <a:gd name="T39" fmla="*/ 7 h 35"/>
                  <a:gd name="T40" fmla="*/ 158 w 158"/>
                  <a:gd name="T41" fmla="*/ 23 h 35"/>
                  <a:gd name="T42" fmla="*/ 158 w 158"/>
                  <a:gd name="T4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35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xmlns="" id="{D8790FDB-60E8-4F8D-BF0D-48C764D4A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325" y="3235325"/>
                <a:ext cx="136525" cy="363538"/>
              </a:xfrm>
              <a:custGeom>
                <a:avLst/>
                <a:gdLst>
                  <a:gd name="T0" fmla="*/ 129 w 173"/>
                  <a:gd name="T1" fmla="*/ 449 h 459"/>
                  <a:gd name="T2" fmla="*/ 81 w 173"/>
                  <a:gd name="T3" fmla="*/ 409 h 459"/>
                  <a:gd name="T4" fmla="*/ 46 w 173"/>
                  <a:gd name="T5" fmla="*/ 368 h 459"/>
                  <a:gd name="T6" fmla="*/ 12 w 173"/>
                  <a:gd name="T7" fmla="*/ 294 h 459"/>
                  <a:gd name="T8" fmla="*/ 0 w 173"/>
                  <a:gd name="T9" fmla="*/ 212 h 459"/>
                  <a:gd name="T10" fmla="*/ 5 w 173"/>
                  <a:gd name="T11" fmla="*/ 158 h 459"/>
                  <a:gd name="T12" fmla="*/ 33 w 173"/>
                  <a:gd name="T13" fmla="*/ 82 h 459"/>
                  <a:gd name="T14" fmla="*/ 81 w 173"/>
                  <a:gd name="T15" fmla="*/ 16 h 459"/>
                  <a:gd name="T16" fmla="*/ 97 w 173"/>
                  <a:gd name="T17" fmla="*/ 2 h 459"/>
                  <a:gd name="T18" fmla="*/ 103 w 173"/>
                  <a:gd name="T19" fmla="*/ 0 h 459"/>
                  <a:gd name="T20" fmla="*/ 106 w 173"/>
                  <a:gd name="T21" fmla="*/ 4 h 459"/>
                  <a:gd name="T22" fmla="*/ 116 w 173"/>
                  <a:gd name="T23" fmla="*/ 23 h 459"/>
                  <a:gd name="T24" fmla="*/ 128 w 173"/>
                  <a:gd name="T25" fmla="*/ 41 h 459"/>
                  <a:gd name="T26" fmla="*/ 131 w 173"/>
                  <a:gd name="T27" fmla="*/ 45 h 459"/>
                  <a:gd name="T28" fmla="*/ 128 w 173"/>
                  <a:gd name="T29" fmla="*/ 49 h 459"/>
                  <a:gd name="T30" fmla="*/ 112 w 173"/>
                  <a:gd name="T31" fmla="*/ 66 h 459"/>
                  <a:gd name="T32" fmla="*/ 75 w 173"/>
                  <a:gd name="T33" fmla="*/ 124 h 459"/>
                  <a:gd name="T34" fmla="*/ 57 w 173"/>
                  <a:gd name="T35" fmla="*/ 189 h 459"/>
                  <a:gd name="T36" fmla="*/ 57 w 173"/>
                  <a:gd name="T37" fmla="*/ 228 h 459"/>
                  <a:gd name="T38" fmla="*/ 64 w 173"/>
                  <a:gd name="T39" fmla="*/ 272 h 459"/>
                  <a:gd name="T40" fmla="*/ 80 w 173"/>
                  <a:gd name="T41" fmla="*/ 314 h 459"/>
                  <a:gd name="T42" fmla="*/ 104 w 173"/>
                  <a:gd name="T43" fmla="*/ 351 h 459"/>
                  <a:gd name="T44" fmla="*/ 135 w 173"/>
                  <a:gd name="T45" fmla="*/ 383 h 459"/>
                  <a:gd name="T46" fmla="*/ 173 w 173"/>
                  <a:gd name="T47" fmla="*/ 408 h 459"/>
                  <a:gd name="T48" fmla="*/ 165 w 173"/>
                  <a:gd name="T49" fmla="*/ 417 h 459"/>
                  <a:gd name="T50" fmla="*/ 139 w 173"/>
                  <a:gd name="T51" fmla="*/ 401 h 459"/>
                  <a:gd name="T52" fmla="*/ 104 w 173"/>
                  <a:gd name="T53" fmla="*/ 369 h 459"/>
                  <a:gd name="T54" fmla="*/ 76 w 173"/>
                  <a:gd name="T55" fmla="*/ 332 h 459"/>
                  <a:gd name="T56" fmla="*/ 58 w 173"/>
                  <a:gd name="T57" fmla="*/ 290 h 459"/>
                  <a:gd name="T58" fmla="*/ 46 w 173"/>
                  <a:gd name="T59" fmla="*/ 245 h 459"/>
                  <a:gd name="T60" fmla="*/ 44 w 173"/>
                  <a:gd name="T61" fmla="*/ 212 h 459"/>
                  <a:gd name="T62" fmla="*/ 56 w 173"/>
                  <a:gd name="T63" fmla="*/ 143 h 459"/>
                  <a:gd name="T64" fmla="*/ 86 w 173"/>
                  <a:gd name="T65" fmla="*/ 81 h 459"/>
                  <a:gd name="T66" fmla="*/ 117 w 173"/>
                  <a:gd name="T67" fmla="*/ 44 h 459"/>
                  <a:gd name="T68" fmla="*/ 102 w 173"/>
                  <a:gd name="T69" fmla="*/ 23 h 459"/>
                  <a:gd name="T70" fmla="*/ 89 w 173"/>
                  <a:gd name="T71" fmla="*/ 25 h 459"/>
                  <a:gd name="T72" fmla="*/ 56 w 173"/>
                  <a:gd name="T73" fmla="*/ 65 h 459"/>
                  <a:gd name="T74" fmla="*/ 22 w 173"/>
                  <a:gd name="T75" fmla="*/ 135 h 459"/>
                  <a:gd name="T76" fmla="*/ 12 w 173"/>
                  <a:gd name="T77" fmla="*/ 212 h 459"/>
                  <a:gd name="T78" fmla="*/ 17 w 173"/>
                  <a:gd name="T79" fmla="*/ 265 h 459"/>
                  <a:gd name="T80" fmla="*/ 43 w 173"/>
                  <a:gd name="T81" fmla="*/ 339 h 459"/>
                  <a:gd name="T82" fmla="*/ 89 w 173"/>
                  <a:gd name="T83" fmla="*/ 401 h 459"/>
                  <a:gd name="T84" fmla="*/ 119 w 173"/>
                  <a:gd name="T85" fmla="*/ 428 h 459"/>
                  <a:gd name="T86" fmla="*/ 163 w 173"/>
                  <a:gd name="T87" fmla="*/ 423 h 459"/>
                  <a:gd name="T88" fmla="*/ 165 w 173"/>
                  <a:gd name="T89" fmla="*/ 41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459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3" name="Group 85">
            <a:extLst>
              <a:ext uri="{FF2B5EF4-FFF2-40B4-BE49-F238E27FC236}">
                <a16:creationId xmlns:a16="http://schemas.microsoft.com/office/drawing/2014/main" xmlns="" id="{3CEEA7F4-A0C3-45F1-9D03-7C94ECFE7697}"/>
              </a:ext>
            </a:extLst>
          </p:cNvPr>
          <p:cNvGrpSpPr/>
          <p:nvPr/>
        </p:nvGrpSpPr>
        <p:grpSpPr>
          <a:xfrm>
            <a:off x="6900779" y="1511349"/>
            <a:ext cx="1227138" cy="1229550"/>
            <a:chOff x="7092950" y="2954338"/>
            <a:chExt cx="808038" cy="809625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xmlns="" id="{3523FD33-8F88-4241-9BF7-8ED2C967B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2950" y="2954338"/>
              <a:ext cx="808038" cy="809625"/>
            </a:xfrm>
            <a:custGeom>
              <a:avLst/>
              <a:gdLst>
                <a:gd name="T0" fmla="*/ 1016 w 1017"/>
                <a:gd name="T1" fmla="*/ 536 h 1018"/>
                <a:gd name="T2" fmla="*/ 1007 w 1017"/>
                <a:gd name="T3" fmla="*/ 612 h 1018"/>
                <a:gd name="T4" fmla="*/ 986 w 1017"/>
                <a:gd name="T5" fmla="*/ 684 h 1018"/>
                <a:gd name="T6" fmla="*/ 955 w 1017"/>
                <a:gd name="T7" fmla="*/ 751 h 1018"/>
                <a:gd name="T8" fmla="*/ 916 w 1017"/>
                <a:gd name="T9" fmla="*/ 813 h 1018"/>
                <a:gd name="T10" fmla="*/ 868 w 1017"/>
                <a:gd name="T11" fmla="*/ 869 h 1018"/>
                <a:gd name="T12" fmla="*/ 812 w 1017"/>
                <a:gd name="T13" fmla="*/ 917 h 1018"/>
                <a:gd name="T14" fmla="*/ 751 w 1017"/>
                <a:gd name="T15" fmla="*/ 956 h 1018"/>
                <a:gd name="T16" fmla="*/ 683 w 1017"/>
                <a:gd name="T17" fmla="*/ 987 h 1018"/>
                <a:gd name="T18" fmla="*/ 611 w 1017"/>
                <a:gd name="T19" fmla="*/ 1008 h 1018"/>
                <a:gd name="T20" fmla="*/ 535 w 1017"/>
                <a:gd name="T21" fmla="*/ 1017 h 1018"/>
                <a:gd name="T22" fmla="*/ 482 w 1017"/>
                <a:gd name="T23" fmla="*/ 1017 h 1018"/>
                <a:gd name="T24" fmla="*/ 406 w 1017"/>
                <a:gd name="T25" fmla="*/ 1008 h 1018"/>
                <a:gd name="T26" fmla="*/ 333 w 1017"/>
                <a:gd name="T27" fmla="*/ 987 h 1018"/>
                <a:gd name="T28" fmla="*/ 266 w 1017"/>
                <a:gd name="T29" fmla="*/ 956 h 1018"/>
                <a:gd name="T30" fmla="*/ 204 w 1017"/>
                <a:gd name="T31" fmla="*/ 917 h 1018"/>
                <a:gd name="T32" fmla="*/ 149 w 1017"/>
                <a:gd name="T33" fmla="*/ 869 h 1018"/>
                <a:gd name="T34" fmla="*/ 100 w 1017"/>
                <a:gd name="T35" fmla="*/ 813 h 1018"/>
                <a:gd name="T36" fmla="*/ 61 w 1017"/>
                <a:gd name="T37" fmla="*/ 751 h 1018"/>
                <a:gd name="T38" fmla="*/ 30 w 1017"/>
                <a:gd name="T39" fmla="*/ 684 h 1018"/>
                <a:gd name="T40" fmla="*/ 10 w 1017"/>
                <a:gd name="T41" fmla="*/ 612 h 1018"/>
                <a:gd name="T42" fmla="*/ 0 w 1017"/>
                <a:gd name="T43" fmla="*/ 536 h 1018"/>
                <a:gd name="T44" fmla="*/ 0 w 1017"/>
                <a:gd name="T45" fmla="*/ 483 h 1018"/>
                <a:gd name="T46" fmla="*/ 10 w 1017"/>
                <a:gd name="T47" fmla="*/ 407 h 1018"/>
                <a:gd name="T48" fmla="*/ 30 w 1017"/>
                <a:gd name="T49" fmla="*/ 334 h 1018"/>
                <a:gd name="T50" fmla="*/ 61 w 1017"/>
                <a:gd name="T51" fmla="*/ 266 h 1018"/>
                <a:gd name="T52" fmla="*/ 100 w 1017"/>
                <a:gd name="T53" fmla="*/ 205 h 1018"/>
                <a:gd name="T54" fmla="*/ 149 w 1017"/>
                <a:gd name="T55" fmla="*/ 150 h 1018"/>
                <a:gd name="T56" fmla="*/ 204 w 1017"/>
                <a:gd name="T57" fmla="*/ 101 h 1018"/>
                <a:gd name="T58" fmla="*/ 266 w 1017"/>
                <a:gd name="T59" fmla="*/ 62 h 1018"/>
                <a:gd name="T60" fmla="*/ 333 w 1017"/>
                <a:gd name="T61" fmla="*/ 31 h 1018"/>
                <a:gd name="T62" fmla="*/ 406 w 1017"/>
                <a:gd name="T63" fmla="*/ 10 h 1018"/>
                <a:gd name="T64" fmla="*/ 482 w 1017"/>
                <a:gd name="T65" fmla="*/ 1 h 1018"/>
                <a:gd name="T66" fmla="*/ 535 w 1017"/>
                <a:gd name="T67" fmla="*/ 1 h 1018"/>
                <a:gd name="T68" fmla="*/ 611 w 1017"/>
                <a:gd name="T69" fmla="*/ 10 h 1018"/>
                <a:gd name="T70" fmla="*/ 683 w 1017"/>
                <a:gd name="T71" fmla="*/ 31 h 1018"/>
                <a:gd name="T72" fmla="*/ 751 w 1017"/>
                <a:gd name="T73" fmla="*/ 62 h 1018"/>
                <a:gd name="T74" fmla="*/ 812 w 1017"/>
                <a:gd name="T75" fmla="*/ 101 h 1018"/>
                <a:gd name="T76" fmla="*/ 868 w 1017"/>
                <a:gd name="T77" fmla="*/ 150 h 1018"/>
                <a:gd name="T78" fmla="*/ 916 w 1017"/>
                <a:gd name="T79" fmla="*/ 205 h 1018"/>
                <a:gd name="T80" fmla="*/ 955 w 1017"/>
                <a:gd name="T81" fmla="*/ 266 h 1018"/>
                <a:gd name="T82" fmla="*/ 986 w 1017"/>
                <a:gd name="T83" fmla="*/ 334 h 1018"/>
                <a:gd name="T84" fmla="*/ 1007 w 1017"/>
                <a:gd name="T85" fmla="*/ 407 h 1018"/>
                <a:gd name="T86" fmla="*/ 1016 w 1017"/>
                <a:gd name="T87" fmla="*/ 4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</a:endParaRPr>
            </a:p>
          </p:txBody>
        </p:sp>
        <p:grpSp>
          <p:nvGrpSpPr>
            <p:cNvPr id="45" name="Group 87">
              <a:extLst>
                <a:ext uri="{FF2B5EF4-FFF2-40B4-BE49-F238E27FC236}">
                  <a16:creationId xmlns:a16="http://schemas.microsoft.com/office/drawing/2014/main" xmlns="" id="{D7A62331-352D-408F-9C52-24A5843EFE52}"/>
                </a:ext>
              </a:extLst>
            </p:cNvPr>
            <p:cNvGrpSpPr/>
            <p:nvPr userDrawn="1"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xmlns="" id="{3EE70903-BFB6-469C-B143-4E237A88B3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86650" y="3044825"/>
                <a:ext cx="71438" cy="71438"/>
              </a:xfrm>
              <a:custGeom>
                <a:avLst/>
                <a:gdLst>
                  <a:gd name="T0" fmla="*/ 45 w 89"/>
                  <a:gd name="T1" fmla="*/ 90 h 90"/>
                  <a:gd name="T2" fmla="*/ 62 w 89"/>
                  <a:gd name="T3" fmla="*/ 86 h 90"/>
                  <a:gd name="T4" fmla="*/ 76 w 89"/>
                  <a:gd name="T5" fmla="*/ 77 h 90"/>
                  <a:gd name="T6" fmla="*/ 86 w 89"/>
                  <a:gd name="T7" fmla="*/ 62 h 90"/>
                  <a:gd name="T8" fmla="*/ 89 w 89"/>
                  <a:gd name="T9" fmla="*/ 45 h 90"/>
                  <a:gd name="T10" fmla="*/ 88 w 89"/>
                  <a:gd name="T11" fmla="*/ 36 h 90"/>
                  <a:gd name="T12" fmla="*/ 81 w 89"/>
                  <a:gd name="T13" fmla="*/ 21 h 90"/>
                  <a:gd name="T14" fmla="*/ 70 w 89"/>
                  <a:gd name="T15" fmla="*/ 8 h 90"/>
                  <a:gd name="T16" fmla="*/ 54 w 89"/>
                  <a:gd name="T17" fmla="*/ 1 h 90"/>
                  <a:gd name="T18" fmla="*/ 45 w 89"/>
                  <a:gd name="T19" fmla="*/ 0 h 90"/>
                  <a:gd name="T20" fmla="*/ 27 w 89"/>
                  <a:gd name="T21" fmla="*/ 3 h 90"/>
                  <a:gd name="T22" fmla="*/ 13 w 89"/>
                  <a:gd name="T23" fmla="*/ 14 h 90"/>
                  <a:gd name="T24" fmla="*/ 3 w 89"/>
                  <a:gd name="T25" fmla="*/ 27 h 90"/>
                  <a:gd name="T26" fmla="*/ 0 w 89"/>
                  <a:gd name="T27" fmla="*/ 45 h 90"/>
                  <a:gd name="T28" fmla="*/ 1 w 89"/>
                  <a:gd name="T29" fmla="*/ 54 h 90"/>
                  <a:gd name="T30" fmla="*/ 8 w 89"/>
                  <a:gd name="T31" fmla="*/ 70 h 90"/>
                  <a:gd name="T32" fmla="*/ 19 w 89"/>
                  <a:gd name="T33" fmla="*/ 82 h 90"/>
                  <a:gd name="T34" fmla="*/ 35 w 89"/>
                  <a:gd name="T35" fmla="*/ 89 h 90"/>
                  <a:gd name="T36" fmla="*/ 45 w 89"/>
                  <a:gd name="T37" fmla="*/ 90 h 90"/>
                  <a:gd name="T38" fmla="*/ 45 w 89"/>
                  <a:gd name="T39" fmla="*/ 15 h 90"/>
                  <a:gd name="T40" fmla="*/ 56 w 89"/>
                  <a:gd name="T41" fmla="*/ 17 h 90"/>
                  <a:gd name="T42" fmla="*/ 66 w 89"/>
                  <a:gd name="T43" fmla="*/ 24 h 90"/>
                  <a:gd name="T44" fmla="*/ 72 w 89"/>
                  <a:gd name="T45" fmla="*/ 33 h 90"/>
                  <a:gd name="T46" fmla="*/ 76 w 89"/>
                  <a:gd name="T47" fmla="*/ 45 h 90"/>
                  <a:gd name="T48" fmla="*/ 74 w 89"/>
                  <a:gd name="T49" fmla="*/ 51 h 90"/>
                  <a:gd name="T50" fmla="*/ 70 w 89"/>
                  <a:gd name="T51" fmla="*/ 62 h 90"/>
                  <a:gd name="T52" fmla="*/ 62 w 89"/>
                  <a:gd name="T53" fmla="*/ 70 h 90"/>
                  <a:gd name="T54" fmla="*/ 50 w 89"/>
                  <a:gd name="T55" fmla="*/ 75 h 90"/>
                  <a:gd name="T56" fmla="*/ 45 w 89"/>
                  <a:gd name="T57" fmla="*/ 76 h 90"/>
                  <a:gd name="T58" fmla="*/ 33 w 89"/>
                  <a:gd name="T59" fmla="*/ 74 h 90"/>
                  <a:gd name="T60" fmla="*/ 23 w 89"/>
                  <a:gd name="T61" fmla="*/ 67 h 90"/>
                  <a:gd name="T62" fmla="*/ 17 w 89"/>
                  <a:gd name="T63" fmla="*/ 56 h 90"/>
                  <a:gd name="T64" fmla="*/ 15 w 89"/>
                  <a:gd name="T65" fmla="*/ 45 h 90"/>
                  <a:gd name="T66" fmla="*/ 15 w 89"/>
                  <a:gd name="T67" fmla="*/ 39 h 90"/>
                  <a:gd name="T68" fmla="*/ 19 w 89"/>
                  <a:gd name="T69" fmla="*/ 27 h 90"/>
                  <a:gd name="T70" fmla="*/ 27 w 89"/>
                  <a:gd name="T71" fmla="*/ 19 h 90"/>
                  <a:gd name="T72" fmla="*/ 39 w 89"/>
                  <a:gd name="T73" fmla="*/ 15 h 90"/>
                  <a:gd name="T74" fmla="*/ 45 w 89"/>
                  <a:gd name="T75" fmla="*/ 1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xmlns="" id="{712D7724-BF2B-4B9A-86D8-2B1AC61E60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29500" y="3081338"/>
                <a:ext cx="33338" cy="33338"/>
              </a:xfrm>
              <a:custGeom>
                <a:avLst/>
                <a:gdLst>
                  <a:gd name="T0" fmla="*/ 21 w 43"/>
                  <a:gd name="T1" fmla="*/ 42 h 42"/>
                  <a:gd name="T2" fmla="*/ 21 w 43"/>
                  <a:gd name="T3" fmla="*/ 42 h 42"/>
                  <a:gd name="T4" fmla="*/ 25 w 43"/>
                  <a:gd name="T5" fmla="*/ 41 h 42"/>
                  <a:gd name="T6" fmla="*/ 29 w 43"/>
                  <a:gd name="T7" fmla="*/ 40 h 42"/>
                  <a:gd name="T8" fmla="*/ 32 w 43"/>
                  <a:gd name="T9" fmla="*/ 38 h 42"/>
                  <a:gd name="T10" fmla="*/ 36 w 43"/>
                  <a:gd name="T11" fmla="*/ 35 h 42"/>
                  <a:gd name="T12" fmla="*/ 38 w 43"/>
                  <a:gd name="T13" fmla="*/ 32 h 42"/>
                  <a:gd name="T14" fmla="*/ 40 w 43"/>
                  <a:gd name="T15" fmla="*/ 29 h 42"/>
                  <a:gd name="T16" fmla="*/ 41 w 43"/>
                  <a:gd name="T17" fmla="*/ 25 h 42"/>
                  <a:gd name="T18" fmla="*/ 43 w 43"/>
                  <a:gd name="T19" fmla="*/ 21 h 42"/>
                  <a:gd name="T20" fmla="*/ 43 w 43"/>
                  <a:gd name="T21" fmla="*/ 21 h 42"/>
                  <a:gd name="T22" fmla="*/ 41 w 43"/>
                  <a:gd name="T23" fmla="*/ 16 h 42"/>
                  <a:gd name="T24" fmla="*/ 40 w 43"/>
                  <a:gd name="T25" fmla="*/ 12 h 42"/>
                  <a:gd name="T26" fmla="*/ 38 w 43"/>
                  <a:gd name="T27" fmla="*/ 9 h 42"/>
                  <a:gd name="T28" fmla="*/ 36 w 43"/>
                  <a:gd name="T29" fmla="*/ 6 h 42"/>
                  <a:gd name="T30" fmla="*/ 32 w 43"/>
                  <a:gd name="T31" fmla="*/ 3 h 42"/>
                  <a:gd name="T32" fmla="*/ 29 w 43"/>
                  <a:gd name="T33" fmla="*/ 1 h 42"/>
                  <a:gd name="T34" fmla="*/ 25 w 43"/>
                  <a:gd name="T35" fmla="*/ 0 h 42"/>
                  <a:gd name="T36" fmla="*/ 21 w 43"/>
                  <a:gd name="T37" fmla="*/ 0 h 42"/>
                  <a:gd name="T38" fmla="*/ 21 w 43"/>
                  <a:gd name="T39" fmla="*/ 0 h 42"/>
                  <a:gd name="T40" fmla="*/ 16 w 43"/>
                  <a:gd name="T41" fmla="*/ 0 h 42"/>
                  <a:gd name="T42" fmla="*/ 13 w 43"/>
                  <a:gd name="T43" fmla="*/ 1 h 42"/>
                  <a:gd name="T44" fmla="*/ 9 w 43"/>
                  <a:gd name="T45" fmla="*/ 3 h 42"/>
                  <a:gd name="T46" fmla="*/ 6 w 43"/>
                  <a:gd name="T47" fmla="*/ 6 h 42"/>
                  <a:gd name="T48" fmla="*/ 3 w 43"/>
                  <a:gd name="T49" fmla="*/ 9 h 42"/>
                  <a:gd name="T50" fmla="*/ 1 w 43"/>
                  <a:gd name="T51" fmla="*/ 12 h 42"/>
                  <a:gd name="T52" fmla="*/ 0 w 43"/>
                  <a:gd name="T53" fmla="*/ 16 h 42"/>
                  <a:gd name="T54" fmla="*/ 0 w 43"/>
                  <a:gd name="T55" fmla="*/ 21 h 42"/>
                  <a:gd name="T56" fmla="*/ 0 w 43"/>
                  <a:gd name="T57" fmla="*/ 21 h 42"/>
                  <a:gd name="T58" fmla="*/ 0 w 43"/>
                  <a:gd name="T59" fmla="*/ 25 h 42"/>
                  <a:gd name="T60" fmla="*/ 1 w 43"/>
                  <a:gd name="T61" fmla="*/ 29 h 42"/>
                  <a:gd name="T62" fmla="*/ 3 w 43"/>
                  <a:gd name="T63" fmla="*/ 32 h 42"/>
                  <a:gd name="T64" fmla="*/ 6 w 43"/>
                  <a:gd name="T65" fmla="*/ 35 h 42"/>
                  <a:gd name="T66" fmla="*/ 9 w 43"/>
                  <a:gd name="T67" fmla="*/ 38 h 42"/>
                  <a:gd name="T68" fmla="*/ 13 w 43"/>
                  <a:gd name="T69" fmla="*/ 40 h 42"/>
                  <a:gd name="T70" fmla="*/ 16 w 43"/>
                  <a:gd name="T71" fmla="*/ 41 h 42"/>
                  <a:gd name="T72" fmla="*/ 21 w 43"/>
                  <a:gd name="T73" fmla="*/ 42 h 42"/>
                  <a:gd name="T74" fmla="*/ 21 w 43"/>
                  <a:gd name="T75" fmla="*/ 42 h 42"/>
                  <a:gd name="T76" fmla="*/ 21 w 43"/>
                  <a:gd name="T77" fmla="*/ 8 h 42"/>
                  <a:gd name="T78" fmla="*/ 21 w 43"/>
                  <a:gd name="T79" fmla="*/ 8 h 42"/>
                  <a:gd name="T80" fmla="*/ 25 w 43"/>
                  <a:gd name="T81" fmla="*/ 9 h 42"/>
                  <a:gd name="T82" fmla="*/ 30 w 43"/>
                  <a:gd name="T83" fmla="*/ 12 h 42"/>
                  <a:gd name="T84" fmla="*/ 32 w 43"/>
                  <a:gd name="T85" fmla="*/ 16 h 42"/>
                  <a:gd name="T86" fmla="*/ 33 w 43"/>
                  <a:gd name="T87" fmla="*/ 21 h 42"/>
                  <a:gd name="T88" fmla="*/ 33 w 43"/>
                  <a:gd name="T89" fmla="*/ 21 h 42"/>
                  <a:gd name="T90" fmla="*/ 32 w 43"/>
                  <a:gd name="T91" fmla="*/ 25 h 42"/>
                  <a:gd name="T92" fmla="*/ 30 w 43"/>
                  <a:gd name="T93" fmla="*/ 30 h 42"/>
                  <a:gd name="T94" fmla="*/ 25 w 43"/>
                  <a:gd name="T95" fmla="*/ 32 h 42"/>
                  <a:gd name="T96" fmla="*/ 21 w 43"/>
                  <a:gd name="T97" fmla="*/ 33 h 42"/>
                  <a:gd name="T98" fmla="*/ 21 w 43"/>
                  <a:gd name="T99" fmla="*/ 33 h 42"/>
                  <a:gd name="T100" fmla="*/ 21 w 43"/>
                  <a:gd name="T101" fmla="*/ 33 h 42"/>
                  <a:gd name="T102" fmla="*/ 16 w 43"/>
                  <a:gd name="T103" fmla="*/ 32 h 42"/>
                  <a:gd name="T104" fmla="*/ 13 w 43"/>
                  <a:gd name="T105" fmla="*/ 30 h 42"/>
                  <a:gd name="T106" fmla="*/ 9 w 43"/>
                  <a:gd name="T107" fmla="*/ 25 h 42"/>
                  <a:gd name="T108" fmla="*/ 9 w 43"/>
                  <a:gd name="T109" fmla="*/ 21 h 42"/>
                  <a:gd name="T110" fmla="*/ 9 w 43"/>
                  <a:gd name="T111" fmla="*/ 21 h 42"/>
                  <a:gd name="T112" fmla="*/ 9 w 43"/>
                  <a:gd name="T113" fmla="*/ 16 h 42"/>
                  <a:gd name="T114" fmla="*/ 13 w 43"/>
                  <a:gd name="T115" fmla="*/ 12 h 42"/>
                  <a:gd name="T116" fmla="*/ 16 w 43"/>
                  <a:gd name="T117" fmla="*/ 9 h 42"/>
                  <a:gd name="T118" fmla="*/ 21 w 43"/>
                  <a:gd name="T119" fmla="*/ 8 h 42"/>
                  <a:gd name="T120" fmla="*/ 21 w 43"/>
                  <a:gd name="T121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xmlns="" id="{B3B951E4-CE80-47CD-B8F3-C6BED4B477A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54900" y="3025775"/>
                <a:ext cx="28575" cy="28575"/>
              </a:xfrm>
              <a:custGeom>
                <a:avLst/>
                <a:gdLst>
                  <a:gd name="T0" fmla="*/ 18 w 36"/>
                  <a:gd name="T1" fmla="*/ 34 h 34"/>
                  <a:gd name="T2" fmla="*/ 18 w 36"/>
                  <a:gd name="T3" fmla="*/ 34 h 34"/>
                  <a:gd name="T4" fmla="*/ 21 w 36"/>
                  <a:gd name="T5" fmla="*/ 34 h 34"/>
                  <a:gd name="T6" fmla="*/ 24 w 36"/>
                  <a:gd name="T7" fmla="*/ 33 h 34"/>
                  <a:gd name="T8" fmla="*/ 30 w 36"/>
                  <a:gd name="T9" fmla="*/ 30 h 34"/>
                  <a:gd name="T10" fmla="*/ 34 w 36"/>
                  <a:gd name="T11" fmla="*/ 24 h 34"/>
                  <a:gd name="T12" fmla="*/ 35 w 36"/>
                  <a:gd name="T13" fmla="*/ 20 h 34"/>
                  <a:gd name="T14" fmla="*/ 36 w 36"/>
                  <a:gd name="T15" fmla="*/ 17 h 34"/>
                  <a:gd name="T16" fmla="*/ 36 w 36"/>
                  <a:gd name="T17" fmla="*/ 17 h 34"/>
                  <a:gd name="T18" fmla="*/ 35 w 36"/>
                  <a:gd name="T19" fmla="*/ 13 h 34"/>
                  <a:gd name="T20" fmla="*/ 34 w 36"/>
                  <a:gd name="T21" fmla="*/ 10 h 34"/>
                  <a:gd name="T22" fmla="*/ 30 w 36"/>
                  <a:gd name="T23" fmla="*/ 4 h 34"/>
                  <a:gd name="T24" fmla="*/ 24 w 36"/>
                  <a:gd name="T25" fmla="*/ 1 h 34"/>
                  <a:gd name="T26" fmla="*/ 21 w 36"/>
                  <a:gd name="T27" fmla="*/ 0 h 34"/>
                  <a:gd name="T28" fmla="*/ 18 w 36"/>
                  <a:gd name="T29" fmla="*/ 0 h 34"/>
                  <a:gd name="T30" fmla="*/ 18 w 36"/>
                  <a:gd name="T31" fmla="*/ 0 h 34"/>
                  <a:gd name="T32" fmla="*/ 14 w 36"/>
                  <a:gd name="T33" fmla="*/ 0 h 34"/>
                  <a:gd name="T34" fmla="*/ 12 w 36"/>
                  <a:gd name="T35" fmla="*/ 1 h 34"/>
                  <a:gd name="T36" fmla="*/ 6 w 36"/>
                  <a:gd name="T37" fmla="*/ 4 h 34"/>
                  <a:gd name="T38" fmla="*/ 3 w 36"/>
                  <a:gd name="T39" fmla="*/ 10 h 34"/>
                  <a:gd name="T40" fmla="*/ 1 w 36"/>
                  <a:gd name="T41" fmla="*/ 13 h 34"/>
                  <a:gd name="T42" fmla="*/ 0 w 36"/>
                  <a:gd name="T43" fmla="*/ 17 h 34"/>
                  <a:gd name="T44" fmla="*/ 0 w 36"/>
                  <a:gd name="T45" fmla="*/ 17 h 34"/>
                  <a:gd name="T46" fmla="*/ 1 w 36"/>
                  <a:gd name="T47" fmla="*/ 20 h 34"/>
                  <a:gd name="T48" fmla="*/ 3 w 36"/>
                  <a:gd name="T49" fmla="*/ 24 h 34"/>
                  <a:gd name="T50" fmla="*/ 6 w 36"/>
                  <a:gd name="T51" fmla="*/ 30 h 34"/>
                  <a:gd name="T52" fmla="*/ 12 w 36"/>
                  <a:gd name="T53" fmla="*/ 33 h 34"/>
                  <a:gd name="T54" fmla="*/ 14 w 36"/>
                  <a:gd name="T55" fmla="*/ 34 h 34"/>
                  <a:gd name="T56" fmla="*/ 18 w 36"/>
                  <a:gd name="T57" fmla="*/ 34 h 34"/>
                  <a:gd name="T58" fmla="*/ 18 w 36"/>
                  <a:gd name="T59" fmla="*/ 34 h 34"/>
                  <a:gd name="T60" fmla="*/ 18 w 36"/>
                  <a:gd name="T61" fmla="*/ 7 h 34"/>
                  <a:gd name="T62" fmla="*/ 18 w 36"/>
                  <a:gd name="T63" fmla="*/ 7 h 34"/>
                  <a:gd name="T64" fmla="*/ 22 w 36"/>
                  <a:gd name="T65" fmla="*/ 8 h 34"/>
                  <a:gd name="T66" fmla="*/ 26 w 36"/>
                  <a:gd name="T67" fmla="*/ 10 h 34"/>
                  <a:gd name="T68" fmla="*/ 27 w 36"/>
                  <a:gd name="T69" fmla="*/ 12 h 34"/>
                  <a:gd name="T70" fmla="*/ 28 w 36"/>
                  <a:gd name="T71" fmla="*/ 17 h 34"/>
                  <a:gd name="T72" fmla="*/ 28 w 36"/>
                  <a:gd name="T73" fmla="*/ 17 h 34"/>
                  <a:gd name="T74" fmla="*/ 27 w 36"/>
                  <a:gd name="T75" fmla="*/ 20 h 34"/>
                  <a:gd name="T76" fmla="*/ 26 w 36"/>
                  <a:gd name="T77" fmla="*/ 24 h 34"/>
                  <a:gd name="T78" fmla="*/ 22 w 36"/>
                  <a:gd name="T79" fmla="*/ 26 h 34"/>
                  <a:gd name="T80" fmla="*/ 18 w 36"/>
                  <a:gd name="T81" fmla="*/ 27 h 34"/>
                  <a:gd name="T82" fmla="*/ 18 w 36"/>
                  <a:gd name="T83" fmla="*/ 27 h 34"/>
                  <a:gd name="T84" fmla="*/ 14 w 36"/>
                  <a:gd name="T85" fmla="*/ 26 h 34"/>
                  <a:gd name="T86" fmla="*/ 11 w 36"/>
                  <a:gd name="T87" fmla="*/ 24 h 34"/>
                  <a:gd name="T88" fmla="*/ 8 w 36"/>
                  <a:gd name="T89" fmla="*/ 20 h 34"/>
                  <a:gd name="T90" fmla="*/ 8 w 36"/>
                  <a:gd name="T91" fmla="*/ 17 h 34"/>
                  <a:gd name="T92" fmla="*/ 8 w 36"/>
                  <a:gd name="T93" fmla="*/ 17 h 34"/>
                  <a:gd name="T94" fmla="*/ 8 w 36"/>
                  <a:gd name="T95" fmla="*/ 12 h 34"/>
                  <a:gd name="T96" fmla="*/ 11 w 36"/>
                  <a:gd name="T97" fmla="*/ 10 h 34"/>
                  <a:gd name="T98" fmla="*/ 14 w 36"/>
                  <a:gd name="T99" fmla="*/ 8 h 34"/>
                  <a:gd name="T100" fmla="*/ 18 w 36"/>
                  <a:gd name="T101" fmla="*/ 7 h 34"/>
                  <a:gd name="T102" fmla="*/ 18 w 36"/>
                  <a:gd name="T10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34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xmlns="" id="{9A220D0A-3B47-4ACA-AA5A-33C9610DA22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21550" y="3152775"/>
                <a:ext cx="349250" cy="508000"/>
              </a:xfrm>
              <a:custGeom>
                <a:avLst/>
                <a:gdLst>
                  <a:gd name="T0" fmla="*/ 433 w 440"/>
                  <a:gd name="T1" fmla="*/ 365 h 639"/>
                  <a:gd name="T2" fmla="*/ 400 w 440"/>
                  <a:gd name="T3" fmla="*/ 292 h 639"/>
                  <a:gd name="T4" fmla="*/ 345 w 440"/>
                  <a:gd name="T5" fmla="*/ 237 h 639"/>
                  <a:gd name="T6" fmla="*/ 270 w 440"/>
                  <a:gd name="T7" fmla="*/ 205 h 639"/>
                  <a:gd name="T8" fmla="*/ 316 w 440"/>
                  <a:gd name="T9" fmla="*/ 8 h 639"/>
                  <a:gd name="T10" fmla="*/ 220 w 440"/>
                  <a:gd name="T11" fmla="*/ 0 h 639"/>
                  <a:gd name="T12" fmla="*/ 127 w 440"/>
                  <a:gd name="T13" fmla="*/ 1 h 639"/>
                  <a:gd name="T14" fmla="*/ 128 w 440"/>
                  <a:gd name="T15" fmla="*/ 10 h 639"/>
                  <a:gd name="T16" fmla="*/ 137 w 440"/>
                  <a:gd name="T17" fmla="*/ 215 h 639"/>
                  <a:gd name="T18" fmla="*/ 66 w 440"/>
                  <a:gd name="T19" fmla="*/ 264 h 639"/>
                  <a:gd name="T20" fmla="*/ 17 w 440"/>
                  <a:gd name="T21" fmla="*/ 334 h 639"/>
                  <a:gd name="T22" fmla="*/ 1 w 440"/>
                  <a:gd name="T23" fmla="*/ 402 h 639"/>
                  <a:gd name="T24" fmla="*/ 1 w 440"/>
                  <a:gd name="T25" fmla="*/ 441 h 639"/>
                  <a:gd name="T26" fmla="*/ 38 w 440"/>
                  <a:gd name="T27" fmla="*/ 541 h 639"/>
                  <a:gd name="T28" fmla="*/ 115 w 440"/>
                  <a:gd name="T29" fmla="*/ 612 h 639"/>
                  <a:gd name="T30" fmla="*/ 220 w 440"/>
                  <a:gd name="T31" fmla="*/ 639 h 639"/>
                  <a:gd name="T32" fmla="*/ 305 w 440"/>
                  <a:gd name="T33" fmla="*/ 622 h 639"/>
                  <a:gd name="T34" fmla="*/ 389 w 440"/>
                  <a:gd name="T35" fmla="*/ 559 h 639"/>
                  <a:gd name="T36" fmla="*/ 436 w 440"/>
                  <a:gd name="T37" fmla="*/ 463 h 639"/>
                  <a:gd name="T38" fmla="*/ 437 w 440"/>
                  <a:gd name="T39" fmla="*/ 383 h 639"/>
                  <a:gd name="T40" fmla="*/ 182 w 440"/>
                  <a:gd name="T41" fmla="*/ 211 h 639"/>
                  <a:gd name="T42" fmla="*/ 181 w 440"/>
                  <a:gd name="T43" fmla="*/ 31 h 639"/>
                  <a:gd name="T44" fmla="*/ 151 w 440"/>
                  <a:gd name="T45" fmla="*/ 11 h 639"/>
                  <a:gd name="T46" fmla="*/ 289 w 440"/>
                  <a:gd name="T47" fmla="*/ 11 h 639"/>
                  <a:gd name="T48" fmla="*/ 259 w 440"/>
                  <a:gd name="T49" fmla="*/ 31 h 639"/>
                  <a:gd name="T50" fmla="*/ 258 w 440"/>
                  <a:gd name="T51" fmla="*/ 211 h 639"/>
                  <a:gd name="T52" fmla="*/ 293 w 440"/>
                  <a:gd name="T53" fmla="*/ 223 h 639"/>
                  <a:gd name="T54" fmla="*/ 357 w 440"/>
                  <a:gd name="T55" fmla="*/ 261 h 639"/>
                  <a:gd name="T56" fmla="*/ 403 w 440"/>
                  <a:gd name="T57" fmla="*/ 320 h 639"/>
                  <a:gd name="T58" fmla="*/ 424 w 440"/>
                  <a:gd name="T59" fmla="*/ 375 h 639"/>
                  <a:gd name="T60" fmla="*/ 325 w 440"/>
                  <a:gd name="T61" fmla="*/ 374 h 639"/>
                  <a:gd name="T62" fmla="*/ 240 w 440"/>
                  <a:gd name="T63" fmla="*/ 404 h 639"/>
                  <a:gd name="T64" fmla="*/ 160 w 440"/>
                  <a:gd name="T65" fmla="*/ 427 h 639"/>
                  <a:gd name="T66" fmla="*/ 83 w 440"/>
                  <a:gd name="T67" fmla="*/ 426 h 639"/>
                  <a:gd name="T68" fmla="*/ 13 w 440"/>
                  <a:gd name="T69" fmla="*/ 401 h 639"/>
                  <a:gd name="T70" fmla="*/ 30 w 440"/>
                  <a:gd name="T71" fmla="*/ 336 h 639"/>
                  <a:gd name="T72" fmla="*/ 76 w 440"/>
                  <a:gd name="T73" fmla="*/ 269 h 639"/>
                  <a:gd name="T74" fmla="*/ 145 w 440"/>
                  <a:gd name="T75" fmla="*/ 224 h 639"/>
                  <a:gd name="T76" fmla="*/ 220 w 440"/>
                  <a:gd name="T77" fmla="*/ 628 h 639"/>
                  <a:gd name="T78" fmla="*/ 121 w 440"/>
                  <a:gd name="T79" fmla="*/ 602 h 639"/>
                  <a:gd name="T80" fmla="*/ 47 w 440"/>
                  <a:gd name="T81" fmla="*/ 536 h 639"/>
                  <a:gd name="T82" fmla="*/ 13 w 440"/>
                  <a:gd name="T83" fmla="*/ 440 h 639"/>
                  <a:gd name="T84" fmla="*/ 25 w 440"/>
                  <a:gd name="T85" fmla="*/ 419 h 639"/>
                  <a:gd name="T86" fmla="*/ 96 w 440"/>
                  <a:gd name="T87" fmla="*/ 439 h 639"/>
                  <a:gd name="T88" fmla="*/ 159 w 440"/>
                  <a:gd name="T89" fmla="*/ 439 h 639"/>
                  <a:gd name="T90" fmla="*/ 244 w 440"/>
                  <a:gd name="T91" fmla="*/ 416 h 639"/>
                  <a:gd name="T92" fmla="*/ 330 w 440"/>
                  <a:gd name="T93" fmla="*/ 386 h 639"/>
                  <a:gd name="T94" fmla="*/ 426 w 440"/>
                  <a:gd name="T95" fmla="*/ 388 h 639"/>
                  <a:gd name="T96" fmla="*/ 427 w 440"/>
                  <a:gd name="T97" fmla="*/ 440 h 639"/>
                  <a:gd name="T98" fmla="*/ 393 w 440"/>
                  <a:gd name="T99" fmla="*/ 536 h 639"/>
                  <a:gd name="T100" fmla="*/ 319 w 440"/>
                  <a:gd name="T101" fmla="*/ 602 h 639"/>
                  <a:gd name="T102" fmla="*/ 220 w 440"/>
                  <a:gd name="T103" fmla="*/ 62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0" h="639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6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466531" y="2387560"/>
            <a:ext cx="222439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65" b="1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3465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=""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126"/>
          </a:p>
        </p:txBody>
      </p: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51" name="Rectangle 14">
            <a:extLst>
              <a:ext uri="{FF2B5EF4-FFF2-40B4-BE49-F238E27FC236}">
                <a16:creationId xmlns=""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60" name="Text Placeholder 15">
            <a:extLst>
              <a:ext uri="{FF2B5EF4-FFF2-40B4-BE49-F238E27FC236}">
                <a16:creationId xmlns=""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4391374" y="478711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=""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4391374" y="2028786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=""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4391374" y="3578862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=""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7" name="Oval 21">
            <a:extLst>
              <a:ext uri="{FF2B5EF4-FFF2-40B4-BE49-F238E27FC236}">
                <a16:creationId xmlns=""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8" name="Oval 22">
            <a:extLst>
              <a:ext uri="{FF2B5EF4-FFF2-40B4-BE49-F238E27FC236}">
                <a16:creationId xmlns=""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=""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=""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5" name="Oval 46">
            <a:extLst>
              <a:ext uri="{FF2B5EF4-FFF2-40B4-BE49-F238E27FC236}">
                <a16:creationId xmlns=""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6" name="Oval 47">
            <a:extLst>
              <a:ext uri="{FF2B5EF4-FFF2-40B4-BE49-F238E27FC236}">
                <a16:creationId xmlns=""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=""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=""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3" name="Oval 55">
            <a:extLst>
              <a:ext uri="{FF2B5EF4-FFF2-40B4-BE49-F238E27FC236}">
                <a16:creationId xmlns=""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4" name="Oval 56">
            <a:extLst>
              <a:ext uri="{FF2B5EF4-FFF2-40B4-BE49-F238E27FC236}">
                <a16:creationId xmlns=""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=""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156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/>
        </p:nvSpPr>
        <p:spPr>
          <a:xfrm>
            <a:off x="769526" y="1498605"/>
            <a:ext cx="2866370" cy="2866370"/>
          </a:xfrm>
          <a:prstGeom prst="ellipse">
            <a:avLst/>
          </a:prstGeom>
          <a:solidFill>
            <a:srgbClr val="F6F7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35537" y="1159810"/>
            <a:ext cx="4608512" cy="50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C1E9"/>
                </a:solidFill>
                <a:effectLst/>
                <a:uLnTx/>
                <a:uFillTx/>
                <a:latin typeface="Calibri" panose="020F0502020204030204"/>
              </a:rPr>
              <a:t>Insert your text here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FC1E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Lorem ipsum dolor sit amet, consectetur adipisicing elit, sed do eiusmod tempor incididunt ut labore et dolore magna aliqua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. </a:t>
            </a:r>
            <a:endParaRPr lang="en-US" sz="1800" dirty="0" smtClean="0">
              <a:solidFill>
                <a:srgbClr val="494C4F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494C4F"/>
                </a:solidFill>
                <a:latin typeface="Calibri" panose="020F0502020204030204"/>
              </a:rPr>
              <a:t>Lorem 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ipsum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FFF098E8-A9E4-4FE1-AB2E-04160B27A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0" y="1424368"/>
            <a:ext cx="3302614" cy="29475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252413" y="85151"/>
            <a:ext cx="7766248" cy="40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Titulo de su tema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圆角矩形 12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3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5076601"/>
            <a:ext cx="9721850" cy="324074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68" name="矩形 67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在此输入您的标题内容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3" name="组合 70"/>
          <p:cNvGrpSpPr>
            <a:grpSpLocks/>
          </p:cNvGrpSpPr>
          <p:nvPr/>
        </p:nvGrpSpPr>
        <p:grpSpPr bwMode="auto">
          <a:xfrm>
            <a:off x="3350174" y="4042499"/>
            <a:ext cx="847319" cy="863710"/>
            <a:chOff x="0" y="0"/>
            <a:chExt cx="1066800" cy="1087438"/>
          </a:xfrm>
        </p:grpSpPr>
        <p:sp>
          <p:nvSpPr>
            <p:cNvPr id="14" name="Freeform 58"/>
            <p:cNvSpPr>
              <a:spLocks noChangeArrowheads="1"/>
            </p:cNvSpPr>
            <p:nvPr/>
          </p:nvSpPr>
          <p:spPr bwMode="auto">
            <a:xfrm>
              <a:off x="0" y="0"/>
              <a:ext cx="1066800" cy="1087438"/>
            </a:xfrm>
            <a:custGeom>
              <a:avLst/>
              <a:gdLst>
                <a:gd name="T0" fmla="*/ 2147483647 w 205"/>
                <a:gd name="T1" fmla="*/ 1380661234 h 209"/>
                <a:gd name="T2" fmla="*/ 2147483647 w 205"/>
                <a:gd name="T3" fmla="*/ 2147483647 h 209"/>
                <a:gd name="T4" fmla="*/ 839498745 w 205"/>
                <a:gd name="T5" fmla="*/ 2147483647 h 209"/>
                <a:gd name="T6" fmla="*/ 1245710166 w 205"/>
                <a:gd name="T7" fmla="*/ 785083409 h 209"/>
                <a:gd name="T8" fmla="*/ 2147483647 w 205"/>
                <a:gd name="T9" fmla="*/ 1380661234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9"/>
                <a:gd name="T17" fmla="*/ 205 w 205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9">
                  <a:moveTo>
                    <a:pt x="173" y="51"/>
                  </a:moveTo>
                  <a:cubicBezTo>
                    <a:pt x="205" y="92"/>
                    <a:pt x="198" y="150"/>
                    <a:pt x="158" y="180"/>
                  </a:cubicBezTo>
                  <a:cubicBezTo>
                    <a:pt x="119" y="209"/>
                    <a:pt x="62" y="199"/>
                    <a:pt x="31" y="158"/>
                  </a:cubicBezTo>
                  <a:cubicBezTo>
                    <a:pt x="0" y="116"/>
                    <a:pt x="6" y="59"/>
                    <a:pt x="46" y="29"/>
                  </a:cubicBezTo>
                  <a:cubicBezTo>
                    <a:pt x="85" y="0"/>
                    <a:pt x="142" y="9"/>
                    <a:pt x="173" y="51"/>
                  </a:cubicBezTo>
                  <a:close/>
                </a:path>
              </a:pathLst>
            </a:cu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59"/>
            <p:cNvSpPr>
              <a:spLocks noChangeArrowheads="1"/>
            </p:cNvSpPr>
            <p:nvPr/>
          </p:nvSpPr>
          <p:spPr bwMode="auto">
            <a:xfrm>
              <a:off x="73024" y="6350"/>
              <a:ext cx="977900" cy="1030288"/>
            </a:xfrm>
            <a:custGeom>
              <a:avLst/>
              <a:gdLst>
                <a:gd name="T0" fmla="*/ 2147483647 w 188"/>
                <a:gd name="T1" fmla="*/ 1380882518 h 198"/>
                <a:gd name="T2" fmla="*/ 2147483647 w 188"/>
                <a:gd name="T3" fmla="*/ 2147483647 h 198"/>
                <a:gd name="T4" fmla="*/ 838752112 w 188"/>
                <a:gd name="T5" fmla="*/ 2147483647 h 198"/>
                <a:gd name="T6" fmla="*/ 1055206116 w 188"/>
                <a:gd name="T7" fmla="*/ 703978099 h 198"/>
                <a:gd name="T8" fmla="*/ 2147483647 w 188"/>
                <a:gd name="T9" fmla="*/ 138088251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98"/>
                <a:gd name="T17" fmla="*/ 188 w 18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98">
                  <a:moveTo>
                    <a:pt x="157" y="51"/>
                  </a:moveTo>
                  <a:cubicBezTo>
                    <a:pt x="188" y="92"/>
                    <a:pt x="184" y="146"/>
                    <a:pt x="149" y="172"/>
                  </a:cubicBezTo>
                  <a:cubicBezTo>
                    <a:pt x="114" y="198"/>
                    <a:pt x="61" y="187"/>
                    <a:pt x="31" y="146"/>
                  </a:cubicBezTo>
                  <a:cubicBezTo>
                    <a:pt x="0" y="106"/>
                    <a:pt x="4" y="52"/>
                    <a:pt x="39" y="26"/>
                  </a:cubicBezTo>
                  <a:cubicBezTo>
                    <a:pt x="74" y="0"/>
                    <a:pt x="127" y="11"/>
                    <a:pt x="157" y="51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60"/>
            <p:cNvSpPr>
              <a:spLocks noChangeArrowheads="1"/>
            </p:cNvSpPr>
            <p:nvPr/>
          </p:nvSpPr>
          <p:spPr bwMode="auto">
            <a:xfrm>
              <a:off x="176212" y="114300"/>
              <a:ext cx="769937" cy="812800"/>
            </a:xfrm>
            <a:custGeom>
              <a:avLst/>
              <a:gdLst>
                <a:gd name="T0" fmla="*/ 2147483647 w 148"/>
                <a:gd name="T1" fmla="*/ 1113020185 h 156"/>
                <a:gd name="T2" fmla="*/ 2147483647 w 148"/>
                <a:gd name="T3" fmla="*/ 2147483647 h 156"/>
                <a:gd name="T4" fmla="*/ 649530298 w 148"/>
                <a:gd name="T5" fmla="*/ 2147483647 h 156"/>
                <a:gd name="T6" fmla="*/ 838976418 w 148"/>
                <a:gd name="T7" fmla="*/ 570080205 h 156"/>
                <a:gd name="T8" fmla="*/ 2147483647 w 148"/>
                <a:gd name="T9" fmla="*/ 1113020185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56"/>
                <a:gd name="T17" fmla="*/ 148 w 148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56">
                  <a:moveTo>
                    <a:pt x="124" y="41"/>
                  </a:moveTo>
                  <a:cubicBezTo>
                    <a:pt x="148" y="72"/>
                    <a:pt x="145" y="115"/>
                    <a:pt x="117" y="135"/>
                  </a:cubicBezTo>
                  <a:cubicBezTo>
                    <a:pt x="89" y="156"/>
                    <a:pt x="48" y="147"/>
                    <a:pt x="24" y="115"/>
                  </a:cubicBezTo>
                  <a:cubicBezTo>
                    <a:pt x="0" y="84"/>
                    <a:pt x="3" y="41"/>
                    <a:pt x="31" y="21"/>
                  </a:cubicBezTo>
                  <a:cubicBezTo>
                    <a:pt x="59" y="0"/>
                    <a:pt x="100" y="9"/>
                    <a:pt x="124" y="41"/>
                  </a:cubicBezTo>
                  <a:close/>
                </a:path>
              </a:pathLst>
            </a:cu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61"/>
            <p:cNvSpPr>
              <a:spLocks noEditPoints="1" noChangeArrowheads="1"/>
            </p:cNvSpPr>
            <p:nvPr/>
          </p:nvSpPr>
          <p:spPr bwMode="auto">
            <a:xfrm>
              <a:off x="379412" y="266700"/>
              <a:ext cx="365125" cy="498475"/>
            </a:xfrm>
            <a:custGeom>
              <a:avLst/>
              <a:gdLst>
                <a:gd name="T0" fmla="*/ 1251538963 w 70"/>
                <a:gd name="T1" fmla="*/ 2147483647 h 96"/>
                <a:gd name="T2" fmla="*/ 897842375 w 70"/>
                <a:gd name="T3" fmla="*/ 2147483647 h 96"/>
                <a:gd name="T4" fmla="*/ 925049404 w 70"/>
                <a:gd name="T5" fmla="*/ 2147483647 h 96"/>
                <a:gd name="T6" fmla="*/ 1115503820 w 70"/>
                <a:gd name="T7" fmla="*/ 2147483647 h 96"/>
                <a:gd name="T8" fmla="*/ 1414786350 w 70"/>
                <a:gd name="T9" fmla="*/ 2102998523 h 96"/>
                <a:gd name="T10" fmla="*/ 734600204 w 70"/>
                <a:gd name="T11" fmla="*/ 1455920856 h 96"/>
                <a:gd name="T12" fmla="*/ 326489559 w 70"/>
                <a:gd name="T13" fmla="*/ 1401997285 h 96"/>
                <a:gd name="T14" fmla="*/ 54414057 w 70"/>
                <a:gd name="T15" fmla="*/ 997578286 h 96"/>
                <a:gd name="T16" fmla="*/ 81621086 w 70"/>
                <a:gd name="T17" fmla="*/ 566189713 h 96"/>
                <a:gd name="T18" fmla="*/ 136035143 w 70"/>
                <a:gd name="T19" fmla="*/ 161770715 h 96"/>
                <a:gd name="T20" fmla="*/ 136035143 w 70"/>
                <a:gd name="T21" fmla="*/ 53923572 h 96"/>
                <a:gd name="T22" fmla="*/ 380903616 w 70"/>
                <a:gd name="T23" fmla="*/ 269612666 h 96"/>
                <a:gd name="T24" fmla="*/ 870635346 w 70"/>
                <a:gd name="T25" fmla="*/ 188729904 h 96"/>
                <a:gd name="T26" fmla="*/ 870635346 w 70"/>
                <a:gd name="T27" fmla="*/ 404424191 h 96"/>
                <a:gd name="T28" fmla="*/ 734600204 w 70"/>
                <a:gd name="T29" fmla="*/ 404424191 h 96"/>
                <a:gd name="T30" fmla="*/ 516938759 w 70"/>
                <a:gd name="T31" fmla="*/ 458347763 h 96"/>
                <a:gd name="T32" fmla="*/ 1142710848 w 70"/>
                <a:gd name="T33" fmla="*/ 1051496665 h 96"/>
                <a:gd name="T34" fmla="*/ 1550821493 w 70"/>
                <a:gd name="T35" fmla="*/ 1105420237 h 96"/>
                <a:gd name="T36" fmla="*/ 1877311052 w 70"/>
                <a:gd name="T37" fmla="*/ 1509844428 h 96"/>
                <a:gd name="T38" fmla="*/ 1850104023 w 70"/>
                <a:gd name="T39" fmla="*/ 1995151380 h 96"/>
                <a:gd name="T40" fmla="*/ 1822896995 w 70"/>
                <a:gd name="T41" fmla="*/ 2147483647 h 96"/>
                <a:gd name="T42" fmla="*/ 1822896995 w 70"/>
                <a:gd name="T43" fmla="*/ 2147483647 h 96"/>
                <a:gd name="T44" fmla="*/ 1550821493 w 70"/>
                <a:gd name="T45" fmla="*/ 2147483647 h 96"/>
                <a:gd name="T46" fmla="*/ 408110645 w 70"/>
                <a:gd name="T47" fmla="*/ 1132384619 h 96"/>
                <a:gd name="T48" fmla="*/ 652979118 w 70"/>
                <a:gd name="T49" fmla="*/ 1186308191 h 96"/>
                <a:gd name="T50" fmla="*/ 380903616 w 70"/>
                <a:gd name="T51" fmla="*/ 566189713 h 96"/>
                <a:gd name="T52" fmla="*/ 244868473 w 70"/>
                <a:gd name="T53" fmla="*/ 808843189 h 96"/>
                <a:gd name="T54" fmla="*/ 326489559 w 70"/>
                <a:gd name="T55" fmla="*/ 1051496665 h 96"/>
                <a:gd name="T56" fmla="*/ 1469200407 w 70"/>
                <a:gd name="T57" fmla="*/ 1348073713 h 96"/>
                <a:gd name="T58" fmla="*/ 1224331934 w 70"/>
                <a:gd name="T59" fmla="*/ 1321114523 h 96"/>
                <a:gd name="T60" fmla="*/ 1550821493 w 70"/>
                <a:gd name="T61" fmla="*/ 1995151380 h 96"/>
                <a:gd name="T62" fmla="*/ 1686856636 w 70"/>
                <a:gd name="T63" fmla="*/ 1725538714 h 96"/>
                <a:gd name="T64" fmla="*/ 1578028521 w 70"/>
                <a:gd name="T65" fmla="*/ 1428961667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96"/>
                <a:gd name="T101" fmla="*/ 70 w 7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96">
                  <a:moveTo>
                    <a:pt x="57" y="85"/>
                  </a:moveTo>
                  <a:cubicBezTo>
                    <a:pt x="53" y="87"/>
                    <a:pt x="49" y="89"/>
                    <a:pt x="46" y="89"/>
                  </a:cubicBezTo>
                  <a:cubicBezTo>
                    <a:pt x="42" y="90"/>
                    <a:pt x="38" y="90"/>
                    <a:pt x="34" y="8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2"/>
                    <a:pt x="34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5" y="80"/>
                    <a:pt x="36" y="80"/>
                    <a:pt x="37" y="80"/>
                  </a:cubicBezTo>
                  <a:cubicBezTo>
                    <a:pt x="38" y="80"/>
                    <a:pt x="39" y="80"/>
                    <a:pt x="41" y="80"/>
                  </a:cubicBezTo>
                  <a:cubicBezTo>
                    <a:pt x="42" y="80"/>
                    <a:pt x="44" y="80"/>
                    <a:pt x="46" y="80"/>
                  </a:cubicBezTo>
                  <a:cubicBezTo>
                    <a:pt x="48" y="80"/>
                    <a:pt x="50" y="79"/>
                    <a:pt x="52" y="7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2" y="52"/>
                    <a:pt x="30" y="53"/>
                    <a:pt x="27" y="54"/>
                  </a:cubicBezTo>
                  <a:cubicBezTo>
                    <a:pt x="25" y="54"/>
                    <a:pt x="22" y="54"/>
                    <a:pt x="20" y="54"/>
                  </a:cubicBezTo>
                  <a:cubicBezTo>
                    <a:pt x="17" y="54"/>
                    <a:pt x="15" y="53"/>
                    <a:pt x="12" y="52"/>
                  </a:cubicBezTo>
                  <a:cubicBezTo>
                    <a:pt x="10" y="50"/>
                    <a:pt x="8" y="48"/>
                    <a:pt x="5" y="45"/>
                  </a:cubicBezTo>
                  <a:cubicBezTo>
                    <a:pt x="4" y="43"/>
                    <a:pt x="2" y="40"/>
                    <a:pt x="2" y="37"/>
                  </a:cubicBezTo>
                  <a:cubicBezTo>
                    <a:pt x="1" y="35"/>
                    <a:pt x="0" y="32"/>
                    <a:pt x="1" y="29"/>
                  </a:cubicBezTo>
                  <a:cubicBezTo>
                    <a:pt x="1" y="26"/>
                    <a:pt x="2" y="23"/>
                    <a:pt x="3" y="21"/>
                  </a:cubicBezTo>
                  <a:cubicBezTo>
                    <a:pt x="4" y="18"/>
                    <a:pt x="6" y="15"/>
                    <a:pt x="9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8"/>
                    <a:pt x="20" y="7"/>
                    <a:pt x="23" y="7"/>
                  </a:cubicBezTo>
                  <a:cubicBezTo>
                    <a:pt x="26" y="7"/>
                    <a:pt x="29" y="7"/>
                    <a:pt x="32" y="7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4"/>
                    <a:pt x="32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29" y="15"/>
                    <a:pt x="28" y="15"/>
                    <a:pt x="27" y="15"/>
                  </a:cubicBezTo>
                  <a:cubicBezTo>
                    <a:pt x="26" y="15"/>
                    <a:pt x="25" y="16"/>
                    <a:pt x="23" y="16"/>
                  </a:cubicBezTo>
                  <a:cubicBezTo>
                    <a:pt x="22" y="16"/>
                    <a:pt x="20" y="17"/>
                    <a:pt x="19" y="17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1"/>
                    <a:pt x="40" y="40"/>
                    <a:pt x="42" y="39"/>
                  </a:cubicBezTo>
                  <a:cubicBezTo>
                    <a:pt x="45" y="39"/>
                    <a:pt x="47" y="38"/>
                    <a:pt x="50" y="39"/>
                  </a:cubicBezTo>
                  <a:cubicBezTo>
                    <a:pt x="52" y="39"/>
                    <a:pt x="55" y="39"/>
                    <a:pt x="57" y="41"/>
                  </a:cubicBezTo>
                  <a:cubicBezTo>
                    <a:pt x="60" y="42"/>
                    <a:pt x="62" y="44"/>
                    <a:pt x="64" y="47"/>
                  </a:cubicBezTo>
                  <a:cubicBezTo>
                    <a:pt x="66" y="50"/>
                    <a:pt x="68" y="53"/>
                    <a:pt x="69" y="56"/>
                  </a:cubicBezTo>
                  <a:cubicBezTo>
                    <a:pt x="70" y="59"/>
                    <a:pt x="70" y="62"/>
                    <a:pt x="70" y="65"/>
                  </a:cubicBezTo>
                  <a:cubicBezTo>
                    <a:pt x="70" y="68"/>
                    <a:pt x="69" y="71"/>
                    <a:pt x="68" y="74"/>
                  </a:cubicBezTo>
                  <a:cubicBezTo>
                    <a:pt x="66" y="77"/>
                    <a:pt x="64" y="80"/>
                    <a:pt x="61" y="82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8" y="91"/>
                    <a:pt x="68" y="92"/>
                    <a:pt x="68" y="93"/>
                  </a:cubicBezTo>
                  <a:cubicBezTo>
                    <a:pt x="68" y="93"/>
                    <a:pt x="67" y="94"/>
                    <a:pt x="67" y="94"/>
                  </a:cubicBezTo>
                  <a:cubicBezTo>
                    <a:pt x="64" y="96"/>
                    <a:pt x="64" y="96"/>
                    <a:pt x="64" y="96"/>
                  </a:cubicBezTo>
                  <a:lnTo>
                    <a:pt x="57" y="85"/>
                  </a:lnTo>
                  <a:close/>
                  <a:moveTo>
                    <a:pt x="12" y="39"/>
                  </a:moveTo>
                  <a:cubicBezTo>
                    <a:pt x="13" y="41"/>
                    <a:pt x="14" y="42"/>
                    <a:pt x="15" y="42"/>
                  </a:cubicBezTo>
                  <a:cubicBezTo>
                    <a:pt x="17" y="43"/>
                    <a:pt x="18" y="44"/>
                    <a:pt x="20" y="44"/>
                  </a:cubicBezTo>
                  <a:cubicBezTo>
                    <a:pt x="21" y="44"/>
                    <a:pt x="23" y="44"/>
                    <a:pt x="24" y="44"/>
                  </a:cubicBezTo>
                  <a:cubicBezTo>
                    <a:pt x="26" y="44"/>
                    <a:pt x="27" y="44"/>
                    <a:pt x="29" y="4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1" y="24"/>
                    <a:pt x="10" y="25"/>
                  </a:cubicBezTo>
                  <a:cubicBezTo>
                    <a:pt x="10" y="27"/>
                    <a:pt x="9" y="29"/>
                    <a:pt x="9" y="30"/>
                  </a:cubicBezTo>
                  <a:cubicBezTo>
                    <a:pt x="9" y="32"/>
                    <a:pt x="9" y="33"/>
                    <a:pt x="10" y="35"/>
                  </a:cubicBezTo>
                  <a:cubicBezTo>
                    <a:pt x="10" y="36"/>
                    <a:pt x="11" y="38"/>
                    <a:pt x="12" y="39"/>
                  </a:cubicBezTo>
                  <a:close/>
                  <a:moveTo>
                    <a:pt x="58" y="53"/>
                  </a:moveTo>
                  <a:cubicBezTo>
                    <a:pt x="57" y="52"/>
                    <a:pt x="56" y="51"/>
                    <a:pt x="54" y="50"/>
                  </a:cubicBezTo>
                  <a:cubicBezTo>
                    <a:pt x="53" y="49"/>
                    <a:pt x="52" y="49"/>
                    <a:pt x="50" y="48"/>
                  </a:cubicBezTo>
                  <a:cubicBezTo>
                    <a:pt x="49" y="48"/>
                    <a:pt x="47" y="48"/>
                    <a:pt x="45" y="49"/>
                  </a:cubicBezTo>
                  <a:cubicBezTo>
                    <a:pt x="44" y="49"/>
                    <a:pt x="42" y="49"/>
                    <a:pt x="40" y="50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8" y="73"/>
                    <a:pt x="59" y="71"/>
                    <a:pt x="60" y="70"/>
                  </a:cubicBezTo>
                  <a:cubicBezTo>
                    <a:pt x="61" y="68"/>
                    <a:pt x="62" y="66"/>
                    <a:pt x="62" y="64"/>
                  </a:cubicBezTo>
                  <a:cubicBezTo>
                    <a:pt x="62" y="62"/>
                    <a:pt x="62" y="61"/>
                    <a:pt x="61" y="59"/>
                  </a:cubicBezTo>
                  <a:cubicBezTo>
                    <a:pt x="60" y="57"/>
                    <a:pt x="59" y="55"/>
                    <a:pt x="58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71"/>
          <p:cNvGrpSpPr>
            <a:grpSpLocks/>
          </p:cNvGrpSpPr>
          <p:nvPr/>
        </p:nvGrpSpPr>
        <p:grpSpPr bwMode="auto">
          <a:xfrm>
            <a:off x="4097883" y="3175007"/>
            <a:ext cx="790578" cy="827144"/>
            <a:chOff x="0" y="0"/>
            <a:chExt cx="995362" cy="1041400"/>
          </a:xfrm>
        </p:grpSpPr>
        <p:sp>
          <p:nvSpPr>
            <p:cNvPr id="19" name="Freeform 62"/>
            <p:cNvSpPr>
              <a:spLocks noChangeArrowheads="1"/>
            </p:cNvSpPr>
            <p:nvPr/>
          </p:nvSpPr>
          <p:spPr bwMode="auto">
            <a:xfrm>
              <a:off x="0" y="0"/>
              <a:ext cx="995362" cy="1041400"/>
            </a:xfrm>
            <a:custGeom>
              <a:avLst/>
              <a:gdLst>
                <a:gd name="T0" fmla="*/ 950523808 w 191"/>
                <a:gd name="T1" fmla="*/ 1274303903 h 200"/>
                <a:gd name="T2" fmla="*/ 2147483647 w 191"/>
                <a:gd name="T3" fmla="*/ 813385470 h 200"/>
                <a:gd name="T4" fmla="*/ 2147483647 w 191"/>
                <a:gd name="T5" fmla="*/ 2147483647 h 200"/>
                <a:gd name="T6" fmla="*/ 896211438 w 191"/>
                <a:gd name="T7" fmla="*/ 2147483647 h 200"/>
                <a:gd name="T8" fmla="*/ 950523808 w 191"/>
                <a:gd name="T9" fmla="*/ 1274303903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200"/>
                <a:gd name="T17" fmla="*/ 191 w 191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200">
                  <a:moveTo>
                    <a:pt x="35" y="47"/>
                  </a:moveTo>
                  <a:cubicBezTo>
                    <a:pt x="70" y="8"/>
                    <a:pt x="125" y="0"/>
                    <a:pt x="158" y="30"/>
                  </a:cubicBezTo>
                  <a:cubicBezTo>
                    <a:pt x="191" y="60"/>
                    <a:pt x="190" y="115"/>
                    <a:pt x="156" y="154"/>
                  </a:cubicBezTo>
                  <a:cubicBezTo>
                    <a:pt x="121" y="193"/>
                    <a:pt x="66" y="200"/>
                    <a:pt x="33" y="170"/>
                  </a:cubicBezTo>
                  <a:cubicBezTo>
                    <a:pt x="0" y="141"/>
                    <a:pt x="1" y="85"/>
                    <a:pt x="35" y="47"/>
                  </a:cubicBezTo>
                  <a:close/>
                </a:path>
              </a:pathLst>
            </a:cu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63"/>
            <p:cNvSpPr>
              <a:spLocks noChangeArrowheads="1"/>
            </p:cNvSpPr>
            <p:nvPr/>
          </p:nvSpPr>
          <p:spPr bwMode="auto">
            <a:xfrm>
              <a:off x="0" y="4763"/>
              <a:ext cx="927100" cy="973138"/>
            </a:xfrm>
            <a:custGeom>
              <a:avLst/>
              <a:gdLst>
                <a:gd name="T0" fmla="*/ 1003726378 w 178"/>
                <a:gd name="T1" fmla="*/ 1272807261 h 187"/>
                <a:gd name="T2" fmla="*/ 2147483647 w 178"/>
                <a:gd name="T3" fmla="*/ 677028239 h 187"/>
                <a:gd name="T4" fmla="*/ 2147483647 w 178"/>
                <a:gd name="T5" fmla="*/ 2147483647 h 187"/>
                <a:gd name="T6" fmla="*/ 759576155 w 178"/>
                <a:gd name="T7" fmla="*/ 2147483647 h 187"/>
                <a:gd name="T8" fmla="*/ 1003726378 w 178"/>
                <a:gd name="T9" fmla="*/ 127280726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187"/>
                <a:gd name="T17" fmla="*/ 178 w 178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187">
                  <a:moveTo>
                    <a:pt x="37" y="47"/>
                  </a:moveTo>
                  <a:cubicBezTo>
                    <a:pt x="70" y="9"/>
                    <a:pt x="121" y="0"/>
                    <a:pt x="149" y="25"/>
                  </a:cubicBezTo>
                  <a:cubicBezTo>
                    <a:pt x="178" y="51"/>
                    <a:pt x="174" y="102"/>
                    <a:pt x="141" y="139"/>
                  </a:cubicBezTo>
                  <a:cubicBezTo>
                    <a:pt x="107" y="177"/>
                    <a:pt x="57" y="187"/>
                    <a:pt x="28" y="161"/>
                  </a:cubicBezTo>
                  <a:cubicBezTo>
                    <a:pt x="0" y="136"/>
                    <a:pt x="3" y="85"/>
                    <a:pt x="37" y="47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4"/>
            <p:cNvSpPr>
              <a:spLocks noChangeArrowheads="1"/>
            </p:cNvSpPr>
            <p:nvPr/>
          </p:nvSpPr>
          <p:spPr bwMode="auto">
            <a:xfrm>
              <a:off x="84137" y="93663"/>
              <a:ext cx="733425" cy="765175"/>
            </a:xfrm>
            <a:custGeom>
              <a:avLst/>
              <a:gdLst>
                <a:gd name="T0" fmla="*/ 811698613 w 141"/>
                <a:gd name="T1" fmla="*/ 1002509382 h 147"/>
                <a:gd name="T2" fmla="*/ 2147483647 w 141"/>
                <a:gd name="T3" fmla="*/ 541894853 h 147"/>
                <a:gd name="T4" fmla="*/ 2147483647 w 141"/>
                <a:gd name="T5" fmla="*/ 2147483647 h 147"/>
                <a:gd name="T6" fmla="*/ 622303310 w 141"/>
                <a:gd name="T7" fmla="*/ 2147483647 h 147"/>
                <a:gd name="T8" fmla="*/ 811698613 w 141"/>
                <a:gd name="T9" fmla="*/ 100250938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47"/>
                <a:gd name="T17" fmla="*/ 141 w 14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47">
                  <a:moveTo>
                    <a:pt x="30" y="37"/>
                  </a:moveTo>
                  <a:cubicBezTo>
                    <a:pt x="56" y="7"/>
                    <a:pt x="96" y="0"/>
                    <a:pt x="118" y="20"/>
                  </a:cubicBezTo>
                  <a:cubicBezTo>
                    <a:pt x="141" y="40"/>
                    <a:pt x="138" y="80"/>
                    <a:pt x="112" y="110"/>
                  </a:cubicBezTo>
                  <a:cubicBezTo>
                    <a:pt x="85" y="139"/>
                    <a:pt x="46" y="147"/>
                    <a:pt x="23" y="127"/>
                  </a:cubicBezTo>
                  <a:cubicBezTo>
                    <a:pt x="0" y="107"/>
                    <a:pt x="4" y="66"/>
                    <a:pt x="30" y="37"/>
                  </a:cubicBezTo>
                  <a:close/>
                </a:path>
              </a:pathLst>
            </a:cu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65"/>
            <p:cNvSpPr>
              <a:spLocks noEditPoints="1" noChangeArrowheads="1"/>
            </p:cNvSpPr>
            <p:nvPr/>
          </p:nvSpPr>
          <p:spPr bwMode="auto">
            <a:xfrm>
              <a:off x="234950" y="260350"/>
              <a:ext cx="427037" cy="420688"/>
            </a:xfrm>
            <a:custGeom>
              <a:avLst/>
              <a:gdLst>
                <a:gd name="T0" fmla="*/ 2115426727 w 82"/>
                <a:gd name="T1" fmla="*/ 593434958 h 81"/>
                <a:gd name="T2" fmla="*/ 2006943706 w 82"/>
                <a:gd name="T3" fmla="*/ 917125808 h 81"/>
                <a:gd name="T4" fmla="*/ 1925582742 w 82"/>
                <a:gd name="T5" fmla="*/ 917125808 h 81"/>
                <a:gd name="T6" fmla="*/ 1898460684 w 82"/>
                <a:gd name="T7" fmla="*/ 755280383 h 81"/>
                <a:gd name="T8" fmla="*/ 1789977663 w 82"/>
                <a:gd name="T9" fmla="*/ 512512245 h 81"/>
                <a:gd name="T10" fmla="*/ 1274679406 w 82"/>
                <a:gd name="T11" fmla="*/ 1267792628 h 81"/>
                <a:gd name="T12" fmla="*/ 1274679406 w 82"/>
                <a:gd name="T13" fmla="*/ 1645430223 h 81"/>
                <a:gd name="T14" fmla="*/ 949230342 w 82"/>
                <a:gd name="T15" fmla="*/ 2023073011 h 81"/>
                <a:gd name="T16" fmla="*/ 542415107 w 82"/>
                <a:gd name="T17" fmla="*/ 2103995724 h 81"/>
                <a:gd name="T18" fmla="*/ 162727136 w 82"/>
                <a:gd name="T19" fmla="*/ 2147483647 h 81"/>
                <a:gd name="T20" fmla="*/ 54244115 w 82"/>
                <a:gd name="T21" fmla="*/ 2147483647 h 81"/>
                <a:gd name="T22" fmla="*/ 216966043 w 82"/>
                <a:gd name="T23" fmla="*/ 1888203554 h 81"/>
                <a:gd name="T24" fmla="*/ 108483021 w 82"/>
                <a:gd name="T25" fmla="*/ 1456614022 h 81"/>
                <a:gd name="T26" fmla="*/ 271210157 w 82"/>
                <a:gd name="T27" fmla="*/ 1402662085 h 81"/>
                <a:gd name="T28" fmla="*/ 325449064 w 82"/>
                <a:gd name="T29" fmla="*/ 1537536735 h 81"/>
                <a:gd name="T30" fmla="*/ 406815236 w 82"/>
                <a:gd name="T31" fmla="*/ 1726352935 h 81"/>
                <a:gd name="T32" fmla="*/ 867869378 w 82"/>
                <a:gd name="T33" fmla="*/ 998048521 h 81"/>
                <a:gd name="T34" fmla="*/ 840747321 w 82"/>
                <a:gd name="T35" fmla="*/ 620410926 h 81"/>
                <a:gd name="T36" fmla="*/ 1193318442 w 82"/>
                <a:gd name="T37" fmla="*/ 242768138 h 81"/>
                <a:gd name="T38" fmla="*/ 1654372585 w 82"/>
                <a:gd name="T39" fmla="*/ 134869457 h 81"/>
                <a:gd name="T40" fmla="*/ 2061182613 w 82"/>
                <a:gd name="T41" fmla="*/ 26975969 h 81"/>
                <a:gd name="T42" fmla="*/ 2147483647 w 82"/>
                <a:gd name="T43" fmla="*/ 26975969 h 81"/>
                <a:gd name="T44" fmla="*/ 1979821649 w 82"/>
                <a:gd name="T45" fmla="*/ 323690851 h 81"/>
                <a:gd name="T46" fmla="*/ 1030591306 w 82"/>
                <a:gd name="T47" fmla="*/ 1645430223 h 81"/>
                <a:gd name="T48" fmla="*/ 1057713364 w 82"/>
                <a:gd name="T49" fmla="*/ 1402662085 h 81"/>
                <a:gd name="T50" fmla="*/ 488176200 w 82"/>
                <a:gd name="T51" fmla="*/ 1807275648 h 81"/>
                <a:gd name="T52" fmla="*/ 759386357 w 82"/>
                <a:gd name="T53" fmla="*/ 1888203554 h 81"/>
                <a:gd name="T54" fmla="*/ 976352400 w 82"/>
                <a:gd name="T55" fmla="*/ 1753328904 h 81"/>
                <a:gd name="T56" fmla="*/ 1084835421 w 82"/>
                <a:gd name="T57" fmla="*/ 620410926 h 81"/>
                <a:gd name="T58" fmla="*/ 1084835421 w 82"/>
                <a:gd name="T59" fmla="*/ 863179064 h 81"/>
                <a:gd name="T60" fmla="*/ 1708611491 w 82"/>
                <a:gd name="T61" fmla="*/ 404613563 h 81"/>
                <a:gd name="T62" fmla="*/ 1410284485 w 82"/>
                <a:gd name="T63" fmla="*/ 350666820 h 81"/>
                <a:gd name="T64" fmla="*/ 1166196385 w 82"/>
                <a:gd name="T65" fmla="*/ 512512245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81"/>
                <a:gd name="T101" fmla="*/ 82 w 82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81">
                  <a:moveTo>
                    <a:pt x="73" y="12"/>
                  </a:moveTo>
                  <a:cubicBezTo>
                    <a:pt x="75" y="15"/>
                    <a:pt x="77" y="18"/>
                    <a:pt x="78" y="22"/>
                  </a:cubicBezTo>
                  <a:cubicBezTo>
                    <a:pt x="79" y="25"/>
                    <a:pt x="79" y="29"/>
                    <a:pt x="79" y="32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72" y="34"/>
                    <a:pt x="71" y="34"/>
                    <a:pt x="71" y="34"/>
                  </a:cubicBezTo>
                  <a:cubicBezTo>
                    <a:pt x="71" y="34"/>
                    <a:pt x="70" y="33"/>
                    <a:pt x="70" y="32"/>
                  </a:cubicBezTo>
                  <a:cubicBezTo>
                    <a:pt x="70" y="31"/>
                    <a:pt x="70" y="29"/>
                    <a:pt x="70" y="28"/>
                  </a:cubicBezTo>
                  <a:cubicBezTo>
                    <a:pt x="70" y="27"/>
                    <a:pt x="70" y="25"/>
                    <a:pt x="69" y="23"/>
                  </a:cubicBezTo>
                  <a:cubicBezTo>
                    <a:pt x="69" y="22"/>
                    <a:pt x="68" y="20"/>
                    <a:pt x="66" y="19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3"/>
                    <a:pt x="46" y="45"/>
                    <a:pt x="47" y="47"/>
                  </a:cubicBezTo>
                  <a:cubicBezTo>
                    <a:pt x="48" y="49"/>
                    <a:pt x="48" y="52"/>
                    <a:pt x="48" y="54"/>
                  </a:cubicBezTo>
                  <a:cubicBezTo>
                    <a:pt x="49" y="56"/>
                    <a:pt x="48" y="59"/>
                    <a:pt x="47" y="61"/>
                  </a:cubicBezTo>
                  <a:cubicBezTo>
                    <a:pt x="46" y="64"/>
                    <a:pt x="44" y="66"/>
                    <a:pt x="42" y="69"/>
                  </a:cubicBezTo>
                  <a:cubicBezTo>
                    <a:pt x="40" y="71"/>
                    <a:pt x="38" y="73"/>
                    <a:pt x="35" y="75"/>
                  </a:cubicBezTo>
                  <a:cubicBezTo>
                    <a:pt x="33" y="76"/>
                    <a:pt x="30" y="77"/>
                    <a:pt x="28" y="78"/>
                  </a:cubicBezTo>
                  <a:cubicBezTo>
                    <a:pt x="25" y="78"/>
                    <a:pt x="22" y="78"/>
                    <a:pt x="20" y="78"/>
                  </a:cubicBezTo>
                  <a:cubicBezTo>
                    <a:pt x="17" y="77"/>
                    <a:pt x="14" y="76"/>
                    <a:pt x="12" y="74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1"/>
                    <a:pt x="4" y="81"/>
                  </a:cubicBezTo>
                  <a:cubicBezTo>
                    <a:pt x="3" y="81"/>
                    <a:pt x="3" y="81"/>
                    <a:pt x="2" y="8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68"/>
                    <a:pt x="5" y="65"/>
                    <a:pt x="4" y="62"/>
                  </a:cubicBezTo>
                  <a:cubicBezTo>
                    <a:pt x="4" y="60"/>
                    <a:pt x="4" y="57"/>
                    <a:pt x="4" y="5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4"/>
                  </a:cubicBezTo>
                  <a:cubicBezTo>
                    <a:pt x="11" y="55"/>
                    <a:pt x="11" y="56"/>
                    <a:pt x="12" y="57"/>
                  </a:cubicBezTo>
                  <a:cubicBezTo>
                    <a:pt x="12" y="58"/>
                    <a:pt x="12" y="59"/>
                    <a:pt x="13" y="60"/>
                  </a:cubicBezTo>
                  <a:cubicBezTo>
                    <a:pt x="13" y="61"/>
                    <a:pt x="14" y="63"/>
                    <a:pt x="15" y="6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1"/>
                    <a:pt x="33" y="39"/>
                    <a:pt x="32" y="37"/>
                  </a:cubicBezTo>
                  <a:cubicBezTo>
                    <a:pt x="31" y="35"/>
                    <a:pt x="30" y="33"/>
                    <a:pt x="30" y="30"/>
                  </a:cubicBezTo>
                  <a:cubicBezTo>
                    <a:pt x="30" y="28"/>
                    <a:pt x="30" y="26"/>
                    <a:pt x="31" y="23"/>
                  </a:cubicBezTo>
                  <a:cubicBezTo>
                    <a:pt x="32" y="20"/>
                    <a:pt x="34" y="18"/>
                    <a:pt x="36" y="15"/>
                  </a:cubicBezTo>
                  <a:cubicBezTo>
                    <a:pt x="39" y="13"/>
                    <a:pt x="41" y="10"/>
                    <a:pt x="44" y="9"/>
                  </a:cubicBezTo>
                  <a:cubicBezTo>
                    <a:pt x="47" y="7"/>
                    <a:pt x="49" y="6"/>
                    <a:pt x="52" y="5"/>
                  </a:cubicBezTo>
                  <a:cubicBezTo>
                    <a:pt x="55" y="4"/>
                    <a:pt x="58" y="4"/>
                    <a:pt x="61" y="5"/>
                  </a:cubicBezTo>
                  <a:cubicBezTo>
                    <a:pt x="64" y="6"/>
                    <a:pt x="66" y="7"/>
                    <a:pt x="69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79" y="0"/>
                    <a:pt x="79" y="0"/>
                    <a:pt x="80" y="1"/>
                  </a:cubicBezTo>
                  <a:cubicBezTo>
                    <a:pt x="82" y="3"/>
                    <a:pt x="82" y="3"/>
                    <a:pt x="82" y="3"/>
                  </a:cubicBezTo>
                  <a:lnTo>
                    <a:pt x="73" y="12"/>
                  </a:lnTo>
                  <a:close/>
                  <a:moveTo>
                    <a:pt x="36" y="65"/>
                  </a:moveTo>
                  <a:cubicBezTo>
                    <a:pt x="37" y="64"/>
                    <a:pt x="38" y="62"/>
                    <a:pt x="38" y="61"/>
                  </a:cubicBezTo>
                  <a:cubicBezTo>
                    <a:pt x="39" y="59"/>
                    <a:pt x="39" y="58"/>
                    <a:pt x="39" y="57"/>
                  </a:cubicBezTo>
                  <a:cubicBezTo>
                    <a:pt x="39" y="55"/>
                    <a:pt x="39" y="54"/>
                    <a:pt x="39" y="52"/>
                  </a:cubicBezTo>
                  <a:cubicBezTo>
                    <a:pt x="38" y="51"/>
                    <a:pt x="38" y="50"/>
                    <a:pt x="37" y="48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0" y="68"/>
                    <a:pt x="22" y="69"/>
                    <a:pt x="23" y="70"/>
                  </a:cubicBezTo>
                  <a:cubicBezTo>
                    <a:pt x="25" y="70"/>
                    <a:pt x="26" y="70"/>
                    <a:pt x="28" y="70"/>
                  </a:cubicBezTo>
                  <a:cubicBezTo>
                    <a:pt x="29" y="69"/>
                    <a:pt x="31" y="69"/>
                    <a:pt x="32" y="68"/>
                  </a:cubicBezTo>
                  <a:cubicBezTo>
                    <a:pt x="33" y="67"/>
                    <a:pt x="34" y="66"/>
                    <a:pt x="36" y="65"/>
                  </a:cubicBezTo>
                  <a:close/>
                  <a:moveTo>
                    <a:pt x="43" y="19"/>
                  </a:moveTo>
                  <a:cubicBezTo>
                    <a:pt x="42" y="21"/>
                    <a:pt x="41" y="22"/>
                    <a:pt x="40" y="23"/>
                  </a:cubicBezTo>
                  <a:cubicBezTo>
                    <a:pt x="40" y="25"/>
                    <a:pt x="39" y="26"/>
                    <a:pt x="39" y="28"/>
                  </a:cubicBezTo>
                  <a:cubicBezTo>
                    <a:pt x="39" y="29"/>
                    <a:pt x="40" y="30"/>
                    <a:pt x="40" y="32"/>
                  </a:cubicBezTo>
                  <a:cubicBezTo>
                    <a:pt x="41" y="33"/>
                    <a:pt x="41" y="35"/>
                    <a:pt x="42" y="3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4"/>
                    <a:pt x="59" y="13"/>
                    <a:pt x="58" y="13"/>
                  </a:cubicBezTo>
                  <a:cubicBezTo>
                    <a:pt x="56" y="13"/>
                    <a:pt x="54" y="13"/>
                    <a:pt x="52" y="13"/>
                  </a:cubicBezTo>
                  <a:cubicBezTo>
                    <a:pt x="51" y="13"/>
                    <a:pt x="49" y="14"/>
                    <a:pt x="48" y="15"/>
                  </a:cubicBezTo>
                  <a:cubicBezTo>
                    <a:pt x="46" y="16"/>
                    <a:pt x="44" y="17"/>
                    <a:pt x="4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109"/>
          <p:cNvGrpSpPr>
            <a:grpSpLocks/>
          </p:cNvGrpSpPr>
          <p:nvPr/>
        </p:nvGrpSpPr>
        <p:grpSpPr bwMode="auto">
          <a:xfrm>
            <a:off x="5375164" y="2340297"/>
            <a:ext cx="3698193" cy="3705758"/>
            <a:chOff x="0" y="0"/>
            <a:chExt cx="4655928" cy="4665502"/>
          </a:xfrm>
        </p:grpSpPr>
        <p:grpSp>
          <p:nvGrpSpPr>
            <p:cNvPr id="24" name="组合 58"/>
            <p:cNvGrpSpPr>
              <a:grpSpLocks/>
            </p:cNvGrpSpPr>
            <p:nvPr/>
          </p:nvGrpSpPr>
          <p:grpSpPr bwMode="auto">
            <a:xfrm rot="-1208842">
              <a:off x="0" y="0"/>
              <a:ext cx="4655928" cy="4665502"/>
              <a:chOff x="0" y="0"/>
              <a:chExt cx="3859213" cy="3867150"/>
            </a:xfrm>
          </p:grpSpPr>
          <p:sp>
            <p:nvSpPr>
              <p:cNvPr id="60" name="Freeform 48"/>
              <p:cNvSpPr>
                <a:spLocks noChangeArrowheads="1"/>
              </p:cNvSpPr>
              <p:nvPr/>
            </p:nvSpPr>
            <p:spPr bwMode="auto">
              <a:xfrm>
                <a:off x="2165350" y="2170112"/>
                <a:ext cx="1693863" cy="1697038"/>
              </a:xfrm>
              <a:custGeom>
                <a:avLst/>
                <a:gdLst>
                  <a:gd name="T0" fmla="*/ 2147483647 w 842"/>
                  <a:gd name="T1" fmla="*/ 2147483647 h 844"/>
                  <a:gd name="T2" fmla="*/ 2147483647 w 842"/>
                  <a:gd name="T3" fmla="*/ 2147483647 h 844"/>
                  <a:gd name="T4" fmla="*/ 2147483647 w 842"/>
                  <a:gd name="T5" fmla="*/ 2147483647 h 844"/>
                  <a:gd name="T6" fmla="*/ 254960581 w 842"/>
                  <a:gd name="T7" fmla="*/ 1168412674 h 844"/>
                  <a:gd name="T8" fmla="*/ 254960581 w 842"/>
                  <a:gd name="T9" fmla="*/ 250662968 h 844"/>
                  <a:gd name="T10" fmla="*/ 254960581 w 842"/>
                  <a:gd name="T11" fmla="*/ 250662968 h 844"/>
                  <a:gd name="T12" fmla="*/ 1173627782 w 842"/>
                  <a:gd name="T13" fmla="*/ 254706503 h 844"/>
                  <a:gd name="T14" fmla="*/ 2147483647 w 842"/>
                  <a:gd name="T15" fmla="*/ 2147483647 h 844"/>
                  <a:gd name="T16" fmla="*/ 2147483647 w 842"/>
                  <a:gd name="T17" fmla="*/ 2147483647 h 8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2"/>
                  <a:gd name="T28" fmla="*/ 0 h 844"/>
                  <a:gd name="T29" fmla="*/ 842 w 842"/>
                  <a:gd name="T30" fmla="*/ 844 h 8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2" h="844">
                    <a:moveTo>
                      <a:pt x="780" y="781"/>
                    </a:moveTo>
                    <a:cubicBezTo>
                      <a:pt x="780" y="782"/>
                      <a:pt x="779" y="782"/>
                      <a:pt x="779" y="782"/>
                    </a:cubicBezTo>
                    <a:cubicBezTo>
                      <a:pt x="716" y="844"/>
                      <a:pt x="615" y="844"/>
                      <a:pt x="552" y="781"/>
                    </a:cubicBezTo>
                    <a:cubicBezTo>
                      <a:pt x="63" y="289"/>
                      <a:pt x="63" y="289"/>
                      <a:pt x="63" y="289"/>
                    </a:cubicBezTo>
                    <a:cubicBezTo>
                      <a:pt x="0" y="226"/>
                      <a:pt x="0" y="125"/>
                      <a:pt x="63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126" y="0"/>
                      <a:pt x="228" y="0"/>
                      <a:pt x="290" y="63"/>
                    </a:cubicBezTo>
                    <a:cubicBezTo>
                      <a:pt x="780" y="555"/>
                      <a:pt x="780" y="555"/>
                      <a:pt x="780" y="555"/>
                    </a:cubicBezTo>
                    <a:cubicBezTo>
                      <a:pt x="842" y="617"/>
                      <a:pt x="842" y="719"/>
                      <a:pt x="780" y="781"/>
                    </a:cubicBezTo>
                    <a:close/>
                  </a:path>
                </a:pathLst>
              </a:custGeom>
              <a:solidFill>
                <a:srgbClr val="DE3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49"/>
              <p:cNvSpPr>
                <a:spLocks noChangeArrowheads="1"/>
              </p:cNvSpPr>
              <p:nvPr/>
            </p:nvSpPr>
            <p:spPr bwMode="auto">
              <a:xfrm>
                <a:off x="2382838" y="2520950"/>
                <a:ext cx="1258888" cy="1262063"/>
              </a:xfrm>
              <a:custGeom>
                <a:avLst/>
                <a:gdLst>
                  <a:gd name="T0" fmla="*/ 2147483647 w 626"/>
                  <a:gd name="T1" fmla="*/ 2147483647 h 628"/>
                  <a:gd name="T2" fmla="*/ 2078685518 w 626"/>
                  <a:gd name="T3" fmla="*/ 2147483647 h 628"/>
                  <a:gd name="T4" fmla="*/ 97059058 w 626"/>
                  <a:gd name="T5" fmla="*/ 452335035 h 628"/>
                  <a:gd name="T6" fmla="*/ 97059058 w 626"/>
                  <a:gd name="T7" fmla="*/ 96929654 h 628"/>
                  <a:gd name="T8" fmla="*/ 456986399 w 626"/>
                  <a:gd name="T9" fmla="*/ 96929654 h 628"/>
                  <a:gd name="T10" fmla="*/ 2147483647 w 626"/>
                  <a:gd name="T11" fmla="*/ 2083975500 h 628"/>
                  <a:gd name="T12" fmla="*/ 2147483647 w 626"/>
                  <a:gd name="T13" fmla="*/ 2147483647 h 6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628"/>
                  <a:gd name="T23" fmla="*/ 626 w 626"/>
                  <a:gd name="T24" fmla="*/ 628 h 6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628">
                    <a:moveTo>
                      <a:pt x="602" y="604"/>
                    </a:moveTo>
                    <a:cubicBezTo>
                      <a:pt x="578" y="628"/>
                      <a:pt x="538" y="628"/>
                      <a:pt x="514" y="604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0" y="88"/>
                      <a:pt x="0" y="48"/>
                      <a:pt x="24" y="24"/>
                    </a:cubicBezTo>
                    <a:cubicBezTo>
                      <a:pt x="49" y="0"/>
                      <a:pt x="88" y="0"/>
                      <a:pt x="113" y="24"/>
                    </a:cubicBezTo>
                    <a:cubicBezTo>
                      <a:pt x="602" y="516"/>
                      <a:pt x="602" y="516"/>
                      <a:pt x="602" y="516"/>
                    </a:cubicBezTo>
                    <a:cubicBezTo>
                      <a:pt x="626" y="541"/>
                      <a:pt x="626" y="580"/>
                      <a:pt x="602" y="604"/>
                    </a:cubicBezTo>
                    <a:close/>
                  </a:path>
                </a:pathLst>
              </a:custGeom>
              <a:solidFill>
                <a:srgbClr val="FD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25713" cy="2524125"/>
              </a:xfrm>
              <a:custGeom>
                <a:avLst/>
                <a:gdLst>
                  <a:gd name="T0" fmla="*/ 2147483647 w 1256"/>
                  <a:gd name="T1" fmla="*/ 2147483647 h 1255"/>
                  <a:gd name="T2" fmla="*/ 2147483647 w 1256"/>
                  <a:gd name="T3" fmla="*/ 2147483647 h 1255"/>
                  <a:gd name="T4" fmla="*/ 2147483647 w 1256"/>
                  <a:gd name="T5" fmla="*/ 2147483647 h 1255"/>
                  <a:gd name="T6" fmla="*/ 4043956 w 1256"/>
                  <a:gd name="T7" fmla="*/ 2147483647 h 1255"/>
                  <a:gd name="T8" fmla="*/ 748101712 w 1256"/>
                  <a:gd name="T9" fmla="*/ 744307142 h 1255"/>
                  <a:gd name="T10" fmla="*/ 2147483647 w 1256"/>
                  <a:gd name="T11" fmla="*/ 0 h 1255"/>
                  <a:gd name="T12" fmla="*/ 2147483647 w 1256"/>
                  <a:gd name="T13" fmla="*/ 748351775 h 1255"/>
                  <a:gd name="T14" fmla="*/ 2147483647 w 1256"/>
                  <a:gd name="T15" fmla="*/ 2147483647 h 1255"/>
                  <a:gd name="T16" fmla="*/ 2147483647 w 1256"/>
                  <a:gd name="T17" fmla="*/ 2147483647 h 1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56"/>
                  <a:gd name="T28" fmla="*/ 0 h 1255"/>
                  <a:gd name="T29" fmla="*/ 1256 w 1256"/>
                  <a:gd name="T30" fmla="*/ 1255 h 1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56" h="1255">
                    <a:moveTo>
                      <a:pt x="1072" y="1071"/>
                    </a:moveTo>
                    <a:cubicBezTo>
                      <a:pt x="1072" y="1071"/>
                      <a:pt x="1072" y="1071"/>
                      <a:pt x="1072" y="1071"/>
                    </a:cubicBezTo>
                    <a:cubicBezTo>
                      <a:pt x="953" y="1190"/>
                      <a:pt x="795" y="1255"/>
                      <a:pt x="627" y="1255"/>
                    </a:cubicBezTo>
                    <a:cubicBezTo>
                      <a:pt x="281" y="1254"/>
                      <a:pt x="0" y="972"/>
                      <a:pt x="1" y="626"/>
                    </a:cubicBezTo>
                    <a:cubicBezTo>
                      <a:pt x="1" y="459"/>
                      <a:pt x="66" y="302"/>
                      <a:pt x="185" y="184"/>
                    </a:cubicBezTo>
                    <a:cubicBezTo>
                      <a:pt x="304" y="65"/>
                      <a:pt x="461" y="0"/>
                      <a:pt x="629" y="0"/>
                    </a:cubicBezTo>
                    <a:cubicBezTo>
                      <a:pt x="797" y="0"/>
                      <a:pt x="954" y="66"/>
                      <a:pt x="1073" y="185"/>
                    </a:cubicBezTo>
                    <a:cubicBezTo>
                      <a:pt x="1191" y="304"/>
                      <a:pt x="1256" y="461"/>
                      <a:pt x="1256" y="629"/>
                    </a:cubicBezTo>
                    <a:cubicBezTo>
                      <a:pt x="1256" y="796"/>
                      <a:pt x="1190" y="953"/>
                      <a:pt x="1072" y="1071"/>
                    </a:cubicBezTo>
                    <a:close/>
                  </a:path>
                </a:pathLst>
              </a:custGeom>
              <a:solidFill>
                <a:srgbClr val="1E1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51"/>
              <p:cNvSpPr>
                <a:spLocks noChangeArrowheads="1"/>
              </p:cNvSpPr>
              <p:nvPr/>
            </p:nvSpPr>
            <p:spPr bwMode="auto">
              <a:xfrm>
                <a:off x="73025" y="71437"/>
                <a:ext cx="1192213" cy="2382838"/>
              </a:xfrm>
              <a:custGeom>
                <a:avLst/>
                <a:gdLst>
                  <a:gd name="T0" fmla="*/ 2147483647 w 593"/>
                  <a:gd name="T1" fmla="*/ 2147483647 h 1185"/>
                  <a:gd name="T2" fmla="*/ 699270118 w 593"/>
                  <a:gd name="T3" fmla="*/ 2147483647 h 1185"/>
                  <a:gd name="T4" fmla="*/ 0 w 593"/>
                  <a:gd name="T5" fmla="*/ 2147483647 h 1185"/>
                  <a:gd name="T6" fmla="*/ 703311178 w 593"/>
                  <a:gd name="T7" fmla="*/ 703560568 h 1185"/>
                  <a:gd name="T8" fmla="*/ 2147483647 w 593"/>
                  <a:gd name="T9" fmla="*/ 0 h 1185"/>
                  <a:gd name="T10" fmla="*/ 2147483647 w 593"/>
                  <a:gd name="T11" fmla="*/ 0 h 1185"/>
                  <a:gd name="T12" fmla="*/ 2147483647 w 593"/>
                  <a:gd name="T13" fmla="*/ 319433007 h 1185"/>
                  <a:gd name="T14" fmla="*/ 2147483647 w 593"/>
                  <a:gd name="T15" fmla="*/ 319433007 h 1185"/>
                  <a:gd name="T16" fmla="*/ 929664778 w 593"/>
                  <a:gd name="T17" fmla="*/ 929994525 h 1185"/>
                  <a:gd name="T18" fmla="*/ 319320078 w 593"/>
                  <a:gd name="T19" fmla="*/ 2147483647 h 1185"/>
                  <a:gd name="T20" fmla="*/ 925621708 w 593"/>
                  <a:gd name="T21" fmla="*/ 2147483647 h 1185"/>
                  <a:gd name="T22" fmla="*/ 2147483647 w 593"/>
                  <a:gd name="T23" fmla="*/ 2147483647 h 1185"/>
                  <a:gd name="T24" fmla="*/ 2147483647 w 593"/>
                  <a:gd name="T25" fmla="*/ 2147483647 h 1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3"/>
                  <a:gd name="T40" fmla="*/ 0 h 1185"/>
                  <a:gd name="T41" fmla="*/ 593 w 593"/>
                  <a:gd name="T42" fmla="*/ 1185 h 1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3" h="1185">
                    <a:moveTo>
                      <a:pt x="591" y="1185"/>
                    </a:moveTo>
                    <a:cubicBezTo>
                      <a:pt x="433" y="1184"/>
                      <a:pt x="285" y="1122"/>
                      <a:pt x="173" y="1010"/>
                    </a:cubicBezTo>
                    <a:cubicBezTo>
                      <a:pt x="61" y="898"/>
                      <a:pt x="0" y="749"/>
                      <a:pt x="0" y="591"/>
                    </a:cubicBezTo>
                    <a:cubicBezTo>
                      <a:pt x="0" y="434"/>
                      <a:pt x="62" y="286"/>
                      <a:pt x="174" y="174"/>
                    </a:cubicBezTo>
                    <a:cubicBezTo>
                      <a:pt x="286" y="62"/>
                      <a:pt x="434" y="0"/>
                      <a:pt x="592" y="0"/>
                    </a:cubicBezTo>
                    <a:cubicBezTo>
                      <a:pt x="592" y="0"/>
                      <a:pt x="593" y="0"/>
                      <a:pt x="593" y="0"/>
                    </a:cubicBezTo>
                    <a:cubicBezTo>
                      <a:pt x="593" y="79"/>
                      <a:pt x="593" y="79"/>
                      <a:pt x="593" y="79"/>
                    </a:cubicBezTo>
                    <a:cubicBezTo>
                      <a:pt x="593" y="79"/>
                      <a:pt x="592" y="79"/>
                      <a:pt x="592" y="79"/>
                    </a:cubicBezTo>
                    <a:cubicBezTo>
                      <a:pt x="455" y="79"/>
                      <a:pt x="327" y="133"/>
                      <a:pt x="230" y="230"/>
                    </a:cubicBezTo>
                    <a:cubicBezTo>
                      <a:pt x="133" y="327"/>
                      <a:pt x="79" y="455"/>
                      <a:pt x="79" y="592"/>
                    </a:cubicBezTo>
                    <a:cubicBezTo>
                      <a:pt x="79" y="728"/>
                      <a:pt x="132" y="857"/>
                      <a:pt x="229" y="954"/>
                    </a:cubicBezTo>
                    <a:cubicBezTo>
                      <a:pt x="326" y="1052"/>
                      <a:pt x="454" y="1105"/>
                      <a:pt x="591" y="1106"/>
                    </a:cubicBezTo>
                    <a:cubicBezTo>
                      <a:pt x="591" y="1185"/>
                      <a:pt x="591" y="1185"/>
                      <a:pt x="591" y="1185"/>
                    </a:cubicBezTo>
                    <a:close/>
                  </a:path>
                </a:pathLst>
              </a:custGeom>
              <a:solidFill>
                <a:srgbClr val="3C8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52"/>
              <p:cNvSpPr>
                <a:spLocks noChangeArrowheads="1"/>
              </p:cNvSpPr>
              <p:nvPr/>
            </p:nvSpPr>
            <p:spPr bwMode="auto">
              <a:xfrm>
                <a:off x="323850" y="322262"/>
                <a:ext cx="1879600" cy="1879600"/>
              </a:xfrm>
              <a:custGeom>
                <a:avLst/>
                <a:gdLst>
                  <a:gd name="T0" fmla="*/ 553641708 w 935"/>
                  <a:gd name="T1" fmla="*/ 553641708 h 935"/>
                  <a:gd name="T2" fmla="*/ 0 w 935"/>
                  <a:gd name="T3" fmla="*/ 1887228965 h 935"/>
                  <a:gd name="T4" fmla="*/ 1883188327 w 935"/>
                  <a:gd name="T5" fmla="*/ 2147483647 h 935"/>
                  <a:gd name="T6" fmla="*/ 2147483647 w 935"/>
                  <a:gd name="T7" fmla="*/ 2147483647 h 935"/>
                  <a:gd name="T8" fmla="*/ 2147483647 w 935"/>
                  <a:gd name="T9" fmla="*/ 2147483647 h 935"/>
                  <a:gd name="T10" fmla="*/ 2147483647 w 935"/>
                  <a:gd name="T11" fmla="*/ 1891269602 h 935"/>
                  <a:gd name="T12" fmla="*/ 2147483647 w 935"/>
                  <a:gd name="T13" fmla="*/ 557682346 h 935"/>
                  <a:gd name="T14" fmla="*/ 1891269602 w 935"/>
                  <a:gd name="T15" fmla="*/ 0 h 935"/>
                  <a:gd name="T16" fmla="*/ 553641708 w 935"/>
                  <a:gd name="T17" fmla="*/ 553641708 h 9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5"/>
                  <a:gd name="T28" fmla="*/ 0 h 935"/>
                  <a:gd name="T29" fmla="*/ 935 w 935"/>
                  <a:gd name="T30" fmla="*/ 935 h 9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5" h="935">
                    <a:moveTo>
                      <a:pt x="137" y="137"/>
                    </a:moveTo>
                    <a:cubicBezTo>
                      <a:pt x="49" y="226"/>
                      <a:pt x="0" y="343"/>
                      <a:pt x="0" y="467"/>
                    </a:cubicBezTo>
                    <a:cubicBezTo>
                      <a:pt x="0" y="724"/>
                      <a:pt x="209" y="934"/>
                      <a:pt x="466" y="935"/>
                    </a:cubicBezTo>
                    <a:cubicBezTo>
                      <a:pt x="591" y="935"/>
                      <a:pt x="709" y="886"/>
                      <a:pt x="797" y="797"/>
                    </a:cubicBezTo>
                    <a:cubicBezTo>
                      <a:pt x="798" y="797"/>
                      <a:pt x="798" y="797"/>
                      <a:pt x="798" y="797"/>
                    </a:cubicBezTo>
                    <a:cubicBezTo>
                      <a:pt x="886" y="709"/>
                      <a:pt x="934" y="593"/>
                      <a:pt x="934" y="468"/>
                    </a:cubicBezTo>
                    <a:cubicBezTo>
                      <a:pt x="935" y="344"/>
                      <a:pt x="886" y="227"/>
                      <a:pt x="798" y="138"/>
                    </a:cubicBezTo>
                    <a:cubicBezTo>
                      <a:pt x="710" y="50"/>
                      <a:pt x="593" y="1"/>
                      <a:pt x="468" y="0"/>
                    </a:cubicBezTo>
                    <a:cubicBezTo>
                      <a:pt x="343" y="0"/>
                      <a:pt x="226" y="49"/>
                      <a:pt x="137" y="137"/>
                    </a:cubicBezTo>
                    <a:close/>
                  </a:path>
                </a:pathLst>
              </a:custGeom>
              <a:solidFill>
                <a:srgbClr val="99D5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54"/>
              <p:cNvSpPr>
                <a:spLocks noChangeArrowheads="1"/>
              </p:cNvSpPr>
              <p:nvPr/>
            </p:nvSpPr>
            <p:spPr bwMode="auto">
              <a:xfrm>
                <a:off x="1925638" y="1928812"/>
                <a:ext cx="557213" cy="561975"/>
              </a:xfrm>
              <a:custGeom>
                <a:avLst/>
                <a:gdLst>
                  <a:gd name="T0" fmla="*/ 991400611 w 277"/>
                  <a:gd name="T1" fmla="*/ 1006183002 h 279"/>
                  <a:gd name="T2" fmla="*/ 534141968 w 277"/>
                  <a:gd name="T3" fmla="*/ 1006183002 h 279"/>
                  <a:gd name="T4" fmla="*/ 129488657 w 277"/>
                  <a:gd name="T5" fmla="*/ 588293155 h 279"/>
                  <a:gd name="T6" fmla="*/ 129488657 w 277"/>
                  <a:gd name="T7" fmla="*/ 125773631 h 279"/>
                  <a:gd name="T8" fmla="*/ 129488657 w 277"/>
                  <a:gd name="T9" fmla="*/ 125773631 h 279"/>
                  <a:gd name="T10" fmla="*/ 586747301 w 277"/>
                  <a:gd name="T11" fmla="*/ 125773631 h 279"/>
                  <a:gd name="T12" fmla="*/ 991400611 w 277"/>
                  <a:gd name="T13" fmla="*/ 547720172 h 279"/>
                  <a:gd name="T14" fmla="*/ 991400611 w 277"/>
                  <a:gd name="T15" fmla="*/ 1006183002 h 279"/>
                  <a:gd name="T16" fmla="*/ 991400611 w 277"/>
                  <a:gd name="T17" fmla="*/ 1006183002 h 2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7"/>
                  <a:gd name="T28" fmla="*/ 0 h 279"/>
                  <a:gd name="T29" fmla="*/ 277 w 277"/>
                  <a:gd name="T30" fmla="*/ 279 h 2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7" h="279">
                    <a:moveTo>
                      <a:pt x="245" y="248"/>
                    </a:moveTo>
                    <a:cubicBezTo>
                      <a:pt x="214" y="279"/>
                      <a:pt x="163" y="279"/>
                      <a:pt x="132" y="248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0" y="113"/>
                      <a:pt x="0" y="63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63" y="0"/>
                      <a:pt x="114" y="0"/>
                      <a:pt x="145" y="31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77" y="166"/>
                      <a:pt x="276" y="217"/>
                      <a:pt x="245" y="248"/>
                    </a:cubicBezTo>
                    <a:cubicBezTo>
                      <a:pt x="245" y="248"/>
                      <a:pt x="245" y="248"/>
                      <a:pt x="245" y="248"/>
                    </a:cubicBezTo>
                    <a:close/>
                  </a:path>
                </a:pathLst>
              </a:custGeom>
              <a:solidFill>
                <a:srgbClr val="1E1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组合 108"/>
            <p:cNvGrpSpPr>
              <a:grpSpLocks/>
            </p:cNvGrpSpPr>
            <p:nvPr/>
          </p:nvGrpSpPr>
          <p:grpSpPr bwMode="auto">
            <a:xfrm>
              <a:off x="319654" y="1172540"/>
              <a:ext cx="2001836" cy="1290442"/>
              <a:chOff x="0" y="0"/>
              <a:chExt cx="1728787" cy="1114425"/>
            </a:xfrm>
          </p:grpSpPr>
          <p:sp>
            <p:nvSpPr>
              <p:cNvPr id="26" name="Rectangle 69"/>
              <p:cNvSpPr>
                <a:spLocks noChangeArrowheads="1"/>
              </p:cNvSpPr>
              <p:nvPr/>
            </p:nvSpPr>
            <p:spPr bwMode="auto">
              <a:xfrm>
                <a:off x="57150" y="735013"/>
                <a:ext cx="82550" cy="133350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27" name="Rectangle 70"/>
              <p:cNvSpPr>
                <a:spLocks noChangeArrowheads="1"/>
              </p:cNvSpPr>
              <p:nvPr/>
            </p:nvSpPr>
            <p:spPr bwMode="auto">
              <a:xfrm>
                <a:off x="1060450" y="735013"/>
                <a:ext cx="80962" cy="133350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28" name="Rectangle 71"/>
              <p:cNvSpPr>
                <a:spLocks noChangeArrowheads="1"/>
              </p:cNvSpPr>
              <p:nvPr/>
            </p:nvSpPr>
            <p:spPr bwMode="auto">
              <a:xfrm>
                <a:off x="1060450" y="735013"/>
                <a:ext cx="80962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29" name="Oval 72"/>
              <p:cNvSpPr>
                <a:spLocks noChangeArrowheads="1"/>
              </p:cNvSpPr>
              <p:nvPr/>
            </p:nvSpPr>
            <p:spPr bwMode="auto">
              <a:xfrm>
                <a:off x="57150" y="639763"/>
                <a:ext cx="1084262" cy="442913"/>
              </a:xfrm>
              <a:prstGeom prst="ellipse">
                <a:avLst/>
              </a:prstGeom>
              <a:solidFill>
                <a:srgbClr val="FEC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0" name="Oval 73"/>
              <p:cNvSpPr>
                <a:spLocks noChangeArrowheads="1"/>
              </p:cNvSpPr>
              <p:nvPr/>
            </p:nvSpPr>
            <p:spPr bwMode="auto">
              <a:xfrm>
                <a:off x="57150" y="519113"/>
                <a:ext cx="1084262" cy="442913"/>
              </a:xfrm>
              <a:prstGeom prst="ellipse">
                <a:avLst/>
              </a:prstGeom>
              <a:solidFill>
                <a:srgbClr val="F68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1" name="Oval 74"/>
              <p:cNvSpPr>
                <a:spLocks noChangeArrowheads="1"/>
              </p:cNvSpPr>
              <p:nvPr/>
            </p:nvSpPr>
            <p:spPr bwMode="auto">
              <a:xfrm>
                <a:off x="169862" y="563563"/>
                <a:ext cx="852487" cy="292100"/>
              </a:xfrm>
              <a:prstGeom prst="ellipse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2" name="Rectangle 75"/>
              <p:cNvSpPr>
                <a:spLocks noChangeArrowheads="1"/>
              </p:cNvSpPr>
              <p:nvPr/>
            </p:nvSpPr>
            <p:spPr bwMode="auto">
              <a:xfrm>
                <a:off x="0" y="531813"/>
                <a:ext cx="76200" cy="127000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3" name="Rectangle 76"/>
              <p:cNvSpPr>
                <a:spLocks noChangeArrowheads="1"/>
              </p:cNvSpPr>
              <p:nvPr/>
            </p:nvSpPr>
            <p:spPr bwMode="auto">
              <a:xfrm>
                <a:off x="996950" y="531813"/>
                <a:ext cx="82550" cy="127000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4" name="Rectangle 77"/>
              <p:cNvSpPr>
                <a:spLocks noChangeArrowheads="1"/>
              </p:cNvSpPr>
              <p:nvPr/>
            </p:nvSpPr>
            <p:spPr bwMode="auto">
              <a:xfrm>
                <a:off x="996950" y="531813"/>
                <a:ext cx="82550" cy="12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5" name="Oval 78"/>
              <p:cNvSpPr>
                <a:spLocks noChangeArrowheads="1"/>
              </p:cNvSpPr>
              <p:nvPr/>
            </p:nvSpPr>
            <p:spPr bwMode="auto">
              <a:xfrm>
                <a:off x="0" y="436563"/>
                <a:ext cx="1079500" cy="438150"/>
              </a:xfrm>
              <a:prstGeom prst="ellipse">
                <a:avLst/>
              </a:prstGeom>
              <a:solidFill>
                <a:srgbClr val="FEC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6" name="Oval 79"/>
              <p:cNvSpPr>
                <a:spLocks noChangeArrowheads="1"/>
              </p:cNvSpPr>
              <p:nvPr/>
            </p:nvSpPr>
            <p:spPr bwMode="auto">
              <a:xfrm>
                <a:off x="0" y="315913"/>
                <a:ext cx="1079500" cy="444500"/>
              </a:xfrm>
              <a:prstGeom prst="ellipse">
                <a:avLst/>
              </a:prstGeom>
              <a:solidFill>
                <a:srgbClr val="F68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7" name="Oval 80"/>
              <p:cNvSpPr>
                <a:spLocks noChangeArrowheads="1"/>
              </p:cNvSpPr>
              <p:nvPr/>
            </p:nvSpPr>
            <p:spPr bwMode="auto">
              <a:xfrm>
                <a:off x="114300" y="360363"/>
                <a:ext cx="850900" cy="285750"/>
              </a:xfrm>
              <a:prstGeom prst="ellipse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8" name="Rectangle 81"/>
              <p:cNvSpPr>
                <a:spLocks noChangeArrowheads="1"/>
              </p:cNvSpPr>
              <p:nvPr/>
            </p:nvSpPr>
            <p:spPr bwMode="auto">
              <a:xfrm>
                <a:off x="76200" y="334963"/>
                <a:ext cx="80962" cy="127000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1073150" y="334963"/>
                <a:ext cx="80962" cy="127000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0" name="Rectangle 83"/>
              <p:cNvSpPr>
                <a:spLocks noChangeArrowheads="1"/>
              </p:cNvSpPr>
              <p:nvPr/>
            </p:nvSpPr>
            <p:spPr bwMode="auto">
              <a:xfrm>
                <a:off x="1073150" y="334963"/>
                <a:ext cx="80962" cy="12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1" name="Oval 84"/>
              <p:cNvSpPr>
                <a:spLocks noChangeArrowheads="1"/>
              </p:cNvSpPr>
              <p:nvPr/>
            </p:nvSpPr>
            <p:spPr bwMode="auto">
              <a:xfrm>
                <a:off x="76200" y="241300"/>
                <a:ext cx="1077912" cy="436563"/>
              </a:xfrm>
              <a:prstGeom prst="ellipse">
                <a:avLst/>
              </a:prstGeom>
              <a:solidFill>
                <a:srgbClr val="FEC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2" name="Oval 85"/>
              <p:cNvSpPr>
                <a:spLocks noChangeArrowheads="1"/>
              </p:cNvSpPr>
              <p:nvPr/>
            </p:nvSpPr>
            <p:spPr bwMode="auto">
              <a:xfrm>
                <a:off x="76200" y="120650"/>
                <a:ext cx="1077912" cy="442913"/>
              </a:xfrm>
              <a:prstGeom prst="ellipse">
                <a:avLst/>
              </a:prstGeom>
              <a:solidFill>
                <a:srgbClr val="F68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3" name="Oval 86"/>
              <p:cNvSpPr>
                <a:spLocks noChangeArrowheads="1"/>
              </p:cNvSpPr>
              <p:nvPr/>
            </p:nvSpPr>
            <p:spPr bwMode="auto">
              <a:xfrm>
                <a:off x="188912" y="165100"/>
                <a:ext cx="852487" cy="284163"/>
              </a:xfrm>
              <a:prstGeom prst="ellipse">
                <a:avLst/>
              </a:prstGeom>
              <a:solidFill>
                <a:srgbClr val="FEC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4" name="Freeform 87"/>
              <p:cNvSpPr>
                <a:spLocks noEditPoints="1" noChangeArrowheads="1"/>
              </p:cNvSpPr>
              <p:nvPr/>
            </p:nvSpPr>
            <p:spPr bwMode="auto">
              <a:xfrm>
                <a:off x="1117600" y="735013"/>
                <a:ext cx="23812" cy="133350"/>
              </a:xfrm>
              <a:custGeom>
                <a:avLst/>
                <a:gdLst>
                  <a:gd name="T0" fmla="*/ 141752836 w 4"/>
                  <a:gd name="T1" fmla="*/ 806450000 h 21"/>
                  <a:gd name="T2" fmla="*/ 106314627 w 4"/>
                  <a:gd name="T3" fmla="*/ 846772500 h 21"/>
                  <a:gd name="T4" fmla="*/ 141752836 w 4"/>
                  <a:gd name="T5" fmla="*/ 846772500 h 21"/>
                  <a:gd name="T6" fmla="*/ 141752836 w 4"/>
                  <a:gd name="T7" fmla="*/ 806450000 h 21"/>
                  <a:gd name="T8" fmla="*/ 141752836 w 4"/>
                  <a:gd name="T9" fmla="*/ 40322500 h 21"/>
                  <a:gd name="T10" fmla="*/ 0 w 4"/>
                  <a:gd name="T11" fmla="*/ 403225000 h 21"/>
                  <a:gd name="T12" fmla="*/ 141752836 w 4"/>
                  <a:gd name="T13" fmla="*/ 806450000 h 21"/>
                  <a:gd name="T14" fmla="*/ 141752836 w 4"/>
                  <a:gd name="T15" fmla="*/ 40322500 h 21"/>
                  <a:gd name="T16" fmla="*/ 141752836 w 4"/>
                  <a:gd name="T17" fmla="*/ 0 h 21"/>
                  <a:gd name="T18" fmla="*/ 106314627 w 4"/>
                  <a:gd name="T19" fmla="*/ 0 h 21"/>
                  <a:gd name="T20" fmla="*/ 141752836 w 4"/>
                  <a:gd name="T21" fmla="*/ 40322500 h 21"/>
                  <a:gd name="T22" fmla="*/ 141752836 w 4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1"/>
                  <a:gd name="T38" fmla="*/ 4 w 4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1">
                    <a:moveTo>
                      <a:pt x="4" y="20"/>
                    </a:moveTo>
                    <a:cubicBezTo>
                      <a:pt x="4" y="20"/>
                      <a:pt x="3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0"/>
                      <a:pt x="4" y="20"/>
                      <a:pt x="4" y="20"/>
                    </a:cubicBezTo>
                    <a:moveTo>
                      <a:pt x="4" y="1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2" y="13"/>
                      <a:pt x="4" y="17"/>
                      <a:pt x="4" y="20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6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88"/>
              <p:cNvSpPr>
                <a:spLocks noChangeArrowheads="1"/>
              </p:cNvSpPr>
              <p:nvPr/>
            </p:nvSpPr>
            <p:spPr bwMode="auto">
              <a:xfrm>
                <a:off x="638175" y="798513"/>
                <a:ext cx="503237" cy="277813"/>
              </a:xfrm>
              <a:custGeom>
                <a:avLst/>
                <a:gdLst>
                  <a:gd name="T0" fmla="*/ 2147483647 w 80"/>
                  <a:gd name="T1" fmla="*/ 0 h 44"/>
                  <a:gd name="T2" fmla="*/ 0 w 80"/>
                  <a:gd name="T3" fmla="*/ 1036507675 h 44"/>
                  <a:gd name="T4" fmla="*/ 553975871 w 80"/>
                  <a:gd name="T5" fmla="*/ 1754092340 h 44"/>
                  <a:gd name="T6" fmla="*/ 2147483647 w 80"/>
                  <a:gd name="T7" fmla="*/ 438521507 h 44"/>
                  <a:gd name="T8" fmla="*/ 2147483647 w 80"/>
                  <a:gd name="T9" fmla="*/ 438521507 h 44"/>
                  <a:gd name="T10" fmla="*/ 2147483647 w 80"/>
                  <a:gd name="T11" fmla="*/ 398655341 h 44"/>
                  <a:gd name="T12" fmla="*/ 2147483647 w 80"/>
                  <a:gd name="T13" fmla="*/ 398655341 h 44"/>
                  <a:gd name="T14" fmla="*/ 2147483647 w 80"/>
                  <a:gd name="T15" fmla="*/ 398655341 h 44"/>
                  <a:gd name="T16" fmla="*/ 2147483647 w 80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44"/>
                  <a:gd name="T29" fmla="*/ 80 w 8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44">
                    <a:moveTo>
                      <a:pt x="76" y="0"/>
                    </a:moveTo>
                    <a:cubicBezTo>
                      <a:pt x="67" y="14"/>
                      <a:pt x="36" y="25"/>
                      <a:pt x="0" y="26"/>
                    </a:cubicBezTo>
                    <a:cubicBezTo>
                      <a:pt x="3" y="33"/>
                      <a:pt x="8" y="39"/>
                      <a:pt x="14" y="44"/>
                    </a:cubicBezTo>
                    <a:cubicBezTo>
                      <a:pt x="51" y="40"/>
                      <a:pt x="79" y="27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7"/>
                      <a:pt x="78" y="3"/>
                      <a:pt x="76" y="0"/>
                    </a:cubicBezTo>
                  </a:path>
                </a:pathLst>
              </a:custGeom>
              <a:solidFill>
                <a:srgbClr val="F56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89"/>
              <p:cNvSpPr>
                <a:spLocks noChangeArrowheads="1"/>
              </p:cNvSpPr>
              <p:nvPr/>
            </p:nvSpPr>
            <p:spPr bwMode="auto">
              <a:xfrm>
                <a:off x="593725" y="639763"/>
                <a:ext cx="547687" cy="322263"/>
              </a:xfrm>
              <a:custGeom>
                <a:avLst/>
                <a:gdLst>
                  <a:gd name="T0" fmla="*/ 2147483647 w 87"/>
                  <a:gd name="T1" fmla="*/ 0 h 51"/>
                  <a:gd name="T2" fmla="*/ 2147483647 w 87"/>
                  <a:gd name="T3" fmla="*/ 119787053 h 51"/>
                  <a:gd name="T4" fmla="*/ 2147483647 w 87"/>
                  <a:gd name="T5" fmla="*/ 119787053 h 51"/>
                  <a:gd name="T6" fmla="*/ 2147483647 w 87"/>
                  <a:gd name="T7" fmla="*/ 119787053 h 51"/>
                  <a:gd name="T8" fmla="*/ 2147483647 w 87"/>
                  <a:gd name="T9" fmla="*/ 119787053 h 51"/>
                  <a:gd name="T10" fmla="*/ 2147483647 w 87"/>
                  <a:gd name="T11" fmla="*/ 119787053 h 51"/>
                  <a:gd name="T12" fmla="*/ 0 w 87"/>
                  <a:gd name="T13" fmla="*/ 1477348375 h 51"/>
                  <a:gd name="T14" fmla="*/ 277412908 w 87"/>
                  <a:gd name="T15" fmla="*/ 2036341984 h 51"/>
                  <a:gd name="T16" fmla="*/ 2147483647 w 87"/>
                  <a:gd name="T17" fmla="*/ 998206483 h 51"/>
                  <a:gd name="T18" fmla="*/ 2147483647 w 87"/>
                  <a:gd name="T19" fmla="*/ 638851644 h 51"/>
                  <a:gd name="T20" fmla="*/ 2147483647 w 87"/>
                  <a:gd name="T21" fmla="*/ 638851644 h 51"/>
                  <a:gd name="T22" fmla="*/ 2147483647 w 87"/>
                  <a:gd name="T23" fmla="*/ 638851644 h 51"/>
                  <a:gd name="T24" fmla="*/ 2147483647 w 87"/>
                  <a:gd name="T25" fmla="*/ 598922626 h 51"/>
                  <a:gd name="T26" fmla="*/ 2147483647 w 87"/>
                  <a:gd name="T27" fmla="*/ 598922626 h 51"/>
                  <a:gd name="T28" fmla="*/ 2147483647 w 87"/>
                  <a:gd name="T29" fmla="*/ 598922626 h 51"/>
                  <a:gd name="T30" fmla="*/ 2147483647 w 87"/>
                  <a:gd name="T31" fmla="*/ 0 h 51"/>
                  <a:gd name="T32" fmla="*/ 2147483647 w 87"/>
                  <a:gd name="T33" fmla="*/ 0 h 51"/>
                  <a:gd name="T34" fmla="*/ 2147483647 w 87"/>
                  <a:gd name="T35" fmla="*/ 0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7"/>
                  <a:gd name="T55" fmla="*/ 0 h 51"/>
                  <a:gd name="T56" fmla="*/ 87 w 87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7" h="51">
                    <a:moveTo>
                      <a:pt x="77" y="0"/>
                    </a:move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6" y="21"/>
                      <a:pt x="43" y="35"/>
                      <a:pt x="0" y="37"/>
                    </a:cubicBezTo>
                    <a:cubicBezTo>
                      <a:pt x="2" y="42"/>
                      <a:pt x="4" y="47"/>
                      <a:pt x="7" y="51"/>
                    </a:cubicBezTo>
                    <a:cubicBezTo>
                      <a:pt x="43" y="50"/>
                      <a:pt x="74" y="39"/>
                      <a:pt x="83" y="25"/>
                    </a:cubicBezTo>
                    <a:cubicBezTo>
                      <a:pt x="85" y="22"/>
                      <a:pt x="87" y="19"/>
                      <a:pt x="87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6"/>
                      <a:pt x="86" y="16"/>
                      <a:pt x="86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0"/>
                      <a:pt x="83" y="5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ED47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90"/>
              <p:cNvSpPr>
                <a:spLocks noEditPoints="1" noChangeArrowheads="1"/>
              </p:cNvSpPr>
              <p:nvPr/>
            </p:nvSpPr>
            <p:spPr bwMode="auto">
              <a:xfrm>
                <a:off x="1060450" y="569913"/>
                <a:ext cx="19050" cy="88900"/>
              </a:xfrm>
              <a:custGeom>
                <a:avLst/>
                <a:gdLst>
                  <a:gd name="T0" fmla="*/ 120967500 w 3"/>
                  <a:gd name="T1" fmla="*/ 564515000 h 14"/>
                  <a:gd name="T2" fmla="*/ 120967500 w 3"/>
                  <a:gd name="T3" fmla="*/ 564515000 h 14"/>
                  <a:gd name="T4" fmla="*/ 120967500 w 3"/>
                  <a:gd name="T5" fmla="*/ 564515000 h 14"/>
                  <a:gd name="T6" fmla="*/ 120967500 w 3"/>
                  <a:gd name="T7" fmla="*/ 564515000 h 14"/>
                  <a:gd name="T8" fmla="*/ 120967500 w 3"/>
                  <a:gd name="T9" fmla="*/ 0 h 14"/>
                  <a:gd name="T10" fmla="*/ 40322500 w 3"/>
                  <a:gd name="T11" fmla="*/ 80645000 h 14"/>
                  <a:gd name="T12" fmla="*/ 0 w 3"/>
                  <a:gd name="T13" fmla="*/ 161290000 h 14"/>
                  <a:gd name="T14" fmla="*/ 120967500 w 3"/>
                  <a:gd name="T15" fmla="*/ 564515000 h 14"/>
                  <a:gd name="T16" fmla="*/ 120967500 w 3"/>
                  <a:gd name="T17" fmla="*/ 443547500 h 14"/>
                  <a:gd name="T18" fmla="*/ 120967500 w 3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4"/>
                  <a:gd name="T32" fmla="*/ 3 w 3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4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moveTo>
                      <a:pt x="3" y="0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2" y="7"/>
                      <a:pt x="3" y="10"/>
                      <a:pt x="3" y="1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6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91"/>
              <p:cNvSpPr>
                <a:spLocks noChangeArrowheads="1"/>
              </p:cNvSpPr>
              <p:nvPr/>
            </p:nvSpPr>
            <p:spPr bwMode="auto">
              <a:xfrm>
                <a:off x="568325" y="595313"/>
                <a:ext cx="511175" cy="279400"/>
              </a:xfrm>
              <a:custGeom>
                <a:avLst/>
                <a:gdLst>
                  <a:gd name="T0" fmla="*/ 2147483647 w 81"/>
                  <a:gd name="T1" fmla="*/ 0 h 44"/>
                  <a:gd name="T2" fmla="*/ 0 w 81"/>
                  <a:gd name="T3" fmla="*/ 1048385000 h 44"/>
                  <a:gd name="T4" fmla="*/ 79654949 w 81"/>
                  <a:gd name="T5" fmla="*/ 1451610000 h 44"/>
                  <a:gd name="T6" fmla="*/ 159303587 w 81"/>
                  <a:gd name="T7" fmla="*/ 1774190000 h 44"/>
                  <a:gd name="T8" fmla="*/ 2147483647 w 81"/>
                  <a:gd name="T9" fmla="*/ 403225000 h 44"/>
                  <a:gd name="T10" fmla="*/ 2147483647 w 81"/>
                  <a:gd name="T11" fmla="*/ 403225000 h 44"/>
                  <a:gd name="T12" fmla="*/ 2147483647 w 81"/>
                  <a:gd name="T13" fmla="*/ 403225000 h 44"/>
                  <a:gd name="T14" fmla="*/ 2147483647 w 81"/>
                  <a:gd name="T15" fmla="*/ 403225000 h 44"/>
                  <a:gd name="T16" fmla="*/ 2147483647 w 81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44"/>
                  <a:gd name="T29" fmla="*/ 81 w 81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44">
                    <a:moveTo>
                      <a:pt x="78" y="0"/>
                    </a:moveTo>
                    <a:cubicBezTo>
                      <a:pt x="68" y="14"/>
                      <a:pt x="37" y="25"/>
                      <a:pt x="0" y="26"/>
                    </a:cubicBezTo>
                    <a:cubicBezTo>
                      <a:pt x="1" y="29"/>
                      <a:pt x="1" y="32"/>
                      <a:pt x="2" y="36"/>
                    </a:cubicBezTo>
                    <a:cubicBezTo>
                      <a:pt x="3" y="39"/>
                      <a:pt x="3" y="42"/>
                      <a:pt x="4" y="44"/>
                    </a:cubicBezTo>
                    <a:cubicBezTo>
                      <a:pt x="47" y="42"/>
                      <a:pt x="80" y="28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6"/>
                      <a:pt x="80" y="3"/>
                      <a:pt x="78" y="0"/>
                    </a:cubicBezTo>
                  </a:path>
                </a:pathLst>
              </a:custGeom>
              <a:solidFill>
                <a:srgbClr val="F56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92"/>
              <p:cNvSpPr>
                <a:spLocks noChangeArrowheads="1"/>
              </p:cNvSpPr>
              <p:nvPr/>
            </p:nvSpPr>
            <p:spPr bwMode="auto">
              <a:xfrm>
                <a:off x="568325" y="582613"/>
                <a:ext cx="498475" cy="177800"/>
              </a:xfrm>
              <a:custGeom>
                <a:avLst/>
                <a:gdLst>
                  <a:gd name="T0" fmla="*/ 2147483647 w 79"/>
                  <a:gd name="T1" fmla="*/ 0 h 28"/>
                  <a:gd name="T2" fmla="*/ 318506596 w 79"/>
                  <a:gd name="T3" fmla="*/ 604837500 h 28"/>
                  <a:gd name="T4" fmla="*/ 0 w 79"/>
                  <a:gd name="T5" fmla="*/ 604837500 h 28"/>
                  <a:gd name="T6" fmla="*/ 0 w 79"/>
                  <a:gd name="T7" fmla="*/ 1129030000 h 28"/>
                  <a:gd name="T8" fmla="*/ 2147483647 w 79"/>
                  <a:gd name="T9" fmla="*/ 80645000 h 28"/>
                  <a:gd name="T10" fmla="*/ 2147483647 w 7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28"/>
                  <a:gd name="T20" fmla="*/ 79 w 7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28">
                    <a:moveTo>
                      <a:pt x="79" y="0"/>
                    </a:moveTo>
                    <a:cubicBezTo>
                      <a:pt x="64" y="9"/>
                      <a:pt x="38" y="15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9"/>
                      <a:pt x="0" y="23"/>
                      <a:pt x="0" y="28"/>
                    </a:cubicBezTo>
                    <a:cubicBezTo>
                      <a:pt x="37" y="27"/>
                      <a:pt x="68" y="16"/>
                      <a:pt x="78" y="2"/>
                    </a:cubicBezTo>
                    <a:cubicBezTo>
                      <a:pt x="78" y="1"/>
                      <a:pt x="79" y="0"/>
                      <a:pt x="79" y="0"/>
                    </a:cubicBezTo>
                  </a:path>
                </a:pathLst>
              </a:custGeom>
              <a:solidFill>
                <a:srgbClr val="ED47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93"/>
              <p:cNvSpPr>
                <a:spLocks noEditPoints="1" noChangeArrowheads="1"/>
              </p:cNvSpPr>
              <p:nvPr/>
            </p:nvSpPr>
            <p:spPr bwMode="auto">
              <a:xfrm>
                <a:off x="1135062" y="334963"/>
                <a:ext cx="19050" cy="127000"/>
              </a:xfrm>
              <a:custGeom>
                <a:avLst/>
                <a:gdLst>
                  <a:gd name="T0" fmla="*/ 120967500 w 3"/>
                  <a:gd name="T1" fmla="*/ 806450000 h 20"/>
                  <a:gd name="T2" fmla="*/ 120967500 w 3"/>
                  <a:gd name="T3" fmla="*/ 806450000 h 20"/>
                  <a:gd name="T4" fmla="*/ 120967500 w 3"/>
                  <a:gd name="T5" fmla="*/ 806450000 h 20"/>
                  <a:gd name="T6" fmla="*/ 120967500 w 3"/>
                  <a:gd name="T7" fmla="*/ 806450000 h 20"/>
                  <a:gd name="T8" fmla="*/ 120967500 w 3"/>
                  <a:gd name="T9" fmla="*/ 40322500 h 20"/>
                  <a:gd name="T10" fmla="*/ 0 w 3"/>
                  <a:gd name="T11" fmla="*/ 403225000 h 20"/>
                  <a:gd name="T12" fmla="*/ 120967500 w 3"/>
                  <a:gd name="T13" fmla="*/ 806450000 h 20"/>
                  <a:gd name="T14" fmla="*/ 120967500 w 3"/>
                  <a:gd name="T15" fmla="*/ 40322500 h 20"/>
                  <a:gd name="T16" fmla="*/ 120967500 w 3"/>
                  <a:gd name="T17" fmla="*/ 0 h 20"/>
                  <a:gd name="T18" fmla="*/ 120967500 w 3"/>
                  <a:gd name="T19" fmla="*/ 0 h 20"/>
                  <a:gd name="T20" fmla="*/ 120967500 w 3"/>
                  <a:gd name="T21" fmla="*/ 40322500 h 20"/>
                  <a:gd name="T22" fmla="*/ 120967500 w 3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20"/>
                  <a:gd name="T38" fmla="*/ 3 w 3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20">
                    <a:moveTo>
                      <a:pt x="3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moveTo>
                      <a:pt x="3" y="1"/>
                    </a:moveTo>
                    <a:cubicBezTo>
                      <a:pt x="3" y="4"/>
                      <a:pt x="2" y="7"/>
                      <a:pt x="0" y="10"/>
                    </a:cubicBezTo>
                    <a:cubicBezTo>
                      <a:pt x="2" y="13"/>
                      <a:pt x="3" y="16"/>
                      <a:pt x="3" y="20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6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94"/>
              <p:cNvSpPr>
                <a:spLocks noChangeArrowheads="1"/>
              </p:cNvSpPr>
              <p:nvPr/>
            </p:nvSpPr>
            <p:spPr bwMode="auto">
              <a:xfrm>
                <a:off x="568325" y="398463"/>
                <a:ext cx="585787" cy="279400"/>
              </a:xfrm>
              <a:custGeom>
                <a:avLst/>
                <a:gdLst>
                  <a:gd name="T0" fmla="*/ 2147483647 w 93"/>
                  <a:gd name="T1" fmla="*/ 0 h 44"/>
                  <a:gd name="T2" fmla="*/ 317395773 w 93"/>
                  <a:gd name="T3" fmla="*/ 1048385000 h 44"/>
                  <a:gd name="T4" fmla="*/ 158697887 w 93"/>
                  <a:gd name="T5" fmla="*/ 1048385000 h 44"/>
                  <a:gd name="T6" fmla="*/ 0 w 93"/>
                  <a:gd name="T7" fmla="*/ 1774190000 h 44"/>
                  <a:gd name="T8" fmla="*/ 317395773 w 93"/>
                  <a:gd name="T9" fmla="*/ 1774190000 h 44"/>
                  <a:gd name="T10" fmla="*/ 2147483647 w 93"/>
                  <a:gd name="T11" fmla="*/ 1169352500 h 44"/>
                  <a:gd name="T12" fmla="*/ 2147483647 w 93"/>
                  <a:gd name="T13" fmla="*/ 1088707500 h 44"/>
                  <a:gd name="T14" fmla="*/ 2147483647 w 93"/>
                  <a:gd name="T15" fmla="*/ 1088707500 h 44"/>
                  <a:gd name="T16" fmla="*/ 2147483647 w 93"/>
                  <a:gd name="T17" fmla="*/ 1088707500 h 44"/>
                  <a:gd name="T18" fmla="*/ 2147483647 w 93"/>
                  <a:gd name="T19" fmla="*/ 403225000 h 44"/>
                  <a:gd name="T20" fmla="*/ 2147483647 w 93"/>
                  <a:gd name="T21" fmla="*/ 403225000 h 44"/>
                  <a:gd name="T22" fmla="*/ 2147483647 w 93"/>
                  <a:gd name="T23" fmla="*/ 403225000 h 44"/>
                  <a:gd name="T24" fmla="*/ 2147483647 w 93"/>
                  <a:gd name="T25" fmla="*/ 403225000 h 44"/>
                  <a:gd name="T26" fmla="*/ 2147483647 w 93"/>
                  <a:gd name="T27" fmla="*/ 403225000 h 44"/>
                  <a:gd name="T28" fmla="*/ 2147483647 w 93"/>
                  <a:gd name="T29" fmla="*/ 0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44"/>
                  <a:gd name="T47" fmla="*/ 93 w 93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44">
                    <a:moveTo>
                      <a:pt x="90" y="0"/>
                    </a:moveTo>
                    <a:cubicBezTo>
                      <a:pt x="80" y="15"/>
                      <a:pt x="47" y="26"/>
                      <a:pt x="8" y="26"/>
                    </a:cubicBezTo>
                    <a:cubicBezTo>
                      <a:pt x="6" y="26"/>
                      <a:pt x="5" y="26"/>
                      <a:pt x="4" y="26"/>
                    </a:cubicBezTo>
                    <a:cubicBezTo>
                      <a:pt x="2" y="32"/>
                      <a:pt x="1" y="38"/>
                      <a:pt x="0" y="44"/>
                    </a:cubicBezTo>
                    <a:cubicBezTo>
                      <a:pt x="3" y="44"/>
                      <a:pt x="5" y="44"/>
                      <a:pt x="8" y="44"/>
                    </a:cubicBezTo>
                    <a:cubicBezTo>
                      <a:pt x="38" y="44"/>
                      <a:pt x="64" y="38"/>
                      <a:pt x="79" y="29"/>
                    </a:cubicBezTo>
                    <a:cubicBezTo>
                      <a:pt x="80" y="28"/>
                      <a:pt x="81" y="28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8" y="22"/>
                      <a:pt x="93" y="17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6"/>
                      <a:pt x="92" y="3"/>
                      <a:pt x="90" y="0"/>
                    </a:cubicBezTo>
                  </a:path>
                </a:pathLst>
              </a:custGeom>
              <a:solidFill>
                <a:srgbClr val="F56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95"/>
              <p:cNvSpPr>
                <a:spLocks noChangeArrowheads="1"/>
              </p:cNvSpPr>
              <p:nvPr/>
            </p:nvSpPr>
            <p:spPr bwMode="auto">
              <a:xfrm>
                <a:off x="593725" y="190500"/>
                <a:ext cx="560387" cy="373063"/>
              </a:xfrm>
              <a:custGeom>
                <a:avLst/>
                <a:gdLst>
                  <a:gd name="T0" fmla="*/ 2147483647 w 89"/>
                  <a:gd name="T1" fmla="*/ 0 h 59"/>
                  <a:gd name="T2" fmla="*/ 2147483647 w 89"/>
                  <a:gd name="T3" fmla="*/ 39980972 h 59"/>
                  <a:gd name="T4" fmla="*/ 2140867234 w 89"/>
                  <a:gd name="T5" fmla="*/ 159923888 h 59"/>
                  <a:gd name="T6" fmla="*/ 2147483647 w 89"/>
                  <a:gd name="T7" fmla="*/ 759651115 h 59"/>
                  <a:gd name="T8" fmla="*/ 277517495 w 89"/>
                  <a:gd name="T9" fmla="*/ 1639245145 h 59"/>
                  <a:gd name="T10" fmla="*/ 0 w 89"/>
                  <a:gd name="T11" fmla="*/ 2147483647 h 59"/>
                  <a:gd name="T12" fmla="*/ 158583225 w 89"/>
                  <a:gd name="T13" fmla="*/ 2147483647 h 59"/>
                  <a:gd name="T14" fmla="*/ 2147483647 w 89"/>
                  <a:gd name="T15" fmla="*/ 1319391046 h 59"/>
                  <a:gd name="T16" fmla="*/ 2147483647 w 89"/>
                  <a:gd name="T17" fmla="*/ 959555975 h 59"/>
                  <a:gd name="T18" fmla="*/ 2147483647 w 89"/>
                  <a:gd name="T19" fmla="*/ 959555975 h 59"/>
                  <a:gd name="T20" fmla="*/ 2147483647 w 89"/>
                  <a:gd name="T21" fmla="*/ 959555975 h 59"/>
                  <a:gd name="T22" fmla="*/ 2147483647 w 89"/>
                  <a:gd name="T23" fmla="*/ 919575003 h 59"/>
                  <a:gd name="T24" fmla="*/ 2147483647 w 89"/>
                  <a:gd name="T25" fmla="*/ 919575003 h 59"/>
                  <a:gd name="T26" fmla="*/ 2147483647 w 89"/>
                  <a:gd name="T27" fmla="*/ 919575003 h 59"/>
                  <a:gd name="T28" fmla="*/ 2147483647 w 89"/>
                  <a:gd name="T29" fmla="*/ 0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9"/>
                  <a:gd name="T46" fmla="*/ 0 h 59"/>
                  <a:gd name="T47" fmla="*/ 89 w 89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9" h="59">
                    <a:moveTo>
                      <a:pt x="67" y="0"/>
                    </a:moveTo>
                    <a:cubicBezTo>
                      <a:pt x="66" y="0"/>
                      <a:pt x="65" y="1"/>
                      <a:pt x="63" y="1"/>
                    </a:cubicBezTo>
                    <a:cubicBezTo>
                      <a:pt x="60" y="2"/>
                      <a:pt x="57" y="3"/>
                      <a:pt x="54" y="4"/>
                    </a:cubicBezTo>
                    <a:cubicBezTo>
                      <a:pt x="64" y="8"/>
                      <a:pt x="71" y="13"/>
                      <a:pt x="71" y="19"/>
                    </a:cubicBezTo>
                    <a:cubicBezTo>
                      <a:pt x="71" y="31"/>
                      <a:pt x="43" y="41"/>
                      <a:pt x="7" y="41"/>
                    </a:cubicBezTo>
                    <a:cubicBezTo>
                      <a:pt x="4" y="47"/>
                      <a:pt x="2" y="52"/>
                      <a:pt x="0" y="59"/>
                    </a:cubicBezTo>
                    <a:cubicBezTo>
                      <a:pt x="1" y="59"/>
                      <a:pt x="2" y="59"/>
                      <a:pt x="4" y="59"/>
                    </a:cubicBezTo>
                    <a:cubicBezTo>
                      <a:pt x="43" y="59"/>
                      <a:pt x="76" y="48"/>
                      <a:pt x="86" y="33"/>
                    </a:cubicBezTo>
                    <a:cubicBezTo>
                      <a:pt x="88" y="30"/>
                      <a:pt x="89" y="27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14"/>
                      <a:pt x="80" y="6"/>
                      <a:pt x="67" y="0"/>
                    </a:cubicBezTo>
                  </a:path>
                </a:pathLst>
              </a:custGeom>
              <a:solidFill>
                <a:srgbClr val="ED47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96"/>
              <p:cNvSpPr>
                <a:spLocks noChangeArrowheads="1"/>
              </p:cNvSpPr>
              <p:nvPr/>
            </p:nvSpPr>
            <p:spPr bwMode="auto">
              <a:xfrm>
                <a:off x="638175" y="215900"/>
                <a:ext cx="403225" cy="233363"/>
              </a:xfrm>
              <a:custGeom>
                <a:avLst/>
                <a:gdLst>
                  <a:gd name="T0" fmla="*/ 1865659071 w 64"/>
                  <a:gd name="T1" fmla="*/ 0 h 37"/>
                  <a:gd name="T2" fmla="*/ 0 w 64"/>
                  <a:gd name="T3" fmla="*/ 1471845669 h 37"/>
                  <a:gd name="T4" fmla="*/ 2147483647 w 64"/>
                  <a:gd name="T5" fmla="*/ 596696577 h 37"/>
                  <a:gd name="T6" fmla="*/ 1865659071 w 6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37"/>
                  <a:gd name="T14" fmla="*/ 64 w 64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37">
                    <a:moveTo>
                      <a:pt x="47" y="0"/>
                    </a:moveTo>
                    <a:cubicBezTo>
                      <a:pt x="27" y="7"/>
                      <a:pt x="10" y="20"/>
                      <a:pt x="0" y="37"/>
                    </a:cubicBezTo>
                    <a:cubicBezTo>
                      <a:pt x="36" y="37"/>
                      <a:pt x="64" y="27"/>
                      <a:pt x="64" y="15"/>
                    </a:cubicBezTo>
                    <a:cubicBezTo>
                      <a:pt x="64" y="9"/>
                      <a:pt x="57" y="4"/>
                      <a:pt x="47" y="0"/>
                    </a:cubicBezTo>
                  </a:path>
                </a:pathLst>
              </a:custGeom>
              <a:solidFill>
                <a:srgbClr val="F56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Oval 97"/>
              <p:cNvSpPr>
                <a:spLocks noChangeArrowheads="1"/>
              </p:cNvSpPr>
              <p:nvPr/>
            </p:nvSpPr>
            <p:spPr bwMode="auto">
              <a:xfrm>
                <a:off x="612775" y="0"/>
                <a:ext cx="1116012" cy="1114425"/>
              </a:xfrm>
              <a:prstGeom prst="ellipse">
                <a:avLst/>
              </a:prstGeom>
              <a:solidFill>
                <a:srgbClr val="FEC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56" name="Oval 98"/>
              <p:cNvSpPr>
                <a:spLocks noChangeArrowheads="1"/>
              </p:cNvSpPr>
              <p:nvPr/>
            </p:nvSpPr>
            <p:spPr bwMode="auto">
              <a:xfrm>
                <a:off x="631825" y="12700"/>
                <a:ext cx="1077912" cy="1089025"/>
              </a:xfrm>
              <a:prstGeom prst="ellipse">
                <a:avLst/>
              </a:prstGeom>
              <a:solidFill>
                <a:srgbClr val="F68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58" name="Oval 99"/>
              <p:cNvSpPr>
                <a:spLocks noChangeArrowheads="1"/>
              </p:cNvSpPr>
              <p:nvPr/>
            </p:nvSpPr>
            <p:spPr bwMode="auto">
              <a:xfrm>
                <a:off x="744537" y="133350"/>
                <a:ext cx="852487" cy="847725"/>
              </a:xfrm>
              <a:prstGeom prst="ellipse">
                <a:avLst/>
              </a:prstGeom>
              <a:solidFill>
                <a:srgbClr val="FEC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59" name="Freeform 100"/>
              <p:cNvSpPr>
                <a:spLocks noEditPoints="1" noChangeArrowheads="1"/>
              </p:cNvSpPr>
              <p:nvPr/>
            </p:nvSpPr>
            <p:spPr bwMode="auto">
              <a:xfrm>
                <a:off x="1003300" y="228600"/>
                <a:ext cx="334962" cy="658813"/>
              </a:xfrm>
              <a:custGeom>
                <a:avLst/>
                <a:gdLst>
                  <a:gd name="T0" fmla="*/ 399426385 w 53"/>
                  <a:gd name="T1" fmla="*/ 2147483647 h 104"/>
                  <a:gd name="T2" fmla="*/ 119827915 w 53"/>
                  <a:gd name="T3" fmla="*/ 2147483647 h 104"/>
                  <a:gd name="T4" fmla="*/ 239655831 w 53"/>
                  <a:gd name="T5" fmla="*/ 2147483647 h 104"/>
                  <a:gd name="T6" fmla="*/ 439369023 w 53"/>
                  <a:gd name="T7" fmla="*/ 2147483647 h 104"/>
                  <a:gd name="T8" fmla="*/ 878744367 w 53"/>
                  <a:gd name="T9" fmla="*/ 2147483647 h 104"/>
                  <a:gd name="T10" fmla="*/ 679031174 w 53"/>
                  <a:gd name="T11" fmla="*/ 2046577246 h 104"/>
                  <a:gd name="T12" fmla="*/ 199713192 w 53"/>
                  <a:gd name="T13" fmla="*/ 1645284112 h 104"/>
                  <a:gd name="T14" fmla="*/ 199713192 w 53"/>
                  <a:gd name="T15" fmla="*/ 963095920 h 104"/>
                  <a:gd name="T16" fmla="*/ 679031174 w 53"/>
                  <a:gd name="T17" fmla="*/ 521678540 h 104"/>
                  <a:gd name="T18" fmla="*/ 1118400198 w 53"/>
                  <a:gd name="T19" fmla="*/ 120385406 h 104"/>
                  <a:gd name="T20" fmla="*/ 1238228113 w 53"/>
                  <a:gd name="T21" fmla="*/ 0 h 104"/>
                  <a:gd name="T22" fmla="*/ 1358056029 w 53"/>
                  <a:gd name="T23" fmla="*/ 441417379 h 104"/>
                  <a:gd name="T24" fmla="*/ 2037087203 w 53"/>
                  <a:gd name="T25" fmla="*/ 762449353 h 104"/>
                  <a:gd name="T26" fmla="*/ 1837374011 w 53"/>
                  <a:gd name="T27" fmla="*/ 1003226500 h 104"/>
                  <a:gd name="T28" fmla="*/ 1677603457 w 53"/>
                  <a:gd name="T29" fmla="*/ 882834759 h 104"/>
                  <a:gd name="T30" fmla="*/ 1318113390 w 53"/>
                  <a:gd name="T31" fmla="*/ 762449353 h 104"/>
                  <a:gd name="T32" fmla="*/ 1557769221 w 53"/>
                  <a:gd name="T33" fmla="*/ 1966316085 h 104"/>
                  <a:gd name="T34" fmla="*/ 2037087203 w 53"/>
                  <a:gd name="T35" fmla="*/ 2147483647 h 104"/>
                  <a:gd name="T36" fmla="*/ 2037087203 w 53"/>
                  <a:gd name="T37" fmla="*/ 2147483647 h 104"/>
                  <a:gd name="T38" fmla="*/ 1557769221 w 53"/>
                  <a:gd name="T39" fmla="*/ 2147483647 h 104"/>
                  <a:gd name="T40" fmla="*/ 1078457559 w 53"/>
                  <a:gd name="T41" fmla="*/ 2147483647 h 104"/>
                  <a:gd name="T42" fmla="*/ 998572282 w 53"/>
                  <a:gd name="T43" fmla="*/ 2147483647 h 104"/>
                  <a:gd name="T44" fmla="*/ 878744367 w 53"/>
                  <a:gd name="T45" fmla="*/ 2147483647 h 104"/>
                  <a:gd name="T46" fmla="*/ 559203259 w 53"/>
                  <a:gd name="T47" fmla="*/ 1444643879 h 104"/>
                  <a:gd name="T48" fmla="*/ 798859090 w 53"/>
                  <a:gd name="T49" fmla="*/ 1685414692 h 104"/>
                  <a:gd name="T50" fmla="*/ 1078457559 w 53"/>
                  <a:gd name="T51" fmla="*/ 762449353 h 104"/>
                  <a:gd name="T52" fmla="*/ 639088536 w 53"/>
                  <a:gd name="T53" fmla="*/ 922965339 h 104"/>
                  <a:gd name="T54" fmla="*/ 519254300 w 53"/>
                  <a:gd name="T55" fmla="*/ 1243997313 h 104"/>
                  <a:gd name="T56" fmla="*/ 1717546095 w 53"/>
                  <a:gd name="T57" fmla="*/ 2147483647 h 104"/>
                  <a:gd name="T58" fmla="*/ 1437941306 w 53"/>
                  <a:gd name="T59" fmla="*/ 2147483647 h 104"/>
                  <a:gd name="T60" fmla="*/ 1158342836 w 53"/>
                  <a:gd name="T61" fmla="*/ 2147483647 h 104"/>
                  <a:gd name="T62" fmla="*/ 1597718180 w 53"/>
                  <a:gd name="T63" fmla="*/ 2147483647 h 104"/>
                  <a:gd name="T64" fmla="*/ 1757488734 w 53"/>
                  <a:gd name="T65" fmla="*/ 2147483647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04"/>
                  <a:gd name="T101" fmla="*/ 53 w 53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04">
                    <a:moveTo>
                      <a:pt x="22" y="92"/>
                    </a:moveTo>
                    <a:cubicBezTo>
                      <a:pt x="17" y="91"/>
                      <a:pt x="13" y="90"/>
                      <a:pt x="10" y="88"/>
                    </a:cubicBezTo>
                    <a:cubicBezTo>
                      <a:pt x="6" y="87"/>
                      <a:pt x="3" y="84"/>
                      <a:pt x="0" y="81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3" y="76"/>
                      <a:pt x="4" y="76"/>
                      <a:pt x="4" y="76"/>
                    </a:cubicBezTo>
                    <a:cubicBezTo>
                      <a:pt x="5" y="76"/>
                      <a:pt x="5" y="75"/>
                      <a:pt x="6" y="75"/>
                    </a:cubicBezTo>
                    <a:cubicBezTo>
                      <a:pt x="6" y="75"/>
                      <a:pt x="7" y="76"/>
                      <a:pt x="8" y="77"/>
                    </a:cubicBezTo>
                    <a:cubicBezTo>
                      <a:pt x="9" y="77"/>
                      <a:pt x="10" y="78"/>
                      <a:pt x="11" y="79"/>
                    </a:cubicBezTo>
                    <a:cubicBezTo>
                      <a:pt x="13" y="80"/>
                      <a:pt x="14" y="81"/>
                      <a:pt x="16" y="82"/>
                    </a:cubicBezTo>
                    <a:cubicBezTo>
                      <a:pt x="18" y="82"/>
                      <a:pt x="20" y="83"/>
                      <a:pt x="22" y="83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3"/>
                      <a:pt x="19" y="52"/>
                      <a:pt x="17" y="51"/>
                    </a:cubicBezTo>
                    <a:cubicBezTo>
                      <a:pt x="14" y="50"/>
                      <a:pt x="12" y="49"/>
                      <a:pt x="10" y="47"/>
                    </a:cubicBezTo>
                    <a:cubicBezTo>
                      <a:pt x="8" y="46"/>
                      <a:pt x="6" y="44"/>
                      <a:pt x="5" y="41"/>
                    </a:cubicBezTo>
                    <a:cubicBezTo>
                      <a:pt x="4" y="39"/>
                      <a:pt x="3" y="36"/>
                      <a:pt x="3" y="32"/>
                    </a:cubicBezTo>
                    <a:cubicBezTo>
                      <a:pt x="3" y="30"/>
                      <a:pt x="4" y="27"/>
                      <a:pt x="5" y="24"/>
                    </a:cubicBezTo>
                    <a:cubicBezTo>
                      <a:pt x="6" y="22"/>
                      <a:pt x="8" y="20"/>
                      <a:pt x="10" y="18"/>
                    </a:cubicBezTo>
                    <a:cubicBezTo>
                      <a:pt x="12" y="16"/>
                      <a:pt x="14" y="14"/>
                      <a:pt x="17" y="13"/>
                    </a:cubicBezTo>
                    <a:cubicBezTo>
                      <a:pt x="20" y="11"/>
                      <a:pt x="24" y="11"/>
                      <a:pt x="27" y="1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11"/>
                      <a:pt x="41" y="12"/>
                      <a:pt x="44" y="14"/>
                    </a:cubicBezTo>
                    <a:cubicBezTo>
                      <a:pt x="46" y="15"/>
                      <a:pt x="49" y="17"/>
                      <a:pt x="51" y="19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8" y="24"/>
                      <a:pt x="47" y="25"/>
                      <a:pt x="46" y="25"/>
                    </a:cubicBezTo>
                    <a:cubicBezTo>
                      <a:pt x="46" y="25"/>
                      <a:pt x="45" y="24"/>
                      <a:pt x="44" y="24"/>
                    </a:cubicBezTo>
                    <a:cubicBezTo>
                      <a:pt x="44" y="24"/>
                      <a:pt x="43" y="23"/>
                      <a:pt x="42" y="22"/>
                    </a:cubicBezTo>
                    <a:cubicBezTo>
                      <a:pt x="41" y="22"/>
                      <a:pt x="39" y="21"/>
                      <a:pt x="38" y="21"/>
                    </a:cubicBezTo>
                    <a:cubicBezTo>
                      <a:pt x="36" y="20"/>
                      <a:pt x="35" y="19"/>
                      <a:pt x="33" y="19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4" y="47"/>
                      <a:pt x="36" y="48"/>
                      <a:pt x="39" y="49"/>
                    </a:cubicBezTo>
                    <a:cubicBezTo>
                      <a:pt x="42" y="50"/>
                      <a:pt x="44" y="51"/>
                      <a:pt x="46" y="53"/>
                    </a:cubicBezTo>
                    <a:cubicBezTo>
                      <a:pt x="48" y="54"/>
                      <a:pt x="50" y="56"/>
                      <a:pt x="51" y="58"/>
                    </a:cubicBezTo>
                    <a:cubicBezTo>
                      <a:pt x="52" y="61"/>
                      <a:pt x="53" y="63"/>
                      <a:pt x="53" y="67"/>
                    </a:cubicBezTo>
                    <a:cubicBezTo>
                      <a:pt x="53" y="70"/>
                      <a:pt x="52" y="73"/>
                      <a:pt x="51" y="76"/>
                    </a:cubicBezTo>
                    <a:cubicBezTo>
                      <a:pt x="50" y="79"/>
                      <a:pt x="49" y="82"/>
                      <a:pt x="47" y="84"/>
                    </a:cubicBezTo>
                    <a:cubicBezTo>
                      <a:pt x="44" y="86"/>
                      <a:pt x="42" y="88"/>
                      <a:pt x="39" y="89"/>
                    </a:cubicBezTo>
                    <a:cubicBezTo>
                      <a:pt x="36" y="91"/>
                      <a:pt x="32" y="92"/>
                      <a:pt x="28" y="9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2"/>
                      <a:pt x="27" y="103"/>
                      <a:pt x="27" y="103"/>
                    </a:cubicBezTo>
                    <a:cubicBezTo>
                      <a:pt x="26" y="104"/>
                      <a:pt x="25" y="104"/>
                      <a:pt x="25" y="104"/>
                    </a:cubicBezTo>
                    <a:cubicBezTo>
                      <a:pt x="21" y="104"/>
                      <a:pt x="21" y="104"/>
                      <a:pt x="21" y="104"/>
                    </a:cubicBezTo>
                    <a:lnTo>
                      <a:pt x="22" y="92"/>
                    </a:lnTo>
                    <a:close/>
                    <a:moveTo>
                      <a:pt x="13" y="31"/>
                    </a:move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5" y="39"/>
                      <a:pt x="16" y="40"/>
                    </a:cubicBezTo>
                    <a:cubicBezTo>
                      <a:pt x="17" y="41"/>
                      <a:pt x="19" y="41"/>
                      <a:pt x="20" y="42"/>
                    </a:cubicBezTo>
                    <a:cubicBezTo>
                      <a:pt x="22" y="43"/>
                      <a:pt x="23" y="44"/>
                      <a:pt x="25" y="4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4" y="19"/>
                      <a:pt x="22" y="20"/>
                      <a:pt x="21" y="21"/>
                    </a:cubicBezTo>
                    <a:cubicBezTo>
                      <a:pt x="19" y="21"/>
                      <a:pt x="17" y="22"/>
                      <a:pt x="16" y="23"/>
                    </a:cubicBezTo>
                    <a:cubicBezTo>
                      <a:pt x="15" y="24"/>
                      <a:pt x="14" y="26"/>
                      <a:pt x="14" y="27"/>
                    </a:cubicBezTo>
                    <a:cubicBezTo>
                      <a:pt x="13" y="28"/>
                      <a:pt x="13" y="30"/>
                      <a:pt x="13" y="31"/>
                    </a:cubicBezTo>
                    <a:close/>
                    <a:moveTo>
                      <a:pt x="44" y="68"/>
                    </a:moveTo>
                    <a:cubicBezTo>
                      <a:pt x="44" y="66"/>
                      <a:pt x="43" y="65"/>
                      <a:pt x="43" y="64"/>
                    </a:cubicBezTo>
                    <a:cubicBezTo>
                      <a:pt x="42" y="62"/>
                      <a:pt x="41" y="61"/>
                      <a:pt x="40" y="60"/>
                    </a:cubicBezTo>
                    <a:cubicBezTo>
                      <a:pt x="39" y="59"/>
                      <a:pt x="37" y="58"/>
                      <a:pt x="36" y="58"/>
                    </a:cubicBezTo>
                    <a:cubicBezTo>
                      <a:pt x="34" y="57"/>
                      <a:pt x="32" y="56"/>
                      <a:pt x="31" y="56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1" y="83"/>
                      <a:pt x="33" y="83"/>
                      <a:pt x="35" y="82"/>
                    </a:cubicBezTo>
                    <a:cubicBezTo>
                      <a:pt x="37" y="81"/>
                      <a:pt x="39" y="80"/>
                      <a:pt x="40" y="79"/>
                    </a:cubicBezTo>
                    <a:cubicBezTo>
                      <a:pt x="41" y="77"/>
                      <a:pt x="42" y="76"/>
                      <a:pt x="43" y="74"/>
                    </a:cubicBezTo>
                    <a:cubicBezTo>
                      <a:pt x="43" y="72"/>
                      <a:pt x="44" y="70"/>
                      <a:pt x="44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3" name="矩形 25"/>
          <p:cNvSpPr>
            <a:spLocks noChangeArrowheads="1"/>
          </p:cNvSpPr>
          <p:nvPr/>
        </p:nvSpPr>
        <p:spPr bwMode="auto">
          <a:xfrm>
            <a:off x="887129" y="1968041"/>
            <a:ext cx="2304691" cy="22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Lorem Ipsum</a:t>
            </a:r>
            <a:r>
              <a:rPr lang="en-US" sz="1200" dirty="0"/>
              <a:t> is simply dummy text of the printing and typesetting industry. Lorem Ipsum has been the industry's standard dummy text ever since the 1500s, when an unknown printer took a galley of type and scrambled it to make a </a:t>
            </a:r>
            <a:r>
              <a:rPr lang="en-US" sz="1200" dirty="0" smtClean="0"/>
              <a:t>type</a:t>
            </a:r>
            <a:endParaRPr lang="en-US" altLang="zh-CN" sz="1200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5" name="矩形 40"/>
          <p:cNvSpPr>
            <a:spLocks noChangeArrowheads="1"/>
          </p:cNvSpPr>
          <p:nvPr/>
        </p:nvSpPr>
        <p:spPr bwMode="auto">
          <a:xfrm>
            <a:off x="887129" y="1255823"/>
            <a:ext cx="2304692" cy="6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28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Ciencia</a:t>
            </a:r>
            <a:endParaRPr lang="en-US" sz="28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grpSp>
        <p:nvGrpSpPr>
          <p:cNvPr id="76" name="组合 25"/>
          <p:cNvGrpSpPr>
            <a:grpSpLocks/>
          </p:cNvGrpSpPr>
          <p:nvPr/>
        </p:nvGrpSpPr>
        <p:grpSpPr bwMode="auto">
          <a:xfrm>
            <a:off x="6735851" y="1045023"/>
            <a:ext cx="703263" cy="695325"/>
            <a:chOff x="0" y="0"/>
            <a:chExt cx="499393" cy="499393"/>
          </a:xfrm>
        </p:grpSpPr>
        <p:sp>
          <p:nvSpPr>
            <p:cNvPr id="77" name="椭圆 19"/>
            <p:cNvSpPr>
              <a:spLocks noChangeArrowheads="1"/>
            </p:cNvSpPr>
            <p:nvPr/>
          </p:nvSpPr>
          <p:spPr bwMode="auto">
            <a:xfrm>
              <a:off x="0" y="0"/>
              <a:ext cx="499393" cy="499393"/>
            </a:xfrm>
            <a:prstGeom prst="ellipse">
              <a:avLst/>
            </a:pr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78" name="图片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6" y="85977"/>
              <a:ext cx="324047" cy="32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组合 24"/>
          <p:cNvGrpSpPr>
            <a:grpSpLocks/>
          </p:cNvGrpSpPr>
          <p:nvPr/>
        </p:nvGrpSpPr>
        <p:grpSpPr bwMode="auto">
          <a:xfrm>
            <a:off x="5838914" y="1045023"/>
            <a:ext cx="703262" cy="695325"/>
            <a:chOff x="0" y="0"/>
            <a:chExt cx="499393" cy="499393"/>
          </a:xfrm>
        </p:grpSpPr>
        <p:sp>
          <p:nvSpPr>
            <p:cNvPr id="81" name="椭圆 18"/>
            <p:cNvSpPr>
              <a:spLocks noChangeArrowheads="1"/>
            </p:cNvSpPr>
            <p:nvPr/>
          </p:nvSpPr>
          <p:spPr bwMode="auto">
            <a:xfrm>
              <a:off x="0" y="0"/>
              <a:ext cx="499393" cy="499393"/>
            </a:xfrm>
            <a:prstGeom prst="ellipse">
              <a:avLst/>
            </a:pr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82" name="图片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507" y="67369"/>
              <a:ext cx="410379" cy="36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组合 26"/>
          <p:cNvGrpSpPr>
            <a:grpSpLocks/>
          </p:cNvGrpSpPr>
          <p:nvPr/>
        </p:nvGrpSpPr>
        <p:grpSpPr bwMode="auto">
          <a:xfrm>
            <a:off x="7629614" y="884685"/>
            <a:ext cx="704850" cy="855663"/>
            <a:chOff x="0" y="0"/>
            <a:chExt cx="499393" cy="614420"/>
          </a:xfrm>
        </p:grpSpPr>
        <p:sp>
          <p:nvSpPr>
            <p:cNvPr id="84" name="椭圆 20"/>
            <p:cNvSpPr>
              <a:spLocks noChangeArrowheads="1"/>
            </p:cNvSpPr>
            <p:nvPr/>
          </p:nvSpPr>
          <p:spPr bwMode="auto">
            <a:xfrm>
              <a:off x="0" y="115027"/>
              <a:ext cx="499393" cy="499393"/>
            </a:xfrm>
            <a:prstGeom prst="ellipse">
              <a:avLst/>
            </a:pr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85" name="图片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19" y="0"/>
              <a:ext cx="271155" cy="58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矩形 28"/>
          <p:cNvSpPr>
            <a:spLocks noChangeArrowheads="1"/>
          </p:cNvSpPr>
          <p:nvPr/>
        </p:nvSpPr>
        <p:spPr bwMode="auto">
          <a:xfrm>
            <a:off x="5784939" y="1835598"/>
            <a:ext cx="812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 algn="ctr"/>
            <a:r>
              <a:rPr lang="zh-CN" altLang="en-US" sz="1300" dirty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zh-CN" altLang="en-US" dirty="0"/>
          </a:p>
        </p:txBody>
      </p:sp>
      <p:sp>
        <p:nvSpPr>
          <p:cNvPr id="88" name="矩形 30"/>
          <p:cNvSpPr>
            <a:spLocks noChangeArrowheads="1"/>
          </p:cNvSpPr>
          <p:nvPr/>
        </p:nvSpPr>
        <p:spPr bwMode="auto">
          <a:xfrm>
            <a:off x="6681876" y="1835598"/>
            <a:ext cx="812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 algn="ctr"/>
            <a:r>
              <a:rPr lang="zh-CN" altLang="en-US" sz="130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zh-CN" altLang="en-US"/>
          </a:p>
        </p:txBody>
      </p:sp>
      <p:sp>
        <p:nvSpPr>
          <p:cNvPr id="90" name="矩形 32"/>
          <p:cNvSpPr>
            <a:spLocks noChangeArrowheads="1"/>
          </p:cNvSpPr>
          <p:nvPr/>
        </p:nvSpPr>
        <p:spPr bwMode="auto">
          <a:xfrm>
            <a:off x="7575639" y="1835598"/>
            <a:ext cx="812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 algn="ctr"/>
            <a:r>
              <a:rPr lang="zh-CN" altLang="en-US" sz="130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27732" y="1045023"/>
            <a:ext cx="703262" cy="695325"/>
            <a:chOff x="4827732" y="1045023"/>
            <a:chExt cx="703262" cy="695325"/>
          </a:xfrm>
        </p:grpSpPr>
        <p:sp>
          <p:nvSpPr>
            <p:cNvPr id="98" name="椭圆 18"/>
            <p:cNvSpPr>
              <a:spLocks noChangeArrowheads="1"/>
            </p:cNvSpPr>
            <p:nvPr/>
          </p:nvSpPr>
          <p:spPr bwMode="auto">
            <a:xfrm>
              <a:off x="4827732" y="1045023"/>
              <a:ext cx="703262" cy="6953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92" name="组合 63"/>
            <p:cNvGrpSpPr>
              <a:grpSpLocks/>
            </p:cNvGrpSpPr>
            <p:nvPr/>
          </p:nvGrpSpPr>
          <p:grpSpPr bwMode="auto">
            <a:xfrm>
              <a:off x="4980693" y="1143184"/>
              <a:ext cx="407818" cy="479087"/>
              <a:chOff x="2" y="0"/>
              <a:chExt cx="3111498" cy="3689350"/>
            </a:xfrm>
            <a:solidFill>
              <a:schemeClr val="bg1"/>
            </a:solidFill>
          </p:grpSpPr>
          <p:sp>
            <p:nvSpPr>
              <p:cNvPr id="93" name="Freeform 42"/>
              <p:cNvSpPr>
                <a:spLocks noEditPoints="1" noChangeArrowheads="1"/>
              </p:cNvSpPr>
              <p:nvPr/>
            </p:nvSpPr>
            <p:spPr bwMode="auto">
              <a:xfrm>
                <a:off x="2" y="1016001"/>
                <a:ext cx="3111498" cy="2673349"/>
              </a:xfrm>
              <a:custGeom>
                <a:avLst/>
                <a:gdLst>
                  <a:gd name="T0" fmla="*/ 1714500 w 1960"/>
                  <a:gd name="T1" fmla="*/ 9525 h 1684"/>
                  <a:gd name="T2" fmla="*/ 2019300 w 1960"/>
                  <a:gd name="T3" fmla="*/ 85725 h 1684"/>
                  <a:gd name="T4" fmla="*/ 2298700 w 1960"/>
                  <a:gd name="T5" fmla="*/ 228600 h 1684"/>
                  <a:gd name="T6" fmla="*/ 2546350 w 1960"/>
                  <a:gd name="T7" fmla="*/ 431800 h 1684"/>
                  <a:gd name="T8" fmla="*/ 2755900 w 1960"/>
                  <a:gd name="T9" fmla="*/ 688975 h 1684"/>
                  <a:gd name="T10" fmla="*/ 2924175 w 1960"/>
                  <a:gd name="T11" fmla="*/ 990600 h 1684"/>
                  <a:gd name="T12" fmla="*/ 3041650 w 1960"/>
                  <a:gd name="T13" fmla="*/ 1327150 h 1684"/>
                  <a:gd name="T14" fmla="*/ 3105150 w 1960"/>
                  <a:gd name="T15" fmla="*/ 1695450 h 1684"/>
                  <a:gd name="T16" fmla="*/ 3108325 w 1960"/>
                  <a:gd name="T17" fmla="*/ 1936750 h 1684"/>
                  <a:gd name="T18" fmla="*/ 3057525 w 1960"/>
                  <a:gd name="T19" fmla="*/ 2114550 h 1684"/>
                  <a:gd name="T20" fmla="*/ 2943225 w 1960"/>
                  <a:gd name="T21" fmla="*/ 2266950 h 1684"/>
                  <a:gd name="T22" fmla="*/ 2778125 w 1960"/>
                  <a:gd name="T23" fmla="*/ 2397125 h 1684"/>
                  <a:gd name="T24" fmla="*/ 2568575 w 1960"/>
                  <a:gd name="T25" fmla="*/ 2498725 h 1684"/>
                  <a:gd name="T26" fmla="*/ 2260600 w 1960"/>
                  <a:gd name="T27" fmla="*/ 2593975 h 1684"/>
                  <a:gd name="T28" fmla="*/ 1701800 w 1960"/>
                  <a:gd name="T29" fmla="*/ 2670175 h 1684"/>
                  <a:gd name="T30" fmla="*/ 1123950 w 1960"/>
                  <a:gd name="T31" fmla="*/ 2644775 h 1684"/>
                  <a:gd name="T32" fmla="*/ 660400 w 1960"/>
                  <a:gd name="T33" fmla="*/ 2543175 h 1684"/>
                  <a:gd name="T34" fmla="*/ 431800 w 1960"/>
                  <a:gd name="T35" fmla="*/ 2451100 h 1684"/>
                  <a:gd name="T36" fmla="*/ 244475 w 1960"/>
                  <a:gd name="T37" fmla="*/ 2333625 h 1684"/>
                  <a:gd name="T38" fmla="*/ 104775 w 1960"/>
                  <a:gd name="T39" fmla="*/ 2193925 h 1684"/>
                  <a:gd name="T40" fmla="*/ 19050 w 1960"/>
                  <a:gd name="T41" fmla="*/ 2028825 h 1684"/>
                  <a:gd name="T42" fmla="*/ 0 w 1960"/>
                  <a:gd name="T43" fmla="*/ 1889125 h 1684"/>
                  <a:gd name="T44" fmla="*/ 31750 w 1960"/>
                  <a:gd name="T45" fmla="*/ 1508125 h 1684"/>
                  <a:gd name="T46" fmla="*/ 123825 w 1960"/>
                  <a:gd name="T47" fmla="*/ 1155700 h 1684"/>
                  <a:gd name="T48" fmla="*/ 266700 w 1960"/>
                  <a:gd name="T49" fmla="*/ 835025 h 1684"/>
                  <a:gd name="T50" fmla="*/ 457200 w 1960"/>
                  <a:gd name="T51" fmla="*/ 555625 h 1684"/>
                  <a:gd name="T52" fmla="*/ 685800 w 1960"/>
                  <a:gd name="T53" fmla="*/ 323850 h 1684"/>
                  <a:gd name="T54" fmla="*/ 949325 w 1960"/>
                  <a:gd name="T55" fmla="*/ 149225 h 1684"/>
                  <a:gd name="T56" fmla="*/ 1241425 w 1960"/>
                  <a:gd name="T57" fmla="*/ 38100 h 1684"/>
                  <a:gd name="T58" fmla="*/ 1555750 w 1960"/>
                  <a:gd name="T59" fmla="*/ 0 h 1684"/>
                  <a:gd name="T60" fmla="*/ 2155825 w 1960"/>
                  <a:gd name="T61" fmla="*/ 857250 h 1684"/>
                  <a:gd name="T62" fmla="*/ 2120900 w 1960"/>
                  <a:gd name="T63" fmla="*/ 673100 h 1684"/>
                  <a:gd name="T64" fmla="*/ 2016125 w 1960"/>
                  <a:gd name="T65" fmla="*/ 514350 h 1684"/>
                  <a:gd name="T66" fmla="*/ 1860550 w 1960"/>
                  <a:gd name="T67" fmla="*/ 400050 h 1684"/>
                  <a:gd name="T68" fmla="*/ 1666875 w 1960"/>
                  <a:gd name="T69" fmla="*/ 333375 h 1684"/>
                  <a:gd name="T70" fmla="*/ 1444625 w 1960"/>
                  <a:gd name="T71" fmla="*/ 333375 h 1684"/>
                  <a:gd name="T72" fmla="*/ 1250950 w 1960"/>
                  <a:gd name="T73" fmla="*/ 396875 h 1684"/>
                  <a:gd name="T74" fmla="*/ 1095375 w 1960"/>
                  <a:gd name="T75" fmla="*/ 514350 h 1684"/>
                  <a:gd name="T76" fmla="*/ 993775 w 1960"/>
                  <a:gd name="T77" fmla="*/ 673100 h 1684"/>
                  <a:gd name="T78" fmla="*/ 955675 w 1960"/>
                  <a:gd name="T79" fmla="*/ 857250 h 1684"/>
                  <a:gd name="T80" fmla="*/ 977900 w 1960"/>
                  <a:gd name="T81" fmla="*/ 996950 h 1684"/>
                  <a:gd name="T82" fmla="*/ 1063625 w 1960"/>
                  <a:gd name="T83" fmla="*/ 1162050 h 1684"/>
                  <a:gd name="T84" fmla="*/ 1206500 w 1960"/>
                  <a:gd name="T85" fmla="*/ 1289050 h 1684"/>
                  <a:gd name="T86" fmla="*/ 1393825 w 1960"/>
                  <a:gd name="T87" fmla="*/ 1368425 h 1684"/>
                  <a:gd name="T88" fmla="*/ 1409700 w 1960"/>
                  <a:gd name="T89" fmla="*/ 1847850 h 1684"/>
                  <a:gd name="T90" fmla="*/ 1304925 w 1960"/>
                  <a:gd name="T91" fmla="*/ 1746250 h 1684"/>
                  <a:gd name="T92" fmla="*/ 955675 w 1960"/>
                  <a:gd name="T93" fmla="*/ 1641475 h 1684"/>
                  <a:gd name="T94" fmla="*/ 977900 w 1960"/>
                  <a:gd name="T95" fmla="*/ 1781175 h 1684"/>
                  <a:gd name="T96" fmla="*/ 1063625 w 1960"/>
                  <a:gd name="T97" fmla="*/ 1946275 h 1684"/>
                  <a:gd name="T98" fmla="*/ 1206500 w 1960"/>
                  <a:gd name="T99" fmla="*/ 2073275 h 1684"/>
                  <a:gd name="T100" fmla="*/ 1393825 w 1960"/>
                  <a:gd name="T101" fmla="*/ 2152650 h 1684"/>
                  <a:gd name="T102" fmla="*/ 1666875 w 1960"/>
                  <a:gd name="T103" fmla="*/ 2162175 h 1684"/>
                  <a:gd name="T104" fmla="*/ 1816100 w 1960"/>
                  <a:gd name="T105" fmla="*/ 2120900 h 1684"/>
                  <a:gd name="T106" fmla="*/ 1981200 w 1960"/>
                  <a:gd name="T107" fmla="*/ 2016125 h 1684"/>
                  <a:gd name="T108" fmla="*/ 2098675 w 1960"/>
                  <a:gd name="T109" fmla="*/ 1866900 h 1684"/>
                  <a:gd name="T110" fmla="*/ 2155825 w 1960"/>
                  <a:gd name="T111" fmla="*/ 1689100 h 1684"/>
                  <a:gd name="T112" fmla="*/ 2146300 w 1960"/>
                  <a:gd name="T113" fmla="*/ 1546225 h 1684"/>
                  <a:gd name="T114" fmla="*/ 2076450 w 1960"/>
                  <a:gd name="T115" fmla="*/ 1371600 h 1684"/>
                  <a:gd name="T116" fmla="*/ 1943100 w 1960"/>
                  <a:gd name="T117" fmla="*/ 1235075 h 1684"/>
                  <a:gd name="T118" fmla="*/ 1768475 w 1960"/>
                  <a:gd name="T119" fmla="*/ 1143000 h 1684"/>
                  <a:gd name="T120" fmla="*/ 1666875 w 1960"/>
                  <a:gd name="T121" fmla="*/ 631825 h 1684"/>
                  <a:gd name="T122" fmla="*/ 1787525 w 1960"/>
                  <a:gd name="T123" fmla="*/ 720725 h 1684"/>
                  <a:gd name="T124" fmla="*/ 1835150 w 1960"/>
                  <a:gd name="T125" fmla="*/ 857250 h 16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60"/>
                  <a:gd name="T190" fmla="*/ 0 h 1684"/>
                  <a:gd name="T191" fmla="*/ 1960 w 1960"/>
                  <a:gd name="T192" fmla="*/ 1684 h 16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60" h="1684">
                    <a:moveTo>
                      <a:pt x="980" y="0"/>
                    </a:moveTo>
                    <a:lnTo>
                      <a:pt x="980" y="0"/>
                    </a:lnTo>
                    <a:lnTo>
                      <a:pt x="1030" y="2"/>
                    </a:lnTo>
                    <a:lnTo>
                      <a:pt x="1080" y="6"/>
                    </a:lnTo>
                    <a:lnTo>
                      <a:pt x="1130" y="14"/>
                    </a:lnTo>
                    <a:lnTo>
                      <a:pt x="1178" y="24"/>
                    </a:lnTo>
                    <a:lnTo>
                      <a:pt x="1226" y="38"/>
                    </a:lnTo>
                    <a:lnTo>
                      <a:pt x="1272" y="54"/>
                    </a:lnTo>
                    <a:lnTo>
                      <a:pt x="1318" y="72"/>
                    </a:lnTo>
                    <a:lnTo>
                      <a:pt x="1362" y="94"/>
                    </a:lnTo>
                    <a:lnTo>
                      <a:pt x="1406" y="118"/>
                    </a:lnTo>
                    <a:lnTo>
                      <a:pt x="1448" y="144"/>
                    </a:lnTo>
                    <a:lnTo>
                      <a:pt x="1488" y="172"/>
                    </a:lnTo>
                    <a:lnTo>
                      <a:pt x="1528" y="204"/>
                    </a:lnTo>
                    <a:lnTo>
                      <a:pt x="1566" y="238"/>
                    </a:lnTo>
                    <a:lnTo>
                      <a:pt x="1604" y="272"/>
                    </a:lnTo>
                    <a:lnTo>
                      <a:pt x="1640" y="310"/>
                    </a:lnTo>
                    <a:lnTo>
                      <a:pt x="1674" y="350"/>
                    </a:lnTo>
                    <a:lnTo>
                      <a:pt x="1706" y="390"/>
                    </a:lnTo>
                    <a:lnTo>
                      <a:pt x="1736" y="434"/>
                    </a:lnTo>
                    <a:lnTo>
                      <a:pt x="1766" y="478"/>
                    </a:lnTo>
                    <a:lnTo>
                      <a:pt x="1792" y="526"/>
                    </a:lnTo>
                    <a:lnTo>
                      <a:pt x="1818" y="574"/>
                    </a:lnTo>
                    <a:lnTo>
                      <a:pt x="1842" y="624"/>
                    </a:lnTo>
                    <a:lnTo>
                      <a:pt x="1864" y="674"/>
                    </a:lnTo>
                    <a:lnTo>
                      <a:pt x="1884" y="728"/>
                    </a:lnTo>
                    <a:lnTo>
                      <a:pt x="1900" y="782"/>
                    </a:lnTo>
                    <a:lnTo>
                      <a:pt x="1916" y="836"/>
                    </a:lnTo>
                    <a:lnTo>
                      <a:pt x="1930" y="894"/>
                    </a:lnTo>
                    <a:lnTo>
                      <a:pt x="1940" y="950"/>
                    </a:lnTo>
                    <a:lnTo>
                      <a:pt x="1950" y="1010"/>
                    </a:lnTo>
                    <a:lnTo>
                      <a:pt x="1956" y="1068"/>
                    </a:lnTo>
                    <a:lnTo>
                      <a:pt x="1960" y="1130"/>
                    </a:lnTo>
                    <a:lnTo>
                      <a:pt x="1960" y="1190"/>
                    </a:lnTo>
                    <a:lnTo>
                      <a:pt x="1958" y="1220"/>
                    </a:lnTo>
                    <a:lnTo>
                      <a:pt x="1954" y="1250"/>
                    </a:lnTo>
                    <a:lnTo>
                      <a:pt x="1948" y="1278"/>
                    </a:lnTo>
                    <a:lnTo>
                      <a:pt x="1938" y="1306"/>
                    </a:lnTo>
                    <a:lnTo>
                      <a:pt x="1926" y="1332"/>
                    </a:lnTo>
                    <a:lnTo>
                      <a:pt x="1912" y="1358"/>
                    </a:lnTo>
                    <a:lnTo>
                      <a:pt x="1896" y="1382"/>
                    </a:lnTo>
                    <a:lnTo>
                      <a:pt x="1876" y="1406"/>
                    </a:lnTo>
                    <a:lnTo>
                      <a:pt x="1854" y="1428"/>
                    </a:lnTo>
                    <a:lnTo>
                      <a:pt x="1832" y="1450"/>
                    </a:lnTo>
                    <a:lnTo>
                      <a:pt x="1806" y="1470"/>
                    </a:lnTo>
                    <a:lnTo>
                      <a:pt x="1780" y="1490"/>
                    </a:lnTo>
                    <a:lnTo>
                      <a:pt x="1750" y="1510"/>
                    </a:lnTo>
                    <a:lnTo>
                      <a:pt x="1720" y="1528"/>
                    </a:lnTo>
                    <a:lnTo>
                      <a:pt x="1688" y="1544"/>
                    </a:lnTo>
                    <a:lnTo>
                      <a:pt x="1654" y="1560"/>
                    </a:lnTo>
                    <a:lnTo>
                      <a:pt x="1618" y="1574"/>
                    </a:lnTo>
                    <a:lnTo>
                      <a:pt x="1582" y="1588"/>
                    </a:lnTo>
                    <a:lnTo>
                      <a:pt x="1544" y="1602"/>
                    </a:lnTo>
                    <a:lnTo>
                      <a:pt x="1506" y="1614"/>
                    </a:lnTo>
                    <a:lnTo>
                      <a:pt x="1424" y="1634"/>
                    </a:lnTo>
                    <a:lnTo>
                      <a:pt x="1340" y="1652"/>
                    </a:lnTo>
                    <a:lnTo>
                      <a:pt x="1252" y="1666"/>
                    </a:lnTo>
                    <a:lnTo>
                      <a:pt x="1164" y="1676"/>
                    </a:lnTo>
                    <a:lnTo>
                      <a:pt x="1072" y="1682"/>
                    </a:lnTo>
                    <a:lnTo>
                      <a:pt x="980" y="1684"/>
                    </a:lnTo>
                    <a:lnTo>
                      <a:pt x="888" y="1682"/>
                    </a:lnTo>
                    <a:lnTo>
                      <a:pt x="798" y="1676"/>
                    </a:lnTo>
                    <a:lnTo>
                      <a:pt x="708" y="1666"/>
                    </a:lnTo>
                    <a:lnTo>
                      <a:pt x="620" y="1652"/>
                    </a:lnTo>
                    <a:lnTo>
                      <a:pt x="536" y="1634"/>
                    </a:lnTo>
                    <a:lnTo>
                      <a:pt x="454" y="1614"/>
                    </a:lnTo>
                    <a:lnTo>
                      <a:pt x="416" y="1602"/>
                    </a:lnTo>
                    <a:lnTo>
                      <a:pt x="378" y="1588"/>
                    </a:lnTo>
                    <a:lnTo>
                      <a:pt x="342" y="1574"/>
                    </a:lnTo>
                    <a:lnTo>
                      <a:pt x="306" y="1560"/>
                    </a:lnTo>
                    <a:lnTo>
                      <a:pt x="272" y="1544"/>
                    </a:lnTo>
                    <a:lnTo>
                      <a:pt x="240" y="1528"/>
                    </a:lnTo>
                    <a:lnTo>
                      <a:pt x="210" y="1510"/>
                    </a:lnTo>
                    <a:lnTo>
                      <a:pt x="180" y="1490"/>
                    </a:lnTo>
                    <a:lnTo>
                      <a:pt x="154" y="1470"/>
                    </a:lnTo>
                    <a:lnTo>
                      <a:pt x="128" y="1450"/>
                    </a:lnTo>
                    <a:lnTo>
                      <a:pt x="106" y="1428"/>
                    </a:lnTo>
                    <a:lnTo>
                      <a:pt x="84" y="1406"/>
                    </a:lnTo>
                    <a:lnTo>
                      <a:pt x="66" y="1382"/>
                    </a:lnTo>
                    <a:lnTo>
                      <a:pt x="48" y="1358"/>
                    </a:lnTo>
                    <a:lnTo>
                      <a:pt x="34" y="1332"/>
                    </a:lnTo>
                    <a:lnTo>
                      <a:pt x="22" y="1306"/>
                    </a:lnTo>
                    <a:lnTo>
                      <a:pt x="12" y="1278"/>
                    </a:lnTo>
                    <a:lnTo>
                      <a:pt x="6" y="1250"/>
                    </a:lnTo>
                    <a:lnTo>
                      <a:pt x="2" y="1220"/>
                    </a:lnTo>
                    <a:lnTo>
                      <a:pt x="0" y="1190"/>
                    </a:lnTo>
                    <a:lnTo>
                      <a:pt x="2" y="1130"/>
                    </a:lnTo>
                    <a:lnTo>
                      <a:pt x="6" y="1068"/>
                    </a:lnTo>
                    <a:lnTo>
                      <a:pt x="12" y="1010"/>
                    </a:lnTo>
                    <a:lnTo>
                      <a:pt x="20" y="950"/>
                    </a:lnTo>
                    <a:lnTo>
                      <a:pt x="30" y="894"/>
                    </a:lnTo>
                    <a:lnTo>
                      <a:pt x="44" y="836"/>
                    </a:lnTo>
                    <a:lnTo>
                      <a:pt x="60" y="782"/>
                    </a:lnTo>
                    <a:lnTo>
                      <a:pt x="78" y="728"/>
                    </a:lnTo>
                    <a:lnTo>
                      <a:pt x="96" y="674"/>
                    </a:lnTo>
                    <a:lnTo>
                      <a:pt x="118" y="624"/>
                    </a:lnTo>
                    <a:lnTo>
                      <a:pt x="142" y="574"/>
                    </a:lnTo>
                    <a:lnTo>
                      <a:pt x="168" y="526"/>
                    </a:lnTo>
                    <a:lnTo>
                      <a:pt x="194" y="478"/>
                    </a:lnTo>
                    <a:lnTo>
                      <a:pt x="224" y="434"/>
                    </a:lnTo>
                    <a:lnTo>
                      <a:pt x="254" y="390"/>
                    </a:lnTo>
                    <a:lnTo>
                      <a:pt x="288" y="350"/>
                    </a:lnTo>
                    <a:lnTo>
                      <a:pt x="322" y="310"/>
                    </a:lnTo>
                    <a:lnTo>
                      <a:pt x="356" y="272"/>
                    </a:lnTo>
                    <a:lnTo>
                      <a:pt x="394" y="238"/>
                    </a:lnTo>
                    <a:lnTo>
                      <a:pt x="432" y="204"/>
                    </a:lnTo>
                    <a:lnTo>
                      <a:pt x="472" y="172"/>
                    </a:lnTo>
                    <a:lnTo>
                      <a:pt x="512" y="144"/>
                    </a:lnTo>
                    <a:lnTo>
                      <a:pt x="556" y="118"/>
                    </a:lnTo>
                    <a:lnTo>
                      <a:pt x="598" y="94"/>
                    </a:lnTo>
                    <a:lnTo>
                      <a:pt x="644" y="72"/>
                    </a:lnTo>
                    <a:lnTo>
                      <a:pt x="688" y="54"/>
                    </a:lnTo>
                    <a:lnTo>
                      <a:pt x="736" y="38"/>
                    </a:lnTo>
                    <a:lnTo>
                      <a:pt x="782" y="24"/>
                    </a:lnTo>
                    <a:lnTo>
                      <a:pt x="830" y="14"/>
                    </a:lnTo>
                    <a:lnTo>
                      <a:pt x="880" y="6"/>
                    </a:lnTo>
                    <a:lnTo>
                      <a:pt x="930" y="2"/>
                    </a:lnTo>
                    <a:lnTo>
                      <a:pt x="980" y="0"/>
                    </a:lnTo>
                    <a:close/>
                    <a:moveTo>
                      <a:pt x="1156" y="540"/>
                    </a:moveTo>
                    <a:lnTo>
                      <a:pt x="1358" y="540"/>
                    </a:lnTo>
                    <a:lnTo>
                      <a:pt x="1358" y="510"/>
                    </a:lnTo>
                    <a:lnTo>
                      <a:pt x="1352" y="480"/>
                    </a:lnTo>
                    <a:lnTo>
                      <a:pt x="1346" y="450"/>
                    </a:lnTo>
                    <a:lnTo>
                      <a:pt x="1336" y="424"/>
                    </a:lnTo>
                    <a:lnTo>
                      <a:pt x="1322" y="396"/>
                    </a:lnTo>
                    <a:lnTo>
                      <a:pt x="1308" y="372"/>
                    </a:lnTo>
                    <a:lnTo>
                      <a:pt x="1290" y="348"/>
                    </a:lnTo>
                    <a:lnTo>
                      <a:pt x="1270" y="324"/>
                    </a:lnTo>
                    <a:lnTo>
                      <a:pt x="1248" y="304"/>
                    </a:lnTo>
                    <a:lnTo>
                      <a:pt x="1224" y="284"/>
                    </a:lnTo>
                    <a:lnTo>
                      <a:pt x="1200" y="266"/>
                    </a:lnTo>
                    <a:lnTo>
                      <a:pt x="1172" y="252"/>
                    </a:lnTo>
                    <a:lnTo>
                      <a:pt x="1144" y="238"/>
                    </a:lnTo>
                    <a:lnTo>
                      <a:pt x="1114" y="226"/>
                    </a:lnTo>
                    <a:lnTo>
                      <a:pt x="1082" y="218"/>
                    </a:lnTo>
                    <a:lnTo>
                      <a:pt x="1050" y="210"/>
                    </a:lnTo>
                    <a:lnTo>
                      <a:pt x="1050" y="130"/>
                    </a:lnTo>
                    <a:lnTo>
                      <a:pt x="910" y="130"/>
                    </a:lnTo>
                    <a:lnTo>
                      <a:pt x="910" y="210"/>
                    </a:lnTo>
                    <a:lnTo>
                      <a:pt x="878" y="216"/>
                    </a:lnTo>
                    <a:lnTo>
                      <a:pt x="846" y="226"/>
                    </a:lnTo>
                    <a:lnTo>
                      <a:pt x="816" y="238"/>
                    </a:lnTo>
                    <a:lnTo>
                      <a:pt x="788" y="250"/>
                    </a:lnTo>
                    <a:lnTo>
                      <a:pt x="760" y="266"/>
                    </a:lnTo>
                    <a:lnTo>
                      <a:pt x="736" y="284"/>
                    </a:lnTo>
                    <a:lnTo>
                      <a:pt x="712" y="304"/>
                    </a:lnTo>
                    <a:lnTo>
                      <a:pt x="690" y="324"/>
                    </a:lnTo>
                    <a:lnTo>
                      <a:pt x="670" y="348"/>
                    </a:lnTo>
                    <a:lnTo>
                      <a:pt x="654" y="372"/>
                    </a:lnTo>
                    <a:lnTo>
                      <a:pt x="638" y="396"/>
                    </a:lnTo>
                    <a:lnTo>
                      <a:pt x="626" y="424"/>
                    </a:lnTo>
                    <a:lnTo>
                      <a:pt x="616" y="450"/>
                    </a:lnTo>
                    <a:lnTo>
                      <a:pt x="608" y="480"/>
                    </a:lnTo>
                    <a:lnTo>
                      <a:pt x="604" y="510"/>
                    </a:lnTo>
                    <a:lnTo>
                      <a:pt x="602" y="540"/>
                    </a:lnTo>
                    <a:lnTo>
                      <a:pt x="604" y="570"/>
                    </a:lnTo>
                    <a:lnTo>
                      <a:pt x="608" y="600"/>
                    </a:lnTo>
                    <a:lnTo>
                      <a:pt x="616" y="628"/>
                    </a:lnTo>
                    <a:lnTo>
                      <a:pt x="626" y="656"/>
                    </a:lnTo>
                    <a:lnTo>
                      <a:pt x="638" y="682"/>
                    </a:lnTo>
                    <a:lnTo>
                      <a:pt x="654" y="708"/>
                    </a:lnTo>
                    <a:lnTo>
                      <a:pt x="670" y="732"/>
                    </a:lnTo>
                    <a:lnTo>
                      <a:pt x="690" y="754"/>
                    </a:lnTo>
                    <a:lnTo>
                      <a:pt x="712" y="776"/>
                    </a:lnTo>
                    <a:lnTo>
                      <a:pt x="736" y="796"/>
                    </a:lnTo>
                    <a:lnTo>
                      <a:pt x="760" y="812"/>
                    </a:lnTo>
                    <a:lnTo>
                      <a:pt x="788" y="828"/>
                    </a:lnTo>
                    <a:lnTo>
                      <a:pt x="816" y="842"/>
                    </a:lnTo>
                    <a:lnTo>
                      <a:pt x="846" y="854"/>
                    </a:lnTo>
                    <a:lnTo>
                      <a:pt x="878" y="862"/>
                    </a:lnTo>
                    <a:lnTo>
                      <a:pt x="910" y="868"/>
                    </a:lnTo>
                    <a:lnTo>
                      <a:pt x="910" y="1174"/>
                    </a:lnTo>
                    <a:lnTo>
                      <a:pt x="888" y="1164"/>
                    </a:lnTo>
                    <a:lnTo>
                      <a:pt x="868" y="1152"/>
                    </a:lnTo>
                    <a:lnTo>
                      <a:pt x="850" y="1136"/>
                    </a:lnTo>
                    <a:lnTo>
                      <a:pt x="834" y="1118"/>
                    </a:lnTo>
                    <a:lnTo>
                      <a:pt x="822" y="1100"/>
                    </a:lnTo>
                    <a:lnTo>
                      <a:pt x="814" y="1078"/>
                    </a:lnTo>
                    <a:lnTo>
                      <a:pt x="808" y="1056"/>
                    </a:lnTo>
                    <a:lnTo>
                      <a:pt x="806" y="1034"/>
                    </a:lnTo>
                    <a:lnTo>
                      <a:pt x="602" y="1034"/>
                    </a:lnTo>
                    <a:lnTo>
                      <a:pt x="604" y="1064"/>
                    </a:lnTo>
                    <a:lnTo>
                      <a:pt x="608" y="1094"/>
                    </a:lnTo>
                    <a:lnTo>
                      <a:pt x="616" y="1122"/>
                    </a:lnTo>
                    <a:lnTo>
                      <a:pt x="626" y="1150"/>
                    </a:lnTo>
                    <a:lnTo>
                      <a:pt x="638" y="1176"/>
                    </a:lnTo>
                    <a:lnTo>
                      <a:pt x="654" y="1202"/>
                    </a:lnTo>
                    <a:lnTo>
                      <a:pt x="670" y="1226"/>
                    </a:lnTo>
                    <a:lnTo>
                      <a:pt x="690" y="1248"/>
                    </a:lnTo>
                    <a:lnTo>
                      <a:pt x="712" y="1270"/>
                    </a:lnTo>
                    <a:lnTo>
                      <a:pt x="736" y="1288"/>
                    </a:lnTo>
                    <a:lnTo>
                      <a:pt x="760" y="1306"/>
                    </a:lnTo>
                    <a:lnTo>
                      <a:pt x="788" y="1322"/>
                    </a:lnTo>
                    <a:lnTo>
                      <a:pt x="816" y="1336"/>
                    </a:lnTo>
                    <a:lnTo>
                      <a:pt x="846" y="1346"/>
                    </a:lnTo>
                    <a:lnTo>
                      <a:pt x="878" y="1356"/>
                    </a:lnTo>
                    <a:lnTo>
                      <a:pt x="910" y="1362"/>
                    </a:lnTo>
                    <a:lnTo>
                      <a:pt x="910" y="1442"/>
                    </a:lnTo>
                    <a:lnTo>
                      <a:pt x="1050" y="1442"/>
                    </a:lnTo>
                    <a:lnTo>
                      <a:pt x="1050" y="1362"/>
                    </a:lnTo>
                    <a:lnTo>
                      <a:pt x="1082" y="1356"/>
                    </a:lnTo>
                    <a:lnTo>
                      <a:pt x="1114" y="1346"/>
                    </a:lnTo>
                    <a:lnTo>
                      <a:pt x="1144" y="1336"/>
                    </a:lnTo>
                    <a:lnTo>
                      <a:pt x="1172" y="1322"/>
                    </a:lnTo>
                    <a:lnTo>
                      <a:pt x="1200" y="1306"/>
                    </a:lnTo>
                    <a:lnTo>
                      <a:pt x="1224" y="1288"/>
                    </a:lnTo>
                    <a:lnTo>
                      <a:pt x="1248" y="1270"/>
                    </a:lnTo>
                    <a:lnTo>
                      <a:pt x="1270" y="1248"/>
                    </a:lnTo>
                    <a:lnTo>
                      <a:pt x="1290" y="1226"/>
                    </a:lnTo>
                    <a:lnTo>
                      <a:pt x="1308" y="1202"/>
                    </a:lnTo>
                    <a:lnTo>
                      <a:pt x="1322" y="1176"/>
                    </a:lnTo>
                    <a:lnTo>
                      <a:pt x="1336" y="1150"/>
                    </a:lnTo>
                    <a:lnTo>
                      <a:pt x="1346" y="1122"/>
                    </a:lnTo>
                    <a:lnTo>
                      <a:pt x="1352" y="1094"/>
                    </a:lnTo>
                    <a:lnTo>
                      <a:pt x="1358" y="1064"/>
                    </a:lnTo>
                    <a:lnTo>
                      <a:pt x="1358" y="1034"/>
                    </a:lnTo>
                    <a:lnTo>
                      <a:pt x="1358" y="1002"/>
                    </a:lnTo>
                    <a:lnTo>
                      <a:pt x="1352" y="974"/>
                    </a:lnTo>
                    <a:lnTo>
                      <a:pt x="1346" y="944"/>
                    </a:lnTo>
                    <a:lnTo>
                      <a:pt x="1336" y="916"/>
                    </a:lnTo>
                    <a:lnTo>
                      <a:pt x="1322" y="890"/>
                    </a:lnTo>
                    <a:lnTo>
                      <a:pt x="1308" y="864"/>
                    </a:lnTo>
                    <a:lnTo>
                      <a:pt x="1290" y="840"/>
                    </a:lnTo>
                    <a:lnTo>
                      <a:pt x="1270" y="818"/>
                    </a:lnTo>
                    <a:lnTo>
                      <a:pt x="1248" y="796"/>
                    </a:lnTo>
                    <a:lnTo>
                      <a:pt x="1224" y="778"/>
                    </a:lnTo>
                    <a:lnTo>
                      <a:pt x="1200" y="760"/>
                    </a:lnTo>
                    <a:lnTo>
                      <a:pt x="1172" y="744"/>
                    </a:lnTo>
                    <a:lnTo>
                      <a:pt x="1144" y="730"/>
                    </a:lnTo>
                    <a:lnTo>
                      <a:pt x="1114" y="720"/>
                    </a:lnTo>
                    <a:lnTo>
                      <a:pt x="1082" y="710"/>
                    </a:lnTo>
                    <a:lnTo>
                      <a:pt x="1050" y="704"/>
                    </a:lnTo>
                    <a:lnTo>
                      <a:pt x="1050" y="398"/>
                    </a:lnTo>
                    <a:lnTo>
                      <a:pt x="1072" y="408"/>
                    </a:lnTo>
                    <a:lnTo>
                      <a:pt x="1092" y="422"/>
                    </a:lnTo>
                    <a:lnTo>
                      <a:pt x="1110" y="436"/>
                    </a:lnTo>
                    <a:lnTo>
                      <a:pt x="1126" y="454"/>
                    </a:lnTo>
                    <a:lnTo>
                      <a:pt x="1138" y="474"/>
                    </a:lnTo>
                    <a:lnTo>
                      <a:pt x="1148" y="494"/>
                    </a:lnTo>
                    <a:lnTo>
                      <a:pt x="1154" y="516"/>
                    </a:lnTo>
                    <a:lnTo>
                      <a:pt x="1156" y="5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43"/>
              <p:cNvSpPr>
                <a:spLocks noChangeArrowheads="1"/>
              </p:cNvSpPr>
              <p:nvPr/>
            </p:nvSpPr>
            <p:spPr bwMode="auto">
              <a:xfrm>
                <a:off x="641350" y="0"/>
                <a:ext cx="1828800" cy="1060450"/>
              </a:xfrm>
              <a:custGeom>
                <a:avLst/>
                <a:gdLst>
                  <a:gd name="T0" fmla="*/ 1828800 w 1152"/>
                  <a:gd name="T1" fmla="*/ 381000 h 668"/>
                  <a:gd name="T2" fmla="*/ 1822450 w 1152"/>
                  <a:gd name="T3" fmla="*/ 479425 h 668"/>
                  <a:gd name="T4" fmla="*/ 1806575 w 1152"/>
                  <a:gd name="T5" fmla="*/ 577850 h 668"/>
                  <a:gd name="T6" fmla="*/ 1781175 w 1152"/>
                  <a:gd name="T7" fmla="*/ 669925 h 668"/>
                  <a:gd name="T8" fmla="*/ 1746250 w 1152"/>
                  <a:gd name="T9" fmla="*/ 758825 h 668"/>
                  <a:gd name="T10" fmla="*/ 1701800 w 1152"/>
                  <a:gd name="T11" fmla="*/ 841375 h 668"/>
                  <a:gd name="T12" fmla="*/ 1651000 w 1152"/>
                  <a:gd name="T13" fmla="*/ 920750 h 668"/>
                  <a:gd name="T14" fmla="*/ 1590675 w 1152"/>
                  <a:gd name="T15" fmla="*/ 993775 h 668"/>
                  <a:gd name="T16" fmla="*/ 1524000 w 1152"/>
                  <a:gd name="T17" fmla="*/ 1060450 h 668"/>
                  <a:gd name="T18" fmla="*/ 1454150 w 1152"/>
                  <a:gd name="T19" fmla="*/ 1028700 h 668"/>
                  <a:gd name="T20" fmla="*/ 1304925 w 1152"/>
                  <a:gd name="T21" fmla="*/ 977900 h 668"/>
                  <a:gd name="T22" fmla="*/ 1152525 w 1152"/>
                  <a:gd name="T23" fmla="*/ 942975 h 668"/>
                  <a:gd name="T24" fmla="*/ 993775 w 1152"/>
                  <a:gd name="T25" fmla="*/ 923925 h 668"/>
                  <a:gd name="T26" fmla="*/ 914400 w 1152"/>
                  <a:gd name="T27" fmla="*/ 923925 h 668"/>
                  <a:gd name="T28" fmla="*/ 755650 w 1152"/>
                  <a:gd name="T29" fmla="*/ 933450 h 668"/>
                  <a:gd name="T30" fmla="*/ 600075 w 1152"/>
                  <a:gd name="T31" fmla="*/ 958850 h 668"/>
                  <a:gd name="T32" fmla="*/ 450850 w 1152"/>
                  <a:gd name="T33" fmla="*/ 1000125 h 668"/>
                  <a:gd name="T34" fmla="*/ 304800 w 1152"/>
                  <a:gd name="T35" fmla="*/ 1060450 h 668"/>
                  <a:gd name="T36" fmla="*/ 269875 w 1152"/>
                  <a:gd name="T37" fmla="*/ 1028700 h 668"/>
                  <a:gd name="T38" fmla="*/ 206375 w 1152"/>
                  <a:gd name="T39" fmla="*/ 958850 h 668"/>
                  <a:gd name="T40" fmla="*/ 152400 w 1152"/>
                  <a:gd name="T41" fmla="*/ 882650 h 668"/>
                  <a:gd name="T42" fmla="*/ 104775 w 1152"/>
                  <a:gd name="T43" fmla="*/ 800100 h 668"/>
                  <a:gd name="T44" fmla="*/ 63500 w 1152"/>
                  <a:gd name="T45" fmla="*/ 714375 h 668"/>
                  <a:gd name="T46" fmla="*/ 34925 w 1152"/>
                  <a:gd name="T47" fmla="*/ 625475 h 668"/>
                  <a:gd name="T48" fmla="*/ 12700 w 1152"/>
                  <a:gd name="T49" fmla="*/ 530225 h 668"/>
                  <a:gd name="T50" fmla="*/ 3175 w 1152"/>
                  <a:gd name="T51" fmla="*/ 431800 h 668"/>
                  <a:gd name="T52" fmla="*/ 0 w 1152"/>
                  <a:gd name="T53" fmla="*/ 381000 h 668"/>
                  <a:gd name="T54" fmla="*/ 6350 w 1152"/>
                  <a:gd name="T55" fmla="*/ 333375 h 668"/>
                  <a:gd name="T56" fmla="*/ 22225 w 1152"/>
                  <a:gd name="T57" fmla="*/ 292100 h 668"/>
                  <a:gd name="T58" fmla="*/ 44450 w 1152"/>
                  <a:gd name="T59" fmla="*/ 250825 h 668"/>
                  <a:gd name="T60" fmla="*/ 79375 w 1152"/>
                  <a:gd name="T61" fmla="*/ 215900 h 668"/>
                  <a:gd name="T62" fmla="*/ 168275 w 1152"/>
                  <a:gd name="T63" fmla="*/ 149225 h 668"/>
                  <a:gd name="T64" fmla="*/ 285750 w 1152"/>
                  <a:gd name="T65" fmla="*/ 95250 h 668"/>
                  <a:gd name="T66" fmla="*/ 425450 w 1152"/>
                  <a:gd name="T67" fmla="*/ 53975 h 668"/>
                  <a:gd name="T68" fmla="*/ 577850 w 1152"/>
                  <a:gd name="T69" fmla="*/ 25400 h 668"/>
                  <a:gd name="T70" fmla="*/ 742950 w 1152"/>
                  <a:gd name="T71" fmla="*/ 6350 h 668"/>
                  <a:gd name="T72" fmla="*/ 914400 w 1152"/>
                  <a:gd name="T73" fmla="*/ 0 h 668"/>
                  <a:gd name="T74" fmla="*/ 1085850 w 1152"/>
                  <a:gd name="T75" fmla="*/ 6350 h 668"/>
                  <a:gd name="T76" fmla="*/ 1250950 w 1152"/>
                  <a:gd name="T77" fmla="*/ 25400 h 668"/>
                  <a:gd name="T78" fmla="*/ 1403350 w 1152"/>
                  <a:gd name="T79" fmla="*/ 53975 h 668"/>
                  <a:gd name="T80" fmla="*/ 1543050 w 1152"/>
                  <a:gd name="T81" fmla="*/ 95250 h 668"/>
                  <a:gd name="T82" fmla="*/ 1660525 w 1152"/>
                  <a:gd name="T83" fmla="*/ 149225 h 668"/>
                  <a:gd name="T84" fmla="*/ 1749425 w 1152"/>
                  <a:gd name="T85" fmla="*/ 215900 h 668"/>
                  <a:gd name="T86" fmla="*/ 1784350 w 1152"/>
                  <a:gd name="T87" fmla="*/ 250825 h 668"/>
                  <a:gd name="T88" fmla="*/ 1809750 w 1152"/>
                  <a:gd name="T89" fmla="*/ 292100 h 668"/>
                  <a:gd name="T90" fmla="*/ 1822450 w 1152"/>
                  <a:gd name="T91" fmla="*/ 333375 h 668"/>
                  <a:gd name="T92" fmla="*/ 1828800 w 1152"/>
                  <a:gd name="T93" fmla="*/ 381000 h 66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52"/>
                  <a:gd name="T142" fmla="*/ 0 h 668"/>
                  <a:gd name="T143" fmla="*/ 1152 w 1152"/>
                  <a:gd name="T144" fmla="*/ 668 h 66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52" h="668">
                    <a:moveTo>
                      <a:pt x="1152" y="240"/>
                    </a:moveTo>
                    <a:lnTo>
                      <a:pt x="1152" y="240"/>
                    </a:lnTo>
                    <a:lnTo>
                      <a:pt x="1152" y="272"/>
                    </a:lnTo>
                    <a:lnTo>
                      <a:pt x="1148" y="302"/>
                    </a:lnTo>
                    <a:lnTo>
                      <a:pt x="1144" y="334"/>
                    </a:lnTo>
                    <a:lnTo>
                      <a:pt x="1138" y="364"/>
                    </a:lnTo>
                    <a:lnTo>
                      <a:pt x="1132" y="394"/>
                    </a:lnTo>
                    <a:lnTo>
                      <a:pt x="1122" y="422"/>
                    </a:lnTo>
                    <a:lnTo>
                      <a:pt x="1112" y="450"/>
                    </a:lnTo>
                    <a:lnTo>
                      <a:pt x="1100" y="478"/>
                    </a:lnTo>
                    <a:lnTo>
                      <a:pt x="1088" y="504"/>
                    </a:lnTo>
                    <a:lnTo>
                      <a:pt x="1072" y="530"/>
                    </a:lnTo>
                    <a:lnTo>
                      <a:pt x="1058" y="556"/>
                    </a:lnTo>
                    <a:lnTo>
                      <a:pt x="1040" y="580"/>
                    </a:lnTo>
                    <a:lnTo>
                      <a:pt x="1022" y="604"/>
                    </a:lnTo>
                    <a:lnTo>
                      <a:pt x="1002" y="626"/>
                    </a:lnTo>
                    <a:lnTo>
                      <a:pt x="982" y="648"/>
                    </a:lnTo>
                    <a:lnTo>
                      <a:pt x="960" y="668"/>
                    </a:lnTo>
                    <a:lnTo>
                      <a:pt x="916" y="648"/>
                    </a:lnTo>
                    <a:lnTo>
                      <a:pt x="870" y="630"/>
                    </a:lnTo>
                    <a:lnTo>
                      <a:pt x="822" y="616"/>
                    </a:lnTo>
                    <a:lnTo>
                      <a:pt x="774" y="604"/>
                    </a:lnTo>
                    <a:lnTo>
                      <a:pt x="726" y="594"/>
                    </a:lnTo>
                    <a:lnTo>
                      <a:pt x="676" y="588"/>
                    </a:lnTo>
                    <a:lnTo>
                      <a:pt x="626" y="582"/>
                    </a:lnTo>
                    <a:lnTo>
                      <a:pt x="576" y="582"/>
                    </a:lnTo>
                    <a:lnTo>
                      <a:pt x="526" y="582"/>
                    </a:lnTo>
                    <a:lnTo>
                      <a:pt x="476" y="588"/>
                    </a:lnTo>
                    <a:lnTo>
                      <a:pt x="426" y="594"/>
                    </a:lnTo>
                    <a:lnTo>
                      <a:pt x="378" y="604"/>
                    </a:lnTo>
                    <a:lnTo>
                      <a:pt x="330" y="616"/>
                    </a:lnTo>
                    <a:lnTo>
                      <a:pt x="284" y="630"/>
                    </a:lnTo>
                    <a:lnTo>
                      <a:pt x="238" y="648"/>
                    </a:lnTo>
                    <a:lnTo>
                      <a:pt x="192" y="668"/>
                    </a:lnTo>
                    <a:lnTo>
                      <a:pt x="170" y="648"/>
                    </a:lnTo>
                    <a:lnTo>
                      <a:pt x="150" y="626"/>
                    </a:lnTo>
                    <a:lnTo>
                      <a:pt x="130" y="604"/>
                    </a:lnTo>
                    <a:lnTo>
                      <a:pt x="112" y="580"/>
                    </a:lnTo>
                    <a:lnTo>
                      <a:pt x="96" y="556"/>
                    </a:lnTo>
                    <a:lnTo>
                      <a:pt x="80" y="530"/>
                    </a:lnTo>
                    <a:lnTo>
                      <a:pt x="66" y="504"/>
                    </a:lnTo>
                    <a:lnTo>
                      <a:pt x="52" y="478"/>
                    </a:lnTo>
                    <a:lnTo>
                      <a:pt x="40" y="450"/>
                    </a:lnTo>
                    <a:lnTo>
                      <a:pt x="30" y="422"/>
                    </a:lnTo>
                    <a:lnTo>
                      <a:pt x="22" y="394"/>
                    </a:lnTo>
                    <a:lnTo>
                      <a:pt x="14" y="364"/>
                    </a:lnTo>
                    <a:lnTo>
                      <a:pt x="8" y="334"/>
                    </a:lnTo>
                    <a:lnTo>
                      <a:pt x="4" y="302"/>
                    </a:lnTo>
                    <a:lnTo>
                      <a:pt x="2" y="272"/>
                    </a:lnTo>
                    <a:lnTo>
                      <a:pt x="0" y="240"/>
                    </a:lnTo>
                    <a:lnTo>
                      <a:pt x="2" y="224"/>
                    </a:lnTo>
                    <a:lnTo>
                      <a:pt x="4" y="210"/>
                    </a:lnTo>
                    <a:lnTo>
                      <a:pt x="8" y="196"/>
                    </a:lnTo>
                    <a:lnTo>
                      <a:pt x="14" y="184"/>
                    </a:lnTo>
                    <a:lnTo>
                      <a:pt x="20" y="170"/>
                    </a:lnTo>
                    <a:lnTo>
                      <a:pt x="28" y="158"/>
                    </a:lnTo>
                    <a:lnTo>
                      <a:pt x="38" y="146"/>
                    </a:lnTo>
                    <a:lnTo>
                      <a:pt x="50" y="136"/>
                    </a:lnTo>
                    <a:lnTo>
                      <a:pt x="76" y="114"/>
                    </a:lnTo>
                    <a:lnTo>
                      <a:pt x="106" y="94"/>
                    </a:lnTo>
                    <a:lnTo>
                      <a:pt x="142" y="76"/>
                    </a:lnTo>
                    <a:lnTo>
                      <a:pt x="180" y="60"/>
                    </a:lnTo>
                    <a:lnTo>
                      <a:pt x="222" y="46"/>
                    </a:lnTo>
                    <a:lnTo>
                      <a:pt x="268" y="34"/>
                    </a:lnTo>
                    <a:lnTo>
                      <a:pt x="316" y="24"/>
                    </a:lnTo>
                    <a:lnTo>
                      <a:pt x="364" y="16"/>
                    </a:lnTo>
                    <a:lnTo>
                      <a:pt x="416" y="10"/>
                    </a:lnTo>
                    <a:lnTo>
                      <a:pt x="468" y="4"/>
                    </a:lnTo>
                    <a:lnTo>
                      <a:pt x="522" y="2"/>
                    </a:lnTo>
                    <a:lnTo>
                      <a:pt x="576" y="0"/>
                    </a:lnTo>
                    <a:lnTo>
                      <a:pt x="630" y="2"/>
                    </a:lnTo>
                    <a:lnTo>
                      <a:pt x="684" y="4"/>
                    </a:lnTo>
                    <a:lnTo>
                      <a:pt x="736" y="10"/>
                    </a:lnTo>
                    <a:lnTo>
                      <a:pt x="788" y="16"/>
                    </a:lnTo>
                    <a:lnTo>
                      <a:pt x="838" y="24"/>
                    </a:lnTo>
                    <a:lnTo>
                      <a:pt x="884" y="34"/>
                    </a:lnTo>
                    <a:lnTo>
                      <a:pt x="930" y="46"/>
                    </a:lnTo>
                    <a:lnTo>
                      <a:pt x="972" y="60"/>
                    </a:lnTo>
                    <a:lnTo>
                      <a:pt x="1010" y="76"/>
                    </a:lnTo>
                    <a:lnTo>
                      <a:pt x="1046" y="94"/>
                    </a:lnTo>
                    <a:lnTo>
                      <a:pt x="1076" y="114"/>
                    </a:lnTo>
                    <a:lnTo>
                      <a:pt x="1102" y="136"/>
                    </a:lnTo>
                    <a:lnTo>
                      <a:pt x="1114" y="146"/>
                    </a:lnTo>
                    <a:lnTo>
                      <a:pt x="1124" y="158"/>
                    </a:lnTo>
                    <a:lnTo>
                      <a:pt x="1132" y="170"/>
                    </a:lnTo>
                    <a:lnTo>
                      <a:pt x="1140" y="184"/>
                    </a:lnTo>
                    <a:lnTo>
                      <a:pt x="1144" y="196"/>
                    </a:lnTo>
                    <a:lnTo>
                      <a:pt x="1148" y="210"/>
                    </a:lnTo>
                    <a:lnTo>
                      <a:pt x="1152" y="224"/>
                    </a:lnTo>
                    <a:lnTo>
                      <a:pt x="1152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44"/>
              <p:cNvSpPr>
                <a:spLocks noChangeArrowheads="1"/>
              </p:cNvSpPr>
              <p:nvPr/>
            </p:nvSpPr>
            <p:spPr bwMode="auto">
              <a:xfrm>
                <a:off x="1666875" y="2432050"/>
                <a:ext cx="168275" cy="447675"/>
              </a:xfrm>
              <a:custGeom>
                <a:avLst/>
                <a:gdLst>
                  <a:gd name="T0" fmla="*/ 0 w 106"/>
                  <a:gd name="T1" fmla="*/ 0 h 282"/>
                  <a:gd name="T2" fmla="*/ 0 w 106"/>
                  <a:gd name="T3" fmla="*/ 0 h 282"/>
                  <a:gd name="T4" fmla="*/ 34925 w 106"/>
                  <a:gd name="T5" fmla="*/ 15875 h 282"/>
                  <a:gd name="T6" fmla="*/ 66675 w 106"/>
                  <a:gd name="T7" fmla="*/ 34925 h 282"/>
                  <a:gd name="T8" fmla="*/ 95250 w 106"/>
                  <a:gd name="T9" fmla="*/ 60325 h 282"/>
                  <a:gd name="T10" fmla="*/ 120650 w 106"/>
                  <a:gd name="T11" fmla="*/ 88900 h 282"/>
                  <a:gd name="T12" fmla="*/ 139700 w 106"/>
                  <a:gd name="T13" fmla="*/ 117475 h 282"/>
                  <a:gd name="T14" fmla="*/ 155575 w 106"/>
                  <a:gd name="T15" fmla="*/ 152400 h 282"/>
                  <a:gd name="T16" fmla="*/ 165100 w 106"/>
                  <a:gd name="T17" fmla="*/ 187325 h 282"/>
                  <a:gd name="T18" fmla="*/ 168275 w 106"/>
                  <a:gd name="T19" fmla="*/ 225425 h 282"/>
                  <a:gd name="T20" fmla="*/ 168275 w 106"/>
                  <a:gd name="T21" fmla="*/ 225425 h 282"/>
                  <a:gd name="T22" fmla="*/ 165100 w 106"/>
                  <a:gd name="T23" fmla="*/ 260350 h 282"/>
                  <a:gd name="T24" fmla="*/ 155575 w 106"/>
                  <a:gd name="T25" fmla="*/ 295275 h 282"/>
                  <a:gd name="T26" fmla="*/ 139700 w 106"/>
                  <a:gd name="T27" fmla="*/ 330200 h 282"/>
                  <a:gd name="T28" fmla="*/ 120650 w 106"/>
                  <a:gd name="T29" fmla="*/ 358775 h 282"/>
                  <a:gd name="T30" fmla="*/ 95250 w 106"/>
                  <a:gd name="T31" fmla="*/ 387350 h 282"/>
                  <a:gd name="T32" fmla="*/ 66675 w 106"/>
                  <a:gd name="T33" fmla="*/ 412750 h 282"/>
                  <a:gd name="T34" fmla="*/ 34925 w 106"/>
                  <a:gd name="T35" fmla="*/ 431800 h 282"/>
                  <a:gd name="T36" fmla="*/ 0 w 106"/>
                  <a:gd name="T37" fmla="*/ 447675 h 282"/>
                  <a:gd name="T38" fmla="*/ 0 w 106"/>
                  <a:gd name="T39" fmla="*/ 0 h 2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282"/>
                  <a:gd name="T62" fmla="*/ 106 w 106"/>
                  <a:gd name="T63" fmla="*/ 282 h 2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282">
                    <a:moveTo>
                      <a:pt x="0" y="0"/>
                    </a:moveTo>
                    <a:lnTo>
                      <a:pt x="0" y="0"/>
                    </a:lnTo>
                    <a:lnTo>
                      <a:pt x="22" y="10"/>
                    </a:lnTo>
                    <a:lnTo>
                      <a:pt x="42" y="22"/>
                    </a:lnTo>
                    <a:lnTo>
                      <a:pt x="60" y="38"/>
                    </a:lnTo>
                    <a:lnTo>
                      <a:pt x="76" y="56"/>
                    </a:lnTo>
                    <a:lnTo>
                      <a:pt x="88" y="74"/>
                    </a:lnTo>
                    <a:lnTo>
                      <a:pt x="98" y="96"/>
                    </a:lnTo>
                    <a:lnTo>
                      <a:pt x="104" y="118"/>
                    </a:lnTo>
                    <a:lnTo>
                      <a:pt x="106" y="142"/>
                    </a:lnTo>
                    <a:lnTo>
                      <a:pt x="104" y="164"/>
                    </a:lnTo>
                    <a:lnTo>
                      <a:pt x="98" y="186"/>
                    </a:lnTo>
                    <a:lnTo>
                      <a:pt x="88" y="208"/>
                    </a:lnTo>
                    <a:lnTo>
                      <a:pt x="76" y="226"/>
                    </a:lnTo>
                    <a:lnTo>
                      <a:pt x="60" y="244"/>
                    </a:lnTo>
                    <a:lnTo>
                      <a:pt x="42" y="260"/>
                    </a:lnTo>
                    <a:lnTo>
                      <a:pt x="22" y="27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45"/>
              <p:cNvSpPr>
                <a:spLocks noChangeArrowheads="1"/>
              </p:cNvSpPr>
              <p:nvPr/>
            </p:nvSpPr>
            <p:spPr bwMode="auto">
              <a:xfrm>
                <a:off x="1279525" y="1647825"/>
                <a:ext cx="165100" cy="450850"/>
              </a:xfrm>
              <a:custGeom>
                <a:avLst/>
                <a:gdLst>
                  <a:gd name="T0" fmla="*/ 165100 w 104"/>
                  <a:gd name="T1" fmla="*/ 0 h 284"/>
                  <a:gd name="T2" fmla="*/ 165100 w 104"/>
                  <a:gd name="T3" fmla="*/ 450850 h 284"/>
                  <a:gd name="T4" fmla="*/ 165100 w 104"/>
                  <a:gd name="T5" fmla="*/ 450850 h 284"/>
                  <a:gd name="T6" fmla="*/ 130175 w 104"/>
                  <a:gd name="T7" fmla="*/ 434975 h 284"/>
                  <a:gd name="T8" fmla="*/ 98425 w 104"/>
                  <a:gd name="T9" fmla="*/ 412750 h 284"/>
                  <a:gd name="T10" fmla="*/ 69850 w 104"/>
                  <a:gd name="T11" fmla="*/ 387350 h 284"/>
                  <a:gd name="T12" fmla="*/ 44450 w 104"/>
                  <a:gd name="T13" fmla="*/ 361950 h 284"/>
                  <a:gd name="T14" fmla="*/ 25400 w 104"/>
                  <a:gd name="T15" fmla="*/ 330200 h 284"/>
                  <a:gd name="T16" fmla="*/ 12700 w 104"/>
                  <a:gd name="T17" fmla="*/ 298450 h 284"/>
                  <a:gd name="T18" fmla="*/ 3175 w 104"/>
                  <a:gd name="T19" fmla="*/ 263525 h 284"/>
                  <a:gd name="T20" fmla="*/ 0 w 104"/>
                  <a:gd name="T21" fmla="*/ 225425 h 284"/>
                  <a:gd name="T22" fmla="*/ 0 w 104"/>
                  <a:gd name="T23" fmla="*/ 225425 h 284"/>
                  <a:gd name="T24" fmla="*/ 3175 w 104"/>
                  <a:gd name="T25" fmla="*/ 187325 h 284"/>
                  <a:gd name="T26" fmla="*/ 12700 w 104"/>
                  <a:gd name="T27" fmla="*/ 152400 h 284"/>
                  <a:gd name="T28" fmla="*/ 25400 w 104"/>
                  <a:gd name="T29" fmla="*/ 120650 h 284"/>
                  <a:gd name="T30" fmla="*/ 44450 w 104"/>
                  <a:gd name="T31" fmla="*/ 88900 h 284"/>
                  <a:gd name="T32" fmla="*/ 69850 w 104"/>
                  <a:gd name="T33" fmla="*/ 60325 h 284"/>
                  <a:gd name="T34" fmla="*/ 98425 w 104"/>
                  <a:gd name="T35" fmla="*/ 38100 h 284"/>
                  <a:gd name="T36" fmla="*/ 130175 w 104"/>
                  <a:gd name="T37" fmla="*/ 15875 h 284"/>
                  <a:gd name="T38" fmla="*/ 165100 w 104"/>
                  <a:gd name="T39" fmla="*/ 0 h 284"/>
                  <a:gd name="T40" fmla="*/ 165100 w 104"/>
                  <a:gd name="T41" fmla="*/ 0 h 2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284"/>
                  <a:gd name="T65" fmla="*/ 104 w 104"/>
                  <a:gd name="T66" fmla="*/ 284 h 2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284">
                    <a:moveTo>
                      <a:pt x="104" y="0"/>
                    </a:moveTo>
                    <a:lnTo>
                      <a:pt x="104" y="284"/>
                    </a:lnTo>
                    <a:lnTo>
                      <a:pt x="82" y="274"/>
                    </a:lnTo>
                    <a:lnTo>
                      <a:pt x="62" y="260"/>
                    </a:lnTo>
                    <a:lnTo>
                      <a:pt x="44" y="244"/>
                    </a:lnTo>
                    <a:lnTo>
                      <a:pt x="28" y="228"/>
                    </a:lnTo>
                    <a:lnTo>
                      <a:pt x="16" y="208"/>
                    </a:lnTo>
                    <a:lnTo>
                      <a:pt x="8" y="188"/>
                    </a:lnTo>
                    <a:lnTo>
                      <a:pt x="2" y="166"/>
                    </a:lnTo>
                    <a:lnTo>
                      <a:pt x="0" y="142"/>
                    </a:lnTo>
                    <a:lnTo>
                      <a:pt x="2" y="118"/>
                    </a:lnTo>
                    <a:lnTo>
                      <a:pt x="8" y="96"/>
                    </a:lnTo>
                    <a:lnTo>
                      <a:pt x="16" y="76"/>
                    </a:lnTo>
                    <a:lnTo>
                      <a:pt x="28" y="56"/>
                    </a:lnTo>
                    <a:lnTo>
                      <a:pt x="44" y="38"/>
                    </a:lnTo>
                    <a:lnTo>
                      <a:pt x="62" y="24"/>
                    </a:lnTo>
                    <a:lnTo>
                      <a:pt x="82" y="10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0" name="矩形 28"/>
          <p:cNvSpPr>
            <a:spLocks noChangeArrowheads="1"/>
          </p:cNvSpPr>
          <p:nvPr/>
        </p:nvSpPr>
        <p:spPr bwMode="auto">
          <a:xfrm>
            <a:off x="4792767" y="1835598"/>
            <a:ext cx="812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 algn="ctr"/>
            <a:r>
              <a:rPr lang="zh-CN" altLang="en-US" sz="1300" dirty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内容说明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017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174E-6 -3.28433E-6 C 0.04506 -3.28433E-6 0.08179 0.04587 0.08179 0.10291 C 0.08179 0.15996 0.04506 0.20612 -3.09174E-6 0.20612 C -0.04505 0.20612 -0.08162 0.15996 -0.08162 0.10291 C -0.08162 0.04587 -0.04505 -3.28433E-6 -3.09174E-6 -3.28433E-6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73" grpId="0"/>
      <p:bldP spid="75" grpId="0"/>
      <p:bldP spid="86" grpId="0"/>
      <p:bldP spid="88" grpId="0"/>
      <p:bldP spid="90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68" name="矩形 67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de Tema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2" name="文本框 21"/>
          <p:cNvSpPr>
            <a:spLocks noChangeArrowheads="1"/>
          </p:cNvSpPr>
          <p:nvPr/>
        </p:nvSpPr>
        <p:spPr bwMode="auto">
          <a:xfrm>
            <a:off x="6182536" y="386582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4BB0D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rgbClr val="4BB0D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4BB0D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4BB0D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3" name="矩形 22"/>
          <p:cNvSpPr>
            <a:spLocks noChangeArrowheads="1"/>
          </p:cNvSpPr>
          <p:nvPr/>
        </p:nvSpPr>
        <p:spPr bwMode="auto">
          <a:xfrm>
            <a:off x="6182536" y="4196102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214" name="文本框 23"/>
          <p:cNvSpPr>
            <a:spLocks noChangeArrowheads="1"/>
          </p:cNvSpPr>
          <p:nvPr/>
        </p:nvSpPr>
        <p:spPr bwMode="auto">
          <a:xfrm>
            <a:off x="706471" y="3785420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5" name="矩形 24"/>
          <p:cNvSpPr>
            <a:spLocks noChangeArrowheads="1"/>
          </p:cNvSpPr>
          <p:nvPr/>
        </p:nvSpPr>
        <p:spPr bwMode="auto">
          <a:xfrm>
            <a:off x="706471" y="4115699"/>
            <a:ext cx="2753070" cy="7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 reader will be distracted by the.</a:t>
            </a:r>
          </a:p>
        </p:txBody>
      </p:sp>
      <p:sp>
        <p:nvSpPr>
          <p:cNvPr id="216" name="文本框 25"/>
          <p:cNvSpPr>
            <a:spLocks noChangeArrowheads="1"/>
          </p:cNvSpPr>
          <p:nvPr/>
        </p:nvSpPr>
        <p:spPr bwMode="auto">
          <a:xfrm>
            <a:off x="6233015" y="17193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7" name="矩形 26"/>
          <p:cNvSpPr>
            <a:spLocks noChangeArrowheads="1"/>
          </p:cNvSpPr>
          <p:nvPr/>
        </p:nvSpPr>
        <p:spPr bwMode="auto">
          <a:xfrm>
            <a:off x="6233015" y="2049586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921068" y="752991"/>
            <a:ext cx="2492231" cy="2467713"/>
            <a:chOff x="3921068" y="752991"/>
            <a:chExt cx="2492231" cy="2467713"/>
          </a:xfrm>
        </p:grpSpPr>
        <p:sp>
          <p:nvSpPr>
            <p:cNvPr id="203" name="Freeform 5"/>
            <p:cNvSpPr>
              <a:spLocks noChangeArrowheads="1"/>
            </p:cNvSpPr>
            <p:nvPr/>
          </p:nvSpPr>
          <p:spPr bwMode="auto">
            <a:xfrm>
              <a:off x="3921068" y="752991"/>
              <a:ext cx="2492231" cy="2467713"/>
            </a:xfrm>
            <a:custGeom>
              <a:avLst/>
              <a:gdLst>
                <a:gd name="T0" fmla="*/ 454700 w 2021"/>
                <a:gd name="T1" fmla="*/ 2358579 h 2026"/>
                <a:gd name="T2" fmla="*/ 609434 w 2021"/>
                <a:gd name="T3" fmla="*/ 2484620 h 2026"/>
                <a:gd name="T4" fmla="*/ 758738 w 2021"/>
                <a:gd name="T5" fmla="*/ 2585184 h 2026"/>
                <a:gd name="T6" fmla="*/ 903971 w 2021"/>
                <a:gd name="T7" fmla="*/ 2657591 h 2026"/>
                <a:gd name="T8" fmla="*/ 1043774 w 2021"/>
                <a:gd name="T9" fmla="*/ 2700499 h 2026"/>
                <a:gd name="T10" fmla="*/ 1182220 w 2021"/>
                <a:gd name="T11" fmla="*/ 2716589 h 2026"/>
                <a:gd name="T12" fmla="*/ 1235155 w 2021"/>
                <a:gd name="T13" fmla="*/ 2715248 h 2026"/>
                <a:gd name="T14" fmla="*/ 1336954 w 2021"/>
                <a:gd name="T15" fmla="*/ 2697817 h 2026"/>
                <a:gd name="T16" fmla="*/ 1482187 w 2021"/>
                <a:gd name="T17" fmla="*/ 2642842 h 2026"/>
                <a:gd name="T18" fmla="*/ 1620633 w 2021"/>
                <a:gd name="T19" fmla="*/ 2555685 h 2026"/>
                <a:gd name="T20" fmla="*/ 1748220 w 2021"/>
                <a:gd name="T21" fmla="*/ 2443053 h 2026"/>
                <a:gd name="T22" fmla="*/ 1869021 w 2021"/>
                <a:gd name="T23" fmla="*/ 2306285 h 2026"/>
                <a:gd name="T24" fmla="*/ 1980321 w 2021"/>
                <a:gd name="T25" fmla="*/ 2152086 h 2026"/>
                <a:gd name="T26" fmla="*/ 2082119 w 2021"/>
                <a:gd name="T27" fmla="*/ 1983137 h 2026"/>
                <a:gd name="T28" fmla="*/ 2174417 w 2021"/>
                <a:gd name="T29" fmla="*/ 1806143 h 2026"/>
                <a:gd name="T30" fmla="*/ 2287074 w 2021"/>
                <a:gd name="T31" fmla="*/ 1562106 h 2026"/>
                <a:gd name="T32" fmla="*/ 2380728 w 2021"/>
                <a:gd name="T33" fmla="*/ 1320750 h 2026"/>
                <a:gd name="T34" fmla="*/ 2487956 w 2021"/>
                <a:gd name="T35" fmla="*/ 1013693 h 2026"/>
                <a:gd name="T36" fmla="*/ 2576181 w 2021"/>
                <a:gd name="T37" fmla="*/ 718703 h 2026"/>
                <a:gd name="T38" fmla="*/ 2667121 w 2021"/>
                <a:gd name="T39" fmla="*/ 370078 h 2026"/>
                <a:gd name="T40" fmla="*/ 2743131 w 2021"/>
                <a:gd name="T41" fmla="*/ 0 h 2026"/>
                <a:gd name="T42" fmla="*/ 2500172 w 2021"/>
                <a:gd name="T43" fmla="*/ 49612 h 2026"/>
                <a:gd name="T44" fmla="*/ 2057688 w 2021"/>
                <a:gd name="T45" fmla="*/ 154199 h 2026"/>
                <a:gd name="T46" fmla="*/ 1745505 w 2021"/>
                <a:gd name="T47" fmla="*/ 244037 h 2026"/>
                <a:gd name="T48" fmla="*/ 1417036 w 2021"/>
                <a:gd name="T49" fmla="*/ 352647 h 2026"/>
                <a:gd name="T50" fmla="*/ 1088566 w 2021"/>
                <a:gd name="T51" fmla="*/ 480029 h 2026"/>
                <a:gd name="T52" fmla="*/ 777741 w 2021"/>
                <a:gd name="T53" fmla="*/ 627524 h 2026"/>
                <a:gd name="T54" fmla="*/ 587717 w 2021"/>
                <a:gd name="T55" fmla="*/ 738816 h 2026"/>
                <a:gd name="T56" fmla="*/ 456057 w 2021"/>
                <a:gd name="T57" fmla="*/ 825972 h 2026"/>
                <a:gd name="T58" fmla="*/ 337971 w 2021"/>
                <a:gd name="T59" fmla="*/ 921173 h 2026"/>
                <a:gd name="T60" fmla="*/ 234815 w 2021"/>
                <a:gd name="T61" fmla="*/ 1019056 h 2026"/>
                <a:gd name="T62" fmla="*/ 147947 w 2021"/>
                <a:gd name="T63" fmla="*/ 1123643 h 2026"/>
                <a:gd name="T64" fmla="*/ 80082 w 2021"/>
                <a:gd name="T65" fmla="*/ 1234935 h 2026"/>
                <a:gd name="T66" fmla="*/ 32576 w 2021"/>
                <a:gd name="T67" fmla="*/ 1348908 h 2026"/>
                <a:gd name="T68" fmla="*/ 16288 w 2021"/>
                <a:gd name="T69" fmla="*/ 1402543 h 2026"/>
                <a:gd name="T70" fmla="*/ 1357 w 2021"/>
                <a:gd name="T71" fmla="*/ 1487017 h 2026"/>
                <a:gd name="T72" fmla="*/ 0 w 2021"/>
                <a:gd name="T73" fmla="*/ 1572833 h 2026"/>
                <a:gd name="T74" fmla="*/ 10859 w 2021"/>
                <a:gd name="T75" fmla="*/ 1658648 h 2026"/>
                <a:gd name="T76" fmla="*/ 32576 w 2021"/>
                <a:gd name="T77" fmla="*/ 1748486 h 2026"/>
                <a:gd name="T78" fmla="*/ 63794 w 2021"/>
                <a:gd name="T79" fmla="*/ 1839664 h 2026"/>
                <a:gd name="T80" fmla="*/ 109942 w 2021"/>
                <a:gd name="T81" fmla="*/ 1930843 h 2026"/>
                <a:gd name="T82" fmla="*/ 232101 w 2021"/>
                <a:gd name="T83" fmla="*/ 2118564 h 2026"/>
                <a:gd name="T84" fmla="*/ 403122 w 2021"/>
                <a:gd name="T85" fmla="*/ 2311648 h 20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1"/>
                <a:gd name="T130" fmla="*/ 0 h 2026"/>
                <a:gd name="T131" fmla="*/ 2021 w 2021"/>
                <a:gd name="T132" fmla="*/ 2026 h 20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1" h="2026">
                  <a:moveTo>
                    <a:pt x="297" y="1724"/>
                  </a:moveTo>
                  <a:lnTo>
                    <a:pt x="297" y="1724"/>
                  </a:lnTo>
                  <a:lnTo>
                    <a:pt x="335" y="1759"/>
                  </a:lnTo>
                  <a:lnTo>
                    <a:pt x="374" y="1793"/>
                  </a:lnTo>
                  <a:lnTo>
                    <a:pt x="412" y="1825"/>
                  </a:lnTo>
                  <a:lnTo>
                    <a:pt x="449" y="1853"/>
                  </a:lnTo>
                  <a:lnTo>
                    <a:pt x="485" y="1881"/>
                  </a:lnTo>
                  <a:lnTo>
                    <a:pt x="522" y="1906"/>
                  </a:lnTo>
                  <a:lnTo>
                    <a:pt x="559" y="1928"/>
                  </a:lnTo>
                  <a:lnTo>
                    <a:pt x="594" y="1948"/>
                  </a:lnTo>
                  <a:lnTo>
                    <a:pt x="630" y="1966"/>
                  </a:lnTo>
                  <a:lnTo>
                    <a:pt x="666" y="1982"/>
                  </a:lnTo>
                  <a:lnTo>
                    <a:pt x="700" y="1995"/>
                  </a:lnTo>
                  <a:lnTo>
                    <a:pt x="735" y="2006"/>
                  </a:lnTo>
                  <a:lnTo>
                    <a:pt x="769" y="2014"/>
                  </a:lnTo>
                  <a:lnTo>
                    <a:pt x="803" y="2021"/>
                  </a:lnTo>
                  <a:lnTo>
                    <a:pt x="837" y="2025"/>
                  </a:lnTo>
                  <a:lnTo>
                    <a:pt x="871" y="2026"/>
                  </a:lnTo>
                  <a:lnTo>
                    <a:pt x="891" y="2026"/>
                  </a:lnTo>
                  <a:lnTo>
                    <a:pt x="910" y="2025"/>
                  </a:lnTo>
                  <a:lnTo>
                    <a:pt x="929" y="2022"/>
                  </a:lnTo>
                  <a:lnTo>
                    <a:pt x="948" y="2019"/>
                  </a:lnTo>
                  <a:lnTo>
                    <a:pt x="985" y="2012"/>
                  </a:lnTo>
                  <a:lnTo>
                    <a:pt x="1022" y="2001"/>
                  </a:lnTo>
                  <a:lnTo>
                    <a:pt x="1058" y="1987"/>
                  </a:lnTo>
                  <a:lnTo>
                    <a:pt x="1092" y="1971"/>
                  </a:lnTo>
                  <a:lnTo>
                    <a:pt x="1128" y="1951"/>
                  </a:lnTo>
                  <a:lnTo>
                    <a:pt x="1160" y="1931"/>
                  </a:lnTo>
                  <a:lnTo>
                    <a:pt x="1194" y="1906"/>
                  </a:lnTo>
                  <a:lnTo>
                    <a:pt x="1226" y="1880"/>
                  </a:lnTo>
                  <a:lnTo>
                    <a:pt x="1258" y="1852"/>
                  </a:lnTo>
                  <a:lnTo>
                    <a:pt x="1288" y="1822"/>
                  </a:lnTo>
                  <a:lnTo>
                    <a:pt x="1319" y="1789"/>
                  </a:lnTo>
                  <a:lnTo>
                    <a:pt x="1349" y="1755"/>
                  </a:lnTo>
                  <a:lnTo>
                    <a:pt x="1377" y="1720"/>
                  </a:lnTo>
                  <a:lnTo>
                    <a:pt x="1405" y="1683"/>
                  </a:lnTo>
                  <a:lnTo>
                    <a:pt x="1432" y="1644"/>
                  </a:lnTo>
                  <a:lnTo>
                    <a:pt x="1459" y="1605"/>
                  </a:lnTo>
                  <a:lnTo>
                    <a:pt x="1485" y="1564"/>
                  </a:lnTo>
                  <a:lnTo>
                    <a:pt x="1510" y="1522"/>
                  </a:lnTo>
                  <a:lnTo>
                    <a:pt x="1534" y="1479"/>
                  </a:lnTo>
                  <a:lnTo>
                    <a:pt x="1558" y="1436"/>
                  </a:lnTo>
                  <a:lnTo>
                    <a:pt x="1580" y="1392"/>
                  </a:lnTo>
                  <a:lnTo>
                    <a:pt x="1602" y="1347"/>
                  </a:lnTo>
                  <a:lnTo>
                    <a:pt x="1625" y="1303"/>
                  </a:lnTo>
                  <a:lnTo>
                    <a:pt x="1646" y="1257"/>
                  </a:lnTo>
                  <a:lnTo>
                    <a:pt x="1685" y="1165"/>
                  </a:lnTo>
                  <a:lnTo>
                    <a:pt x="1721" y="1074"/>
                  </a:lnTo>
                  <a:lnTo>
                    <a:pt x="1754" y="985"/>
                  </a:lnTo>
                  <a:lnTo>
                    <a:pt x="1782" y="908"/>
                  </a:lnTo>
                  <a:lnTo>
                    <a:pt x="1808" y="832"/>
                  </a:lnTo>
                  <a:lnTo>
                    <a:pt x="1833" y="756"/>
                  </a:lnTo>
                  <a:lnTo>
                    <a:pt x="1856" y="681"/>
                  </a:lnTo>
                  <a:lnTo>
                    <a:pt x="1878" y="608"/>
                  </a:lnTo>
                  <a:lnTo>
                    <a:pt x="1898" y="536"/>
                  </a:lnTo>
                  <a:lnTo>
                    <a:pt x="1916" y="467"/>
                  </a:lnTo>
                  <a:lnTo>
                    <a:pt x="1935" y="400"/>
                  </a:lnTo>
                  <a:lnTo>
                    <a:pt x="1965" y="276"/>
                  </a:lnTo>
                  <a:lnTo>
                    <a:pt x="1988" y="166"/>
                  </a:lnTo>
                  <a:lnTo>
                    <a:pt x="2008" y="73"/>
                  </a:lnTo>
                  <a:lnTo>
                    <a:pt x="2021" y="0"/>
                  </a:lnTo>
                  <a:lnTo>
                    <a:pt x="1943" y="14"/>
                  </a:lnTo>
                  <a:lnTo>
                    <a:pt x="1842" y="37"/>
                  </a:lnTo>
                  <a:lnTo>
                    <a:pt x="1723" y="63"/>
                  </a:lnTo>
                  <a:lnTo>
                    <a:pt x="1588" y="97"/>
                  </a:lnTo>
                  <a:lnTo>
                    <a:pt x="1516" y="115"/>
                  </a:lnTo>
                  <a:lnTo>
                    <a:pt x="1440" y="136"/>
                  </a:lnTo>
                  <a:lnTo>
                    <a:pt x="1364" y="158"/>
                  </a:lnTo>
                  <a:lnTo>
                    <a:pt x="1286" y="182"/>
                  </a:lnTo>
                  <a:lnTo>
                    <a:pt x="1206" y="207"/>
                  </a:lnTo>
                  <a:lnTo>
                    <a:pt x="1125" y="234"/>
                  </a:lnTo>
                  <a:lnTo>
                    <a:pt x="1044" y="263"/>
                  </a:lnTo>
                  <a:lnTo>
                    <a:pt x="963" y="293"/>
                  </a:lnTo>
                  <a:lnTo>
                    <a:pt x="882" y="324"/>
                  </a:lnTo>
                  <a:lnTo>
                    <a:pt x="802" y="358"/>
                  </a:lnTo>
                  <a:lnTo>
                    <a:pt x="725" y="394"/>
                  </a:lnTo>
                  <a:lnTo>
                    <a:pt x="648" y="430"/>
                  </a:lnTo>
                  <a:lnTo>
                    <a:pt x="573" y="468"/>
                  </a:lnTo>
                  <a:lnTo>
                    <a:pt x="501" y="509"/>
                  </a:lnTo>
                  <a:lnTo>
                    <a:pt x="467" y="530"/>
                  </a:lnTo>
                  <a:lnTo>
                    <a:pt x="433" y="551"/>
                  </a:lnTo>
                  <a:lnTo>
                    <a:pt x="399" y="572"/>
                  </a:lnTo>
                  <a:lnTo>
                    <a:pt x="368" y="594"/>
                  </a:lnTo>
                  <a:lnTo>
                    <a:pt x="336" y="616"/>
                  </a:lnTo>
                  <a:lnTo>
                    <a:pt x="306" y="640"/>
                  </a:lnTo>
                  <a:lnTo>
                    <a:pt x="277" y="663"/>
                  </a:lnTo>
                  <a:lnTo>
                    <a:pt x="249" y="687"/>
                  </a:lnTo>
                  <a:lnTo>
                    <a:pt x="222" y="710"/>
                  </a:lnTo>
                  <a:lnTo>
                    <a:pt x="198" y="735"/>
                  </a:lnTo>
                  <a:lnTo>
                    <a:pt x="173" y="760"/>
                  </a:lnTo>
                  <a:lnTo>
                    <a:pt x="150" y="786"/>
                  </a:lnTo>
                  <a:lnTo>
                    <a:pt x="128" y="812"/>
                  </a:lnTo>
                  <a:lnTo>
                    <a:pt x="109" y="838"/>
                  </a:lnTo>
                  <a:lnTo>
                    <a:pt x="90" y="866"/>
                  </a:lnTo>
                  <a:lnTo>
                    <a:pt x="73" y="892"/>
                  </a:lnTo>
                  <a:lnTo>
                    <a:pt x="59" y="921"/>
                  </a:lnTo>
                  <a:lnTo>
                    <a:pt x="44" y="948"/>
                  </a:lnTo>
                  <a:lnTo>
                    <a:pt x="33" y="977"/>
                  </a:lnTo>
                  <a:lnTo>
                    <a:pt x="24" y="1006"/>
                  </a:lnTo>
                  <a:lnTo>
                    <a:pt x="17" y="1027"/>
                  </a:lnTo>
                  <a:lnTo>
                    <a:pt x="12" y="1046"/>
                  </a:lnTo>
                  <a:lnTo>
                    <a:pt x="8" y="1067"/>
                  </a:lnTo>
                  <a:lnTo>
                    <a:pt x="4" y="1088"/>
                  </a:lnTo>
                  <a:lnTo>
                    <a:pt x="1" y="1109"/>
                  </a:lnTo>
                  <a:lnTo>
                    <a:pt x="0" y="1130"/>
                  </a:lnTo>
                  <a:lnTo>
                    <a:pt x="0" y="1151"/>
                  </a:lnTo>
                  <a:lnTo>
                    <a:pt x="0" y="1173"/>
                  </a:lnTo>
                  <a:lnTo>
                    <a:pt x="1" y="1194"/>
                  </a:lnTo>
                  <a:lnTo>
                    <a:pt x="4" y="1216"/>
                  </a:lnTo>
                  <a:lnTo>
                    <a:pt x="8" y="1237"/>
                  </a:lnTo>
                  <a:lnTo>
                    <a:pt x="12" y="1260"/>
                  </a:lnTo>
                  <a:lnTo>
                    <a:pt x="17" y="1282"/>
                  </a:lnTo>
                  <a:lnTo>
                    <a:pt x="24" y="1304"/>
                  </a:lnTo>
                  <a:lnTo>
                    <a:pt x="30" y="1326"/>
                  </a:lnTo>
                  <a:lnTo>
                    <a:pt x="38" y="1348"/>
                  </a:lnTo>
                  <a:lnTo>
                    <a:pt x="47" y="1372"/>
                  </a:lnTo>
                  <a:lnTo>
                    <a:pt x="58" y="1394"/>
                  </a:lnTo>
                  <a:lnTo>
                    <a:pt x="68" y="1418"/>
                  </a:lnTo>
                  <a:lnTo>
                    <a:pt x="81" y="1440"/>
                  </a:lnTo>
                  <a:lnTo>
                    <a:pt x="107" y="1487"/>
                  </a:lnTo>
                  <a:lnTo>
                    <a:pt x="137" y="1533"/>
                  </a:lnTo>
                  <a:lnTo>
                    <a:pt x="171" y="1580"/>
                  </a:lnTo>
                  <a:lnTo>
                    <a:pt x="209" y="1628"/>
                  </a:lnTo>
                  <a:lnTo>
                    <a:pt x="251" y="1675"/>
                  </a:lnTo>
                  <a:lnTo>
                    <a:pt x="297" y="1724"/>
                  </a:lnTo>
                  <a:close/>
                </a:path>
              </a:pathLst>
            </a:custGeom>
            <a:solidFill>
              <a:srgbClr val="434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/>
            <a:lstStyle/>
            <a:p>
              <a:endParaRPr lang="zh-CN" altLang="en-US"/>
            </a:p>
          </p:txBody>
        </p:sp>
        <p:sp>
          <p:nvSpPr>
            <p:cNvPr id="208" name="矩形 15"/>
            <p:cNvSpPr>
              <a:spLocks noChangeArrowheads="1"/>
            </p:cNvSpPr>
            <p:nvPr/>
          </p:nvSpPr>
          <p:spPr bwMode="auto">
            <a:xfrm rot="2644672">
              <a:off x="4440991" y="2019790"/>
              <a:ext cx="826134" cy="62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PE" altLang="zh-CN" sz="24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Tema</a:t>
              </a:r>
              <a:endParaRPr lang="en-US" sz="2400" b="1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09" name="文本框 16"/>
            <p:cNvSpPr>
              <a:spLocks noChangeArrowheads="1"/>
            </p:cNvSpPr>
            <p:nvPr/>
          </p:nvSpPr>
          <p:spPr bwMode="auto">
            <a:xfrm rot="2644672">
              <a:off x="5571017" y="904958"/>
              <a:ext cx="670652" cy="6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>
              <a:spAutoFit/>
            </a:bodyPr>
            <a:lstStyle/>
            <a:p>
              <a:pPr algn="ctr"/>
              <a:r>
                <a:rPr lang="en-US" altLang="zh-CN" sz="3500" dirty="0" smtClean="0">
                  <a:solidFill>
                    <a:schemeClr val="bg1"/>
                  </a:solidFill>
                  <a:ea typeface="MS Gothic" pitchFamily="49" charset="-128"/>
                </a:rPr>
                <a:t>02</a:t>
              </a:r>
              <a:endParaRPr lang="zh-CN" altLang="en-US" sz="35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  <p:pic>
          <p:nvPicPr>
            <p:cNvPr id="219" name="图片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3936">
              <a:off x="4764791" y="1210189"/>
              <a:ext cx="1176887" cy="116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2475920" y="1857764"/>
            <a:ext cx="2499442" cy="2460501"/>
            <a:chOff x="2475920" y="1857764"/>
            <a:chExt cx="2499442" cy="2460501"/>
          </a:xfrm>
        </p:grpSpPr>
        <p:sp>
          <p:nvSpPr>
            <p:cNvPr id="204" name="Freeform 5"/>
            <p:cNvSpPr>
              <a:spLocks noChangeArrowheads="1"/>
            </p:cNvSpPr>
            <p:nvPr/>
          </p:nvSpPr>
          <p:spPr bwMode="auto">
            <a:xfrm rot="15848862">
              <a:off x="2495390" y="1838294"/>
              <a:ext cx="2460501" cy="2499442"/>
            </a:xfrm>
            <a:custGeom>
              <a:avLst/>
              <a:gdLst>
                <a:gd name="T0" fmla="*/ 449057 w 2021"/>
                <a:gd name="T1" fmla="*/ 2388218 h 2026"/>
                <a:gd name="T2" fmla="*/ 601871 w 2021"/>
                <a:gd name="T3" fmla="*/ 2515843 h 2026"/>
                <a:gd name="T4" fmla="*/ 749322 w 2021"/>
                <a:gd name="T5" fmla="*/ 2617671 h 2026"/>
                <a:gd name="T6" fmla="*/ 892753 w 2021"/>
                <a:gd name="T7" fmla="*/ 2690988 h 2026"/>
                <a:gd name="T8" fmla="*/ 1030821 w 2021"/>
                <a:gd name="T9" fmla="*/ 2734434 h 2026"/>
                <a:gd name="T10" fmla="*/ 1167549 w 2021"/>
                <a:gd name="T11" fmla="*/ 2750727 h 2026"/>
                <a:gd name="T12" fmla="*/ 1219827 w 2021"/>
                <a:gd name="T13" fmla="*/ 2749369 h 2026"/>
                <a:gd name="T14" fmla="*/ 1320363 w 2021"/>
                <a:gd name="T15" fmla="*/ 2731719 h 2026"/>
                <a:gd name="T16" fmla="*/ 1463793 w 2021"/>
                <a:gd name="T17" fmla="*/ 2676053 h 2026"/>
                <a:gd name="T18" fmla="*/ 1600521 w 2021"/>
                <a:gd name="T19" fmla="*/ 2587801 h 2026"/>
                <a:gd name="T20" fmla="*/ 1726525 w 2021"/>
                <a:gd name="T21" fmla="*/ 2473754 h 2026"/>
                <a:gd name="T22" fmla="*/ 1845827 w 2021"/>
                <a:gd name="T23" fmla="*/ 2335267 h 2026"/>
                <a:gd name="T24" fmla="*/ 1955745 w 2021"/>
                <a:gd name="T25" fmla="*/ 2179130 h 2026"/>
                <a:gd name="T26" fmla="*/ 2056280 w 2021"/>
                <a:gd name="T27" fmla="*/ 2008058 h 2026"/>
                <a:gd name="T28" fmla="*/ 2147432 w 2021"/>
                <a:gd name="T29" fmla="*/ 1828840 h 2026"/>
                <a:gd name="T30" fmla="*/ 2258691 w 2021"/>
                <a:gd name="T31" fmla="*/ 1581736 h 2026"/>
                <a:gd name="T32" fmla="*/ 2351184 w 2021"/>
                <a:gd name="T33" fmla="*/ 1337348 h 2026"/>
                <a:gd name="T34" fmla="*/ 2457081 w 2021"/>
                <a:gd name="T35" fmla="*/ 1026431 h 2026"/>
                <a:gd name="T36" fmla="*/ 2544211 w 2021"/>
                <a:gd name="T37" fmla="*/ 727734 h 2026"/>
                <a:gd name="T38" fmla="*/ 2634023 w 2021"/>
                <a:gd name="T39" fmla="*/ 374729 h 2026"/>
                <a:gd name="T40" fmla="*/ 2709089 w 2021"/>
                <a:gd name="T41" fmla="*/ 0 h 2026"/>
                <a:gd name="T42" fmla="*/ 2469145 w 2021"/>
                <a:gd name="T43" fmla="*/ 50235 h 2026"/>
                <a:gd name="T44" fmla="*/ 2032152 w 2021"/>
                <a:gd name="T45" fmla="*/ 156137 h 2026"/>
                <a:gd name="T46" fmla="*/ 1723844 w 2021"/>
                <a:gd name="T47" fmla="*/ 247104 h 2026"/>
                <a:gd name="T48" fmla="*/ 1399450 w 2021"/>
                <a:gd name="T49" fmla="*/ 357079 h 2026"/>
                <a:gd name="T50" fmla="*/ 1075057 w 2021"/>
                <a:gd name="T51" fmla="*/ 486061 h 2026"/>
                <a:gd name="T52" fmla="*/ 768089 w 2021"/>
                <a:gd name="T53" fmla="*/ 635410 h 2026"/>
                <a:gd name="T54" fmla="*/ 580423 w 2021"/>
                <a:gd name="T55" fmla="*/ 748100 h 2026"/>
                <a:gd name="T56" fmla="*/ 450398 w 2021"/>
                <a:gd name="T57" fmla="*/ 836351 h 2026"/>
                <a:gd name="T58" fmla="*/ 333777 w 2021"/>
                <a:gd name="T59" fmla="*/ 932749 h 2026"/>
                <a:gd name="T60" fmla="*/ 231901 w 2021"/>
                <a:gd name="T61" fmla="*/ 1031862 h 2026"/>
                <a:gd name="T62" fmla="*/ 146111 w 2021"/>
                <a:gd name="T63" fmla="*/ 1137764 h 2026"/>
                <a:gd name="T64" fmla="*/ 79088 w 2021"/>
                <a:gd name="T65" fmla="*/ 1250454 h 2026"/>
                <a:gd name="T66" fmla="*/ 32171 w 2021"/>
                <a:gd name="T67" fmla="*/ 1365860 h 2026"/>
                <a:gd name="T68" fmla="*/ 16086 w 2021"/>
                <a:gd name="T69" fmla="*/ 1420168 h 2026"/>
                <a:gd name="T70" fmla="*/ 1340 w 2021"/>
                <a:gd name="T71" fmla="*/ 1505704 h 2026"/>
                <a:gd name="T72" fmla="*/ 0 w 2021"/>
                <a:gd name="T73" fmla="*/ 1592598 h 2026"/>
                <a:gd name="T74" fmla="*/ 10724 w 2021"/>
                <a:gd name="T75" fmla="*/ 1679491 h 2026"/>
                <a:gd name="T76" fmla="*/ 32171 w 2021"/>
                <a:gd name="T77" fmla="*/ 1770458 h 2026"/>
                <a:gd name="T78" fmla="*/ 63002 w 2021"/>
                <a:gd name="T79" fmla="*/ 1862783 h 2026"/>
                <a:gd name="T80" fmla="*/ 108578 w 2021"/>
                <a:gd name="T81" fmla="*/ 1955107 h 2026"/>
                <a:gd name="T82" fmla="*/ 229220 w 2021"/>
                <a:gd name="T83" fmla="*/ 2145187 h 2026"/>
                <a:gd name="T84" fmla="*/ 398119 w 2021"/>
                <a:gd name="T85" fmla="*/ 2340698 h 20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1"/>
                <a:gd name="T130" fmla="*/ 0 h 2026"/>
                <a:gd name="T131" fmla="*/ 2021 w 2021"/>
                <a:gd name="T132" fmla="*/ 2026 h 20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1" h="2026">
                  <a:moveTo>
                    <a:pt x="297" y="1724"/>
                  </a:moveTo>
                  <a:lnTo>
                    <a:pt x="297" y="1724"/>
                  </a:lnTo>
                  <a:lnTo>
                    <a:pt x="335" y="1759"/>
                  </a:lnTo>
                  <a:lnTo>
                    <a:pt x="374" y="1793"/>
                  </a:lnTo>
                  <a:lnTo>
                    <a:pt x="412" y="1825"/>
                  </a:lnTo>
                  <a:lnTo>
                    <a:pt x="449" y="1853"/>
                  </a:lnTo>
                  <a:lnTo>
                    <a:pt x="485" y="1881"/>
                  </a:lnTo>
                  <a:lnTo>
                    <a:pt x="522" y="1906"/>
                  </a:lnTo>
                  <a:lnTo>
                    <a:pt x="559" y="1928"/>
                  </a:lnTo>
                  <a:lnTo>
                    <a:pt x="594" y="1948"/>
                  </a:lnTo>
                  <a:lnTo>
                    <a:pt x="630" y="1966"/>
                  </a:lnTo>
                  <a:lnTo>
                    <a:pt x="666" y="1982"/>
                  </a:lnTo>
                  <a:lnTo>
                    <a:pt x="700" y="1995"/>
                  </a:lnTo>
                  <a:lnTo>
                    <a:pt x="735" y="2006"/>
                  </a:lnTo>
                  <a:lnTo>
                    <a:pt x="769" y="2014"/>
                  </a:lnTo>
                  <a:lnTo>
                    <a:pt x="803" y="2021"/>
                  </a:lnTo>
                  <a:lnTo>
                    <a:pt x="837" y="2025"/>
                  </a:lnTo>
                  <a:lnTo>
                    <a:pt x="871" y="2026"/>
                  </a:lnTo>
                  <a:lnTo>
                    <a:pt x="891" y="2026"/>
                  </a:lnTo>
                  <a:lnTo>
                    <a:pt x="910" y="2025"/>
                  </a:lnTo>
                  <a:lnTo>
                    <a:pt x="929" y="2022"/>
                  </a:lnTo>
                  <a:lnTo>
                    <a:pt x="948" y="2019"/>
                  </a:lnTo>
                  <a:lnTo>
                    <a:pt x="985" y="2012"/>
                  </a:lnTo>
                  <a:lnTo>
                    <a:pt x="1022" y="2001"/>
                  </a:lnTo>
                  <a:lnTo>
                    <a:pt x="1058" y="1987"/>
                  </a:lnTo>
                  <a:lnTo>
                    <a:pt x="1092" y="1971"/>
                  </a:lnTo>
                  <a:lnTo>
                    <a:pt x="1128" y="1951"/>
                  </a:lnTo>
                  <a:lnTo>
                    <a:pt x="1160" y="1931"/>
                  </a:lnTo>
                  <a:lnTo>
                    <a:pt x="1194" y="1906"/>
                  </a:lnTo>
                  <a:lnTo>
                    <a:pt x="1226" y="1880"/>
                  </a:lnTo>
                  <a:lnTo>
                    <a:pt x="1258" y="1852"/>
                  </a:lnTo>
                  <a:lnTo>
                    <a:pt x="1288" y="1822"/>
                  </a:lnTo>
                  <a:lnTo>
                    <a:pt x="1319" y="1789"/>
                  </a:lnTo>
                  <a:lnTo>
                    <a:pt x="1349" y="1755"/>
                  </a:lnTo>
                  <a:lnTo>
                    <a:pt x="1377" y="1720"/>
                  </a:lnTo>
                  <a:lnTo>
                    <a:pt x="1405" y="1683"/>
                  </a:lnTo>
                  <a:lnTo>
                    <a:pt x="1432" y="1644"/>
                  </a:lnTo>
                  <a:lnTo>
                    <a:pt x="1459" y="1605"/>
                  </a:lnTo>
                  <a:lnTo>
                    <a:pt x="1485" y="1564"/>
                  </a:lnTo>
                  <a:lnTo>
                    <a:pt x="1510" y="1522"/>
                  </a:lnTo>
                  <a:lnTo>
                    <a:pt x="1534" y="1479"/>
                  </a:lnTo>
                  <a:lnTo>
                    <a:pt x="1558" y="1436"/>
                  </a:lnTo>
                  <a:lnTo>
                    <a:pt x="1580" y="1392"/>
                  </a:lnTo>
                  <a:lnTo>
                    <a:pt x="1602" y="1347"/>
                  </a:lnTo>
                  <a:lnTo>
                    <a:pt x="1625" y="1303"/>
                  </a:lnTo>
                  <a:lnTo>
                    <a:pt x="1646" y="1257"/>
                  </a:lnTo>
                  <a:lnTo>
                    <a:pt x="1685" y="1165"/>
                  </a:lnTo>
                  <a:lnTo>
                    <a:pt x="1721" y="1074"/>
                  </a:lnTo>
                  <a:lnTo>
                    <a:pt x="1754" y="985"/>
                  </a:lnTo>
                  <a:lnTo>
                    <a:pt x="1782" y="908"/>
                  </a:lnTo>
                  <a:lnTo>
                    <a:pt x="1808" y="832"/>
                  </a:lnTo>
                  <a:lnTo>
                    <a:pt x="1833" y="756"/>
                  </a:lnTo>
                  <a:lnTo>
                    <a:pt x="1856" y="681"/>
                  </a:lnTo>
                  <a:lnTo>
                    <a:pt x="1878" y="608"/>
                  </a:lnTo>
                  <a:lnTo>
                    <a:pt x="1898" y="536"/>
                  </a:lnTo>
                  <a:lnTo>
                    <a:pt x="1916" y="467"/>
                  </a:lnTo>
                  <a:lnTo>
                    <a:pt x="1935" y="400"/>
                  </a:lnTo>
                  <a:lnTo>
                    <a:pt x="1965" y="276"/>
                  </a:lnTo>
                  <a:lnTo>
                    <a:pt x="1988" y="166"/>
                  </a:lnTo>
                  <a:lnTo>
                    <a:pt x="2008" y="73"/>
                  </a:lnTo>
                  <a:lnTo>
                    <a:pt x="2021" y="0"/>
                  </a:lnTo>
                  <a:lnTo>
                    <a:pt x="1943" y="14"/>
                  </a:lnTo>
                  <a:lnTo>
                    <a:pt x="1842" y="37"/>
                  </a:lnTo>
                  <a:lnTo>
                    <a:pt x="1723" y="63"/>
                  </a:lnTo>
                  <a:lnTo>
                    <a:pt x="1588" y="97"/>
                  </a:lnTo>
                  <a:lnTo>
                    <a:pt x="1516" y="115"/>
                  </a:lnTo>
                  <a:lnTo>
                    <a:pt x="1440" y="136"/>
                  </a:lnTo>
                  <a:lnTo>
                    <a:pt x="1364" y="158"/>
                  </a:lnTo>
                  <a:lnTo>
                    <a:pt x="1286" y="182"/>
                  </a:lnTo>
                  <a:lnTo>
                    <a:pt x="1206" y="207"/>
                  </a:lnTo>
                  <a:lnTo>
                    <a:pt x="1125" y="234"/>
                  </a:lnTo>
                  <a:lnTo>
                    <a:pt x="1044" y="263"/>
                  </a:lnTo>
                  <a:lnTo>
                    <a:pt x="963" y="293"/>
                  </a:lnTo>
                  <a:lnTo>
                    <a:pt x="882" y="324"/>
                  </a:lnTo>
                  <a:lnTo>
                    <a:pt x="802" y="358"/>
                  </a:lnTo>
                  <a:lnTo>
                    <a:pt x="725" y="394"/>
                  </a:lnTo>
                  <a:lnTo>
                    <a:pt x="648" y="430"/>
                  </a:lnTo>
                  <a:lnTo>
                    <a:pt x="573" y="468"/>
                  </a:lnTo>
                  <a:lnTo>
                    <a:pt x="501" y="509"/>
                  </a:lnTo>
                  <a:lnTo>
                    <a:pt x="467" y="530"/>
                  </a:lnTo>
                  <a:lnTo>
                    <a:pt x="433" y="551"/>
                  </a:lnTo>
                  <a:lnTo>
                    <a:pt x="399" y="572"/>
                  </a:lnTo>
                  <a:lnTo>
                    <a:pt x="368" y="594"/>
                  </a:lnTo>
                  <a:lnTo>
                    <a:pt x="336" y="616"/>
                  </a:lnTo>
                  <a:lnTo>
                    <a:pt x="306" y="640"/>
                  </a:lnTo>
                  <a:lnTo>
                    <a:pt x="277" y="663"/>
                  </a:lnTo>
                  <a:lnTo>
                    <a:pt x="249" y="687"/>
                  </a:lnTo>
                  <a:lnTo>
                    <a:pt x="222" y="710"/>
                  </a:lnTo>
                  <a:lnTo>
                    <a:pt x="198" y="735"/>
                  </a:lnTo>
                  <a:lnTo>
                    <a:pt x="173" y="760"/>
                  </a:lnTo>
                  <a:lnTo>
                    <a:pt x="150" y="786"/>
                  </a:lnTo>
                  <a:lnTo>
                    <a:pt x="128" y="812"/>
                  </a:lnTo>
                  <a:lnTo>
                    <a:pt x="109" y="838"/>
                  </a:lnTo>
                  <a:lnTo>
                    <a:pt x="90" y="866"/>
                  </a:lnTo>
                  <a:lnTo>
                    <a:pt x="73" y="892"/>
                  </a:lnTo>
                  <a:lnTo>
                    <a:pt x="59" y="921"/>
                  </a:lnTo>
                  <a:lnTo>
                    <a:pt x="44" y="948"/>
                  </a:lnTo>
                  <a:lnTo>
                    <a:pt x="33" y="977"/>
                  </a:lnTo>
                  <a:lnTo>
                    <a:pt x="24" y="1006"/>
                  </a:lnTo>
                  <a:lnTo>
                    <a:pt x="17" y="1027"/>
                  </a:lnTo>
                  <a:lnTo>
                    <a:pt x="12" y="1046"/>
                  </a:lnTo>
                  <a:lnTo>
                    <a:pt x="8" y="1067"/>
                  </a:lnTo>
                  <a:lnTo>
                    <a:pt x="4" y="1088"/>
                  </a:lnTo>
                  <a:lnTo>
                    <a:pt x="1" y="1109"/>
                  </a:lnTo>
                  <a:lnTo>
                    <a:pt x="0" y="1130"/>
                  </a:lnTo>
                  <a:lnTo>
                    <a:pt x="0" y="1151"/>
                  </a:lnTo>
                  <a:lnTo>
                    <a:pt x="0" y="1173"/>
                  </a:lnTo>
                  <a:lnTo>
                    <a:pt x="1" y="1194"/>
                  </a:lnTo>
                  <a:lnTo>
                    <a:pt x="4" y="1216"/>
                  </a:lnTo>
                  <a:lnTo>
                    <a:pt x="8" y="1237"/>
                  </a:lnTo>
                  <a:lnTo>
                    <a:pt x="12" y="1260"/>
                  </a:lnTo>
                  <a:lnTo>
                    <a:pt x="17" y="1282"/>
                  </a:lnTo>
                  <a:lnTo>
                    <a:pt x="24" y="1304"/>
                  </a:lnTo>
                  <a:lnTo>
                    <a:pt x="30" y="1326"/>
                  </a:lnTo>
                  <a:lnTo>
                    <a:pt x="38" y="1348"/>
                  </a:lnTo>
                  <a:lnTo>
                    <a:pt x="47" y="1372"/>
                  </a:lnTo>
                  <a:lnTo>
                    <a:pt x="58" y="1394"/>
                  </a:lnTo>
                  <a:lnTo>
                    <a:pt x="68" y="1418"/>
                  </a:lnTo>
                  <a:lnTo>
                    <a:pt x="81" y="1440"/>
                  </a:lnTo>
                  <a:lnTo>
                    <a:pt x="107" y="1487"/>
                  </a:lnTo>
                  <a:lnTo>
                    <a:pt x="137" y="1533"/>
                  </a:lnTo>
                  <a:lnTo>
                    <a:pt x="171" y="1580"/>
                  </a:lnTo>
                  <a:lnTo>
                    <a:pt x="209" y="1628"/>
                  </a:lnTo>
                  <a:lnTo>
                    <a:pt x="251" y="1675"/>
                  </a:lnTo>
                  <a:lnTo>
                    <a:pt x="297" y="1724"/>
                  </a:lnTo>
                  <a:close/>
                </a:path>
              </a:pathLst>
            </a:custGeom>
            <a:solidFill>
              <a:srgbClr val="EE9065"/>
            </a:solidFill>
            <a:ln w="762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585" tIns="36293" rIns="72585" bIns="36293"/>
            <a:lstStyle/>
            <a:p>
              <a:endParaRPr lang="zh-CN" altLang="en-US"/>
            </a:p>
          </p:txBody>
        </p:sp>
        <p:sp>
          <p:nvSpPr>
            <p:cNvPr id="210" name="矩形 18"/>
            <p:cNvSpPr>
              <a:spLocks noChangeArrowheads="1"/>
            </p:cNvSpPr>
            <p:nvPr/>
          </p:nvSpPr>
          <p:spPr bwMode="auto">
            <a:xfrm rot="18955328" flipH="1">
              <a:off x="3673140" y="3078686"/>
              <a:ext cx="826134" cy="62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PE" altLang="zh-CN" sz="24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Tema</a:t>
              </a:r>
              <a:endParaRPr lang="en-US" sz="2400" b="1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11" name="文本框 19"/>
            <p:cNvSpPr>
              <a:spLocks noChangeArrowheads="1"/>
            </p:cNvSpPr>
            <p:nvPr/>
          </p:nvSpPr>
          <p:spPr bwMode="auto">
            <a:xfrm rot="18955328" flipH="1">
              <a:off x="2669183" y="2160449"/>
              <a:ext cx="670652" cy="6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>
              <a:spAutoFit/>
            </a:bodyPr>
            <a:lstStyle/>
            <a:p>
              <a:pPr algn="ctr"/>
              <a:r>
                <a:rPr lang="en-US" altLang="zh-CN" sz="3500" dirty="0" smtClean="0">
                  <a:solidFill>
                    <a:schemeClr val="bg1"/>
                  </a:solidFill>
                  <a:ea typeface="MS Gothic" pitchFamily="49" charset="-128"/>
                </a:rPr>
                <a:t>01</a:t>
              </a:r>
              <a:endParaRPr lang="zh-CN" altLang="en-US" sz="35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  <p:pic>
          <p:nvPicPr>
            <p:cNvPr id="220" name="图片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66064" flipH="1">
              <a:off x="2972058" y="2382749"/>
              <a:ext cx="1178329" cy="116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3921068" y="2854369"/>
            <a:ext cx="2492231" cy="2469155"/>
            <a:chOff x="3921068" y="2854369"/>
            <a:chExt cx="2492231" cy="2469155"/>
          </a:xfrm>
        </p:grpSpPr>
        <p:sp>
          <p:nvSpPr>
            <p:cNvPr id="205" name="Freeform 5"/>
            <p:cNvSpPr>
              <a:spLocks noChangeArrowheads="1"/>
            </p:cNvSpPr>
            <p:nvPr/>
          </p:nvSpPr>
          <p:spPr bwMode="auto">
            <a:xfrm>
              <a:off x="3921068" y="2854369"/>
              <a:ext cx="2492231" cy="2469155"/>
            </a:xfrm>
            <a:custGeom>
              <a:avLst/>
              <a:gdLst>
                <a:gd name="T0" fmla="*/ 454700 w 2021"/>
                <a:gd name="T1" fmla="*/ 2358579 h 2026"/>
                <a:gd name="T2" fmla="*/ 609434 w 2021"/>
                <a:gd name="T3" fmla="*/ 2484621 h 2026"/>
                <a:gd name="T4" fmla="*/ 758738 w 2021"/>
                <a:gd name="T5" fmla="*/ 2585185 h 2026"/>
                <a:gd name="T6" fmla="*/ 903971 w 2021"/>
                <a:gd name="T7" fmla="*/ 2657592 h 2026"/>
                <a:gd name="T8" fmla="*/ 1043774 w 2021"/>
                <a:gd name="T9" fmla="*/ 2700500 h 2026"/>
                <a:gd name="T10" fmla="*/ 1182220 w 2021"/>
                <a:gd name="T11" fmla="*/ 2716590 h 2026"/>
                <a:gd name="T12" fmla="*/ 1235155 w 2021"/>
                <a:gd name="T13" fmla="*/ 2715249 h 2026"/>
                <a:gd name="T14" fmla="*/ 1336954 w 2021"/>
                <a:gd name="T15" fmla="*/ 2697818 h 2026"/>
                <a:gd name="T16" fmla="*/ 1482187 w 2021"/>
                <a:gd name="T17" fmla="*/ 2642842 h 2026"/>
                <a:gd name="T18" fmla="*/ 1620633 w 2021"/>
                <a:gd name="T19" fmla="*/ 2555686 h 2026"/>
                <a:gd name="T20" fmla="*/ 1748220 w 2021"/>
                <a:gd name="T21" fmla="*/ 2443054 h 2026"/>
                <a:gd name="T22" fmla="*/ 1869021 w 2021"/>
                <a:gd name="T23" fmla="*/ 2306286 h 2026"/>
                <a:gd name="T24" fmla="*/ 1980321 w 2021"/>
                <a:gd name="T25" fmla="*/ 2152086 h 2026"/>
                <a:gd name="T26" fmla="*/ 2082119 w 2021"/>
                <a:gd name="T27" fmla="*/ 1983138 h 2026"/>
                <a:gd name="T28" fmla="*/ 2174417 w 2021"/>
                <a:gd name="T29" fmla="*/ 1806143 h 2026"/>
                <a:gd name="T30" fmla="*/ 2287074 w 2021"/>
                <a:gd name="T31" fmla="*/ 1562106 h 2026"/>
                <a:gd name="T32" fmla="*/ 2380728 w 2021"/>
                <a:gd name="T33" fmla="*/ 1320751 h 2026"/>
                <a:gd name="T34" fmla="*/ 2487956 w 2021"/>
                <a:gd name="T35" fmla="*/ 1013693 h 2026"/>
                <a:gd name="T36" fmla="*/ 2576181 w 2021"/>
                <a:gd name="T37" fmla="*/ 718703 h 2026"/>
                <a:gd name="T38" fmla="*/ 2667121 w 2021"/>
                <a:gd name="T39" fmla="*/ 370078 h 2026"/>
                <a:gd name="T40" fmla="*/ 2743131 w 2021"/>
                <a:gd name="T41" fmla="*/ 0 h 2026"/>
                <a:gd name="T42" fmla="*/ 2500172 w 2021"/>
                <a:gd name="T43" fmla="*/ 49612 h 2026"/>
                <a:gd name="T44" fmla="*/ 2057688 w 2021"/>
                <a:gd name="T45" fmla="*/ 154199 h 2026"/>
                <a:gd name="T46" fmla="*/ 1745505 w 2021"/>
                <a:gd name="T47" fmla="*/ 244037 h 2026"/>
                <a:gd name="T48" fmla="*/ 1417036 w 2021"/>
                <a:gd name="T49" fmla="*/ 352647 h 2026"/>
                <a:gd name="T50" fmla="*/ 1088566 w 2021"/>
                <a:gd name="T51" fmla="*/ 480029 h 2026"/>
                <a:gd name="T52" fmla="*/ 777741 w 2021"/>
                <a:gd name="T53" fmla="*/ 627524 h 2026"/>
                <a:gd name="T54" fmla="*/ 587717 w 2021"/>
                <a:gd name="T55" fmla="*/ 738816 h 2026"/>
                <a:gd name="T56" fmla="*/ 456057 w 2021"/>
                <a:gd name="T57" fmla="*/ 825972 h 2026"/>
                <a:gd name="T58" fmla="*/ 337971 w 2021"/>
                <a:gd name="T59" fmla="*/ 921173 h 2026"/>
                <a:gd name="T60" fmla="*/ 234815 w 2021"/>
                <a:gd name="T61" fmla="*/ 1019056 h 2026"/>
                <a:gd name="T62" fmla="*/ 147947 w 2021"/>
                <a:gd name="T63" fmla="*/ 1123644 h 2026"/>
                <a:gd name="T64" fmla="*/ 80082 w 2021"/>
                <a:gd name="T65" fmla="*/ 1234936 h 2026"/>
                <a:gd name="T66" fmla="*/ 32576 w 2021"/>
                <a:gd name="T67" fmla="*/ 1348909 h 2026"/>
                <a:gd name="T68" fmla="*/ 16288 w 2021"/>
                <a:gd name="T69" fmla="*/ 1402544 h 2026"/>
                <a:gd name="T70" fmla="*/ 1357 w 2021"/>
                <a:gd name="T71" fmla="*/ 1487018 h 2026"/>
                <a:gd name="T72" fmla="*/ 0 w 2021"/>
                <a:gd name="T73" fmla="*/ 1572833 h 2026"/>
                <a:gd name="T74" fmla="*/ 10859 w 2021"/>
                <a:gd name="T75" fmla="*/ 1658648 h 2026"/>
                <a:gd name="T76" fmla="*/ 32576 w 2021"/>
                <a:gd name="T77" fmla="*/ 1748486 h 2026"/>
                <a:gd name="T78" fmla="*/ 63794 w 2021"/>
                <a:gd name="T79" fmla="*/ 1839665 h 2026"/>
                <a:gd name="T80" fmla="*/ 109942 w 2021"/>
                <a:gd name="T81" fmla="*/ 1930844 h 2026"/>
                <a:gd name="T82" fmla="*/ 232101 w 2021"/>
                <a:gd name="T83" fmla="*/ 2118565 h 2026"/>
                <a:gd name="T84" fmla="*/ 403122 w 2021"/>
                <a:gd name="T85" fmla="*/ 2311649 h 20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1"/>
                <a:gd name="T130" fmla="*/ 0 h 2026"/>
                <a:gd name="T131" fmla="*/ 2021 w 2021"/>
                <a:gd name="T132" fmla="*/ 2026 h 20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1" h="2026">
                  <a:moveTo>
                    <a:pt x="297" y="1724"/>
                  </a:moveTo>
                  <a:lnTo>
                    <a:pt x="297" y="1724"/>
                  </a:lnTo>
                  <a:lnTo>
                    <a:pt x="335" y="1759"/>
                  </a:lnTo>
                  <a:lnTo>
                    <a:pt x="374" y="1793"/>
                  </a:lnTo>
                  <a:lnTo>
                    <a:pt x="412" y="1825"/>
                  </a:lnTo>
                  <a:lnTo>
                    <a:pt x="449" y="1853"/>
                  </a:lnTo>
                  <a:lnTo>
                    <a:pt x="485" y="1881"/>
                  </a:lnTo>
                  <a:lnTo>
                    <a:pt x="522" y="1906"/>
                  </a:lnTo>
                  <a:lnTo>
                    <a:pt x="559" y="1928"/>
                  </a:lnTo>
                  <a:lnTo>
                    <a:pt x="594" y="1948"/>
                  </a:lnTo>
                  <a:lnTo>
                    <a:pt x="630" y="1966"/>
                  </a:lnTo>
                  <a:lnTo>
                    <a:pt x="666" y="1982"/>
                  </a:lnTo>
                  <a:lnTo>
                    <a:pt x="700" y="1995"/>
                  </a:lnTo>
                  <a:lnTo>
                    <a:pt x="735" y="2006"/>
                  </a:lnTo>
                  <a:lnTo>
                    <a:pt x="769" y="2014"/>
                  </a:lnTo>
                  <a:lnTo>
                    <a:pt x="803" y="2021"/>
                  </a:lnTo>
                  <a:lnTo>
                    <a:pt x="837" y="2025"/>
                  </a:lnTo>
                  <a:lnTo>
                    <a:pt x="871" y="2026"/>
                  </a:lnTo>
                  <a:lnTo>
                    <a:pt x="891" y="2026"/>
                  </a:lnTo>
                  <a:lnTo>
                    <a:pt x="910" y="2025"/>
                  </a:lnTo>
                  <a:lnTo>
                    <a:pt x="929" y="2022"/>
                  </a:lnTo>
                  <a:lnTo>
                    <a:pt x="948" y="2019"/>
                  </a:lnTo>
                  <a:lnTo>
                    <a:pt x="985" y="2012"/>
                  </a:lnTo>
                  <a:lnTo>
                    <a:pt x="1022" y="2001"/>
                  </a:lnTo>
                  <a:lnTo>
                    <a:pt x="1058" y="1987"/>
                  </a:lnTo>
                  <a:lnTo>
                    <a:pt x="1092" y="1971"/>
                  </a:lnTo>
                  <a:lnTo>
                    <a:pt x="1128" y="1951"/>
                  </a:lnTo>
                  <a:lnTo>
                    <a:pt x="1160" y="1931"/>
                  </a:lnTo>
                  <a:lnTo>
                    <a:pt x="1194" y="1906"/>
                  </a:lnTo>
                  <a:lnTo>
                    <a:pt x="1226" y="1880"/>
                  </a:lnTo>
                  <a:lnTo>
                    <a:pt x="1258" y="1852"/>
                  </a:lnTo>
                  <a:lnTo>
                    <a:pt x="1288" y="1822"/>
                  </a:lnTo>
                  <a:lnTo>
                    <a:pt x="1319" y="1789"/>
                  </a:lnTo>
                  <a:lnTo>
                    <a:pt x="1349" y="1755"/>
                  </a:lnTo>
                  <a:lnTo>
                    <a:pt x="1377" y="1720"/>
                  </a:lnTo>
                  <a:lnTo>
                    <a:pt x="1405" y="1683"/>
                  </a:lnTo>
                  <a:lnTo>
                    <a:pt x="1432" y="1644"/>
                  </a:lnTo>
                  <a:lnTo>
                    <a:pt x="1459" y="1605"/>
                  </a:lnTo>
                  <a:lnTo>
                    <a:pt x="1485" y="1564"/>
                  </a:lnTo>
                  <a:lnTo>
                    <a:pt x="1510" y="1522"/>
                  </a:lnTo>
                  <a:lnTo>
                    <a:pt x="1534" y="1479"/>
                  </a:lnTo>
                  <a:lnTo>
                    <a:pt x="1558" y="1436"/>
                  </a:lnTo>
                  <a:lnTo>
                    <a:pt x="1580" y="1392"/>
                  </a:lnTo>
                  <a:lnTo>
                    <a:pt x="1602" y="1347"/>
                  </a:lnTo>
                  <a:lnTo>
                    <a:pt x="1625" y="1303"/>
                  </a:lnTo>
                  <a:lnTo>
                    <a:pt x="1646" y="1257"/>
                  </a:lnTo>
                  <a:lnTo>
                    <a:pt x="1685" y="1165"/>
                  </a:lnTo>
                  <a:lnTo>
                    <a:pt x="1721" y="1074"/>
                  </a:lnTo>
                  <a:lnTo>
                    <a:pt x="1754" y="985"/>
                  </a:lnTo>
                  <a:lnTo>
                    <a:pt x="1782" y="908"/>
                  </a:lnTo>
                  <a:lnTo>
                    <a:pt x="1808" y="832"/>
                  </a:lnTo>
                  <a:lnTo>
                    <a:pt x="1833" y="756"/>
                  </a:lnTo>
                  <a:lnTo>
                    <a:pt x="1856" y="681"/>
                  </a:lnTo>
                  <a:lnTo>
                    <a:pt x="1878" y="608"/>
                  </a:lnTo>
                  <a:lnTo>
                    <a:pt x="1898" y="536"/>
                  </a:lnTo>
                  <a:lnTo>
                    <a:pt x="1916" y="467"/>
                  </a:lnTo>
                  <a:lnTo>
                    <a:pt x="1935" y="400"/>
                  </a:lnTo>
                  <a:lnTo>
                    <a:pt x="1965" y="276"/>
                  </a:lnTo>
                  <a:lnTo>
                    <a:pt x="1988" y="166"/>
                  </a:lnTo>
                  <a:lnTo>
                    <a:pt x="2008" y="73"/>
                  </a:lnTo>
                  <a:lnTo>
                    <a:pt x="2021" y="0"/>
                  </a:lnTo>
                  <a:lnTo>
                    <a:pt x="1943" y="14"/>
                  </a:lnTo>
                  <a:lnTo>
                    <a:pt x="1842" y="37"/>
                  </a:lnTo>
                  <a:lnTo>
                    <a:pt x="1723" y="63"/>
                  </a:lnTo>
                  <a:lnTo>
                    <a:pt x="1588" y="97"/>
                  </a:lnTo>
                  <a:lnTo>
                    <a:pt x="1516" y="115"/>
                  </a:lnTo>
                  <a:lnTo>
                    <a:pt x="1440" y="136"/>
                  </a:lnTo>
                  <a:lnTo>
                    <a:pt x="1364" y="158"/>
                  </a:lnTo>
                  <a:lnTo>
                    <a:pt x="1286" y="182"/>
                  </a:lnTo>
                  <a:lnTo>
                    <a:pt x="1206" y="207"/>
                  </a:lnTo>
                  <a:lnTo>
                    <a:pt x="1125" y="234"/>
                  </a:lnTo>
                  <a:lnTo>
                    <a:pt x="1044" y="263"/>
                  </a:lnTo>
                  <a:lnTo>
                    <a:pt x="963" y="293"/>
                  </a:lnTo>
                  <a:lnTo>
                    <a:pt x="882" y="324"/>
                  </a:lnTo>
                  <a:lnTo>
                    <a:pt x="802" y="358"/>
                  </a:lnTo>
                  <a:lnTo>
                    <a:pt x="725" y="394"/>
                  </a:lnTo>
                  <a:lnTo>
                    <a:pt x="648" y="430"/>
                  </a:lnTo>
                  <a:lnTo>
                    <a:pt x="573" y="468"/>
                  </a:lnTo>
                  <a:lnTo>
                    <a:pt x="501" y="509"/>
                  </a:lnTo>
                  <a:lnTo>
                    <a:pt x="467" y="530"/>
                  </a:lnTo>
                  <a:lnTo>
                    <a:pt x="433" y="551"/>
                  </a:lnTo>
                  <a:lnTo>
                    <a:pt x="399" y="572"/>
                  </a:lnTo>
                  <a:lnTo>
                    <a:pt x="368" y="594"/>
                  </a:lnTo>
                  <a:lnTo>
                    <a:pt x="336" y="616"/>
                  </a:lnTo>
                  <a:lnTo>
                    <a:pt x="306" y="640"/>
                  </a:lnTo>
                  <a:lnTo>
                    <a:pt x="277" y="663"/>
                  </a:lnTo>
                  <a:lnTo>
                    <a:pt x="249" y="687"/>
                  </a:lnTo>
                  <a:lnTo>
                    <a:pt x="222" y="710"/>
                  </a:lnTo>
                  <a:lnTo>
                    <a:pt x="198" y="735"/>
                  </a:lnTo>
                  <a:lnTo>
                    <a:pt x="173" y="760"/>
                  </a:lnTo>
                  <a:lnTo>
                    <a:pt x="150" y="786"/>
                  </a:lnTo>
                  <a:lnTo>
                    <a:pt x="128" y="812"/>
                  </a:lnTo>
                  <a:lnTo>
                    <a:pt x="109" y="838"/>
                  </a:lnTo>
                  <a:lnTo>
                    <a:pt x="90" y="866"/>
                  </a:lnTo>
                  <a:lnTo>
                    <a:pt x="73" y="892"/>
                  </a:lnTo>
                  <a:lnTo>
                    <a:pt x="59" y="921"/>
                  </a:lnTo>
                  <a:lnTo>
                    <a:pt x="44" y="948"/>
                  </a:lnTo>
                  <a:lnTo>
                    <a:pt x="33" y="977"/>
                  </a:lnTo>
                  <a:lnTo>
                    <a:pt x="24" y="1006"/>
                  </a:lnTo>
                  <a:lnTo>
                    <a:pt x="17" y="1027"/>
                  </a:lnTo>
                  <a:lnTo>
                    <a:pt x="12" y="1046"/>
                  </a:lnTo>
                  <a:lnTo>
                    <a:pt x="8" y="1067"/>
                  </a:lnTo>
                  <a:lnTo>
                    <a:pt x="4" y="1088"/>
                  </a:lnTo>
                  <a:lnTo>
                    <a:pt x="1" y="1109"/>
                  </a:lnTo>
                  <a:lnTo>
                    <a:pt x="0" y="1130"/>
                  </a:lnTo>
                  <a:lnTo>
                    <a:pt x="0" y="1151"/>
                  </a:lnTo>
                  <a:lnTo>
                    <a:pt x="0" y="1173"/>
                  </a:lnTo>
                  <a:lnTo>
                    <a:pt x="1" y="1194"/>
                  </a:lnTo>
                  <a:lnTo>
                    <a:pt x="4" y="1216"/>
                  </a:lnTo>
                  <a:lnTo>
                    <a:pt x="8" y="1237"/>
                  </a:lnTo>
                  <a:lnTo>
                    <a:pt x="12" y="1260"/>
                  </a:lnTo>
                  <a:lnTo>
                    <a:pt x="17" y="1282"/>
                  </a:lnTo>
                  <a:lnTo>
                    <a:pt x="24" y="1304"/>
                  </a:lnTo>
                  <a:lnTo>
                    <a:pt x="30" y="1326"/>
                  </a:lnTo>
                  <a:lnTo>
                    <a:pt x="38" y="1348"/>
                  </a:lnTo>
                  <a:lnTo>
                    <a:pt x="47" y="1372"/>
                  </a:lnTo>
                  <a:lnTo>
                    <a:pt x="58" y="1394"/>
                  </a:lnTo>
                  <a:lnTo>
                    <a:pt x="68" y="1418"/>
                  </a:lnTo>
                  <a:lnTo>
                    <a:pt x="81" y="1440"/>
                  </a:lnTo>
                  <a:lnTo>
                    <a:pt x="107" y="1487"/>
                  </a:lnTo>
                  <a:lnTo>
                    <a:pt x="137" y="1533"/>
                  </a:lnTo>
                  <a:lnTo>
                    <a:pt x="171" y="1580"/>
                  </a:lnTo>
                  <a:lnTo>
                    <a:pt x="209" y="1628"/>
                  </a:lnTo>
                  <a:lnTo>
                    <a:pt x="251" y="1675"/>
                  </a:lnTo>
                  <a:lnTo>
                    <a:pt x="297" y="1724"/>
                  </a:lnTo>
                  <a:close/>
                </a:path>
              </a:pathLst>
            </a:custGeom>
            <a:solidFill>
              <a:srgbClr val="4BB0D0"/>
            </a:solidFill>
            <a:ln w="762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585" tIns="36293" rIns="72585" bIns="36293"/>
            <a:lstStyle/>
            <a:p>
              <a:endParaRPr lang="zh-CN" altLang="en-US"/>
            </a:p>
          </p:txBody>
        </p:sp>
        <p:sp>
          <p:nvSpPr>
            <p:cNvPr id="206" name="矩形 12"/>
            <p:cNvSpPr>
              <a:spLocks noChangeArrowheads="1"/>
            </p:cNvSpPr>
            <p:nvPr/>
          </p:nvSpPr>
          <p:spPr bwMode="auto">
            <a:xfrm rot="2644672">
              <a:off x="4322159" y="4231055"/>
              <a:ext cx="826134" cy="62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PE" altLang="zh-CN" sz="24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Tema</a:t>
              </a:r>
              <a:endParaRPr lang="en-US" sz="2400" b="1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07" name="文本框 13"/>
            <p:cNvSpPr>
              <a:spLocks noChangeArrowheads="1"/>
            </p:cNvSpPr>
            <p:nvPr/>
          </p:nvSpPr>
          <p:spPr bwMode="auto">
            <a:xfrm rot="2644672">
              <a:off x="5516211" y="3128207"/>
              <a:ext cx="672095" cy="6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85" tIns="36293" rIns="72585" bIns="36293">
              <a:spAutoFit/>
            </a:bodyPr>
            <a:lstStyle/>
            <a:p>
              <a:pPr algn="ctr"/>
              <a:r>
                <a:rPr lang="en-US" altLang="zh-CN" sz="3500" dirty="0" smtClean="0">
                  <a:solidFill>
                    <a:schemeClr val="bg1"/>
                  </a:solidFill>
                  <a:ea typeface="MS Gothic" pitchFamily="49" charset="-128"/>
                </a:rPr>
                <a:t>03</a:t>
              </a:r>
              <a:endParaRPr lang="zh-CN" altLang="en-US" sz="35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  <p:pic>
          <p:nvPicPr>
            <p:cNvPr id="218" name="图片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93745">
              <a:off x="4605422" y="3442091"/>
              <a:ext cx="1163906" cy="117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671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212" grpId="0"/>
      <p:bldP spid="213" grpId="0"/>
      <p:bldP spid="214" grpId="0"/>
      <p:bldP spid="215" grpId="0"/>
      <p:bldP spid="216" grpId="0"/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 flipH="1">
            <a:off x="8587951" y="212165"/>
            <a:ext cx="990052" cy="766369"/>
            <a:chOff x="0" y="0"/>
            <a:chExt cx="1865117" cy="1555038"/>
          </a:xfrm>
        </p:grpSpPr>
        <p:sp>
          <p:nvSpPr>
            <p:cNvPr id="68" name="矩形 67"/>
            <p:cNvSpPr/>
            <p:nvPr/>
          </p:nvSpPr>
          <p:spPr>
            <a:xfrm>
              <a:off x="0" y="0"/>
              <a:ext cx="919018" cy="907613"/>
            </a:xfrm>
            <a:prstGeom prst="rect">
              <a:avLst/>
            </a:prstGeom>
            <a:solidFill>
              <a:schemeClr val="bg2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54437" y="106183"/>
              <a:ext cx="486093" cy="480060"/>
            </a:xfrm>
            <a:prstGeom prst="rect">
              <a:avLst/>
            </a:prstGeom>
            <a:solidFill>
              <a:srgbClr val="5FE8D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522" y="1004334"/>
              <a:ext cx="297951" cy="294253"/>
            </a:xfrm>
            <a:prstGeom prst="rect">
              <a:avLst/>
            </a:prstGeom>
            <a:solidFill>
              <a:srgbClr val="FF9F9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91245" y="1368218"/>
              <a:ext cx="189168" cy="186820"/>
            </a:xfrm>
            <a:prstGeom prst="rect">
              <a:avLst/>
            </a:prstGeom>
            <a:solidFill>
              <a:srgbClr val="9DDF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75949" y="10618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51029" y="720793"/>
              <a:ext cx="189168" cy="18682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66660" y="1966836"/>
            <a:ext cx="2996386" cy="2996386"/>
            <a:chOff x="3366660" y="1966836"/>
            <a:chExt cx="2996386" cy="2996386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366660" y="1966836"/>
              <a:ext cx="2996386" cy="299638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526467" y="2126643"/>
              <a:ext cx="2675345" cy="2675345"/>
            </a:xfrm>
            <a:prstGeom prst="ellipse">
              <a:avLst/>
            </a:prstGeom>
            <a:solidFill>
              <a:srgbClr val="343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5" name="Freeform 7"/>
            <p:cNvSpPr>
              <a:spLocks noEditPoints="1" noChangeArrowheads="1"/>
            </p:cNvSpPr>
            <p:nvPr/>
          </p:nvSpPr>
          <p:spPr bwMode="auto">
            <a:xfrm>
              <a:off x="3526467" y="2409160"/>
              <a:ext cx="2675345" cy="2173094"/>
            </a:xfrm>
            <a:custGeom>
              <a:avLst/>
              <a:gdLst>
                <a:gd name="T0" fmla="*/ 2147483647 w 1168"/>
                <a:gd name="T1" fmla="*/ 2147483647 h 949"/>
                <a:gd name="T2" fmla="*/ 2147483647 w 1168"/>
                <a:gd name="T3" fmla="*/ 19472036 h 949"/>
                <a:gd name="T4" fmla="*/ 2147483647 w 1168"/>
                <a:gd name="T5" fmla="*/ 64907637 h 949"/>
                <a:gd name="T6" fmla="*/ 2147483647 w 1168"/>
                <a:gd name="T7" fmla="*/ 551713645 h 949"/>
                <a:gd name="T8" fmla="*/ 2147483647 w 1168"/>
                <a:gd name="T9" fmla="*/ 830816231 h 949"/>
                <a:gd name="T10" fmla="*/ 2147483647 w 1168"/>
                <a:gd name="T11" fmla="*/ 1460418021 h 949"/>
                <a:gd name="T12" fmla="*/ 2071738817 w 1168"/>
                <a:gd name="T13" fmla="*/ 967123034 h 949"/>
                <a:gd name="T14" fmla="*/ 1792477064 w 1168"/>
                <a:gd name="T15" fmla="*/ 356990732 h 949"/>
                <a:gd name="T16" fmla="*/ 2147483647 w 1168"/>
                <a:gd name="T17" fmla="*/ 2147483647 h 949"/>
                <a:gd name="T18" fmla="*/ 2147483647 w 1168"/>
                <a:gd name="T19" fmla="*/ 2147483647 h 949"/>
                <a:gd name="T20" fmla="*/ 2147483647 w 1168"/>
                <a:gd name="T21" fmla="*/ 2147483647 h 949"/>
                <a:gd name="T22" fmla="*/ 2147483647 w 1168"/>
                <a:gd name="T23" fmla="*/ 2147483647 h 949"/>
                <a:gd name="T24" fmla="*/ 2147483647 w 1168"/>
                <a:gd name="T25" fmla="*/ 2147483647 h 949"/>
                <a:gd name="T26" fmla="*/ 2147483647 w 1168"/>
                <a:gd name="T27" fmla="*/ 2147483647 h 949"/>
                <a:gd name="T28" fmla="*/ 2147483647 w 1168"/>
                <a:gd name="T29" fmla="*/ 2147483647 h 949"/>
                <a:gd name="T30" fmla="*/ 2147483647 w 1168"/>
                <a:gd name="T31" fmla="*/ 2147483647 h 949"/>
                <a:gd name="T32" fmla="*/ 2147483647 w 1168"/>
                <a:gd name="T33" fmla="*/ 1836883338 h 949"/>
                <a:gd name="T34" fmla="*/ 2147483647 w 1168"/>
                <a:gd name="T35" fmla="*/ 1758992644 h 949"/>
                <a:gd name="T36" fmla="*/ 2147483647 w 1168"/>
                <a:gd name="T37" fmla="*/ 1278678165 h 949"/>
                <a:gd name="T38" fmla="*/ 2147483647 w 1168"/>
                <a:gd name="T39" fmla="*/ 876251832 h 949"/>
                <a:gd name="T40" fmla="*/ 2147483647 w 1168"/>
                <a:gd name="T41" fmla="*/ 765908593 h 949"/>
                <a:gd name="T42" fmla="*/ 1188489618 w 1168"/>
                <a:gd name="T43" fmla="*/ 2147483647 h 949"/>
                <a:gd name="T44" fmla="*/ 766347745 w 1168"/>
                <a:gd name="T45" fmla="*/ 1233242564 h 949"/>
                <a:gd name="T46" fmla="*/ 1214468285 w 1168"/>
                <a:gd name="T47" fmla="*/ 1350077331 h 949"/>
                <a:gd name="T48" fmla="*/ 1389817917 w 1168"/>
                <a:gd name="T49" fmla="*/ 2005642686 h 949"/>
                <a:gd name="T50" fmla="*/ 2147483647 w 1168"/>
                <a:gd name="T51" fmla="*/ 2147483647 h 949"/>
                <a:gd name="T52" fmla="*/ 1604138099 w 1168"/>
                <a:gd name="T53" fmla="*/ 2147483647 h 949"/>
                <a:gd name="T54" fmla="*/ 629963565 w 1168"/>
                <a:gd name="T55" fmla="*/ 2147483647 h 949"/>
                <a:gd name="T56" fmla="*/ 1285908346 w 1168"/>
                <a:gd name="T57" fmla="*/ 2147483647 h 949"/>
                <a:gd name="T58" fmla="*/ 2147483647 w 1168"/>
                <a:gd name="T59" fmla="*/ 2147483647 h 949"/>
                <a:gd name="T60" fmla="*/ 1883399851 w 1168"/>
                <a:gd name="T61" fmla="*/ 2147483647 h 949"/>
                <a:gd name="T62" fmla="*/ 565019446 w 1168"/>
                <a:gd name="T63" fmla="*/ 1109918817 h 949"/>
                <a:gd name="T64" fmla="*/ 1220961678 w 1168"/>
                <a:gd name="T65" fmla="*/ 395934805 h 949"/>
                <a:gd name="T66" fmla="*/ 1721037004 w 1168"/>
                <a:gd name="T67" fmla="*/ 259630550 h 949"/>
                <a:gd name="T68" fmla="*/ 928710592 w 1168"/>
                <a:gd name="T69" fmla="*/ 726964520 h 949"/>
                <a:gd name="T70" fmla="*/ 701403625 w 1168"/>
                <a:gd name="T71" fmla="*/ 1038519652 h 949"/>
                <a:gd name="T72" fmla="*/ 753360960 w 1168"/>
                <a:gd name="T73" fmla="*/ 739945029 h 949"/>
                <a:gd name="T74" fmla="*/ 1266423071 w 1168"/>
                <a:gd name="T75" fmla="*/ 1590233296 h 949"/>
                <a:gd name="T76" fmla="*/ 1441775252 w 1168"/>
                <a:gd name="T77" fmla="*/ 1356566311 h 949"/>
                <a:gd name="T78" fmla="*/ 1682071552 w 1168"/>
                <a:gd name="T79" fmla="*/ 1583744316 h 949"/>
                <a:gd name="T80" fmla="*/ 1454764585 w 1168"/>
                <a:gd name="T81" fmla="*/ 1083955253 h 949"/>
                <a:gd name="T82" fmla="*/ 1013139986 w 1168"/>
                <a:gd name="T83" fmla="*/ 915195905 h 949"/>
                <a:gd name="T84" fmla="*/ 1785981123 w 1168"/>
                <a:gd name="T85" fmla="*/ 2147483647 h 949"/>
                <a:gd name="T86" fmla="*/ 1506719371 w 1168"/>
                <a:gd name="T87" fmla="*/ 2147483647 h 949"/>
                <a:gd name="T88" fmla="*/ 2147483647 w 1168"/>
                <a:gd name="T89" fmla="*/ 2147483647 h 949"/>
                <a:gd name="T90" fmla="*/ 2147483647 w 1168"/>
                <a:gd name="T91" fmla="*/ 2147483647 h 949"/>
                <a:gd name="T92" fmla="*/ 2147483647 w 1168"/>
                <a:gd name="T93" fmla="*/ 2147483647 h 949"/>
                <a:gd name="T94" fmla="*/ 2147483647 w 1168"/>
                <a:gd name="T95" fmla="*/ 1194298491 h 949"/>
                <a:gd name="T96" fmla="*/ 2147483647 w 1168"/>
                <a:gd name="T97" fmla="*/ 129815275 h 949"/>
                <a:gd name="T98" fmla="*/ 2147483647 w 1168"/>
                <a:gd name="T99" fmla="*/ 188231384 h 949"/>
                <a:gd name="T100" fmla="*/ 2147483647 w 1168"/>
                <a:gd name="T101" fmla="*/ 668548411 h 949"/>
                <a:gd name="T102" fmla="*/ 2147483647 w 1168"/>
                <a:gd name="T103" fmla="*/ 1810919773 h 949"/>
                <a:gd name="T104" fmla="*/ 2147483647 w 1168"/>
                <a:gd name="T105" fmla="*/ 1895299447 h 949"/>
                <a:gd name="T106" fmla="*/ 2147483647 w 1168"/>
                <a:gd name="T107" fmla="*/ 1791447737 h 949"/>
                <a:gd name="T108" fmla="*/ 2147483647 w 1168"/>
                <a:gd name="T109" fmla="*/ 1823900282 h 949"/>
                <a:gd name="T110" fmla="*/ 2147483647 w 1168"/>
                <a:gd name="T111" fmla="*/ 2147483647 h 949"/>
                <a:gd name="T112" fmla="*/ 2147483647 w 1168"/>
                <a:gd name="T113" fmla="*/ 2147483647 h 949"/>
                <a:gd name="T114" fmla="*/ 2147483647 w 1168"/>
                <a:gd name="T115" fmla="*/ 2147483647 h 949"/>
                <a:gd name="T116" fmla="*/ 2147483647 w 1168"/>
                <a:gd name="T117" fmla="*/ 2147483647 h 9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8"/>
                <a:gd name="T178" fmla="*/ 0 h 949"/>
                <a:gd name="T179" fmla="*/ 1168 w 1168"/>
                <a:gd name="T180" fmla="*/ 949 h 9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8" h="949">
                  <a:moveTo>
                    <a:pt x="148" y="205"/>
                  </a:moveTo>
                  <a:cubicBezTo>
                    <a:pt x="151" y="196"/>
                    <a:pt x="151" y="196"/>
                    <a:pt x="151" y="196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48" y="205"/>
                    <a:pt x="148" y="205"/>
                    <a:pt x="148" y="205"/>
                  </a:cubicBezTo>
                  <a:close/>
                  <a:moveTo>
                    <a:pt x="350" y="382"/>
                  </a:moveTo>
                  <a:cubicBezTo>
                    <a:pt x="312" y="375"/>
                    <a:pt x="312" y="375"/>
                    <a:pt x="312" y="375"/>
                  </a:cubicBezTo>
                  <a:cubicBezTo>
                    <a:pt x="328" y="346"/>
                    <a:pt x="328" y="346"/>
                    <a:pt x="328" y="346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3" y="358"/>
                    <a:pt x="333" y="358"/>
                    <a:pt x="333" y="358"/>
                  </a:cubicBezTo>
                  <a:cubicBezTo>
                    <a:pt x="339" y="361"/>
                    <a:pt x="339" y="361"/>
                    <a:pt x="339" y="361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82"/>
                    <a:pt x="350" y="382"/>
                    <a:pt x="350" y="382"/>
                  </a:cubicBezTo>
                  <a:close/>
                  <a:moveTo>
                    <a:pt x="294" y="47"/>
                  </a:moveTo>
                  <a:cubicBezTo>
                    <a:pt x="288" y="45"/>
                    <a:pt x="288" y="45"/>
                    <a:pt x="288" y="4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59" y="9"/>
                    <a:pt x="359" y="9"/>
                    <a:pt x="359" y="9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1" y="6"/>
                    <a:pt x="391" y="6"/>
                    <a:pt x="391" y="6"/>
                  </a:cubicBezTo>
                  <a:cubicBezTo>
                    <a:pt x="393" y="7"/>
                    <a:pt x="393" y="7"/>
                    <a:pt x="393" y="7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84" y="14"/>
                    <a:pt x="384" y="14"/>
                    <a:pt x="384" y="14"/>
                  </a:cubicBezTo>
                  <a:cubicBezTo>
                    <a:pt x="384" y="14"/>
                    <a:pt x="384" y="14"/>
                    <a:pt x="384" y="14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2" y="19"/>
                    <a:pt x="392" y="19"/>
                    <a:pt x="392" y="19"/>
                  </a:cubicBezTo>
                  <a:cubicBezTo>
                    <a:pt x="396" y="13"/>
                    <a:pt x="396" y="13"/>
                    <a:pt x="396" y="13"/>
                  </a:cubicBezTo>
                  <a:cubicBezTo>
                    <a:pt x="395" y="10"/>
                    <a:pt x="395" y="10"/>
                    <a:pt x="395" y="10"/>
                  </a:cubicBezTo>
                  <a:cubicBezTo>
                    <a:pt x="402" y="12"/>
                    <a:pt x="402" y="12"/>
                    <a:pt x="402" y="12"/>
                  </a:cubicBezTo>
                  <a:cubicBezTo>
                    <a:pt x="404" y="22"/>
                    <a:pt x="404" y="22"/>
                    <a:pt x="404" y="22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12" y="8"/>
                    <a:pt x="412" y="8"/>
                    <a:pt x="412" y="8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3" y="22"/>
                    <a:pt x="423" y="22"/>
                    <a:pt x="423" y="22"/>
                  </a:cubicBezTo>
                  <a:cubicBezTo>
                    <a:pt x="431" y="32"/>
                    <a:pt x="431" y="32"/>
                    <a:pt x="431" y="32"/>
                  </a:cubicBezTo>
                  <a:cubicBezTo>
                    <a:pt x="429" y="37"/>
                    <a:pt x="429" y="37"/>
                    <a:pt x="429" y="37"/>
                  </a:cubicBezTo>
                  <a:cubicBezTo>
                    <a:pt x="437" y="45"/>
                    <a:pt x="437" y="45"/>
                    <a:pt x="437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50" y="46"/>
                    <a:pt x="450" y="46"/>
                    <a:pt x="450" y="46"/>
                  </a:cubicBezTo>
                  <a:cubicBezTo>
                    <a:pt x="454" y="52"/>
                    <a:pt x="454" y="52"/>
                    <a:pt x="454" y="52"/>
                  </a:cubicBezTo>
                  <a:cubicBezTo>
                    <a:pt x="472" y="82"/>
                    <a:pt x="472" y="82"/>
                    <a:pt x="472" y="82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67" y="88"/>
                    <a:pt x="467" y="88"/>
                    <a:pt x="467" y="88"/>
                  </a:cubicBezTo>
                  <a:cubicBezTo>
                    <a:pt x="480" y="96"/>
                    <a:pt x="480" y="96"/>
                    <a:pt x="480" y="96"/>
                  </a:cubicBezTo>
                  <a:cubicBezTo>
                    <a:pt x="485" y="103"/>
                    <a:pt x="485" y="103"/>
                    <a:pt x="485" y="103"/>
                  </a:cubicBezTo>
                  <a:cubicBezTo>
                    <a:pt x="493" y="104"/>
                    <a:pt x="493" y="104"/>
                    <a:pt x="493" y="104"/>
                  </a:cubicBezTo>
                  <a:cubicBezTo>
                    <a:pt x="501" y="114"/>
                    <a:pt x="501" y="114"/>
                    <a:pt x="501" y="114"/>
                  </a:cubicBezTo>
                  <a:cubicBezTo>
                    <a:pt x="500" y="114"/>
                    <a:pt x="498" y="116"/>
                    <a:pt x="497" y="117"/>
                  </a:cubicBezTo>
                  <a:cubicBezTo>
                    <a:pt x="483" y="117"/>
                    <a:pt x="483" y="117"/>
                    <a:pt x="483" y="117"/>
                  </a:cubicBezTo>
                  <a:cubicBezTo>
                    <a:pt x="483" y="117"/>
                    <a:pt x="483" y="117"/>
                    <a:pt x="483" y="117"/>
                  </a:cubicBezTo>
                  <a:cubicBezTo>
                    <a:pt x="473" y="110"/>
                    <a:pt x="473" y="110"/>
                    <a:pt x="473" y="110"/>
                  </a:cubicBezTo>
                  <a:cubicBezTo>
                    <a:pt x="470" y="112"/>
                    <a:pt x="470" y="112"/>
                    <a:pt x="470" y="112"/>
                  </a:cubicBezTo>
                  <a:cubicBezTo>
                    <a:pt x="476" y="117"/>
                    <a:pt x="476" y="117"/>
                    <a:pt x="476" y="117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71" y="128"/>
                    <a:pt x="471" y="128"/>
                    <a:pt x="471" y="128"/>
                  </a:cubicBezTo>
                  <a:cubicBezTo>
                    <a:pt x="478" y="120"/>
                    <a:pt x="478" y="120"/>
                    <a:pt x="478" y="120"/>
                  </a:cubicBezTo>
                  <a:cubicBezTo>
                    <a:pt x="482" y="120"/>
                    <a:pt x="482" y="120"/>
                    <a:pt x="482" y="120"/>
                  </a:cubicBezTo>
                  <a:cubicBezTo>
                    <a:pt x="481" y="122"/>
                    <a:pt x="481" y="122"/>
                    <a:pt x="481" y="122"/>
                  </a:cubicBezTo>
                  <a:cubicBezTo>
                    <a:pt x="497" y="119"/>
                    <a:pt x="497" y="119"/>
                    <a:pt x="497" y="119"/>
                  </a:cubicBezTo>
                  <a:cubicBezTo>
                    <a:pt x="488" y="138"/>
                    <a:pt x="488" y="138"/>
                    <a:pt x="488" y="138"/>
                  </a:cubicBezTo>
                  <a:cubicBezTo>
                    <a:pt x="466" y="155"/>
                    <a:pt x="466" y="155"/>
                    <a:pt x="466" y="155"/>
                  </a:cubicBezTo>
                  <a:cubicBezTo>
                    <a:pt x="457" y="151"/>
                    <a:pt x="457" y="151"/>
                    <a:pt x="457" y="151"/>
                  </a:cubicBezTo>
                  <a:cubicBezTo>
                    <a:pt x="451" y="174"/>
                    <a:pt x="451" y="174"/>
                    <a:pt x="451" y="174"/>
                  </a:cubicBezTo>
                  <a:cubicBezTo>
                    <a:pt x="415" y="191"/>
                    <a:pt x="415" y="191"/>
                    <a:pt x="415" y="191"/>
                  </a:cubicBezTo>
                  <a:cubicBezTo>
                    <a:pt x="418" y="213"/>
                    <a:pt x="418" y="213"/>
                    <a:pt x="418" y="213"/>
                  </a:cubicBezTo>
                  <a:cubicBezTo>
                    <a:pt x="409" y="225"/>
                    <a:pt x="409" y="225"/>
                    <a:pt x="409" y="225"/>
                  </a:cubicBezTo>
                  <a:cubicBezTo>
                    <a:pt x="404" y="254"/>
                    <a:pt x="404" y="254"/>
                    <a:pt x="404" y="254"/>
                  </a:cubicBezTo>
                  <a:cubicBezTo>
                    <a:pt x="391" y="255"/>
                    <a:pt x="391" y="255"/>
                    <a:pt x="391" y="255"/>
                  </a:cubicBezTo>
                  <a:cubicBezTo>
                    <a:pt x="384" y="245"/>
                    <a:pt x="384" y="245"/>
                    <a:pt x="384" y="245"/>
                  </a:cubicBezTo>
                  <a:cubicBezTo>
                    <a:pt x="370" y="250"/>
                    <a:pt x="370" y="250"/>
                    <a:pt x="370" y="250"/>
                  </a:cubicBezTo>
                  <a:cubicBezTo>
                    <a:pt x="358" y="245"/>
                    <a:pt x="358" y="245"/>
                    <a:pt x="358" y="245"/>
                  </a:cubicBezTo>
                  <a:cubicBezTo>
                    <a:pt x="331" y="202"/>
                    <a:pt x="331" y="202"/>
                    <a:pt x="331" y="202"/>
                  </a:cubicBezTo>
                  <a:cubicBezTo>
                    <a:pt x="322" y="200"/>
                    <a:pt x="322" y="200"/>
                    <a:pt x="322" y="200"/>
                  </a:cubicBezTo>
                  <a:cubicBezTo>
                    <a:pt x="321" y="173"/>
                    <a:pt x="321" y="173"/>
                    <a:pt x="321" y="173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5" y="162"/>
                    <a:pt x="335" y="162"/>
                    <a:pt x="335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9" y="149"/>
                    <a:pt x="319" y="149"/>
                    <a:pt x="319" y="149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39" y="148"/>
                    <a:pt x="339" y="148"/>
                    <a:pt x="339" y="148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5" y="61"/>
                    <a:pt x="265" y="61"/>
                    <a:pt x="265" y="61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4" y="47"/>
                    <a:pt x="294" y="47"/>
                    <a:pt x="294" y="47"/>
                  </a:cubicBezTo>
                  <a:close/>
                  <a:moveTo>
                    <a:pt x="1047" y="106"/>
                  </a:moveTo>
                  <a:cubicBezTo>
                    <a:pt x="1123" y="205"/>
                    <a:pt x="1168" y="328"/>
                    <a:pt x="1168" y="461"/>
                  </a:cubicBezTo>
                  <a:cubicBezTo>
                    <a:pt x="1168" y="487"/>
                    <a:pt x="1166" y="512"/>
                    <a:pt x="1163" y="537"/>
                  </a:cubicBezTo>
                  <a:cubicBezTo>
                    <a:pt x="1153" y="535"/>
                    <a:pt x="1153" y="535"/>
                    <a:pt x="1153" y="535"/>
                  </a:cubicBezTo>
                  <a:cubicBezTo>
                    <a:pt x="1132" y="490"/>
                    <a:pt x="1132" y="490"/>
                    <a:pt x="1132" y="490"/>
                  </a:cubicBezTo>
                  <a:cubicBezTo>
                    <a:pt x="1063" y="529"/>
                    <a:pt x="1063" y="529"/>
                    <a:pt x="1063" y="529"/>
                  </a:cubicBezTo>
                  <a:cubicBezTo>
                    <a:pt x="1060" y="562"/>
                    <a:pt x="1060" y="562"/>
                    <a:pt x="1060" y="562"/>
                  </a:cubicBezTo>
                  <a:cubicBezTo>
                    <a:pt x="1048" y="584"/>
                    <a:pt x="1048" y="584"/>
                    <a:pt x="1048" y="584"/>
                  </a:cubicBezTo>
                  <a:cubicBezTo>
                    <a:pt x="1018" y="509"/>
                    <a:pt x="1018" y="509"/>
                    <a:pt x="1018" y="509"/>
                  </a:cubicBezTo>
                  <a:cubicBezTo>
                    <a:pt x="990" y="473"/>
                    <a:pt x="990" y="473"/>
                    <a:pt x="990" y="473"/>
                  </a:cubicBezTo>
                  <a:cubicBezTo>
                    <a:pt x="926" y="470"/>
                    <a:pt x="926" y="470"/>
                    <a:pt x="926" y="470"/>
                  </a:cubicBezTo>
                  <a:cubicBezTo>
                    <a:pt x="891" y="446"/>
                    <a:pt x="891" y="446"/>
                    <a:pt x="891" y="446"/>
                  </a:cubicBezTo>
                  <a:cubicBezTo>
                    <a:pt x="877" y="448"/>
                    <a:pt x="877" y="448"/>
                    <a:pt x="877" y="448"/>
                  </a:cubicBezTo>
                  <a:cubicBezTo>
                    <a:pt x="904" y="485"/>
                    <a:pt x="904" y="485"/>
                    <a:pt x="904" y="485"/>
                  </a:cubicBezTo>
                  <a:cubicBezTo>
                    <a:pt x="924" y="482"/>
                    <a:pt x="924" y="482"/>
                    <a:pt x="924" y="482"/>
                  </a:cubicBezTo>
                  <a:cubicBezTo>
                    <a:pt x="952" y="496"/>
                    <a:pt x="952" y="496"/>
                    <a:pt x="952" y="496"/>
                  </a:cubicBezTo>
                  <a:cubicBezTo>
                    <a:pt x="913" y="531"/>
                    <a:pt x="913" y="531"/>
                    <a:pt x="913" y="531"/>
                  </a:cubicBezTo>
                  <a:cubicBezTo>
                    <a:pt x="855" y="556"/>
                    <a:pt x="855" y="556"/>
                    <a:pt x="855" y="556"/>
                  </a:cubicBezTo>
                  <a:cubicBezTo>
                    <a:pt x="849" y="525"/>
                    <a:pt x="849" y="525"/>
                    <a:pt x="849" y="525"/>
                  </a:cubicBezTo>
                  <a:cubicBezTo>
                    <a:pt x="804" y="459"/>
                    <a:pt x="804" y="459"/>
                    <a:pt x="804" y="459"/>
                  </a:cubicBezTo>
                  <a:cubicBezTo>
                    <a:pt x="802" y="465"/>
                    <a:pt x="802" y="465"/>
                    <a:pt x="802" y="465"/>
                  </a:cubicBezTo>
                  <a:cubicBezTo>
                    <a:pt x="796" y="460"/>
                    <a:pt x="796" y="460"/>
                    <a:pt x="796" y="460"/>
                  </a:cubicBezTo>
                  <a:cubicBezTo>
                    <a:pt x="796" y="460"/>
                    <a:pt x="796" y="460"/>
                    <a:pt x="796" y="460"/>
                  </a:cubicBezTo>
                  <a:cubicBezTo>
                    <a:pt x="824" y="532"/>
                    <a:pt x="824" y="532"/>
                    <a:pt x="824" y="532"/>
                  </a:cubicBezTo>
                  <a:cubicBezTo>
                    <a:pt x="854" y="570"/>
                    <a:pt x="854" y="570"/>
                    <a:pt x="854" y="570"/>
                  </a:cubicBezTo>
                  <a:cubicBezTo>
                    <a:pt x="893" y="561"/>
                    <a:pt x="893" y="561"/>
                    <a:pt x="893" y="561"/>
                  </a:cubicBezTo>
                  <a:cubicBezTo>
                    <a:pt x="875" y="609"/>
                    <a:pt x="875" y="609"/>
                    <a:pt x="875" y="609"/>
                  </a:cubicBezTo>
                  <a:cubicBezTo>
                    <a:pt x="827" y="647"/>
                    <a:pt x="827" y="647"/>
                    <a:pt x="827" y="647"/>
                  </a:cubicBezTo>
                  <a:cubicBezTo>
                    <a:pt x="840" y="714"/>
                    <a:pt x="840" y="714"/>
                    <a:pt x="840" y="714"/>
                  </a:cubicBezTo>
                  <a:cubicBezTo>
                    <a:pt x="804" y="736"/>
                    <a:pt x="804" y="736"/>
                    <a:pt x="804" y="736"/>
                  </a:cubicBezTo>
                  <a:cubicBezTo>
                    <a:pt x="804" y="769"/>
                    <a:pt x="804" y="769"/>
                    <a:pt x="804" y="769"/>
                  </a:cubicBezTo>
                  <a:cubicBezTo>
                    <a:pt x="764" y="830"/>
                    <a:pt x="764" y="830"/>
                    <a:pt x="764" y="830"/>
                  </a:cubicBezTo>
                  <a:cubicBezTo>
                    <a:pt x="717" y="828"/>
                    <a:pt x="717" y="828"/>
                    <a:pt x="717" y="828"/>
                  </a:cubicBezTo>
                  <a:cubicBezTo>
                    <a:pt x="664" y="720"/>
                    <a:pt x="664" y="720"/>
                    <a:pt x="664" y="720"/>
                  </a:cubicBezTo>
                  <a:cubicBezTo>
                    <a:pt x="683" y="692"/>
                    <a:pt x="683" y="692"/>
                    <a:pt x="683" y="692"/>
                  </a:cubicBezTo>
                  <a:cubicBezTo>
                    <a:pt x="652" y="633"/>
                    <a:pt x="652" y="633"/>
                    <a:pt x="652" y="633"/>
                  </a:cubicBezTo>
                  <a:cubicBezTo>
                    <a:pt x="658" y="604"/>
                    <a:pt x="658" y="604"/>
                    <a:pt x="658" y="604"/>
                  </a:cubicBezTo>
                  <a:cubicBezTo>
                    <a:pt x="631" y="590"/>
                    <a:pt x="631" y="590"/>
                    <a:pt x="631" y="590"/>
                  </a:cubicBezTo>
                  <a:cubicBezTo>
                    <a:pt x="566" y="604"/>
                    <a:pt x="566" y="604"/>
                    <a:pt x="566" y="604"/>
                  </a:cubicBezTo>
                  <a:cubicBezTo>
                    <a:pt x="508" y="551"/>
                    <a:pt x="508" y="551"/>
                    <a:pt x="508" y="551"/>
                  </a:cubicBezTo>
                  <a:cubicBezTo>
                    <a:pt x="509" y="493"/>
                    <a:pt x="509" y="493"/>
                    <a:pt x="509" y="493"/>
                  </a:cubicBezTo>
                  <a:cubicBezTo>
                    <a:pt x="570" y="420"/>
                    <a:pt x="570" y="420"/>
                    <a:pt x="570" y="420"/>
                  </a:cubicBezTo>
                  <a:cubicBezTo>
                    <a:pt x="573" y="412"/>
                    <a:pt x="573" y="412"/>
                    <a:pt x="573" y="412"/>
                  </a:cubicBezTo>
                  <a:cubicBezTo>
                    <a:pt x="592" y="417"/>
                    <a:pt x="592" y="417"/>
                    <a:pt x="592" y="417"/>
                  </a:cubicBezTo>
                  <a:cubicBezTo>
                    <a:pt x="602" y="414"/>
                    <a:pt x="602" y="414"/>
                    <a:pt x="602" y="414"/>
                  </a:cubicBezTo>
                  <a:cubicBezTo>
                    <a:pt x="659" y="406"/>
                    <a:pt x="659" y="406"/>
                    <a:pt x="659" y="406"/>
                  </a:cubicBezTo>
                  <a:cubicBezTo>
                    <a:pt x="675" y="417"/>
                    <a:pt x="675" y="417"/>
                    <a:pt x="675" y="417"/>
                  </a:cubicBezTo>
                  <a:cubicBezTo>
                    <a:pt x="661" y="423"/>
                    <a:pt x="661" y="423"/>
                    <a:pt x="661" y="423"/>
                  </a:cubicBezTo>
                  <a:cubicBezTo>
                    <a:pt x="717" y="449"/>
                    <a:pt x="717" y="449"/>
                    <a:pt x="717" y="449"/>
                  </a:cubicBezTo>
                  <a:cubicBezTo>
                    <a:pt x="723" y="439"/>
                    <a:pt x="723" y="439"/>
                    <a:pt x="723" y="439"/>
                  </a:cubicBezTo>
                  <a:cubicBezTo>
                    <a:pt x="730" y="433"/>
                    <a:pt x="730" y="433"/>
                    <a:pt x="730" y="433"/>
                  </a:cubicBezTo>
                  <a:cubicBezTo>
                    <a:pt x="765" y="444"/>
                    <a:pt x="765" y="444"/>
                    <a:pt x="765" y="444"/>
                  </a:cubicBezTo>
                  <a:cubicBezTo>
                    <a:pt x="802" y="441"/>
                    <a:pt x="802" y="441"/>
                    <a:pt x="802" y="441"/>
                  </a:cubicBezTo>
                  <a:cubicBezTo>
                    <a:pt x="808" y="423"/>
                    <a:pt x="808" y="423"/>
                    <a:pt x="808" y="423"/>
                  </a:cubicBezTo>
                  <a:cubicBezTo>
                    <a:pt x="810" y="407"/>
                    <a:pt x="810" y="407"/>
                    <a:pt x="810" y="407"/>
                  </a:cubicBezTo>
                  <a:cubicBezTo>
                    <a:pt x="805" y="407"/>
                    <a:pt x="805" y="407"/>
                    <a:pt x="805" y="407"/>
                  </a:cubicBezTo>
                  <a:cubicBezTo>
                    <a:pt x="802" y="412"/>
                    <a:pt x="802" y="412"/>
                    <a:pt x="802" y="412"/>
                  </a:cubicBezTo>
                  <a:cubicBezTo>
                    <a:pt x="793" y="412"/>
                    <a:pt x="793" y="412"/>
                    <a:pt x="793" y="412"/>
                  </a:cubicBezTo>
                  <a:cubicBezTo>
                    <a:pt x="787" y="407"/>
                    <a:pt x="787" y="407"/>
                    <a:pt x="787" y="407"/>
                  </a:cubicBezTo>
                  <a:cubicBezTo>
                    <a:pt x="766" y="406"/>
                    <a:pt x="766" y="406"/>
                    <a:pt x="766" y="406"/>
                  </a:cubicBezTo>
                  <a:cubicBezTo>
                    <a:pt x="756" y="385"/>
                    <a:pt x="756" y="385"/>
                    <a:pt x="756" y="385"/>
                  </a:cubicBezTo>
                  <a:cubicBezTo>
                    <a:pt x="774" y="378"/>
                    <a:pt x="774" y="378"/>
                    <a:pt x="774" y="378"/>
                  </a:cubicBezTo>
                  <a:cubicBezTo>
                    <a:pt x="755" y="380"/>
                    <a:pt x="755" y="380"/>
                    <a:pt x="755" y="380"/>
                  </a:cubicBezTo>
                  <a:cubicBezTo>
                    <a:pt x="738" y="382"/>
                    <a:pt x="738" y="382"/>
                    <a:pt x="738" y="382"/>
                  </a:cubicBezTo>
                  <a:cubicBezTo>
                    <a:pt x="742" y="399"/>
                    <a:pt x="742" y="399"/>
                    <a:pt x="742" y="399"/>
                  </a:cubicBezTo>
                  <a:cubicBezTo>
                    <a:pt x="735" y="411"/>
                    <a:pt x="735" y="411"/>
                    <a:pt x="735" y="411"/>
                  </a:cubicBezTo>
                  <a:cubicBezTo>
                    <a:pt x="720" y="388"/>
                    <a:pt x="720" y="388"/>
                    <a:pt x="720" y="388"/>
                  </a:cubicBezTo>
                  <a:cubicBezTo>
                    <a:pt x="721" y="374"/>
                    <a:pt x="721" y="374"/>
                    <a:pt x="721" y="374"/>
                  </a:cubicBezTo>
                  <a:cubicBezTo>
                    <a:pt x="700" y="362"/>
                    <a:pt x="700" y="362"/>
                    <a:pt x="700" y="362"/>
                  </a:cubicBezTo>
                  <a:cubicBezTo>
                    <a:pt x="685" y="346"/>
                    <a:pt x="685" y="346"/>
                    <a:pt x="685" y="346"/>
                  </a:cubicBezTo>
                  <a:cubicBezTo>
                    <a:pt x="675" y="349"/>
                    <a:pt x="675" y="349"/>
                    <a:pt x="675" y="349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94" y="371"/>
                    <a:pt x="694" y="371"/>
                    <a:pt x="694" y="371"/>
                  </a:cubicBezTo>
                  <a:cubicBezTo>
                    <a:pt x="704" y="380"/>
                    <a:pt x="704" y="380"/>
                    <a:pt x="704" y="380"/>
                  </a:cubicBezTo>
                  <a:cubicBezTo>
                    <a:pt x="706" y="380"/>
                    <a:pt x="706" y="380"/>
                    <a:pt x="706" y="380"/>
                  </a:cubicBezTo>
                  <a:cubicBezTo>
                    <a:pt x="712" y="385"/>
                    <a:pt x="712" y="385"/>
                    <a:pt x="712" y="385"/>
                  </a:cubicBezTo>
                  <a:cubicBezTo>
                    <a:pt x="711" y="386"/>
                    <a:pt x="711" y="386"/>
                    <a:pt x="711" y="386"/>
                  </a:cubicBezTo>
                  <a:cubicBezTo>
                    <a:pt x="712" y="386"/>
                    <a:pt x="712" y="386"/>
                    <a:pt x="712" y="386"/>
                  </a:cubicBezTo>
                  <a:cubicBezTo>
                    <a:pt x="711" y="386"/>
                    <a:pt x="711" y="386"/>
                    <a:pt x="711" y="386"/>
                  </a:cubicBezTo>
                  <a:cubicBezTo>
                    <a:pt x="711" y="387"/>
                    <a:pt x="711" y="387"/>
                    <a:pt x="711" y="387"/>
                  </a:cubicBezTo>
                  <a:cubicBezTo>
                    <a:pt x="705" y="384"/>
                    <a:pt x="705" y="384"/>
                    <a:pt x="705" y="384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696" y="398"/>
                    <a:pt x="696" y="398"/>
                    <a:pt x="696" y="398"/>
                  </a:cubicBezTo>
                  <a:cubicBezTo>
                    <a:pt x="698" y="387"/>
                    <a:pt x="698" y="387"/>
                    <a:pt x="698" y="387"/>
                  </a:cubicBezTo>
                  <a:cubicBezTo>
                    <a:pt x="671" y="368"/>
                    <a:pt x="671" y="368"/>
                    <a:pt x="671" y="368"/>
                  </a:cubicBezTo>
                  <a:cubicBezTo>
                    <a:pt x="659" y="354"/>
                    <a:pt x="659" y="354"/>
                    <a:pt x="659" y="354"/>
                  </a:cubicBezTo>
                  <a:cubicBezTo>
                    <a:pt x="640" y="366"/>
                    <a:pt x="640" y="366"/>
                    <a:pt x="640" y="366"/>
                  </a:cubicBezTo>
                  <a:cubicBezTo>
                    <a:pt x="629" y="359"/>
                    <a:pt x="629" y="359"/>
                    <a:pt x="629" y="359"/>
                  </a:cubicBezTo>
                  <a:cubicBezTo>
                    <a:pt x="625" y="371"/>
                    <a:pt x="625" y="371"/>
                    <a:pt x="625" y="371"/>
                  </a:cubicBezTo>
                  <a:cubicBezTo>
                    <a:pt x="612" y="376"/>
                    <a:pt x="612" y="376"/>
                    <a:pt x="612" y="376"/>
                  </a:cubicBezTo>
                  <a:cubicBezTo>
                    <a:pt x="604" y="386"/>
                    <a:pt x="604" y="386"/>
                    <a:pt x="604" y="386"/>
                  </a:cubicBezTo>
                  <a:cubicBezTo>
                    <a:pt x="607" y="397"/>
                    <a:pt x="607" y="397"/>
                    <a:pt x="607" y="397"/>
                  </a:cubicBezTo>
                  <a:cubicBezTo>
                    <a:pt x="601" y="405"/>
                    <a:pt x="601" y="405"/>
                    <a:pt x="601" y="405"/>
                  </a:cubicBezTo>
                  <a:cubicBezTo>
                    <a:pt x="580" y="410"/>
                    <a:pt x="580" y="410"/>
                    <a:pt x="580" y="410"/>
                  </a:cubicBezTo>
                  <a:cubicBezTo>
                    <a:pt x="551" y="400"/>
                    <a:pt x="551" y="400"/>
                    <a:pt x="551" y="400"/>
                  </a:cubicBezTo>
                  <a:cubicBezTo>
                    <a:pt x="555" y="361"/>
                    <a:pt x="555" y="361"/>
                    <a:pt x="555" y="361"/>
                  </a:cubicBezTo>
                  <a:cubicBezTo>
                    <a:pt x="596" y="362"/>
                    <a:pt x="596" y="362"/>
                    <a:pt x="596" y="362"/>
                  </a:cubicBezTo>
                  <a:cubicBezTo>
                    <a:pt x="598" y="341"/>
                    <a:pt x="598" y="341"/>
                    <a:pt x="598" y="341"/>
                  </a:cubicBezTo>
                  <a:cubicBezTo>
                    <a:pt x="581" y="326"/>
                    <a:pt x="581" y="326"/>
                    <a:pt x="581" y="326"/>
                  </a:cubicBezTo>
                  <a:cubicBezTo>
                    <a:pt x="606" y="321"/>
                    <a:pt x="606" y="321"/>
                    <a:pt x="606" y="321"/>
                  </a:cubicBezTo>
                  <a:cubicBezTo>
                    <a:pt x="633" y="294"/>
                    <a:pt x="633" y="294"/>
                    <a:pt x="633" y="294"/>
                  </a:cubicBezTo>
                  <a:cubicBezTo>
                    <a:pt x="658" y="287"/>
                    <a:pt x="658" y="287"/>
                    <a:pt x="658" y="287"/>
                  </a:cubicBezTo>
                  <a:cubicBezTo>
                    <a:pt x="647" y="262"/>
                    <a:pt x="647" y="262"/>
                    <a:pt x="647" y="262"/>
                  </a:cubicBezTo>
                  <a:cubicBezTo>
                    <a:pt x="661" y="260"/>
                    <a:pt x="661" y="260"/>
                    <a:pt x="661" y="260"/>
                  </a:cubicBezTo>
                  <a:cubicBezTo>
                    <a:pt x="669" y="283"/>
                    <a:pt x="669" y="283"/>
                    <a:pt x="669" y="283"/>
                  </a:cubicBezTo>
                  <a:cubicBezTo>
                    <a:pt x="703" y="283"/>
                    <a:pt x="703" y="283"/>
                    <a:pt x="703" y="283"/>
                  </a:cubicBezTo>
                  <a:cubicBezTo>
                    <a:pt x="724" y="268"/>
                    <a:pt x="724" y="268"/>
                    <a:pt x="724" y="268"/>
                  </a:cubicBezTo>
                  <a:cubicBezTo>
                    <a:pt x="742" y="241"/>
                    <a:pt x="742" y="241"/>
                    <a:pt x="742" y="241"/>
                  </a:cubicBezTo>
                  <a:cubicBezTo>
                    <a:pt x="774" y="230"/>
                    <a:pt x="774" y="230"/>
                    <a:pt x="774" y="230"/>
                  </a:cubicBezTo>
                  <a:cubicBezTo>
                    <a:pt x="744" y="233"/>
                    <a:pt x="744" y="233"/>
                    <a:pt x="744" y="233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7" y="208"/>
                    <a:pt x="727" y="208"/>
                    <a:pt x="727" y="208"/>
                  </a:cubicBezTo>
                  <a:cubicBezTo>
                    <a:pt x="753" y="186"/>
                    <a:pt x="753" y="186"/>
                    <a:pt x="753" y="186"/>
                  </a:cubicBezTo>
                  <a:cubicBezTo>
                    <a:pt x="738" y="180"/>
                    <a:pt x="738" y="180"/>
                    <a:pt x="738" y="180"/>
                  </a:cubicBezTo>
                  <a:cubicBezTo>
                    <a:pt x="705" y="208"/>
                    <a:pt x="705" y="208"/>
                    <a:pt x="705" y="208"/>
                  </a:cubicBezTo>
                  <a:cubicBezTo>
                    <a:pt x="710" y="233"/>
                    <a:pt x="710" y="233"/>
                    <a:pt x="710" y="233"/>
                  </a:cubicBezTo>
                  <a:cubicBezTo>
                    <a:pt x="703" y="265"/>
                    <a:pt x="703" y="265"/>
                    <a:pt x="703" y="265"/>
                  </a:cubicBezTo>
                  <a:cubicBezTo>
                    <a:pt x="681" y="271"/>
                    <a:pt x="681" y="271"/>
                    <a:pt x="681" y="271"/>
                  </a:cubicBezTo>
                  <a:cubicBezTo>
                    <a:pt x="672" y="241"/>
                    <a:pt x="672" y="241"/>
                    <a:pt x="672" y="241"/>
                  </a:cubicBezTo>
                  <a:cubicBezTo>
                    <a:pt x="638" y="255"/>
                    <a:pt x="638" y="255"/>
                    <a:pt x="638" y="255"/>
                  </a:cubicBezTo>
                  <a:cubicBezTo>
                    <a:pt x="633" y="216"/>
                    <a:pt x="633" y="216"/>
                    <a:pt x="633" y="216"/>
                  </a:cubicBezTo>
                  <a:cubicBezTo>
                    <a:pt x="669" y="197"/>
                    <a:pt x="669" y="197"/>
                    <a:pt x="669" y="197"/>
                  </a:cubicBezTo>
                  <a:cubicBezTo>
                    <a:pt x="691" y="161"/>
                    <a:pt x="691" y="161"/>
                    <a:pt x="691" y="161"/>
                  </a:cubicBezTo>
                  <a:cubicBezTo>
                    <a:pt x="741" y="138"/>
                    <a:pt x="741" y="138"/>
                    <a:pt x="741" y="138"/>
                  </a:cubicBezTo>
                  <a:cubicBezTo>
                    <a:pt x="788" y="139"/>
                    <a:pt x="788" y="139"/>
                    <a:pt x="788" y="139"/>
                  </a:cubicBezTo>
                  <a:cubicBezTo>
                    <a:pt x="840" y="166"/>
                    <a:pt x="840" y="166"/>
                    <a:pt x="840" y="166"/>
                  </a:cubicBezTo>
                  <a:cubicBezTo>
                    <a:pt x="832" y="177"/>
                    <a:pt x="832" y="177"/>
                    <a:pt x="832" y="177"/>
                  </a:cubicBezTo>
                  <a:cubicBezTo>
                    <a:pt x="789" y="168"/>
                    <a:pt x="789" y="168"/>
                    <a:pt x="789" y="168"/>
                  </a:cubicBezTo>
                  <a:cubicBezTo>
                    <a:pt x="807" y="197"/>
                    <a:pt x="807" y="197"/>
                    <a:pt x="807" y="197"/>
                  </a:cubicBezTo>
                  <a:cubicBezTo>
                    <a:pt x="827" y="197"/>
                    <a:pt x="827" y="197"/>
                    <a:pt x="827" y="197"/>
                  </a:cubicBezTo>
                  <a:cubicBezTo>
                    <a:pt x="839" y="190"/>
                    <a:pt x="839" y="190"/>
                    <a:pt x="839" y="190"/>
                  </a:cubicBezTo>
                  <a:cubicBezTo>
                    <a:pt x="835" y="183"/>
                    <a:pt x="835" y="183"/>
                    <a:pt x="835" y="183"/>
                  </a:cubicBezTo>
                  <a:cubicBezTo>
                    <a:pt x="850" y="174"/>
                    <a:pt x="850" y="174"/>
                    <a:pt x="850" y="174"/>
                  </a:cubicBezTo>
                  <a:cubicBezTo>
                    <a:pt x="855" y="179"/>
                    <a:pt x="855" y="179"/>
                    <a:pt x="855" y="179"/>
                  </a:cubicBezTo>
                  <a:cubicBezTo>
                    <a:pt x="861" y="175"/>
                    <a:pt x="861" y="175"/>
                    <a:pt x="861" y="175"/>
                  </a:cubicBezTo>
                  <a:cubicBezTo>
                    <a:pt x="857" y="157"/>
                    <a:pt x="857" y="157"/>
                    <a:pt x="857" y="157"/>
                  </a:cubicBezTo>
                  <a:cubicBezTo>
                    <a:pt x="869" y="155"/>
                    <a:pt x="869" y="155"/>
                    <a:pt x="869" y="155"/>
                  </a:cubicBezTo>
                  <a:cubicBezTo>
                    <a:pt x="871" y="168"/>
                    <a:pt x="871" y="168"/>
                    <a:pt x="871" y="168"/>
                  </a:cubicBezTo>
                  <a:cubicBezTo>
                    <a:pt x="882" y="161"/>
                    <a:pt x="882" y="161"/>
                    <a:pt x="882" y="161"/>
                  </a:cubicBezTo>
                  <a:cubicBezTo>
                    <a:pt x="954" y="141"/>
                    <a:pt x="954" y="141"/>
                    <a:pt x="954" y="141"/>
                  </a:cubicBezTo>
                  <a:cubicBezTo>
                    <a:pt x="1004" y="165"/>
                    <a:pt x="1004" y="165"/>
                    <a:pt x="1004" y="165"/>
                  </a:cubicBezTo>
                  <a:cubicBezTo>
                    <a:pt x="988" y="135"/>
                    <a:pt x="988" y="135"/>
                    <a:pt x="988" y="135"/>
                  </a:cubicBezTo>
                  <a:cubicBezTo>
                    <a:pt x="1004" y="107"/>
                    <a:pt x="1004" y="107"/>
                    <a:pt x="1004" y="107"/>
                  </a:cubicBezTo>
                  <a:cubicBezTo>
                    <a:pt x="1020" y="107"/>
                    <a:pt x="1020" y="107"/>
                    <a:pt x="1020" y="107"/>
                  </a:cubicBezTo>
                  <a:cubicBezTo>
                    <a:pt x="1018" y="127"/>
                    <a:pt x="1018" y="127"/>
                    <a:pt x="1018" y="127"/>
                  </a:cubicBezTo>
                  <a:cubicBezTo>
                    <a:pt x="1027" y="165"/>
                    <a:pt x="1027" y="165"/>
                    <a:pt x="1027" y="165"/>
                  </a:cubicBezTo>
                  <a:cubicBezTo>
                    <a:pt x="993" y="174"/>
                    <a:pt x="993" y="174"/>
                    <a:pt x="993" y="174"/>
                  </a:cubicBezTo>
                  <a:cubicBezTo>
                    <a:pt x="1027" y="177"/>
                    <a:pt x="1027" y="177"/>
                    <a:pt x="1027" y="177"/>
                  </a:cubicBezTo>
                  <a:cubicBezTo>
                    <a:pt x="1038" y="163"/>
                    <a:pt x="1038" y="163"/>
                    <a:pt x="1038" y="163"/>
                  </a:cubicBezTo>
                  <a:cubicBezTo>
                    <a:pt x="1037" y="158"/>
                    <a:pt x="1037" y="158"/>
                    <a:pt x="1037" y="158"/>
                  </a:cubicBezTo>
                  <a:cubicBezTo>
                    <a:pt x="1056" y="167"/>
                    <a:pt x="1056" y="167"/>
                    <a:pt x="1056" y="167"/>
                  </a:cubicBezTo>
                  <a:cubicBezTo>
                    <a:pt x="1050" y="151"/>
                    <a:pt x="1050" y="151"/>
                    <a:pt x="1050" y="151"/>
                  </a:cubicBezTo>
                  <a:cubicBezTo>
                    <a:pt x="1035" y="148"/>
                    <a:pt x="1035" y="148"/>
                    <a:pt x="1035" y="148"/>
                  </a:cubicBezTo>
                  <a:cubicBezTo>
                    <a:pt x="1027" y="118"/>
                    <a:pt x="1027" y="118"/>
                    <a:pt x="1027" y="118"/>
                  </a:cubicBezTo>
                  <a:cubicBezTo>
                    <a:pt x="1047" y="106"/>
                    <a:pt x="1047" y="106"/>
                    <a:pt x="1047" y="106"/>
                  </a:cubicBezTo>
                  <a:close/>
                  <a:moveTo>
                    <a:pt x="264" y="949"/>
                  </a:moveTo>
                  <a:cubicBezTo>
                    <a:pt x="243" y="935"/>
                    <a:pt x="222" y="920"/>
                    <a:pt x="203" y="903"/>
                  </a:cubicBezTo>
                  <a:cubicBezTo>
                    <a:pt x="223" y="798"/>
                    <a:pt x="223" y="798"/>
                    <a:pt x="223" y="798"/>
                  </a:cubicBezTo>
                  <a:cubicBezTo>
                    <a:pt x="196" y="789"/>
                    <a:pt x="196" y="789"/>
                    <a:pt x="196" y="789"/>
                  </a:cubicBezTo>
                  <a:cubicBezTo>
                    <a:pt x="151" y="726"/>
                    <a:pt x="151" y="726"/>
                    <a:pt x="151" y="726"/>
                  </a:cubicBezTo>
                  <a:cubicBezTo>
                    <a:pt x="167" y="682"/>
                    <a:pt x="167" y="682"/>
                    <a:pt x="167" y="682"/>
                  </a:cubicBezTo>
                  <a:cubicBezTo>
                    <a:pt x="182" y="673"/>
                    <a:pt x="182" y="673"/>
                    <a:pt x="182" y="673"/>
                  </a:cubicBezTo>
                  <a:cubicBezTo>
                    <a:pt x="177" y="656"/>
                    <a:pt x="177" y="656"/>
                    <a:pt x="177" y="656"/>
                  </a:cubicBezTo>
                  <a:cubicBezTo>
                    <a:pt x="184" y="639"/>
                    <a:pt x="184" y="639"/>
                    <a:pt x="184" y="639"/>
                  </a:cubicBezTo>
                  <a:cubicBezTo>
                    <a:pt x="191" y="637"/>
                    <a:pt x="191" y="637"/>
                    <a:pt x="191" y="637"/>
                  </a:cubicBezTo>
                  <a:cubicBezTo>
                    <a:pt x="183" y="623"/>
                    <a:pt x="183" y="623"/>
                    <a:pt x="183" y="623"/>
                  </a:cubicBezTo>
                  <a:cubicBezTo>
                    <a:pt x="158" y="606"/>
                    <a:pt x="158" y="606"/>
                    <a:pt x="158" y="606"/>
                  </a:cubicBezTo>
                  <a:cubicBezTo>
                    <a:pt x="147" y="596"/>
                    <a:pt x="147" y="596"/>
                    <a:pt x="147" y="596"/>
                  </a:cubicBezTo>
                  <a:cubicBezTo>
                    <a:pt x="107" y="574"/>
                    <a:pt x="107" y="574"/>
                    <a:pt x="107" y="574"/>
                  </a:cubicBezTo>
                  <a:cubicBezTo>
                    <a:pt x="98" y="580"/>
                    <a:pt x="98" y="580"/>
                    <a:pt x="98" y="580"/>
                  </a:cubicBezTo>
                  <a:cubicBezTo>
                    <a:pt x="44" y="553"/>
                    <a:pt x="44" y="553"/>
                    <a:pt x="44" y="553"/>
                  </a:cubicBezTo>
                  <a:cubicBezTo>
                    <a:pt x="44" y="537"/>
                    <a:pt x="44" y="537"/>
                    <a:pt x="44" y="537"/>
                  </a:cubicBezTo>
                  <a:cubicBezTo>
                    <a:pt x="15" y="504"/>
                    <a:pt x="15" y="504"/>
                    <a:pt x="15" y="504"/>
                  </a:cubicBezTo>
                  <a:cubicBezTo>
                    <a:pt x="1" y="493"/>
                    <a:pt x="1" y="493"/>
                    <a:pt x="1" y="493"/>
                  </a:cubicBezTo>
                  <a:cubicBezTo>
                    <a:pt x="0" y="483"/>
                    <a:pt x="0" y="472"/>
                    <a:pt x="0" y="461"/>
                  </a:cubicBezTo>
                  <a:cubicBezTo>
                    <a:pt x="0" y="369"/>
                    <a:pt x="21" y="282"/>
                    <a:pt x="60" y="204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55" y="209"/>
                    <a:pt x="155" y="209"/>
                    <a:pt x="155" y="209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3" y="189"/>
                    <a:pt x="163" y="189"/>
                    <a:pt x="163" y="189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85" y="192"/>
                    <a:pt x="185" y="192"/>
                    <a:pt x="185" y="192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58" y="222"/>
                    <a:pt x="158" y="222"/>
                    <a:pt x="158" y="222"/>
                  </a:cubicBezTo>
                  <a:cubicBezTo>
                    <a:pt x="148" y="239"/>
                    <a:pt x="148" y="239"/>
                    <a:pt x="148" y="239"/>
                  </a:cubicBezTo>
                  <a:cubicBezTo>
                    <a:pt x="116" y="259"/>
                    <a:pt x="116" y="259"/>
                    <a:pt x="116" y="259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47" y="309"/>
                    <a:pt x="147" y="309"/>
                    <a:pt x="147" y="309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3" y="338"/>
                    <a:pt x="183" y="338"/>
                    <a:pt x="183" y="338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6" y="342"/>
                    <a:pt x="206" y="342"/>
                    <a:pt x="206" y="342"/>
                  </a:cubicBezTo>
                  <a:cubicBezTo>
                    <a:pt x="201" y="322"/>
                    <a:pt x="201" y="322"/>
                    <a:pt x="201" y="322"/>
                  </a:cubicBezTo>
                  <a:cubicBezTo>
                    <a:pt x="214" y="309"/>
                    <a:pt x="214" y="309"/>
                    <a:pt x="214" y="309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32" y="257"/>
                    <a:pt x="232" y="257"/>
                    <a:pt x="232" y="257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5" y="288"/>
                    <a:pt x="255" y="288"/>
                    <a:pt x="255" y="288"/>
                  </a:cubicBezTo>
                  <a:cubicBezTo>
                    <a:pt x="265" y="291"/>
                    <a:pt x="265" y="291"/>
                    <a:pt x="265" y="291"/>
                  </a:cubicBezTo>
                  <a:cubicBezTo>
                    <a:pt x="283" y="275"/>
                    <a:pt x="283" y="275"/>
                    <a:pt x="283" y="275"/>
                  </a:cubicBezTo>
                  <a:cubicBezTo>
                    <a:pt x="309" y="318"/>
                    <a:pt x="309" y="318"/>
                    <a:pt x="309" y="318"/>
                  </a:cubicBezTo>
                  <a:cubicBezTo>
                    <a:pt x="331" y="331"/>
                    <a:pt x="331" y="331"/>
                    <a:pt x="331" y="331"/>
                  </a:cubicBezTo>
                  <a:cubicBezTo>
                    <a:pt x="333" y="342"/>
                    <a:pt x="333" y="342"/>
                    <a:pt x="333" y="342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271" y="355"/>
                    <a:pt x="271" y="355"/>
                    <a:pt x="271" y="355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8" y="383"/>
                    <a:pt x="288" y="383"/>
                    <a:pt x="288" y="383"/>
                  </a:cubicBezTo>
                  <a:cubicBezTo>
                    <a:pt x="308" y="382"/>
                    <a:pt x="308" y="382"/>
                    <a:pt x="308" y="382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279" y="404"/>
                    <a:pt x="279" y="404"/>
                    <a:pt x="279" y="404"/>
                  </a:cubicBezTo>
                  <a:cubicBezTo>
                    <a:pt x="268" y="396"/>
                    <a:pt x="268" y="396"/>
                    <a:pt x="268" y="396"/>
                  </a:cubicBezTo>
                  <a:cubicBezTo>
                    <a:pt x="247" y="407"/>
                    <a:pt x="247" y="407"/>
                    <a:pt x="247" y="407"/>
                  </a:cubicBezTo>
                  <a:cubicBezTo>
                    <a:pt x="254" y="416"/>
                    <a:pt x="254" y="416"/>
                    <a:pt x="254" y="416"/>
                  </a:cubicBezTo>
                  <a:cubicBezTo>
                    <a:pt x="228" y="422"/>
                    <a:pt x="228" y="422"/>
                    <a:pt x="228" y="422"/>
                  </a:cubicBezTo>
                  <a:cubicBezTo>
                    <a:pt x="219" y="459"/>
                    <a:pt x="219" y="459"/>
                    <a:pt x="219" y="459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97" y="513"/>
                    <a:pt x="197" y="513"/>
                    <a:pt x="197" y="513"/>
                  </a:cubicBezTo>
                  <a:cubicBezTo>
                    <a:pt x="194" y="522"/>
                    <a:pt x="194" y="522"/>
                    <a:pt x="194" y="522"/>
                  </a:cubicBezTo>
                  <a:cubicBezTo>
                    <a:pt x="186" y="522"/>
                    <a:pt x="186" y="522"/>
                    <a:pt x="186" y="522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1" y="491"/>
                    <a:pt x="171" y="491"/>
                    <a:pt x="171" y="491"/>
                  </a:cubicBezTo>
                  <a:cubicBezTo>
                    <a:pt x="139" y="490"/>
                    <a:pt x="139" y="490"/>
                    <a:pt x="139" y="490"/>
                  </a:cubicBezTo>
                  <a:cubicBezTo>
                    <a:pt x="97" y="504"/>
                    <a:pt x="97" y="504"/>
                    <a:pt x="97" y="50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24" y="563"/>
                    <a:pt x="124" y="563"/>
                    <a:pt x="124" y="563"/>
                  </a:cubicBezTo>
                  <a:cubicBezTo>
                    <a:pt x="132" y="555"/>
                    <a:pt x="132" y="555"/>
                    <a:pt x="132" y="555"/>
                  </a:cubicBezTo>
                  <a:cubicBezTo>
                    <a:pt x="134" y="546"/>
                    <a:pt x="134" y="546"/>
                    <a:pt x="134" y="546"/>
                  </a:cubicBezTo>
                  <a:cubicBezTo>
                    <a:pt x="153" y="545"/>
                    <a:pt x="153" y="545"/>
                    <a:pt x="153" y="545"/>
                  </a:cubicBezTo>
                  <a:cubicBezTo>
                    <a:pt x="143" y="579"/>
                    <a:pt x="143" y="579"/>
                    <a:pt x="143" y="579"/>
                  </a:cubicBezTo>
                  <a:cubicBezTo>
                    <a:pt x="172" y="577"/>
                    <a:pt x="172" y="577"/>
                    <a:pt x="172" y="577"/>
                  </a:cubicBezTo>
                  <a:cubicBezTo>
                    <a:pt x="176" y="583"/>
                    <a:pt x="176" y="583"/>
                    <a:pt x="176" y="583"/>
                  </a:cubicBezTo>
                  <a:cubicBezTo>
                    <a:pt x="175" y="608"/>
                    <a:pt x="175" y="608"/>
                    <a:pt x="175" y="608"/>
                  </a:cubicBezTo>
                  <a:cubicBezTo>
                    <a:pt x="186" y="616"/>
                    <a:pt x="186" y="616"/>
                    <a:pt x="186" y="616"/>
                  </a:cubicBezTo>
                  <a:cubicBezTo>
                    <a:pt x="198" y="614"/>
                    <a:pt x="198" y="614"/>
                    <a:pt x="198" y="614"/>
                  </a:cubicBezTo>
                  <a:cubicBezTo>
                    <a:pt x="211" y="620"/>
                    <a:pt x="211" y="620"/>
                    <a:pt x="211" y="620"/>
                  </a:cubicBezTo>
                  <a:cubicBezTo>
                    <a:pt x="219" y="631"/>
                    <a:pt x="219" y="631"/>
                    <a:pt x="219" y="631"/>
                  </a:cubicBezTo>
                  <a:cubicBezTo>
                    <a:pt x="228" y="629"/>
                    <a:pt x="228" y="629"/>
                    <a:pt x="228" y="629"/>
                  </a:cubicBezTo>
                  <a:cubicBezTo>
                    <a:pt x="231" y="636"/>
                    <a:pt x="231" y="636"/>
                    <a:pt x="231" y="636"/>
                  </a:cubicBezTo>
                  <a:cubicBezTo>
                    <a:pt x="250" y="637"/>
                    <a:pt x="250" y="637"/>
                    <a:pt x="250" y="637"/>
                  </a:cubicBezTo>
                  <a:cubicBezTo>
                    <a:pt x="258" y="629"/>
                    <a:pt x="258" y="629"/>
                    <a:pt x="258" y="629"/>
                  </a:cubicBezTo>
                  <a:cubicBezTo>
                    <a:pt x="320" y="662"/>
                    <a:pt x="320" y="662"/>
                    <a:pt x="320" y="662"/>
                  </a:cubicBezTo>
                  <a:cubicBezTo>
                    <a:pt x="328" y="689"/>
                    <a:pt x="328" y="689"/>
                    <a:pt x="328" y="689"/>
                  </a:cubicBezTo>
                  <a:cubicBezTo>
                    <a:pt x="334" y="691"/>
                    <a:pt x="334" y="691"/>
                    <a:pt x="334" y="691"/>
                  </a:cubicBezTo>
                  <a:cubicBezTo>
                    <a:pt x="325" y="701"/>
                    <a:pt x="325" y="701"/>
                    <a:pt x="325" y="701"/>
                  </a:cubicBezTo>
                  <a:cubicBezTo>
                    <a:pt x="334" y="703"/>
                    <a:pt x="334" y="703"/>
                    <a:pt x="334" y="703"/>
                  </a:cubicBezTo>
                  <a:cubicBezTo>
                    <a:pt x="336" y="697"/>
                    <a:pt x="336" y="697"/>
                    <a:pt x="336" y="697"/>
                  </a:cubicBezTo>
                  <a:cubicBezTo>
                    <a:pt x="341" y="694"/>
                    <a:pt x="341" y="694"/>
                    <a:pt x="341" y="694"/>
                  </a:cubicBezTo>
                  <a:cubicBezTo>
                    <a:pt x="421" y="722"/>
                    <a:pt x="421" y="722"/>
                    <a:pt x="421" y="722"/>
                  </a:cubicBezTo>
                  <a:cubicBezTo>
                    <a:pt x="425" y="732"/>
                    <a:pt x="425" y="732"/>
                    <a:pt x="425" y="732"/>
                  </a:cubicBezTo>
                  <a:cubicBezTo>
                    <a:pt x="415" y="754"/>
                    <a:pt x="415" y="754"/>
                    <a:pt x="415" y="754"/>
                  </a:cubicBezTo>
                  <a:cubicBezTo>
                    <a:pt x="409" y="757"/>
                    <a:pt x="409" y="757"/>
                    <a:pt x="409" y="757"/>
                  </a:cubicBezTo>
                  <a:cubicBezTo>
                    <a:pt x="398" y="773"/>
                    <a:pt x="398" y="773"/>
                    <a:pt x="398" y="773"/>
                  </a:cubicBezTo>
                  <a:cubicBezTo>
                    <a:pt x="403" y="781"/>
                    <a:pt x="403" y="781"/>
                    <a:pt x="403" y="781"/>
                  </a:cubicBezTo>
                  <a:cubicBezTo>
                    <a:pt x="384" y="823"/>
                    <a:pt x="384" y="823"/>
                    <a:pt x="384" y="823"/>
                  </a:cubicBezTo>
                  <a:cubicBezTo>
                    <a:pt x="348" y="838"/>
                    <a:pt x="348" y="838"/>
                    <a:pt x="348" y="838"/>
                  </a:cubicBezTo>
                  <a:cubicBezTo>
                    <a:pt x="340" y="864"/>
                    <a:pt x="340" y="864"/>
                    <a:pt x="340" y="864"/>
                  </a:cubicBezTo>
                  <a:cubicBezTo>
                    <a:pt x="306" y="902"/>
                    <a:pt x="306" y="902"/>
                    <a:pt x="306" y="902"/>
                  </a:cubicBezTo>
                  <a:cubicBezTo>
                    <a:pt x="290" y="903"/>
                    <a:pt x="290" y="903"/>
                    <a:pt x="290" y="903"/>
                  </a:cubicBezTo>
                  <a:cubicBezTo>
                    <a:pt x="298" y="911"/>
                    <a:pt x="298" y="911"/>
                    <a:pt x="298" y="911"/>
                  </a:cubicBezTo>
                  <a:cubicBezTo>
                    <a:pt x="264" y="949"/>
                    <a:pt x="264" y="949"/>
                    <a:pt x="264" y="949"/>
                  </a:cubicBezTo>
                  <a:close/>
                  <a:moveTo>
                    <a:pt x="3" y="522"/>
                  </a:moveTo>
                  <a:cubicBezTo>
                    <a:pt x="3" y="517"/>
                    <a:pt x="2" y="512"/>
                    <a:pt x="2" y="508"/>
                  </a:cubicBezTo>
                  <a:cubicBezTo>
                    <a:pt x="28" y="534"/>
                    <a:pt x="28" y="534"/>
                    <a:pt x="28" y="534"/>
                  </a:cubicBezTo>
                  <a:cubicBezTo>
                    <a:pt x="20" y="537"/>
                    <a:pt x="20" y="537"/>
                    <a:pt x="20" y="537"/>
                  </a:cubicBezTo>
                  <a:cubicBezTo>
                    <a:pt x="3" y="522"/>
                    <a:pt x="3" y="522"/>
                    <a:pt x="3" y="522"/>
                  </a:cubicBezTo>
                  <a:close/>
                  <a:moveTo>
                    <a:pt x="79" y="168"/>
                  </a:moveTo>
                  <a:cubicBezTo>
                    <a:pt x="83" y="162"/>
                    <a:pt x="86" y="156"/>
                    <a:pt x="90" y="150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135" y="89"/>
                  </a:moveTo>
                  <a:cubicBezTo>
                    <a:pt x="140" y="82"/>
                    <a:pt x="145" y="76"/>
                    <a:pt x="151" y="70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5" y="89"/>
                    <a:pt x="135" y="89"/>
                    <a:pt x="135" y="89"/>
                  </a:cubicBezTo>
                  <a:close/>
                  <a:moveTo>
                    <a:pt x="156" y="65"/>
                  </a:moveTo>
                  <a:cubicBezTo>
                    <a:pt x="156" y="64"/>
                    <a:pt x="157" y="63"/>
                    <a:pt x="158" y="63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89" y="73"/>
                    <a:pt x="189" y="73"/>
                    <a:pt x="189" y="73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68" y="52"/>
                    <a:pt x="174" y="46"/>
                    <a:pt x="180" y="40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22" y="26"/>
                    <a:pt x="222" y="26"/>
                    <a:pt x="222" y="26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88" y="41"/>
                    <a:pt x="288" y="41"/>
                    <a:pt x="288" y="41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4" y="46"/>
                    <a:pt x="264" y="46"/>
                    <a:pt x="264" y="46"/>
                  </a:cubicBezTo>
                  <a:cubicBezTo>
                    <a:pt x="279" y="47"/>
                    <a:pt x="279" y="47"/>
                    <a:pt x="279" y="47"/>
                  </a:cubicBezTo>
                  <a:cubicBezTo>
                    <a:pt x="276" y="52"/>
                    <a:pt x="276" y="52"/>
                    <a:pt x="276" y="52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6" y="65"/>
                    <a:pt x="156" y="65"/>
                    <a:pt x="156" y="65"/>
                  </a:cubicBezTo>
                  <a:close/>
                  <a:moveTo>
                    <a:pt x="110" y="13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10" y="138"/>
                    <a:pt x="110" y="138"/>
                    <a:pt x="110" y="138"/>
                  </a:cubicBezTo>
                  <a:close/>
                  <a:moveTo>
                    <a:pt x="120" y="108"/>
                  </a:moveTo>
                  <a:cubicBezTo>
                    <a:pt x="147" y="122"/>
                    <a:pt x="147" y="122"/>
                    <a:pt x="147" y="122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20" y="108"/>
                    <a:pt x="120" y="108"/>
                    <a:pt x="120" y="108"/>
                  </a:cubicBezTo>
                  <a:close/>
                  <a:moveTo>
                    <a:pt x="103" y="199"/>
                  </a:moveTo>
                  <a:cubicBezTo>
                    <a:pt x="81" y="192"/>
                    <a:pt x="81" y="192"/>
                    <a:pt x="81" y="192"/>
                  </a:cubicBezTo>
                  <a:cubicBezTo>
                    <a:pt x="93" y="183"/>
                    <a:pt x="93" y="183"/>
                    <a:pt x="93" y="183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103" y="199"/>
                    <a:pt x="103" y="199"/>
                    <a:pt x="103" y="199"/>
                  </a:cubicBezTo>
                  <a:close/>
                  <a:moveTo>
                    <a:pt x="163" y="224"/>
                  </a:moveTo>
                  <a:cubicBezTo>
                    <a:pt x="155" y="244"/>
                    <a:pt x="155" y="244"/>
                    <a:pt x="155" y="244"/>
                  </a:cubicBezTo>
                  <a:cubicBezTo>
                    <a:pt x="166" y="250"/>
                    <a:pt x="166" y="250"/>
                    <a:pt x="166" y="250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88" y="246"/>
                    <a:pt x="188" y="246"/>
                    <a:pt x="188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80" y="235"/>
                    <a:pt x="180" y="235"/>
                    <a:pt x="180" y="235"/>
                  </a:cubicBezTo>
                  <a:cubicBezTo>
                    <a:pt x="163" y="224"/>
                    <a:pt x="163" y="224"/>
                    <a:pt x="163" y="224"/>
                  </a:cubicBezTo>
                  <a:close/>
                  <a:moveTo>
                    <a:pt x="156" y="141"/>
                  </a:moveTo>
                  <a:cubicBezTo>
                    <a:pt x="137" y="154"/>
                    <a:pt x="137" y="154"/>
                    <a:pt x="137" y="154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5" y="214"/>
                    <a:pt x="235" y="214"/>
                    <a:pt x="235" y="214"/>
                  </a:cubicBezTo>
                  <a:cubicBezTo>
                    <a:pt x="228" y="220"/>
                    <a:pt x="228" y="220"/>
                    <a:pt x="228" y="220"/>
                  </a:cubicBezTo>
                  <a:cubicBezTo>
                    <a:pt x="228" y="226"/>
                    <a:pt x="228" y="226"/>
                    <a:pt x="228" y="226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06" y="236"/>
                    <a:pt x="206" y="236"/>
                    <a:pt x="206" y="236"/>
                  </a:cubicBezTo>
                  <a:cubicBezTo>
                    <a:pt x="232" y="235"/>
                    <a:pt x="232" y="235"/>
                    <a:pt x="232" y="235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8" y="258"/>
                    <a:pt x="278" y="258"/>
                    <a:pt x="278" y="258"/>
                  </a:cubicBezTo>
                  <a:cubicBezTo>
                    <a:pt x="259" y="244"/>
                    <a:pt x="259" y="244"/>
                    <a:pt x="259" y="244"/>
                  </a:cubicBezTo>
                  <a:cubicBezTo>
                    <a:pt x="285" y="254"/>
                    <a:pt x="285" y="254"/>
                    <a:pt x="285" y="254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61" y="222"/>
                    <a:pt x="261" y="222"/>
                    <a:pt x="261" y="222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90" y="232"/>
                    <a:pt x="290" y="232"/>
                    <a:pt x="290" y="232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283" y="205"/>
                    <a:pt x="283" y="205"/>
                    <a:pt x="283" y="205"/>
                  </a:cubicBezTo>
                  <a:cubicBezTo>
                    <a:pt x="257" y="196"/>
                    <a:pt x="257" y="196"/>
                    <a:pt x="257" y="196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21" y="156"/>
                    <a:pt x="221" y="156"/>
                    <a:pt x="221" y="156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190" y="161"/>
                    <a:pt x="190" y="161"/>
                    <a:pt x="190" y="161"/>
                  </a:cubicBezTo>
                  <a:cubicBezTo>
                    <a:pt x="193" y="153"/>
                    <a:pt x="193" y="153"/>
                    <a:pt x="193" y="153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7" y="171"/>
                    <a:pt x="167" y="171"/>
                    <a:pt x="167" y="17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56" y="141"/>
                    <a:pt x="156" y="141"/>
                    <a:pt x="156" y="141"/>
                  </a:cubicBezTo>
                  <a:close/>
                  <a:moveTo>
                    <a:pt x="225" y="562"/>
                  </a:moveTo>
                  <a:cubicBezTo>
                    <a:pt x="233" y="562"/>
                    <a:pt x="233" y="562"/>
                    <a:pt x="233" y="562"/>
                  </a:cubicBezTo>
                  <a:cubicBezTo>
                    <a:pt x="234" y="556"/>
                    <a:pt x="234" y="556"/>
                    <a:pt x="234" y="556"/>
                  </a:cubicBezTo>
                  <a:cubicBezTo>
                    <a:pt x="248" y="557"/>
                    <a:pt x="248" y="557"/>
                    <a:pt x="248" y="557"/>
                  </a:cubicBezTo>
                  <a:cubicBezTo>
                    <a:pt x="260" y="561"/>
                    <a:pt x="260" y="561"/>
                    <a:pt x="260" y="561"/>
                  </a:cubicBezTo>
                  <a:cubicBezTo>
                    <a:pt x="245" y="569"/>
                    <a:pt x="245" y="569"/>
                    <a:pt x="245" y="569"/>
                  </a:cubicBezTo>
                  <a:cubicBezTo>
                    <a:pt x="238" y="565"/>
                    <a:pt x="238" y="565"/>
                    <a:pt x="238" y="565"/>
                  </a:cubicBezTo>
                  <a:cubicBezTo>
                    <a:pt x="226" y="565"/>
                    <a:pt x="226" y="565"/>
                    <a:pt x="226" y="565"/>
                  </a:cubicBezTo>
                  <a:cubicBezTo>
                    <a:pt x="225" y="562"/>
                    <a:pt x="225" y="562"/>
                    <a:pt x="225" y="562"/>
                  </a:cubicBezTo>
                  <a:close/>
                  <a:moveTo>
                    <a:pt x="267" y="563"/>
                  </a:moveTo>
                  <a:cubicBezTo>
                    <a:pt x="267" y="567"/>
                    <a:pt x="267" y="567"/>
                    <a:pt x="267" y="567"/>
                  </a:cubicBezTo>
                  <a:cubicBezTo>
                    <a:pt x="275" y="567"/>
                    <a:pt x="275" y="567"/>
                    <a:pt x="275" y="567"/>
                  </a:cubicBezTo>
                  <a:cubicBezTo>
                    <a:pt x="275" y="563"/>
                    <a:pt x="275" y="563"/>
                    <a:pt x="275" y="563"/>
                  </a:cubicBezTo>
                  <a:cubicBezTo>
                    <a:pt x="267" y="563"/>
                    <a:pt x="267" y="563"/>
                    <a:pt x="267" y="563"/>
                  </a:cubicBezTo>
                  <a:close/>
                  <a:moveTo>
                    <a:pt x="204" y="563"/>
                  </a:moveTo>
                  <a:cubicBezTo>
                    <a:pt x="204" y="565"/>
                    <a:pt x="204" y="565"/>
                    <a:pt x="204" y="565"/>
                  </a:cubicBezTo>
                  <a:cubicBezTo>
                    <a:pt x="212" y="569"/>
                    <a:pt x="212" y="569"/>
                    <a:pt x="212" y="569"/>
                  </a:cubicBezTo>
                  <a:cubicBezTo>
                    <a:pt x="215" y="567"/>
                    <a:pt x="215" y="567"/>
                    <a:pt x="215" y="567"/>
                  </a:cubicBezTo>
                  <a:cubicBezTo>
                    <a:pt x="214" y="564"/>
                    <a:pt x="214" y="564"/>
                    <a:pt x="214" y="564"/>
                  </a:cubicBezTo>
                  <a:cubicBezTo>
                    <a:pt x="204" y="563"/>
                    <a:pt x="204" y="563"/>
                    <a:pt x="204" y="563"/>
                  </a:cubicBezTo>
                  <a:close/>
                  <a:moveTo>
                    <a:pt x="167" y="544"/>
                  </a:moveTo>
                  <a:cubicBezTo>
                    <a:pt x="165" y="538"/>
                    <a:pt x="165" y="538"/>
                    <a:pt x="165" y="538"/>
                  </a:cubicBezTo>
                  <a:cubicBezTo>
                    <a:pt x="189" y="536"/>
                    <a:pt x="189" y="536"/>
                    <a:pt x="189" y="536"/>
                  </a:cubicBezTo>
                  <a:cubicBezTo>
                    <a:pt x="232" y="554"/>
                    <a:pt x="232" y="554"/>
                    <a:pt x="232" y="554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06" y="552"/>
                    <a:pt x="206" y="552"/>
                    <a:pt x="206" y="552"/>
                  </a:cubicBezTo>
                  <a:cubicBezTo>
                    <a:pt x="183" y="540"/>
                    <a:pt x="183" y="540"/>
                    <a:pt x="183" y="540"/>
                  </a:cubicBezTo>
                  <a:cubicBezTo>
                    <a:pt x="167" y="544"/>
                    <a:pt x="167" y="544"/>
                    <a:pt x="167" y="544"/>
                  </a:cubicBezTo>
                  <a:close/>
                  <a:moveTo>
                    <a:pt x="831" y="332"/>
                  </a:moveTo>
                  <a:cubicBezTo>
                    <a:pt x="804" y="342"/>
                    <a:pt x="804" y="342"/>
                    <a:pt x="804" y="342"/>
                  </a:cubicBezTo>
                  <a:cubicBezTo>
                    <a:pt x="811" y="349"/>
                    <a:pt x="811" y="349"/>
                    <a:pt x="811" y="349"/>
                  </a:cubicBezTo>
                  <a:cubicBezTo>
                    <a:pt x="807" y="354"/>
                    <a:pt x="807" y="354"/>
                    <a:pt x="807" y="354"/>
                  </a:cubicBezTo>
                  <a:cubicBezTo>
                    <a:pt x="795" y="355"/>
                    <a:pt x="795" y="355"/>
                    <a:pt x="795" y="355"/>
                  </a:cubicBezTo>
                  <a:cubicBezTo>
                    <a:pt x="793" y="349"/>
                    <a:pt x="793" y="349"/>
                    <a:pt x="793" y="349"/>
                  </a:cubicBezTo>
                  <a:cubicBezTo>
                    <a:pt x="798" y="342"/>
                    <a:pt x="798" y="342"/>
                    <a:pt x="798" y="342"/>
                  </a:cubicBezTo>
                  <a:cubicBezTo>
                    <a:pt x="785" y="340"/>
                    <a:pt x="785" y="340"/>
                    <a:pt x="785" y="340"/>
                  </a:cubicBezTo>
                  <a:cubicBezTo>
                    <a:pt x="775" y="350"/>
                    <a:pt x="775" y="350"/>
                    <a:pt x="775" y="350"/>
                  </a:cubicBezTo>
                  <a:cubicBezTo>
                    <a:pt x="764" y="368"/>
                    <a:pt x="764" y="368"/>
                    <a:pt x="764" y="368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93" y="377"/>
                    <a:pt x="793" y="377"/>
                    <a:pt x="793" y="377"/>
                  </a:cubicBezTo>
                  <a:cubicBezTo>
                    <a:pt x="797" y="371"/>
                    <a:pt x="797" y="371"/>
                    <a:pt x="797" y="371"/>
                  </a:cubicBezTo>
                  <a:cubicBezTo>
                    <a:pt x="809" y="371"/>
                    <a:pt x="809" y="371"/>
                    <a:pt x="809" y="371"/>
                  </a:cubicBezTo>
                  <a:cubicBezTo>
                    <a:pt x="828" y="379"/>
                    <a:pt x="828" y="379"/>
                    <a:pt x="828" y="379"/>
                  </a:cubicBezTo>
                  <a:cubicBezTo>
                    <a:pt x="844" y="377"/>
                    <a:pt x="844" y="377"/>
                    <a:pt x="844" y="377"/>
                  </a:cubicBezTo>
                  <a:cubicBezTo>
                    <a:pt x="843" y="366"/>
                    <a:pt x="843" y="366"/>
                    <a:pt x="843" y="366"/>
                  </a:cubicBezTo>
                  <a:cubicBezTo>
                    <a:pt x="821" y="351"/>
                    <a:pt x="821" y="351"/>
                    <a:pt x="821" y="351"/>
                  </a:cubicBezTo>
                  <a:cubicBezTo>
                    <a:pt x="831" y="332"/>
                    <a:pt x="831" y="332"/>
                    <a:pt x="831" y="332"/>
                  </a:cubicBezTo>
                  <a:close/>
                  <a:moveTo>
                    <a:pt x="900" y="334"/>
                  </a:moveTo>
                  <a:cubicBezTo>
                    <a:pt x="874" y="349"/>
                    <a:pt x="874" y="349"/>
                    <a:pt x="874" y="349"/>
                  </a:cubicBezTo>
                  <a:cubicBezTo>
                    <a:pt x="877" y="366"/>
                    <a:pt x="877" y="366"/>
                    <a:pt x="877" y="366"/>
                  </a:cubicBezTo>
                  <a:cubicBezTo>
                    <a:pt x="893" y="380"/>
                    <a:pt x="893" y="380"/>
                    <a:pt x="893" y="380"/>
                  </a:cubicBezTo>
                  <a:cubicBezTo>
                    <a:pt x="887" y="402"/>
                    <a:pt x="887" y="402"/>
                    <a:pt x="887" y="402"/>
                  </a:cubicBezTo>
                  <a:cubicBezTo>
                    <a:pt x="903" y="410"/>
                    <a:pt x="903" y="410"/>
                    <a:pt x="903" y="410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4" y="390"/>
                    <a:pt x="914" y="390"/>
                    <a:pt x="914" y="390"/>
                  </a:cubicBezTo>
                  <a:cubicBezTo>
                    <a:pt x="907" y="385"/>
                    <a:pt x="907" y="385"/>
                    <a:pt x="907" y="385"/>
                  </a:cubicBezTo>
                  <a:cubicBezTo>
                    <a:pt x="908" y="379"/>
                    <a:pt x="908" y="379"/>
                    <a:pt x="908" y="379"/>
                  </a:cubicBezTo>
                  <a:cubicBezTo>
                    <a:pt x="921" y="380"/>
                    <a:pt x="921" y="380"/>
                    <a:pt x="921" y="380"/>
                  </a:cubicBezTo>
                  <a:cubicBezTo>
                    <a:pt x="912" y="371"/>
                    <a:pt x="912" y="371"/>
                    <a:pt x="912" y="371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900" y="347"/>
                    <a:pt x="900" y="347"/>
                    <a:pt x="900" y="347"/>
                  </a:cubicBezTo>
                  <a:cubicBezTo>
                    <a:pt x="910" y="347"/>
                    <a:pt x="910" y="347"/>
                    <a:pt x="910" y="347"/>
                  </a:cubicBezTo>
                  <a:cubicBezTo>
                    <a:pt x="912" y="335"/>
                    <a:pt x="912" y="335"/>
                    <a:pt x="912" y="335"/>
                  </a:cubicBezTo>
                  <a:cubicBezTo>
                    <a:pt x="900" y="334"/>
                    <a:pt x="900" y="334"/>
                    <a:pt x="900" y="334"/>
                  </a:cubicBezTo>
                  <a:close/>
                  <a:moveTo>
                    <a:pt x="473" y="176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81" y="190"/>
                    <a:pt x="481" y="190"/>
                    <a:pt x="481" y="190"/>
                  </a:cubicBezTo>
                  <a:cubicBezTo>
                    <a:pt x="476" y="196"/>
                    <a:pt x="476" y="196"/>
                    <a:pt x="476" y="196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0" y="206"/>
                    <a:pt x="500" y="206"/>
                    <a:pt x="500" y="206"/>
                  </a:cubicBezTo>
                  <a:cubicBezTo>
                    <a:pt x="525" y="193"/>
                    <a:pt x="525" y="193"/>
                    <a:pt x="525" y="193"/>
                  </a:cubicBezTo>
                  <a:cubicBezTo>
                    <a:pt x="527" y="184"/>
                    <a:pt x="527" y="184"/>
                    <a:pt x="527" y="184"/>
                  </a:cubicBezTo>
                  <a:cubicBezTo>
                    <a:pt x="511" y="177"/>
                    <a:pt x="511" y="177"/>
                    <a:pt x="511" y="177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83" y="185"/>
                    <a:pt x="483" y="185"/>
                    <a:pt x="483" y="185"/>
                  </a:cubicBezTo>
                  <a:cubicBezTo>
                    <a:pt x="483" y="181"/>
                    <a:pt x="483" y="181"/>
                    <a:pt x="483" y="181"/>
                  </a:cubicBezTo>
                  <a:cubicBezTo>
                    <a:pt x="473" y="176"/>
                    <a:pt x="473" y="176"/>
                    <a:pt x="473" y="176"/>
                  </a:cubicBezTo>
                  <a:close/>
                  <a:moveTo>
                    <a:pt x="718" y="16"/>
                  </a:moveTo>
                  <a:cubicBezTo>
                    <a:pt x="711" y="28"/>
                    <a:pt x="711" y="28"/>
                    <a:pt x="711" y="28"/>
                  </a:cubicBezTo>
                  <a:cubicBezTo>
                    <a:pt x="731" y="28"/>
                    <a:pt x="731" y="28"/>
                    <a:pt x="731" y="28"/>
                  </a:cubicBezTo>
                  <a:cubicBezTo>
                    <a:pt x="727" y="34"/>
                    <a:pt x="727" y="34"/>
                    <a:pt x="727" y="34"/>
                  </a:cubicBezTo>
                  <a:cubicBezTo>
                    <a:pt x="746" y="36"/>
                    <a:pt x="746" y="36"/>
                    <a:pt x="746" y="36"/>
                  </a:cubicBezTo>
                  <a:cubicBezTo>
                    <a:pt x="760" y="26"/>
                    <a:pt x="760" y="26"/>
                    <a:pt x="760" y="26"/>
                  </a:cubicBezTo>
                  <a:cubicBezTo>
                    <a:pt x="737" y="20"/>
                    <a:pt x="737" y="20"/>
                    <a:pt x="737" y="20"/>
                  </a:cubicBezTo>
                  <a:cubicBezTo>
                    <a:pt x="729" y="22"/>
                    <a:pt x="729" y="22"/>
                    <a:pt x="729" y="22"/>
                  </a:cubicBezTo>
                  <a:cubicBezTo>
                    <a:pt x="718" y="16"/>
                    <a:pt x="718" y="16"/>
                    <a:pt x="718" y="16"/>
                  </a:cubicBezTo>
                  <a:close/>
                  <a:moveTo>
                    <a:pt x="699" y="27"/>
                  </a:moveTo>
                  <a:cubicBezTo>
                    <a:pt x="724" y="42"/>
                    <a:pt x="724" y="42"/>
                    <a:pt x="724" y="42"/>
                  </a:cubicBezTo>
                  <a:cubicBezTo>
                    <a:pt x="713" y="50"/>
                    <a:pt x="713" y="50"/>
                    <a:pt x="713" y="50"/>
                  </a:cubicBezTo>
                  <a:cubicBezTo>
                    <a:pt x="704" y="68"/>
                    <a:pt x="704" y="68"/>
                    <a:pt x="704" y="68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701" y="47"/>
                    <a:pt x="701" y="47"/>
                    <a:pt x="701" y="47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80" y="48"/>
                    <a:pt x="680" y="48"/>
                    <a:pt x="680" y="48"/>
                  </a:cubicBezTo>
                  <a:cubicBezTo>
                    <a:pt x="666" y="31"/>
                    <a:pt x="666" y="31"/>
                    <a:pt x="666" y="31"/>
                  </a:cubicBezTo>
                  <a:cubicBezTo>
                    <a:pt x="682" y="29"/>
                    <a:pt x="682" y="29"/>
                    <a:pt x="682" y="29"/>
                  </a:cubicBezTo>
                  <a:cubicBezTo>
                    <a:pt x="689" y="36"/>
                    <a:pt x="689" y="36"/>
                    <a:pt x="689" y="36"/>
                  </a:cubicBezTo>
                  <a:cubicBezTo>
                    <a:pt x="698" y="36"/>
                    <a:pt x="698" y="36"/>
                    <a:pt x="698" y="36"/>
                  </a:cubicBezTo>
                  <a:cubicBezTo>
                    <a:pt x="699" y="27"/>
                    <a:pt x="699" y="27"/>
                    <a:pt x="699" y="27"/>
                  </a:cubicBezTo>
                  <a:close/>
                  <a:moveTo>
                    <a:pt x="933" y="103"/>
                  </a:moveTo>
                  <a:cubicBezTo>
                    <a:pt x="918" y="99"/>
                    <a:pt x="918" y="99"/>
                    <a:pt x="918" y="99"/>
                  </a:cubicBezTo>
                  <a:cubicBezTo>
                    <a:pt x="936" y="82"/>
                    <a:pt x="936" y="82"/>
                    <a:pt x="936" y="82"/>
                  </a:cubicBezTo>
                  <a:cubicBezTo>
                    <a:pt x="961" y="71"/>
                    <a:pt x="961" y="71"/>
                    <a:pt x="961" y="71"/>
                  </a:cubicBezTo>
                  <a:cubicBezTo>
                    <a:pt x="999" y="64"/>
                    <a:pt x="999" y="64"/>
                    <a:pt x="999" y="64"/>
                  </a:cubicBezTo>
                  <a:cubicBezTo>
                    <a:pt x="1002" y="69"/>
                    <a:pt x="1002" y="69"/>
                    <a:pt x="1002" y="69"/>
                  </a:cubicBezTo>
                  <a:cubicBezTo>
                    <a:pt x="992" y="75"/>
                    <a:pt x="992" y="75"/>
                    <a:pt x="992" y="75"/>
                  </a:cubicBezTo>
                  <a:cubicBezTo>
                    <a:pt x="950" y="85"/>
                    <a:pt x="950" y="85"/>
                    <a:pt x="950" y="85"/>
                  </a:cubicBezTo>
                  <a:cubicBezTo>
                    <a:pt x="933" y="103"/>
                    <a:pt x="933" y="103"/>
                    <a:pt x="933" y="103"/>
                  </a:cubicBezTo>
                  <a:close/>
                  <a:moveTo>
                    <a:pt x="934" y="135"/>
                  </a:moveTo>
                  <a:cubicBezTo>
                    <a:pt x="918" y="134"/>
                    <a:pt x="918" y="134"/>
                    <a:pt x="918" y="134"/>
                  </a:cubicBezTo>
                  <a:cubicBezTo>
                    <a:pt x="901" y="121"/>
                    <a:pt x="901" y="121"/>
                    <a:pt x="901" y="121"/>
                  </a:cubicBezTo>
                  <a:cubicBezTo>
                    <a:pt x="913" y="107"/>
                    <a:pt x="913" y="107"/>
                    <a:pt x="913" y="107"/>
                  </a:cubicBezTo>
                  <a:cubicBezTo>
                    <a:pt x="930" y="108"/>
                    <a:pt x="930" y="108"/>
                    <a:pt x="930" y="108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34" y="135"/>
                    <a:pt x="934" y="135"/>
                    <a:pt x="934" y="135"/>
                  </a:cubicBezTo>
                  <a:close/>
                  <a:moveTo>
                    <a:pt x="576" y="245"/>
                  </a:moveTo>
                  <a:cubicBezTo>
                    <a:pt x="571" y="264"/>
                    <a:pt x="571" y="264"/>
                    <a:pt x="571" y="264"/>
                  </a:cubicBezTo>
                  <a:cubicBezTo>
                    <a:pt x="579" y="270"/>
                    <a:pt x="579" y="270"/>
                    <a:pt x="579" y="270"/>
                  </a:cubicBezTo>
                  <a:cubicBezTo>
                    <a:pt x="579" y="278"/>
                    <a:pt x="579" y="278"/>
                    <a:pt x="579" y="278"/>
                  </a:cubicBezTo>
                  <a:cubicBezTo>
                    <a:pt x="585" y="279"/>
                    <a:pt x="585" y="279"/>
                    <a:pt x="585" y="279"/>
                  </a:cubicBezTo>
                  <a:cubicBezTo>
                    <a:pt x="590" y="288"/>
                    <a:pt x="590" y="288"/>
                    <a:pt x="590" y="288"/>
                  </a:cubicBezTo>
                  <a:cubicBezTo>
                    <a:pt x="581" y="292"/>
                    <a:pt x="581" y="292"/>
                    <a:pt x="581" y="292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89" y="305"/>
                    <a:pt x="589" y="305"/>
                    <a:pt x="589" y="305"/>
                  </a:cubicBezTo>
                  <a:cubicBezTo>
                    <a:pt x="573" y="315"/>
                    <a:pt x="573" y="315"/>
                    <a:pt x="573" y="315"/>
                  </a:cubicBezTo>
                  <a:cubicBezTo>
                    <a:pt x="578" y="316"/>
                    <a:pt x="578" y="316"/>
                    <a:pt x="578" y="316"/>
                  </a:cubicBezTo>
                  <a:cubicBezTo>
                    <a:pt x="592" y="310"/>
                    <a:pt x="592" y="310"/>
                    <a:pt x="592" y="310"/>
                  </a:cubicBezTo>
                  <a:cubicBezTo>
                    <a:pt x="608" y="311"/>
                    <a:pt x="608" y="311"/>
                    <a:pt x="608" y="311"/>
                  </a:cubicBezTo>
                  <a:cubicBezTo>
                    <a:pt x="615" y="306"/>
                    <a:pt x="615" y="306"/>
                    <a:pt x="615" y="306"/>
                  </a:cubicBezTo>
                  <a:cubicBezTo>
                    <a:pt x="609" y="303"/>
                    <a:pt x="609" y="303"/>
                    <a:pt x="609" y="303"/>
                  </a:cubicBezTo>
                  <a:cubicBezTo>
                    <a:pt x="615" y="297"/>
                    <a:pt x="615" y="297"/>
                    <a:pt x="615" y="297"/>
                  </a:cubicBezTo>
                  <a:cubicBezTo>
                    <a:pt x="613" y="292"/>
                    <a:pt x="613" y="292"/>
                    <a:pt x="613" y="292"/>
                  </a:cubicBezTo>
                  <a:cubicBezTo>
                    <a:pt x="605" y="293"/>
                    <a:pt x="605" y="293"/>
                    <a:pt x="605" y="293"/>
                  </a:cubicBezTo>
                  <a:cubicBezTo>
                    <a:pt x="601" y="279"/>
                    <a:pt x="601" y="279"/>
                    <a:pt x="601" y="279"/>
                  </a:cubicBezTo>
                  <a:cubicBezTo>
                    <a:pt x="597" y="278"/>
                    <a:pt x="597" y="278"/>
                    <a:pt x="597" y="278"/>
                  </a:cubicBezTo>
                  <a:cubicBezTo>
                    <a:pt x="597" y="272"/>
                    <a:pt x="597" y="272"/>
                    <a:pt x="597" y="272"/>
                  </a:cubicBezTo>
                  <a:cubicBezTo>
                    <a:pt x="590" y="266"/>
                    <a:pt x="590" y="266"/>
                    <a:pt x="590" y="266"/>
                  </a:cubicBezTo>
                  <a:cubicBezTo>
                    <a:pt x="595" y="258"/>
                    <a:pt x="595" y="258"/>
                    <a:pt x="595" y="258"/>
                  </a:cubicBezTo>
                  <a:cubicBezTo>
                    <a:pt x="594" y="255"/>
                    <a:pt x="594" y="255"/>
                    <a:pt x="594" y="255"/>
                  </a:cubicBezTo>
                  <a:cubicBezTo>
                    <a:pt x="583" y="255"/>
                    <a:pt x="583" y="255"/>
                    <a:pt x="583" y="255"/>
                  </a:cubicBezTo>
                  <a:cubicBezTo>
                    <a:pt x="590" y="250"/>
                    <a:pt x="590" y="250"/>
                    <a:pt x="590" y="250"/>
                  </a:cubicBezTo>
                  <a:cubicBezTo>
                    <a:pt x="589" y="246"/>
                    <a:pt x="589" y="246"/>
                    <a:pt x="589" y="246"/>
                  </a:cubicBezTo>
                  <a:cubicBezTo>
                    <a:pt x="576" y="245"/>
                    <a:pt x="576" y="245"/>
                    <a:pt x="576" y="245"/>
                  </a:cubicBezTo>
                  <a:close/>
                  <a:moveTo>
                    <a:pt x="569" y="276"/>
                  </a:moveTo>
                  <a:cubicBezTo>
                    <a:pt x="559" y="274"/>
                    <a:pt x="559" y="274"/>
                    <a:pt x="559" y="274"/>
                  </a:cubicBezTo>
                  <a:cubicBezTo>
                    <a:pt x="555" y="281"/>
                    <a:pt x="555" y="281"/>
                    <a:pt x="555" y="281"/>
                  </a:cubicBezTo>
                  <a:cubicBezTo>
                    <a:pt x="547" y="282"/>
                    <a:pt x="547" y="282"/>
                    <a:pt x="547" y="282"/>
                  </a:cubicBezTo>
                  <a:cubicBezTo>
                    <a:pt x="549" y="290"/>
                    <a:pt x="549" y="290"/>
                    <a:pt x="549" y="290"/>
                  </a:cubicBezTo>
                  <a:cubicBezTo>
                    <a:pt x="554" y="292"/>
                    <a:pt x="554" y="292"/>
                    <a:pt x="554" y="292"/>
                  </a:cubicBezTo>
                  <a:cubicBezTo>
                    <a:pt x="551" y="296"/>
                    <a:pt x="551" y="296"/>
                    <a:pt x="551" y="296"/>
                  </a:cubicBezTo>
                  <a:cubicBezTo>
                    <a:pt x="547" y="301"/>
                    <a:pt x="547" y="301"/>
                    <a:pt x="547" y="301"/>
                  </a:cubicBezTo>
                  <a:cubicBezTo>
                    <a:pt x="556" y="305"/>
                    <a:pt x="556" y="305"/>
                    <a:pt x="556" y="305"/>
                  </a:cubicBezTo>
                  <a:cubicBezTo>
                    <a:pt x="564" y="298"/>
                    <a:pt x="564" y="298"/>
                    <a:pt x="564" y="298"/>
                  </a:cubicBezTo>
                  <a:cubicBezTo>
                    <a:pt x="571" y="299"/>
                    <a:pt x="571" y="299"/>
                    <a:pt x="571" y="299"/>
                  </a:cubicBezTo>
                  <a:cubicBezTo>
                    <a:pt x="570" y="284"/>
                    <a:pt x="570" y="284"/>
                    <a:pt x="570" y="284"/>
                  </a:cubicBezTo>
                  <a:cubicBezTo>
                    <a:pt x="572" y="281"/>
                    <a:pt x="572" y="281"/>
                    <a:pt x="572" y="281"/>
                  </a:cubicBezTo>
                  <a:cubicBezTo>
                    <a:pt x="569" y="276"/>
                    <a:pt x="569" y="276"/>
                    <a:pt x="569" y="276"/>
                  </a:cubicBezTo>
                  <a:close/>
                  <a:moveTo>
                    <a:pt x="653" y="380"/>
                  </a:moveTo>
                  <a:cubicBezTo>
                    <a:pt x="654" y="385"/>
                    <a:pt x="654" y="385"/>
                    <a:pt x="654" y="385"/>
                  </a:cubicBezTo>
                  <a:cubicBezTo>
                    <a:pt x="655" y="394"/>
                    <a:pt x="655" y="394"/>
                    <a:pt x="655" y="394"/>
                  </a:cubicBezTo>
                  <a:cubicBezTo>
                    <a:pt x="661" y="391"/>
                    <a:pt x="661" y="391"/>
                    <a:pt x="661" y="391"/>
                  </a:cubicBezTo>
                  <a:cubicBezTo>
                    <a:pt x="663" y="381"/>
                    <a:pt x="663" y="381"/>
                    <a:pt x="663" y="381"/>
                  </a:cubicBezTo>
                  <a:cubicBezTo>
                    <a:pt x="659" y="378"/>
                    <a:pt x="659" y="378"/>
                    <a:pt x="659" y="378"/>
                  </a:cubicBezTo>
                  <a:cubicBezTo>
                    <a:pt x="653" y="380"/>
                    <a:pt x="653" y="380"/>
                    <a:pt x="653" y="380"/>
                  </a:cubicBezTo>
                  <a:close/>
                  <a:moveTo>
                    <a:pt x="658" y="377"/>
                  </a:moveTo>
                  <a:cubicBezTo>
                    <a:pt x="654" y="371"/>
                    <a:pt x="654" y="371"/>
                    <a:pt x="654" y="371"/>
                  </a:cubicBezTo>
                  <a:cubicBezTo>
                    <a:pt x="660" y="365"/>
                    <a:pt x="660" y="365"/>
                    <a:pt x="660" y="365"/>
                  </a:cubicBezTo>
                  <a:cubicBezTo>
                    <a:pt x="662" y="368"/>
                    <a:pt x="662" y="368"/>
                    <a:pt x="662" y="368"/>
                  </a:cubicBezTo>
                  <a:cubicBezTo>
                    <a:pt x="661" y="375"/>
                    <a:pt x="661" y="375"/>
                    <a:pt x="661" y="375"/>
                  </a:cubicBezTo>
                  <a:cubicBezTo>
                    <a:pt x="658" y="377"/>
                    <a:pt x="658" y="377"/>
                    <a:pt x="658" y="377"/>
                  </a:cubicBezTo>
                  <a:close/>
                  <a:moveTo>
                    <a:pt x="693" y="399"/>
                  </a:moveTo>
                  <a:cubicBezTo>
                    <a:pt x="693" y="406"/>
                    <a:pt x="693" y="406"/>
                    <a:pt x="693" y="406"/>
                  </a:cubicBezTo>
                  <a:cubicBezTo>
                    <a:pt x="690" y="408"/>
                    <a:pt x="690" y="408"/>
                    <a:pt x="690" y="408"/>
                  </a:cubicBezTo>
                  <a:cubicBezTo>
                    <a:pt x="677" y="403"/>
                    <a:pt x="677" y="403"/>
                    <a:pt x="677" y="403"/>
                  </a:cubicBezTo>
                  <a:cubicBezTo>
                    <a:pt x="677" y="400"/>
                    <a:pt x="677" y="400"/>
                    <a:pt x="677" y="400"/>
                  </a:cubicBezTo>
                  <a:cubicBezTo>
                    <a:pt x="682" y="397"/>
                    <a:pt x="682" y="397"/>
                    <a:pt x="682" y="397"/>
                  </a:cubicBezTo>
                  <a:cubicBezTo>
                    <a:pt x="688" y="399"/>
                    <a:pt x="688" y="399"/>
                    <a:pt x="688" y="399"/>
                  </a:cubicBezTo>
                  <a:cubicBezTo>
                    <a:pt x="693" y="399"/>
                    <a:pt x="693" y="399"/>
                    <a:pt x="693" y="399"/>
                  </a:cubicBezTo>
                  <a:close/>
                  <a:moveTo>
                    <a:pt x="740" y="414"/>
                  </a:moveTo>
                  <a:cubicBezTo>
                    <a:pt x="741" y="418"/>
                    <a:pt x="741" y="418"/>
                    <a:pt x="741" y="418"/>
                  </a:cubicBezTo>
                  <a:cubicBezTo>
                    <a:pt x="749" y="421"/>
                    <a:pt x="749" y="421"/>
                    <a:pt x="749" y="421"/>
                  </a:cubicBezTo>
                  <a:cubicBezTo>
                    <a:pt x="758" y="419"/>
                    <a:pt x="758" y="419"/>
                    <a:pt x="758" y="419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40" y="414"/>
                    <a:pt x="740" y="414"/>
                    <a:pt x="740" y="414"/>
                  </a:cubicBezTo>
                  <a:close/>
                  <a:moveTo>
                    <a:pt x="802" y="416"/>
                  </a:moveTo>
                  <a:cubicBezTo>
                    <a:pt x="793" y="416"/>
                    <a:pt x="793" y="416"/>
                    <a:pt x="793" y="416"/>
                  </a:cubicBezTo>
                  <a:cubicBezTo>
                    <a:pt x="790" y="420"/>
                    <a:pt x="790" y="420"/>
                    <a:pt x="790" y="420"/>
                  </a:cubicBezTo>
                  <a:cubicBezTo>
                    <a:pt x="796" y="423"/>
                    <a:pt x="796" y="423"/>
                    <a:pt x="796" y="423"/>
                  </a:cubicBezTo>
                  <a:cubicBezTo>
                    <a:pt x="801" y="420"/>
                    <a:pt x="801" y="420"/>
                    <a:pt x="801" y="420"/>
                  </a:cubicBezTo>
                  <a:cubicBezTo>
                    <a:pt x="802" y="416"/>
                    <a:pt x="802" y="416"/>
                    <a:pt x="802" y="416"/>
                  </a:cubicBezTo>
                  <a:close/>
                  <a:moveTo>
                    <a:pt x="1067" y="573"/>
                  </a:moveTo>
                  <a:cubicBezTo>
                    <a:pt x="1064" y="578"/>
                    <a:pt x="1064" y="578"/>
                    <a:pt x="1064" y="578"/>
                  </a:cubicBezTo>
                  <a:cubicBezTo>
                    <a:pt x="1065" y="589"/>
                    <a:pt x="1065" y="589"/>
                    <a:pt x="1065" y="589"/>
                  </a:cubicBezTo>
                  <a:cubicBezTo>
                    <a:pt x="1069" y="595"/>
                    <a:pt x="1069" y="595"/>
                    <a:pt x="1069" y="595"/>
                  </a:cubicBezTo>
                  <a:cubicBezTo>
                    <a:pt x="1075" y="592"/>
                    <a:pt x="1075" y="592"/>
                    <a:pt x="1075" y="592"/>
                  </a:cubicBezTo>
                  <a:cubicBezTo>
                    <a:pt x="1076" y="586"/>
                    <a:pt x="1076" y="586"/>
                    <a:pt x="1076" y="586"/>
                  </a:cubicBezTo>
                  <a:cubicBezTo>
                    <a:pt x="1067" y="573"/>
                    <a:pt x="1067" y="573"/>
                    <a:pt x="1067" y="573"/>
                  </a:cubicBezTo>
                  <a:close/>
                  <a:moveTo>
                    <a:pt x="891" y="698"/>
                  </a:moveTo>
                  <a:cubicBezTo>
                    <a:pt x="862" y="720"/>
                    <a:pt x="862" y="720"/>
                    <a:pt x="862" y="720"/>
                  </a:cubicBezTo>
                  <a:cubicBezTo>
                    <a:pt x="857" y="732"/>
                    <a:pt x="857" y="732"/>
                    <a:pt x="857" y="732"/>
                  </a:cubicBezTo>
                  <a:cubicBezTo>
                    <a:pt x="863" y="745"/>
                    <a:pt x="863" y="745"/>
                    <a:pt x="863" y="745"/>
                  </a:cubicBezTo>
                  <a:cubicBezTo>
                    <a:pt x="855" y="757"/>
                    <a:pt x="855" y="757"/>
                    <a:pt x="855" y="757"/>
                  </a:cubicBezTo>
                  <a:cubicBezTo>
                    <a:pt x="865" y="782"/>
                    <a:pt x="865" y="782"/>
                    <a:pt x="865" y="782"/>
                  </a:cubicBezTo>
                  <a:cubicBezTo>
                    <a:pt x="877" y="775"/>
                    <a:pt x="877" y="775"/>
                    <a:pt x="877" y="775"/>
                  </a:cubicBezTo>
                  <a:cubicBezTo>
                    <a:pt x="896" y="718"/>
                    <a:pt x="896" y="718"/>
                    <a:pt x="896" y="718"/>
                  </a:cubicBezTo>
                  <a:cubicBezTo>
                    <a:pt x="891" y="698"/>
                    <a:pt x="891" y="698"/>
                    <a:pt x="891" y="698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下箭头 139"/>
          <p:cNvSpPr>
            <a:spLocks noChangeArrowheads="1"/>
          </p:cNvSpPr>
          <p:nvPr/>
        </p:nvSpPr>
        <p:spPr bwMode="auto">
          <a:xfrm rot="7606513">
            <a:off x="3030637" y="1997513"/>
            <a:ext cx="737682" cy="1389752"/>
          </a:xfrm>
          <a:custGeom>
            <a:avLst/>
            <a:gdLst>
              <a:gd name="T0" fmla="*/ 0 w 1207095"/>
              <a:gd name="T1" fmla="*/ 772415 h 2273516"/>
              <a:gd name="T2" fmla="*/ 139544 w 1207095"/>
              <a:gd name="T3" fmla="*/ 772415 h 2273516"/>
              <a:gd name="T4" fmla="*/ 349176 w 1207095"/>
              <a:gd name="T5" fmla="*/ 0 h 2273516"/>
              <a:gd name="T6" fmla="*/ 418632 w 1207095"/>
              <a:gd name="T7" fmla="*/ 2188 h 2273516"/>
              <a:gd name="T8" fmla="*/ 418632 w 1207095"/>
              <a:gd name="T9" fmla="*/ 772415 h 2273516"/>
              <a:gd name="T10" fmla="*/ 558176 w 1207095"/>
              <a:gd name="T11" fmla="*/ 772415 h 2273516"/>
              <a:gd name="T12" fmla="*/ 279088 w 1207095"/>
              <a:gd name="T13" fmla="*/ 1051575 h 2273516"/>
              <a:gd name="T14" fmla="*/ 0 w 1207095"/>
              <a:gd name="T15" fmla="*/ 772415 h 2273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7095"/>
              <a:gd name="T25" fmla="*/ 0 h 2273516"/>
              <a:gd name="T26" fmla="*/ 1207095 w 1207095"/>
              <a:gd name="T27" fmla="*/ 2273516 h 2273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7095" h="2273516">
                <a:moveTo>
                  <a:pt x="0" y="1669969"/>
                </a:moveTo>
                <a:lnTo>
                  <a:pt x="301774" y="1669969"/>
                </a:lnTo>
                <a:cubicBezTo>
                  <a:pt x="318501" y="1073875"/>
                  <a:pt x="455449" y="615234"/>
                  <a:pt x="755118" y="0"/>
                </a:cubicBezTo>
                <a:lnTo>
                  <a:pt x="905321" y="4730"/>
                </a:lnTo>
                <a:cubicBezTo>
                  <a:pt x="731379" y="724787"/>
                  <a:pt x="728778" y="1159415"/>
                  <a:pt x="905321" y="1669969"/>
                </a:cubicBezTo>
                <a:lnTo>
                  <a:pt x="1207095" y="1669969"/>
                </a:lnTo>
                <a:lnTo>
                  <a:pt x="603548" y="2273516"/>
                </a:lnTo>
                <a:lnTo>
                  <a:pt x="0" y="1669969"/>
                </a:lnTo>
                <a:close/>
              </a:path>
            </a:pathLst>
          </a:custGeom>
          <a:solidFill>
            <a:srgbClr val="F88A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下箭头 139"/>
          <p:cNvSpPr>
            <a:spLocks noChangeArrowheads="1"/>
          </p:cNvSpPr>
          <p:nvPr/>
        </p:nvSpPr>
        <p:spPr bwMode="auto">
          <a:xfrm rot="3790327">
            <a:off x="2963574" y="2867893"/>
            <a:ext cx="739109" cy="1485352"/>
          </a:xfrm>
          <a:custGeom>
            <a:avLst/>
            <a:gdLst>
              <a:gd name="T0" fmla="*/ 0 w 1207095"/>
              <a:gd name="T1" fmla="*/ 772217 h 2430532"/>
              <a:gd name="T2" fmla="*/ 139814 w 1207095"/>
              <a:gd name="T3" fmla="*/ 772217 h 2430532"/>
              <a:gd name="T4" fmla="*/ 349852 w 1207095"/>
              <a:gd name="T5" fmla="*/ 0 h 2430532"/>
              <a:gd name="T6" fmla="*/ 419441 w 1207095"/>
              <a:gd name="T7" fmla="*/ 772217 h 2430532"/>
              <a:gd name="T8" fmla="*/ 559256 w 1207095"/>
              <a:gd name="T9" fmla="*/ 772217 h 2430532"/>
              <a:gd name="T10" fmla="*/ 322823 w 1207095"/>
              <a:gd name="T11" fmla="*/ 1123911 h 2430532"/>
              <a:gd name="T12" fmla="*/ 0 w 1207095"/>
              <a:gd name="T13" fmla="*/ 772217 h 2430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7095"/>
              <a:gd name="T22" fmla="*/ 0 h 2430532"/>
              <a:gd name="T23" fmla="*/ 1207095 w 1207095"/>
              <a:gd name="T24" fmla="*/ 2430532 h 2430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7095" h="2430532">
                <a:moveTo>
                  <a:pt x="0" y="1669969"/>
                </a:moveTo>
                <a:lnTo>
                  <a:pt x="301774" y="1669969"/>
                </a:lnTo>
                <a:cubicBezTo>
                  <a:pt x="318501" y="1073875"/>
                  <a:pt x="455449" y="615234"/>
                  <a:pt x="755118" y="0"/>
                </a:cubicBezTo>
                <a:cubicBezTo>
                  <a:pt x="661960" y="374357"/>
                  <a:pt x="535619" y="1155692"/>
                  <a:pt x="905321" y="1669969"/>
                </a:cubicBezTo>
                <a:lnTo>
                  <a:pt x="1207095" y="1669969"/>
                </a:lnTo>
                <a:lnTo>
                  <a:pt x="696781" y="2430532"/>
                </a:lnTo>
                <a:lnTo>
                  <a:pt x="0" y="16699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下箭头 139"/>
          <p:cNvSpPr>
            <a:spLocks noChangeArrowheads="1"/>
          </p:cNvSpPr>
          <p:nvPr/>
        </p:nvSpPr>
        <p:spPr bwMode="auto">
          <a:xfrm rot="15038497" flipH="1">
            <a:off x="4812772" y="1067208"/>
            <a:ext cx="1155749" cy="3123376"/>
          </a:xfrm>
          <a:custGeom>
            <a:avLst/>
            <a:gdLst>
              <a:gd name="T0" fmla="*/ 0 w 1207095"/>
              <a:gd name="T1" fmla="*/ 3895487 h 2269076"/>
              <a:gd name="T2" fmla="*/ 342416 w 1207095"/>
              <a:gd name="T3" fmla="*/ 3895487 h 2269076"/>
              <a:gd name="T4" fmla="*/ 905200 w 1207095"/>
              <a:gd name="T5" fmla="*/ 0 h 2269076"/>
              <a:gd name="T6" fmla="*/ 1027249 w 1207095"/>
              <a:gd name="T7" fmla="*/ 3895487 h 2269076"/>
              <a:gd name="T8" fmla="*/ 1369665 w 1207095"/>
              <a:gd name="T9" fmla="*/ 3895487 h 2269076"/>
              <a:gd name="T10" fmla="*/ 784445 w 1207095"/>
              <a:gd name="T11" fmla="*/ 5322826 h 2269076"/>
              <a:gd name="T12" fmla="*/ 0 w 1207095"/>
              <a:gd name="T13" fmla="*/ 3895487 h 22690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7095"/>
              <a:gd name="T22" fmla="*/ 0 h 2269076"/>
              <a:gd name="T23" fmla="*/ 1207095 w 1207095"/>
              <a:gd name="T24" fmla="*/ 2269076 h 22690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7095" h="2269076">
                <a:moveTo>
                  <a:pt x="0" y="1660613"/>
                </a:moveTo>
                <a:lnTo>
                  <a:pt x="301774" y="1660613"/>
                </a:lnTo>
                <a:cubicBezTo>
                  <a:pt x="252150" y="1008228"/>
                  <a:pt x="452260" y="468245"/>
                  <a:pt x="797758" y="0"/>
                </a:cubicBezTo>
                <a:cubicBezTo>
                  <a:pt x="454185" y="778062"/>
                  <a:pt x="676561" y="1325574"/>
                  <a:pt x="905321" y="1660613"/>
                </a:cubicBezTo>
                <a:lnTo>
                  <a:pt x="1207095" y="1660613"/>
                </a:lnTo>
                <a:lnTo>
                  <a:pt x="691336" y="2269076"/>
                </a:lnTo>
                <a:lnTo>
                  <a:pt x="0" y="166061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文本框 21"/>
          <p:cNvSpPr>
            <a:spLocks noChangeArrowheads="1"/>
          </p:cNvSpPr>
          <p:nvPr/>
        </p:nvSpPr>
        <p:spPr bwMode="auto"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4">
                  <a:lumMod val="7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" name="文本框 23"/>
          <p:cNvSpPr>
            <a:spLocks noChangeArrowheads="1"/>
          </p:cNvSpPr>
          <p:nvPr/>
        </p:nvSpPr>
        <p:spPr bwMode="auto"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813624" y="1981915"/>
            <a:ext cx="1776829" cy="10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5" name="文本框 23"/>
          <p:cNvSpPr>
            <a:spLocks noChangeArrowheads="1"/>
          </p:cNvSpPr>
          <p:nvPr/>
        </p:nvSpPr>
        <p:spPr bwMode="auto"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3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6" name="矩形 24"/>
          <p:cNvSpPr>
            <a:spLocks noChangeArrowheads="1"/>
          </p:cNvSpPr>
          <p:nvPr/>
        </p:nvSpPr>
        <p:spPr bwMode="auto"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r>
              <a:rPr lang="es-PE" altLang="zh-CN" sz="1400" dirty="0" smtClean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3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Contenido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971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5" grpId="0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Cover and End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2582</Words>
  <Application>Microsoft Office PowerPoint</Application>
  <PresentationFormat>Personalizado</PresentationFormat>
  <Paragraphs>1037</Paragraphs>
  <Slides>38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38</vt:i4>
      </vt:variant>
    </vt:vector>
  </HeadingPairs>
  <TitlesOfParts>
    <vt:vector size="65" baseType="lpstr">
      <vt:lpstr>Arial Unicode MS</vt:lpstr>
      <vt:lpstr>맑은 고딕</vt:lpstr>
      <vt:lpstr>微软雅黑</vt:lpstr>
      <vt:lpstr>MS Gothic</vt:lpstr>
      <vt:lpstr>宋体</vt:lpstr>
      <vt:lpstr>Anton</vt:lpstr>
      <vt:lpstr>Arial</vt:lpstr>
      <vt:lpstr>Calibri</vt:lpstr>
      <vt:lpstr>Calibri Light</vt:lpstr>
      <vt:lpstr>Franklin Gothic Book</vt:lpstr>
      <vt:lpstr>Franklin Gothic Medium</vt:lpstr>
      <vt:lpstr>FZShuTi</vt:lpstr>
      <vt:lpstr>Gill Sans</vt:lpstr>
      <vt:lpstr>Helvetica</vt:lpstr>
      <vt:lpstr>Impact</vt:lpstr>
      <vt:lpstr>Raleway</vt:lpstr>
      <vt:lpstr>华文彩云</vt:lpstr>
      <vt:lpstr>Wingdings</vt:lpstr>
      <vt:lpstr>冬青黑体简体中文 W3</vt:lpstr>
      <vt:lpstr>方正粗谭黑简体</vt:lpstr>
      <vt:lpstr>Office 主题</vt:lpstr>
      <vt:lpstr>Office Theme</vt:lpstr>
      <vt:lpstr>Cover and End Slide Master</vt:lpstr>
      <vt:lpstr>Contents Slide Master</vt:lpstr>
      <vt:lpstr>1_Cover and End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440</cp:revision>
  <dcterms:created xsi:type="dcterms:W3CDTF">2013-07-25T03:25:48Z</dcterms:created>
  <dcterms:modified xsi:type="dcterms:W3CDTF">2020-01-27T05:13:59Z</dcterms:modified>
</cp:coreProperties>
</file>