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8" r:id="rId4"/>
    <p:sldId id="320" r:id="rId5"/>
    <p:sldId id="321" r:id="rId6"/>
    <p:sldId id="279" r:id="rId7"/>
    <p:sldId id="328" r:id="rId8"/>
    <p:sldId id="322" r:id="rId9"/>
    <p:sldId id="323" r:id="rId10"/>
    <p:sldId id="327" r:id="rId11"/>
    <p:sldId id="289" r:id="rId12"/>
    <p:sldId id="325" r:id="rId13"/>
    <p:sldId id="278" r:id="rId14"/>
    <p:sldId id="324" r:id="rId15"/>
    <p:sldId id="277" r:id="rId16"/>
    <p:sldId id="280" r:id="rId17"/>
    <p:sldId id="281" r:id="rId18"/>
    <p:sldId id="286" r:id="rId19"/>
    <p:sldId id="291" r:id="rId20"/>
    <p:sldId id="287" r:id="rId21"/>
    <p:sldId id="288" r:id="rId22"/>
    <p:sldId id="267" r:id="rId23"/>
    <p:sldId id="283" r:id="rId24"/>
    <p:sldId id="293" r:id="rId25"/>
    <p:sldId id="295" r:id="rId26"/>
    <p:sldId id="298" r:id="rId27"/>
    <p:sldId id="294" r:id="rId28"/>
    <p:sldId id="300" r:id="rId29"/>
    <p:sldId id="317" r:id="rId30"/>
    <p:sldId id="297" r:id="rId31"/>
    <p:sldId id="319" r:id="rId32"/>
    <p:sldId id="299" r:id="rId33"/>
    <p:sldId id="305" r:id="rId34"/>
    <p:sldId id="308" r:id="rId35"/>
    <p:sldId id="312" r:id="rId36"/>
    <p:sldId id="275" r:id="rId37"/>
    <p:sldId id="276" r:id="rId38"/>
    <p:sldId id="257" r:id="rId39"/>
    <p:sldId id="2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4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348246656"/>
        <c:axId val="350675408"/>
      </c:barChart>
      <c:catAx>
        <c:axId val="3482466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50675408"/>
        <c:crosses val="autoZero"/>
        <c:auto val="1"/>
        <c:lblAlgn val="ctr"/>
        <c:lblOffset val="100"/>
        <c:noMultiLvlLbl val="0"/>
      </c:catAx>
      <c:valAx>
        <c:axId val="3506754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824665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4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=""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=""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=""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=""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=""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=""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=""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=""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=""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=""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=""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=""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=""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=""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=""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=""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88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=""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=""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=""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=""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=""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=""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=""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=""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=""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=""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=""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=""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=""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=""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=""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=""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=""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=""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=""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=""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=""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=""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=""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=""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=""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=""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=""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=""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00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4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69" r:id="rId5"/>
    <p:sldLayoutId id="2147483676" r:id="rId6"/>
    <p:sldLayoutId id="2147483670" r:id="rId7"/>
    <p:sldLayoutId id="2147483679" r:id="rId8"/>
    <p:sldLayoutId id="2147483671" r:id="rId9"/>
    <p:sldLayoutId id="2147483672" r:id="rId10"/>
    <p:sldLayoutId id="2147483680" r:id="rId11"/>
    <p:sldLayoutId id="2147483674" r:id="rId12"/>
    <p:sldLayoutId id="2147483675" r:id="rId13"/>
    <p:sldLayoutId id="2147483665" r:id="rId14"/>
    <p:sldLayoutId id="2147483683" r:id="rId15"/>
    <p:sldLayoutId id="2147483684" r:id="rId16"/>
    <p:sldLayoutId id="2147483686" r:id="rId17"/>
    <p:sldLayoutId id="2147483685" r:id="rId18"/>
    <p:sldLayoutId id="2147483681" r:id="rId19"/>
    <p:sldLayoutId id="2147483660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673358-D4BB-47D0-A265-FC781E9D6918}"/>
              </a:ext>
            </a:extLst>
          </p:cNvPr>
          <p:cNvSpPr txBox="1"/>
          <p:nvPr/>
        </p:nvSpPr>
        <p:spPr>
          <a:xfrm>
            <a:off x="5640078" y="529613"/>
            <a:ext cx="521681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Plantilla PowerPoint de Bebes</a:t>
            </a:r>
            <a:endParaRPr lang="ko-KR" altLang="en-US" sz="4000" b="1" dirty="0">
              <a:latin typeface="+mj-lt"/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r="20962"/>
          <a:stretch>
            <a:fillRect/>
          </a:stretch>
        </p:blipFill>
        <p:spPr/>
      </p:pic>
      <p:grpSp>
        <p:nvGrpSpPr>
          <p:cNvPr id="19" name="Group 14">
            <a:extLst>
              <a:ext uri="{FF2B5EF4-FFF2-40B4-BE49-F238E27FC236}">
                <a16:creationId xmlns="" xmlns:a16="http://schemas.microsoft.com/office/drawing/2014/main" id="{4972E11A-CB39-492C-BF8F-7704C989E2B7}"/>
              </a:ext>
            </a:extLst>
          </p:cNvPr>
          <p:cNvGrpSpPr/>
          <p:nvPr/>
        </p:nvGrpSpPr>
        <p:grpSpPr>
          <a:xfrm flipH="1">
            <a:off x="5881684" y="1853052"/>
            <a:ext cx="3388568" cy="475860"/>
            <a:chOff x="1051292" y="2017033"/>
            <a:chExt cx="3388568" cy="376914"/>
          </a:xfrm>
        </p:grpSpPr>
        <p:sp>
          <p:nvSpPr>
            <p:cNvPr id="20" name="Rectangle 9">
              <a:extLst>
                <a:ext uri="{FF2B5EF4-FFF2-40B4-BE49-F238E27FC236}">
                  <a16:creationId xmlns="" xmlns:a16="http://schemas.microsoft.com/office/drawing/2014/main" id="{256CB3B1-6E7F-47E1-ACB7-23864D4282E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="" xmlns:a16="http://schemas.microsoft.com/office/drawing/2014/main" id="{E10DDBA2-59C4-431D-AC77-83406755FFCD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="" xmlns:a16="http://schemas.microsoft.com/office/drawing/2014/main" id="{6E7D15FD-C9E1-4C44-8D85-CBBE3C4C2E8A}"/>
              </a:ext>
            </a:extLst>
          </p:cNvPr>
          <p:cNvGrpSpPr/>
          <p:nvPr/>
        </p:nvGrpSpPr>
        <p:grpSpPr>
          <a:xfrm>
            <a:off x="6155112" y="2464210"/>
            <a:ext cx="5292000" cy="740106"/>
            <a:chOff x="5987687" y="2420888"/>
            <a:chExt cx="5292000" cy="740106"/>
          </a:xfrm>
        </p:grpSpPr>
        <p:sp>
          <p:nvSpPr>
            <p:cNvPr id="23" name="TextBox 18">
              <a:extLst>
                <a:ext uri="{FF2B5EF4-FFF2-40B4-BE49-F238E27FC236}">
                  <a16:creationId xmlns="" xmlns:a16="http://schemas.microsoft.com/office/drawing/2014/main" id="{591E611A-0CE3-4A8D-8F04-6985E1F0B3B7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="" xmlns:a16="http://schemas.microsoft.com/office/drawing/2014/main" id="{DE674D95-70C1-4389-AA3F-0B661FD8D537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="" xmlns:a16="http://schemas.microsoft.com/office/drawing/2014/main" id="{9230A27F-FE7C-4766-89D3-892C63979F29}"/>
              </a:ext>
            </a:extLst>
          </p:cNvPr>
          <p:cNvSpPr txBox="1"/>
          <p:nvPr/>
        </p:nvSpPr>
        <p:spPr>
          <a:xfrm>
            <a:off x="6031692" y="1872195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5">
            <a:extLst>
              <a:ext uri="{FF2B5EF4-FFF2-40B4-BE49-F238E27FC236}">
                <a16:creationId xmlns="" xmlns:a16="http://schemas.microsoft.com/office/drawing/2014/main" id="{AB7923AB-596F-4739-BC8A-F0E5B2A78DB9}"/>
              </a:ext>
            </a:extLst>
          </p:cNvPr>
          <p:cNvGrpSpPr/>
          <p:nvPr/>
        </p:nvGrpSpPr>
        <p:grpSpPr>
          <a:xfrm>
            <a:off x="6155112" y="3421954"/>
            <a:ext cx="5292000" cy="742604"/>
            <a:chOff x="5987687" y="3378634"/>
            <a:chExt cx="5292000" cy="742604"/>
          </a:xfrm>
        </p:grpSpPr>
        <p:sp>
          <p:nvSpPr>
            <p:cNvPr id="27" name="TextBox 22">
              <a:extLst>
                <a:ext uri="{FF2B5EF4-FFF2-40B4-BE49-F238E27FC236}">
                  <a16:creationId xmlns="" xmlns:a16="http://schemas.microsoft.com/office/drawing/2014/main" id="{C28F7059-0B2D-4ABF-81CC-CB14E2C5BFBF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3">
              <a:extLst>
                <a:ext uri="{FF2B5EF4-FFF2-40B4-BE49-F238E27FC236}">
                  <a16:creationId xmlns="" xmlns:a16="http://schemas.microsoft.com/office/drawing/2014/main" id="{7E6744FD-2305-4FB2-AF44-A3AF8E98BF0A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9" name="그룹 4">
            <a:extLst>
              <a:ext uri="{FF2B5EF4-FFF2-40B4-BE49-F238E27FC236}">
                <a16:creationId xmlns="" xmlns:a16="http://schemas.microsoft.com/office/drawing/2014/main" id="{A9E0AC39-9B10-4093-9028-B2343E2DF650}"/>
              </a:ext>
            </a:extLst>
          </p:cNvPr>
          <p:cNvGrpSpPr/>
          <p:nvPr/>
        </p:nvGrpSpPr>
        <p:grpSpPr>
          <a:xfrm>
            <a:off x="6155112" y="4417367"/>
            <a:ext cx="5292000" cy="746362"/>
            <a:chOff x="5987687" y="4374046"/>
            <a:chExt cx="5292000" cy="746362"/>
          </a:xfrm>
        </p:grpSpPr>
        <p:sp>
          <p:nvSpPr>
            <p:cNvPr id="30" name="TextBox 25">
              <a:extLst>
                <a:ext uri="{FF2B5EF4-FFF2-40B4-BE49-F238E27FC236}">
                  <a16:creationId xmlns="" xmlns:a16="http://schemas.microsoft.com/office/drawing/2014/main" id="{07C2EA39-811C-4D0A-B604-699F289B8C0D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26">
              <a:extLst>
                <a:ext uri="{FF2B5EF4-FFF2-40B4-BE49-F238E27FC236}">
                  <a16:creationId xmlns="" xmlns:a16="http://schemas.microsoft.com/office/drawing/2014/main" id="{55F2F7C9-CAE9-473E-A13B-24628CC4B0D7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="" xmlns:a16="http://schemas.microsoft.com/office/drawing/2014/main" id="{24F04BED-8CE1-43B7-BD20-D216FC2CD2A8}"/>
              </a:ext>
            </a:extLst>
          </p:cNvPr>
          <p:cNvGrpSpPr/>
          <p:nvPr/>
        </p:nvGrpSpPr>
        <p:grpSpPr>
          <a:xfrm>
            <a:off x="6155112" y="5416543"/>
            <a:ext cx="5292000" cy="739863"/>
            <a:chOff x="5987687" y="5373217"/>
            <a:chExt cx="5292000" cy="739863"/>
          </a:xfrm>
        </p:grpSpPr>
        <p:sp>
          <p:nvSpPr>
            <p:cNvPr id="33" name="TextBox 28">
              <a:extLst>
                <a:ext uri="{FF2B5EF4-FFF2-40B4-BE49-F238E27FC236}">
                  <a16:creationId xmlns="" xmlns:a16="http://schemas.microsoft.com/office/drawing/2014/main" id="{A2FB2589-E346-4BED-886A-8D35E1FF508F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29">
              <a:extLst>
                <a:ext uri="{FF2B5EF4-FFF2-40B4-BE49-F238E27FC236}">
                  <a16:creationId xmlns="" xmlns:a16="http://schemas.microsoft.com/office/drawing/2014/main" id="{271E68AA-1ED6-4588-9819-462B2DDB8148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8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4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5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020600" y="330120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0"/>
          <p:cNvSpPr/>
          <p:nvPr/>
        </p:nvSpPr>
        <p:spPr>
          <a:xfrm>
            <a:off x="1089000" y="146376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5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6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7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20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1000080" y="210816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8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9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30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31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2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3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4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35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6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37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38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9"/>
          <p:cNvSpPr/>
          <p:nvPr/>
        </p:nvSpPr>
        <p:spPr>
          <a:xfrm>
            <a:off x="966960" y="2108160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2" name="Group 40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243" name="CustomShape 41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42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43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44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45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46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47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48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49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50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51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52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53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54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55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56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57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58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59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60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61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62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5" name="Group 63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266" name="CustomShape 64"/>
            <p:cNvSpPr/>
            <p:nvPr/>
          </p:nvSpPr>
          <p:spPr>
            <a:xfrm>
              <a:off x="5230800" y="1872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65"/>
            <p:cNvSpPr/>
            <p:nvPr/>
          </p:nvSpPr>
          <p:spPr>
            <a:xfrm>
              <a:off x="5128920" y="28260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66"/>
            <p:cNvSpPr/>
            <p:nvPr/>
          </p:nvSpPr>
          <p:spPr>
            <a:xfrm>
              <a:off x="5205240" y="50652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7"/>
            <p:cNvSpPr/>
            <p:nvPr/>
          </p:nvSpPr>
          <p:spPr>
            <a:xfrm>
              <a:off x="5128920" y="32364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68"/>
            <p:cNvSpPr/>
            <p:nvPr/>
          </p:nvSpPr>
          <p:spPr>
            <a:xfrm>
              <a:off x="5222880" y="60480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69"/>
            <p:cNvSpPr/>
            <p:nvPr/>
          </p:nvSpPr>
          <p:spPr>
            <a:xfrm>
              <a:off x="5286240" y="34128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70"/>
            <p:cNvSpPr/>
            <p:nvPr/>
          </p:nvSpPr>
          <p:spPr>
            <a:xfrm>
              <a:off x="5099040" y="25236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71"/>
            <p:cNvSpPr/>
            <p:nvPr/>
          </p:nvSpPr>
          <p:spPr>
            <a:xfrm>
              <a:off x="5197320" y="-1440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72"/>
            <p:cNvSpPr/>
            <p:nvPr/>
          </p:nvSpPr>
          <p:spPr>
            <a:xfrm>
              <a:off x="5180040" y="49356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73"/>
            <p:cNvSpPr/>
            <p:nvPr/>
          </p:nvSpPr>
          <p:spPr>
            <a:xfrm>
              <a:off x="5214960" y="5922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6" name="CustomShape 74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75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6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7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8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79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80"/>
          <p:cNvSpPr/>
          <p:nvPr/>
        </p:nvSpPr>
        <p:spPr>
          <a:xfrm>
            <a:off x="8485200" y="101268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81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2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83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4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85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86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7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88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9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90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91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2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93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94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5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96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97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8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99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00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01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02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03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04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05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06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07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08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09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10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111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112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113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114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115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16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117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18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9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20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21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22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23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4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25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26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7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8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9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30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31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32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3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34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35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36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7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38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39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40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41"/>
          <p:cNvSpPr/>
          <p:nvPr/>
        </p:nvSpPr>
        <p:spPr>
          <a:xfrm>
            <a:off x="9753480" y="4140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42"/>
          <p:cNvSpPr/>
          <p:nvPr/>
        </p:nvSpPr>
        <p:spPr>
          <a:xfrm>
            <a:off x="9753480" y="31284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43"/>
          <p:cNvSpPr/>
          <p:nvPr/>
        </p:nvSpPr>
        <p:spPr>
          <a:xfrm>
            <a:off x="10045800" y="434880"/>
            <a:ext cx="14904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44"/>
          <p:cNvSpPr/>
          <p:nvPr/>
        </p:nvSpPr>
        <p:spPr>
          <a:xfrm>
            <a:off x="10134720" y="6937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45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46"/>
          <p:cNvSpPr/>
          <p:nvPr/>
        </p:nvSpPr>
        <p:spPr>
          <a:xfrm>
            <a:off x="9723600" y="32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147"/>
          <p:cNvSpPr/>
          <p:nvPr/>
        </p:nvSpPr>
        <p:spPr>
          <a:xfrm>
            <a:off x="10050480" y="32076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148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49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50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151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52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53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4"/>
          <p:cNvSpPr/>
          <p:nvPr/>
        </p:nvSpPr>
        <p:spPr>
          <a:xfrm>
            <a:off x="9040680" y="4019400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55"/>
          <p:cNvSpPr/>
          <p:nvPr/>
        </p:nvSpPr>
        <p:spPr>
          <a:xfrm>
            <a:off x="9686880" y="4113360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56"/>
          <p:cNvSpPr/>
          <p:nvPr/>
        </p:nvSpPr>
        <p:spPr>
          <a:xfrm>
            <a:off x="9177480" y="4427640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57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158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159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160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161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162"/>
          <p:cNvSpPr/>
          <p:nvPr/>
        </p:nvSpPr>
        <p:spPr>
          <a:xfrm>
            <a:off x="8986680" y="3857760"/>
            <a:ext cx="1281240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163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164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165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166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167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168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169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170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171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172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173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174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175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176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177"/>
          <p:cNvSpPr/>
          <p:nvPr/>
        </p:nvSpPr>
        <p:spPr>
          <a:xfrm>
            <a:off x="9609120" y="1170000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178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179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80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181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182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183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84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185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186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9" name="Imagen 324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grpSp>
        <p:nvGrpSpPr>
          <p:cNvPr id="390" name="Group 187"/>
          <p:cNvGrpSpPr/>
          <p:nvPr/>
        </p:nvGrpSpPr>
        <p:grpSpPr>
          <a:xfrm>
            <a:off x="6004080" y="301320"/>
            <a:ext cx="975960" cy="1132560"/>
            <a:chOff x="6004080" y="301320"/>
            <a:chExt cx="975960" cy="1132560"/>
          </a:xfrm>
        </p:grpSpPr>
        <p:sp>
          <p:nvSpPr>
            <p:cNvPr id="391" name="CustomShape 188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189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190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191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192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193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194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195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196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97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98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99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200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4" name="Group 201"/>
          <p:cNvGrpSpPr/>
          <p:nvPr/>
        </p:nvGrpSpPr>
        <p:grpSpPr>
          <a:xfrm>
            <a:off x="2633760" y="423720"/>
            <a:ext cx="2544840" cy="1527480"/>
            <a:chOff x="2633760" y="423720"/>
            <a:chExt cx="2544840" cy="1527480"/>
          </a:xfrm>
        </p:grpSpPr>
        <p:sp>
          <p:nvSpPr>
            <p:cNvPr id="405" name="CustomShape 202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203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204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205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206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CustomShape 207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CustomShape 208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CustomShape 209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210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211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CustomShape 212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213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214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215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216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217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21" name="Group 218"/>
          <p:cNvGrpSpPr/>
          <p:nvPr/>
        </p:nvGrpSpPr>
        <p:grpSpPr>
          <a:xfrm>
            <a:off x="6859440" y="824400"/>
            <a:ext cx="1378440" cy="1383120"/>
            <a:chOff x="6859440" y="824400"/>
            <a:chExt cx="1378440" cy="1383120"/>
          </a:xfrm>
        </p:grpSpPr>
        <p:sp>
          <p:nvSpPr>
            <p:cNvPr id="422" name="CustomShape 219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CustomShape 220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CustomShape 221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" name="CustomShape 222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223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CustomShape 224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CustomShape 225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CustomShape 226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227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228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229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230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231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232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233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37" name="CustomShape 234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235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6931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="" xmlns:a16="http://schemas.microsoft.com/office/drawing/2014/main" id="{CCD0B7C8-9CDE-45DE-9DBA-BB80CC545EDF}"/>
              </a:ext>
            </a:extLst>
          </p:cNvPr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F829149-BBDE-45E9-8941-8C871E18E3F1}"/>
              </a:ext>
            </a:extLst>
          </p:cNvPr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B95E2B3-4CDF-414B-8AB8-197A81D28CEE}"/>
              </a:ext>
            </a:extLst>
          </p:cNvPr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360F18D-893B-435E-ADC7-97494589E617}"/>
              </a:ext>
            </a:extLst>
          </p:cNvPr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674AD16-7E6E-46BB-9F8D-6FCA7F633071}"/>
              </a:ext>
            </a:extLst>
          </p:cNvPr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5602456-8E5F-4A1F-9D82-F0E386D13D27}"/>
              </a:ext>
            </a:extLst>
          </p:cNvPr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C1A198D4-4DB7-4125-A718-ED66DE9D83AD}"/>
              </a:ext>
            </a:extLst>
          </p:cNvPr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D1BE6D9C-2330-4166-B766-F421DAAD5CEA}"/>
              </a:ext>
            </a:extLst>
          </p:cNvPr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603CCA2A-AEB7-45BA-B49A-84DE8386F818}"/>
              </a:ext>
            </a:extLst>
          </p:cNvPr>
          <p:cNvCxnSpPr>
            <a:stCxn id="21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31EEC16-4014-45A3-9F0D-E6D8D5B6DF6A}"/>
              </a:ext>
            </a:extLst>
          </p:cNvPr>
          <p:cNvCxnSpPr>
            <a:cxnSpLocks/>
          </p:cNvCxnSpPr>
          <p:nvPr/>
        </p:nvCxnSpPr>
        <p:spPr>
          <a:xfrm flipV="1">
            <a:off x="8247118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4FAF0319-7ACB-444D-8DC5-A0F9246A1006}"/>
              </a:ext>
            </a:extLst>
          </p:cNvPr>
          <p:cNvCxnSpPr>
            <a:cxnSpLocks/>
          </p:cNvCxnSpPr>
          <p:nvPr/>
        </p:nvCxnSpPr>
        <p:spPr>
          <a:xfrm flipV="1">
            <a:off x="4990234" y="2934893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5CAC22B9-549F-465B-BF18-BDBE35E9F8F2}"/>
              </a:ext>
            </a:extLst>
          </p:cNvPr>
          <p:cNvCxnSpPr>
            <a:cxnSpLocks/>
          </p:cNvCxnSpPr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1DF48E6C-2133-4435-B85D-E13187079C6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3368516" y="3908821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C2776F9-BBEC-436A-B40F-9AF66503A8DF}"/>
              </a:ext>
            </a:extLst>
          </p:cNvPr>
          <p:cNvCxnSpPr>
            <a:cxnSpLocks/>
          </p:cNvCxnSpPr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9AC06E0-CE80-48C1-BD1D-5DFE9A74512A}"/>
              </a:ext>
            </a:extLst>
          </p:cNvPr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7163AC8-3831-4F54-B14B-8E28F1C1709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2015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4EE034F-35AA-46FA-94FF-5A763664B520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0B9D00E-F328-425C-9550-537EF2E80631}"/>
              </a:ext>
            </a:extLst>
          </p:cNvPr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47AAE35F-8B61-4381-AFE5-E115E909126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2017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CC0F1D2-E384-43F4-B955-B23D4CEBA29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FAF8A54-745B-4759-A951-083BC4959581}"/>
              </a:ext>
            </a:extLst>
          </p:cNvPr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F20927B-2C36-449D-B484-C8AD36DD20A5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2019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3CAE4C9D-7B54-4BD3-8CA7-161D8C3D681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24EBE1C-22E5-4DEF-851A-8C2A7BF4943F}"/>
              </a:ext>
            </a:extLst>
          </p:cNvPr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C18FF64-F410-46E4-8CAC-B65A5105222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2016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6200C22F-0C45-4859-BE10-593534FF7CA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54CFBD54-F8A0-43DF-A0BE-729BD4FECAAA}"/>
              </a:ext>
            </a:extLst>
          </p:cNvPr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4A712F5-6A02-4650-9581-FDE3ABF23872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2018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92802E9-034B-49B8-883E-3ECC1E75A179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2C50CBA-2EF0-428F-B4C3-76447A60EBE2}"/>
              </a:ext>
            </a:extLst>
          </p:cNvPr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5319E596-239F-4609-B289-1CBD1E1D902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2020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328370D8-3656-42B3-99D2-B27D128D940E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rupo 724"/>
          <p:cNvGrpSpPr/>
          <p:nvPr/>
        </p:nvGrpSpPr>
        <p:grpSpPr>
          <a:xfrm>
            <a:off x="247227" y="2338891"/>
            <a:ext cx="866775" cy="801688"/>
            <a:chOff x="2930525" y="3175000"/>
            <a:chExt cx="866775" cy="801688"/>
          </a:xfrm>
        </p:grpSpPr>
        <p:sp>
          <p:nvSpPr>
            <p:cNvPr id="8" name="Freeform 608"/>
            <p:cNvSpPr>
              <a:spLocks noEditPoints="1"/>
            </p:cNvSpPr>
            <p:nvPr/>
          </p:nvSpPr>
          <p:spPr bwMode="auto">
            <a:xfrm>
              <a:off x="2930525" y="3175000"/>
              <a:ext cx="866775" cy="801688"/>
            </a:xfrm>
            <a:custGeom>
              <a:avLst/>
              <a:gdLst>
                <a:gd name="T0" fmla="*/ 1594 w 1688"/>
                <a:gd name="T1" fmla="*/ 695 h 1563"/>
                <a:gd name="T2" fmla="*/ 1274 w 1688"/>
                <a:gd name="T3" fmla="*/ 1186 h 1563"/>
                <a:gd name="T4" fmla="*/ 1055 w 1688"/>
                <a:gd name="T5" fmla="*/ 1368 h 1563"/>
                <a:gd name="T6" fmla="*/ 746 w 1688"/>
                <a:gd name="T7" fmla="*/ 1504 h 1563"/>
                <a:gd name="T8" fmla="*/ 125 w 1688"/>
                <a:gd name="T9" fmla="*/ 748 h 1563"/>
                <a:gd name="T10" fmla="*/ 255 w 1688"/>
                <a:gd name="T11" fmla="*/ 212 h 1563"/>
                <a:gd name="T12" fmla="*/ 822 w 1688"/>
                <a:gd name="T13" fmla="*/ 343 h 1563"/>
                <a:gd name="T14" fmla="*/ 852 w 1688"/>
                <a:gd name="T15" fmla="*/ 351 h 1563"/>
                <a:gd name="T16" fmla="*/ 872 w 1688"/>
                <a:gd name="T17" fmla="*/ 346 h 1563"/>
                <a:gd name="T18" fmla="*/ 1397 w 1688"/>
                <a:gd name="T19" fmla="*/ 125 h 1563"/>
                <a:gd name="T20" fmla="*/ 1594 w 1688"/>
                <a:gd name="T21" fmla="*/ 695 h 1563"/>
                <a:gd name="T22" fmla="*/ 1352 w 1688"/>
                <a:gd name="T23" fmla="*/ 59 h 1563"/>
                <a:gd name="T24" fmla="*/ 853 w 1688"/>
                <a:gd name="T25" fmla="*/ 310 h 1563"/>
                <a:gd name="T26" fmla="*/ 446 w 1688"/>
                <a:gd name="T27" fmla="*/ 95 h 1563"/>
                <a:gd name="T28" fmla="*/ 55 w 1688"/>
                <a:gd name="T29" fmla="*/ 450 h 1563"/>
                <a:gd name="T30" fmla="*/ 727 w 1688"/>
                <a:gd name="T31" fmla="*/ 1503 h 1563"/>
                <a:gd name="T32" fmla="*/ 934 w 1688"/>
                <a:gd name="T33" fmla="*/ 1483 h 1563"/>
                <a:gd name="T34" fmla="*/ 1261 w 1688"/>
                <a:gd name="T35" fmla="*/ 1249 h 1563"/>
                <a:gd name="T36" fmla="*/ 1656 w 1688"/>
                <a:gd name="T37" fmla="*/ 598 h 1563"/>
                <a:gd name="T38" fmla="*/ 1352 w 1688"/>
                <a:gd name="T39" fmla="*/ 5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8" h="1563">
                  <a:moveTo>
                    <a:pt x="1594" y="695"/>
                  </a:moveTo>
                  <a:cubicBezTo>
                    <a:pt x="1539" y="884"/>
                    <a:pt x="1415" y="1052"/>
                    <a:pt x="1274" y="1186"/>
                  </a:cubicBezTo>
                  <a:cubicBezTo>
                    <a:pt x="1205" y="1251"/>
                    <a:pt x="1130" y="1311"/>
                    <a:pt x="1055" y="1368"/>
                  </a:cubicBezTo>
                  <a:cubicBezTo>
                    <a:pt x="985" y="1420"/>
                    <a:pt x="840" y="1550"/>
                    <a:pt x="746" y="1504"/>
                  </a:cubicBezTo>
                  <a:cubicBezTo>
                    <a:pt x="486" y="1295"/>
                    <a:pt x="230" y="1078"/>
                    <a:pt x="125" y="748"/>
                  </a:cubicBezTo>
                  <a:cubicBezTo>
                    <a:pt x="61" y="549"/>
                    <a:pt x="61" y="335"/>
                    <a:pt x="255" y="212"/>
                  </a:cubicBezTo>
                  <a:cubicBezTo>
                    <a:pt x="458" y="84"/>
                    <a:pt x="722" y="106"/>
                    <a:pt x="822" y="343"/>
                  </a:cubicBezTo>
                  <a:cubicBezTo>
                    <a:pt x="829" y="358"/>
                    <a:pt x="844" y="359"/>
                    <a:pt x="852" y="351"/>
                  </a:cubicBezTo>
                  <a:cubicBezTo>
                    <a:pt x="859" y="355"/>
                    <a:pt x="868" y="354"/>
                    <a:pt x="872" y="346"/>
                  </a:cubicBezTo>
                  <a:cubicBezTo>
                    <a:pt x="965" y="143"/>
                    <a:pt x="1183" y="24"/>
                    <a:pt x="1397" y="125"/>
                  </a:cubicBezTo>
                  <a:cubicBezTo>
                    <a:pt x="1616" y="228"/>
                    <a:pt x="1655" y="485"/>
                    <a:pt x="1594" y="695"/>
                  </a:cubicBezTo>
                  <a:close/>
                  <a:moveTo>
                    <a:pt x="1352" y="59"/>
                  </a:moveTo>
                  <a:cubicBezTo>
                    <a:pt x="1147" y="0"/>
                    <a:pt x="926" y="112"/>
                    <a:pt x="853" y="310"/>
                  </a:cubicBezTo>
                  <a:cubicBezTo>
                    <a:pt x="810" y="140"/>
                    <a:pt x="607" y="68"/>
                    <a:pt x="446" y="95"/>
                  </a:cubicBezTo>
                  <a:cubicBezTo>
                    <a:pt x="258" y="127"/>
                    <a:pt x="81" y="251"/>
                    <a:pt x="55" y="450"/>
                  </a:cubicBezTo>
                  <a:cubicBezTo>
                    <a:pt x="0" y="867"/>
                    <a:pt x="379" y="1318"/>
                    <a:pt x="727" y="1503"/>
                  </a:cubicBezTo>
                  <a:cubicBezTo>
                    <a:pt x="796" y="1563"/>
                    <a:pt x="863" y="1527"/>
                    <a:pt x="934" y="1483"/>
                  </a:cubicBezTo>
                  <a:cubicBezTo>
                    <a:pt x="1048" y="1413"/>
                    <a:pt x="1160" y="1338"/>
                    <a:pt x="1261" y="1249"/>
                  </a:cubicBezTo>
                  <a:cubicBezTo>
                    <a:pt x="1454" y="1079"/>
                    <a:pt x="1621" y="860"/>
                    <a:pt x="1656" y="598"/>
                  </a:cubicBezTo>
                  <a:cubicBezTo>
                    <a:pt x="1688" y="366"/>
                    <a:pt x="1592" y="128"/>
                    <a:pt x="1352" y="5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09"/>
            <p:cNvSpPr>
              <a:spLocks/>
            </p:cNvSpPr>
            <p:nvPr/>
          </p:nvSpPr>
          <p:spPr bwMode="auto">
            <a:xfrm>
              <a:off x="3313113" y="3910013"/>
              <a:ext cx="36513" cy="20638"/>
            </a:xfrm>
            <a:custGeom>
              <a:avLst/>
              <a:gdLst>
                <a:gd name="T0" fmla="*/ 64 w 73"/>
                <a:gd name="T1" fmla="*/ 21 h 41"/>
                <a:gd name="T2" fmla="*/ 16 w 73"/>
                <a:gd name="T3" fmla="*/ 4 h 41"/>
                <a:gd name="T4" fmla="*/ 5 w 73"/>
                <a:gd name="T5" fmla="*/ 15 h 41"/>
                <a:gd name="T6" fmla="*/ 66 w 73"/>
                <a:gd name="T7" fmla="*/ 34 h 41"/>
                <a:gd name="T8" fmla="*/ 64 w 73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1">
                  <a:moveTo>
                    <a:pt x="64" y="21"/>
                  </a:moveTo>
                  <a:cubicBezTo>
                    <a:pt x="47" y="20"/>
                    <a:pt x="31" y="12"/>
                    <a:pt x="16" y="4"/>
                  </a:cubicBezTo>
                  <a:cubicBezTo>
                    <a:pt x="10" y="0"/>
                    <a:pt x="0" y="8"/>
                    <a:pt x="5" y="15"/>
                  </a:cubicBezTo>
                  <a:cubicBezTo>
                    <a:pt x="20" y="35"/>
                    <a:pt x="42" y="41"/>
                    <a:pt x="66" y="34"/>
                  </a:cubicBezTo>
                  <a:cubicBezTo>
                    <a:pt x="73" y="32"/>
                    <a:pt x="71" y="22"/>
                    <a:pt x="64" y="2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10"/>
            <p:cNvSpPr>
              <a:spLocks/>
            </p:cNvSpPr>
            <p:nvPr/>
          </p:nvSpPr>
          <p:spPr bwMode="auto">
            <a:xfrm>
              <a:off x="3251200" y="3862388"/>
              <a:ext cx="38100" cy="34925"/>
            </a:xfrm>
            <a:custGeom>
              <a:avLst/>
              <a:gdLst>
                <a:gd name="T0" fmla="*/ 68 w 74"/>
                <a:gd name="T1" fmla="*/ 51 h 66"/>
                <a:gd name="T2" fmla="*/ 42 w 74"/>
                <a:gd name="T3" fmla="*/ 23 h 66"/>
                <a:gd name="T4" fmla="*/ 14 w 74"/>
                <a:gd name="T5" fmla="*/ 2 h 66"/>
                <a:gd name="T6" fmla="*/ 3 w 74"/>
                <a:gd name="T7" fmla="*/ 13 h 66"/>
                <a:gd name="T8" fmla="*/ 27 w 74"/>
                <a:gd name="T9" fmla="*/ 38 h 66"/>
                <a:gd name="T10" fmla="*/ 60 w 74"/>
                <a:gd name="T11" fmla="*/ 62 h 66"/>
                <a:gd name="T12" fmla="*/ 68 w 74"/>
                <a:gd name="T13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6">
                  <a:moveTo>
                    <a:pt x="68" y="51"/>
                  </a:moveTo>
                  <a:cubicBezTo>
                    <a:pt x="59" y="42"/>
                    <a:pt x="51" y="32"/>
                    <a:pt x="42" y="23"/>
                  </a:cubicBezTo>
                  <a:cubicBezTo>
                    <a:pt x="34" y="15"/>
                    <a:pt x="26" y="4"/>
                    <a:pt x="14" y="2"/>
                  </a:cubicBezTo>
                  <a:cubicBezTo>
                    <a:pt x="8" y="0"/>
                    <a:pt x="0" y="6"/>
                    <a:pt x="3" y="13"/>
                  </a:cubicBezTo>
                  <a:cubicBezTo>
                    <a:pt x="7" y="25"/>
                    <a:pt x="18" y="31"/>
                    <a:pt x="27" y="38"/>
                  </a:cubicBezTo>
                  <a:cubicBezTo>
                    <a:pt x="38" y="46"/>
                    <a:pt x="49" y="54"/>
                    <a:pt x="60" y="62"/>
                  </a:cubicBezTo>
                  <a:cubicBezTo>
                    <a:pt x="67" y="66"/>
                    <a:pt x="74" y="56"/>
                    <a:pt x="68" y="5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11"/>
            <p:cNvSpPr>
              <a:spLocks/>
            </p:cNvSpPr>
            <p:nvPr/>
          </p:nvSpPr>
          <p:spPr bwMode="auto">
            <a:xfrm>
              <a:off x="3187700" y="3800475"/>
              <a:ext cx="39688" cy="38100"/>
            </a:xfrm>
            <a:custGeom>
              <a:avLst/>
              <a:gdLst>
                <a:gd name="T0" fmla="*/ 66 w 76"/>
                <a:gd name="T1" fmla="*/ 54 h 76"/>
                <a:gd name="T2" fmla="*/ 36 w 76"/>
                <a:gd name="T3" fmla="*/ 28 h 76"/>
                <a:gd name="T4" fmla="*/ 10 w 76"/>
                <a:gd name="T5" fmla="*/ 3 h 76"/>
                <a:gd name="T6" fmla="*/ 1 w 76"/>
                <a:gd name="T7" fmla="*/ 8 h 76"/>
                <a:gd name="T8" fmla="*/ 56 w 76"/>
                <a:gd name="T9" fmla="*/ 70 h 76"/>
                <a:gd name="T10" fmla="*/ 66 w 76"/>
                <a:gd name="T11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66" y="54"/>
                  </a:moveTo>
                  <a:cubicBezTo>
                    <a:pt x="55" y="46"/>
                    <a:pt x="45" y="37"/>
                    <a:pt x="36" y="28"/>
                  </a:cubicBezTo>
                  <a:cubicBezTo>
                    <a:pt x="27" y="19"/>
                    <a:pt x="20" y="9"/>
                    <a:pt x="10" y="3"/>
                  </a:cubicBezTo>
                  <a:cubicBezTo>
                    <a:pt x="6" y="0"/>
                    <a:pt x="0" y="3"/>
                    <a:pt x="1" y="8"/>
                  </a:cubicBezTo>
                  <a:cubicBezTo>
                    <a:pt x="5" y="36"/>
                    <a:pt x="32" y="58"/>
                    <a:pt x="56" y="70"/>
                  </a:cubicBezTo>
                  <a:cubicBezTo>
                    <a:pt x="67" y="76"/>
                    <a:pt x="76" y="61"/>
                    <a:pt x="66" y="5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12"/>
            <p:cNvSpPr>
              <a:spLocks/>
            </p:cNvSpPr>
            <p:nvPr/>
          </p:nvSpPr>
          <p:spPr bwMode="auto">
            <a:xfrm>
              <a:off x="3133725" y="3736975"/>
              <a:ext cx="30163" cy="41275"/>
            </a:xfrm>
            <a:custGeom>
              <a:avLst/>
              <a:gdLst>
                <a:gd name="T0" fmla="*/ 56 w 60"/>
                <a:gd name="T1" fmla="*/ 65 h 81"/>
                <a:gd name="T2" fmla="*/ 15 w 60"/>
                <a:gd name="T3" fmla="*/ 7 h 81"/>
                <a:gd name="T4" fmla="*/ 4 w 60"/>
                <a:gd name="T5" fmla="*/ 15 h 81"/>
                <a:gd name="T6" fmla="*/ 44 w 60"/>
                <a:gd name="T7" fmla="*/ 74 h 81"/>
                <a:gd name="T8" fmla="*/ 56 w 60"/>
                <a:gd name="T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1">
                  <a:moveTo>
                    <a:pt x="56" y="65"/>
                  </a:moveTo>
                  <a:cubicBezTo>
                    <a:pt x="44" y="44"/>
                    <a:pt x="31" y="25"/>
                    <a:pt x="15" y="7"/>
                  </a:cubicBezTo>
                  <a:cubicBezTo>
                    <a:pt x="10" y="0"/>
                    <a:pt x="0" y="8"/>
                    <a:pt x="4" y="15"/>
                  </a:cubicBezTo>
                  <a:cubicBezTo>
                    <a:pt x="15" y="37"/>
                    <a:pt x="29" y="56"/>
                    <a:pt x="44" y="74"/>
                  </a:cubicBezTo>
                  <a:cubicBezTo>
                    <a:pt x="50" y="81"/>
                    <a:pt x="60" y="72"/>
                    <a:pt x="56" y="6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13"/>
            <p:cNvSpPr>
              <a:spLocks/>
            </p:cNvSpPr>
            <p:nvPr/>
          </p:nvSpPr>
          <p:spPr bwMode="auto">
            <a:xfrm>
              <a:off x="3086100" y="3663950"/>
              <a:ext cx="30163" cy="46038"/>
            </a:xfrm>
            <a:custGeom>
              <a:avLst/>
              <a:gdLst>
                <a:gd name="T0" fmla="*/ 55 w 59"/>
                <a:gd name="T1" fmla="*/ 77 h 89"/>
                <a:gd name="T2" fmla="*/ 17 w 59"/>
                <a:gd name="T3" fmla="*/ 8 h 89"/>
                <a:gd name="T4" fmla="*/ 1 w 59"/>
                <a:gd name="T5" fmla="*/ 12 h 89"/>
                <a:gd name="T6" fmla="*/ 47 w 59"/>
                <a:gd name="T7" fmla="*/ 85 h 89"/>
                <a:gd name="T8" fmla="*/ 55 w 59"/>
                <a:gd name="T9" fmla="*/ 7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9">
                  <a:moveTo>
                    <a:pt x="55" y="77"/>
                  </a:moveTo>
                  <a:cubicBezTo>
                    <a:pt x="39" y="56"/>
                    <a:pt x="30" y="31"/>
                    <a:pt x="17" y="8"/>
                  </a:cubicBezTo>
                  <a:cubicBezTo>
                    <a:pt x="13" y="0"/>
                    <a:pt x="0" y="3"/>
                    <a:pt x="1" y="12"/>
                  </a:cubicBezTo>
                  <a:cubicBezTo>
                    <a:pt x="3" y="45"/>
                    <a:pt x="21" y="67"/>
                    <a:pt x="47" y="85"/>
                  </a:cubicBezTo>
                  <a:cubicBezTo>
                    <a:pt x="52" y="89"/>
                    <a:pt x="59" y="82"/>
                    <a:pt x="55" y="7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14"/>
            <p:cNvSpPr>
              <a:spLocks/>
            </p:cNvSpPr>
            <p:nvPr/>
          </p:nvSpPr>
          <p:spPr bwMode="auto">
            <a:xfrm>
              <a:off x="3044825" y="3590925"/>
              <a:ext cx="31750" cy="46038"/>
            </a:xfrm>
            <a:custGeom>
              <a:avLst/>
              <a:gdLst>
                <a:gd name="T0" fmla="*/ 56 w 61"/>
                <a:gd name="T1" fmla="*/ 78 h 91"/>
                <a:gd name="T2" fmla="*/ 17 w 61"/>
                <a:gd name="T3" fmla="*/ 8 h 91"/>
                <a:gd name="T4" fmla="*/ 0 w 61"/>
                <a:gd name="T5" fmla="*/ 13 h 91"/>
                <a:gd name="T6" fmla="*/ 47 w 61"/>
                <a:gd name="T7" fmla="*/ 87 h 91"/>
                <a:gd name="T8" fmla="*/ 56 w 61"/>
                <a:gd name="T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91">
                  <a:moveTo>
                    <a:pt x="56" y="78"/>
                  </a:moveTo>
                  <a:cubicBezTo>
                    <a:pt x="40" y="56"/>
                    <a:pt x="28" y="33"/>
                    <a:pt x="17" y="8"/>
                  </a:cubicBezTo>
                  <a:cubicBezTo>
                    <a:pt x="14" y="0"/>
                    <a:pt x="0" y="4"/>
                    <a:pt x="0" y="13"/>
                  </a:cubicBezTo>
                  <a:cubicBezTo>
                    <a:pt x="3" y="44"/>
                    <a:pt x="21" y="71"/>
                    <a:pt x="47" y="87"/>
                  </a:cubicBezTo>
                  <a:cubicBezTo>
                    <a:pt x="53" y="91"/>
                    <a:pt x="61" y="84"/>
                    <a:pt x="56" y="7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15"/>
            <p:cNvSpPr>
              <a:spLocks/>
            </p:cNvSpPr>
            <p:nvPr/>
          </p:nvSpPr>
          <p:spPr bwMode="auto">
            <a:xfrm>
              <a:off x="3011488" y="3498850"/>
              <a:ext cx="28575" cy="66675"/>
            </a:xfrm>
            <a:custGeom>
              <a:avLst/>
              <a:gdLst>
                <a:gd name="T0" fmla="*/ 49 w 54"/>
                <a:gd name="T1" fmla="*/ 112 h 131"/>
                <a:gd name="T2" fmla="*/ 28 w 54"/>
                <a:gd name="T3" fmla="*/ 15 h 131"/>
                <a:gd name="T4" fmla="*/ 8 w 54"/>
                <a:gd name="T5" fmla="*/ 12 h 131"/>
                <a:gd name="T6" fmla="*/ 34 w 54"/>
                <a:gd name="T7" fmla="*/ 122 h 131"/>
                <a:gd name="T8" fmla="*/ 49 w 54"/>
                <a:gd name="T9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1">
                  <a:moveTo>
                    <a:pt x="49" y="112"/>
                  </a:moveTo>
                  <a:cubicBezTo>
                    <a:pt x="34" y="81"/>
                    <a:pt x="30" y="49"/>
                    <a:pt x="28" y="15"/>
                  </a:cubicBezTo>
                  <a:cubicBezTo>
                    <a:pt x="28" y="4"/>
                    <a:pt x="11" y="0"/>
                    <a:pt x="8" y="12"/>
                  </a:cubicBezTo>
                  <a:cubicBezTo>
                    <a:pt x="0" y="51"/>
                    <a:pt x="12" y="89"/>
                    <a:pt x="34" y="122"/>
                  </a:cubicBezTo>
                  <a:cubicBezTo>
                    <a:pt x="40" y="131"/>
                    <a:pt x="54" y="123"/>
                    <a:pt x="49" y="11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16"/>
            <p:cNvSpPr>
              <a:spLocks/>
            </p:cNvSpPr>
            <p:nvPr/>
          </p:nvSpPr>
          <p:spPr bwMode="auto">
            <a:xfrm>
              <a:off x="3001963" y="3408363"/>
              <a:ext cx="19050" cy="53975"/>
            </a:xfrm>
            <a:custGeom>
              <a:avLst/>
              <a:gdLst>
                <a:gd name="T0" fmla="*/ 35 w 36"/>
                <a:gd name="T1" fmla="*/ 14 h 107"/>
                <a:gd name="T2" fmla="*/ 15 w 36"/>
                <a:gd name="T3" fmla="*/ 9 h 107"/>
                <a:gd name="T4" fmla="*/ 15 w 36"/>
                <a:gd name="T5" fmla="*/ 97 h 107"/>
                <a:gd name="T6" fmla="*/ 32 w 36"/>
                <a:gd name="T7" fmla="*/ 92 h 107"/>
                <a:gd name="T8" fmla="*/ 35 w 36"/>
                <a:gd name="T9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7">
                  <a:moveTo>
                    <a:pt x="35" y="14"/>
                  </a:moveTo>
                  <a:cubicBezTo>
                    <a:pt x="36" y="3"/>
                    <a:pt x="20" y="0"/>
                    <a:pt x="15" y="9"/>
                  </a:cubicBezTo>
                  <a:cubicBezTo>
                    <a:pt x="0" y="34"/>
                    <a:pt x="5" y="70"/>
                    <a:pt x="15" y="97"/>
                  </a:cubicBezTo>
                  <a:cubicBezTo>
                    <a:pt x="19" y="107"/>
                    <a:pt x="34" y="103"/>
                    <a:pt x="32" y="92"/>
                  </a:cubicBezTo>
                  <a:cubicBezTo>
                    <a:pt x="26" y="64"/>
                    <a:pt x="33" y="41"/>
                    <a:pt x="35" y="1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17"/>
            <p:cNvSpPr>
              <a:spLocks/>
            </p:cNvSpPr>
            <p:nvPr/>
          </p:nvSpPr>
          <p:spPr bwMode="auto">
            <a:xfrm>
              <a:off x="3022600" y="3335338"/>
              <a:ext cx="28575" cy="42863"/>
            </a:xfrm>
            <a:custGeom>
              <a:avLst/>
              <a:gdLst>
                <a:gd name="T0" fmla="*/ 37 w 56"/>
                <a:gd name="T1" fmla="*/ 5 h 86"/>
                <a:gd name="T2" fmla="*/ 2 w 56"/>
                <a:gd name="T3" fmla="*/ 69 h 86"/>
                <a:gd name="T4" fmla="*/ 20 w 56"/>
                <a:gd name="T5" fmla="*/ 74 h 86"/>
                <a:gd name="T6" fmla="*/ 33 w 56"/>
                <a:gd name="T7" fmla="*/ 45 h 86"/>
                <a:gd name="T8" fmla="*/ 51 w 56"/>
                <a:gd name="T9" fmla="*/ 19 h 86"/>
                <a:gd name="T10" fmla="*/ 37 w 56"/>
                <a:gd name="T11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6">
                  <a:moveTo>
                    <a:pt x="37" y="5"/>
                  </a:moveTo>
                  <a:cubicBezTo>
                    <a:pt x="15" y="16"/>
                    <a:pt x="5" y="47"/>
                    <a:pt x="2" y="69"/>
                  </a:cubicBezTo>
                  <a:cubicBezTo>
                    <a:pt x="0" y="81"/>
                    <a:pt x="16" y="86"/>
                    <a:pt x="20" y="74"/>
                  </a:cubicBezTo>
                  <a:cubicBezTo>
                    <a:pt x="23" y="64"/>
                    <a:pt x="27" y="54"/>
                    <a:pt x="33" y="45"/>
                  </a:cubicBezTo>
                  <a:cubicBezTo>
                    <a:pt x="38" y="36"/>
                    <a:pt x="46" y="28"/>
                    <a:pt x="51" y="19"/>
                  </a:cubicBezTo>
                  <a:cubicBezTo>
                    <a:pt x="56" y="10"/>
                    <a:pt x="46" y="0"/>
                    <a:pt x="37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18"/>
            <p:cNvSpPr>
              <a:spLocks/>
            </p:cNvSpPr>
            <p:nvPr/>
          </p:nvSpPr>
          <p:spPr bwMode="auto">
            <a:xfrm>
              <a:off x="3081338" y="3287713"/>
              <a:ext cx="38100" cy="25400"/>
            </a:xfrm>
            <a:custGeom>
              <a:avLst/>
              <a:gdLst>
                <a:gd name="T0" fmla="*/ 62 w 75"/>
                <a:gd name="T1" fmla="*/ 3 h 49"/>
                <a:gd name="T2" fmla="*/ 5 w 75"/>
                <a:gd name="T3" fmla="*/ 37 h 49"/>
                <a:gd name="T4" fmla="*/ 8 w 75"/>
                <a:gd name="T5" fmla="*/ 49 h 49"/>
                <a:gd name="T6" fmla="*/ 71 w 75"/>
                <a:gd name="T7" fmla="*/ 12 h 49"/>
                <a:gd name="T8" fmla="*/ 62 w 75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9">
                  <a:moveTo>
                    <a:pt x="62" y="3"/>
                  </a:moveTo>
                  <a:cubicBezTo>
                    <a:pt x="44" y="15"/>
                    <a:pt x="26" y="28"/>
                    <a:pt x="5" y="37"/>
                  </a:cubicBezTo>
                  <a:cubicBezTo>
                    <a:pt x="0" y="39"/>
                    <a:pt x="2" y="49"/>
                    <a:pt x="8" y="49"/>
                  </a:cubicBezTo>
                  <a:cubicBezTo>
                    <a:pt x="33" y="46"/>
                    <a:pt x="58" y="34"/>
                    <a:pt x="71" y="12"/>
                  </a:cubicBezTo>
                  <a:cubicBezTo>
                    <a:pt x="75" y="7"/>
                    <a:pt x="68" y="0"/>
                    <a:pt x="62" y="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19"/>
            <p:cNvSpPr>
              <a:spLocks/>
            </p:cNvSpPr>
            <p:nvPr/>
          </p:nvSpPr>
          <p:spPr bwMode="auto">
            <a:xfrm>
              <a:off x="3157538" y="3267075"/>
              <a:ext cx="47625" cy="14288"/>
            </a:xfrm>
            <a:custGeom>
              <a:avLst/>
              <a:gdLst>
                <a:gd name="T0" fmla="*/ 84 w 94"/>
                <a:gd name="T1" fmla="*/ 6 h 28"/>
                <a:gd name="T2" fmla="*/ 6 w 94"/>
                <a:gd name="T3" fmla="*/ 15 h 28"/>
                <a:gd name="T4" fmla="*/ 8 w 94"/>
                <a:gd name="T5" fmla="*/ 28 h 28"/>
                <a:gd name="T6" fmla="*/ 82 w 94"/>
                <a:gd name="T7" fmla="*/ 23 h 28"/>
                <a:gd name="T8" fmla="*/ 84 w 9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8">
                  <a:moveTo>
                    <a:pt x="84" y="6"/>
                  </a:moveTo>
                  <a:cubicBezTo>
                    <a:pt x="58" y="0"/>
                    <a:pt x="31" y="5"/>
                    <a:pt x="6" y="15"/>
                  </a:cubicBezTo>
                  <a:cubicBezTo>
                    <a:pt x="0" y="17"/>
                    <a:pt x="0" y="28"/>
                    <a:pt x="8" y="28"/>
                  </a:cubicBezTo>
                  <a:cubicBezTo>
                    <a:pt x="32" y="25"/>
                    <a:pt x="57" y="26"/>
                    <a:pt x="82" y="23"/>
                  </a:cubicBezTo>
                  <a:cubicBezTo>
                    <a:pt x="90" y="22"/>
                    <a:pt x="94" y="8"/>
                    <a:pt x="84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20"/>
            <p:cNvSpPr>
              <a:spLocks/>
            </p:cNvSpPr>
            <p:nvPr/>
          </p:nvSpPr>
          <p:spPr bwMode="auto">
            <a:xfrm>
              <a:off x="3236913" y="3279775"/>
              <a:ext cx="46038" cy="25400"/>
            </a:xfrm>
            <a:custGeom>
              <a:avLst/>
              <a:gdLst>
                <a:gd name="T0" fmla="*/ 80 w 89"/>
                <a:gd name="T1" fmla="*/ 29 h 49"/>
                <a:gd name="T2" fmla="*/ 13 w 89"/>
                <a:gd name="T3" fmla="*/ 1 h 49"/>
                <a:gd name="T4" fmla="*/ 9 w 89"/>
                <a:gd name="T5" fmla="*/ 14 h 49"/>
                <a:gd name="T6" fmla="*/ 69 w 89"/>
                <a:gd name="T7" fmla="*/ 44 h 49"/>
                <a:gd name="T8" fmla="*/ 80 w 89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9">
                  <a:moveTo>
                    <a:pt x="80" y="29"/>
                  </a:moveTo>
                  <a:cubicBezTo>
                    <a:pt x="62" y="12"/>
                    <a:pt x="38" y="4"/>
                    <a:pt x="13" y="1"/>
                  </a:cubicBezTo>
                  <a:cubicBezTo>
                    <a:pt x="4" y="0"/>
                    <a:pt x="0" y="12"/>
                    <a:pt x="9" y="14"/>
                  </a:cubicBezTo>
                  <a:cubicBezTo>
                    <a:pt x="31" y="20"/>
                    <a:pt x="49" y="32"/>
                    <a:pt x="69" y="44"/>
                  </a:cubicBezTo>
                  <a:cubicBezTo>
                    <a:pt x="78" y="49"/>
                    <a:pt x="89" y="36"/>
                    <a:pt x="80" y="2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21"/>
            <p:cNvSpPr>
              <a:spLocks/>
            </p:cNvSpPr>
            <p:nvPr/>
          </p:nvSpPr>
          <p:spPr bwMode="auto">
            <a:xfrm>
              <a:off x="3295650" y="3316288"/>
              <a:ext cx="33338" cy="46038"/>
            </a:xfrm>
            <a:custGeom>
              <a:avLst/>
              <a:gdLst>
                <a:gd name="T0" fmla="*/ 63 w 66"/>
                <a:gd name="T1" fmla="*/ 74 h 90"/>
                <a:gd name="T2" fmla="*/ 16 w 66"/>
                <a:gd name="T3" fmla="*/ 7 h 90"/>
                <a:gd name="T4" fmla="*/ 5 w 66"/>
                <a:gd name="T5" fmla="*/ 14 h 90"/>
                <a:gd name="T6" fmla="*/ 46 w 66"/>
                <a:gd name="T7" fmla="*/ 84 h 90"/>
                <a:gd name="T8" fmla="*/ 63 w 66"/>
                <a:gd name="T9" fmla="*/ 7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0">
                  <a:moveTo>
                    <a:pt x="63" y="74"/>
                  </a:moveTo>
                  <a:cubicBezTo>
                    <a:pt x="56" y="49"/>
                    <a:pt x="32" y="27"/>
                    <a:pt x="16" y="7"/>
                  </a:cubicBezTo>
                  <a:cubicBezTo>
                    <a:pt x="11" y="0"/>
                    <a:pt x="0" y="6"/>
                    <a:pt x="5" y="14"/>
                  </a:cubicBezTo>
                  <a:cubicBezTo>
                    <a:pt x="17" y="36"/>
                    <a:pt x="27" y="67"/>
                    <a:pt x="46" y="84"/>
                  </a:cubicBezTo>
                  <a:cubicBezTo>
                    <a:pt x="54" y="90"/>
                    <a:pt x="66" y="84"/>
                    <a:pt x="63" y="7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22"/>
            <p:cNvSpPr>
              <a:spLocks/>
            </p:cNvSpPr>
            <p:nvPr/>
          </p:nvSpPr>
          <p:spPr bwMode="auto">
            <a:xfrm>
              <a:off x="3330575" y="3381375"/>
              <a:ext cx="23813" cy="30163"/>
            </a:xfrm>
            <a:custGeom>
              <a:avLst/>
              <a:gdLst>
                <a:gd name="T0" fmla="*/ 43 w 45"/>
                <a:gd name="T1" fmla="*/ 41 h 59"/>
                <a:gd name="T2" fmla="*/ 24 w 45"/>
                <a:gd name="T3" fmla="*/ 10 h 59"/>
                <a:gd name="T4" fmla="*/ 7 w 45"/>
                <a:gd name="T5" fmla="*/ 20 h 59"/>
                <a:gd name="T6" fmla="*/ 28 w 45"/>
                <a:gd name="T7" fmla="*/ 53 h 59"/>
                <a:gd name="T8" fmla="*/ 43 w 45"/>
                <a:gd name="T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9">
                  <a:moveTo>
                    <a:pt x="43" y="41"/>
                  </a:moveTo>
                  <a:cubicBezTo>
                    <a:pt x="41" y="29"/>
                    <a:pt x="31" y="19"/>
                    <a:pt x="24" y="10"/>
                  </a:cubicBezTo>
                  <a:cubicBezTo>
                    <a:pt x="16" y="0"/>
                    <a:pt x="0" y="9"/>
                    <a:pt x="7" y="20"/>
                  </a:cubicBezTo>
                  <a:cubicBezTo>
                    <a:pt x="13" y="32"/>
                    <a:pt x="17" y="45"/>
                    <a:pt x="28" y="53"/>
                  </a:cubicBezTo>
                  <a:cubicBezTo>
                    <a:pt x="36" y="59"/>
                    <a:pt x="45" y="49"/>
                    <a:pt x="43" y="4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23"/>
            <p:cNvSpPr>
              <a:spLocks/>
            </p:cNvSpPr>
            <p:nvPr/>
          </p:nvSpPr>
          <p:spPr bwMode="auto">
            <a:xfrm>
              <a:off x="3390900" y="3362325"/>
              <a:ext cx="28575" cy="42863"/>
            </a:xfrm>
            <a:custGeom>
              <a:avLst/>
              <a:gdLst>
                <a:gd name="T0" fmla="*/ 51 w 54"/>
                <a:gd name="T1" fmla="*/ 12 h 82"/>
                <a:gd name="T2" fmla="*/ 33 w 54"/>
                <a:gd name="T3" fmla="*/ 9 h 82"/>
                <a:gd name="T4" fmla="*/ 7 w 54"/>
                <a:gd name="T5" fmla="*/ 63 h 82"/>
                <a:gd name="T6" fmla="*/ 20 w 54"/>
                <a:gd name="T7" fmla="*/ 75 h 82"/>
                <a:gd name="T8" fmla="*/ 51 w 54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2">
                  <a:moveTo>
                    <a:pt x="51" y="12"/>
                  </a:moveTo>
                  <a:cubicBezTo>
                    <a:pt x="50" y="2"/>
                    <a:pt x="37" y="0"/>
                    <a:pt x="33" y="9"/>
                  </a:cubicBezTo>
                  <a:cubicBezTo>
                    <a:pt x="27" y="28"/>
                    <a:pt x="21" y="48"/>
                    <a:pt x="7" y="63"/>
                  </a:cubicBezTo>
                  <a:cubicBezTo>
                    <a:pt x="0" y="71"/>
                    <a:pt x="11" y="82"/>
                    <a:pt x="20" y="75"/>
                  </a:cubicBezTo>
                  <a:cubicBezTo>
                    <a:pt x="39" y="60"/>
                    <a:pt x="54" y="37"/>
                    <a:pt x="51" y="1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24"/>
            <p:cNvSpPr>
              <a:spLocks/>
            </p:cNvSpPr>
            <p:nvPr/>
          </p:nvSpPr>
          <p:spPr bwMode="auto">
            <a:xfrm>
              <a:off x="3433763" y="3295650"/>
              <a:ext cx="34925" cy="44450"/>
            </a:xfrm>
            <a:custGeom>
              <a:avLst/>
              <a:gdLst>
                <a:gd name="T0" fmla="*/ 50 w 70"/>
                <a:gd name="T1" fmla="*/ 6 h 86"/>
                <a:gd name="T2" fmla="*/ 3 w 70"/>
                <a:gd name="T3" fmla="*/ 71 h 86"/>
                <a:gd name="T4" fmla="*/ 19 w 70"/>
                <a:gd name="T5" fmla="*/ 78 h 86"/>
                <a:gd name="T6" fmla="*/ 63 w 70"/>
                <a:gd name="T7" fmla="*/ 22 h 86"/>
                <a:gd name="T8" fmla="*/ 50 w 70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6">
                  <a:moveTo>
                    <a:pt x="50" y="6"/>
                  </a:moveTo>
                  <a:cubicBezTo>
                    <a:pt x="27" y="20"/>
                    <a:pt x="11" y="45"/>
                    <a:pt x="3" y="71"/>
                  </a:cubicBezTo>
                  <a:cubicBezTo>
                    <a:pt x="0" y="81"/>
                    <a:pt x="14" y="86"/>
                    <a:pt x="19" y="78"/>
                  </a:cubicBezTo>
                  <a:cubicBezTo>
                    <a:pt x="32" y="57"/>
                    <a:pt x="48" y="41"/>
                    <a:pt x="63" y="22"/>
                  </a:cubicBezTo>
                  <a:cubicBezTo>
                    <a:pt x="70" y="14"/>
                    <a:pt x="61" y="0"/>
                    <a:pt x="50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25"/>
            <p:cNvSpPr>
              <a:spLocks/>
            </p:cNvSpPr>
            <p:nvPr/>
          </p:nvSpPr>
          <p:spPr bwMode="auto">
            <a:xfrm>
              <a:off x="3502025" y="3252788"/>
              <a:ext cx="55563" cy="25400"/>
            </a:xfrm>
            <a:custGeom>
              <a:avLst/>
              <a:gdLst>
                <a:gd name="T0" fmla="*/ 93 w 108"/>
                <a:gd name="T1" fmla="*/ 0 h 52"/>
                <a:gd name="T2" fmla="*/ 6 w 108"/>
                <a:gd name="T3" fmla="*/ 37 h 52"/>
                <a:gd name="T4" fmla="*/ 16 w 108"/>
                <a:gd name="T5" fmla="*/ 49 h 52"/>
                <a:gd name="T6" fmla="*/ 96 w 108"/>
                <a:gd name="T7" fmla="*/ 23 h 52"/>
                <a:gd name="T8" fmla="*/ 93 w 10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52">
                  <a:moveTo>
                    <a:pt x="93" y="0"/>
                  </a:moveTo>
                  <a:cubicBezTo>
                    <a:pt x="61" y="1"/>
                    <a:pt x="30" y="16"/>
                    <a:pt x="6" y="37"/>
                  </a:cubicBezTo>
                  <a:cubicBezTo>
                    <a:pt x="0" y="43"/>
                    <a:pt x="8" y="52"/>
                    <a:pt x="16" y="49"/>
                  </a:cubicBezTo>
                  <a:cubicBezTo>
                    <a:pt x="42" y="38"/>
                    <a:pt x="69" y="31"/>
                    <a:pt x="96" y="23"/>
                  </a:cubicBezTo>
                  <a:cubicBezTo>
                    <a:pt x="108" y="19"/>
                    <a:pt x="106" y="0"/>
                    <a:pt x="93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26"/>
            <p:cNvSpPr>
              <a:spLocks/>
            </p:cNvSpPr>
            <p:nvPr/>
          </p:nvSpPr>
          <p:spPr bwMode="auto">
            <a:xfrm>
              <a:off x="3586163" y="3259138"/>
              <a:ext cx="50800" cy="19050"/>
            </a:xfrm>
            <a:custGeom>
              <a:avLst/>
              <a:gdLst>
                <a:gd name="T0" fmla="*/ 88 w 97"/>
                <a:gd name="T1" fmla="*/ 14 h 36"/>
                <a:gd name="T2" fmla="*/ 14 w 97"/>
                <a:gd name="T3" fmla="*/ 2 h 36"/>
                <a:gd name="T4" fmla="*/ 12 w 97"/>
                <a:gd name="T5" fmla="*/ 21 h 36"/>
                <a:gd name="T6" fmla="*/ 83 w 97"/>
                <a:gd name="T7" fmla="*/ 35 h 36"/>
                <a:gd name="T8" fmla="*/ 88 w 97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6">
                  <a:moveTo>
                    <a:pt x="88" y="14"/>
                  </a:moveTo>
                  <a:cubicBezTo>
                    <a:pt x="68" y="0"/>
                    <a:pt x="38" y="0"/>
                    <a:pt x="14" y="2"/>
                  </a:cubicBezTo>
                  <a:cubicBezTo>
                    <a:pt x="4" y="3"/>
                    <a:pt x="0" y="20"/>
                    <a:pt x="12" y="21"/>
                  </a:cubicBezTo>
                  <a:cubicBezTo>
                    <a:pt x="35" y="25"/>
                    <a:pt x="59" y="34"/>
                    <a:pt x="83" y="35"/>
                  </a:cubicBezTo>
                  <a:cubicBezTo>
                    <a:pt x="95" y="36"/>
                    <a:pt x="97" y="20"/>
                    <a:pt x="88" y="1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27"/>
            <p:cNvSpPr>
              <a:spLocks/>
            </p:cNvSpPr>
            <p:nvPr/>
          </p:nvSpPr>
          <p:spPr bwMode="auto">
            <a:xfrm>
              <a:off x="3670300" y="3295650"/>
              <a:ext cx="39688" cy="41275"/>
            </a:xfrm>
            <a:custGeom>
              <a:avLst/>
              <a:gdLst>
                <a:gd name="T0" fmla="*/ 72 w 77"/>
                <a:gd name="T1" fmla="*/ 63 h 82"/>
                <a:gd name="T2" fmla="*/ 16 w 77"/>
                <a:gd name="T3" fmla="*/ 5 h 82"/>
                <a:gd name="T4" fmla="*/ 6 w 77"/>
                <a:gd name="T5" fmla="*/ 17 h 82"/>
                <a:gd name="T6" fmla="*/ 33 w 77"/>
                <a:gd name="T7" fmla="*/ 45 h 82"/>
                <a:gd name="T8" fmla="*/ 58 w 77"/>
                <a:gd name="T9" fmla="*/ 74 h 82"/>
                <a:gd name="T10" fmla="*/ 72 w 77"/>
                <a:gd name="T11" fmla="*/ 6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82">
                  <a:moveTo>
                    <a:pt x="72" y="63"/>
                  </a:moveTo>
                  <a:cubicBezTo>
                    <a:pt x="60" y="39"/>
                    <a:pt x="36" y="21"/>
                    <a:pt x="16" y="5"/>
                  </a:cubicBezTo>
                  <a:cubicBezTo>
                    <a:pt x="9" y="0"/>
                    <a:pt x="0" y="11"/>
                    <a:pt x="6" y="17"/>
                  </a:cubicBezTo>
                  <a:cubicBezTo>
                    <a:pt x="16" y="26"/>
                    <a:pt x="24" y="35"/>
                    <a:pt x="33" y="45"/>
                  </a:cubicBezTo>
                  <a:cubicBezTo>
                    <a:pt x="41" y="55"/>
                    <a:pt x="48" y="66"/>
                    <a:pt x="58" y="74"/>
                  </a:cubicBezTo>
                  <a:cubicBezTo>
                    <a:pt x="66" y="82"/>
                    <a:pt x="77" y="73"/>
                    <a:pt x="72" y="6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28"/>
            <p:cNvSpPr>
              <a:spLocks/>
            </p:cNvSpPr>
            <p:nvPr/>
          </p:nvSpPr>
          <p:spPr bwMode="auto">
            <a:xfrm>
              <a:off x="3714750" y="3365500"/>
              <a:ext cx="22225" cy="57150"/>
            </a:xfrm>
            <a:custGeom>
              <a:avLst/>
              <a:gdLst>
                <a:gd name="T0" fmla="*/ 21 w 44"/>
                <a:gd name="T1" fmla="*/ 10 h 111"/>
                <a:gd name="T2" fmla="*/ 0 w 44"/>
                <a:gd name="T3" fmla="*/ 16 h 111"/>
                <a:gd name="T4" fmla="*/ 4 w 44"/>
                <a:gd name="T5" fmla="*/ 60 h 111"/>
                <a:gd name="T6" fmla="*/ 16 w 44"/>
                <a:gd name="T7" fmla="*/ 102 h 111"/>
                <a:gd name="T8" fmla="*/ 39 w 44"/>
                <a:gd name="T9" fmla="*/ 99 h 111"/>
                <a:gd name="T10" fmla="*/ 21 w 44"/>
                <a:gd name="T11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11">
                  <a:moveTo>
                    <a:pt x="21" y="10"/>
                  </a:moveTo>
                  <a:cubicBezTo>
                    <a:pt x="16" y="0"/>
                    <a:pt x="1" y="6"/>
                    <a:pt x="0" y="16"/>
                  </a:cubicBezTo>
                  <a:cubicBezTo>
                    <a:pt x="0" y="31"/>
                    <a:pt x="2" y="45"/>
                    <a:pt x="4" y="60"/>
                  </a:cubicBezTo>
                  <a:cubicBezTo>
                    <a:pt x="7" y="75"/>
                    <a:pt x="8" y="89"/>
                    <a:pt x="16" y="102"/>
                  </a:cubicBezTo>
                  <a:cubicBezTo>
                    <a:pt x="21" y="111"/>
                    <a:pt x="37" y="111"/>
                    <a:pt x="39" y="99"/>
                  </a:cubicBezTo>
                  <a:cubicBezTo>
                    <a:pt x="44" y="71"/>
                    <a:pt x="32" y="36"/>
                    <a:pt x="21" y="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29"/>
            <p:cNvSpPr>
              <a:spLocks/>
            </p:cNvSpPr>
            <p:nvPr/>
          </p:nvSpPr>
          <p:spPr bwMode="auto">
            <a:xfrm>
              <a:off x="3381375" y="3879850"/>
              <a:ext cx="46038" cy="30163"/>
            </a:xfrm>
            <a:custGeom>
              <a:avLst/>
              <a:gdLst>
                <a:gd name="T0" fmla="*/ 75 w 89"/>
                <a:gd name="T1" fmla="*/ 3 h 60"/>
                <a:gd name="T2" fmla="*/ 11 w 89"/>
                <a:gd name="T3" fmla="*/ 38 h 60"/>
                <a:gd name="T4" fmla="*/ 20 w 89"/>
                <a:gd name="T5" fmla="*/ 54 h 60"/>
                <a:gd name="T6" fmla="*/ 83 w 89"/>
                <a:gd name="T7" fmla="*/ 16 h 60"/>
                <a:gd name="T8" fmla="*/ 75 w 89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60">
                  <a:moveTo>
                    <a:pt x="75" y="3"/>
                  </a:moveTo>
                  <a:cubicBezTo>
                    <a:pt x="52" y="12"/>
                    <a:pt x="31" y="24"/>
                    <a:pt x="11" y="38"/>
                  </a:cubicBezTo>
                  <a:cubicBezTo>
                    <a:pt x="0" y="45"/>
                    <a:pt x="9" y="60"/>
                    <a:pt x="20" y="54"/>
                  </a:cubicBezTo>
                  <a:cubicBezTo>
                    <a:pt x="42" y="43"/>
                    <a:pt x="63" y="31"/>
                    <a:pt x="83" y="16"/>
                  </a:cubicBezTo>
                  <a:cubicBezTo>
                    <a:pt x="89" y="11"/>
                    <a:pt x="82" y="0"/>
                    <a:pt x="75" y="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30"/>
            <p:cNvSpPr>
              <a:spLocks/>
            </p:cNvSpPr>
            <p:nvPr/>
          </p:nvSpPr>
          <p:spPr bwMode="auto">
            <a:xfrm>
              <a:off x="3457575" y="3819525"/>
              <a:ext cx="42863" cy="38100"/>
            </a:xfrm>
            <a:custGeom>
              <a:avLst/>
              <a:gdLst>
                <a:gd name="T0" fmla="*/ 66 w 83"/>
                <a:gd name="T1" fmla="*/ 5 h 73"/>
                <a:gd name="T2" fmla="*/ 7 w 83"/>
                <a:gd name="T3" fmla="*/ 53 h 73"/>
                <a:gd name="T4" fmla="*/ 18 w 83"/>
                <a:gd name="T5" fmla="*/ 67 h 73"/>
                <a:gd name="T6" fmla="*/ 77 w 83"/>
                <a:gd name="T7" fmla="*/ 20 h 73"/>
                <a:gd name="T8" fmla="*/ 66 w 83"/>
                <a:gd name="T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3">
                  <a:moveTo>
                    <a:pt x="66" y="5"/>
                  </a:moveTo>
                  <a:cubicBezTo>
                    <a:pt x="44" y="17"/>
                    <a:pt x="26" y="37"/>
                    <a:pt x="7" y="53"/>
                  </a:cubicBezTo>
                  <a:cubicBezTo>
                    <a:pt x="0" y="60"/>
                    <a:pt x="10" y="73"/>
                    <a:pt x="18" y="67"/>
                  </a:cubicBezTo>
                  <a:cubicBezTo>
                    <a:pt x="38" y="53"/>
                    <a:pt x="61" y="39"/>
                    <a:pt x="77" y="20"/>
                  </a:cubicBezTo>
                  <a:cubicBezTo>
                    <a:pt x="83" y="12"/>
                    <a:pt x="75" y="0"/>
                    <a:pt x="66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31"/>
            <p:cNvSpPr>
              <a:spLocks/>
            </p:cNvSpPr>
            <p:nvPr/>
          </p:nvSpPr>
          <p:spPr bwMode="auto">
            <a:xfrm>
              <a:off x="3532188" y="3759200"/>
              <a:ext cx="42863" cy="39688"/>
            </a:xfrm>
            <a:custGeom>
              <a:avLst/>
              <a:gdLst>
                <a:gd name="T0" fmla="*/ 63 w 83"/>
                <a:gd name="T1" fmla="*/ 8 h 80"/>
                <a:gd name="T2" fmla="*/ 8 w 83"/>
                <a:gd name="T3" fmla="*/ 58 h 80"/>
                <a:gd name="T4" fmla="*/ 15 w 83"/>
                <a:gd name="T5" fmla="*/ 75 h 80"/>
                <a:gd name="T6" fmla="*/ 78 w 83"/>
                <a:gd name="T7" fmla="*/ 20 h 80"/>
                <a:gd name="T8" fmla="*/ 63 w 83"/>
                <a:gd name="T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0">
                  <a:moveTo>
                    <a:pt x="63" y="8"/>
                  </a:moveTo>
                  <a:cubicBezTo>
                    <a:pt x="47" y="27"/>
                    <a:pt x="28" y="43"/>
                    <a:pt x="8" y="58"/>
                  </a:cubicBezTo>
                  <a:cubicBezTo>
                    <a:pt x="0" y="64"/>
                    <a:pt x="4" y="80"/>
                    <a:pt x="15" y="75"/>
                  </a:cubicBezTo>
                  <a:cubicBezTo>
                    <a:pt x="42" y="66"/>
                    <a:pt x="64" y="45"/>
                    <a:pt x="78" y="20"/>
                  </a:cubicBezTo>
                  <a:cubicBezTo>
                    <a:pt x="83" y="11"/>
                    <a:pt x="71" y="0"/>
                    <a:pt x="63" y="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32"/>
            <p:cNvSpPr>
              <a:spLocks/>
            </p:cNvSpPr>
            <p:nvPr/>
          </p:nvSpPr>
          <p:spPr bwMode="auto">
            <a:xfrm>
              <a:off x="3602038" y="3679825"/>
              <a:ext cx="41275" cy="44450"/>
            </a:xfrm>
            <a:custGeom>
              <a:avLst/>
              <a:gdLst>
                <a:gd name="T0" fmla="*/ 63 w 80"/>
                <a:gd name="T1" fmla="*/ 8 h 86"/>
                <a:gd name="T2" fmla="*/ 9 w 80"/>
                <a:gd name="T3" fmla="*/ 65 h 86"/>
                <a:gd name="T4" fmla="*/ 18 w 80"/>
                <a:gd name="T5" fmla="*/ 80 h 86"/>
                <a:gd name="T6" fmla="*/ 78 w 80"/>
                <a:gd name="T7" fmla="*/ 16 h 86"/>
                <a:gd name="T8" fmla="*/ 63 w 80"/>
                <a:gd name="T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6">
                  <a:moveTo>
                    <a:pt x="63" y="8"/>
                  </a:moveTo>
                  <a:cubicBezTo>
                    <a:pt x="47" y="28"/>
                    <a:pt x="31" y="50"/>
                    <a:pt x="9" y="65"/>
                  </a:cubicBezTo>
                  <a:cubicBezTo>
                    <a:pt x="0" y="72"/>
                    <a:pt x="8" y="86"/>
                    <a:pt x="18" y="80"/>
                  </a:cubicBezTo>
                  <a:cubicBezTo>
                    <a:pt x="46" y="67"/>
                    <a:pt x="69" y="46"/>
                    <a:pt x="78" y="16"/>
                  </a:cubicBezTo>
                  <a:cubicBezTo>
                    <a:pt x="80" y="8"/>
                    <a:pt x="69" y="0"/>
                    <a:pt x="63" y="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33"/>
            <p:cNvSpPr>
              <a:spLocks/>
            </p:cNvSpPr>
            <p:nvPr/>
          </p:nvSpPr>
          <p:spPr bwMode="auto">
            <a:xfrm>
              <a:off x="3652838" y="3602038"/>
              <a:ext cx="39688" cy="50800"/>
            </a:xfrm>
            <a:custGeom>
              <a:avLst/>
              <a:gdLst>
                <a:gd name="T0" fmla="*/ 51 w 77"/>
                <a:gd name="T1" fmla="*/ 15 h 98"/>
                <a:gd name="T2" fmla="*/ 10 w 77"/>
                <a:gd name="T3" fmla="*/ 73 h 98"/>
                <a:gd name="T4" fmla="*/ 24 w 77"/>
                <a:gd name="T5" fmla="*/ 91 h 98"/>
                <a:gd name="T6" fmla="*/ 74 w 77"/>
                <a:gd name="T7" fmla="*/ 21 h 98"/>
                <a:gd name="T8" fmla="*/ 51 w 77"/>
                <a:gd name="T9" fmla="*/ 1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8">
                  <a:moveTo>
                    <a:pt x="51" y="15"/>
                  </a:moveTo>
                  <a:cubicBezTo>
                    <a:pt x="42" y="37"/>
                    <a:pt x="28" y="57"/>
                    <a:pt x="10" y="73"/>
                  </a:cubicBezTo>
                  <a:cubicBezTo>
                    <a:pt x="0" y="82"/>
                    <a:pt x="13" y="98"/>
                    <a:pt x="24" y="91"/>
                  </a:cubicBezTo>
                  <a:cubicBezTo>
                    <a:pt x="50" y="76"/>
                    <a:pt x="69" y="51"/>
                    <a:pt x="74" y="21"/>
                  </a:cubicBezTo>
                  <a:cubicBezTo>
                    <a:pt x="77" y="6"/>
                    <a:pt x="57" y="0"/>
                    <a:pt x="51" y="1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34"/>
            <p:cNvSpPr>
              <a:spLocks/>
            </p:cNvSpPr>
            <p:nvPr/>
          </p:nvSpPr>
          <p:spPr bwMode="auto">
            <a:xfrm>
              <a:off x="3708400" y="3497263"/>
              <a:ext cx="33338" cy="61913"/>
            </a:xfrm>
            <a:custGeom>
              <a:avLst/>
              <a:gdLst>
                <a:gd name="T0" fmla="*/ 41 w 65"/>
                <a:gd name="T1" fmla="*/ 10 h 120"/>
                <a:gd name="T2" fmla="*/ 5 w 65"/>
                <a:gd name="T3" fmla="*/ 98 h 120"/>
                <a:gd name="T4" fmla="*/ 21 w 65"/>
                <a:gd name="T5" fmla="*/ 111 h 120"/>
                <a:gd name="T6" fmla="*/ 64 w 65"/>
                <a:gd name="T7" fmla="*/ 17 h 120"/>
                <a:gd name="T8" fmla="*/ 41 w 65"/>
                <a:gd name="T9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1" y="10"/>
                  </a:moveTo>
                  <a:cubicBezTo>
                    <a:pt x="25" y="36"/>
                    <a:pt x="17" y="70"/>
                    <a:pt x="5" y="98"/>
                  </a:cubicBezTo>
                  <a:cubicBezTo>
                    <a:pt x="0" y="108"/>
                    <a:pt x="13" y="120"/>
                    <a:pt x="21" y="111"/>
                  </a:cubicBezTo>
                  <a:cubicBezTo>
                    <a:pt x="42" y="85"/>
                    <a:pt x="65" y="51"/>
                    <a:pt x="64" y="17"/>
                  </a:cubicBezTo>
                  <a:cubicBezTo>
                    <a:pt x="64" y="4"/>
                    <a:pt x="48" y="0"/>
                    <a:pt x="41" y="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35"/>
            <p:cNvSpPr>
              <a:spLocks/>
            </p:cNvSpPr>
            <p:nvPr/>
          </p:nvSpPr>
          <p:spPr bwMode="auto">
            <a:xfrm>
              <a:off x="3729038" y="3441700"/>
              <a:ext cx="11113" cy="36513"/>
            </a:xfrm>
            <a:custGeom>
              <a:avLst/>
              <a:gdLst>
                <a:gd name="T0" fmla="*/ 21 w 22"/>
                <a:gd name="T1" fmla="*/ 13 h 72"/>
                <a:gd name="T2" fmla="*/ 1 w 22"/>
                <a:gd name="T3" fmla="*/ 13 h 72"/>
                <a:gd name="T4" fmla="*/ 5 w 22"/>
                <a:gd name="T5" fmla="*/ 64 h 72"/>
                <a:gd name="T6" fmla="*/ 17 w 22"/>
                <a:gd name="T7" fmla="*/ 64 h 72"/>
                <a:gd name="T8" fmla="*/ 21 w 22"/>
                <a:gd name="T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2">
                  <a:moveTo>
                    <a:pt x="21" y="13"/>
                  </a:moveTo>
                  <a:cubicBezTo>
                    <a:pt x="20" y="0"/>
                    <a:pt x="2" y="0"/>
                    <a:pt x="1" y="13"/>
                  </a:cubicBezTo>
                  <a:cubicBezTo>
                    <a:pt x="0" y="30"/>
                    <a:pt x="3" y="47"/>
                    <a:pt x="5" y="64"/>
                  </a:cubicBezTo>
                  <a:cubicBezTo>
                    <a:pt x="5" y="72"/>
                    <a:pt x="17" y="72"/>
                    <a:pt x="17" y="64"/>
                  </a:cubicBezTo>
                  <a:cubicBezTo>
                    <a:pt x="19" y="47"/>
                    <a:pt x="22" y="30"/>
                    <a:pt x="21" y="1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6" name="Freeform 636"/>
          <p:cNvSpPr>
            <a:spLocks noEditPoints="1"/>
          </p:cNvSpPr>
          <p:nvPr/>
        </p:nvSpPr>
        <p:spPr bwMode="auto">
          <a:xfrm>
            <a:off x="10912162" y="5472078"/>
            <a:ext cx="808038" cy="823913"/>
          </a:xfrm>
          <a:custGeom>
            <a:avLst/>
            <a:gdLst>
              <a:gd name="T0" fmla="*/ 1480 w 1575"/>
              <a:gd name="T1" fmla="*/ 925 h 1608"/>
              <a:gd name="T2" fmla="*/ 1349 w 1575"/>
              <a:gd name="T3" fmla="*/ 1039 h 1608"/>
              <a:gd name="T4" fmla="*/ 943 w 1575"/>
              <a:gd name="T5" fmla="*/ 627 h 1608"/>
              <a:gd name="T6" fmla="*/ 939 w 1575"/>
              <a:gd name="T7" fmla="*/ 620 h 1608"/>
              <a:gd name="T8" fmla="*/ 859 w 1575"/>
              <a:gd name="T9" fmla="*/ 594 h 1608"/>
              <a:gd name="T10" fmla="*/ 721 w 1575"/>
              <a:gd name="T11" fmla="*/ 608 h 1608"/>
              <a:gd name="T12" fmla="*/ 714 w 1575"/>
              <a:gd name="T13" fmla="*/ 625 h 1608"/>
              <a:gd name="T14" fmla="*/ 711 w 1575"/>
              <a:gd name="T15" fmla="*/ 627 h 1608"/>
              <a:gd name="T16" fmla="*/ 339 w 1575"/>
              <a:gd name="T17" fmla="*/ 1044 h 1608"/>
              <a:gd name="T18" fmla="*/ 70 w 1575"/>
              <a:gd name="T19" fmla="*/ 622 h 1608"/>
              <a:gd name="T20" fmla="*/ 598 w 1575"/>
              <a:gd name="T21" fmla="*/ 311 h 1608"/>
              <a:gd name="T22" fmla="*/ 1525 w 1575"/>
              <a:gd name="T23" fmla="*/ 789 h 1608"/>
              <a:gd name="T24" fmla="*/ 1480 w 1575"/>
              <a:gd name="T25" fmla="*/ 925 h 1608"/>
              <a:gd name="T26" fmla="*/ 726 w 1575"/>
              <a:gd name="T27" fmla="*/ 636 h 1608"/>
              <a:gd name="T28" fmla="*/ 728 w 1575"/>
              <a:gd name="T29" fmla="*/ 631 h 1608"/>
              <a:gd name="T30" fmla="*/ 859 w 1575"/>
              <a:gd name="T31" fmla="*/ 619 h 1608"/>
              <a:gd name="T32" fmla="*/ 926 w 1575"/>
              <a:gd name="T33" fmla="*/ 676 h 1608"/>
              <a:gd name="T34" fmla="*/ 880 w 1575"/>
              <a:gd name="T35" fmla="*/ 747 h 1608"/>
              <a:gd name="T36" fmla="*/ 770 w 1575"/>
              <a:gd name="T37" fmla="*/ 748 h 1608"/>
              <a:gd name="T38" fmla="*/ 726 w 1575"/>
              <a:gd name="T39" fmla="*/ 636 h 1608"/>
              <a:gd name="T40" fmla="*/ 723 w 1575"/>
              <a:gd name="T41" fmla="*/ 756 h 1608"/>
              <a:gd name="T42" fmla="*/ 901 w 1575"/>
              <a:gd name="T43" fmla="*/ 769 h 1608"/>
              <a:gd name="T44" fmla="*/ 949 w 1575"/>
              <a:gd name="T45" fmla="*/ 712 h 1608"/>
              <a:gd name="T46" fmla="*/ 1070 w 1575"/>
              <a:gd name="T47" fmla="*/ 975 h 1608"/>
              <a:gd name="T48" fmla="*/ 799 w 1575"/>
              <a:gd name="T49" fmla="*/ 1115 h 1608"/>
              <a:gd name="T50" fmla="*/ 696 w 1575"/>
              <a:gd name="T51" fmla="*/ 725 h 1608"/>
              <a:gd name="T52" fmla="*/ 723 w 1575"/>
              <a:gd name="T53" fmla="*/ 756 h 1608"/>
              <a:gd name="T54" fmla="*/ 1288 w 1575"/>
              <a:gd name="T55" fmla="*/ 1197 h 1608"/>
              <a:gd name="T56" fmla="*/ 749 w 1575"/>
              <a:gd name="T57" fmla="*/ 1523 h 1608"/>
              <a:gd name="T58" fmla="*/ 378 w 1575"/>
              <a:gd name="T59" fmla="*/ 1078 h 1608"/>
              <a:gd name="T60" fmla="*/ 695 w 1575"/>
              <a:gd name="T61" fmla="*/ 648 h 1608"/>
              <a:gd name="T62" fmla="*/ 691 w 1575"/>
              <a:gd name="T63" fmla="*/ 712 h 1608"/>
              <a:gd name="T64" fmla="*/ 689 w 1575"/>
              <a:gd name="T65" fmla="*/ 712 h 1608"/>
              <a:gd name="T66" fmla="*/ 590 w 1575"/>
              <a:gd name="T67" fmla="*/ 977 h 1608"/>
              <a:gd name="T68" fmla="*/ 845 w 1575"/>
              <a:gd name="T69" fmla="*/ 1156 h 1608"/>
              <a:gd name="T70" fmla="*/ 1116 w 1575"/>
              <a:gd name="T71" fmla="*/ 957 h 1608"/>
              <a:gd name="T72" fmla="*/ 952 w 1575"/>
              <a:gd name="T73" fmla="*/ 689 h 1608"/>
              <a:gd name="T74" fmla="*/ 951 w 1575"/>
              <a:gd name="T75" fmla="*/ 657 h 1608"/>
              <a:gd name="T76" fmla="*/ 1288 w 1575"/>
              <a:gd name="T77" fmla="*/ 1197 h 1608"/>
              <a:gd name="T78" fmla="*/ 890 w 1575"/>
              <a:gd name="T79" fmla="*/ 56 h 1608"/>
              <a:gd name="T80" fmla="*/ 1058 w 1575"/>
              <a:gd name="T81" fmla="*/ 166 h 1608"/>
              <a:gd name="T82" fmla="*/ 1082 w 1575"/>
              <a:gd name="T83" fmla="*/ 308 h 1608"/>
              <a:gd name="T84" fmla="*/ 615 w 1575"/>
              <a:gd name="T85" fmla="*/ 256 h 1608"/>
              <a:gd name="T86" fmla="*/ 890 w 1575"/>
              <a:gd name="T87" fmla="*/ 56 h 1608"/>
              <a:gd name="T88" fmla="*/ 1236 w 1575"/>
              <a:gd name="T89" fmla="*/ 363 h 1608"/>
              <a:gd name="T90" fmla="*/ 1121 w 1575"/>
              <a:gd name="T91" fmla="*/ 320 h 1608"/>
              <a:gd name="T92" fmla="*/ 849 w 1575"/>
              <a:gd name="T93" fmla="*/ 7 h 1608"/>
              <a:gd name="T94" fmla="*/ 598 w 1575"/>
              <a:gd name="T95" fmla="*/ 257 h 1608"/>
              <a:gd name="T96" fmla="*/ 395 w 1575"/>
              <a:gd name="T97" fmla="*/ 292 h 1608"/>
              <a:gd name="T98" fmla="*/ 16 w 1575"/>
              <a:gd name="T99" fmla="*/ 702 h 1608"/>
              <a:gd name="T100" fmla="*/ 339 w 1575"/>
              <a:gd name="T101" fmla="*/ 1070 h 1608"/>
              <a:gd name="T102" fmla="*/ 339 w 1575"/>
              <a:gd name="T103" fmla="*/ 1078 h 1608"/>
              <a:gd name="T104" fmla="*/ 803 w 1575"/>
              <a:gd name="T105" fmla="*/ 1574 h 1608"/>
              <a:gd name="T106" fmla="*/ 1347 w 1575"/>
              <a:gd name="T107" fmla="*/ 1145 h 1608"/>
              <a:gd name="T108" fmla="*/ 1350 w 1575"/>
              <a:gd name="T109" fmla="*/ 1064 h 1608"/>
              <a:gd name="T110" fmla="*/ 1500 w 1575"/>
              <a:gd name="T111" fmla="*/ 961 h 1608"/>
              <a:gd name="T112" fmla="*/ 1558 w 1575"/>
              <a:gd name="T113" fmla="*/ 808 h 1608"/>
              <a:gd name="T114" fmla="*/ 1236 w 1575"/>
              <a:gd name="T115" fmla="*/ 363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5" h="1608">
                <a:moveTo>
                  <a:pt x="1480" y="925"/>
                </a:moveTo>
                <a:cubicBezTo>
                  <a:pt x="1449" y="971"/>
                  <a:pt x="1403" y="1022"/>
                  <a:pt x="1349" y="1039"/>
                </a:cubicBezTo>
                <a:cubicBezTo>
                  <a:pt x="1330" y="822"/>
                  <a:pt x="1180" y="630"/>
                  <a:pt x="943" y="627"/>
                </a:cubicBezTo>
                <a:cubicBezTo>
                  <a:pt x="941" y="625"/>
                  <a:pt x="941" y="622"/>
                  <a:pt x="939" y="620"/>
                </a:cubicBezTo>
                <a:cubicBezTo>
                  <a:pt x="923" y="598"/>
                  <a:pt x="884" y="596"/>
                  <a:pt x="859" y="594"/>
                </a:cubicBezTo>
                <a:cubicBezTo>
                  <a:pt x="812" y="588"/>
                  <a:pt x="766" y="594"/>
                  <a:pt x="721" y="608"/>
                </a:cubicBezTo>
                <a:cubicBezTo>
                  <a:pt x="713" y="611"/>
                  <a:pt x="711" y="619"/>
                  <a:pt x="714" y="625"/>
                </a:cubicBezTo>
                <a:cubicBezTo>
                  <a:pt x="713" y="625"/>
                  <a:pt x="712" y="626"/>
                  <a:pt x="711" y="627"/>
                </a:cubicBezTo>
                <a:cubicBezTo>
                  <a:pt x="494" y="601"/>
                  <a:pt x="346" y="849"/>
                  <a:pt x="339" y="1044"/>
                </a:cubicBezTo>
                <a:cubicBezTo>
                  <a:pt x="151" y="995"/>
                  <a:pt x="0" y="828"/>
                  <a:pt x="70" y="622"/>
                </a:cubicBezTo>
                <a:cubicBezTo>
                  <a:pt x="145" y="403"/>
                  <a:pt x="388" y="318"/>
                  <a:pt x="598" y="311"/>
                </a:cubicBezTo>
                <a:cubicBezTo>
                  <a:pt x="971" y="297"/>
                  <a:pt x="1427" y="384"/>
                  <a:pt x="1525" y="789"/>
                </a:cubicBezTo>
                <a:cubicBezTo>
                  <a:pt x="1521" y="839"/>
                  <a:pt x="1510" y="881"/>
                  <a:pt x="1480" y="925"/>
                </a:cubicBezTo>
                <a:close/>
                <a:moveTo>
                  <a:pt x="726" y="636"/>
                </a:moveTo>
                <a:cubicBezTo>
                  <a:pt x="727" y="634"/>
                  <a:pt x="728" y="633"/>
                  <a:pt x="728" y="631"/>
                </a:cubicBezTo>
                <a:cubicBezTo>
                  <a:pt x="771" y="620"/>
                  <a:pt x="815" y="615"/>
                  <a:pt x="859" y="619"/>
                </a:cubicBezTo>
                <a:cubicBezTo>
                  <a:pt x="895" y="622"/>
                  <a:pt x="925" y="631"/>
                  <a:pt x="926" y="676"/>
                </a:cubicBezTo>
                <a:cubicBezTo>
                  <a:pt x="926" y="709"/>
                  <a:pt x="910" y="736"/>
                  <a:pt x="880" y="747"/>
                </a:cubicBezTo>
                <a:cubicBezTo>
                  <a:pt x="847" y="760"/>
                  <a:pt x="803" y="760"/>
                  <a:pt x="770" y="748"/>
                </a:cubicBezTo>
                <a:cubicBezTo>
                  <a:pt x="726" y="733"/>
                  <a:pt x="691" y="677"/>
                  <a:pt x="726" y="636"/>
                </a:cubicBezTo>
                <a:close/>
                <a:moveTo>
                  <a:pt x="723" y="756"/>
                </a:moveTo>
                <a:cubicBezTo>
                  <a:pt x="770" y="792"/>
                  <a:pt x="850" y="795"/>
                  <a:pt x="901" y="769"/>
                </a:cubicBezTo>
                <a:cubicBezTo>
                  <a:pt x="925" y="757"/>
                  <a:pt x="943" y="737"/>
                  <a:pt x="949" y="712"/>
                </a:cubicBezTo>
                <a:cubicBezTo>
                  <a:pt x="1046" y="762"/>
                  <a:pt x="1110" y="864"/>
                  <a:pt x="1070" y="975"/>
                </a:cubicBezTo>
                <a:cubicBezTo>
                  <a:pt x="1031" y="1083"/>
                  <a:pt x="907" y="1135"/>
                  <a:pt x="799" y="1115"/>
                </a:cubicBezTo>
                <a:cubicBezTo>
                  <a:pt x="593" y="1076"/>
                  <a:pt x="578" y="862"/>
                  <a:pt x="696" y="725"/>
                </a:cubicBezTo>
                <a:cubicBezTo>
                  <a:pt x="703" y="737"/>
                  <a:pt x="712" y="748"/>
                  <a:pt x="723" y="756"/>
                </a:cubicBezTo>
                <a:close/>
                <a:moveTo>
                  <a:pt x="1288" y="1197"/>
                </a:moveTo>
                <a:cubicBezTo>
                  <a:pt x="1234" y="1445"/>
                  <a:pt x="994" y="1583"/>
                  <a:pt x="749" y="1523"/>
                </a:cubicBezTo>
                <a:cubicBezTo>
                  <a:pt x="543" y="1473"/>
                  <a:pt x="391" y="1291"/>
                  <a:pt x="378" y="1078"/>
                </a:cubicBezTo>
                <a:cubicBezTo>
                  <a:pt x="365" y="859"/>
                  <a:pt x="500" y="712"/>
                  <a:pt x="695" y="648"/>
                </a:cubicBezTo>
                <a:cubicBezTo>
                  <a:pt x="684" y="667"/>
                  <a:pt x="683" y="691"/>
                  <a:pt x="691" y="712"/>
                </a:cubicBezTo>
                <a:cubicBezTo>
                  <a:pt x="690" y="712"/>
                  <a:pt x="690" y="712"/>
                  <a:pt x="689" y="712"/>
                </a:cubicBezTo>
                <a:cubicBezTo>
                  <a:pt x="595" y="759"/>
                  <a:pt x="561" y="879"/>
                  <a:pt x="590" y="977"/>
                </a:cubicBezTo>
                <a:cubicBezTo>
                  <a:pt x="622" y="1086"/>
                  <a:pt x="735" y="1154"/>
                  <a:pt x="845" y="1156"/>
                </a:cubicBezTo>
                <a:cubicBezTo>
                  <a:pt x="968" y="1159"/>
                  <a:pt x="1090" y="1082"/>
                  <a:pt x="1116" y="957"/>
                </a:cubicBezTo>
                <a:cubicBezTo>
                  <a:pt x="1141" y="836"/>
                  <a:pt x="1068" y="722"/>
                  <a:pt x="952" y="689"/>
                </a:cubicBezTo>
                <a:cubicBezTo>
                  <a:pt x="952" y="679"/>
                  <a:pt x="952" y="668"/>
                  <a:pt x="951" y="657"/>
                </a:cubicBezTo>
                <a:cubicBezTo>
                  <a:pt x="1222" y="668"/>
                  <a:pt x="1342" y="955"/>
                  <a:pt x="1288" y="1197"/>
                </a:cubicBezTo>
                <a:close/>
                <a:moveTo>
                  <a:pt x="890" y="56"/>
                </a:moveTo>
                <a:cubicBezTo>
                  <a:pt x="951" y="70"/>
                  <a:pt x="1026" y="109"/>
                  <a:pt x="1058" y="166"/>
                </a:cubicBezTo>
                <a:cubicBezTo>
                  <a:pt x="1082" y="209"/>
                  <a:pt x="1082" y="259"/>
                  <a:pt x="1082" y="308"/>
                </a:cubicBezTo>
                <a:cubicBezTo>
                  <a:pt x="935" y="266"/>
                  <a:pt x="770" y="247"/>
                  <a:pt x="615" y="256"/>
                </a:cubicBezTo>
                <a:cubicBezTo>
                  <a:pt x="624" y="115"/>
                  <a:pt x="750" y="25"/>
                  <a:pt x="890" y="56"/>
                </a:cubicBezTo>
                <a:close/>
                <a:moveTo>
                  <a:pt x="1236" y="363"/>
                </a:moveTo>
                <a:cubicBezTo>
                  <a:pt x="1200" y="347"/>
                  <a:pt x="1161" y="333"/>
                  <a:pt x="1121" y="320"/>
                </a:cubicBezTo>
                <a:cubicBezTo>
                  <a:pt x="1137" y="148"/>
                  <a:pt x="1029" y="17"/>
                  <a:pt x="849" y="7"/>
                </a:cubicBezTo>
                <a:cubicBezTo>
                  <a:pt x="707" y="0"/>
                  <a:pt x="573" y="109"/>
                  <a:pt x="598" y="257"/>
                </a:cubicBezTo>
                <a:cubicBezTo>
                  <a:pt x="527" y="263"/>
                  <a:pt x="458" y="274"/>
                  <a:pt x="395" y="292"/>
                </a:cubicBezTo>
                <a:cubicBezTo>
                  <a:pt x="209" y="344"/>
                  <a:pt x="33" y="500"/>
                  <a:pt x="16" y="702"/>
                </a:cubicBezTo>
                <a:cubicBezTo>
                  <a:pt x="0" y="889"/>
                  <a:pt x="152" y="1066"/>
                  <a:pt x="339" y="1070"/>
                </a:cubicBezTo>
                <a:cubicBezTo>
                  <a:pt x="339" y="1073"/>
                  <a:pt x="339" y="1076"/>
                  <a:pt x="339" y="1078"/>
                </a:cubicBezTo>
                <a:cubicBezTo>
                  <a:pt x="354" y="1333"/>
                  <a:pt x="550" y="1542"/>
                  <a:pt x="803" y="1574"/>
                </a:cubicBezTo>
                <a:cubicBezTo>
                  <a:pt x="1083" y="1608"/>
                  <a:pt x="1315" y="1425"/>
                  <a:pt x="1347" y="1145"/>
                </a:cubicBezTo>
                <a:cubicBezTo>
                  <a:pt x="1351" y="1118"/>
                  <a:pt x="1351" y="1091"/>
                  <a:pt x="1350" y="1064"/>
                </a:cubicBezTo>
                <a:cubicBezTo>
                  <a:pt x="1413" y="1071"/>
                  <a:pt x="1465" y="1007"/>
                  <a:pt x="1500" y="961"/>
                </a:cubicBezTo>
                <a:cubicBezTo>
                  <a:pt x="1531" y="919"/>
                  <a:pt x="1558" y="863"/>
                  <a:pt x="1558" y="808"/>
                </a:cubicBezTo>
                <a:cubicBezTo>
                  <a:pt x="1575" y="609"/>
                  <a:pt x="1407" y="440"/>
                  <a:pt x="1236" y="363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37"/>
          <p:cNvSpPr>
            <a:spLocks noEditPoints="1"/>
          </p:cNvSpPr>
          <p:nvPr/>
        </p:nvSpPr>
        <p:spPr bwMode="auto">
          <a:xfrm>
            <a:off x="9444452" y="3159125"/>
            <a:ext cx="1204913" cy="1277938"/>
          </a:xfrm>
          <a:custGeom>
            <a:avLst/>
            <a:gdLst>
              <a:gd name="T0" fmla="*/ 2167 w 2350"/>
              <a:gd name="T1" fmla="*/ 2161 h 2491"/>
              <a:gd name="T2" fmla="*/ 2084 w 2350"/>
              <a:gd name="T3" fmla="*/ 2139 h 2491"/>
              <a:gd name="T4" fmla="*/ 2115 w 2350"/>
              <a:gd name="T5" fmla="*/ 2067 h 2491"/>
              <a:gd name="T6" fmla="*/ 2210 w 2350"/>
              <a:gd name="T7" fmla="*/ 2066 h 2491"/>
              <a:gd name="T8" fmla="*/ 1938 w 2350"/>
              <a:gd name="T9" fmla="*/ 1069 h 2491"/>
              <a:gd name="T10" fmla="*/ 1188 w 2350"/>
              <a:gd name="T11" fmla="*/ 1107 h 2491"/>
              <a:gd name="T12" fmla="*/ 289 w 2350"/>
              <a:gd name="T13" fmla="*/ 1181 h 2491"/>
              <a:gd name="T14" fmla="*/ 296 w 2350"/>
              <a:gd name="T15" fmla="*/ 914 h 2491"/>
              <a:gd name="T16" fmla="*/ 603 w 2350"/>
              <a:gd name="T17" fmla="*/ 652 h 2491"/>
              <a:gd name="T18" fmla="*/ 1445 w 2350"/>
              <a:gd name="T19" fmla="*/ 559 h 2491"/>
              <a:gd name="T20" fmla="*/ 1875 w 2350"/>
              <a:gd name="T21" fmla="*/ 744 h 2491"/>
              <a:gd name="T22" fmla="*/ 2217 w 2350"/>
              <a:gd name="T23" fmla="*/ 1070 h 2491"/>
              <a:gd name="T24" fmla="*/ 1572 w 2350"/>
              <a:gd name="T25" fmla="*/ 1745 h 2491"/>
              <a:gd name="T26" fmla="*/ 1602 w 2350"/>
              <a:gd name="T27" fmla="*/ 1806 h 2491"/>
              <a:gd name="T28" fmla="*/ 1517 w 2350"/>
              <a:gd name="T29" fmla="*/ 1840 h 2491"/>
              <a:gd name="T30" fmla="*/ 1463 w 2350"/>
              <a:gd name="T31" fmla="*/ 1810 h 2491"/>
              <a:gd name="T32" fmla="*/ 1506 w 2350"/>
              <a:gd name="T33" fmla="*/ 1627 h 2491"/>
              <a:gd name="T34" fmla="*/ 864 w 2350"/>
              <a:gd name="T35" fmla="*/ 1741 h 2491"/>
              <a:gd name="T36" fmla="*/ 791 w 2350"/>
              <a:gd name="T37" fmla="*/ 1828 h 2491"/>
              <a:gd name="T38" fmla="*/ 696 w 2350"/>
              <a:gd name="T39" fmla="*/ 1835 h 2491"/>
              <a:gd name="T40" fmla="*/ 622 w 2350"/>
              <a:gd name="T41" fmla="*/ 1786 h 2491"/>
              <a:gd name="T42" fmla="*/ 673 w 2350"/>
              <a:gd name="T43" fmla="*/ 1728 h 2491"/>
              <a:gd name="T44" fmla="*/ 1201 w 2350"/>
              <a:gd name="T45" fmla="*/ 2241 h 2491"/>
              <a:gd name="T46" fmla="*/ 1234 w 2350"/>
              <a:gd name="T47" fmla="*/ 2337 h 2491"/>
              <a:gd name="T48" fmla="*/ 1162 w 2350"/>
              <a:gd name="T49" fmla="*/ 2370 h 2491"/>
              <a:gd name="T50" fmla="*/ 1034 w 2350"/>
              <a:gd name="T51" fmla="*/ 2270 h 2491"/>
              <a:gd name="T52" fmla="*/ 216 w 2350"/>
              <a:gd name="T53" fmla="*/ 1920 h 2491"/>
              <a:gd name="T54" fmla="*/ 254 w 2350"/>
              <a:gd name="T55" fmla="*/ 1984 h 2491"/>
              <a:gd name="T56" fmla="*/ 258 w 2350"/>
              <a:gd name="T57" fmla="*/ 2081 h 2491"/>
              <a:gd name="T58" fmla="*/ 128 w 2350"/>
              <a:gd name="T59" fmla="*/ 2053 h 2491"/>
              <a:gd name="T60" fmla="*/ 143 w 2350"/>
              <a:gd name="T61" fmla="*/ 1981 h 2491"/>
              <a:gd name="T62" fmla="*/ 2341 w 2350"/>
              <a:gd name="T63" fmla="*/ 2068 h 2491"/>
              <a:gd name="T64" fmla="*/ 2137 w 2350"/>
              <a:gd name="T65" fmla="*/ 1536 h 2491"/>
              <a:gd name="T66" fmla="*/ 1878 w 2350"/>
              <a:gd name="T67" fmla="*/ 711 h 2491"/>
              <a:gd name="T68" fmla="*/ 85 w 2350"/>
              <a:gd name="T69" fmla="*/ 1120 h 2491"/>
              <a:gd name="T70" fmla="*/ 12 w 2350"/>
              <a:gd name="T71" fmla="*/ 1965 h 2491"/>
              <a:gd name="T72" fmla="*/ 190 w 2350"/>
              <a:gd name="T73" fmla="*/ 2143 h 2491"/>
              <a:gd name="T74" fmla="*/ 377 w 2350"/>
              <a:gd name="T75" fmla="*/ 1986 h 2491"/>
              <a:gd name="T76" fmla="*/ 210 w 2350"/>
              <a:gd name="T77" fmla="*/ 1842 h 2491"/>
              <a:gd name="T78" fmla="*/ 711 w 2350"/>
              <a:gd name="T79" fmla="*/ 1583 h 2491"/>
              <a:gd name="T80" fmla="*/ 656 w 2350"/>
              <a:gd name="T81" fmla="*/ 1720 h 2491"/>
              <a:gd name="T82" fmla="*/ 607 w 2350"/>
              <a:gd name="T83" fmla="*/ 1809 h 2491"/>
              <a:gd name="T84" fmla="*/ 768 w 2350"/>
              <a:gd name="T85" fmla="*/ 1906 h 2491"/>
              <a:gd name="T86" fmla="*/ 865 w 2350"/>
              <a:gd name="T87" fmla="*/ 1778 h 2491"/>
              <a:gd name="T88" fmla="*/ 726 w 2350"/>
              <a:gd name="T89" fmla="*/ 1596 h 2491"/>
              <a:gd name="T90" fmla="*/ 1151 w 2350"/>
              <a:gd name="T91" fmla="*/ 2104 h 2491"/>
              <a:gd name="T92" fmla="*/ 985 w 2350"/>
              <a:gd name="T93" fmla="*/ 2266 h 2491"/>
              <a:gd name="T94" fmla="*/ 1175 w 2350"/>
              <a:gd name="T95" fmla="*/ 2386 h 2491"/>
              <a:gd name="T96" fmla="*/ 1345 w 2350"/>
              <a:gd name="T97" fmla="*/ 2237 h 2491"/>
              <a:gd name="T98" fmla="*/ 1180 w 2350"/>
              <a:gd name="T99" fmla="*/ 1155 h 2491"/>
              <a:gd name="T100" fmla="*/ 1483 w 2350"/>
              <a:gd name="T101" fmla="*/ 1191 h 2491"/>
              <a:gd name="T102" fmla="*/ 1354 w 2350"/>
              <a:gd name="T103" fmla="*/ 1769 h 2491"/>
              <a:gd name="T104" fmla="*/ 1602 w 2350"/>
              <a:gd name="T105" fmla="*/ 1936 h 2491"/>
              <a:gd name="T106" fmla="*/ 1704 w 2350"/>
              <a:gd name="T107" fmla="*/ 1754 h 2491"/>
              <a:gd name="T108" fmla="*/ 1494 w 2350"/>
              <a:gd name="T109" fmla="*/ 1207 h 2491"/>
              <a:gd name="T110" fmla="*/ 2113 w 2350"/>
              <a:gd name="T111" fmla="*/ 1147 h 2491"/>
              <a:gd name="T112" fmla="*/ 1981 w 2350"/>
              <a:gd name="T113" fmla="*/ 2087 h 2491"/>
              <a:gd name="T114" fmla="*/ 2156 w 2350"/>
              <a:gd name="T115" fmla="*/ 2182 h 2491"/>
              <a:gd name="T116" fmla="*/ 2341 w 2350"/>
              <a:gd name="T117" fmla="*/ 2068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50" h="2491">
                <a:moveTo>
                  <a:pt x="2241" y="2122"/>
                </a:moveTo>
                <a:cubicBezTo>
                  <a:pt x="2240" y="2124"/>
                  <a:pt x="2239" y="2126"/>
                  <a:pt x="2239" y="2128"/>
                </a:cubicBezTo>
                <a:cubicBezTo>
                  <a:pt x="2235" y="2128"/>
                  <a:pt x="2232" y="2130"/>
                  <a:pt x="2231" y="2134"/>
                </a:cubicBezTo>
                <a:cubicBezTo>
                  <a:pt x="2226" y="2157"/>
                  <a:pt x="2234" y="2183"/>
                  <a:pt x="2240" y="2208"/>
                </a:cubicBezTo>
                <a:cubicBezTo>
                  <a:pt x="2216" y="2192"/>
                  <a:pt x="2192" y="2176"/>
                  <a:pt x="2167" y="2161"/>
                </a:cubicBezTo>
                <a:cubicBezTo>
                  <a:pt x="2168" y="2152"/>
                  <a:pt x="2157" y="2144"/>
                  <a:pt x="2150" y="2152"/>
                </a:cubicBezTo>
                <a:cubicBezTo>
                  <a:pt x="2149" y="2153"/>
                  <a:pt x="2148" y="2154"/>
                  <a:pt x="2147" y="2155"/>
                </a:cubicBezTo>
                <a:cubicBezTo>
                  <a:pt x="2144" y="2156"/>
                  <a:pt x="2142" y="2158"/>
                  <a:pt x="2141" y="2161"/>
                </a:cubicBezTo>
                <a:cubicBezTo>
                  <a:pt x="2119" y="2186"/>
                  <a:pt x="2096" y="2210"/>
                  <a:pt x="2070" y="2230"/>
                </a:cubicBezTo>
                <a:cubicBezTo>
                  <a:pt x="2072" y="2200"/>
                  <a:pt x="2077" y="2170"/>
                  <a:pt x="2084" y="2139"/>
                </a:cubicBezTo>
                <a:cubicBezTo>
                  <a:pt x="2088" y="2138"/>
                  <a:pt x="2091" y="2131"/>
                  <a:pt x="2088" y="2127"/>
                </a:cubicBezTo>
                <a:cubicBezTo>
                  <a:pt x="2079" y="2113"/>
                  <a:pt x="2063" y="2104"/>
                  <a:pt x="2049" y="2095"/>
                </a:cubicBezTo>
                <a:cubicBezTo>
                  <a:pt x="2043" y="2091"/>
                  <a:pt x="2037" y="2087"/>
                  <a:pt x="2031" y="2083"/>
                </a:cubicBezTo>
                <a:cubicBezTo>
                  <a:pt x="2053" y="2079"/>
                  <a:pt x="2075" y="2074"/>
                  <a:pt x="2097" y="2066"/>
                </a:cubicBezTo>
                <a:cubicBezTo>
                  <a:pt x="2097" y="2076"/>
                  <a:pt x="2112" y="2076"/>
                  <a:pt x="2115" y="2067"/>
                </a:cubicBezTo>
                <a:cubicBezTo>
                  <a:pt x="2130" y="2031"/>
                  <a:pt x="2144" y="1995"/>
                  <a:pt x="2155" y="1957"/>
                </a:cubicBezTo>
                <a:cubicBezTo>
                  <a:pt x="2156" y="1957"/>
                  <a:pt x="2157" y="1957"/>
                  <a:pt x="2158" y="1956"/>
                </a:cubicBezTo>
                <a:cubicBezTo>
                  <a:pt x="2171" y="1986"/>
                  <a:pt x="2181" y="2017"/>
                  <a:pt x="2191" y="2049"/>
                </a:cubicBezTo>
                <a:cubicBezTo>
                  <a:pt x="2193" y="2054"/>
                  <a:pt x="2195" y="2056"/>
                  <a:pt x="2199" y="2057"/>
                </a:cubicBezTo>
                <a:cubicBezTo>
                  <a:pt x="2199" y="2063"/>
                  <a:pt x="2203" y="2067"/>
                  <a:pt x="2210" y="2066"/>
                </a:cubicBezTo>
                <a:cubicBezTo>
                  <a:pt x="2239" y="2063"/>
                  <a:pt x="2269" y="2062"/>
                  <a:pt x="2298" y="2066"/>
                </a:cubicBezTo>
                <a:cubicBezTo>
                  <a:pt x="2278" y="2083"/>
                  <a:pt x="2259" y="2101"/>
                  <a:pt x="2241" y="2122"/>
                </a:cubicBezTo>
                <a:close/>
                <a:moveTo>
                  <a:pt x="1971" y="1068"/>
                </a:moveTo>
                <a:cubicBezTo>
                  <a:pt x="1968" y="1066"/>
                  <a:pt x="1964" y="1065"/>
                  <a:pt x="1961" y="1066"/>
                </a:cubicBezTo>
                <a:cubicBezTo>
                  <a:pt x="1955" y="1060"/>
                  <a:pt x="1943" y="1058"/>
                  <a:pt x="1938" y="1069"/>
                </a:cubicBezTo>
                <a:cubicBezTo>
                  <a:pt x="1896" y="1156"/>
                  <a:pt x="1838" y="1227"/>
                  <a:pt x="1735" y="1240"/>
                </a:cubicBezTo>
                <a:cubicBezTo>
                  <a:pt x="1642" y="1252"/>
                  <a:pt x="1470" y="1186"/>
                  <a:pt x="1483" y="1065"/>
                </a:cubicBezTo>
                <a:cubicBezTo>
                  <a:pt x="1484" y="1057"/>
                  <a:pt x="1474" y="1053"/>
                  <a:pt x="1468" y="1057"/>
                </a:cubicBezTo>
                <a:cubicBezTo>
                  <a:pt x="1459" y="1049"/>
                  <a:pt x="1441" y="1051"/>
                  <a:pt x="1437" y="1065"/>
                </a:cubicBezTo>
                <a:cubicBezTo>
                  <a:pt x="1408" y="1167"/>
                  <a:pt x="1250" y="1228"/>
                  <a:pt x="1188" y="1107"/>
                </a:cubicBezTo>
                <a:cubicBezTo>
                  <a:pt x="1181" y="1093"/>
                  <a:pt x="1159" y="1097"/>
                  <a:pt x="1155" y="1111"/>
                </a:cubicBezTo>
                <a:cubicBezTo>
                  <a:pt x="1050" y="1450"/>
                  <a:pt x="535" y="1438"/>
                  <a:pt x="424" y="1111"/>
                </a:cubicBezTo>
                <a:cubicBezTo>
                  <a:pt x="424" y="1109"/>
                  <a:pt x="425" y="1108"/>
                  <a:pt x="425" y="1106"/>
                </a:cubicBezTo>
                <a:cubicBezTo>
                  <a:pt x="428" y="1096"/>
                  <a:pt x="415" y="1088"/>
                  <a:pt x="407" y="1096"/>
                </a:cubicBezTo>
                <a:cubicBezTo>
                  <a:pt x="371" y="1131"/>
                  <a:pt x="342" y="1168"/>
                  <a:pt x="289" y="1181"/>
                </a:cubicBezTo>
                <a:cubicBezTo>
                  <a:pt x="233" y="1195"/>
                  <a:pt x="169" y="1174"/>
                  <a:pt x="132" y="1130"/>
                </a:cubicBezTo>
                <a:cubicBezTo>
                  <a:pt x="87" y="1078"/>
                  <a:pt x="86" y="995"/>
                  <a:pt x="135" y="944"/>
                </a:cubicBezTo>
                <a:cubicBezTo>
                  <a:pt x="172" y="904"/>
                  <a:pt x="228" y="896"/>
                  <a:pt x="278" y="908"/>
                </a:cubicBezTo>
                <a:cubicBezTo>
                  <a:pt x="281" y="912"/>
                  <a:pt x="283" y="915"/>
                  <a:pt x="286" y="918"/>
                </a:cubicBezTo>
                <a:cubicBezTo>
                  <a:pt x="290" y="923"/>
                  <a:pt x="296" y="919"/>
                  <a:pt x="296" y="914"/>
                </a:cubicBezTo>
                <a:cubicBezTo>
                  <a:pt x="298" y="915"/>
                  <a:pt x="299" y="915"/>
                  <a:pt x="301" y="915"/>
                </a:cubicBezTo>
                <a:cubicBezTo>
                  <a:pt x="307" y="918"/>
                  <a:pt x="310" y="908"/>
                  <a:pt x="305" y="905"/>
                </a:cubicBezTo>
                <a:cubicBezTo>
                  <a:pt x="300" y="901"/>
                  <a:pt x="295" y="898"/>
                  <a:pt x="290" y="896"/>
                </a:cubicBezTo>
                <a:cubicBezTo>
                  <a:pt x="257" y="810"/>
                  <a:pt x="258" y="707"/>
                  <a:pt x="334" y="642"/>
                </a:cubicBezTo>
                <a:cubicBezTo>
                  <a:pt x="417" y="572"/>
                  <a:pt x="522" y="594"/>
                  <a:pt x="603" y="652"/>
                </a:cubicBezTo>
                <a:cubicBezTo>
                  <a:pt x="608" y="655"/>
                  <a:pt x="613" y="652"/>
                  <a:pt x="616" y="648"/>
                </a:cubicBezTo>
                <a:cubicBezTo>
                  <a:pt x="619" y="647"/>
                  <a:pt x="621" y="645"/>
                  <a:pt x="621" y="641"/>
                </a:cubicBezTo>
                <a:cubicBezTo>
                  <a:pt x="565" y="126"/>
                  <a:pt x="1376" y="57"/>
                  <a:pt x="1443" y="547"/>
                </a:cubicBezTo>
                <a:cubicBezTo>
                  <a:pt x="1442" y="550"/>
                  <a:pt x="1443" y="554"/>
                  <a:pt x="1444" y="557"/>
                </a:cubicBezTo>
                <a:cubicBezTo>
                  <a:pt x="1444" y="557"/>
                  <a:pt x="1445" y="558"/>
                  <a:pt x="1445" y="559"/>
                </a:cubicBezTo>
                <a:cubicBezTo>
                  <a:pt x="1446" y="572"/>
                  <a:pt x="1464" y="572"/>
                  <a:pt x="1465" y="559"/>
                </a:cubicBezTo>
                <a:lnTo>
                  <a:pt x="1465" y="559"/>
                </a:lnTo>
                <a:cubicBezTo>
                  <a:pt x="1541" y="510"/>
                  <a:pt x="1630" y="481"/>
                  <a:pt x="1717" y="521"/>
                </a:cubicBezTo>
                <a:cubicBezTo>
                  <a:pt x="1809" y="563"/>
                  <a:pt x="1842" y="646"/>
                  <a:pt x="1855" y="741"/>
                </a:cubicBezTo>
                <a:cubicBezTo>
                  <a:pt x="1857" y="750"/>
                  <a:pt x="1871" y="751"/>
                  <a:pt x="1875" y="744"/>
                </a:cubicBezTo>
                <a:cubicBezTo>
                  <a:pt x="1879" y="751"/>
                  <a:pt x="1892" y="751"/>
                  <a:pt x="1894" y="741"/>
                </a:cubicBezTo>
                <a:cubicBezTo>
                  <a:pt x="1913" y="657"/>
                  <a:pt x="1993" y="585"/>
                  <a:pt x="2083" y="604"/>
                </a:cubicBezTo>
                <a:cubicBezTo>
                  <a:pt x="2177" y="623"/>
                  <a:pt x="2266" y="760"/>
                  <a:pt x="2163" y="830"/>
                </a:cubicBezTo>
                <a:cubicBezTo>
                  <a:pt x="2146" y="841"/>
                  <a:pt x="2158" y="864"/>
                  <a:pt x="2175" y="860"/>
                </a:cubicBezTo>
                <a:cubicBezTo>
                  <a:pt x="2265" y="895"/>
                  <a:pt x="2289" y="1002"/>
                  <a:pt x="2217" y="1070"/>
                </a:cubicBezTo>
                <a:cubicBezTo>
                  <a:pt x="2147" y="1135"/>
                  <a:pt x="2045" y="1113"/>
                  <a:pt x="1971" y="1068"/>
                </a:cubicBezTo>
                <a:moveTo>
                  <a:pt x="1506" y="1627"/>
                </a:moveTo>
                <a:cubicBezTo>
                  <a:pt x="1521" y="1661"/>
                  <a:pt x="1538" y="1695"/>
                  <a:pt x="1550" y="1731"/>
                </a:cubicBezTo>
                <a:cubicBezTo>
                  <a:pt x="1552" y="1737"/>
                  <a:pt x="1557" y="1740"/>
                  <a:pt x="1562" y="1741"/>
                </a:cubicBezTo>
                <a:cubicBezTo>
                  <a:pt x="1564" y="1743"/>
                  <a:pt x="1568" y="1745"/>
                  <a:pt x="1572" y="1745"/>
                </a:cubicBezTo>
                <a:cubicBezTo>
                  <a:pt x="1594" y="1746"/>
                  <a:pt x="1614" y="1744"/>
                  <a:pt x="1635" y="1748"/>
                </a:cubicBezTo>
                <a:cubicBezTo>
                  <a:pt x="1648" y="1750"/>
                  <a:pt x="1661" y="1753"/>
                  <a:pt x="1673" y="1755"/>
                </a:cubicBezTo>
                <a:cubicBezTo>
                  <a:pt x="1667" y="1761"/>
                  <a:pt x="1660" y="1766"/>
                  <a:pt x="1654" y="1771"/>
                </a:cubicBezTo>
                <a:cubicBezTo>
                  <a:pt x="1641" y="1782"/>
                  <a:pt x="1625" y="1789"/>
                  <a:pt x="1608" y="1794"/>
                </a:cubicBezTo>
                <a:cubicBezTo>
                  <a:pt x="1601" y="1796"/>
                  <a:pt x="1600" y="1802"/>
                  <a:pt x="1602" y="1806"/>
                </a:cubicBezTo>
                <a:cubicBezTo>
                  <a:pt x="1601" y="1807"/>
                  <a:pt x="1601" y="1807"/>
                  <a:pt x="1601" y="1807"/>
                </a:cubicBezTo>
                <a:cubicBezTo>
                  <a:pt x="1595" y="1825"/>
                  <a:pt x="1599" y="1845"/>
                  <a:pt x="1599" y="1864"/>
                </a:cubicBezTo>
                <a:cubicBezTo>
                  <a:pt x="1599" y="1878"/>
                  <a:pt x="1599" y="1892"/>
                  <a:pt x="1598" y="1906"/>
                </a:cubicBezTo>
                <a:cubicBezTo>
                  <a:pt x="1572" y="1885"/>
                  <a:pt x="1546" y="1864"/>
                  <a:pt x="1524" y="1839"/>
                </a:cubicBezTo>
                <a:cubicBezTo>
                  <a:pt x="1522" y="1836"/>
                  <a:pt x="1519" y="1837"/>
                  <a:pt x="1517" y="1840"/>
                </a:cubicBezTo>
                <a:cubicBezTo>
                  <a:pt x="1516" y="1840"/>
                  <a:pt x="1516" y="1840"/>
                  <a:pt x="1515" y="1840"/>
                </a:cubicBezTo>
                <a:cubicBezTo>
                  <a:pt x="1499" y="1849"/>
                  <a:pt x="1489" y="1866"/>
                  <a:pt x="1477" y="1880"/>
                </a:cubicBezTo>
                <a:cubicBezTo>
                  <a:pt x="1472" y="1887"/>
                  <a:pt x="1467" y="1893"/>
                  <a:pt x="1461" y="1899"/>
                </a:cubicBezTo>
                <a:cubicBezTo>
                  <a:pt x="1462" y="1873"/>
                  <a:pt x="1465" y="1847"/>
                  <a:pt x="1469" y="1820"/>
                </a:cubicBezTo>
                <a:cubicBezTo>
                  <a:pt x="1469" y="1815"/>
                  <a:pt x="1467" y="1811"/>
                  <a:pt x="1463" y="1810"/>
                </a:cubicBezTo>
                <a:cubicBezTo>
                  <a:pt x="1465" y="1807"/>
                  <a:pt x="1465" y="1803"/>
                  <a:pt x="1462" y="1801"/>
                </a:cubicBezTo>
                <a:cubicBezTo>
                  <a:pt x="1445" y="1787"/>
                  <a:pt x="1426" y="1775"/>
                  <a:pt x="1407" y="1764"/>
                </a:cubicBezTo>
                <a:cubicBezTo>
                  <a:pt x="1439" y="1756"/>
                  <a:pt x="1473" y="1740"/>
                  <a:pt x="1485" y="1714"/>
                </a:cubicBezTo>
                <a:cubicBezTo>
                  <a:pt x="1487" y="1709"/>
                  <a:pt x="1486" y="1703"/>
                  <a:pt x="1481" y="1701"/>
                </a:cubicBezTo>
                <a:cubicBezTo>
                  <a:pt x="1487" y="1676"/>
                  <a:pt x="1494" y="1650"/>
                  <a:pt x="1506" y="1627"/>
                </a:cubicBezTo>
                <a:close/>
                <a:moveTo>
                  <a:pt x="742" y="1664"/>
                </a:moveTo>
                <a:cubicBezTo>
                  <a:pt x="753" y="1685"/>
                  <a:pt x="760" y="1709"/>
                  <a:pt x="775" y="1727"/>
                </a:cubicBezTo>
                <a:cubicBezTo>
                  <a:pt x="777" y="1730"/>
                  <a:pt x="781" y="1730"/>
                  <a:pt x="784" y="1729"/>
                </a:cubicBezTo>
                <a:cubicBezTo>
                  <a:pt x="785" y="1729"/>
                  <a:pt x="786" y="1730"/>
                  <a:pt x="787" y="1730"/>
                </a:cubicBezTo>
                <a:cubicBezTo>
                  <a:pt x="813" y="1733"/>
                  <a:pt x="839" y="1734"/>
                  <a:pt x="864" y="1741"/>
                </a:cubicBezTo>
                <a:cubicBezTo>
                  <a:pt x="860" y="1744"/>
                  <a:pt x="855" y="1747"/>
                  <a:pt x="852" y="1749"/>
                </a:cubicBezTo>
                <a:cubicBezTo>
                  <a:pt x="845" y="1754"/>
                  <a:pt x="838" y="1759"/>
                  <a:pt x="832" y="1765"/>
                </a:cubicBezTo>
                <a:cubicBezTo>
                  <a:pt x="817" y="1777"/>
                  <a:pt x="804" y="1792"/>
                  <a:pt x="790" y="1805"/>
                </a:cubicBezTo>
                <a:cubicBezTo>
                  <a:pt x="784" y="1811"/>
                  <a:pt x="788" y="1819"/>
                  <a:pt x="793" y="1822"/>
                </a:cubicBezTo>
                <a:cubicBezTo>
                  <a:pt x="792" y="1823"/>
                  <a:pt x="791" y="1826"/>
                  <a:pt x="791" y="1828"/>
                </a:cubicBezTo>
                <a:cubicBezTo>
                  <a:pt x="792" y="1844"/>
                  <a:pt x="798" y="1859"/>
                  <a:pt x="803" y="1874"/>
                </a:cubicBezTo>
                <a:cubicBezTo>
                  <a:pt x="805" y="1878"/>
                  <a:pt x="810" y="1888"/>
                  <a:pt x="809" y="1893"/>
                </a:cubicBezTo>
                <a:cubicBezTo>
                  <a:pt x="808" y="1899"/>
                  <a:pt x="800" y="1891"/>
                  <a:pt x="795" y="1888"/>
                </a:cubicBezTo>
                <a:cubicBezTo>
                  <a:pt x="770" y="1873"/>
                  <a:pt x="744" y="1860"/>
                  <a:pt x="717" y="1848"/>
                </a:cubicBezTo>
                <a:cubicBezTo>
                  <a:pt x="718" y="1838"/>
                  <a:pt x="705" y="1831"/>
                  <a:pt x="696" y="1835"/>
                </a:cubicBezTo>
                <a:cubicBezTo>
                  <a:pt x="676" y="1845"/>
                  <a:pt x="660" y="1862"/>
                  <a:pt x="643" y="1876"/>
                </a:cubicBezTo>
                <a:cubicBezTo>
                  <a:pt x="634" y="1883"/>
                  <a:pt x="625" y="1891"/>
                  <a:pt x="616" y="1898"/>
                </a:cubicBezTo>
                <a:cubicBezTo>
                  <a:pt x="619" y="1871"/>
                  <a:pt x="623" y="1845"/>
                  <a:pt x="631" y="1819"/>
                </a:cubicBezTo>
                <a:cubicBezTo>
                  <a:pt x="634" y="1812"/>
                  <a:pt x="630" y="1806"/>
                  <a:pt x="625" y="1804"/>
                </a:cubicBezTo>
                <a:cubicBezTo>
                  <a:pt x="629" y="1799"/>
                  <a:pt x="629" y="1791"/>
                  <a:pt x="622" y="1786"/>
                </a:cubicBezTo>
                <a:cubicBezTo>
                  <a:pt x="602" y="1773"/>
                  <a:pt x="583" y="1762"/>
                  <a:pt x="566" y="1749"/>
                </a:cubicBezTo>
                <a:cubicBezTo>
                  <a:pt x="578" y="1747"/>
                  <a:pt x="591" y="1746"/>
                  <a:pt x="604" y="1744"/>
                </a:cubicBezTo>
                <a:cubicBezTo>
                  <a:pt x="624" y="1742"/>
                  <a:pt x="642" y="1735"/>
                  <a:pt x="661" y="1731"/>
                </a:cubicBezTo>
                <a:cubicBezTo>
                  <a:pt x="662" y="1731"/>
                  <a:pt x="662" y="1730"/>
                  <a:pt x="663" y="1730"/>
                </a:cubicBezTo>
                <a:cubicBezTo>
                  <a:pt x="666" y="1731"/>
                  <a:pt x="671" y="1731"/>
                  <a:pt x="673" y="1728"/>
                </a:cubicBezTo>
                <a:cubicBezTo>
                  <a:pt x="687" y="1711"/>
                  <a:pt x="693" y="1689"/>
                  <a:pt x="700" y="1669"/>
                </a:cubicBezTo>
                <a:cubicBezTo>
                  <a:pt x="706" y="1653"/>
                  <a:pt x="711" y="1636"/>
                  <a:pt x="716" y="1620"/>
                </a:cubicBezTo>
                <a:cubicBezTo>
                  <a:pt x="725" y="1635"/>
                  <a:pt x="734" y="1649"/>
                  <a:pt x="742" y="1664"/>
                </a:cubicBezTo>
                <a:close/>
                <a:moveTo>
                  <a:pt x="1175" y="2180"/>
                </a:moveTo>
                <a:cubicBezTo>
                  <a:pt x="1184" y="2200"/>
                  <a:pt x="1189" y="2224"/>
                  <a:pt x="1201" y="2241"/>
                </a:cubicBezTo>
                <a:cubicBezTo>
                  <a:pt x="1205" y="2246"/>
                  <a:pt x="1210" y="2246"/>
                  <a:pt x="1213" y="2243"/>
                </a:cubicBezTo>
                <a:cubicBezTo>
                  <a:pt x="1246" y="2250"/>
                  <a:pt x="1280" y="2252"/>
                  <a:pt x="1314" y="2256"/>
                </a:cubicBezTo>
                <a:cubicBezTo>
                  <a:pt x="1290" y="2277"/>
                  <a:pt x="1268" y="2300"/>
                  <a:pt x="1242" y="2319"/>
                </a:cubicBezTo>
                <a:cubicBezTo>
                  <a:pt x="1239" y="2321"/>
                  <a:pt x="1238" y="2324"/>
                  <a:pt x="1238" y="2327"/>
                </a:cubicBezTo>
                <a:cubicBezTo>
                  <a:pt x="1234" y="2329"/>
                  <a:pt x="1233" y="2333"/>
                  <a:pt x="1234" y="2337"/>
                </a:cubicBezTo>
                <a:cubicBezTo>
                  <a:pt x="1245" y="2363"/>
                  <a:pt x="1259" y="2389"/>
                  <a:pt x="1272" y="2414"/>
                </a:cubicBezTo>
                <a:cubicBezTo>
                  <a:pt x="1260" y="2408"/>
                  <a:pt x="1247" y="2403"/>
                  <a:pt x="1236" y="2397"/>
                </a:cubicBezTo>
                <a:cubicBezTo>
                  <a:pt x="1215" y="2387"/>
                  <a:pt x="1195" y="2376"/>
                  <a:pt x="1175" y="2363"/>
                </a:cubicBezTo>
                <a:cubicBezTo>
                  <a:pt x="1169" y="2359"/>
                  <a:pt x="1163" y="2364"/>
                  <a:pt x="1162" y="2370"/>
                </a:cubicBezTo>
                <a:cubicBezTo>
                  <a:pt x="1162" y="2370"/>
                  <a:pt x="1162" y="2370"/>
                  <a:pt x="1162" y="2370"/>
                </a:cubicBezTo>
                <a:cubicBezTo>
                  <a:pt x="1140" y="2393"/>
                  <a:pt x="1118" y="2416"/>
                  <a:pt x="1093" y="2437"/>
                </a:cubicBezTo>
                <a:cubicBezTo>
                  <a:pt x="1095" y="2401"/>
                  <a:pt x="1098" y="2365"/>
                  <a:pt x="1103" y="2329"/>
                </a:cubicBezTo>
                <a:cubicBezTo>
                  <a:pt x="1104" y="2324"/>
                  <a:pt x="1101" y="2320"/>
                  <a:pt x="1097" y="2318"/>
                </a:cubicBezTo>
                <a:cubicBezTo>
                  <a:pt x="1088" y="2305"/>
                  <a:pt x="1072" y="2297"/>
                  <a:pt x="1058" y="2287"/>
                </a:cubicBezTo>
                <a:cubicBezTo>
                  <a:pt x="1050" y="2282"/>
                  <a:pt x="1042" y="2276"/>
                  <a:pt x="1034" y="2270"/>
                </a:cubicBezTo>
                <a:cubicBezTo>
                  <a:pt x="1060" y="2268"/>
                  <a:pt x="1085" y="2261"/>
                  <a:pt x="1108" y="2248"/>
                </a:cubicBezTo>
                <a:cubicBezTo>
                  <a:pt x="1111" y="2250"/>
                  <a:pt x="1115" y="2251"/>
                  <a:pt x="1117" y="2247"/>
                </a:cubicBezTo>
                <a:cubicBezTo>
                  <a:pt x="1133" y="2212"/>
                  <a:pt x="1144" y="2178"/>
                  <a:pt x="1155" y="2143"/>
                </a:cubicBezTo>
                <a:cubicBezTo>
                  <a:pt x="1162" y="2155"/>
                  <a:pt x="1169" y="2167"/>
                  <a:pt x="1175" y="2180"/>
                </a:cubicBezTo>
                <a:close/>
                <a:moveTo>
                  <a:pt x="216" y="1920"/>
                </a:moveTo>
                <a:cubicBezTo>
                  <a:pt x="223" y="1937"/>
                  <a:pt x="227" y="1955"/>
                  <a:pt x="235" y="1971"/>
                </a:cubicBezTo>
                <a:cubicBezTo>
                  <a:pt x="232" y="1974"/>
                  <a:pt x="233" y="1980"/>
                  <a:pt x="237" y="1981"/>
                </a:cubicBezTo>
                <a:cubicBezTo>
                  <a:pt x="238" y="1981"/>
                  <a:pt x="239" y="1981"/>
                  <a:pt x="240" y="1981"/>
                </a:cubicBezTo>
                <a:cubicBezTo>
                  <a:pt x="240" y="1981"/>
                  <a:pt x="240" y="1981"/>
                  <a:pt x="240" y="1981"/>
                </a:cubicBezTo>
                <a:cubicBezTo>
                  <a:pt x="243" y="1987"/>
                  <a:pt x="249" y="1987"/>
                  <a:pt x="254" y="1984"/>
                </a:cubicBezTo>
                <a:cubicBezTo>
                  <a:pt x="268" y="1986"/>
                  <a:pt x="282" y="1989"/>
                  <a:pt x="298" y="1989"/>
                </a:cubicBezTo>
                <a:cubicBezTo>
                  <a:pt x="309" y="1990"/>
                  <a:pt x="320" y="1990"/>
                  <a:pt x="331" y="1990"/>
                </a:cubicBezTo>
                <a:cubicBezTo>
                  <a:pt x="307" y="2009"/>
                  <a:pt x="282" y="2028"/>
                  <a:pt x="263" y="2050"/>
                </a:cubicBezTo>
                <a:cubicBezTo>
                  <a:pt x="258" y="2056"/>
                  <a:pt x="259" y="2063"/>
                  <a:pt x="261" y="2068"/>
                </a:cubicBezTo>
                <a:cubicBezTo>
                  <a:pt x="258" y="2071"/>
                  <a:pt x="256" y="2075"/>
                  <a:pt x="258" y="2081"/>
                </a:cubicBezTo>
                <a:cubicBezTo>
                  <a:pt x="266" y="2111"/>
                  <a:pt x="277" y="2140"/>
                  <a:pt x="287" y="2169"/>
                </a:cubicBezTo>
                <a:cubicBezTo>
                  <a:pt x="256" y="2154"/>
                  <a:pt x="225" y="2140"/>
                  <a:pt x="195" y="2121"/>
                </a:cubicBezTo>
                <a:cubicBezTo>
                  <a:pt x="192" y="2118"/>
                  <a:pt x="186" y="2116"/>
                  <a:pt x="182" y="2119"/>
                </a:cubicBezTo>
                <a:cubicBezTo>
                  <a:pt x="157" y="2134"/>
                  <a:pt x="135" y="2155"/>
                  <a:pt x="112" y="2174"/>
                </a:cubicBezTo>
                <a:cubicBezTo>
                  <a:pt x="117" y="2133"/>
                  <a:pt x="124" y="2093"/>
                  <a:pt x="128" y="2053"/>
                </a:cubicBezTo>
                <a:cubicBezTo>
                  <a:pt x="129" y="2048"/>
                  <a:pt x="125" y="2045"/>
                  <a:pt x="121" y="2044"/>
                </a:cubicBezTo>
                <a:cubicBezTo>
                  <a:pt x="121" y="2042"/>
                  <a:pt x="121" y="2039"/>
                  <a:pt x="119" y="2037"/>
                </a:cubicBezTo>
                <a:cubicBezTo>
                  <a:pt x="107" y="2024"/>
                  <a:pt x="92" y="2017"/>
                  <a:pt x="78" y="2007"/>
                </a:cubicBezTo>
                <a:cubicBezTo>
                  <a:pt x="68" y="2001"/>
                  <a:pt x="59" y="1994"/>
                  <a:pt x="50" y="1987"/>
                </a:cubicBezTo>
                <a:cubicBezTo>
                  <a:pt x="81" y="1983"/>
                  <a:pt x="111" y="1984"/>
                  <a:pt x="143" y="1981"/>
                </a:cubicBezTo>
                <a:cubicBezTo>
                  <a:pt x="143" y="1981"/>
                  <a:pt x="143" y="1981"/>
                  <a:pt x="143" y="1981"/>
                </a:cubicBezTo>
                <a:cubicBezTo>
                  <a:pt x="147" y="1984"/>
                  <a:pt x="153" y="1982"/>
                  <a:pt x="155" y="1977"/>
                </a:cubicBezTo>
                <a:cubicBezTo>
                  <a:pt x="170" y="1940"/>
                  <a:pt x="179" y="1901"/>
                  <a:pt x="195" y="1864"/>
                </a:cubicBezTo>
                <a:cubicBezTo>
                  <a:pt x="202" y="1883"/>
                  <a:pt x="210" y="1901"/>
                  <a:pt x="216" y="1920"/>
                </a:cubicBezTo>
                <a:close/>
                <a:moveTo>
                  <a:pt x="2341" y="2068"/>
                </a:moveTo>
                <a:cubicBezTo>
                  <a:pt x="2350" y="2058"/>
                  <a:pt x="2343" y="2045"/>
                  <a:pt x="2331" y="2043"/>
                </a:cubicBezTo>
                <a:cubicBezTo>
                  <a:pt x="2292" y="2039"/>
                  <a:pt x="2255" y="2036"/>
                  <a:pt x="2216" y="2040"/>
                </a:cubicBezTo>
                <a:cubicBezTo>
                  <a:pt x="2204" y="1999"/>
                  <a:pt x="2183" y="1959"/>
                  <a:pt x="2162" y="1922"/>
                </a:cubicBezTo>
                <a:cubicBezTo>
                  <a:pt x="2162" y="1922"/>
                  <a:pt x="2162" y="1922"/>
                  <a:pt x="2161" y="1922"/>
                </a:cubicBezTo>
                <a:cubicBezTo>
                  <a:pt x="2160" y="1793"/>
                  <a:pt x="2146" y="1664"/>
                  <a:pt x="2137" y="1536"/>
                </a:cubicBezTo>
                <a:cubicBezTo>
                  <a:pt x="2128" y="1406"/>
                  <a:pt x="2134" y="1276"/>
                  <a:pt x="2129" y="1147"/>
                </a:cubicBezTo>
                <a:cubicBezTo>
                  <a:pt x="2184" y="1144"/>
                  <a:pt x="2236" y="1119"/>
                  <a:pt x="2273" y="1067"/>
                </a:cubicBezTo>
                <a:cubicBezTo>
                  <a:pt x="2329" y="989"/>
                  <a:pt x="2301" y="868"/>
                  <a:pt x="2210" y="837"/>
                </a:cubicBezTo>
                <a:cubicBezTo>
                  <a:pt x="2287" y="765"/>
                  <a:pt x="2213" y="623"/>
                  <a:pt x="2129" y="583"/>
                </a:cubicBezTo>
                <a:cubicBezTo>
                  <a:pt x="2020" y="531"/>
                  <a:pt x="1903" y="602"/>
                  <a:pt x="1878" y="711"/>
                </a:cubicBezTo>
                <a:cubicBezTo>
                  <a:pt x="1880" y="512"/>
                  <a:pt x="1616" y="389"/>
                  <a:pt x="1466" y="521"/>
                </a:cubicBezTo>
                <a:cubicBezTo>
                  <a:pt x="1453" y="0"/>
                  <a:pt x="445" y="123"/>
                  <a:pt x="597" y="619"/>
                </a:cubicBezTo>
                <a:cubicBezTo>
                  <a:pt x="520" y="553"/>
                  <a:pt x="390" y="558"/>
                  <a:pt x="314" y="622"/>
                </a:cubicBezTo>
                <a:cubicBezTo>
                  <a:pt x="242" y="685"/>
                  <a:pt x="217" y="801"/>
                  <a:pt x="262" y="884"/>
                </a:cubicBezTo>
                <a:cubicBezTo>
                  <a:pt x="138" y="847"/>
                  <a:pt x="25" y="996"/>
                  <a:pt x="85" y="1120"/>
                </a:cubicBezTo>
                <a:cubicBezTo>
                  <a:pt x="109" y="1170"/>
                  <a:pt x="157" y="1201"/>
                  <a:pt x="211" y="1214"/>
                </a:cubicBezTo>
                <a:cubicBezTo>
                  <a:pt x="192" y="1416"/>
                  <a:pt x="181" y="1634"/>
                  <a:pt x="201" y="1836"/>
                </a:cubicBezTo>
                <a:cubicBezTo>
                  <a:pt x="197" y="1832"/>
                  <a:pt x="190" y="1832"/>
                  <a:pt x="187" y="1837"/>
                </a:cubicBezTo>
                <a:cubicBezTo>
                  <a:pt x="167" y="1877"/>
                  <a:pt x="146" y="1917"/>
                  <a:pt x="141" y="1962"/>
                </a:cubicBezTo>
                <a:cubicBezTo>
                  <a:pt x="99" y="1949"/>
                  <a:pt x="54" y="1955"/>
                  <a:pt x="12" y="1965"/>
                </a:cubicBezTo>
                <a:cubicBezTo>
                  <a:pt x="0" y="1969"/>
                  <a:pt x="0" y="1984"/>
                  <a:pt x="9" y="1991"/>
                </a:cubicBezTo>
                <a:cubicBezTo>
                  <a:pt x="39" y="2012"/>
                  <a:pt x="74" y="2042"/>
                  <a:pt x="110" y="2052"/>
                </a:cubicBezTo>
                <a:cubicBezTo>
                  <a:pt x="88" y="2099"/>
                  <a:pt x="81" y="2154"/>
                  <a:pt x="80" y="2206"/>
                </a:cubicBezTo>
                <a:cubicBezTo>
                  <a:pt x="80" y="2216"/>
                  <a:pt x="93" y="2225"/>
                  <a:pt x="102" y="2218"/>
                </a:cubicBezTo>
                <a:cubicBezTo>
                  <a:pt x="131" y="2196"/>
                  <a:pt x="167" y="2173"/>
                  <a:pt x="190" y="2143"/>
                </a:cubicBezTo>
                <a:cubicBezTo>
                  <a:pt x="223" y="2171"/>
                  <a:pt x="262" y="2197"/>
                  <a:pt x="305" y="2205"/>
                </a:cubicBezTo>
                <a:cubicBezTo>
                  <a:pt x="314" y="2207"/>
                  <a:pt x="324" y="2200"/>
                  <a:pt x="321" y="2190"/>
                </a:cubicBezTo>
                <a:cubicBezTo>
                  <a:pt x="308" y="2151"/>
                  <a:pt x="297" y="2112"/>
                  <a:pt x="283" y="2074"/>
                </a:cubicBezTo>
                <a:cubicBezTo>
                  <a:pt x="283" y="2073"/>
                  <a:pt x="283" y="2073"/>
                  <a:pt x="282" y="2072"/>
                </a:cubicBezTo>
                <a:cubicBezTo>
                  <a:pt x="317" y="2049"/>
                  <a:pt x="346" y="2014"/>
                  <a:pt x="377" y="1986"/>
                </a:cubicBezTo>
                <a:cubicBezTo>
                  <a:pt x="385" y="1978"/>
                  <a:pt x="378" y="1964"/>
                  <a:pt x="368" y="1964"/>
                </a:cubicBezTo>
                <a:cubicBezTo>
                  <a:pt x="344" y="1964"/>
                  <a:pt x="321" y="1962"/>
                  <a:pt x="298" y="1963"/>
                </a:cubicBezTo>
                <a:cubicBezTo>
                  <a:pt x="284" y="1963"/>
                  <a:pt x="270" y="1964"/>
                  <a:pt x="256" y="1967"/>
                </a:cubicBezTo>
                <a:cubicBezTo>
                  <a:pt x="252" y="1925"/>
                  <a:pt x="228" y="1882"/>
                  <a:pt x="207" y="1845"/>
                </a:cubicBezTo>
                <a:cubicBezTo>
                  <a:pt x="209" y="1845"/>
                  <a:pt x="210" y="1844"/>
                  <a:pt x="210" y="1842"/>
                </a:cubicBezTo>
                <a:cubicBezTo>
                  <a:pt x="225" y="1636"/>
                  <a:pt x="220" y="1422"/>
                  <a:pt x="219" y="1215"/>
                </a:cubicBezTo>
                <a:cubicBezTo>
                  <a:pt x="291" y="1229"/>
                  <a:pt x="369" y="1207"/>
                  <a:pt x="408" y="1144"/>
                </a:cubicBezTo>
                <a:cubicBezTo>
                  <a:pt x="438" y="1294"/>
                  <a:pt x="564" y="1377"/>
                  <a:pt x="707" y="1397"/>
                </a:cubicBezTo>
                <a:cubicBezTo>
                  <a:pt x="706" y="1398"/>
                  <a:pt x="705" y="1399"/>
                  <a:pt x="705" y="1401"/>
                </a:cubicBezTo>
                <a:cubicBezTo>
                  <a:pt x="704" y="1461"/>
                  <a:pt x="702" y="1524"/>
                  <a:pt x="711" y="1583"/>
                </a:cubicBezTo>
                <a:lnTo>
                  <a:pt x="711" y="1583"/>
                </a:lnTo>
                <a:cubicBezTo>
                  <a:pt x="704" y="1584"/>
                  <a:pt x="697" y="1591"/>
                  <a:pt x="702" y="1598"/>
                </a:cubicBezTo>
                <a:cubicBezTo>
                  <a:pt x="694" y="1616"/>
                  <a:pt x="685" y="1634"/>
                  <a:pt x="678" y="1653"/>
                </a:cubicBezTo>
                <a:cubicBezTo>
                  <a:pt x="669" y="1674"/>
                  <a:pt x="656" y="1697"/>
                  <a:pt x="656" y="1720"/>
                </a:cubicBezTo>
                <a:lnTo>
                  <a:pt x="656" y="1720"/>
                </a:lnTo>
                <a:cubicBezTo>
                  <a:pt x="635" y="1717"/>
                  <a:pt x="616" y="1712"/>
                  <a:pt x="594" y="1714"/>
                </a:cubicBezTo>
                <a:cubicBezTo>
                  <a:pt x="571" y="1715"/>
                  <a:pt x="547" y="1718"/>
                  <a:pt x="524" y="1722"/>
                </a:cubicBezTo>
                <a:cubicBezTo>
                  <a:pt x="512" y="1724"/>
                  <a:pt x="510" y="1741"/>
                  <a:pt x="517" y="1749"/>
                </a:cubicBezTo>
                <a:cubicBezTo>
                  <a:pt x="541" y="1774"/>
                  <a:pt x="573" y="1801"/>
                  <a:pt x="608" y="1808"/>
                </a:cubicBezTo>
                <a:cubicBezTo>
                  <a:pt x="608" y="1808"/>
                  <a:pt x="608" y="1808"/>
                  <a:pt x="607" y="1809"/>
                </a:cubicBezTo>
                <a:cubicBezTo>
                  <a:pt x="585" y="1847"/>
                  <a:pt x="573" y="1894"/>
                  <a:pt x="582" y="1938"/>
                </a:cubicBezTo>
                <a:cubicBezTo>
                  <a:pt x="585" y="1951"/>
                  <a:pt x="601" y="1952"/>
                  <a:pt x="609" y="1945"/>
                </a:cubicBezTo>
                <a:cubicBezTo>
                  <a:pt x="628" y="1930"/>
                  <a:pt x="647" y="1914"/>
                  <a:pt x="665" y="1899"/>
                </a:cubicBezTo>
                <a:cubicBezTo>
                  <a:pt x="679" y="1888"/>
                  <a:pt x="693" y="1878"/>
                  <a:pt x="705" y="1865"/>
                </a:cubicBezTo>
                <a:cubicBezTo>
                  <a:pt x="725" y="1880"/>
                  <a:pt x="746" y="1894"/>
                  <a:pt x="768" y="1906"/>
                </a:cubicBezTo>
                <a:cubicBezTo>
                  <a:pt x="783" y="1916"/>
                  <a:pt x="807" y="1934"/>
                  <a:pt x="826" y="1924"/>
                </a:cubicBezTo>
                <a:cubicBezTo>
                  <a:pt x="839" y="1918"/>
                  <a:pt x="841" y="1904"/>
                  <a:pt x="839" y="1891"/>
                </a:cubicBezTo>
                <a:cubicBezTo>
                  <a:pt x="834" y="1869"/>
                  <a:pt x="823" y="1841"/>
                  <a:pt x="810" y="1823"/>
                </a:cubicBezTo>
                <a:cubicBezTo>
                  <a:pt x="809" y="1821"/>
                  <a:pt x="807" y="1820"/>
                  <a:pt x="805" y="1820"/>
                </a:cubicBezTo>
                <a:cubicBezTo>
                  <a:pt x="826" y="1806"/>
                  <a:pt x="846" y="1794"/>
                  <a:pt x="865" y="1778"/>
                </a:cubicBezTo>
                <a:cubicBezTo>
                  <a:pt x="880" y="1766"/>
                  <a:pt x="896" y="1753"/>
                  <a:pt x="891" y="1732"/>
                </a:cubicBezTo>
                <a:cubicBezTo>
                  <a:pt x="890" y="1729"/>
                  <a:pt x="887" y="1726"/>
                  <a:pt x="884" y="1725"/>
                </a:cubicBezTo>
                <a:cubicBezTo>
                  <a:pt x="853" y="1718"/>
                  <a:pt x="822" y="1708"/>
                  <a:pt x="790" y="1709"/>
                </a:cubicBezTo>
                <a:cubicBezTo>
                  <a:pt x="787" y="1688"/>
                  <a:pt x="775" y="1667"/>
                  <a:pt x="766" y="1650"/>
                </a:cubicBezTo>
                <a:cubicBezTo>
                  <a:pt x="756" y="1630"/>
                  <a:pt x="741" y="1612"/>
                  <a:pt x="726" y="1596"/>
                </a:cubicBezTo>
                <a:cubicBezTo>
                  <a:pt x="726" y="1595"/>
                  <a:pt x="727" y="1594"/>
                  <a:pt x="727" y="1593"/>
                </a:cubicBezTo>
                <a:cubicBezTo>
                  <a:pt x="734" y="1531"/>
                  <a:pt x="725" y="1464"/>
                  <a:pt x="720" y="1401"/>
                </a:cubicBezTo>
                <a:cubicBezTo>
                  <a:pt x="720" y="1400"/>
                  <a:pt x="719" y="1400"/>
                  <a:pt x="719" y="1399"/>
                </a:cubicBezTo>
                <a:cubicBezTo>
                  <a:pt x="869" y="1417"/>
                  <a:pt x="1035" y="1366"/>
                  <a:pt x="1127" y="1251"/>
                </a:cubicBezTo>
                <a:cubicBezTo>
                  <a:pt x="1141" y="1535"/>
                  <a:pt x="1136" y="1820"/>
                  <a:pt x="1151" y="2104"/>
                </a:cubicBezTo>
                <a:cubicBezTo>
                  <a:pt x="1146" y="2104"/>
                  <a:pt x="1142" y="2107"/>
                  <a:pt x="1140" y="2112"/>
                </a:cubicBezTo>
                <a:cubicBezTo>
                  <a:pt x="1128" y="2152"/>
                  <a:pt x="1116" y="2190"/>
                  <a:pt x="1108" y="2230"/>
                </a:cubicBezTo>
                <a:cubicBezTo>
                  <a:pt x="1107" y="2229"/>
                  <a:pt x="1106" y="2229"/>
                  <a:pt x="1104" y="2229"/>
                </a:cubicBezTo>
                <a:cubicBezTo>
                  <a:pt x="1068" y="2237"/>
                  <a:pt x="1031" y="2244"/>
                  <a:pt x="995" y="2243"/>
                </a:cubicBezTo>
                <a:cubicBezTo>
                  <a:pt x="984" y="2243"/>
                  <a:pt x="975" y="2259"/>
                  <a:pt x="985" y="2266"/>
                </a:cubicBezTo>
                <a:cubicBezTo>
                  <a:pt x="1002" y="2280"/>
                  <a:pt x="1020" y="2293"/>
                  <a:pt x="1038" y="2306"/>
                </a:cubicBezTo>
                <a:cubicBezTo>
                  <a:pt x="1052" y="2314"/>
                  <a:pt x="1067" y="2325"/>
                  <a:pt x="1083" y="2329"/>
                </a:cubicBezTo>
                <a:cubicBezTo>
                  <a:pt x="1064" y="2375"/>
                  <a:pt x="1056" y="2419"/>
                  <a:pt x="1060" y="2469"/>
                </a:cubicBezTo>
                <a:cubicBezTo>
                  <a:pt x="1061" y="2480"/>
                  <a:pt x="1073" y="2491"/>
                  <a:pt x="1084" y="2483"/>
                </a:cubicBezTo>
                <a:cubicBezTo>
                  <a:pt x="1120" y="2457"/>
                  <a:pt x="1154" y="2426"/>
                  <a:pt x="1175" y="2386"/>
                </a:cubicBezTo>
                <a:cubicBezTo>
                  <a:pt x="1208" y="2414"/>
                  <a:pt x="1250" y="2444"/>
                  <a:pt x="1294" y="2444"/>
                </a:cubicBezTo>
                <a:cubicBezTo>
                  <a:pt x="1301" y="2443"/>
                  <a:pt x="1304" y="2436"/>
                  <a:pt x="1301" y="2431"/>
                </a:cubicBezTo>
                <a:cubicBezTo>
                  <a:pt x="1287" y="2398"/>
                  <a:pt x="1273" y="2365"/>
                  <a:pt x="1256" y="2335"/>
                </a:cubicBezTo>
                <a:cubicBezTo>
                  <a:pt x="1291" y="2315"/>
                  <a:pt x="1331" y="2289"/>
                  <a:pt x="1352" y="2253"/>
                </a:cubicBezTo>
                <a:cubicBezTo>
                  <a:pt x="1355" y="2248"/>
                  <a:pt x="1352" y="2238"/>
                  <a:pt x="1345" y="2237"/>
                </a:cubicBezTo>
                <a:cubicBezTo>
                  <a:pt x="1302" y="2230"/>
                  <a:pt x="1258" y="2217"/>
                  <a:pt x="1215" y="2214"/>
                </a:cubicBezTo>
                <a:cubicBezTo>
                  <a:pt x="1215" y="2214"/>
                  <a:pt x="1215" y="2214"/>
                  <a:pt x="1214" y="2214"/>
                </a:cubicBezTo>
                <a:cubicBezTo>
                  <a:pt x="1208" y="2178"/>
                  <a:pt x="1182" y="2139"/>
                  <a:pt x="1163" y="2112"/>
                </a:cubicBezTo>
                <a:cubicBezTo>
                  <a:pt x="1186" y="1822"/>
                  <a:pt x="1165" y="1523"/>
                  <a:pt x="1140" y="1233"/>
                </a:cubicBezTo>
                <a:cubicBezTo>
                  <a:pt x="1157" y="1209"/>
                  <a:pt x="1171" y="1183"/>
                  <a:pt x="1180" y="1155"/>
                </a:cubicBezTo>
                <a:cubicBezTo>
                  <a:pt x="1268" y="1248"/>
                  <a:pt x="1418" y="1238"/>
                  <a:pt x="1462" y="1114"/>
                </a:cubicBezTo>
                <a:cubicBezTo>
                  <a:pt x="1465" y="1131"/>
                  <a:pt x="1471" y="1147"/>
                  <a:pt x="1480" y="1161"/>
                </a:cubicBezTo>
                <a:lnTo>
                  <a:pt x="1481" y="1168"/>
                </a:lnTo>
                <a:cubicBezTo>
                  <a:pt x="1481" y="1175"/>
                  <a:pt x="1482" y="1181"/>
                  <a:pt x="1484" y="1187"/>
                </a:cubicBezTo>
                <a:cubicBezTo>
                  <a:pt x="1483" y="1188"/>
                  <a:pt x="1483" y="1189"/>
                  <a:pt x="1483" y="1191"/>
                </a:cubicBezTo>
                <a:cubicBezTo>
                  <a:pt x="1487" y="1332"/>
                  <a:pt x="1480" y="1473"/>
                  <a:pt x="1487" y="1614"/>
                </a:cubicBezTo>
                <a:cubicBezTo>
                  <a:pt x="1475" y="1643"/>
                  <a:pt x="1466" y="1671"/>
                  <a:pt x="1464" y="1703"/>
                </a:cubicBezTo>
                <a:cubicBezTo>
                  <a:pt x="1450" y="1707"/>
                  <a:pt x="1436" y="1714"/>
                  <a:pt x="1423" y="1720"/>
                </a:cubicBezTo>
                <a:cubicBezTo>
                  <a:pt x="1402" y="1729"/>
                  <a:pt x="1380" y="1734"/>
                  <a:pt x="1358" y="1738"/>
                </a:cubicBezTo>
                <a:cubicBezTo>
                  <a:pt x="1343" y="1740"/>
                  <a:pt x="1342" y="1762"/>
                  <a:pt x="1354" y="1769"/>
                </a:cubicBezTo>
                <a:cubicBezTo>
                  <a:pt x="1384" y="1787"/>
                  <a:pt x="1418" y="1807"/>
                  <a:pt x="1453" y="1815"/>
                </a:cubicBezTo>
                <a:cubicBezTo>
                  <a:pt x="1430" y="1851"/>
                  <a:pt x="1425" y="1896"/>
                  <a:pt x="1430" y="1938"/>
                </a:cubicBezTo>
                <a:cubicBezTo>
                  <a:pt x="1432" y="1952"/>
                  <a:pt x="1447" y="1960"/>
                  <a:pt x="1458" y="1949"/>
                </a:cubicBezTo>
                <a:cubicBezTo>
                  <a:pt x="1481" y="1927"/>
                  <a:pt x="1518" y="1893"/>
                  <a:pt x="1526" y="1859"/>
                </a:cubicBezTo>
                <a:cubicBezTo>
                  <a:pt x="1546" y="1889"/>
                  <a:pt x="1569" y="1917"/>
                  <a:pt x="1602" y="1936"/>
                </a:cubicBezTo>
                <a:cubicBezTo>
                  <a:pt x="1609" y="1941"/>
                  <a:pt x="1617" y="1935"/>
                  <a:pt x="1618" y="1927"/>
                </a:cubicBezTo>
                <a:cubicBezTo>
                  <a:pt x="1620" y="1906"/>
                  <a:pt x="1622" y="1885"/>
                  <a:pt x="1623" y="1864"/>
                </a:cubicBezTo>
                <a:cubicBezTo>
                  <a:pt x="1624" y="1847"/>
                  <a:pt x="1625" y="1828"/>
                  <a:pt x="1620" y="1812"/>
                </a:cubicBezTo>
                <a:cubicBezTo>
                  <a:pt x="1637" y="1808"/>
                  <a:pt x="1653" y="1803"/>
                  <a:pt x="1668" y="1794"/>
                </a:cubicBezTo>
                <a:cubicBezTo>
                  <a:pt x="1687" y="1783"/>
                  <a:pt x="1693" y="1772"/>
                  <a:pt x="1704" y="1754"/>
                </a:cubicBezTo>
                <a:cubicBezTo>
                  <a:pt x="1708" y="1748"/>
                  <a:pt x="1704" y="1741"/>
                  <a:pt x="1698" y="1739"/>
                </a:cubicBezTo>
                <a:cubicBezTo>
                  <a:pt x="1660" y="1725"/>
                  <a:pt x="1615" y="1713"/>
                  <a:pt x="1574" y="1712"/>
                </a:cubicBezTo>
                <a:cubicBezTo>
                  <a:pt x="1559" y="1671"/>
                  <a:pt x="1542" y="1630"/>
                  <a:pt x="1517" y="1593"/>
                </a:cubicBezTo>
                <a:cubicBezTo>
                  <a:pt x="1515" y="1590"/>
                  <a:pt x="1510" y="1588"/>
                  <a:pt x="1505" y="1588"/>
                </a:cubicBezTo>
                <a:cubicBezTo>
                  <a:pt x="1513" y="1461"/>
                  <a:pt x="1503" y="1333"/>
                  <a:pt x="1494" y="1207"/>
                </a:cubicBezTo>
                <a:cubicBezTo>
                  <a:pt x="1496" y="1207"/>
                  <a:pt x="1499" y="1205"/>
                  <a:pt x="1498" y="1203"/>
                </a:cubicBezTo>
                <a:cubicBezTo>
                  <a:pt x="1495" y="1195"/>
                  <a:pt x="1494" y="1188"/>
                  <a:pt x="1495" y="1181"/>
                </a:cubicBezTo>
                <a:cubicBezTo>
                  <a:pt x="1540" y="1236"/>
                  <a:pt x="1620" y="1273"/>
                  <a:pt x="1681" y="1280"/>
                </a:cubicBezTo>
                <a:cubicBezTo>
                  <a:pt x="1802" y="1292"/>
                  <a:pt x="1928" y="1212"/>
                  <a:pt x="1962" y="1094"/>
                </a:cubicBezTo>
                <a:cubicBezTo>
                  <a:pt x="2006" y="1127"/>
                  <a:pt x="2060" y="1146"/>
                  <a:pt x="2113" y="1147"/>
                </a:cubicBezTo>
                <a:cubicBezTo>
                  <a:pt x="2103" y="1401"/>
                  <a:pt x="2106" y="1676"/>
                  <a:pt x="2144" y="1927"/>
                </a:cubicBezTo>
                <a:cubicBezTo>
                  <a:pt x="2117" y="1964"/>
                  <a:pt x="2104" y="2006"/>
                  <a:pt x="2098" y="2051"/>
                </a:cubicBezTo>
                <a:cubicBezTo>
                  <a:pt x="2097" y="2051"/>
                  <a:pt x="2096" y="2050"/>
                  <a:pt x="2095" y="2050"/>
                </a:cubicBezTo>
                <a:cubicBezTo>
                  <a:pt x="2058" y="2045"/>
                  <a:pt x="2020" y="2049"/>
                  <a:pt x="1984" y="2059"/>
                </a:cubicBezTo>
                <a:cubicBezTo>
                  <a:pt x="1971" y="2062"/>
                  <a:pt x="1969" y="2081"/>
                  <a:pt x="1981" y="2087"/>
                </a:cubicBezTo>
                <a:cubicBezTo>
                  <a:pt x="1999" y="2098"/>
                  <a:pt x="2016" y="2109"/>
                  <a:pt x="2035" y="2120"/>
                </a:cubicBezTo>
                <a:cubicBezTo>
                  <a:pt x="2045" y="2125"/>
                  <a:pt x="2055" y="2132"/>
                  <a:pt x="2065" y="2136"/>
                </a:cubicBezTo>
                <a:cubicBezTo>
                  <a:pt x="2041" y="2173"/>
                  <a:pt x="2034" y="2219"/>
                  <a:pt x="2038" y="2262"/>
                </a:cubicBezTo>
                <a:cubicBezTo>
                  <a:pt x="2039" y="2274"/>
                  <a:pt x="2052" y="2284"/>
                  <a:pt x="2063" y="2277"/>
                </a:cubicBezTo>
                <a:cubicBezTo>
                  <a:pt x="2099" y="2251"/>
                  <a:pt x="2132" y="2220"/>
                  <a:pt x="2156" y="2182"/>
                </a:cubicBezTo>
                <a:cubicBezTo>
                  <a:pt x="2183" y="2211"/>
                  <a:pt x="2218" y="2233"/>
                  <a:pt x="2255" y="2250"/>
                </a:cubicBezTo>
                <a:cubicBezTo>
                  <a:pt x="2265" y="2255"/>
                  <a:pt x="2280" y="2247"/>
                  <a:pt x="2276" y="2234"/>
                </a:cubicBezTo>
                <a:cubicBezTo>
                  <a:pt x="2267" y="2206"/>
                  <a:pt x="2267" y="2169"/>
                  <a:pt x="2253" y="2143"/>
                </a:cubicBezTo>
                <a:cubicBezTo>
                  <a:pt x="2254" y="2142"/>
                  <a:pt x="2255" y="2142"/>
                  <a:pt x="2256" y="2141"/>
                </a:cubicBezTo>
                <a:cubicBezTo>
                  <a:pt x="2287" y="2120"/>
                  <a:pt x="2315" y="2095"/>
                  <a:pt x="2341" y="2068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638"/>
          <p:cNvSpPr>
            <a:spLocks noEditPoints="1"/>
          </p:cNvSpPr>
          <p:nvPr/>
        </p:nvSpPr>
        <p:spPr bwMode="auto">
          <a:xfrm>
            <a:off x="1901032" y="399508"/>
            <a:ext cx="892175" cy="830263"/>
          </a:xfrm>
          <a:custGeom>
            <a:avLst/>
            <a:gdLst>
              <a:gd name="T0" fmla="*/ 1320 w 1738"/>
              <a:gd name="T1" fmla="*/ 768 h 1618"/>
              <a:gd name="T2" fmla="*/ 1433 w 1738"/>
              <a:gd name="T3" fmla="*/ 462 h 1618"/>
              <a:gd name="T4" fmla="*/ 1280 w 1738"/>
              <a:gd name="T5" fmla="*/ 387 h 1618"/>
              <a:gd name="T6" fmla="*/ 1175 w 1738"/>
              <a:gd name="T7" fmla="*/ 260 h 1618"/>
              <a:gd name="T8" fmla="*/ 865 w 1738"/>
              <a:gd name="T9" fmla="*/ 387 h 1618"/>
              <a:gd name="T10" fmla="*/ 1486 w 1738"/>
              <a:gd name="T11" fmla="*/ 216 h 1618"/>
              <a:gd name="T12" fmla="*/ 1316 w 1738"/>
              <a:gd name="T13" fmla="*/ 802 h 1618"/>
              <a:gd name="T14" fmla="*/ 1244 w 1738"/>
              <a:gd name="T15" fmla="*/ 848 h 1618"/>
              <a:gd name="T16" fmla="*/ 1229 w 1738"/>
              <a:gd name="T17" fmla="*/ 857 h 1618"/>
              <a:gd name="T18" fmla="*/ 1187 w 1738"/>
              <a:gd name="T19" fmla="*/ 909 h 1618"/>
              <a:gd name="T20" fmla="*/ 748 w 1738"/>
              <a:gd name="T21" fmla="*/ 1350 h 1618"/>
              <a:gd name="T22" fmla="*/ 231 w 1738"/>
              <a:gd name="T23" fmla="*/ 1475 h 1618"/>
              <a:gd name="T24" fmla="*/ 789 w 1738"/>
              <a:gd name="T25" fmla="*/ 1259 h 1618"/>
              <a:gd name="T26" fmla="*/ 1295 w 1738"/>
              <a:gd name="T27" fmla="*/ 749 h 1618"/>
              <a:gd name="T28" fmla="*/ 238 w 1738"/>
              <a:gd name="T29" fmla="*/ 1381 h 1618"/>
              <a:gd name="T30" fmla="*/ 416 w 1738"/>
              <a:gd name="T31" fmla="*/ 1261 h 1618"/>
              <a:gd name="T32" fmla="*/ 238 w 1738"/>
              <a:gd name="T33" fmla="*/ 1381 h 1618"/>
              <a:gd name="T34" fmla="*/ 189 w 1738"/>
              <a:gd name="T35" fmla="*/ 1322 h 1618"/>
              <a:gd name="T36" fmla="*/ 522 w 1738"/>
              <a:gd name="T37" fmla="*/ 818 h 1618"/>
              <a:gd name="T38" fmla="*/ 956 w 1738"/>
              <a:gd name="T39" fmla="*/ 648 h 1618"/>
              <a:gd name="T40" fmla="*/ 1172 w 1738"/>
              <a:gd name="T41" fmla="*/ 860 h 1618"/>
              <a:gd name="T42" fmla="*/ 865 w 1738"/>
              <a:gd name="T43" fmla="*/ 1163 h 1618"/>
              <a:gd name="T44" fmla="*/ 472 w 1738"/>
              <a:gd name="T45" fmla="*/ 1428 h 1618"/>
              <a:gd name="T46" fmla="*/ 1077 w 1738"/>
              <a:gd name="T47" fmla="*/ 524 h 1618"/>
              <a:gd name="T48" fmla="*/ 1076 w 1738"/>
              <a:gd name="T49" fmla="*/ 521 h 1618"/>
              <a:gd name="T50" fmla="*/ 1226 w 1738"/>
              <a:gd name="T51" fmla="*/ 287 h 1618"/>
              <a:gd name="T52" fmla="*/ 1247 w 1738"/>
              <a:gd name="T53" fmla="*/ 416 h 1618"/>
              <a:gd name="T54" fmla="*/ 1261 w 1738"/>
              <a:gd name="T55" fmla="*/ 427 h 1618"/>
              <a:gd name="T56" fmla="*/ 1386 w 1738"/>
              <a:gd name="T57" fmla="*/ 405 h 1618"/>
              <a:gd name="T58" fmla="*/ 1176 w 1738"/>
              <a:gd name="T59" fmla="*/ 596 h 1618"/>
              <a:gd name="T60" fmla="*/ 1267 w 1738"/>
              <a:gd name="T61" fmla="*/ 701 h 1618"/>
              <a:gd name="T62" fmla="*/ 1186 w 1738"/>
              <a:gd name="T63" fmla="*/ 844 h 1618"/>
              <a:gd name="T64" fmla="*/ 1015 w 1738"/>
              <a:gd name="T65" fmla="*/ 683 h 1618"/>
              <a:gd name="T66" fmla="*/ 924 w 1738"/>
              <a:gd name="T67" fmla="*/ 422 h 1618"/>
              <a:gd name="T68" fmla="*/ 1077 w 1738"/>
              <a:gd name="T69" fmla="*/ 524 h 1618"/>
              <a:gd name="T70" fmla="*/ 225 w 1738"/>
              <a:gd name="T71" fmla="*/ 1101 h 1618"/>
              <a:gd name="T72" fmla="*/ 908 w 1738"/>
              <a:gd name="T73" fmla="*/ 415 h 1618"/>
              <a:gd name="T74" fmla="*/ 177 w 1738"/>
              <a:gd name="T75" fmla="*/ 1361 h 1618"/>
              <a:gd name="T76" fmla="*/ 228 w 1738"/>
              <a:gd name="T77" fmla="*/ 1396 h 1618"/>
              <a:gd name="T78" fmla="*/ 417 w 1738"/>
              <a:gd name="T79" fmla="*/ 1242 h 1618"/>
              <a:gd name="T80" fmla="*/ 292 w 1738"/>
              <a:gd name="T81" fmla="*/ 1258 h 1618"/>
              <a:gd name="T82" fmla="*/ 198 w 1738"/>
              <a:gd name="T83" fmla="*/ 1348 h 1618"/>
              <a:gd name="T84" fmla="*/ 373 w 1738"/>
              <a:gd name="T85" fmla="*/ 1447 h 1618"/>
              <a:gd name="T86" fmla="*/ 1489 w 1738"/>
              <a:gd name="T87" fmla="*/ 180 h 1618"/>
              <a:gd name="T88" fmla="*/ 845 w 1738"/>
              <a:gd name="T89" fmla="*/ 390 h 1618"/>
              <a:gd name="T90" fmla="*/ 839 w 1738"/>
              <a:gd name="T91" fmla="*/ 393 h 1618"/>
              <a:gd name="T92" fmla="*/ 261 w 1738"/>
              <a:gd name="T93" fmla="*/ 1021 h 1618"/>
              <a:gd name="T94" fmla="*/ 653 w 1738"/>
              <a:gd name="T95" fmla="*/ 1461 h 1618"/>
              <a:gd name="T96" fmla="*/ 1163 w 1738"/>
              <a:gd name="T97" fmla="*/ 957 h 1618"/>
              <a:gd name="T98" fmla="*/ 1254 w 1738"/>
              <a:gd name="T99" fmla="*/ 863 h 1618"/>
              <a:gd name="T100" fmla="*/ 1300 w 1738"/>
              <a:gd name="T101" fmla="*/ 844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38" h="1618">
                <a:moveTo>
                  <a:pt x="1316" y="802"/>
                </a:moveTo>
                <a:cubicBezTo>
                  <a:pt x="1319" y="791"/>
                  <a:pt x="1321" y="780"/>
                  <a:pt x="1320" y="768"/>
                </a:cubicBezTo>
                <a:cubicBezTo>
                  <a:pt x="1316" y="706"/>
                  <a:pt x="1248" y="651"/>
                  <a:pt x="1200" y="614"/>
                </a:cubicBezTo>
                <a:cubicBezTo>
                  <a:pt x="1286" y="597"/>
                  <a:pt x="1418" y="558"/>
                  <a:pt x="1433" y="462"/>
                </a:cubicBezTo>
                <a:cubicBezTo>
                  <a:pt x="1439" y="422"/>
                  <a:pt x="1422" y="383"/>
                  <a:pt x="1383" y="369"/>
                </a:cubicBezTo>
                <a:cubicBezTo>
                  <a:pt x="1345" y="355"/>
                  <a:pt x="1311" y="368"/>
                  <a:pt x="1280" y="387"/>
                </a:cubicBezTo>
                <a:cubicBezTo>
                  <a:pt x="1290" y="355"/>
                  <a:pt x="1291" y="319"/>
                  <a:pt x="1269" y="291"/>
                </a:cubicBezTo>
                <a:cubicBezTo>
                  <a:pt x="1247" y="263"/>
                  <a:pt x="1208" y="254"/>
                  <a:pt x="1175" y="260"/>
                </a:cubicBezTo>
                <a:cubicBezTo>
                  <a:pt x="1072" y="281"/>
                  <a:pt x="1055" y="417"/>
                  <a:pt x="1064" y="505"/>
                </a:cubicBezTo>
                <a:cubicBezTo>
                  <a:pt x="1020" y="449"/>
                  <a:pt x="936" y="382"/>
                  <a:pt x="865" y="387"/>
                </a:cubicBezTo>
                <a:cubicBezTo>
                  <a:pt x="939" y="290"/>
                  <a:pt x="1007" y="197"/>
                  <a:pt x="1129" y="152"/>
                </a:cubicBezTo>
                <a:cubicBezTo>
                  <a:pt x="1251" y="108"/>
                  <a:pt x="1390" y="124"/>
                  <a:pt x="1486" y="216"/>
                </a:cubicBezTo>
                <a:cubicBezTo>
                  <a:pt x="1591" y="315"/>
                  <a:pt x="1588" y="465"/>
                  <a:pt x="1522" y="585"/>
                </a:cubicBezTo>
                <a:cubicBezTo>
                  <a:pt x="1472" y="675"/>
                  <a:pt x="1394" y="738"/>
                  <a:pt x="1316" y="802"/>
                </a:cubicBezTo>
                <a:close/>
                <a:moveTo>
                  <a:pt x="1251" y="847"/>
                </a:moveTo>
                <a:cubicBezTo>
                  <a:pt x="1249" y="846"/>
                  <a:pt x="1247" y="846"/>
                  <a:pt x="1244" y="848"/>
                </a:cubicBezTo>
                <a:cubicBezTo>
                  <a:pt x="1242" y="849"/>
                  <a:pt x="1241" y="851"/>
                  <a:pt x="1239" y="853"/>
                </a:cubicBezTo>
                <a:cubicBezTo>
                  <a:pt x="1235" y="854"/>
                  <a:pt x="1232" y="856"/>
                  <a:pt x="1229" y="857"/>
                </a:cubicBezTo>
                <a:cubicBezTo>
                  <a:pt x="1225" y="858"/>
                  <a:pt x="1224" y="863"/>
                  <a:pt x="1225" y="866"/>
                </a:cubicBezTo>
                <a:cubicBezTo>
                  <a:pt x="1212" y="880"/>
                  <a:pt x="1200" y="895"/>
                  <a:pt x="1187" y="909"/>
                </a:cubicBezTo>
                <a:cubicBezTo>
                  <a:pt x="1179" y="917"/>
                  <a:pt x="1163" y="929"/>
                  <a:pt x="1153" y="941"/>
                </a:cubicBezTo>
                <a:cubicBezTo>
                  <a:pt x="1014" y="1073"/>
                  <a:pt x="889" y="1220"/>
                  <a:pt x="748" y="1350"/>
                </a:cubicBezTo>
                <a:cubicBezTo>
                  <a:pt x="612" y="1476"/>
                  <a:pt x="380" y="1618"/>
                  <a:pt x="217" y="1471"/>
                </a:cubicBezTo>
                <a:cubicBezTo>
                  <a:pt x="221" y="1472"/>
                  <a:pt x="226" y="1474"/>
                  <a:pt x="231" y="1475"/>
                </a:cubicBezTo>
                <a:cubicBezTo>
                  <a:pt x="256" y="1481"/>
                  <a:pt x="283" y="1484"/>
                  <a:pt x="311" y="1483"/>
                </a:cubicBezTo>
                <a:cubicBezTo>
                  <a:pt x="491" y="1558"/>
                  <a:pt x="668" y="1366"/>
                  <a:pt x="789" y="1259"/>
                </a:cubicBezTo>
                <a:cubicBezTo>
                  <a:pt x="880" y="1178"/>
                  <a:pt x="967" y="1094"/>
                  <a:pt x="1051" y="1006"/>
                </a:cubicBezTo>
                <a:cubicBezTo>
                  <a:pt x="1131" y="922"/>
                  <a:pt x="1224" y="841"/>
                  <a:pt x="1295" y="749"/>
                </a:cubicBezTo>
                <a:cubicBezTo>
                  <a:pt x="1305" y="787"/>
                  <a:pt x="1290" y="826"/>
                  <a:pt x="1251" y="847"/>
                </a:cubicBezTo>
                <a:moveTo>
                  <a:pt x="238" y="1381"/>
                </a:moveTo>
                <a:cubicBezTo>
                  <a:pt x="243" y="1333"/>
                  <a:pt x="258" y="1302"/>
                  <a:pt x="303" y="1276"/>
                </a:cubicBezTo>
                <a:cubicBezTo>
                  <a:pt x="340" y="1253"/>
                  <a:pt x="379" y="1243"/>
                  <a:pt x="416" y="1261"/>
                </a:cubicBezTo>
                <a:cubicBezTo>
                  <a:pt x="460" y="1312"/>
                  <a:pt x="403" y="1376"/>
                  <a:pt x="347" y="1391"/>
                </a:cubicBezTo>
                <a:cubicBezTo>
                  <a:pt x="327" y="1397"/>
                  <a:pt x="276" y="1396"/>
                  <a:pt x="238" y="1381"/>
                </a:cubicBezTo>
                <a:close/>
                <a:moveTo>
                  <a:pt x="505" y="1237"/>
                </a:moveTo>
                <a:cubicBezTo>
                  <a:pt x="418" y="1117"/>
                  <a:pt x="215" y="1192"/>
                  <a:pt x="189" y="1322"/>
                </a:cubicBezTo>
                <a:cubicBezTo>
                  <a:pt x="180" y="1211"/>
                  <a:pt x="262" y="1116"/>
                  <a:pt x="329" y="1033"/>
                </a:cubicBezTo>
                <a:cubicBezTo>
                  <a:pt x="390" y="958"/>
                  <a:pt x="456" y="888"/>
                  <a:pt x="522" y="818"/>
                </a:cubicBezTo>
                <a:cubicBezTo>
                  <a:pt x="628" y="707"/>
                  <a:pt x="742" y="606"/>
                  <a:pt x="850" y="498"/>
                </a:cubicBezTo>
                <a:cubicBezTo>
                  <a:pt x="861" y="558"/>
                  <a:pt x="916" y="604"/>
                  <a:pt x="956" y="648"/>
                </a:cubicBezTo>
                <a:cubicBezTo>
                  <a:pt x="1014" y="713"/>
                  <a:pt x="1073" y="780"/>
                  <a:pt x="1142" y="832"/>
                </a:cubicBezTo>
                <a:cubicBezTo>
                  <a:pt x="1150" y="844"/>
                  <a:pt x="1159" y="855"/>
                  <a:pt x="1172" y="860"/>
                </a:cubicBezTo>
                <a:cubicBezTo>
                  <a:pt x="1144" y="892"/>
                  <a:pt x="1116" y="924"/>
                  <a:pt x="1085" y="954"/>
                </a:cubicBezTo>
                <a:cubicBezTo>
                  <a:pt x="1013" y="1025"/>
                  <a:pt x="938" y="1094"/>
                  <a:pt x="865" y="1163"/>
                </a:cubicBezTo>
                <a:cubicBezTo>
                  <a:pt x="722" y="1298"/>
                  <a:pt x="573" y="1475"/>
                  <a:pt x="369" y="1477"/>
                </a:cubicBezTo>
                <a:cubicBezTo>
                  <a:pt x="408" y="1469"/>
                  <a:pt x="444" y="1453"/>
                  <a:pt x="472" y="1428"/>
                </a:cubicBezTo>
                <a:cubicBezTo>
                  <a:pt x="524" y="1381"/>
                  <a:pt x="549" y="1297"/>
                  <a:pt x="505" y="1237"/>
                </a:cubicBezTo>
                <a:close/>
                <a:moveTo>
                  <a:pt x="1077" y="524"/>
                </a:moveTo>
                <a:cubicBezTo>
                  <a:pt x="1076" y="523"/>
                  <a:pt x="1076" y="523"/>
                  <a:pt x="1076" y="522"/>
                </a:cubicBezTo>
                <a:cubicBezTo>
                  <a:pt x="1076" y="522"/>
                  <a:pt x="1076" y="521"/>
                  <a:pt x="1076" y="521"/>
                </a:cubicBezTo>
                <a:cubicBezTo>
                  <a:pt x="1090" y="454"/>
                  <a:pt x="1076" y="379"/>
                  <a:pt x="1120" y="322"/>
                </a:cubicBezTo>
                <a:cubicBezTo>
                  <a:pt x="1144" y="290"/>
                  <a:pt x="1187" y="270"/>
                  <a:pt x="1226" y="287"/>
                </a:cubicBezTo>
                <a:cubicBezTo>
                  <a:pt x="1281" y="311"/>
                  <a:pt x="1266" y="365"/>
                  <a:pt x="1250" y="408"/>
                </a:cubicBezTo>
                <a:cubicBezTo>
                  <a:pt x="1248" y="411"/>
                  <a:pt x="1247" y="413"/>
                  <a:pt x="1247" y="416"/>
                </a:cubicBezTo>
                <a:cubicBezTo>
                  <a:pt x="1246" y="417"/>
                  <a:pt x="1246" y="419"/>
                  <a:pt x="1245" y="421"/>
                </a:cubicBezTo>
                <a:cubicBezTo>
                  <a:pt x="1242" y="430"/>
                  <a:pt x="1256" y="435"/>
                  <a:pt x="1261" y="427"/>
                </a:cubicBezTo>
                <a:cubicBezTo>
                  <a:pt x="1263" y="424"/>
                  <a:pt x="1264" y="421"/>
                  <a:pt x="1266" y="418"/>
                </a:cubicBezTo>
                <a:cubicBezTo>
                  <a:pt x="1303" y="399"/>
                  <a:pt x="1351" y="376"/>
                  <a:pt x="1386" y="405"/>
                </a:cubicBezTo>
                <a:cubicBezTo>
                  <a:pt x="1424" y="435"/>
                  <a:pt x="1408" y="486"/>
                  <a:pt x="1376" y="514"/>
                </a:cubicBezTo>
                <a:cubicBezTo>
                  <a:pt x="1324" y="561"/>
                  <a:pt x="1241" y="574"/>
                  <a:pt x="1176" y="596"/>
                </a:cubicBezTo>
                <a:cubicBezTo>
                  <a:pt x="1165" y="599"/>
                  <a:pt x="1167" y="612"/>
                  <a:pt x="1175" y="616"/>
                </a:cubicBezTo>
                <a:cubicBezTo>
                  <a:pt x="1204" y="646"/>
                  <a:pt x="1238" y="671"/>
                  <a:pt x="1267" y="701"/>
                </a:cubicBezTo>
                <a:cubicBezTo>
                  <a:pt x="1277" y="711"/>
                  <a:pt x="1284" y="722"/>
                  <a:pt x="1289" y="734"/>
                </a:cubicBezTo>
                <a:cubicBezTo>
                  <a:pt x="1252" y="768"/>
                  <a:pt x="1219" y="806"/>
                  <a:pt x="1186" y="844"/>
                </a:cubicBezTo>
                <a:cubicBezTo>
                  <a:pt x="1179" y="837"/>
                  <a:pt x="1172" y="832"/>
                  <a:pt x="1164" y="827"/>
                </a:cubicBezTo>
                <a:cubicBezTo>
                  <a:pt x="1115" y="779"/>
                  <a:pt x="1062" y="733"/>
                  <a:pt x="1015" y="683"/>
                </a:cubicBezTo>
                <a:cubicBezTo>
                  <a:pt x="965" y="630"/>
                  <a:pt x="879" y="559"/>
                  <a:pt x="863" y="485"/>
                </a:cubicBezTo>
                <a:cubicBezTo>
                  <a:pt x="883" y="464"/>
                  <a:pt x="904" y="443"/>
                  <a:pt x="924" y="422"/>
                </a:cubicBezTo>
                <a:cubicBezTo>
                  <a:pt x="977" y="446"/>
                  <a:pt x="1016" y="495"/>
                  <a:pt x="1070" y="530"/>
                </a:cubicBezTo>
                <a:cubicBezTo>
                  <a:pt x="1074" y="533"/>
                  <a:pt x="1079" y="528"/>
                  <a:pt x="1077" y="524"/>
                </a:cubicBezTo>
                <a:close/>
                <a:moveTo>
                  <a:pt x="122" y="1300"/>
                </a:moveTo>
                <a:cubicBezTo>
                  <a:pt x="130" y="1233"/>
                  <a:pt x="189" y="1156"/>
                  <a:pt x="225" y="1101"/>
                </a:cubicBezTo>
                <a:cubicBezTo>
                  <a:pt x="398" y="839"/>
                  <a:pt x="650" y="643"/>
                  <a:pt x="852" y="406"/>
                </a:cubicBezTo>
                <a:cubicBezTo>
                  <a:pt x="873" y="406"/>
                  <a:pt x="891" y="409"/>
                  <a:pt x="908" y="415"/>
                </a:cubicBezTo>
                <a:cubicBezTo>
                  <a:pt x="736" y="559"/>
                  <a:pt x="572" y="724"/>
                  <a:pt x="426" y="894"/>
                </a:cubicBezTo>
                <a:cubicBezTo>
                  <a:pt x="324" y="1013"/>
                  <a:pt x="129" y="1186"/>
                  <a:pt x="177" y="1361"/>
                </a:cubicBezTo>
                <a:cubicBezTo>
                  <a:pt x="179" y="1368"/>
                  <a:pt x="186" y="1369"/>
                  <a:pt x="190" y="1366"/>
                </a:cubicBezTo>
                <a:cubicBezTo>
                  <a:pt x="199" y="1378"/>
                  <a:pt x="215" y="1389"/>
                  <a:pt x="228" y="1396"/>
                </a:cubicBezTo>
                <a:cubicBezTo>
                  <a:pt x="268" y="1419"/>
                  <a:pt x="317" y="1426"/>
                  <a:pt x="361" y="1412"/>
                </a:cubicBezTo>
                <a:cubicBezTo>
                  <a:pt x="424" y="1392"/>
                  <a:pt x="507" y="1283"/>
                  <a:pt x="417" y="1242"/>
                </a:cubicBezTo>
                <a:cubicBezTo>
                  <a:pt x="415" y="1241"/>
                  <a:pt x="413" y="1241"/>
                  <a:pt x="411" y="1242"/>
                </a:cubicBezTo>
                <a:cubicBezTo>
                  <a:pt x="375" y="1224"/>
                  <a:pt x="330" y="1236"/>
                  <a:pt x="292" y="1258"/>
                </a:cubicBezTo>
                <a:cubicBezTo>
                  <a:pt x="255" y="1279"/>
                  <a:pt x="210" y="1327"/>
                  <a:pt x="222" y="1374"/>
                </a:cubicBezTo>
                <a:cubicBezTo>
                  <a:pt x="210" y="1367"/>
                  <a:pt x="202" y="1358"/>
                  <a:pt x="198" y="1348"/>
                </a:cubicBezTo>
                <a:cubicBezTo>
                  <a:pt x="208" y="1244"/>
                  <a:pt x="323" y="1167"/>
                  <a:pt x="425" y="1202"/>
                </a:cubicBezTo>
                <a:cubicBezTo>
                  <a:pt x="577" y="1255"/>
                  <a:pt x="474" y="1420"/>
                  <a:pt x="373" y="1447"/>
                </a:cubicBezTo>
                <a:cubicBezTo>
                  <a:pt x="267" y="1475"/>
                  <a:pt x="105" y="1448"/>
                  <a:pt x="122" y="1300"/>
                </a:cubicBezTo>
                <a:close/>
                <a:moveTo>
                  <a:pt x="1489" y="180"/>
                </a:moveTo>
                <a:cubicBezTo>
                  <a:pt x="1278" y="0"/>
                  <a:pt x="945" y="157"/>
                  <a:pt x="846" y="389"/>
                </a:cubicBezTo>
                <a:cubicBezTo>
                  <a:pt x="846" y="389"/>
                  <a:pt x="845" y="389"/>
                  <a:pt x="845" y="390"/>
                </a:cubicBezTo>
                <a:cubicBezTo>
                  <a:pt x="844" y="390"/>
                  <a:pt x="843" y="391"/>
                  <a:pt x="843" y="392"/>
                </a:cubicBezTo>
                <a:cubicBezTo>
                  <a:pt x="841" y="392"/>
                  <a:pt x="840" y="392"/>
                  <a:pt x="839" y="393"/>
                </a:cubicBezTo>
                <a:cubicBezTo>
                  <a:pt x="836" y="394"/>
                  <a:pt x="835" y="396"/>
                  <a:pt x="835" y="399"/>
                </a:cubicBezTo>
                <a:cubicBezTo>
                  <a:pt x="629" y="586"/>
                  <a:pt x="428" y="799"/>
                  <a:pt x="261" y="1021"/>
                </a:cubicBezTo>
                <a:cubicBezTo>
                  <a:pt x="176" y="1135"/>
                  <a:pt x="0" y="1383"/>
                  <a:pt x="190" y="1462"/>
                </a:cubicBezTo>
                <a:cubicBezTo>
                  <a:pt x="296" y="1617"/>
                  <a:pt x="523" y="1552"/>
                  <a:pt x="653" y="1461"/>
                </a:cubicBezTo>
                <a:cubicBezTo>
                  <a:pt x="752" y="1392"/>
                  <a:pt x="833" y="1299"/>
                  <a:pt x="917" y="1213"/>
                </a:cubicBezTo>
                <a:cubicBezTo>
                  <a:pt x="999" y="1128"/>
                  <a:pt x="1084" y="1045"/>
                  <a:pt x="1163" y="957"/>
                </a:cubicBezTo>
                <a:cubicBezTo>
                  <a:pt x="1177" y="948"/>
                  <a:pt x="1189" y="933"/>
                  <a:pt x="1197" y="924"/>
                </a:cubicBezTo>
                <a:cubicBezTo>
                  <a:pt x="1216" y="906"/>
                  <a:pt x="1240" y="886"/>
                  <a:pt x="1254" y="863"/>
                </a:cubicBezTo>
                <a:cubicBezTo>
                  <a:pt x="1267" y="859"/>
                  <a:pt x="1279" y="853"/>
                  <a:pt x="1289" y="844"/>
                </a:cubicBezTo>
                <a:cubicBezTo>
                  <a:pt x="1292" y="846"/>
                  <a:pt x="1296" y="846"/>
                  <a:pt x="1300" y="844"/>
                </a:cubicBezTo>
                <a:cubicBezTo>
                  <a:pt x="1504" y="711"/>
                  <a:pt x="1738" y="390"/>
                  <a:pt x="1489" y="180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3" name="Grupo 732"/>
          <p:cNvGrpSpPr/>
          <p:nvPr/>
        </p:nvGrpSpPr>
        <p:grpSpPr>
          <a:xfrm>
            <a:off x="4040981" y="4020344"/>
            <a:ext cx="1077913" cy="874713"/>
            <a:chOff x="3937000" y="3738563"/>
            <a:chExt cx="1077913" cy="874713"/>
          </a:xfrm>
        </p:grpSpPr>
        <p:sp>
          <p:nvSpPr>
            <p:cNvPr id="39" name="Freeform 639"/>
            <p:cNvSpPr>
              <a:spLocks noEditPoints="1"/>
            </p:cNvSpPr>
            <p:nvPr/>
          </p:nvSpPr>
          <p:spPr bwMode="auto">
            <a:xfrm>
              <a:off x="3937000" y="3738563"/>
              <a:ext cx="1077913" cy="874713"/>
            </a:xfrm>
            <a:custGeom>
              <a:avLst/>
              <a:gdLst>
                <a:gd name="T0" fmla="*/ 1272 w 2101"/>
                <a:gd name="T1" fmla="*/ 1607 h 1704"/>
                <a:gd name="T2" fmla="*/ 268 w 2101"/>
                <a:gd name="T3" fmla="*/ 1009 h 1704"/>
                <a:gd name="T4" fmla="*/ 282 w 2101"/>
                <a:gd name="T5" fmla="*/ 400 h 1704"/>
                <a:gd name="T6" fmla="*/ 768 w 2101"/>
                <a:gd name="T7" fmla="*/ 112 h 1704"/>
                <a:gd name="T8" fmla="*/ 1252 w 2101"/>
                <a:gd name="T9" fmla="*/ 405 h 1704"/>
                <a:gd name="T10" fmla="*/ 1383 w 2101"/>
                <a:gd name="T11" fmla="*/ 886 h 1704"/>
                <a:gd name="T12" fmla="*/ 1704 w 2101"/>
                <a:gd name="T13" fmla="*/ 1044 h 1704"/>
                <a:gd name="T14" fmla="*/ 2017 w 2101"/>
                <a:gd name="T15" fmla="*/ 816 h 1704"/>
                <a:gd name="T16" fmla="*/ 1272 w 2101"/>
                <a:gd name="T17" fmla="*/ 1607 h 1704"/>
                <a:gd name="T18" fmla="*/ 45 w 2101"/>
                <a:gd name="T19" fmla="*/ 581 h 1704"/>
                <a:gd name="T20" fmla="*/ 102 w 2101"/>
                <a:gd name="T21" fmla="*/ 570 h 1704"/>
                <a:gd name="T22" fmla="*/ 195 w 2101"/>
                <a:gd name="T23" fmla="*/ 552 h 1704"/>
                <a:gd name="T24" fmla="*/ 181 w 2101"/>
                <a:gd name="T25" fmla="*/ 697 h 1704"/>
                <a:gd name="T26" fmla="*/ 62 w 2101"/>
                <a:gd name="T27" fmla="*/ 616 h 1704"/>
                <a:gd name="T28" fmla="*/ 45 w 2101"/>
                <a:gd name="T29" fmla="*/ 581 h 1704"/>
                <a:gd name="T30" fmla="*/ 2046 w 2101"/>
                <a:gd name="T31" fmla="*/ 750 h 1704"/>
                <a:gd name="T32" fmla="*/ 2046 w 2101"/>
                <a:gd name="T33" fmla="*/ 748 h 1704"/>
                <a:gd name="T34" fmla="*/ 2045 w 2101"/>
                <a:gd name="T35" fmla="*/ 744 h 1704"/>
                <a:gd name="T36" fmla="*/ 2016 w 2101"/>
                <a:gd name="T37" fmla="*/ 744 h 1704"/>
                <a:gd name="T38" fmla="*/ 2016 w 2101"/>
                <a:gd name="T39" fmla="*/ 748 h 1704"/>
                <a:gd name="T40" fmla="*/ 2005 w 2101"/>
                <a:gd name="T41" fmla="*/ 775 h 1704"/>
                <a:gd name="T42" fmla="*/ 1734 w 2101"/>
                <a:gd name="T43" fmla="*/ 994 h 1704"/>
                <a:gd name="T44" fmla="*/ 1388 w 2101"/>
                <a:gd name="T45" fmla="*/ 765 h 1704"/>
                <a:gd name="T46" fmla="*/ 1223 w 2101"/>
                <a:gd name="T47" fmla="*/ 290 h 1704"/>
                <a:gd name="T48" fmla="*/ 376 w 2101"/>
                <a:gd name="T49" fmla="*/ 223 h 1704"/>
                <a:gd name="T50" fmla="*/ 203 w 2101"/>
                <a:gd name="T51" fmla="*/ 518 h 1704"/>
                <a:gd name="T52" fmla="*/ 191 w 2101"/>
                <a:gd name="T53" fmla="*/ 516 h 1704"/>
                <a:gd name="T54" fmla="*/ 32 w 2101"/>
                <a:gd name="T55" fmla="*/ 550 h 1704"/>
                <a:gd name="T56" fmla="*/ 14 w 2101"/>
                <a:gd name="T57" fmla="*/ 610 h 1704"/>
                <a:gd name="T58" fmla="*/ 181 w 2101"/>
                <a:gd name="T59" fmla="*/ 722 h 1704"/>
                <a:gd name="T60" fmla="*/ 323 w 2101"/>
                <a:gd name="T61" fmla="*/ 1232 h 1704"/>
                <a:gd name="T62" fmla="*/ 1281 w 2101"/>
                <a:gd name="T63" fmla="*/ 1640 h 1704"/>
                <a:gd name="T64" fmla="*/ 2046 w 2101"/>
                <a:gd name="T65" fmla="*/ 75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1" h="1704">
                  <a:moveTo>
                    <a:pt x="1272" y="1607"/>
                  </a:moveTo>
                  <a:cubicBezTo>
                    <a:pt x="827" y="1685"/>
                    <a:pt x="395" y="1450"/>
                    <a:pt x="268" y="1009"/>
                  </a:cubicBezTo>
                  <a:cubicBezTo>
                    <a:pt x="212" y="816"/>
                    <a:pt x="183" y="582"/>
                    <a:pt x="282" y="400"/>
                  </a:cubicBezTo>
                  <a:cubicBezTo>
                    <a:pt x="374" y="229"/>
                    <a:pt x="573" y="108"/>
                    <a:pt x="768" y="112"/>
                  </a:cubicBezTo>
                  <a:cubicBezTo>
                    <a:pt x="968" y="116"/>
                    <a:pt x="1150" y="236"/>
                    <a:pt x="1252" y="405"/>
                  </a:cubicBezTo>
                  <a:cubicBezTo>
                    <a:pt x="1342" y="556"/>
                    <a:pt x="1310" y="733"/>
                    <a:pt x="1383" y="886"/>
                  </a:cubicBezTo>
                  <a:cubicBezTo>
                    <a:pt x="1441" y="1010"/>
                    <a:pt x="1572" y="1064"/>
                    <a:pt x="1704" y="1044"/>
                  </a:cubicBezTo>
                  <a:cubicBezTo>
                    <a:pt x="1838" y="1023"/>
                    <a:pt x="1946" y="928"/>
                    <a:pt x="2017" y="816"/>
                  </a:cubicBezTo>
                  <a:cubicBezTo>
                    <a:pt x="2009" y="1231"/>
                    <a:pt x="1679" y="1536"/>
                    <a:pt x="1272" y="1607"/>
                  </a:cubicBezTo>
                  <a:close/>
                  <a:moveTo>
                    <a:pt x="45" y="581"/>
                  </a:moveTo>
                  <a:cubicBezTo>
                    <a:pt x="49" y="575"/>
                    <a:pt x="93" y="572"/>
                    <a:pt x="102" y="570"/>
                  </a:cubicBezTo>
                  <a:cubicBezTo>
                    <a:pt x="133" y="564"/>
                    <a:pt x="164" y="558"/>
                    <a:pt x="195" y="552"/>
                  </a:cubicBezTo>
                  <a:cubicBezTo>
                    <a:pt x="186" y="599"/>
                    <a:pt x="181" y="648"/>
                    <a:pt x="181" y="697"/>
                  </a:cubicBezTo>
                  <a:cubicBezTo>
                    <a:pt x="136" y="679"/>
                    <a:pt x="94" y="650"/>
                    <a:pt x="62" y="616"/>
                  </a:cubicBezTo>
                  <a:cubicBezTo>
                    <a:pt x="54" y="608"/>
                    <a:pt x="36" y="594"/>
                    <a:pt x="45" y="581"/>
                  </a:cubicBezTo>
                  <a:close/>
                  <a:moveTo>
                    <a:pt x="2046" y="750"/>
                  </a:moveTo>
                  <a:cubicBezTo>
                    <a:pt x="2046" y="749"/>
                    <a:pt x="2046" y="748"/>
                    <a:pt x="2046" y="748"/>
                  </a:cubicBezTo>
                  <a:cubicBezTo>
                    <a:pt x="2046" y="746"/>
                    <a:pt x="2046" y="745"/>
                    <a:pt x="2045" y="744"/>
                  </a:cubicBezTo>
                  <a:cubicBezTo>
                    <a:pt x="2043" y="726"/>
                    <a:pt x="2014" y="725"/>
                    <a:pt x="2016" y="744"/>
                  </a:cubicBezTo>
                  <a:cubicBezTo>
                    <a:pt x="2016" y="745"/>
                    <a:pt x="2016" y="747"/>
                    <a:pt x="2016" y="748"/>
                  </a:cubicBezTo>
                  <a:cubicBezTo>
                    <a:pt x="2013" y="757"/>
                    <a:pt x="2009" y="766"/>
                    <a:pt x="2005" y="775"/>
                  </a:cubicBezTo>
                  <a:cubicBezTo>
                    <a:pt x="1931" y="866"/>
                    <a:pt x="1851" y="960"/>
                    <a:pt x="1734" y="994"/>
                  </a:cubicBezTo>
                  <a:cubicBezTo>
                    <a:pt x="1558" y="1046"/>
                    <a:pt x="1420" y="936"/>
                    <a:pt x="1388" y="765"/>
                  </a:cubicBezTo>
                  <a:cubicBezTo>
                    <a:pt x="1356" y="587"/>
                    <a:pt x="1347" y="435"/>
                    <a:pt x="1223" y="290"/>
                  </a:cubicBezTo>
                  <a:cubicBezTo>
                    <a:pt x="1006" y="37"/>
                    <a:pt x="628" y="0"/>
                    <a:pt x="376" y="223"/>
                  </a:cubicBezTo>
                  <a:cubicBezTo>
                    <a:pt x="286" y="303"/>
                    <a:pt x="231" y="406"/>
                    <a:pt x="203" y="518"/>
                  </a:cubicBezTo>
                  <a:cubicBezTo>
                    <a:pt x="199" y="516"/>
                    <a:pt x="196" y="515"/>
                    <a:pt x="191" y="516"/>
                  </a:cubicBezTo>
                  <a:cubicBezTo>
                    <a:pt x="140" y="526"/>
                    <a:pt x="79" y="530"/>
                    <a:pt x="32" y="550"/>
                  </a:cubicBezTo>
                  <a:cubicBezTo>
                    <a:pt x="4" y="561"/>
                    <a:pt x="0" y="585"/>
                    <a:pt x="14" y="610"/>
                  </a:cubicBezTo>
                  <a:cubicBezTo>
                    <a:pt x="50" y="673"/>
                    <a:pt x="113" y="709"/>
                    <a:pt x="181" y="722"/>
                  </a:cubicBezTo>
                  <a:cubicBezTo>
                    <a:pt x="183" y="903"/>
                    <a:pt x="239" y="1088"/>
                    <a:pt x="323" y="1232"/>
                  </a:cubicBezTo>
                  <a:cubicBezTo>
                    <a:pt x="512" y="1559"/>
                    <a:pt x="918" y="1704"/>
                    <a:pt x="1281" y="1640"/>
                  </a:cubicBezTo>
                  <a:cubicBezTo>
                    <a:pt x="1700" y="1566"/>
                    <a:pt x="2101" y="1207"/>
                    <a:pt x="2046" y="75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40"/>
            <p:cNvSpPr>
              <a:spLocks noEditPoints="1"/>
            </p:cNvSpPr>
            <p:nvPr/>
          </p:nvSpPr>
          <p:spPr bwMode="auto">
            <a:xfrm>
              <a:off x="4403725" y="4229100"/>
              <a:ext cx="325438" cy="295275"/>
            </a:xfrm>
            <a:custGeom>
              <a:avLst/>
              <a:gdLst>
                <a:gd name="T0" fmla="*/ 325 w 634"/>
                <a:gd name="T1" fmla="*/ 501 h 574"/>
                <a:gd name="T2" fmla="*/ 94 w 634"/>
                <a:gd name="T3" fmla="*/ 192 h 574"/>
                <a:gd name="T4" fmla="*/ 465 w 634"/>
                <a:gd name="T5" fmla="*/ 291 h 574"/>
                <a:gd name="T6" fmla="*/ 584 w 634"/>
                <a:gd name="T7" fmla="*/ 426 h 574"/>
                <a:gd name="T8" fmla="*/ 325 w 634"/>
                <a:gd name="T9" fmla="*/ 501 h 574"/>
                <a:gd name="T10" fmla="*/ 618 w 634"/>
                <a:gd name="T11" fmla="*/ 409 h 574"/>
                <a:gd name="T12" fmla="*/ 610 w 634"/>
                <a:gd name="T13" fmla="*/ 396 h 574"/>
                <a:gd name="T14" fmla="*/ 247 w 634"/>
                <a:gd name="T15" fmla="*/ 64 h 574"/>
                <a:gd name="T16" fmla="*/ 37 w 634"/>
                <a:gd name="T17" fmla="*/ 254 h 574"/>
                <a:gd name="T18" fmla="*/ 215 w 634"/>
                <a:gd name="T19" fmla="*/ 518 h 574"/>
                <a:gd name="T20" fmla="*/ 627 w 634"/>
                <a:gd name="T21" fmla="*/ 421 h 574"/>
                <a:gd name="T22" fmla="*/ 618 w 634"/>
                <a:gd name="T23" fmla="*/ 40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4" h="574">
                  <a:moveTo>
                    <a:pt x="325" y="501"/>
                  </a:moveTo>
                  <a:cubicBezTo>
                    <a:pt x="172" y="496"/>
                    <a:pt x="0" y="352"/>
                    <a:pt x="94" y="192"/>
                  </a:cubicBezTo>
                  <a:cubicBezTo>
                    <a:pt x="206" y="0"/>
                    <a:pt x="385" y="170"/>
                    <a:pt x="465" y="291"/>
                  </a:cubicBezTo>
                  <a:cubicBezTo>
                    <a:pt x="500" y="343"/>
                    <a:pt x="534" y="388"/>
                    <a:pt x="584" y="426"/>
                  </a:cubicBezTo>
                  <a:cubicBezTo>
                    <a:pt x="502" y="465"/>
                    <a:pt x="418" y="504"/>
                    <a:pt x="325" y="501"/>
                  </a:cubicBezTo>
                  <a:close/>
                  <a:moveTo>
                    <a:pt x="618" y="409"/>
                  </a:moveTo>
                  <a:cubicBezTo>
                    <a:pt x="617" y="404"/>
                    <a:pt x="615" y="400"/>
                    <a:pt x="610" y="396"/>
                  </a:cubicBezTo>
                  <a:cubicBezTo>
                    <a:pt x="481" y="301"/>
                    <a:pt x="436" y="77"/>
                    <a:pt x="247" y="64"/>
                  </a:cubicBezTo>
                  <a:cubicBezTo>
                    <a:pt x="137" y="56"/>
                    <a:pt x="46" y="147"/>
                    <a:pt x="37" y="254"/>
                  </a:cubicBezTo>
                  <a:cubicBezTo>
                    <a:pt x="26" y="372"/>
                    <a:pt x="109" y="477"/>
                    <a:pt x="215" y="518"/>
                  </a:cubicBezTo>
                  <a:cubicBezTo>
                    <a:pt x="359" y="574"/>
                    <a:pt x="519" y="523"/>
                    <a:pt x="627" y="421"/>
                  </a:cubicBezTo>
                  <a:cubicBezTo>
                    <a:pt x="634" y="415"/>
                    <a:pt x="626" y="406"/>
                    <a:pt x="618" y="40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41"/>
            <p:cNvSpPr>
              <a:spLocks/>
            </p:cNvSpPr>
            <p:nvPr/>
          </p:nvSpPr>
          <p:spPr bwMode="auto">
            <a:xfrm>
              <a:off x="4156075" y="3983038"/>
              <a:ext cx="42863" cy="53975"/>
            </a:xfrm>
            <a:custGeom>
              <a:avLst/>
              <a:gdLst>
                <a:gd name="T0" fmla="*/ 9 w 85"/>
                <a:gd name="T1" fmla="*/ 36 h 105"/>
                <a:gd name="T2" fmla="*/ 9 w 85"/>
                <a:gd name="T3" fmla="*/ 37 h 105"/>
                <a:gd name="T4" fmla="*/ 4 w 85"/>
                <a:gd name="T5" fmla="*/ 68 h 105"/>
                <a:gd name="T6" fmla="*/ 85 w 85"/>
                <a:gd name="T7" fmla="*/ 51 h 105"/>
                <a:gd name="T8" fmla="*/ 9 w 85"/>
                <a:gd name="T9" fmla="*/ 3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5">
                  <a:moveTo>
                    <a:pt x="9" y="36"/>
                  </a:moveTo>
                  <a:cubicBezTo>
                    <a:pt x="9" y="36"/>
                    <a:pt x="9" y="37"/>
                    <a:pt x="9" y="37"/>
                  </a:cubicBezTo>
                  <a:cubicBezTo>
                    <a:pt x="3" y="45"/>
                    <a:pt x="0" y="57"/>
                    <a:pt x="4" y="68"/>
                  </a:cubicBezTo>
                  <a:cubicBezTo>
                    <a:pt x="16" y="105"/>
                    <a:pt x="85" y="86"/>
                    <a:pt x="85" y="51"/>
                  </a:cubicBezTo>
                  <a:cubicBezTo>
                    <a:pt x="84" y="9"/>
                    <a:pt x="26" y="0"/>
                    <a:pt x="9" y="3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26" name="Grupo 725"/>
          <p:cNvGrpSpPr/>
          <p:nvPr/>
        </p:nvGrpSpPr>
        <p:grpSpPr>
          <a:xfrm>
            <a:off x="244545" y="3626846"/>
            <a:ext cx="847725" cy="1311275"/>
            <a:chOff x="2833688" y="1603375"/>
            <a:chExt cx="847725" cy="1311275"/>
          </a:xfrm>
        </p:grpSpPr>
        <p:sp>
          <p:nvSpPr>
            <p:cNvPr id="42" name="Freeform 642"/>
            <p:cNvSpPr>
              <a:spLocks noEditPoints="1"/>
            </p:cNvSpPr>
            <p:nvPr/>
          </p:nvSpPr>
          <p:spPr bwMode="auto">
            <a:xfrm>
              <a:off x="2833688" y="1603375"/>
              <a:ext cx="847725" cy="1311275"/>
            </a:xfrm>
            <a:custGeom>
              <a:avLst/>
              <a:gdLst>
                <a:gd name="T0" fmla="*/ 455 w 1653"/>
                <a:gd name="T1" fmla="*/ 2352 h 2557"/>
                <a:gd name="T2" fmla="*/ 546 w 1653"/>
                <a:gd name="T3" fmla="*/ 1256 h 2557"/>
                <a:gd name="T4" fmla="*/ 1183 w 1653"/>
                <a:gd name="T5" fmla="*/ 1037 h 2557"/>
                <a:gd name="T6" fmla="*/ 1255 w 1653"/>
                <a:gd name="T7" fmla="*/ 1124 h 2557"/>
                <a:gd name="T8" fmla="*/ 1345 w 1653"/>
                <a:gd name="T9" fmla="*/ 1177 h 2557"/>
                <a:gd name="T10" fmla="*/ 1578 w 1653"/>
                <a:gd name="T11" fmla="*/ 1828 h 2557"/>
                <a:gd name="T12" fmla="*/ 1048 w 1653"/>
                <a:gd name="T13" fmla="*/ 888 h 2557"/>
                <a:gd name="T14" fmla="*/ 1192 w 1653"/>
                <a:gd name="T15" fmla="*/ 1511 h 2557"/>
                <a:gd name="T16" fmla="*/ 864 w 1653"/>
                <a:gd name="T17" fmla="*/ 935 h 2557"/>
                <a:gd name="T18" fmla="*/ 894 w 1653"/>
                <a:gd name="T19" fmla="*/ 918 h 2557"/>
                <a:gd name="T20" fmla="*/ 1026 w 1653"/>
                <a:gd name="T21" fmla="*/ 855 h 2557"/>
                <a:gd name="T22" fmla="*/ 879 w 1653"/>
                <a:gd name="T23" fmla="*/ 927 h 2557"/>
                <a:gd name="T24" fmla="*/ 1170 w 1653"/>
                <a:gd name="T25" fmla="*/ 1005 h 2557"/>
                <a:gd name="T26" fmla="*/ 1102 w 1653"/>
                <a:gd name="T27" fmla="*/ 950 h 2557"/>
                <a:gd name="T28" fmla="*/ 1054 w 1653"/>
                <a:gd name="T29" fmla="*/ 798 h 2557"/>
                <a:gd name="T30" fmla="*/ 1013 w 1653"/>
                <a:gd name="T31" fmla="*/ 165 h 2557"/>
                <a:gd name="T32" fmla="*/ 1245 w 1653"/>
                <a:gd name="T33" fmla="*/ 65 h 2557"/>
                <a:gd name="T34" fmla="*/ 1064 w 1653"/>
                <a:gd name="T35" fmla="*/ 710 h 2557"/>
                <a:gd name="T36" fmla="*/ 1054 w 1653"/>
                <a:gd name="T37" fmla="*/ 798 h 2557"/>
                <a:gd name="T38" fmla="*/ 900 w 1653"/>
                <a:gd name="T39" fmla="*/ 728 h 2557"/>
                <a:gd name="T40" fmla="*/ 916 w 1653"/>
                <a:gd name="T41" fmla="*/ 668 h 2557"/>
                <a:gd name="T42" fmla="*/ 1020 w 1653"/>
                <a:gd name="T43" fmla="*/ 810 h 2557"/>
                <a:gd name="T44" fmla="*/ 896 w 1653"/>
                <a:gd name="T45" fmla="*/ 779 h 2557"/>
                <a:gd name="T46" fmla="*/ 1032 w 1653"/>
                <a:gd name="T47" fmla="*/ 755 h 2557"/>
                <a:gd name="T48" fmla="*/ 1042 w 1653"/>
                <a:gd name="T49" fmla="*/ 812 h 2557"/>
                <a:gd name="T50" fmla="*/ 1034 w 1653"/>
                <a:gd name="T51" fmla="*/ 811 h 2557"/>
                <a:gd name="T52" fmla="*/ 905 w 1653"/>
                <a:gd name="T53" fmla="*/ 766 h 2557"/>
                <a:gd name="T54" fmla="*/ 1043 w 1653"/>
                <a:gd name="T55" fmla="*/ 822 h 2557"/>
                <a:gd name="T56" fmla="*/ 1070 w 1653"/>
                <a:gd name="T57" fmla="*/ 756 h 2557"/>
                <a:gd name="T58" fmla="*/ 1405 w 1653"/>
                <a:gd name="T59" fmla="*/ 511 h 2557"/>
                <a:gd name="T60" fmla="*/ 1237 w 1653"/>
                <a:gd name="T61" fmla="*/ 621 h 2557"/>
                <a:gd name="T62" fmla="*/ 1069 w 1653"/>
                <a:gd name="T63" fmla="*/ 752 h 2557"/>
                <a:gd name="T64" fmla="*/ 1089 w 1653"/>
                <a:gd name="T65" fmla="*/ 831 h 2557"/>
                <a:gd name="T66" fmla="*/ 1512 w 1653"/>
                <a:gd name="T67" fmla="*/ 1379 h 2557"/>
                <a:gd name="T68" fmla="*/ 1185 w 1653"/>
                <a:gd name="T69" fmla="*/ 1004 h 2557"/>
                <a:gd name="T70" fmla="*/ 1084 w 1653"/>
                <a:gd name="T71" fmla="*/ 841 h 2557"/>
                <a:gd name="T72" fmla="*/ 1342 w 1653"/>
                <a:gd name="T73" fmla="*/ 796 h 2557"/>
                <a:gd name="T74" fmla="*/ 1330 w 1653"/>
                <a:gd name="T75" fmla="*/ 773 h 2557"/>
                <a:gd name="T76" fmla="*/ 1056 w 1653"/>
                <a:gd name="T77" fmla="*/ 824 h 2557"/>
                <a:gd name="T78" fmla="*/ 1376 w 1653"/>
                <a:gd name="T79" fmla="*/ 751 h 2557"/>
                <a:gd name="T80" fmla="*/ 1101 w 1653"/>
                <a:gd name="T81" fmla="*/ 850 h 2557"/>
                <a:gd name="T82" fmla="*/ 1414 w 1653"/>
                <a:gd name="T83" fmla="*/ 775 h 2557"/>
                <a:gd name="T84" fmla="*/ 1318 w 1653"/>
                <a:gd name="T85" fmla="*/ 611 h 2557"/>
                <a:gd name="T86" fmla="*/ 1475 w 1653"/>
                <a:gd name="T87" fmla="*/ 311 h 2557"/>
                <a:gd name="T88" fmla="*/ 1030 w 1653"/>
                <a:gd name="T89" fmla="*/ 400 h 2557"/>
                <a:gd name="T90" fmla="*/ 1262 w 1653"/>
                <a:gd name="T91" fmla="*/ 65 h 2557"/>
                <a:gd name="T92" fmla="*/ 1022 w 1653"/>
                <a:gd name="T93" fmla="*/ 698 h 2557"/>
                <a:gd name="T94" fmla="*/ 873 w 1653"/>
                <a:gd name="T95" fmla="*/ 783 h 2557"/>
                <a:gd name="T96" fmla="*/ 1044 w 1653"/>
                <a:gd name="T97" fmla="*/ 835 h 2557"/>
                <a:gd name="T98" fmla="*/ 1067 w 1653"/>
                <a:gd name="T99" fmla="*/ 861 h 2557"/>
                <a:gd name="T100" fmla="*/ 1027 w 1653"/>
                <a:gd name="T101" fmla="*/ 840 h 2557"/>
                <a:gd name="T102" fmla="*/ 1004 w 1653"/>
                <a:gd name="T103" fmla="*/ 866 h 2557"/>
                <a:gd name="T104" fmla="*/ 924 w 1653"/>
                <a:gd name="T105" fmla="*/ 903 h 2557"/>
                <a:gd name="T106" fmla="*/ 126 w 1653"/>
                <a:gd name="T107" fmla="*/ 2055 h 2557"/>
                <a:gd name="T108" fmla="*/ 1557 w 1653"/>
                <a:gd name="T109" fmla="*/ 1505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3" h="2557">
                  <a:moveTo>
                    <a:pt x="1346" y="2274"/>
                  </a:moveTo>
                  <a:cubicBezTo>
                    <a:pt x="1227" y="2385"/>
                    <a:pt x="1081" y="2471"/>
                    <a:pt x="915" y="2479"/>
                  </a:cubicBezTo>
                  <a:cubicBezTo>
                    <a:pt x="756" y="2486"/>
                    <a:pt x="591" y="2433"/>
                    <a:pt x="455" y="2352"/>
                  </a:cubicBezTo>
                  <a:cubicBezTo>
                    <a:pt x="169" y="2182"/>
                    <a:pt x="25" y="1877"/>
                    <a:pt x="114" y="1548"/>
                  </a:cubicBezTo>
                  <a:cubicBezTo>
                    <a:pt x="201" y="1228"/>
                    <a:pt x="494" y="883"/>
                    <a:pt x="851" y="921"/>
                  </a:cubicBezTo>
                  <a:cubicBezTo>
                    <a:pt x="701" y="966"/>
                    <a:pt x="585" y="1107"/>
                    <a:pt x="546" y="1256"/>
                  </a:cubicBezTo>
                  <a:cubicBezTo>
                    <a:pt x="498" y="1436"/>
                    <a:pt x="580" y="1591"/>
                    <a:pt x="748" y="1668"/>
                  </a:cubicBezTo>
                  <a:cubicBezTo>
                    <a:pt x="898" y="1737"/>
                    <a:pt x="1085" y="1707"/>
                    <a:pt x="1186" y="1571"/>
                  </a:cubicBezTo>
                  <a:cubicBezTo>
                    <a:pt x="1306" y="1411"/>
                    <a:pt x="1273" y="1202"/>
                    <a:pt x="1183" y="1037"/>
                  </a:cubicBezTo>
                  <a:cubicBezTo>
                    <a:pt x="1208" y="1052"/>
                    <a:pt x="1231" y="1067"/>
                    <a:pt x="1252" y="1084"/>
                  </a:cubicBezTo>
                  <a:cubicBezTo>
                    <a:pt x="1247" y="1085"/>
                    <a:pt x="1244" y="1089"/>
                    <a:pt x="1245" y="1094"/>
                  </a:cubicBezTo>
                  <a:cubicBezTo>
                    <a:pt x="1249" y="1104"/>
                    <a:pt x="1253" y="1114"/>
                    <a:pt x="1255" y="1124"/>
                  </a:cubicBezTo>
                  <a:cubicBezTo>
                    <a:pt x="1256" y="1135"/>
                    <a:pt x="1272" y="1136"/>
                    <a:pt x="1272" y="1124"/>
                  </a:cubicBezTo>
                  <a:cubicBezTo>
                    <a:pt x="1272" y="1113"/>
                    <a:pt x="1270" y="1104"/>
                    <a:pt x="1265" y="1095"/>
                  </a:cubicBezTo>
                  <a:cubicBezTo>
                    <a:pt x="1293" y="1118"/>
                    <a:pt x="1319" y="1145"/>
                    <a:pt x="1345" y="1177"/>
                  </a:cubicBezTo>
                  <a:cubicBezTo>
                    <a:pt x="1394" y="1237"/>
                    <a:pt x="1435" y="1298"/>
                    <a:pt x="1475" y="1362"/>
                  </a:cubicBezTo>
                  <a:cubicBezTo>
                    <a:pt x="1473" y="1364"/>
                    <a:pt x="1472" y="1367"/>
                    <a:pt x="1473" y="1370"/>
                  </a:cubicBezTo>
                  <a:cubicBezTo>
                    <a:pt x="1532" y="1521"/>
                    <a:pt x="1587" y="1663"/>
                    <a:pt x="1578" y="1828"/>
                  </a:cubicBezTo>
                  <a:cubicBezTo>
                    <a:pt x="1567" y="2013"/>
                    <a:pt x="1478" y="2151"/>
                    <a:pt x="1346" y="2274"/>
                  </a:cubicBezTo>
                  <a:close/>
                  <a:moveTo>
                    <a:pt x="1045" y="887"/>
                  </a:moveTo>
                  <a:cubicBezTo>
                    <a:pt x="1046" y="888"/>
                    <a:pt x="1047" y="888"/>
                    <a:pt x="1048" y="888"/>
                  </a:cubicBezTo>
                  <a:cubicBezTo>
                    <a:pt x="1065" y="939"/>
                    <a:pt x="1104" y="988"/>
                    <a:pt x="1150" y="1016"/>
                  </a:cubicBezTo>
                  <a:cubicBezTo>
                    <a:pt x="1148" y="1019"/>
                    <a:pt x="1148" y="1022"/>
                    <a:pt x="1150" y="1026"/>
                  </a:cubicBezTo>
                  <a:cubicBezTo>
                    <a:pt x="1230" y="1174"/>
                    <a:pt x="1279" y="1354"/>
                    <a:pt x="1192" y="1511"/>
                  </a:cubicBezTo>
                  <a:cubicBezTo>
                    <a:pt x="1098" y="1681"/>
                    <a:pt x="885" y="1717"/>
                    <a:pt x="724" y="1623"/>
                  </a:cubicBezTo>
                  <a:cubicBezTo>
                    <a:pt x="567" y="1530"/>
                    <a:pt x="525" y="1367"/>
                    <a:pt x="594" y="1202"/>
                  </a:cubicBezTo>
                  <a:cubicBezTo>
                    <a:pt x="647" y="1076"/>
                    <a:pt x="747" y="995"/>
                    <a:pt x="864" y="935"/>
                  </a:cubicBezTo>
                  <a:cubicBezTo>
                    <a:pt x="919" y="964"/>
                    <a:pt x="1009" y="939"/>
                    <a:pt x="1045" y="887"/>
                  </a:cubicBezTo>
                  <a:close/>
                  <a:moveTo>
                    <a:pt x="883" y="925"/>
                  </a:moveTo>
                  <a:cubicBezTo>
                    <a:pt x="889" y="926"/>
                    <a:pt x="893" y="922"/>
                    <a:pt x="894" y="918"/>
                  </a:cubicBezTo>
                  <a:cubicBezTo>
                    <a:pt x="933" y="922"/>
                    <a:pt x="976" y="909"/>
                    <a:pt x="1001" y="880"/>
                  </a:cubicBezTo>
                  <a:cubicBezTo>
                    <a:pt x="1003" y="878"/>
                    <a:pt x="1006" y="877"/>
                    <a:pt x="1008" y="875"/>
                  </a:cubicBezTo>
                  <a:cubicBezTo>
                    <a:pt x="1014" y="870"/>
                    <a:pt x="1021" y="863"/>
                    <a:pt x="1026" y="855"/>
                  </a:cubicBezTo>
                  <a:cubicBezTo>
                    <a:pt x="1027" y="864"/>
                    <a:pt x="1030" y="872"/>
                    <a:pt x="1035" y="878"/>
                  </a:cubicBezTo>
                  <a:cubicBezTo>
                    <a:pt x="1012" y="899"/>
                    <a:pt x="992" y="919"/>
                    <a:pt x="959" y="926"/>
                  </a:cubicBezTo>
                  <a:cubicBezTo>
                    <a:pt x="933" y="932"/>
                    <a:pt x="906" y="930"/>
                    <a:pt x="879" y="927"/>
                  </a:cubicBezTo>
                  <a:cubicBezTo>
                    <a:pt x="880" y="926"/>
                    <a:pt x="882" y="926"/>
                    <a:pt x="883" y="925"/>
                  </a:cubicBezTo>
                  <a:close/>
                  <a:moveTo>
                    <a:pt x="1082" y="879"/>
                  </a:moveTo>
                  <a:cubicBezTo>
                    <a:pt x="1096" y="927"/>
                    <a:pt x="1131" y="974"/>
                    <a:pt x="1170" y="1005"/>
                  </a:cubicBezTo>
                  <a:cubicBezTo>
                    <a:pt x="1168" y="1004"/>
                    <a:pt x="1166" y="1003"/>
                    <a:pt x="1164" y="1003"/>
                  </a:cubicBezTo>
                  <a:cubicBezTo>
                    <a:pt x="1159" y="1001"/>
                    <a:pt x="1156" y="1003"/>
                    <a:pt x="1153" y="1006"/>
                  </a:cubicBezTo>
                  <a:cubicBezTo>
                    <a:pt x="1135" y="988"/>
                    <a:pt x="1117" y="970"/>
                    <a:pt x="1102" y="950"/>
                  </a:cubicBezTo>
                  <a:cubicBezTo>
                    <a:pt x="1087" y="931"/>
                    <a:pt x="1075" y="911"/>
                    <a:pt x="1063" y="890"/>
                  </a:cubicBezTo>
                  <a:cubicBezTo>
                    <a:pt x="1071" y="889"/>
                    <a:pt x="1078" y="885"/>
                    <a:pt x="1082" y="879"/>
                  </a:cubicBezTo>
                  <a:close/>
                  <a:moveTo>
                    <a:pt x="1054" y="798"/>
                  </a:moveTo>
                  <a:cubicBezTo>
                    <a:pt x="1052" y="786"/>
                    <a:pt x="1049" y="775"/>
                    <a:pt x="1046" y="763"/>
                  </a:cubicBezTo>
                  <a:cubicBezTo>
                    <a:pt x="1036" y="634"/>
                    <a:pt x="987" y="511"/>
                    <a:pt x="980" y="381"/>
                  </a:cubicBezTo>
                  <a:cubicBezTo>
                    <a:pt x="975" y="308"/>
                    <a:pt x="981" y="232"/>
                    <a:pt x="1013" y="165"/>
                  </a:cubicBezTo>
                  <a:cubicBezTo>
                    <a:pt x="1028" y="135"/>
                    <a:pt x="1048" y="106"/>
                    <a:pt x="1073" y="84"/>
                  </a:cubicBezTo>
                  <a:cubicBezTo>
                    <a:pt x="1086" y="74"/>
                    <a:pt x="1099" y="65"/>
                    <a:pt x="1112" y="55"/>
                  </a:cubicBezTo>
                  <a:cubicBezTo>
                    <a:pt x="1155" y="24"/>
                    <a:pt x="1200" y="28"/>
                    <a:pt x="1245" y="65"/>
                  </a:cubicBezTo>
                  <a:cubicBezTo>
                    <a:pt x="1150" y="68"/>
                    <a:pt x="1060" y="133"/>
                    <a:pt x="1025" y="222"/>
                  </a:cubicBezTo>
                  <a:cubicBezTo>
                    <a:pt x="1000" y="286"/>
                    <a:pt x="1008" y="354"/>
                    <a:pt x="1019" y="420"/>
                  </a:cubicBezTo>
                  <a:cubicBezTo>
                    <a:pt x="1036" y="517"/>
                    <a:pt x="1052" y="613"/>
                    <a:pt x="1064" y="710"/>
                  </a:cubicBezTo>
                  <a:cubicBezTo>
                    <a:pt x="1056" y="733"/>
                    <a:pt x="1051" y="760"/>
                    <a:pt x="1054" y="790"/>
                  </a:cubicBezTo>
                  <a:cubicBezTo>
                    <a:pt x="1054" y="793"/>
                    <a:pt x="1055" y="794"/>
                    <a:pt x="1057" y="795"/>
                  </a:cubicBezTo>
                  <a:cubicBezTo>
                    <a:pt x="1056" y="796"/>
                    <a:pt x="1055" y="797"/>
                    <a:pt x="1054" y="798"/>
                  </a:cubicBezTo>
                  <a:close/>
                  <a:moveTo>
                    <a:pt x="1020" y="810"/>
                  </a:moveTo>
                  <a:cubicBezTo>
                    <a:pt x="988" y="806"/>
                    <a:pt x="959" y="790"/>
                    <a:pt x="934" y="768"/>
                  </a:cubicBezTo>
                  <a:cubicBezTo>
                    <a:pt x="921" y="756"/>
                    <a:pt x="910" y="743"/>
                    <a:pt x="900" y="728"/>
                  </a:cubicBezTo>
                  <a:cubicBezTo>
                    <a:pt x="894" y="720"/>
                    <a:pt x="873" y="692"/>
                    <a:pt x="876" y="683"/>
                  </a:cubicBezTo>
                  <a:cubicBezTo>
                    <a:pt x="884" y="676"/>
                    <a:pt x="892" y="669"/>
                    <a:pt x="900" y="662"/>
                  </a:cubicBezTo>
                  <a:cubicBezTo>
                    <a:pt x="906" y="664"/>
                    <a:pt x="911" y="666"/>
                    <a:pt x="916" y="668"/>
                  </a:cubicBezTo>
                  <a:cubicBezTo>
                    <a:pt x="924" y="672"/>
                    <a:pt x="931" y="678"/>
                    <a:pt x="938" y="683"/>
                  </a:cubicBezTo>
                  <a:cubicBezTo>
                    <a:pt x="950" y="694"/>
                    <a:pt x="960" y="707"/>
                    <a:pt x="970" y="719"/>
                  </a:cubicBezTo>
                  <a:cubicBezTo>
                    <a:pt x="991" y="747"/>
                    <a:pt x="1007" y="778"/>
                    <a:pt x="1020" y="810"/>
                  </a:cubicBezTo>
                  <a:close/>
                  <a:moveTo>
                    <a:pt x="1024" y="827"/>
                  </a:moveTo>
                  <a:cubicBezTo>
                    <a:pt x="1024" y="827"/>
                    <a:pt x="1023" y="828"/>
                    <a:pt x="1023" y="828"/>
                  </a:cubicBezTo>
                  <a:cubicBezTo>
                    <a:pt x="973" y="822"/>
                    <a:pt x="936" y="811"/>
                    <a:pt x="896" y="779"/>
                  </a:cubicBezTo>
                  <a:cubicBezTo>
                    <a:pt x="864" y="753"/>
                    <a:pt x="825" y="719"/>
                    <a:pt x="827" y="674"/>
                  </a:cubicBezTo>
                  <a:cubicBezTo>
                    <a:pt x="831" y="585"/>
                    <a:pt x="930" y="614"/>
                    <a:pt x="969" y="653"/>
                  </a:cubicBezTo>
                  <a:cubicBezTo>
                    <a:pt x="999" y="681"/>
                    <a:pt x="1017" y="718"/>
                    <a:pt x="1032" y="755"/>
                  </a:cubicBezTo>
                  <a:cubicBezTo>
                    <a:pt x="1033" y="760"/>
                    <a:pt x="1034" y="766"/>
                    <a:pt x="1034" y="771"/>
                  </a:cubicBezTo>
                  <a:cubicBezTo>
                    <a:pt x="1034" y="773"/>
                    <a:pt x="1035" y="774"/>
                    <a:pt x="1037" y="775"/>
                  </a:cubicBezTo>
                  <a:cubicBezTo>
                    <a:pt x="1039" y="787"/>
                    <a:pt x="1041" y="800"/>
                    <a:pt x="1042" y="812"/>
                  </a:cubicBezTo>
                  <a:cubicBezTo>
                    <a:pt x="1041" y="812"/>
                    <a:pt x="1041" y="812"/>
                    <a:pt x="1041" y="812"/>
                  </a:cubicBezTo>
                  <a:cubicBezTo>
                    <a:pt x="1039" y="812"/>
                    <a:pt x="1037" y="812"/>
                    <a:pt x="1034" y="812"/>
                  </a:cubicBezTo>
                  <a:cubicBezTo>
                    <a:pt x="1034" y="811"/>
                    <a:pt x="1034" y="811"/>
                    <a:pt x="1034" y="811"/>
                  </a:cubicBezTo>
                  <a:cubicBezTo>
                    <a:pt x="1015" y="762"/>
                    <a:pt x="988" y="709"/>
                    <a:pt x="949" y="672"/>
                  </a:cubicBezTo>
                  <a:cubicBezTo>
                    <a:pt x="930" y="655"/>
                    <a:pt x="878" y="624"/>
                    <a:pt x="861" y="659"/>
                  </a:cubicBezTo>
                  <a:cubicBezTo>
                    <a:pt x="845" y="692"/>
                    <a:pt x="886" y="743"/>
                    <a:pt x="905" y="766"/>
                  </a:cubicBezTo>
                  <a:cubicBezTo>
                    <a:pt x="940" y="808"/>
                    <a:pt x="988" y="829"/>
                    <a:pt x="1042" y="822"/>
                  </a:cubicBezTo>
                  <a:cubicBezTo>
                    <a:pt x="1043" y="822"/>
                    <a:pt x="1043" y="822"/>
                    <a:pt x="1043" y="822"/>
                  </a:cubicBezTo>
                  <a:cubicBezTo>
                    <a:pt x="1043" y="822"/>
                    <a:pt x="1043" y="822"/>
                    <a:pt x="1043" y="822"/>
                  </a:cubicBezTo>
                  <a:cubicBezTo>
                    <a:pt x="1036" y="823"/>
                    <a:pt x="1030" y="824"/>
                    <a:pt x="1024" y="827"/>
                  </a:cubicBezTo>
                  <a:close/>
                  <a:moveTo>
                    <a:pt x="1069" y="752"/>
                  </a:moveTo>
                  <a:cubicBezTo>
                    <a:pt x="1069" y="754"/>
                    <a:pt x="1070" y="755"/>
                    <a:pt x="1070" y="756"/>
                  </a:cubicBezTo>
                  <a:cubicBezTo>
                    <a:pt x="1070" y="757"/>
                    <a:pt x="1071" y="757"/>
                    <a:pt x="1071" y="756"/>
                  </a:cubicBezTo>
                  <a:cubicBezTo>
                    <a:pt x="1072" y="751"/>
                    <a:pt x="1072" y="745"/>
                    <a:pt x="1072" y="740"/>
                  </a:cubicBezTo>
                  <a:cubicBezTo>
                    <a:pt x="1115" y="601"/>
                    <a:pt x="1298" y="590"/>
                    <a:pt x="1405" y="511"/>
                  </a:cubicBezTo>
                  <a:cubicBezTo>
                    <a:pt x="1464" y="467"/>
                    <a:pt x="1511" y="396"/>
                    <a:pt x="1491" y="322"/>
                  </a:cubicBezTo>
                  <a:cubicBezTo>
                    <a:pt x="1594" y="393"/>
                    <a:pt x="1425" y="521"/>
                    <a:pt x="1379" y="550"/>
                  </a:cubicBezTo>
                  <a:cubicBezTo>
                    <a:pt x="1334" y="580"/>
                    <a:pt x="1285" y="598"/>
                    <a:pt x="1237" y="621"/>
                  </a:cubicBezTo>
                  <a:cubicBezTo>
                    <a:pt x="1170" y="651"/>
                    <a:pt x="1108" y="688"/>
                    <a:pt x="1086" y="761"/>
                  </a:cubicBezTo>
                  <a:cubicBezTo>
                    <a:pt x="1078" y="768"/>
                    <a:pt x="1071" y="776"/>
                    <a:pt x="1064" y="784"/>
                  </a:cubicBezTo>
                  <a:cubicBezTo>
                    <a:pt x="1065" y="773"/>
                    <a:pt x="1067" y="762"/>
                    <a:pt x="1069" y="752"/>
                  </a:cubicBezTo>
                  <a:close/>
                  <a:moveTo>
                    <a:pt x="1327" y="795"/>
                  </a:moveTo>
                  <a:cubicBezTo>
                    <a:pt x="1315" y="848"/>
                    <a:pt x="1225" y="832"/>
                    <a:pt x="1189" y="831"/>
                  </a:cubicBezTo>
                  <a:cubicBezTo>
                    <a:pt x="1156" y="830"/>
                    <a:pt x="1123" y="830"/>
                    <a:pt x="1089" y="831"/>
                  </a:cubicBezTo>
                  <a:cubicBezTo>
                    <a:pt x="1153" y="788"/>
                    <a:pt x="1273" y="711"/>
                    <a:pt x="1327" y="795"/>
                  </a:cubicBezTo>
                  <a:close/>
                  <a:moveTo>
                    <a:pt x="1557" y="1505"/>
                  </a:moveTo>
                  <a:cubicBezTo>
                    <a:pt x="1556" y="1462"/>
                    <a:pt x="1536" y="1416"/>
                    <a:pt x="1512" y="1379"/>
                  </a:cubicBezTo>
                  <a:cubicBezTo>
                    <a:pt x="1485" y="1295"/>
                    <a:pt x="1422" y="1223"/>
                    <a:pt x="1363" y="1159"/>
                  </a:cubicBezTo>
                  <a:cubicBezTo>
                    <a:pt x="1311" y="1102"/>
                    <a:pt x="1259" y="1039"/>
                    <a:pt x="1186" y="1010"/>
                  </a:cubicBezTo>
                  <a:cubicBezTo>
                    <a:pt x="1187" y="1008"/>
                    <a:pt x="1187" y="1006"/>
                    <a:pt x="1185" y="1004"/>
                  </a:cubicBezTo>
                  <a:cubicBezTo>
                    <a:pt x="1165" y="982"/>
                    <a:pt x="1144" y="960"/>
                    <a:pt x="1127" y="935"/>
                  </a:cubicBezTo>
                  <a:cubicBezTo>
                    <a:pt x="1111" y="913"/>
                    <a:pt x="1101" y="889"/>
                    <a:pt x="1089" y="865"/>
                  </a:cubicBezTo>
                  <a:cubicBezTo>
                    <a:pt x="1091" y="856"/>
                    <a:pt x="1088" y="848"/>
                    <a:pt x="1084" y="841"/>
                  </a:cubicBezTo>
                  <a:cubicBezTo>
                    <a:pt x="1122" y="844"/>
                    <a:pt x="1161" y="846"/>
                    <a:pt x="1199" y="847"/>
                  </a:cubicBezTo>
                  <a:cubicBezTo>
                    <a:pt x="1229" y="848"/>
                    <a:pt x="1264" y="853"/>
                    <a:pt x="1293" y="844"/>
                  </a:cubicBezTo>
                  <a:cubicBezTo>
                    <a:pt x="1319" y="837"/>
                    <a:pt x="1339" y="819"/>
                    <a:pt x="1342" y="796"/>
                  </a:cubicBezTo>
                  <a:cubicBezTo>
                    <a:pt x="1342" y="795"/>
                    <a:pt x="1342" y="794"/>
                    <a:pt x="1342" y="793"/>
                  </a:cubicBezTo>
                  <a:cubicBezTo>
                    <a:pt x="1343" y="787"/>
                    <a:pt x="1342" y="781"/>
                    <a:pt x="1341" y="775"/>
                  </a:cubicBezTo>
                  <a:cubicBezTo>
                    <a:pt x="1339" y="770"/>
                    <a:pt x="1333" y="769"/>
                    <a:pt x="1330" y="773"/>
                  </a:cubicBezTo>
                  <a:cubicBezTo>
                    <a:pt x="1268" y="697"/>
                    <a:pt x="1131" y="774"/>
                    <a:pt x="1069" y="818"/>
                  </a:cubicBezTo>
                  <a:cubicBezTo>
                    <a:pt x="1066" y="820"/>
                    <a:pt x="1065" y="823"/>
                    <a:pt x="1064" y="826"/>
                  </a:cubicBezTo>
                  <a:cubicBezTo>
                    <a:pt x="1062" y="825"/>
                    <a:pt x="1059" y="824"/>
                    <a:pt x="1056" y="824"/>
                  </a:cubicBezTo>
                  <a:cubicBezTo>
                    <a:pt x="1056" y="823"/>
                    <a:pt x="1056" y="821"/>
                    <a:pt x="1056" y="820"/>
                  </a:cubicBezTo>
                  <a:cubicBezTo>
                    <a:pt x="1112" y="747"/>
                    <a:pt x="1227" y="693"/>
                    <a:pt x="1321" y="723"/>
                  </a:cubicBezTo>
                  <a:cubicBezTo>
                    <a:pt x="1339" y="732"/>
                    <a:pt x="1358" y="741"/>
                    <a:pt x="1376" y="751"/>
                  </a:cubicBezTo>
                  <a:cubicBezTo>
                    <a:pt x="1415" y="798"/>
                    <a:pt x="1412" y="832"/>
                    <a:pt x="1369" y="853"/>
                  </a:cubicBezTo>
                  <a:cubicBezTo>
                    <a:pt x="1337" y="879"/>
                    <a:pt x="1314" y="885"/>
                    <a:pt x="1274" y="888"/>
                  </a:cubicBezTo>
                  <a:cubicBezTo>
                    <a:pt x="1212" y="892"/>
                    <a:pt x="1157" y="875"/>
                    <a:pt x="1101" y="850"/>
                  </a:cubicBezTo>
                  <a:cubicBezTo>
                    <a:pt x="1093" y="847"/>
                    <a:pt x="1087" y="857"/>
                    <a:pt x="1094" y="861"/>
                  </a:cubicBezTo>
                  <a:cubicBezTo>
                    <a:pt x="1169" y="910"/>
                    <a:pt x="1278" y="926"/>
                    <a:pt x="1361" y="887"/>
                  </a:cubicBezTo>
                  <a:cubicBezTo>
                    <a:pt x="1405" y="865"/>
                    <a:pt x="1430" y="824"/>
                    <a:pt x="1414" y="775"/>
                  </a:cubicBezTo>
                  <a:cubicBezTo>
                    <a:pt x="1387" y="699"/>
                    <a:pt x="1289" y="690"/>
                    <a:pt x="1221" y="700"/>
                  </a:cubicBezTo>
                  <a:cubicBezTo>
                    <a:pt x="1180" y="706"/>
                    <a:pt x="1143" y="719"/>
                    <a:pt x="1111" y="741"/>
                  </a:cubicBezTo>
                  <a:cubicBezTo>
                    <a:pt x="1161" y="671"/>
                    <a:pt x="1238" y="647"/>
                    <a:pt x="1318" y="611"/>
                  </a:cubicBezTo>
                  <a:cubicBezTo>
                    <a:pt x="1382" y="583"/>
                    <a:pt x="1443" y="543"/>
                    <a:pt x="1492" y="492"/>
                  </a:cubicBezTo>
                  <a:cubicBezTo>
                    <a:pt x="1544" y="439"/>
                    <a:pt x="1592" y="321"/>
                    <a:pt x="1486" y="295"/>
                  </a:cubicBezTo>
                  <a:cubicBezTo>
                    <a:pt x="1477" y="293"/>
                    <a:pt x="1470" y="304"/>
                    <a:pt x="1475" y="311"/>
                  </a:cubicBezTo>
                  <a:cubicBezTo>
                    <a:pt x="1475" y="312"/>
                    <a:pt x="1475" y="312"/>
                    <a:pt x="1475" y="313"/>
                  </a:cubicBezTo>
                  <a:cubicBezTo>
                    <a:pt x="1490" y="550"/>
                    <a:pt x="1159" y="532"/>
                    <a:pt x="1073" y="690"/>
                  </a:cubicBezTo>
                  <a:cubicBezTo>
                    <a:pt x="1070" y="593"/>
                    <a:pt x="1042" y="497"/>
                    <a:pt x="1030" y="400"/>
                  </a:cubicBezTo>
                  <a:cubicBezTo>
                    <a:pt x="1009" y="231"/>
                    <a:pt x="1089" y="102"/>
                    <a:pt x="1263" y="81"/>
                  </a:cubicBezTo>
                  <a:cubicBezTo>
                    <a:pt x="1273" y="80"/>
                    <a:pt x="1273" y="66"/>
                    <a:pt x="1263" y="65"/>
                  </a:cubicBezTo>
                  <a:cubicBezTo>
                    <a:pt x="1263" y="65"/>
                    <a:pt x="1262" y="65"/>
                    <a:pt x="1262" y="65"/>
                  </a:cubicBezTo>
                  <a:cubicBezTo>
                    <a:pt x="1261" y="18"/>
                    <a:pt x="1225" y="0"/>
                    <a:pt x="1178" y="5"/>
                  </a:cubicBezTo>
                  <a:cubicBezTo>
                    <a:pt x="1110" y="13"/>
                    <a:pt x="1051" y="66"/>
                    <a:pt x="1015" y="121"/>
                  </a:cubicBezTo>
                  <a:cubicBezTo>
                    <a:pt x="903" y="289"/>
                    <a:pt x="983" y="510"/>
                    <a:pt x="1022" y="698"/>
                  </a:cubicBezTo>
                  <a:cubicBezTo>
                    <a:pt x="1005" y="667"/>
                    <a:pt x="982" y="640"/>
                    <a:pt x="954" y="621"/>
                  </a:cubicBezTo>
                  <a:cubicBezTo>
                    <a:pt x="913" y="595"/>
                    <a:pt x="849" y="590"/>
                    <a:pt x="822" y="639"/>
                  </a:cubicBezTo>
                  <a:cubicBezTo>
                    <a:pt x="793" y="692"/>
                    <a:pt x="836" y="747"/>
                    <a:pt x="873" y="783"/>
                  </a:cubicBezTo>
                  <a:cubicBezTo>
                    <a:pt x="909" y="818"/>
                    <a:pt x="974" y="867"/>
                    <a:pt x="1026" y="836"/>
                  </a:cubicBezTo>
                  <a:cubicBezTo>
                    <a:pt x="1026" y="836"/>
                    <a:pt x="1026" y="836"/>
                    <a:pt x="1027" y="836"/>
                  </a:cubicBezTo>
                  <a:cubicBezTo>
                    <a:pt x="1033" y="835"/>
                    <a:pt x="1038" y="835"/>
                    <a:pt x="1044" y="835"/>
                  </a:cubicBezTo>
                  <a:cubicBezTo>
                    <a:pt x="1046" y="839"/>
                    <a:pt x="1051" y="840"/>
                    <a:pt x="1054" y="837"/>
                  </a:cubicBezTo>
                  <a:cubicBezTo>
                    <a:pt x="1056" y="838"/>
                    <a:pt x="1057" y="838"/>
                    <a:pt x="1058" y="839"/>
                  </a:cubicBezTo>
                  <a:cubicBezTo>
                    <a:pt x="1066" y="843"/>
                    <a:pt x="1069" y="852"/>
                    <a:pt x="1067" y="861"/>
                  </a:cubicBezTo>
                  <a:cubicBezTo>
                    <a:pt x="1065" y="867"/>
                    <a:pt x="1059" y="871"/>
                    <a:pt x="1053" y="867"/>
                  </a:cubicBezTo>
                  <a:cubicBezTo>
                    <a:pt x="1044" y="862"/>
                    <a:pt x="1038" y="851"/>
                    <a:pt x="1036" y="841"/>
                  </a:cubicBezTo>
                  <a:cubicBezTo>
                    <a:pt x="1036" y="836"/>
                    <a:pt x="1028" y="834"/>
                    <a:pt x="1027" y="840"/>
                  </a:cubicBezTo>
                  <a:cubicBezTo>
                    <a:pt x="1027" y="840"/>
                    <a:pt x="1027" y="840"/>
                    <a:pt x="1027" y="840"/>
                  </a:cubicBezTo>
                  <a:cubicBezTo>
                    <a:pt x="1027" y="840"/>
                    <a:pt x="1027" y="840"/>
                    <a:pt x="1027" y="840"/>
                  </a:cubicBezTo>
                  <a:cubicBezTo>
                    <a:pt x="1018" y="848"/>
                    <a:pt x="1013" y="859"/>
                    <a:pt x="1004" y="866"/>
                  </a:cubicBezTo>
                  <a:cubicBezTo>
                    <a:pt x="993" y="874"/>
                    <a:pt x="982" y="881"/>
                    <a:pt x="969" y="885"/>
                  </a:cubicBezTo>
                  <a:cubicBezTo>
                    <a:pt x="967" y="885"/>
                    <a:pt x="966" y="888"/>
                    <a:pt x="967" y="890"/>
                  </a:cubicBezTo>
                  <a:cubicBezTo>
                    <a:pt x="954" y="896"/>
                    <a:pt x="940" y="901"/>
                    <a:pt x="924" y="903"/>
                  </a:cubicBezTo>
                  <a:cubicBezTo>
                    <a:pt x="910" y="905"/>
                    <a:pt x="895" y="904"/>
                    <a:pt x="880" y="902"/>
                  </a:cubicBezTo>
                  <a:cubicBezTo>
                    <a:pt x="607" y="815"/>
                    <a:pt x="354" y="1052"/>
                    <a:pt x="215" y="1261"/>
                  </a:cubicBezTo>
                  <a:cubicBezTo>
                    <a:pt x="61" y="1493"/>
                    <a:pt x="0" y="1797"/>
                    <a:pt x="126" y="2055"/>
                  </a:cubicBezTo>
                  <a:cubicBezTo>
                    <a:pt x="238" y="2283"/>
                    <a:pt x="469" y="2432"/>
                    <a:pt x="711" y="2489"/>
                  </a:cubicBezTo>
                  <a:cubicBezTo>
                    <a:pt x="999" y="2557"/>
                    <a:pt x="1239" y="2451"/>
                    <a:pt x="1435" y="2239"/>
                  </a:cubicBezTo>
                  <a:cubicBezTo>
                    <a:pt x="1628" y="2031"/>
                    <a:pt x="1653" y="1756"/>
                    <a:pt x="1557" y="150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43"/>
            <p:cNvSpPr>
              <a:spLocks/>
            </p:cNvSpPr>
            <p:nvPr/>
          </p:nvSpPr>
          <p:spPr bwMode="auto">
            <a:xfrm>
              <a:off x="3206750" y="2079625"/>
              <a:ext cx="22225" cy="20638"/>
            </a:xfrm>
            <a:custGeom>
              <a:avLst/>
              <a:gdLst>
                <a:gd name="T0" fmla="*/ 36 w 45"/>
                <a:gd name="T1" fmla="*/ 0 h 38"/>
                <a:gd name="T2" fmla="*/ 4 w 45"/>
                <a:gd name="T3" fmla="*/ 21 h 38"/>
                <a:gd name="T4" fmla="*/ 18 w 45"/>
                <a:gd name="T5" fmla="*/ 31 h 38"/>
                <a:gd name="T6" fmla="*/ 41 w 45"/>
                <a:gd name="T7" fmla="*/ 12 h 38"/>
                <a:gd name="T8" fmla="*/ 36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36" y="0"/>
                  </a:moveTo>
                  <a:cubicBezTo>
                    <a:pt x="22" y="2"/>
                    <a:pt x="11" y="8"/>
                    <a:pt x="4" y="21"/>
                  </a:cubicBezTo>
                  <a:cubicBezTo>
                    <a:pt x="0" y="30"/>
                    <a:pt x="10" y="38"/>
                    <a:pt x="18" y="31"/>
                  </a:cubicBezTo>
                  <a:cubicBezTo>
                    <a:pt x="26" y="25"/>
                    <a:pt x="33" y="18"/>
                    <a:pt x="41" y="12"/>
                  </a:cubicBezTo>
                  <a:cubicBezTo>
                    <a:pt x="45" y="8"/>
                    <a:pt x="42" y="0"/>
                    <a:pt x="36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44"/>
            <p:cNvSpPr>
              <a:spLocks/>
            </p:cNvSpPr>
            <p:nvPr/>
          </p:nvSpPr>
          <p:spPr bwMode="auto">
            <a:xfrm>
              <a:off x="3171825" y="2101850"/>
              <a:ext cx="20638" cy="20638"/>
            </a:xfrm>
            <a:custGeom>
              <a:avLst/>
              <a:gdLst>
                <a:gd name="T0" fmla="*/ 32 w 40"/>
                <a:gd name="T1" fmla="*/ 1 h 38"/>
                <a:gd name="T2" fmla="*/ 2 w 40"/>
                <a:gd name="T3" fmla="*/ 27 h 38"/>
                <a:gd name="T4" fmla="*/ 14 w 40"/>
                <a:gd name="T5" fmla="*/ 34 h 38"/>
                <a:gd name="T6" fmla="*/ 36 w 40"/>
                <a:gd name="T7" fmla="*/ 9 h 38"/>
                <a:gd name="T8" fmla="*/ 32 w 40"/>
                <a:gd name="T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8">
                  <a:moveTo>
                    <a:pt x="32" y="1"/>
                  </a:moveTo>
                  <a:cubicBezTo>
                    <a:pt x="19" y="6"/>
                    <a:pt x="6" y="12"/>
                    <a:pt x="2" y="27"/>
                  </a:cubicBezTo>
                  <a:cubicBezTo>
                    <a:pt x="0" y="34"/>
                    <a:pt x="9" y="38"/>
                    <a:pt x="14" y="34"/>
                  </a:cubicBezTo>
                  <a:cubicBezTo>
                    <a:pt x="23" y="27"/>
                    <a:pt x="28" y="16"/>
                    <a:pt x="36" y="9"/>
                  </a:cubicBezTo>
                  <a:cubicBezTo>
                    <a:pt x="40" y="6"/>
                    <a:pt x="36" y="0"/>
                    <a:pt x="32" y="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45"/>
            <p:cNvSpPr>
              <a:spLocks/>
            </p:cNvSpPr>
            <p:nvPr/>
          </p:nvSpPr>
          <p:spPr bwMode="auto">
            <a:xfrm>
              <a:off x="3132138" y="2141538"/>
              <a:ext cx="20638" cy="26988"/>
            </a:xfrm>
            <a:custGeom>
              <a:avLst/>
              <a:gdLst>
                <a:gd name="T0" fmla="*/ 33 w 41"/>
                <a:gd name="T1" fmla="*/ 2 h 54"/>
                <a:gd name="T2" fmla="*/ 1 w 41"/>
                <a:gd name="T3" fmla="*/ 42 h 54"/>
                <a:gd name="T4" fmla="*/ 12 w 41"/>
                <a:gd name="T5" fmla="*/ 48 h 54"/>
                <a:gd name="T6" fmla="*/ 38 w 41"/>
                <a:gd name="T7" fmla="*/ 9 h 54"/>
                <a:gd name="T8" fmla="*/ 33 w 41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4">
                  <a:moveTo>
                    <a:pt x="33" y="2"/>
                  </a:moveTo>
                  <a:cubicBezTo>
                    <a:pt x="18" y="12"/>
                    <a:pt x="5" y="23"/>
                    <a:pt x="1" y="42"/>
                  </a:cubicBezTo>
                  <a:cubicBezTo>
                    <a:pt x="0" y="47"/>
                    <a:pt x="7" y="54"/>
                    <a:pt x="12" y="48"/>
                  </a:cubicBezTo>
                  <a:cubicBezTo>
                    <a:pt x="22" y="36"/>
                    <a:pt x="28" y="21"/>
                    <a:pt x="38" y="9"/>
                  </a:cubicBezTo>
                  <a:cubicBezTo>
                    <a:pt x="41" y="5"/>
                    <a:pt x="38" y="0"/>
                    <a:pt x="33" y="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46"/>
            <p:cNvSpPr>
              <a:spLocks/>
            </p:cNvSpPr>
            <p:nvPr/>
          </p:nvSpPr>
          <p:spPr bwMode="auto">
            <a:xfrm>
              <a:off x="3111500" y="2181225"/>
              <a:ext cx="14288" cy="28575"/>
            </a:xfrm>
            <a:custGeom>
              <a:avLst/>
              <a:gdLst>
                <a:gd name="T0" fmla="*/ 18 w 27"/>
                <a:gd name="T1" fmla="*/ 5 h 55"/>
                <a:gd name="T2" fmla="*/ 2 w 27"/>
                <a:gd name="T3" fmla="*/ 44 h 55"/>
                <a:gd name="T4" fmla="*/ 13 w 27"/>
                <a:gd name="T5" fmla="*/ 48 h 55"/>
                <a:gd name="T6" fmla="*/ 26 w 27"/>
                <a:gd name="T7" fmla="*/ 9 h 55"/>
                <a:gd name="T8" fmla="*/ 18 w 27"/>
                <a:gd name="T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5">
                  <a:moveTo>
                    <a:pt x="18" y="5"/>
                  </a:moveTo>
                  <a:cubicBezTo>
                    <a:pt x="11" y="18"/>
                    <a:pt x="5" y="30"/>
                    <a:pt x="2" y="44"/>
                  </a:cubicBezTo>
                  <a:cubicBezTo>
                    <a:pt x="0" y="50"/>
                    <a:pt x="10" y="55"/>
                    <a:pt x="13" y="48"/>
                  </a:cubicBezTo>
                  <a:cubicBezTo>
                    <a:pt x="19" y="36"/>
                    <a:pt x="23" y="22"/>
                    <a:pt x="26" y="9"/>
                  </a:cubicBezTo>
                  <a:cubicBezTo>
                    <a:pt x="27" y="4"/>
                    <a:pt x="20" y="0"/>
                    <a:pt x="18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47"/>
            <p:cNvSpPr>
              <a:spLocks/>
            </p:cNvSpPr>
            <p:nvPr/>
          </p:nvSpPr>
          <p:spPr bwMode="auto">
            <a:xfrm>
              <a:off x="3094038" y="2227263"/>
              <a:ext cx="12700" cy="34925"/>
            </a:xfrm>
            <a:custGeom>
              <a:avLst/>
              <a:gdLst>
                <a:gd name="T0" fmla="*/ 13 w 23"/>
                <a:gd name="T1" fmla="*/ 6 h 68"/>
                <a:gd name="T2" fmla="*/ 3 w 23"/>
                <a:gd name="T3" fmla="*/ 62 h 68"/>
                <a:gd name="T4" fmla="*/ 14 w 23"/>
                <a:gd name="T5" fmla="*/ 62 h 68"/>
                <a:gd name="T6" fmla="*/ 22 w 23"/>
                <a:gd name="T7" fmla="*/ 10 h 68"/>
                <a:gd name="T8" fmla="*/ 13 w 23"/>
                <a:gd name="T9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8">
                  <a:moveTo>
                    <a:pt x="13" y="6"/>
                  </a:moveTo>
                  <a:cubicBezTo>
                    <a:pt x="5" y="23"/>
                    <a:pt x="0" y="43"/>
                    <a:pt x="3" y="62"/>
                  </a:cubicBezTo>
                  <a:cubicBezTo>
                    <a:pt x="3" y="68"/>
                    <a:pt x="13" y="67"/>
                    <a:pt x="14" y="62"/>
                  </a:cubicBezTo>
                  <a:cubicBezTo>
                    <a:pt x="17" y="45"/>
                    <a:pt x="18" y="27"/>
                    <a:pt x="22" y="10"/>
                  </a:cubicBezTo>
                  <a:cubicBezTo>
                    <a:pt x="23" y="5"/>
                    <a:pt x="15" y="0"/>
                    <a:pt x="13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48"/>
            <p:cNvSpPr>
              <a:spLocks/>
            </p:cNvSpPr>
            <p:nvPr/>
          </p:nvSpPr>
          <p:spPr bwMode="auto">
            <a:xfrm>
              <a:off x="3089275" y="2281238"/>
              <a:ext cx="6350" cy="33338"/>
            </a:xfrm>
            <a:custGeom>
              <a:avLst/>
              <a:gdLst>
                <a:gd name="T0" fmla="*/ 11 w 13"/>
                <a:gd name="T1" fmla="*/ 5 h 64"/>
                <a:gd name="T2" fmla="*/ 2 w 13"/>
                <a:gd name="T3" fmla="*/ 5 h 64"/>
                <a:gd name="T4" fmla="*/ 1 w 13"/>
                <a:gd name="T5" fmla="*/ 57 h 64"/>
                <a:gd name="T6" fmla="*/ 11 w 13"/>
                <a:gd name="T7" fmla="*/ 57 h 64"/>
                <a:gd name="T8" fmla="*/ 11 w 13"/>
                <a:gd name="T9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4">
                  <a:moveTo>
                    <a:pt x="11" y="5"/>
                  </a:moveTo>
                  <a:cubicBezTo>
                    <a:pt x="10" y="0"/>
                    <a:pt x="2" y="0"/>
                    <a:pt x="2" y="5"/>
                  </a:cubicBezTo>
                  <a:cubicBezTo>
                    <a:pt x="1" y="23"/>
                    <a:pt x="0" y="40"/>
                    <a:pt x="1" y="57"/>
                  </a:cubicBezTo>
                  <a:cubicBezTo>
                    <a:pt x="2" y="64"/>
                    <a:pt x="11" y="64"/>
                    <a:pt x="11" y="57"/>
                  </a:cubicBezTo>
                  <a:cubicBezTo>
                    <a:pt x="13" y="40"/>
                    <a:pt x="12" y="23"/>
                    <a:pt x="11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49"/>
            <p:cNvSpPr>
              <a:spLocks/>
            </p:cNvSpPr>
            <p:nvPr/>
          </p:nvSpPr>
          <p:spPr bwMode="auto">
            <a:xfrm>
              <a:off x="3095625" y="2346325"/>
              <a:ext cx="14288" cy="31750"/>
            </a:xfrm>
            <a:custGeom>
              <a:avLst/>
              <a:gdLst>
                <a:gd name="T0" fmla="*/ 11 w 28"/>
                <a:gd name="T1" fmla="*/ 6 h 62"/>
                <a:gd name="T2" fmla="*/ 1 w 28"/>
                <a:gd name="T3" fmla="*/ 8 h 62"/>
                <a:gd name="T4" fmla="*/ 16 w 28"/>
                <a:gd name="T5" fmla="*/ 58 h 62"/>
                <a:gd name="T6" fmla="*/ 25 w 28"/>
                <a:gd name="T7" fmla="*/ 54 h 62"/>
                <a:gd name="T8" fmla="*/ 11 w 28"/>
                <a:gd name="T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62">
                  <a:moveTo>
                    <a:pt x="11" y="6"/>
                  </a:moveTo>
                  <a:cubicBezTo>
                    <a:pt x="10" y="0"/>
                    <a:pt x="1" y="2"/>
                    <a:pt x="1" y="8"/>
                  </a:cubicBezTo>
                  <a:cubicBezTo>
                    <a:pt x="0" y="25"/>
                    <a:pt x="5" y="44"/>
                    <a:pt x="16" y="58"/>
                  </a:cubicBezTo>
                  <a:cubicBezTo>
                    <a:pt x="19" y="62"/>
                    <a:pt x="28" y="60"/>
                    <a:pt x="25" y="54"/>
                  </a:cubicBezTo>
                  <a:cubicBezTo>
                    <a:pt x="19" y="38"/>
                    <a:pt x="15" y="23"/>
                    <a:pt x="11" y="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50"/>
            <p:cNvSpPr>
              <a:spLocks/>
            </p:cNvSpPr>
            <p:nvPr/>
          </p:nvSpPr>
          <p:spPr bwMode="auto">
            <a:xfrm>
              <a:off x="3124200" y="2409825"/>
              <a:ext cx="22225" cy="25400"/>
            </a:xfrm>
            <a:custGeom>
              <a:avLst/>
              <a:gdLst>
                <a:gd name="T0" fmla="*/ 38 w 42"/>
                <a:gd name="T1" fmla="*/ 40 h 50"/>
                <a:gd name="T2" fmla="*/ 10 w 42"/>
                <a:gd name="T3" fmla="*/ 5 h 50"/>
                <a:gd name="T4" fmla="*/ 1 w 42"/>
                <a:gd name="T5" fmla="*/ 8 h 50"/>
                <a:gd name="T6" fmla="*/ 33 w 42"/>
                <a:gd name="T7" fmla="*/ 48 h 50"/>
                <a:gd name="T8" fmla="*/ 38 w 42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0">
                  <a:moveTo>
                    <a:pt x="38" y="40"/>
                  </a:moveTo>
                  <a:cubicBezTo>
                    <a:pt x="25" y="31"/>
                    <a:pt x="16" y="19"/>
                    <a:pt x="10" y="5"/>
                  </a:cubicBezTo>
                  <a:cubicBezTo>
                    <a:pt x="8" y="0"/>
                    <a:pt x="0" y="3"/>
                    <a:pt x="1" y="8"/>
                  </a:cubicBezTo>
                  <a:cubicBezTo>
                    <a:pt x="7" y="25"/>
                    <a:pt x="18" y="38"/>
                    <a:pt x="33" y="48"/>
                  </a:cubicBezTo>
                  <a:cubicBezTo>
                    <a:pt x="38" y="50"/>
                    <a:pt x="42" y="43"/>
                    <a:pt x="38" y="4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51"/>
            <p:cNvSpPr>
              <a:spLocks/>
            </p:cNvSpPr>
            <p:nvPr/>
          </p:nvSpPr>
          <p:spPr bwMode="auto">
            <a:xfrm>
              <a:off x="3170238" y="2455863"/>
              <a:ext cx="31750" cy="22225"/>
            </a:xfrm>
            <a:custGeom>
              <a:avLst/>
              <a:gdLst>
                <a:gd name="T0" fmla="*/ 57 w 62"/>
                <a:gd name="T1" fmla="*/ 31 h 44"/>
                <a:gd name="T2" fmla="*/ 15 w 62"/>
                <a:gd name="T3" fmla="*/ 5 h 44"/>
                <a:gd name="T4" fmla="*/ 8 w 62"/>
                <a:gd name="T5" fmla="*/ 17 h 44"/>
                <a:gd name="T6" fmla="*/ 52 w 62"/>
                <a:gd name="T7" fmla="*/ 42 h 44"/>
                <a:gd name="T8" fmla="*/ 57 w 62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4">
                  <a:moveTo>
                    <a:pt x="57" y="31"/>
                  </a:moveTo>
                  <a:cubicBezTo>
                    <a:pt x="45" y="20"/>
                    <a:pt x="30" y="13"/>
                    <a:pt x="15" y="5"/>
                  </a:cubicBezTo>
                  <a:cubicBezTo>
                    <a:pt x="7" y="0"/>
                    <a:pt x="0" y="12"/>
                    <a:pt x="8" y="17"/>
                  </a:cubicBezTo>
                  <a:cubicBezTo>
                    <a:pt x="22" y="26"/>
                    <a:pt x="36" y="35"/>
                    <a:pt x="52" y="42"/>
                  </a:cubicBezTo>
                  <a:cubicBezTo>
                    <a:pt x="57" y="44"/>
                    <a:pt x="62" y="35"/>
                    <a:pt x="57" y="3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652"/>
            <p:cNvSpPr>
              <a:spLocks/>
            </p:cNvSpPr>
            <p:nvPr/>
          </p:nvSpPr>
          <p:spPr bwMode="auto">
            <a:xfrm>
              <a:off x="3238500" y="2486025"/>
              <a:ext cx="39688" cy="12700"/>
            </a:xfrm>
            <a:custGeom>
              <a:avLst/>
              <a:gdLst>
                <a:gd name="T0" fmla="*/ 70 w 78"/>
                <a:gd name="T1" fmla="*/ 4 h 24"/>
                <a:gd name="T2" fmla="*/ 7 w 78"/>
                <a:gd name="T3" fmla="*/ 7 h 24"/>
                <a:gd name="T4" fmla="*/ 7 w 78"/>
                <a:gd name="T5" fmla="*/ 17 h 24"/>
                <a:gd name="T6" fmla="*/ 70 w 78"/>
                <a:gd name="T7" fmla="*/ 20 h 24"/>
                <a:gd name="T8" fmla="*/ 70 w 7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4">
                  <a:moveTo>
                    <a:pt x="70" y="4"/>
                  </a:moveTo>
                  <a:cubicBezTo>
                    <a:pt x="49" y="0"/>
                    <a:pt x="28" y="7"/>
                    <a:pt x="7" y="7"/>
                  </a:cubicBezTo>
                  <a:cubicBezTo>
                    <a:pt x="0" y="7"/>
                    <a:pt x="0" y="17"/>
                    <a:pt x="7" y="17"/>
                  </a:cubicBezTo>
                  <a:cubicBezTo>
                    <a:pt x="28" y="18"/>
                    <a:pt x="49" y="24"/>
                    <a:pt x="70" y="20"/>
                  </a:cubicBezTo>
                  <a:cubicBezTo>
                    <a:pt x="78" y="19"/>
                    <a:pt x="78" y="6"/>
                    <a:pt x="70" y="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53"/>
            <p:cNvSpPr>
              <a:spLocks/>
            </p:cNvSpPr>
            <p:nvPr/>
          </p:nvSpPr>
          <p:spPr bwMode="auto">
            <a:xfrm>
              <a:off x="3319463" y="2486025"/>
              <a:ext cx="31750" cy="12700"/>
            </a:xfrm>
            <a:custGeom>
              <a:avLst/>
              <a:gdLst>
                <a:gd name="T0" fmla="*/ 49 w 60"/>
                <a:gd name="T1" fmla="*/ 2 h 25"/>
                <a:gd name="T2" fmla="*/ 8 w 60"/>
                <a:gd name="T3" fmla="*/ 12 h 25"/>
                <a:gd name="T4" fmla="*/ 8 w 60"/>
                <a:gd name="T5" fmla="*/ 24 h 25"/>
                <a:gd name="T6" fmla="*/ 54 w 60"/>
                <a:gd name="T7" fmla="*/ 14 h 25"/>
                <a:gd name="T8" fmla="*/ 49 w 60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5">
                  <a:moveTo>
                    <a:pt x="49" y="2"/>
                  </a:moveTo>
                  <a:cubicBezTo>
                    <a:pt x="35" y="6"/>
                    <a:pt x="23" y="11"/>
                    <a:pt x="8" y="12"/>
                  </a:cubicBezTo>
                  <a:cubicBezTo>
                    <a:pt x="0" y="12"/>
                    <a:pt x="0" y="24"/>
                    <a:pt x="8" y="24"/>
                  </a:cubicBezTo>
                  <a:cubicBezTo>
                    <a:pt x="24" y="25"/>
                    <a:pt x="41" y="23"/>
                    <a:pt x="54" y="14"/>
                  </a:cubicBezTo>
                  <a:cubicBezTo>
                    <a:pt x="60" y="10"/>
                    <a:pt x="56" y="0"/>
                    <a:pt x="49" y="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54"/>
            <p:cNvSpPr>
              <a:spLocks/>
            </p:cNvSpPr>
            <p:nvPr/>
          </p:nvSpPr>
          <p:spPr bwMode="auto">
            <a:xfrm>
              <a:off x="3382963" y="2451100"/>
              <a:ext cx="39688" cy="28575"/>
            </a:xfrm>
            <a:custGeom>
              <a:avLst/>
              <a:gdLst>
                <a:gd name="T0" fmla="*/ 61 w 78"/>
                <a:gd name="T1" fmla="*/ 4 h 57"/>
                <a:gd name="T2" fmla="*/ 9 w 78"/>
                <a:gd name="T3" fmla="*/ 37 h 57"/>
                <a:gd name="T4" fmla="*/ 16 w 78"/>
                <a:gd name="T5" fmla="*/ 54 h 57"/>
                <a:gd name="T6" fmla="*/ 73 w 78"/>
                <a:gd name="T7" fmla="*/ 16 h 57"/>
                <a:gd name="T8" fmla="*/ 61 w 78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61" y="4"/>
                  </a:moveTo>
                  <a:cubicBezTo>
                    <a:pt x="43" y="14"/>
                    <a:pt x="28" y="28"/>
                    <a:pt x="9" y="37"/>
                  </a:cubicBezTo>
                  <a:cubicBezTo>
                    <a:pt x="0" y="42"/>
                    <a:pt x="7" y="57"/>
                    <a:pt x="16" y="54"/>
                  </a:cubicBezTo>
                  <a:cubicBezTo>
                    <a:pt x="38" y="46"/>
                    <a:pt x="60" y="36"/>
                    <a:pt x="73" y="16"/>
                  </a:cubicBezTo>
                  <a:cubicBezTo>
                    <a:pt x="78" y="8"/>
                    <a:pt x="69" y="0"/>
                    <a:pt x="61" y="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55"/>
            <p:cNvSpPr>
              <a:spLocks/>
            </p:cNvSpPr>
            <p:nvPr/>
          </p:nvSpPr>
          <p:spPr bwMode="auto">
            <a:xfrm>
              <a:off x="3438525" y="2408238"/>
              <a:ext cx="25400" cy="28575"/>
            </a:xfrm>
            <a:custGeom>
              <a:avLst/>
              <a:gdLst>
                <a:gd name="T0" fmla="*/ 36 w 51"/>
                <a:gd name="T1" fmla="*/ 7 h 54"/>
                <a:gd name="T2" fmla="*/ 9 w 51"/>
                <a:gd name="T3" fmla="*/ 34 h 54"/>
                <a:gd name="T4" fmla="*/ 16 w 51"/>
                <a:gd name="T5" fmla="*/ 51 h 54"/>
                <a:gd name="T6" fmla="*/ 50 w 51"/>
                <a:gd name="T7" fmla="*/ 16 h 54"/>
                <a:gd name="T8" fmla="*/ 36 w 51"/>
                <a:gd name="T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36" y="7"/>
                  </a:moveTo>
                  <a:cubicBezTo>
                    <a:pt x="27" y="17"/>
                    <a:pt x="20" y="28"/>
                    <a:pt x="9" y="34"/>
                  </a:cubicBezTo>
                  <a:cubicBezTo>
                    <a:pt x="0" y="39"/>
                    <a:pt x="6" y="54"/>
                    <a:pt x="16" y="51"/>
                  </a:cubicBezTo>
                  <a:cubicBezTo>
                    <a:pt x="32" y="45"/>
                    <a:pt x="47" y="34"/>
                    <a:pt x="50" y="16"/>
                  </a:cubicBezTo>
                  <a:cubicBezTo>
                    <a:pt x="51" y="8"/>
                    <a:pt x="42" y="0"/>
                    <a:pt x="36" y="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56"/>
            <p:cNvSpPr>
              <a:spLocks/>
            </p:cNvSpPr>
            <p:nvPr/>
          </p:nvSpPr>
          <p:spPr bwMode="auto">
            <a:xfrm>
              <a:off x="3481388" y="2344738"/>
              <a:ext cx="23813" cy="31750"/>
            </a:xfrm>
            <a:custGeom>
              <a:avLst/>
              <a:gdLst>
                <a:gd name="T0" fmla="*/ 28 w 46"/>
                <a:gd name="T1" fmla="*/ 8 h 62"/>
                <a:gd name="T2" fmla="*/ 3 w 46"/>
                <a:gd name="T3" fmla="*/ 47 h 62"/>
                <a:gd name="T4" fmla="*/ 14 w 46"/>
                <a:gd name="T5" fmla="*/ 56 h 62"/>
                <a:gd name="T6" fmla="*/ 42 w 46"/>
                <a:gd name="T7" fmla="*/ 19 h 62"/>
                <a:gd name="T8" fmla="*/ 28 w 46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2">
                  <a:moveTo>
                    <a:pt x="28" y="8"/>
                  </a:moveTo>
                  <a:cubicBezTo>
                    <a:pt x="16" y="19"/>
                    <a:pt x="10" y="33"/>
                    <a:pt x="3" y="47"/>
                  </a:cubicBezTo>
                  <a:cubicBezTo>
                    <a:pt x="0" y="54"/>
                    <a:pt x="8" y="62"/>
                    <a:pt x="14" y="56"/>
                  </a:cubicBezTo>
                  <a:cubicBezTo>
                    <a:pt x="24" y="44"/>
                    <a:pt x="36" y="33"/>
                    <a:pt x="42" y="19"/>
                  </a:cubicBezTo>
                  <a:cubicBezTo>
                    <a:pt x="46" y="10"/>
                    <a:pt x="35" y="0"/>
                    <a:pt x="28" y="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57"/>
            <p:cNvSpPr>
              <a:spLocks/>
            </p:cNvSpPr>
            <p:nvPr/>
          </p:nvSpPr>
          <p:spPr bwMode="auto">
            <a:xfrm>
              <a:off x="3500438" y="2274888"/>
              <a:ext cx="12700" cy="39688"/>
            </a:xfrm>
            <a:custGeom>
              <a:avLst/>
              <a:gdLst>
                <a:gd name="T0" fmla="*/ 8 w 26"/>
                <a:gd name="T1" fmla="*/ 10 h 75"/>
                <a:gd name="T2" fmla="*/ 2 w 26"/>
                <a:gd name="T3" fmla="*/ 65 h 75"/>
                <a:gd name="T4" fmla="*/ 19 w 26"/>
                <a:gd name="T5" fmla="*/ 65 h 75"/>
                <a:gd name="T6" fmla="*/ 24 w 26"/>
                <a:gd name="T7" fmla="*/ 15 h 75"/>
                <a:gd name="T8" fmla="*/ 8 w 26"/>
                <a:gd name="T9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5">
                  <a:moveTo>
                    <a:pt x="8" y="10"/>
                  </a:moveTo>
                  <a:cubicBezTo>
                    <a:pt x="1" y="28"/>
                    <a:pt x="0" y="46"/>
                    <a:pt x="2" y="65"/>
                  </a:cubicBezTo>
                  <a:cubicBezTo>
                    <a:pt x="4" y="75"/>
                    <a:pt x="19" y="75"/>
                    <a:pt x="19" y="65"/>
                  </a:cubicBezTo>
                  <a:cubicBezTo>
                    <a:pt x="18" y="48"/>
                    <a:pt x="21" y="31"/>
                    <a:pt x="24" y="15"/>
                  </a:cubicBezTo>
                  <a:cubicBezTo>
                    <a:pt x="26" y="4"/>
                    <a:pt x="11" y="0"/>
                    <a:pt x="8" y="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58"/>
            <p:cNvSpPr>
              <a:spLocks/>
            </p:cNvSpPr>
            <p:nvPr/>
          </p:nvSpPr>
          <p:spPr bwMode="auto">
            <a:xfrm>
              <a:off x="3489325" y="2205038"/>
              <a:ext cx="14288" cy="30163"/>
            </a:xfrm>
            <a:custGeom>
              <a:avLst/>
              <a:gdLst>
                <a:gd name="T0" fmla="*/ 12 w 27"/>
                <a:gd name="T1" fmla="*/ 5 h 58"/>
                <a:gd name="T2" fmla="*/ 3 w 27"/>
                <a:gd name="T3" fmla="*/ 12 h 58"/>
                <a:gd name="T4" fmla="*/ 16 w 27"/>
                <a:gd name="T5" fmla="*/ 52 h 58"/>
                <a:gd name="T6" fmla="*/ 27 w 27"/>
                <a:gd name="T7" fmla="*/ 52 h 58"/>
                <a:gd name="T8" fmla="*/ 12 w 27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12" y="5"/>
                  </a:moveTo>
                  <a:cubicBezTo>
                    <a:pt x="7" y="0"/>
                    <a:pt x="0" y="6"/>
                    <a:pt x="3" y="12"/>
                  </a:cubicBezTo>
                  <a:cubicBezTo>
                    <a:pt x="9" y="25"/>
                    <a:pt x="15" y="37"/>
                    <a:pt x="16" y="52"/>
                  </a:cubicBezTo>
                  <a:cubicBezTo>
                    <a:pt x="17" y="58"/>
                    <a:pt x="27" y="58"/>
                    <a:pt x="27" y="52"/>
                  </a:cubicBezTo>
                  <a:cubicBezTo>
                    <a:pt x="27" y="35"/>
                    <a:pt x="23" y="18"/>
                    <a:pt x="12" y="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59"/>
            <p:cNvSpPr>
              <a:spLocks noEditPoints="1"/>
            </p:cNvSpPr>
            <p:nvPr/>
          </p:nvSpPr>
          <p:spPr bwMode="auto">
            <a:xfrm>
              <a:off x="3114675" y="2554288"/>
              <a:ext cx="334963" cy="254000"/>
            </a:xfrm>
            <a:custGeom>
              <a:avLst/>
              <a:gdLst>
                <a:gd name="T0" fmla="*/ 524 w 653"/>
                <a:gd name="T1" fmla="*/ 280 h 495"/>
                <a:gd name="T2" fmla="*/ 260 w 653"/>
                <a:gd name="T3" fmla="*/ 462 h 495"/>
                <a:gd name="T4" fmla="*/ 259 w 653"/>
                <a:gd name="T5" fmla="*/ 463 h 495"/>
                <a:gd name="T6" fmla="*/ 70 w 653"/>
                <a:gd name="T7" fmla="*/ 296 h 495"/>
                <a:gd name="T8" fmla="*/ 84 w 653"/>
                <a:gd name="T9" fmla="*/ 93 h 495"/>
                <a:gd name="T10" fmla="*/ 276 w 653"/>
                <a:gd name="T11" fmla="*/ 163 h 495"/>
                <a:gd name="T12" fmla="*/ 291 w 653"/>
                <a:gd name="T13" fmla="*/ 165 h 495"/>
                <a:gd name="T14" fmla="*/ 293 w 653"/>
                <a:gd name="T15" fmla="*/ 153 h 495"/>
                <a:gd name="T16" fmla="*/ 469 w 653"/>
                <a:gd name="T17" fmla="*/ 79 h 495"/>
                <a:gd name="T18" fmla="*/ 524 w 653"/>
                <a:gd name="T19" fmla="*/ 280 h 495"/>
                <a:gd name="T20" fmla="*/ 552 w 653"/>
                <a:gd name="T21" fmla="*/ 122 h 495"/>
                <a:gd name="T22" fmla="*/ 290 w 653"/>
                <a:gd name="T23" fmla="*/ 112 h 495"/>
                <a:gd name="T24" fmla="*/ 46 w 653"/>
                <a:gd name="T25" fmla="*/ 85 h 495"/>
                <a:gd name="T26" fmla="*/ 31 w 653"/>
                <a:gd name="T27" fmla="*/ 304 h 495"/>
                <a:gd name="T28" fmla="*/ 250 w 653"/>
                <a:gd name="T29" fmla="*/ 490 h 495"/>
                <a:gd name="T30" fmla="*/ 261 w 653"/>
                <a:gd name="T31" fmla="*/ 491 h 495"/>
                <a:gd name="T32" fmla="*/ 277 w 653"/>
                <a:gd name="T33" fmla="*/ 492 h 495"/>
                <a:gd name="T34" fmla="*/ 552 w 653"/>
                <a:gd name="T35" fmla="*/ 122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495">
                  <a:moveTo>
                    <a:pt x="524" y="280"/>
                  </a:moveTo>
                  <a:cubicBezTo>
                    <a:pt x="476" y="382"/>
                    <a:pt x="352" y="413"/>
                    <a:pt x="260" y="462"/>
                  </a:cubicBezTo>
                  <a:cubicBezTo>
                    <a:pt x="259" y="462"/>
                    <a:pt x="259" y="462"/>
                    <a:pt x="259" y="463"/>
                  </a:cubicBezTo>
                  <a:cubicBezTo>
                    <a:pt x="197" y="410"/>
                    <a:pt x="112" y="364"/>
                    <a:pt x="70" y="296"/>
                  </a:cubicBezTo>
                  <a:cubicBezTo>
                    <a:pt x="33" y="236"/>
                    <a:pt x="32" y="145"/>
                    <a:pt x="84" y="93"/>
                  </a:cubicBezTo>
                  <a:cubicBezTo>
                    <a:pt x="149" y="27"/>
                    <a:pt x="276" y="57"/>
                    <a:pt x="276" y="163"/>
                  </a:cubicBezTo>
                  <a:cubicBezTo>
                    <a:pt x="276" y="171"/>
                    <a:pt x="289" y="174"/>
                    <a:pt x="291" y="165"/>
                  </a:cubicBezTo>
                  <a:cubicBezTo>
                    <a:pt x="292" y="161"/>
                    <a:pt x="292" y="157"/>
                    <a:pt x="293" y="153"/>
                  </a:cubicBezTo>
                  <a:cubicBezTo>
                    <a:pt x="323" y="86"/>
                    <a:pt x="403" y="47"/>
                    <a:pt x="469" y="79"/>
                  </a:cubicBezTo>
                  <a:cubicBezTo>
                    <a:pt x="540" y="113"/>
                    <a:pt x="555" y="214"/>
                    <a:pt x="524" y="280"/>
                  </a:cubicBezTo>
                  <a:close/>
                  <a:moveTo>
                    <a:pt x="552" y="122"/>
                  </a:moveTo>
                  <a:cubicBezTo>
                    <a:pt x="499" y="15"/>
                    <a:pt x="337" y="10"/>
                    <a:pt x="290" y="112"/>
                  </a:cubicBezTo>
                  <a:cubicBezTo>
                    <a:pt x="267" y="13"/>
                    <a:pt x="113" y="0"/>
                    <a:pt x="46" y="85"/>
                  </a:cubicBezTo>
                  <a:cubicBezTo>
                    <a:pt x="1" y="142"/>
                    <a:pt x="0" y="242"/>
                    <a:pt x="31" y="304"/>
                  </a:cubicBezTo>
                  <a:cubicBezTo>
                    <a:pt x="70" y="382"/>
                    <a:pt x="180" y="445"/>
                    <a:pt x="250" y="490"/>
                  </a:cubicBezTo>
                  <a:cubicBezTo>
                    <a:pt x="254" y="492"/>
                    <a:pt x="258" y="492"/>
                    <a:pt x="261" y="491"/>
                  </a:cubicBezTo>
                  <a:cubicBezTo>
                    <a:pt x="265" y="494"/>
                    <a:pt x="271" y="495"/>
                    <a:pt x="277" y="492"/>
                  </a:cubicBezTo>
                  <a:cubicBezTo>
                    <a:pt x="415" y="425"/>
                    <a:pt x="653" y="322"/>
                    <a:pt x="552" y="12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2" name="Grupo 731"/>
          <p:cNvGrpSpPr/>
          <p:nvPr/>
        </p:nvGrpSpPr>
        <p:grpSpPr>
          <a:xfrm>
            <a:off x="11453434" y="2448921"/>
            <a:ext cx="528638" cy="1177925"/>
            <a:chOff x="7045325" y="4038600"/>
            <a:chExt cx="528638" cy="1177925"/>
          </a:xfrm>
        </p:grpSpPr>
        <p:sp>
          <p:nvSpPr>
            <p:cNvPr id="60" name="Freeform 660"/>
            <p:cNvSpPr>
              <a:spLocks noEditPoints="1"/>
            </p:cNvSpPr>
            <p:nvPr/>
          </p:nvSpPr>
          <p:spPr bwMode="auto">
            <a:xfrm>
              <a:off x="7045325" y="4038600"/>
              <a:ext cx="528638" cy="1177925"/>
            </a:xfrm>
            <a:custGeom>
              <a:avLst/>
              <a:gdLst>
                <a:gd name="T0" fmla="*/ 448 w 1029"/>
                <a:gd name="T1" fmla="*/ 1153 h 2297"/>
                <a:gd name="T2" fmla="*/ 52 w 1029"/>
                <a:gd name="T3" fmla="*/ 594 h 2297"/>
                <a:gd name="T4" fmla="*/ 456 w 1029"/>
                <a:gd name="T5" fmla="*/ 1149 h 2297"/>
                <a:gd name="T6" fmla="*/ 489 w 1029"/>
                <a:gd name="T7" fmla="*/ 1254 h 2297"/>
                <a:gd name="T8" fmla="*/ 414 w 1029"/>
                <a:gd name="T9" fmla="*/ 1247 h 2297"/>
                <a:gd name="T10" fmla="*/ 449 w 1029"/>
                <a:gd name="T11" fmla="*/ 1178 h 2297"/>
                <a:gd name="T12" fmla="*/ 457 w 1029"/>
                <a:gd name="T13" fmla="*/ 1352 h 2297"/>
                <a:gd name="T14" fmla="*/ 486 w 1029"/>
                <a:gd name="T15" fmla="*/ 1424 h 2297"/>
                <a:gd name="T16" fmla="*/ 422 w 1029"/>
                <a:gd name="T17" fmla="*/ 1392 h 2297"/>
                <a:gd name="T18" fmla="*/ 498 w 1029"/>
                <a:gd name="T19" fmla="*/ 1580 h 2297"/>
                <a:gd name="T20" fmla="*/ 537 w 1029"/>
                <a:gd name="T21" fmla="*/ 1593 h 2297"/>
                <a:gd name="T22" fmla="*/ 482 w 1029"/>
                <a:gd name="T23" fmla="*/ 1627 h 2297"/>
                <a:gd name="T24" fmla="*/ 498 w 1029"/>
                <a:gd name="T25" fmla="*/ 1580 h 2297"/>
                <a:gd name="T26" fmla="*/ 520 w 1029"/>
                <a:gd name="T27" fmla="*/ 1976 h 2297"/>
                <a:gd name="T28" fmla="*/ 514 w 1029"/>
                <a:gd name="T29" fmla="*/ 2011 h 2297"/>
                <a:gd name="T30" fmla="*/ 498 w 1029"/>
                <a:gd name="T31" fmla="*/ 1994 h 2297"/>
                <a:gd name="T32" fmla="*/ 516 w 1029"/>
                <a:gd name="T33" fmla="*/ 1930 h 2297"/>
                <a:gd name="T34" fmla="*/ 390 w 1029"/>
                <a:gd name="T35" fmla="*/ 1962 h 2297"/>
                <a:gd name="T36" fmla="*/ 373 w 1029"/>
                <a:gd name="T37" fmla="*/ 1935 h 2297"/>
                <a:gd name="T38" fmla="*/ 385 w 1029"/>
                <a:gd name="T39" fmla="*/ 1876 h 2297"/>
                <a:gd name="T40" fmla="*/ 429 w 1029"/>
                <a:gd name="T41" fmla="*/ 1941 h 2297"/>
                <a:gd name="T42" fmla="*/ 437 w 1029"/>
                <a:gd name="T43" fmla="*/ 1692 h 2297"/>
                <a:gd name="T44" fmla="*/ 385 w 1029"/>
                <a:gd name="T45" fmla="*/ 1636 h 2297"/>
                <a:gd name="T46" fmla="*/ 437 w 1029"/>
                <a:gd name="T47" fmla="*/ 1692 h 2297"/>
                <a:gd name="T48" fmla="*/ 352 w 1029"/>
                <a:gd name="T49" fmla="*/ 1435 h 2297"/>
                <a:gd name="T50" fmla="*/ 329 w 1029"/>
                <a:gd name="T51" fmla="*/ 1420 h 2297"/>
                <a:gd name="T52" fmla="*/ 318 w 1029"/>
                <a:gd name="T53" fmla="*/ 1372 h 2297"/>
                <a:gd name="T54" fmla="*/ 345 w 1029"/>
                <a:gd name="T55" fmla="*/ 1356 h 2297"/>
                <a:gd name="T56" fmla="*/ 370 w 1029"/>
                <a:gd name="T57" fmla="*/ 1413 h 2297"/>
                <a:gd name="T58" fmla="*/ 227 w 1029"/>
                <a:gd name="T59" fmla="*/ 120 h 2297"/>
                <a:gd name="T60" fmla="*/ 443 w 1029"/>
                <a:gd name="T61" fmla="*/ 1161 h 2297"/>
                <a:gd name="T62" fmla="*/ 434 w 1029"/>
                <a:gd name="T63" fmla="*/ 1281 h 2297"/>
                <a:gd name="T64" fmla="*/ 335 w 1029"/>
                <a:gd name="T65" fmla="*/ 1340 h 2297"/>
                <a:gd name="T66" fmla="*/ 345 w 1029"/>
                <a:gd name="T67" fmla="*/ 1451 h 2297"/>
                <a:gd name="T68" fmla="*/ 455 w 1029"/>
                <a:gd name="T69" fmla="*/ 1621 h 2297"/>
                <a:gd name="T70" fmla="*/ 392 w 1029"/>
                <a:gd name="T71" fmla="*/ 1681 h 2297"/>
                <a:gd name="T72" fmla="*/ 452 w 1029"/>
                <a:gd name="T73" fmla="*/ 1703 h 2297"/>
                <a:gd name="T74" fmla="*/ 487 w 1029"/>
                <a:gd name="T75" fmla="*/ 1756 h 2297"/>
                <a:gd name="T76" fmla="*/ 441 w 1029"/>
                <a:gd name="T77" fmla="*/ 1931 h 2297"/>
                <a:gd name="T78" fmla="*/ 360 w 1029"/>
                <a:gd name="T79" fmla="*/ 1889 h 2297"/>
                <a:gd name="T80" fmla="*/ 371 w 1029"/>
                <a:gd name="T81" fmla="*/ 1980 h 2297"/>
                <a:gd name="T82" fmla="*/ 382 w 1029"/>
                <a:gd name="T83" fmla="*/ 2291 h 2297"/>
                <a:gd name="T84" fmla="*/ 455 w 1029"/>
                <a:gd name="T85" fmla="*/ 1966 h 2297"/>
                <a:gd name="T86" fmla="*/ 508 w 1029"/>
                <a:gd name="T87" fmla="*/ 2031 h 2297"/>
                <a:gd name="T88" fmla="*/ 549 w 1029"/>
                <a:gd name="T89" fmla="*/ 1922 h 2297"/>
                <a:gd name="T90" fmla="*/ 472 w 1029"/>
                <a:gd name="T91" fmla="*/ 1928 h 2297"/>
                <a:gd name="T92" fmla="*/ 488 w 1029"/>
                <a:gd name="T93" fmla="*/ 1647 h 2297"/>
                <a:gd name="T94" fmla="*/ 552 w 1029"/>
                <a:gd name="T95" fmla="*/ 1573 h 2297"/>
                <a:gd name="T96" fmla="*/ 471 w 1029"/>
                <a:gd name="T97" fmla="*/ 1596 h 2297"/>
                <a:gd name="T98" fmla="*/ 476 w 1029"/>
                <a:gd name="T99" fmla="*/ 1447 h 2297"/>
                <a:gd name="T100" fmla="*/ 465 w 1029"/>
                <a:gd name="T101" fmla="*/ 1339 h 2297"/>
                <a:gd name="T102" fmla="*/ 445 w 1029"/>
                <a:gd name="T103" fmla="*/ 1283 h 2297"/>
                <a:gd name="T104" fmla="*/ 516 w 1029"/>
                <a:gd name="T105" fmla="*/ 1244 h 2297"/>
                <a:gd name="T106" fmla="*/ 852 w 1029"/>
                <a:gd name="T107" fmla="*/ 791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9" h="2297">
                  <a:moveTo>
                    <a:pt x="456" y="1149"/>
                  </a:moveTo>
                  <a:cubicBezTo>
                    <a:pt x="453" y="1149"/>
                    <a:pt x="450" y="1151"/>
                    <a:pt x="448" y="1153"/>
                  </a:cubicBezTo>
                  <a:cubicBezTo>
                    <a:pt x="332" y="1107"/>
                    <a:pt x="236" y="1051"/>
                    <a:pt x="163" y="944"/>
                  </a:cubicBezTo>
                  <a:cubicBezTo>
                    <a:pt x="93" y="840"/>
                    <a:pt x="58" y="718"/>
                    <a:pt x="52" y="594"/>
                  </a:cubicBezTo>
                  <a:cubicBezTo>
                    <a:pt x="39" y="351"/>
                    <a:pt x="183" y="85"/>
                    <a:pt x="451" y="73"/>
                  </a:cubicBezTo>
                  <a:cubicBezTo>
                    <a:pt x="1029" y="49"/>
                    <a:pt x="968" y="1095"/>
                    <a:pt x="456" y="1149"/>
                  </a:cubicBezTo>
                  <a:close/>
                  <a:moveTo>
                    <a:pt x="487" y="1218"/>
                  </a:moveTo>
                  <a:cubicBezTo>
                    <a:pt x="493" y="1228"/>
                    <a:pt x="498" y="1244"/>
                    <a:pt x="489" y="1254"/>
                  </a:cubicBezTo>
                  <a:cubicBezTo>
                    <a:pt x="480" y="1264"/>
                    <a:pt x="459" y="1262"/>
                    <a:pt x="448" y="1261"/>
                  </a:cubicBezTo>
                  <a:cubicBezTo>
                    <a:pt x="436" y="1260"/>
                    <a:pt x="420" y="1259"/>
                    <a:pt x="414" y="1247"/>
                  </a:cubicBezTo>
                  <a:cubicBezTo>
                    <a:pt x="409" y="1236"/>
                    <a:pt x="417" y="1225"/>
                    <a:pt x="423" y="1215"/>
                  </a:cubicBezTo>
                  <a:cubicBezTo>
                    <a:pt x="430" y="1202"/>
                    <a:pt x="439" y="1190"/>
                    <a:pt x="449" y="1178"/>
                  </a:cubicBezTo>
                  <a:cubicBezTo>
                    <a:pt x="462" y="1191"/>
                    <a:pt x="478" y="1202"/>
                    <a:pt x="487" y="1218"/>
                  </a:cubicBezTo>
                  <a:close/>
                  <a:moveTo>
                    <a:pt x="457" y="1352"/>
                  </a:moveTo>
                  <a:cubicBezTo>
                    <a:pt x="484" y="1344"/>
                    <a:pt x="487" y="1376"/>
                    <a:pt x="488" y="1395"/>
                  </a:cubicBezTo>
                  <a:cubicBezTo>
                    <a:pt x="489" y="1403"/>
                    <a:pt x="490" y="1417"/>
                    <a:pt x="486" y="1424"/>
                  </a:cubicBezTo>
                  <a:cubicBezTo>
                    <a:pt x="478" y="1434"/>
                    <a:pt x="464" y="1422"/>
                    <a:pt x="456" y="1418"/>
                  </a:cubicBezTo>
                  <a:cubicBezTo>
                    <a:pt x="444" y="1410"/>
                    <a:pt x="433" y="1402"/>
                    <a:pt x="422" y="1392"/>
                  </a:cubicBezTo>
                  <a:cubicBezTo>
                    <a:pt x="432" y="1378"/>
                    <a:pt x="438" y="1357"/>
                    <a:pt x="457" y="1352"/>
                  </a:cubicBezTo>
                  <a:close/>
                  <a:moveTo>
                    <a:pt x="498" y="1580"/>
                  </a:moveTo>
                  <a:cubicBezTo>
                    <a:pt x="503" y="1568"/>
                    <a:pt x="510" y="1548"/>
                    <a:pt x="526" y="1565"/>
                  </a:cubicBezTo>
                  <a:cubicBezTo>
                    <a:pt x="532" y="1571"/>
                    <a:pt x="535" y="1585"/>
                    <a:pt x="537" y="1593"/>
                  </a:cubicBezTo>
                  <a:cubicBezTo>
                    <a:pt x="542" y="1609"/>
                    <a:pt x="555" y="1650"/>
                    <a:pt x="524" y="1643"/>
                  </a:cubicBezTo>
                  <a:cubicBezTo>
                    <a:pt x="509" y="1639"/>
                    <a:pt x="495" y="1633"/>
                    <a:pt x="482" y="1627"/>
                  </a:cubicBezTo>
                  <a:cubicBezTo>
                    <a:pt x="481" y="1626"/>
                    <a:pt x="481" y="1625"/>
                    <a:pt x="481" y="1625"/>
                  </a:cubicBezTo>
                  <a:cubicBezTo>
                    <a:pt x="487" y="1610"/>
                    <a:pt x="492" y="1595"/>
                    <a:pt x="498" y="1580"/>
                  </a:cubicBezTo>
                  <a:close/>
                  <a:moveTo>
                    <a:pt x="524" y="1946"/>
                  </a:moveTo>
                  <a:cubicBezTo>
                    <a:pt x="523" y="1956"/>
                    <a:pt x="521" y="1966"/>
                    <a:pt x="520" y="1976"/>
                  </a:cubicBezTo>
                  <a:cubicBezTo>
                    <a:pt x="519" y="1984"/>
                    <a:pt x="520" y="2001"/>
                    <a:pt x="516" y="2008"/>
                  </a:cubicBezTo>
                  <a:cubicBezTo>
                    <a:pt x="516" y="2013"/>
                    <a:pt x="516" y="2014"/>
                    <a:pt x="514" y="2011"/>
                  </a:cubicBezTo>
                  <a:cubicBezTo>
                    <a:pt x="513" y="2008"/>
                    <a:pt x="511" y="2006"/>
                    <a:pt x="508" y="2004"/>
                  </a:cubicBezTo>
                  <a:cubicBezTo>
                    <a:pt x="505" y="2001"/>
                    <a:pt x="501" y="1997"/>
                    <a:pt x="498" y="1994"/>
                  </a:cubicBezTo>
                  <a:cubicBezTo>
                    <a:pt x="487" y="1982"/>
                    <a:pt x="477" y="1970"/>
                    <a:pt x="468" y="1958"/>
                  </a:cubicBezTo>
                  <a:cubicBezTo>
                    <a:pt x="482" y="1945"/>
                    <a:pt x="497" y="1935"/>
                    <a:pt x="516" y="1930"/>
                  </a:cubicBezTo>
                  <a:cubicBezTo>
                    <a:pt x="531" y="1926"/>
                    <a:pt x="526" y="1935"/>
                    <a:pt x="524" y="1946"/>
                  </a:cubicBezTo>
                  <a:close/>
                  <a:moveTo>
                    <a:pt x="390" y="1962"/>
                  </a:moveTo>
                  <a:cubicBezTo>
                    <a:pt x="381" y="1967"/>
                    <a:pt x="376" y="1963"/>
                    <a:pt x="373" y="1951"/>
                  </a:cubicBezTo>
                  <a:cubicBezTo>
                    <a:pt x="373" y="1946"/>
                    <a:pt x="373" y="1940"/>
                    <a:pt x="373" y="1935"/>
                  </a:cubicBezTo>
                  <a:cubicBezTo>
                    <a:pt x="372" y="1924"/>
                    <a:pt x="373" y="1914"/>
                    <a:pt x="375" y="1903"/>
                  </a:cubicBezTo>
                  <a:cubicBezTo>
                    <a:pt x="376" y="1897"/>
                    <a:pt x="377" y="1879"/>
                    <a:pt x="385" y="1876"/>
                  </a:cubicBezTo>
                  <a:cubicBezTo>
                    <a:pt x="397" y="1872"/>
                    <a:pt x="406" y="1891"/>
                    <a:pt x="410" y="1899"/>
                  </a:cubicBezTo>
                  <a:cubicBezTo>
                    <a:pt x="418" y="1912"/>
                    <a:pt x="424" y="1927"/>
                    <a:pt x="429" y="1941"/>
                  </a:cubicBezTo>
                  <a:cubicBezTo>
                    <a:pt x="417" y="1951"/>
                    <a:pt x="402" y="1962"/>
                    <a:pt x="390" y="1962"/>
                  </a:cubicBezTo>
                  <a:close/>
                  <a:moveTo>
                    <a:pt x="437" y="1692"/>
                  </a:moveTo>
                  <a:cubicBezTo>
                    <a:pt x="425" y="1691"/>
                    <a:pt x="417" y="1685"/>
                    <a:pt x="409" y="1676"/>
                  </a:cubicBezTo>
                  <a:cubicBezTo>
                    <a:pt x="400" y="1667"/>
                    <a:pt x="385" y="1649"/>
                    <a:pt x="385" y="1636"/>
                  </a:cubicBezTo>
                  <a:cubicBezTo>
                    <a:pt x="385" y="1607"/>
                    <a:pt x="424" y="1621"/>
                    <a:pt x="451" y="1635"/>
                  </a:cubicBezTo>
                  <a:cubicBezTo>
                    <a:pt x="444" y="1653"/>
                    <a:pt x="441" y="1673"/>
                    <a:pt x="437" y="1692"/>
                  </a:cubicBezTo>
                  <a:close/>
                  <a:moveTo>
                    <a:pt x="370" y="1413"/>
                  </a:moveTo>
                  <a:cubicBezTo>
                    <a:pt x="366" y="1420"/>
                    <a:pt x="361" y="1433"/>
                    <a:pt x="352" y="1435"/>
                  </a:cubicBezTo>
                  <a:cubicBezTo>
                    <a:pt x="346" y="1433"/>
                    <a:pt x="340" y="1432"/>
                    <a:pt x="334" y="1430"/>
                  </a:cubicBezTo>
                  <a:cubicBezTo>
                    <a:pt x="332" y="1427"/>
                    <a:pt x="331" y="1423"/>
                    <a:pt x="329" y="1420"/>
                  </a:cubicBezTo>
                  <a:cubicBezTo>
                    <a:pt x="327" y="1415"/>
                    <a:pt x="326" y="1410"/>
                    <a:pt x="324" y="1405"/>
                  </a:cubicBezTo>
                  <a:cubicBezTo>
                    <a:pt x="321" y="1394"/>
                    <a:pt x="319" y="1383"/>
                    <a:pt x="318" y="1372"/>
                  </a:cubicBezTo>
                  <a:cubicBezTo>
                    <a:pt x="318" y="1364"/>
                    <a:pt x="317" y="1353"/>
                    <a:pt x="330" y="1352"/>
                  </a:cubicBezTo>
                  <a:cubicBezTo>
                    <a:pt x="335" y="1351"/>
                    <a:pt x="341" y="1354"/>
                    <a:pt x="345" y="1356"/>
                  </a:cubicBezTo>
                  <a:cubicBezTo>
                    <a:pt x="360" y="1364"/>
                    <a:pt x="373" y="1376"/>
                    <a:pt x="386" y="1388"/>
                  </a:cubicBezTo>
                  <a:cubicBezTo>
                    <a:pt x="379" y="1395"/>
                    <a:pt x="374" y="1404"/>
                    <a:pt x="370" y="1413"/>
                  </a:cubicBezTo>
                  <a:close/>
                  <a:moveTo>
                    <a:pt x="767" y="166"/>
                  </a:moveTo>
                  <a:cubicBezTo>
                    <a:pt x="627" y="19"/>
                    <a:pt x="390" y="0"/>
                    <a:pt x="227" y="120"/>
                  </a:cubicBezTo>
                  <a:cubicBezTo>
                    <a:pt x="57" y="244"/>
                    <a:pt x="0" y="467"/>
                    <a:pt x="33" y="668"/>
                  </a:cubicBezTo>
                  <a:cubicBezTo>
                    <a:pt x="68" y="880"/>
                    <a:pt x="213" y="1125"/>
                    <a:pt x="443" y="1161"/>
                  </a:cubicBezTo>
                  <a:cubicBezTo>
                    <a:pt x="419" y="1180"/>
                    <a:pt x="398" y="1206"/>
                    <a:pt x="390" y="1235"/>
                  </a:cubicBezTo>
                  <a:cubicBezTo>
                    <a:pt x="382" y="1264"/>
                    <a:pt x="409" y="1276"/>
                    <a:pt x="434" y="1281"/>
                  </a:cubicBezTo>
                  <a:cubicBezTo>
                    <a:pt x="409" y="1311"/>
                    <a:pt x="398" y="1344"/>
                    <a:pt x="395" y="1380"/>
                  </a:cubicBezTo>
                  <a:cubicBezTo>
                    <a:pt x="382" y="1360"/>
                    <a:pt x="359" y="1340"/>
                    <a:pt x="335" y="1340"/>
                  </a:cubicBezTo>
                  <a:cubicBezTo>
                    <a:pt x="306" y="1340"/>
                    <a:pt x="309" y="1368"/>
                    <a:pt x="312" y="1389"/>
                  </a:cubicBezTo>
                  <a:cubicBezTo>
                    <a:pt x="315" y="1409"/>
                    <a:pt x="319" y="1448"/>
                    <a:pt x="345" y="1451"/>
                  </a:cubicBezTo>
                  <a:cubicBezTo>
                    <a:pt x="374" y="1454"/>
                    <a:pt x="380" y="1421"/>
                    <a:pt x="395" y="1404"/>
                  </a:cubicBezTo>
                  <a:cubicBezTo>
                    <a:pt x="398" y="1473"/>
                    <a:pt x="430" y="1549"/>
                    <a:pt x="455" y="1621"/>
                  </a:cubicBezTo>
                  <a:cubicBezTo>
                    <a:pt x="425" y="1602"/>
                    <a:pt x="380" y="1586"/>
                    <a:pt x="370" y="1624"/>
                  </a:cubicBezTo>
                  <a:cubicBezTo>
                    <a:pt x="365" y="1645"/>
                    <a:pt x="381" y="1666"/>
                    <a:pt x="392" y="1681"/>
                  </a:cubicBezTo>
                  <a:cubicBezTo>
                    <a:pt x="405" y="1698"/>
                    <a:pt x="422" y="1712"/>
                    <a:pt x="444" y="1710"/>
                  </a:cubicBezTo>
                  <a:cubicBezTo>
                    <a:pt x="447" y="1709"/>
                    <a:pt x="451" y="1707"/>
                    <a:pt x="452" y="1703"/>
                  </a:cubicBezTo>
                  <a:cubicBezTo>
                    <a:pt x="456" y="1686"/>
                    <a:pt x="462" y="1667"/>
                    <a:pt x="465" y="1648"/>
                  </a:cubicBezTo>
                  <a:cubicBezTo>
                    <a:pt x="477" y="1686"/>
                    <a:pt x="486" y="1723"/>
                    <a:pt x="487" y="1756"/>
                  </a:cubicBezTo>
                  <a:cubicBezTo>
                    <a:pt x="489" y="1816"/>
                    <a:pt x="468" y="1873"/>
                    <a:pt x="444" y="1929"/>
                  </a:cubicBezTo>
                  <a:cubicBezTo>
                    <a:pt x="443" y="1930"/>
                    <a:pt x="442" y="1930"/>
                    <a:pt x="441" y="1931"/>
                  </a:cubicBezTo>
                  <a:cubicBezTo>
                    <a:pt x="437" y="1905"/>
                    <a:pt x="426" y="1875"/>
                    <a:pt x="407" y="1861"/>
                  </a:cubicBezTo>
                  <a:cubicBezTo>
                    <a:pt x="385" y="1844"/>
                    <a:pt x="365" y="1869"/>
                    <a:pt x="360" y="1889"/>
                  </a:cubicBezTo>
                  <a:cubicBezTo>
                    <a:pt x="355" y="1909"/>
                    <a:pt x="355" y="1931"/>
                    <a:pt x="356" y="1951"/>
                  </a:cubicBezTo>
                  <a:cubicBezTo>
                    <a:pt x="357" y="1963"/>
                    <a:pt x="358" y="1976"/>
                    <a:pt x="371" y="1980"/>
                  </a:cubicBezTo>
                  <a:cubicBezTo>
                    <a:pt x="387" y="1986"/>
                    <a:pt x="410" y="1977"/>
                    <a:pt x="428" y="1965"/>
                  </a:cubicBezTo>
                  <a:cubicBezTo>
                    <a:pt x="378" y="2072"/>
                    <a:pt x="324" y="2177"/>
                    <a:pt x="382" y="2291"/>
                  </a:cubicBezTo>
                  <a:cubicBezTo>
                    <a:pt x="385" y="2297"/>
                    <a:pt x="395" y="2293"/>
                    <a:pt x="393" y="2286"/>
                  </a:cubicBezTo>
                  <a:cubicBezTo>
                    <a:pt x="350" y="2170"/>
                    <a:pt x="406" y="2070"/>
                    <a:pt x="455" y="1966"/>
                  </a:cubicBezTo>
                  <a:cubicBezTo>
                    <a:pt x="461" y="1976"/>
                    <a:pt x="467" y="1985"/>
                    <a:pt x="474" y="1994"/>
                  </a:cubicBezTo>
                  <a:cubicBezTo>
                    <a:pt x="483" y="2007"/>
                    <a:pt x="494" y="2023"/>
                    <a:pt x="508" y="2031"/>
                  </a:cubicBezTo>
                  <a:cubicBezTo>
                    <a:pt x="539" y="2046"/>
                    <a:pt x="540" y="1997"/>
                    <a:pt x="542" y="1980"/>
                  </a:cubicBezTo>
                  <a:cubicBezTo>
                    <a:pt x="544" y="1962"/>
                    <a:pt x="551" y="1940"/>
                    <a:pt x="549" y="1922"/>
                  </a:cubicBezTo>
                  <a:cubicBezTo>
                    <a:pt x="548" y="1913"/>
                    <a:pt x="542" y="1907"/>
                    <a:pt x="533" y="1906"/>
                  </a:cubicBezTo>
                  <a:cubicBezTo>
                    <a:pt x="514" y="1904"/>
                    <a:pt x="490" y="1915"/>
                    <a:pt x="472" y="1928"/>
                  </a:cubicBezTo>
                  <a:cubicBezTo>
                    <a:pt x="492" y="1882"/>
                    <a:pt x="507" y="1835"/>
                    <a:pt x="510" y="1785"/>
                  </a:cubicBezTo>
                  <a:cubicBezTo>
                    <a:pt x="512" y="1740"/>
                    <a:pt x="502" y="1694"/>
                    <a:pt x="488" y="1647"/>
                  </a:cubicBezTo>
                  <a:cubicBezTo>
                    <a:pt x="507" y="1656"/>
                    <a:pt x="532" y="1663"/>
                    <a:pt x="547" y="1653"/>
                  </a:cubicBezTo>
                  <a:cubicBezTo>
                    <a:pt x="570" y="1637"/>
                    <a:pt x="559" y="1594"/>
                    <a:pt x="552" y="1573"/>
                  </a:cubicBezTo>
                  <a:cubicBezTo>
                    <a:pt x="545" y="1552"/>
                    <a:pt x="531" y="1525"/>
                    <a:pt x="504" y="1538"/>
                  </a:cubicBezTo>
                  <a:cubicBezTo>
                    <a:pt x="484" y="1547"/>
                    <a:pt x="476" y="1572"/>
                    <a:pt x="471" y="1596"/>
                  </a:cubicBezTo>
                  <a:cubicBezTo>
                    <a:pt x="450" y="1535"/>
                    <a:pt x="428" y="1473"/>
                    <a:pt x="422" y="1414"/>
                  </a:cubicBezTo>
                  <a:cubicBezTo>
                    <a:pt x="438" y="1429"/>
                    <a:pt x="457" y="1443"/>
                    <a:pt x="476" y="1447"/>
                  </a:cubicBezTo>
                  <a:cubicBezTo>
                    <a:pt x="508" y="1453"/>
                    <a:pt x="507" y="1410"/>
                    <a:pt x="504" y="1390"/>
                  </a:cubicBezTo>
                  <a:cubicBezTo>
                    <a:pt x="500" y="1366"/>
                    <a:pt x="494" y="1339"/>
                    <a:pt x="465" y="1339"/>
                  </a:cubicBezTo>
                  <a:cubicBezTo>
                    <a:pt x="448" y="1338"/>
                    <a:pt x="432" y="1348"/>
                    <a:pt x="422" y="1361"/>
                  </a:cubicBezTo>
                  <a:cubicBezTo>
                    <a:pt x="424" y="1334"/>
                    <a:pt x="432" y="1308"/>
                    <a:pt x="445" y="1283"/>
                  </a:cubicBezTo>
                  <a:cubicBezTo>
                    <a:pt x="447" y="1283"/>
                    <a:pt x="448" y="1283"/>
                    <a:pt x="450" y="1284"/>
                  </a:cubicBezTo>
                  <a:cubicBezTo>
                    <a:pt x="479" y="1286"/>
                    <a:pt x="514" y="1279"/>
                    <a:pt x="516" y="1244"/>
                  </a:cubicBezTo>
                  <a:cubicBezTo>
                    <a:pt x="518" y="1209"/>
                    <a:pt x="489" y="1191"/>
                    <a:pt x="465" y="1172"/>
                  </a:cubicBezTo>
                  <a:cubicBezTo>
                    <a:pt x="670" y="1149"/>
                    <a:pt x="797" y="979"/>
                    <a:pt x="852" y="791"/>
                  </a:cubicBezTo>
                  <a:cubicBezTo>
                    <a:pt x="911" y="591"/>
                    <a:pt x="923" y="327"/>
                    <a:pt x="767" y="16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61"/>
            <p:cNvSpPr>
              <a:spLocks noEditPoints="1"/>
            </p:cNvSpPr>
            <p:nvPr/>
          </p:nvSpPr>
          <p:spPr bwMode="auto">
            <a:xfrm>
              <a:off x="7292975" y="4078288"/>
              <a:ext cx="179388" cy="238125"/>
            </a:xfrm>
            <a:custGeom>
              <a:avLst/>
              <a:gdLst>
                <a:gd name="T0" fmla="*/ 233 w 347"/>
                <a:gd name="T1" fmla="*/ 292 h 467"/>
                <a:gd name="T2" fmla="*/ 24 w 347"/>
                <a:gd name="T3" fmla="*/ 96 h 467"/>
                <a:gd name="T4" fmla="*/ 272 w 347"/>
                <a:gd name="T5" fmla="*/ 241 h 467"/>
                <a:gd name="T6" fmla="*/ 321 w 347"/>
                <a:gd name="T7" fmla="*/ 399 h 467"/>
                <a:gd name="T8" fmla="*/ 233 w 347"/>
                <a:gd name="T9" fmla="*/ 292 h 467"/>
                <a:gd name="T10" fmla="*/ 344 w 347"/>
                <a:gd name="T11" fmla="*/ 453 h 467"/>
                <a:gd name="T12" fmla="*/ 331 w 347"/>
                <a:gd name="T13" fmla="*/ 421 h 467"/>
                <a:gd name="T14" fmla="*/ 212 w 347"/>
                <a:gd name="T15" fmla="*/ 138 h 467"/>
                <a:gd name="T16" fmla="*/ 22 w 347"/>
                <a:gd name="T17" fmla="*/ 89 h 467"/>
                <a:gd name="T18" fmla="*/ 16 w 347"/>
                <a:gd name="T19" fmla="*/ 91 h 467"/>
                <a:gd name="T20" fmla="*/ 13 w 347"/>
                <a:gd name="T21" fmla="*/ 100 h 467"/>
                <a:gd name="T22" fmla="*/ 11 w 347"/>
                <a:gd name="T23" fmla="*/ 102 h 467"/>
                <a:gd name="T24" fmla="*/ 11 w 347"/>
                <a:gd name="T25" fmla="*/ 106 h 467"/>
                <a:gd name="T26" fmla="*/ 84 w 347"/>
                <a:gd name="T27" fmla="*/ 206 h 467"/>
                <a:gd name="T28" fmla="*/ 331 w 347"/>
                <a:gd name="T29" fmla="*/ 451 h 467"/>
                <a:gd name="T30" fmla="*/ 334 w 347"/>
                <a:gd name="T31" fmla="*/ 467 h 467"/>
                <a:gd name="T32" fmla="*/ 334 w 347"/>
                <a:gd name="T33" fmla="*/ 467 h 467"/>
                <a:gd name="T34" fmla="*/ 334 w 347"/>
                <a:gd name="T35" fmla="*/ 458 h 467"/>
                <a:gd name="T36" fmla="*/ 344 w 347"/>
                <a:gd name="T37" fmla="*/ 45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67">
                  <a:moveTo>
                    <a:pt x="233" y="292"/>
                  </a:moveTo>
                  <a:cubicBezTo>
                    <a:pt x="182" y="248"/>
                    <a:pt x="9" y="174"/>
                    <a:pt x="24" y="96"/>
                  </a:cubicBezTo>
                  <a:cubicBezTo>
                    <a:pt x="108" y="0"/>
                    <a:pt x="241" y="179"/>
                    <a:pt x="272" y="241"/>
                  </a:cubicBezTo>
                  <a:cubicBezTo>
                    <a:pt x="297" y="292"/>
                    <a:pt x="310" y="345"/>
                    <a:pt x="321" y="399"/>
                  </a:cubicBezTo>
                  <a:cubicBezTo>
                    <a:pt x="299" y="358"/>
                    <a:pt x="270" y="324"/>
                    <a:pt x="233" y="292"/>
                  </a:cubicBezTo>
                  <a:close/>
                  <a:moveTo>
                    <a:pt x="344" y="453"/>
                  </a:moveTo>
                  <a:cubicBezTo>
                    <a:pt x="341" y="442"/>
                    <a:pt x="336" y="431"/>
                    <a:pt x="331" y="421"/>
                  </a:cubicBezTo>
                  <a:cubicBezTo>
                    <a:pt x="322" y="318"/>
                    <a:pt x="284" y="213"/>
                    <a:pt x="212" y="138"/>
                  </a:cubicBezTo>
                  <a:cubicBezTo>
                    <a:pt x="165" y="88"/>
                    <a:pt x="80" y="34"/>
                    <a:pt x="22" y="89"/>
                  </a:cubicBezTo>
                  <a:cubicBezTo>
                    <a:pt x="20" y="88"/>
                    <a:pt x="18" y="88"/>
                    <a:pt x="16" y="91"/>
                  </a:cubicBezTo>
                  <a:cubicBezTo>
                    <a:pt x="15" y="94"/>
                    <a:pt x="14" y="97"/>
                    <a:pt x="13" y="100"/>
                  </a:cubicBezTo>
                  <a:cubicBezTo>
                    <a:pt x="12" y="101"/>
                    <a:pt x="11" y="101"/>
                    <a:pt x="11" y="102"/>
                  </a:cubicBezTo>
                  <a:cubicBezTo>
                    <a:pt x="10" y="104"/>
                    <a:pt x="10" y="105"/>
                    <a:pt x="11" y="106"/>
                  </a:cubicBezTo>
                  <a:cubicBezTo>
                    <a:pt x="0" y="152"/>
                    <a:pt x="46" y="181"/>
                    <a:pt x="84" y="206"/>
                  </a:cubicBezTo>
                  <a:cubicBezTo>
                    <a:pt x="184" y="271"/>
                    <a:pt x="286" y="336"/>
                    <a:pt x="331" y="451"/>
                  </a:cubicBezTo>
                  <a:cubicBezTo>
                    <a:pt x="332" y="456"/>
                    <a:pt x="332" y="461"/>
                    <a:pt x="334" y="467"/>
                  </a:cubicBezTo>
                  <a:cubicBezTo>
                    <a:pt x="334" y="467"/>
                    <a:pt x="334" y="467"/>
                    <a:pt x="334" y="467"/>
                  </a:cubicBezTo>
                  <a:cubicBezTo>
                    <a:pt x="334" y="464"/>
                    <a:pt x="334" y="461"/>
                    <a:pt x="334" y="458"/>
                  </a:cubicBezTo>
                  <a:cubicBezTo>
                    <a:pt x="337" y="463"/>
                    <a:pt x="347" y="460"/>
                    <a:pt x="344" y="45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1" name="Grupo 730"/>
          <p:cNvGrpSpPr/>
          <p:nvPr/>
        </p:nvGrpSpPr>
        <p:grpSpPr>
          <a:xfrm>
            <a:off x="9831076" y="5296652"/>
            <a:ext cx="523875" cy="1185863"/>
            <a:chOff x="7810500" y="3519488"/>
            <a:chExt cx="523875" cy="1185863"/>
          </a:xfrm>
        </p:grpSpPr>
        <p:sp>
          <p:nvSpPr>
            <p:cNvPr id="62" name="Freeform 662"/>
            <p:cNvSpPr>
              <a:spLocks noEditPoints="1"/>
            </p:cNvSpPr>
            <p:nvPr/>
          </p:nvSpPr>
          <p:spPr bwMode="auto">
            <a:xfrm>
              <a:off x="7810500" y="3519488"/>
              <a:ext cx="523875" cy="1185863"/>
            </a:xfrm>
            <a:custGeom>
              <a:avLst/>
              <a:gdLst>
                <a:gd name="T0" fmla="*/ 505 w 1022"/>
                <a:gd name="T1" fmla="*/ 2275 h 2312"/>
                <a:gd name="T2" fmla="*/ 87 w 1022"/>
                <a:gd name="T3" fmla="*/ 2036 h 2312"/>
                <a:gd name="T4" fmla="*/ 212 w 1022"/>
                <a:gd name="T5" fmla="*/ 2048 h 2312"/>
                <a:gd name="T6" fmla="*/ 137 w 1022"/>
                <a:gd name="T7" fmla="*/ 1965 h 2312"/>
                <a:gd name="T8" fmla="*/ 84 w 1022"/>
                <a:gd name="T9" fmla="*/ 1853 h 2312"/>
                <a:gd name="T10" fmla="*/ 139 w 1022"/>
                <a:gd name="T11" fmla="*/ 1863 h 2312"/>
                <a:gd name="T12" fmla="*/ 146 w 1022"/>
                <a:gd name="T13" fmla="*/ 1782 h 2312"/>
                <a:gd name="T14" fmla="*/ 74 w 1022"/>
                <a:gd name="T15" fmla="*/ 1672 h 2312"/>
                <a:gd name="T16" fmla="*/ 73 w 1022"/>
                <a:gd name="T17" fmla="*/ 1647 h 2312"/>
                <a:gd name="T18" fmla="*/ 142 w 1022"/>
                <a:gd name="T19" fmla="*/ 1570 h 2312"/>
                <a:gd name="T20" fmla="*/ 206 w 1022"/>
                <a:gd name="T21" fmla="*/ 1505 h 2312"/>
                <a:gd name="T22" fmla="*/ 56 w 1022"/>
                <a:gd name="T23" fmla="*/ 1369 h 2312"/>
                <a:gd name="T24" fmla="*/ 55 w 1022"/>
                <a:gd name="T25" fmla="*/ 1347 h 2312"/>
                <a:gd name="T26" fmla="*/ 177 w 1022"/>
                <a:gd name="T27" fmla="*/ 1308 h 2312"/>
                <a:gd name="T28" fmla="*/ 107 w 1022"/>
                <a:gd name="T29" fmla="*/ 1213 h 2312"/>
                <a:gd name="T30" fmla="*/ 45 w 1022"/>
                <a:gd name="T31" fmla="*/ 1107 h 2312"/>
                <a:gd name="T32" fmla="*/ 172 w 1022"/>
                <a:gd name="T33" fmla="*/ 1147 h 2312"/>
                <a:gd name="T34" fmla="*/ 43 w 1022"/>
                <a:gd name="T35" fmla="*/ 1069 h 2312"/>
                <a:gd name="T36" fmla="*/ 479 w 1022"/>
                <a:gd name="T37" fmla="*/ 1075 h 2312"/>
                <a:gd name="T38" fmla="*/ 985 w 1022"/>
                <a:gd name="T39" fmla="*/ 1367 h 2312"/>
                <a:gd name="T40" fmla="*/ 65 w 1022"/>
                <a:gd name="T41" fmla="*/ 698 h 2312"/>
                <a:gd name="T42" fmla="*/ 552 w 1022"/>
                <a:gd name="T43" fmla="*/ 816 h 2312"/>
                <a:gd name="T44" fmla="*/ 509 w 1022"/>
                <a:gd name="T45" fmla="*/ 1046 h 2312"/>
                <a:gd name="T46" fmla="*/ 75 w 1022"/>
                <a:gd name="T47" fmla="*/ 635 h 2312"/>
                <a:gd name="T48" fmla="*/ 98 w 1022"/>
                <a:gd name="T49" fmla="*/ 650 h 2312"/>
                <a:gd name="T50" fmla="*/ 847 w 1022"/>
                <a:gd name="T51" fmla="*/ 601 h 2312"/>
                <a:gd name="T52" fmla="*/ 860 w 1022"/>
                <a:gd name="T53" fmla="*/ 566 h 2312"/>
                <a:gd name="T54" fmla="*/ 69 w 1022"/>
                <a:gd name="T55" fmla="*/ 680 h 2312"/>
                <a:gd name="T56" fmla="*/ 356 w 1022"/>
                <a:gd name="T57" fmla="*/ 437 h 2312"/>
                <a:gd name="T58" fmla="*/ 365 w 1022"/>
                <a:gd name="T59" fmla="*/ 58 h 2312"/>
                <a:gd name="T60" fmla="*/ 590 w 1022"/>
                <a:gd name="T61" fmla="*/ 510 h 2312"/>
                <a:gd name="T62" fmla="*/ 109 w 1022"/>
                <a:gd name="T63" fmla="*/ 645 h 2312"/>
                <a:gd name="T64" fmla="*/ 1017 w 1022"/>
                <a:gd name="T65" fmla="*/ 2110 h 2312"/>
                <a:gd name="T66" fmla="*/ 981 w 1022"/>
                <a:gd name="T67" fmla="*/ 950 h 2312"/>
                <a:gd name="T68" fmla="*/ 912 w 1022"/>
                <a:gd name="T69" fmla="*/ 592 h 2312"/>
                <a:gd name="T70" fmla="*/ 767 w 1022"/>
                <a:gd name="T71" fmla="*/ 522 h 2312"/>
                <a:gd name="T72" fmla="*/ 583 w 1022"/>
                <a:gd name="T73" fmla="*/ 465 h 2312"/>
                <a:gd name="T74" fmla="*/ 642 w 1022"/>
                <a:gd name="T75" fmla="*/ 142 h 2312"/>
                <a:gd name="T76" fmla="*/ 245 w 1022"/>
                <a:gd name="T77" fmla="*/ 265 h 2312"/>
                <a:gd name="T78" fmla="*/ 187 w 1022"/>
                <a:gd name="T79" fmla="*/ 552 h 2312"/>
                <a:gd name="T80" fmla="*/ 51 w 1022"/>
                <a:gd name="T81" fmla="*/ 671 h 2312"/>
                <a:gd name="T82" fmla="*/ 31 w 1022"/>
                <a:gd name="T83" fmla="*/ 1239 h 2312"/>
                <a:gd name="T84" fmla="*/ 34 w 1022"/>
                <a:gd name="T85" fmla="*/ 1316 h 2312"/>
                <a:gd name="T86" fmla="*/ 35 w 1022"/>
                <a:gd name="T87" fmla="*/ 1347 h 2312"/>
                <a:gd name="T88" fmla="*/ 129 w 1022"/>
                <a:gd name="T89" fmla="*/ 2218 h 2312"/>
                <a:gd name="T90" fmla="*/ 1016 w 1022"/>
                <a:gd name="T91" fmla="*/ 2113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2" h="2312">
                  <a:moveTo>
                    <a:pt x="997" y="2109"/>
                  </a:moveTo>
                  <a:cubicBezTo>
                    <a:pt x="996" y="2110"/>
                    <a:pt x="995" y="2110"/>
                    <a:pt x="995" y="2111"/>
                  </a:cubicBezTo>
                  <a:cubicBezTo>
                    <a:pt x="918" y="2269"/>
                    <a:pt x="657" y="2283"/>
                    <a:pt x="505" y="2275"/>
                  </a:cubicBezTo>
                  <a:cubicBezTo>
                    <a:pt x="417" y="2271"/>
                    <a:pt x="330" y="2258"/>
                    <a:pt x="245" y="2235"/>
                  </a:cubicBezTo>
                  <a:cubicBezTo>
                    <a:pt x="190" y="2221"/>
                    <a:pt x="144" y="2206"/>
                    <a:pt x="114" y="2156"/>
                  </a:cubicBezTo>
                  <a:cubicBezTo>
                    <a:pt x="92" y="2118"/>
                    <a:pt x="90" y="2078"/>
                    <a:pt x="87" y="2036"/>
                  </a:cubicBezTo>
                  <a:cubicBezTo>
                    <a:pt x="87" y="2030"/>
                    <a:pt x="87" y="2024"/>
                    <a:pt x="87" y="2018"/>
                  </a:cubicBezTo>
                  <a:cubicBezTo>
                    <a:pt x="121" y="2047"/>
                    <a:pt x="167" y="2062"/>
                    <a:pt x="212" y="2054"/>
                  </a:cubicBezTo>
                  <a:cubicBezTo>
                    <a:pt x="216" y="2053"/>
                    <a:pt x="215" y="2049"/>
                    <a:pt x="212" y="2048"/>
                  </a:cubicBezTo>
                  <a:cubicBezTo>
                    <a:pt x="163" y="2045"/>
                    <a:pt x="122" y="2031"/>
                    <a:pt x="87" y="2000"/>
                  </a:cubicBezTo>
                  <a:cubicBezTo>
                    <a:pt x="87" y="1983"/>
                    <a:pt x="86" y="1967"/>
                    <a:pt x="86" y="1950"/>
                  </a:cubicBezTo>
                  <a:cubicBezTo>
                    <a:pt x="101" y="1961"/>
                    <a:pt x="118" y="1967"/>
                    <a:pt x="137" y="1965"/>
                  </a:cubicBezTo>
                  <a:cubicBezTo>
                    <a:pt x="143" y="1964"/>
                    <a:pt x="145" y="1956"/>
                    <a:pt x="138" y="1953"/>
                  </a:cubicBezTo>
                  <a:cubicBezTo>
                    <a:pt x="119" y="1947"/>
                    <a:pt x="101" y="1941"/>
                    <a:pt x="86" y="1930"/>
                  </a:cubicBezTo>
                  <a:cubicBezTo>
                    <a:pt x="86" y="1904"/>
                    <a:pt x="85" y="1879"/>
                    <a:pt x="84" y="1853"/>
                  </a:cubicBezTo>
                  <a:cubicBezTo>
                    <a:pt x="122" y="1884"/>
                    <a:pt x="176" y="1902"/>
                    <a:pt x="221" y="1884"/>
                  </a:cubicBezTo>
                  <a:cubicBezTo>
                    <a:pt x="226" y="1882"/>
                    <a:pt x="226" y="1875"/>
                    <a:pt x="220" y="1874"/>
                  </a:cubicBezTo>
                  <a:cubicBezTo>
                    <a:pt x="192" y="1871"/>
                    <a:pt x="166" y="1872"/>
                    <a:pt x="139" y="1863"/>
                  </a:cubicBezTo>
                  <a:cubicBezTo>
                    <a:pt x="118" y="1856"/>
                    <a:pt x="100" y="1846"/>
                    <a:pt x="83" y="1833"/>
                  </a:cubicBezTo>
                  <a:cubicBezTo>
                    <a:pt x="82" y="1811"/>
                    <a:pt x="81" y="1788"/>
                    <a:pt x="80" y="1766"/>
                  </a:cubicBezTo>
                  <a:cubicBezTo>
                    <a:pt x="99" y="1779"/>
                    <a:pt x="123" y="1786"/>
                    <a:pt x="146" y="1782"/>
                  </a:cubicBezTo>
                  <a:cubicBezTo>
                    <a:pt x="153" y="1781"/>
                    <a:pt x="151" y="1771"/>
                    <a:pt x="145" y="1771"/>
                  </a:cubicBezTo>
                  <a:cubicBezTo>
                    <a:pt x="120" y="1769"/>
                    <a:pt x="98" y="1763"/>
                    <a:pt x="79" y="1750"/>
                  </a:cubicBezTo>
                  <a:cubicBezTo>
                    <a:pt x="77" y="1724"/>
                    <a:pt x="76" y="1698"/>
                    <a:pt x="74" y="1672"/>
                  </a:cubicBezTo>
                  <a:cubicBezTo>
                    <a:pt x="116" y="1703"/>
                    <a:pt x="169" y="1720"/>
                    <a:pt x="221" y="1711"/>
                  </a:cubicBezTo>
                  <a:cubicBezTo>
                    <a:pt x="228" y="1709"/>
                    <a:pt x="226" y="1700"/>
                    <a:pt x="220" y="1699"/>
                  </a:cubicBezTo>
                  <a:cubicBezTo>
                    <a:pt x="165" y="1692"/>
                    <a:pt x="117" y="1678"/>
                    <a:pt x="73" y="1647"/>
                  </a:cubicBezTo>
                  <a:cubicBezTo>
                    <a:pt x="71" y="1621"/>
                    <a:pt x="70" y="1595"/>
                    <a:pt x="68" y="1569"/>
                  </a:cubicBezTo>
                  <a:cubicBezTo>
                    <a:pt x="91" y="1582"/>
                    <a:pt x="118" y="1590"/>
                    <a:pt x="142" y="1582"/>
                  </a:cubicBezTo>
                  <a:cubicBezTo>
                    <a:pt x="148" y="1581"/>
                    <a:pt x="149" y="1571"/>
                    <a:pt x="142" y="1570"/>
                  </a:cubicBezTo>
                  <a:cubicBezTo>
                    <a:pt x="115" y="1566"/>
                    <a:pt x="91" y="1565"/>
                    <a:pt x="67" y="1554"/>
                  </a:cubicBezTo>
                  <a:cubicBezTo>
                    <a:pt x="65" y="1523"/>
                    <a:pt x="63" y="1493"/>
                    <a:pt x="61" y="1462"/>
                  </a:cubicBezTo>
                  <a:cubicBezTo>
                    <a:pt x="100" y="1497"/>
                    <a:pt x="153" y="1516"/>
                    <a:pt x="206" y="1505"/>
                  </a:cubicBezTo>
                  <a:cubicBezTo>
                    <a:pt x="216" y="1503"/>
                    <a:pt x="213" y="1487"/>
                    <a:pt x="203" y="1486"/>
                  </a:cubicBezTo>
                  <a:cubicBezTo>
                    <a:pt x="150" y="1484"/>
                    <a:pt x="102" y="1474"/>
                    <a:pt x="60" y="1443"/>
                  </a:cubicBezTo>
                  <a:cubicBezTo>
                    <a:pt x="59" y="1418"/>
                    <a:pt x="57" y="1393"/>
                    <a:pt x="56" y="1369"/>
                  </a:cubicBezTo>
                  <a:cubicBezTo>
                    <a:pt x="72" y="1382"/>
                    <a:pt x="90" y="1391"/>
                    <a:pt x="111" y="1393"/>
                  </a:cubicBezTo>
                  <a:cubicBezTo>
                    <a:pt x="120" y="1393"/>
                    <a:pt x="121" y="1381"/>
                    <a:pt x="113" y="1378"/>
                  </a:cubicBezTo>
                  <a:cubicBezTo>
                    <a:pt x="92" y="1371"/>
                    <a:pt x="72" y="1362"/>
                    <a:pt x="55" y="1347"/>
                  </a:cubicBezTo>
                  <a:cubicBezTo>
                    <a:pt x="54" y="1324"/>
                    <a:pt x="53" y="1301"/>
                    <a:pt x="52" y="1277"/>
                  </a:cubicBezTo>
                  <a:cubicBezTo>
                    <a:pt x="85" y="1307"/>
                    <a:pt x="132" y="1324"/>
                    <a:pt x="175" y="1324"/>
                  </a:cubicBezTo>
                  <a:cubicBezTo>
                    <a:pt x="184" y="1324"/>
                    <a:pt x="185" y="1311"/>
                    <a:pt x="177" y="1308"/>
                  </a:cubicBezTo>
                  <a:cubicBezTo>
                    <a:pt x="133" y="1291"/>
                    <a:pt x="86" y="1289"/>
                    <a:pt x="51" y="1258"/>
                  </a:cubicBezTo>
                  <a:cubicBezTo>
                    <a:pt x="50" y="1234"/>
                    <a:pt x="49" y="1210"/>
                    <a:pt x="48" y="1186"/>
                  </a:cubicBezTo>
                  <a:cubicBezTo>
                    <a:pt x="64" y="1202"/>
                    <a:pt x="84" y="1212"/>
                    <a:pt x="107" y="1213"/>
                  </a:cubicBezTo>
                  <a:cubicBezTo>
                    <a:pt x="116" y="1214"/>
                    <a:pt x="118" y="1200"/>
                    <a:pt x="109" y="1198"/>
                  </a:cubicBezTo>
                  <a:cubicBezTo>
                    <a:pt x="85" y="1195"/>
                    <a:pt x="63" y="1183"/>
                    <a:pt x="47" y="1165"/>
                  </a:cubicBezTo>
                  <a:cubicBezTo>
                    <a:pt x="46" y="1146"/>
                    <a:pt x="46" y="1126"/>
                    <a:pt x="45" y="1107"/>
                  </a:cubicBezTo>
                  <a:cubicBezTo>
                    <a:pt x="53" y="1114"/>
                    <a:pt x="63" y="1121"/>
                    <a:pt x="72" y="1126"/>
                  </a:cubicBezTo>
                  <a:cubicBezTo>
                    <a:pt x="102" y="1145"/>
                    <a:pt x="133" y="1156"/>
                    <a:pt x="168" y="1163"/>
                  </a:cubicBezTo>
                  <a:cubicBezTo>
                    <a:pt x="178" y="1165"/>
                    <a:pt x="182" y="1150"/>
                    <a:pt x="172" y="1147"/>
                  </a:cubicBezTo>
                  <a:cubicBezTo>
                    <a:pt x="150" y="1139"/>
                    <a:pt x="127" y="1130"/>
                    <a:pt x="106" y="1120"/>
                  </a:cubicBezTo>
                  <a:cubicBezTo>
                    <a:pt x="90" y="1112"/>
                    <a:pt x="45" y="1095"/>
                    <a:pt x="45" y="1073"/>
                  </a:cubicBezTo>
                  <a:cubicBezTo>
                    <a:pt x="45" y="1071"/>
                    <a:pt x="44" y="1070"/>
                    <a:pt x="43" y="1069"/>
                  </a:cubicBezTo>
                  <a:cubicBezTo>
                    <a:pt x="42" y="1052"/>
                    <a:pt x="42" y="1035"/>
                    <a:pt x="41" y="1019"/>
                  </a:cubicBezTo>
                  <a:cubicBezTo>
                    <a:pt x="41" y="1013"/>
                    <a:pt x="40" y="1007"/>
                    <a:pt x="40" y="1000"/>
                  </a:cubicBezTo>
                  <a:cubicBezTo>
                    <a:pt x="159" y="1079"/>
                    <a:pt x="342" y="1080"/>
                    <a:pt x="479" y="1075"/>
                  </a:cubicBezTo>
                  <a:cubicBezTo>
                    <a:pt x="641" y="1069"/>
                    <a:pt x="809" y="1038"/>
                    <a:pt x="960" y="977"/>
                  </a:cubicBezTo>
                  <a:cubicBezTo>
                    <a:pt x="960" y="981"/>
                    <a:pt x="960" y="985"/>
                    <a:pt x="961" y="989"/>
                  </a:cubicBezTo>
                  <a:cubicBezTo>
                    <a:pt x="970" y="1115"/>
                    <a:pt x="978" y="1241"/>
                    <a:pt x="985" y="1367"/>
                  </a:cubicBezTo>
                  <a:cubicBezTo>
                    <a:pt x="999" y="1614"/>
                    <a:pt x="999" y="1862"/>
                    <a:pt x="997" y="2109"/>
                  </a:cubicBezTo>
                  <a:close/>
                  <a:moveTo>
                    <a:pt x="57" y="687"/>
                  </a:moveTo>
                  <a:cubicBezTo>
                    <a:pt x="59" y="691"/>
                    <a:pt x="62" y="694"/>
                    <a:pt x="65" y="698"/>
                  </a:cubicBezTo>
                  <a:cubicBezTo>
                    <a:pt x="65" y="698"/>
                    <a:pt x="65" y="698"/>
                    <a:pt x="66" y="698"/>
                  </a:cubicBezTo>
                  <a:cubicBezTo>
                    <a:pt x="86" y="753"/>
                    <a:pt x="140" y="779"/>
                    <a:pt x="198" y="792"/>
                  </a:cubicBezTo>
                  <a:cubicBezTo>
                    <a:pt x="310" y="818"/>
                    <a:pt x="439" y="826"/>
                    <a:pt x="552" y="816"/>
                  </a:cubicBezTo>
                  <a:cubicBezTo>
                    <a:pt x="647" y="808"/>
                    <a:pt x="855" y="763"/>
                    <a:pt x="903" y="654"/>
                  </a:cubicBezTo>
                  <a:cubicBezTo>
                    <a:pt x="957" y="736"/>
                    <a:pt x="954" y="853"/>
                    <a:pt x="959" y="952"/>
                  </a:cubicBezTo>
                  <a:cubicBezTo>
                    <a:pt x="811" y="999"/>
                    <a:pt x="666" y="1036"/>
                    <a:pt x="509" y="1046"/>
                  </a:cubicBezTo>
                  <a:cubicBezTo>
                    <a:pt x="357" y="1056"/>
                    <a:pt x="175" y="1064"/>
                    <a:pt x="39" y="985"/>
                  </a:cubicBezTo>
                  <a:cubicBezTo>
                    <a:pt x="34" y="885"/>
                    <a:pt x="26" y="784"/>
                    <a:pt x="57" y="687"/>
                  </a:cubicBezTo>
                  <a:moveTo>
                    <a:pt x="75" y="635"/>
                  </a:moveTo>
                  <a:cubicBezTo>
                    <a:pt x="83" y="624"/>
                    <a:pt x="96" y="616"/>
                    <a:pt x="110" y="611"/>
                  </a:cubicBezTo>
                  <a:cubicBezTo>
                    <a:pt x="104" y="621"/>
                    <a:pt x="99" y="632"/>
                    <a:pt x="95" y="645"/>
                  </a:cubicBezTo>
                  <a:cubicBezTo>
                    <a:pt x="95" y="647"/>
                    <a:pt x="96" y="649"/>
                    <a:pt x="98" y="650"/>
                  </a:cubicBezTo>
                  <a:cubicBezTo>
                    <a:pt x="97" y="652"/>
                    <a:pt x="98" y="655"/>
                    <a:pt x="101" y="657"/>
                  </a:cubicBezTo>
                  <a:cubicBezTo>
                    <a:pt x="218" y="743"/>
                    <a:pt x="368" y="756"/>
                    <a:pt x="508" y="737"/>
                  </a:cubicBezTo>
                  <a:cubicBezTo>
                    <a:pt x="619" y="722"/>
                    <a:pt x="785" y="711"/>
                    <a:pt x="847" y="601"/>
                  </a:cubicBezTo>
                  <a:cubicBezTo>
                    <a:pt x="852" y="592"/>
                    <a:pt x="847" y="584"/>
                    <a:pt x="840" y="580"/>
                  </a:cubicBezTo>
                  <a:cubicBezTo>
                    <a:pt x="837" y="572"/>
                    <a:pt x="833" y="565"/>
                    <a:pt x="828" y="559"/>
                  </a:cubicBezTo>
                  <a:cubicBezTo>
                    <a:pt x="839" y="560"/>
                    <a:pt x="850" y="562"/>
                    <a:pt x="860" y="566"/>
                  </a:cubicBezTo>
                  <a:cubicBezTo>
                    <a:pt x="874" y="572"/>
                    <a:pt x="883" y="583"/>
                    <a:pt x="895" y="592"/>
                  </a:cubicBezTo>
                  <a:cubicBezTo>
                    <a:pt x="881" y="749"/>
                    <a:pt x="603" y="793"/>
                    <a:pt x="488" y="794"/>
                  </a:cubicBezTo>
                  <a:cubicBezTo>
                    <a:pt x="353" y="797"/>
                    <a:pt x="152" y="807"/>
                    <a:pt x="69" y="680"/>
                  </a:cubicBezTo>
                  <a:cubicBezTo>
                    <a:pt x="65" y="665"/>
                    <a:pt x="65" y="649"/>
                    <a:pt x="75" y="635"/>
                  </a:cubicBezTo>
                  <a:close/>
                  <a:moveTo>
                    <a:pt x="314" y="540"/>
                  </a:moveTo>
                  <a:cubicBezTo>
                    <a:pt x="350" y="521"/>
                    <a:pt x="369" y="476"/>
                    <a:pt x="356" y="437"/>
                  </a:cubicBezTo>
                  <a:cubicBezTo>
                    <a:pt x="355" y="433"/>
                    <a:pt x="352" y="432"/>
                    <a:pt x="348" y="432"/>
                  </a:cubicBezTo>
                  <a:cubicBezTo>
                    <a:pt x="344" y="404"/>
                    <a:pt x="327" y="376"/>
                    <a:pt x="312" y="348"/>
                  </a:cubicBezTo>
                  <a:cubicBezTo>
                    <a:pt x="255" y="248"/>
                    <a:pt x="242" y="119"/>
                    <a:pt x="365" y="58"/>
                  </a:cubicBezTo>
                  <a:cubicBezTo>
                    <a:pt x="484" y="0"/>
                    <a:pt x="626" y="85"/>
                    <a:pt x="636" y="216"/>
                  </a:cubicBezTo>
                  <a:cubicBezTo>
                    <a:pt x="642" y="294"/>
                    <a:pt x="589" y="353"/>
                    <a:pt x="570" y="423"/>
                  </a:cubicBezTo>
                  <a:cubicBezTo>
                    <a:pt x="539" y="436"/>
                    <a:pt x="575" y="496"/>
                    <a:pt x="590" y="510"/>
                  </a:cubicBezTo>
                  <a:cubicBezTo>
                    <a:pt x="659" y="567"/>
                    <a:pt x="760" y="513"/>
                    <a:pt x="818" y="590"/>
                  </a:cubicBezTo>
                  <a:cubicBezTo>
                    <a:pt x="754" y="694"/>
                    <a:pt x="568" y="710"/>
                    <a:pt x="459" y="718"/>
                  </a:cubicBezTo>
                  <a:cubicBezTo>
                    <a:pt x="334" y="726"/>
                    <a:pt x="218" y="707"/>
                    <a:pt x="109" y="645"/>
                  </a:cubicBezTo>
                  <a:cubicBezTo>
                    <a:pt x="108" y="644"/>
                    <a:pt x="107" y="644"/>
                    <a:pt x="106" y="643"/>
                  </a:cubicBezTo>
                  <a:cubicBezTo>
                    <a:pt x="150" y="562"/>
                    <a:pt x="243" y="579"/>
                    <a:pt x="314" y="540"/>
                  </a:cubicBezTo>
                  <a:close/>
                  <a:moveTo>
                    <a:pt x="1017" y="2110"/>
                  </a:moveTo>
                  <a:cubicBezTo>
                    <a:pt x="1022" y="1829"/>
                    <a:pt x="1016" y="1549"/>
                    <a:pt x="1002" y="1268"/>
                  </a:cubicBezTo>
                  <a:cubicBezTo>
                    <a:pt x="997" y="1168"/>
                    <a:pt x="990" y="1067"/>
                    <a:pt x="982" y="966"/>
                  </a:cubicBezTo>
                  <a:cubicBezTo>
                    <a:pt x="985" y="961"/>
                    <a:pt x="985" y="954"/>
                    <a:pt x="981" y="950"/>
                  </a:cubicBezTo>
                  <a:cubicBezTo>
                    <a:pt x="978" y="919"/>
                    <a:pt x="975" y="888"/>
                    <a:pt x="972" y="857"/>
                  </a:cubicBezTo>
                  <a:cubicBezTo>
                    <a:pt x="965" y="780"/>
                    <a:pt x="970" y="690"/>
                    <a:pt x="910" y="634"/>
                  </a:cubicBezTo>
                  <a:cubicBezTo>
                    <a:pt x="913" y="621"/>
                    <a:pt x="914" y="607"/>
                    <a:pt x="912" y="592"/>
                  </a:cubicBezTo>
                  <a:cubicBezTo>
                    <a:pt x="913" y="591"/>
                    <a:pt x="913" y="589"/>
                    <a:pt x="913" y="588"/>
                  </a:cubicBezTo>
                  <a:cubicBezTo>
                    <a:pt x="909" y="545"/>
                    <a:pt x="847" y="527"/>
                    <a:pt x="811" y="542"/>
                  </a:cubicBezTo>
                  <a:cubicBezTo>
                    <a:pt x="798" y="533"/>
                    <a:pt x="783" y="526"/>
                    <a:pt x="767" y="522"/>
                  </a:cubicBezTo>
                  <a:cubicBezTo>
                    <a:pt x="744" y="515"/>
                    <a:pt x="720" y="515"/>
                    <a:pt x="696" y="514"/>
                  </a:cubicBezTo>
                  <a:cubicBezTo>
                    <a:pt x="675" y="512"/>
                    <a:pt x="654" y="513"/>
                    <a:pt x="634" y="505"/>
                  </a:cubicBezTo>
                  <a:cubicBezTo>
                    <a:pt x="624" y="501"/>
                    <a:pt x="597" y="484"/>
                    <a:pt x="583" y="465"/>
                  </a:cubicBezTo>
                  <a:cubicBezTo>
                    <a:pt x="586" y="463"/>
                    <a:pt x="588" y="460"/>
                    <a:pt x="589" y="456"/>
                  </a:cubicBezTo>
                  <a:cubicBezTo>
                    <a:pt x="598" y="385"/>
                    <a:pt x="649" y="333"/>
                    <a:pt x="658" y="263"/>
                  </a:cubicBezTo>
                  <a:cubicBezTo>
                    <a:pt x="663" y="223"/>
                    <a:pt x="658" y="180"/>
                    <a:pt x="642" y="142"/>
                  </a:cubicBezTo>
                  <a:cubicBezTo>
                    <a:pt x="607" y="56"/>
                    <a:pt x="518" y="4"/>
                    <a:pt x="426" y="12"/>
                  </a:cubicBezTo>
                  <a:cubicBezTo>
                    <a:pt x="344" y="19"/>
                    <a:pt x="275" y="74"/>
                    <a:pt x="249" y="153"/>
                  </a:cubicBezTo>
                  <a:cubicBezTo>
                    <a:pt x="238" y="188"/>
                    <a:pt x="236" y="228"/>
                    <a:pt x="245" y="265"/>
                  </a:cubicBezTo>
                  <a:cubicBezTo>
                    <a:pt x="264" y="339"/>
                    <a:pt x="335" y="387"/>
                    <a:pt x="333" y="464"/>
                  </a:cubicBezTo>
                  <a:cubicBezTo>
                    <a:pt x="324" y="492"/>
                    <a:pt x="317" y="514"/>
                    <a:pt x="279" y="526"/>
                  </a:cubicBezTo>
                  <a:cubicBezTo>
                    <a:pt x="248" y="536"/>
                    <a:pt x="216" y="541"/>
                    <a:pt x="187" y="552"/>
                  </a:cubicBezTo>
                  <a:cubicBezTo>
                    <a:pt x="159" y="563"/>
                    <a:pt x="137" y="577"/>
                    <a:pt x="121" y="597"/>
                  </a:cubicBezTo>
                  <a:cubicBezTo>
                    <a:pt x="119" y="596"/>
                    <a:pt x="118" y="595"/>
                    <a:pt x="116" y="595"/>
                  </a:cubicBezTo>
                  <a:cubicBezTo>
                    <a:pt x="73" y="590"/>
                    <a:pt x="43" y="633"/>
                    <a:pt x="51" y="671"/>
                  </a:cubicBezTo>
                  <a:cubicBezTo>
                    <a:pt x="51" y="671"/>
                    <a:pt x="50" y="672"/>
                    <a:pt x="50" y="673"/>
                  </a:cubicBezTo>
                  <a:cubicBezTo>
                    <a:pt x="0" y="752"/>
                    <a:pt x="13" y="846"/>
                    <a:pt x="16" y="936"/>
                  </a:cubicBezTo>
                  <a:cubicBezTo>
                    <a:pt x="21" y="1037"/>
                    <a:pt x="26" y="1138"/>
                    <a:pt x="31" y="1239"/>
                  </a:cubicBezTo>
                  <a:cubicBezTo>
                    <a:pt x="27" y="1239"/>
                    <a:pt x="24" y="1242"/>
                    <a:pt x="26" y="1246"/>
                  </a:cubicBezTo>
                  <a:cubicBezTo>
                    <a:pt x="28" y="1249"/>
                    <a:pt x="30" y="1252"/>
                    <a:pt x="32" y="1254"/>
                  </a:cubicBezTo>
                  <a:cubicBezTo>
                    <a:pt x="32" y="1275"/>
                    <a:pt x="33" y="1295"/>
                    <a:pt x="34" y="1316"/>
                  </a:cubicBezTo>
                  <a:cubicBezTo>
                    <a:pt x="35" y="1324"/>
                    <a:pt x="35" y="1332"/>
                    <a:pt x="35" y="1340"/>
                  </a:cubicBezTo>
                  <a:cubicBezTo>
                    <a:pt x="33" y="1342"/>
                    <a:pt x="33" y="1344"/>
                    <a:pt x="35" y="1347"/>
                  </a:cubicBezTo>
                  <a:cubicBezTo>
                    <a:pt x="35" y="1347"/>
                    <a:pt x="35" y="1347"/>
                    <a:pt x="35" y="1347"/>
                  </a:cubicBezTo>
                  <a:cubicBezTo>
                    <a:pt x="43" y="1589"/>
                    <a:pt x="40" y="1837"/>
                    <a:pt x="69" y="2077"/>
                  </a:cubicBezTo>
                  <a:cubicBezTo>
                    <a:pt x="69" y="2077"/>
                    <a:pt x="69" y="2078"/>
                    <a:pt x="70" y="2078"/>
                  </a:cubicBezTo>
                  <a:cubicBezTo>
                    <a:pt x="70" y="2131"/>
                    <a:pt x="85" y="2184"/>
                    <a:pt x="129" y="2218"/>
                  </a:cubicBezTo>
                  <a:cubicBezTo>
                    <a:pt x="210" y="2280"/>
                    <a:pt x="349" y="2282"/>
                    <a:pt x="446" y="2292"/>
                  </a:cubicBezTo>
                  <a:cubicBezTo>
                    <a:pt x="614" y="2309"/>
                    <a:pt x="938" y="2312"/>
                    <a:pt x="1016" y="2120"/>
                  </a:cubicBezTo>
                  <a:cubicBezTo>
                    <a:pt x="1018" y="2117"/>
                    <a:pt x="1017" y="2115"/>
                    <a:pt x="1016" y="2113"/>
                  </a:cubicBezTo>
                  <a:cubicBezTo>
                    <a:pt x="1017" y="2112"/>
                    <a:pt x="1017" y="2111"/>
                    <a:pt x="1017" y="211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63"/>
            <p:cNvSpPr>
              <a:spLocks/>
            </p:cNvSpPr>
            <p:nvPr/>
          </p:nvSpPr>
          <p:spPr bwMode="auto">
            <a:xfrm>
              <a:off x="7920038" y="4570413"/>
              <a:ext cx="1588" cy="15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4" name="Freeform 664"/>
          <p:cNvSpPr>
            <a:spLocks noEditPoints="1"/>
          </p:cNvSpPr>
          <p:nvPr/>
        </p:nvSpPr>
        <p:spPr bwMode="auto">
          <a:xfrm>
            <a:off x="10649365" y="1088231"/>
            <a:ext cx="1425575" cy="595313"/>
          </a:xfrm>
          <a:custGeom>
            <a:avLst/>
            <a:gdLst>
              <a:gd name="T0" fmla="*/ 2491 w 2780"/>
              <a:gd name="T1" fmla="*/ 615 h 1161"/>
              <a:gd name="T2" fmla="*/ 2479 w 2780"/>
              <a:gd name="T3" fmla="*/ 778 h 1161"/>
              <a:gd name="T4" fmla="*/ 2456 w 2780"/>
              <a:gd name="T5" fmla="*/ 987 h 1161"/>
              <a:gd name="T6" fmla="*/ 2363 w 2780"/>
              <a:gd name="T7" fmla="*/ 850 h 1161"/>
              <a:gd name="T8" fmla="*/ 2262 w 2780"/>
              <a:gd name="T9" fmla="*/ 685 h 1161"/>
              <a:gd name="T10" fmla="*/ 2057 w 2780"/>
              <a:gd name="T11" fmla="*/ 361 h 1161"/>
              <a:gd name="T12" fmla="*/ 2519 w 2780"/>
              <a:gd name="T13" fmla="*/ 265 h 1161"/>
              <a:gd name="T14" fmla="*/ 2491 w 2780"/>
              <a:gd name="T15" fmla="*/ 615 h 1161"/>
              <a:gd name="T16" fmla="*/ 1612 w 2780"/>
              <a:gd name="T17" fmla="*/ 1116 h 1161"/>
              <a:gd name="T18" fmla="*/ 1542 w 2780"/>
              <a:gd name="T19" fmla="*/ 938 h 1161"/>
              <a:gd name="T20" fmla="*/ 1488 w 2780"/>
              <a:gd name="T21" fmla="*/ 766 h 1161"/>
              <a:gd name="T22" fmla="*/ 1370 w 2780"/>
              <a:gd name="T23" fmla="*/ 414 h 1161"/>
              <a:gd name="T24" fmla="*/ 1807 w 2780"/>
              <a:gd name="T25" fmla="*/ 395 h 1161"/>
              <a:gd name="T26" fmla="*/ 1612 w 2780"/>
              <a:gd name="T27" fmla="*/ 1116 h 1161"/>
              <a:gd name="T28" fmla="*/ 820 w 2780"/>
              <a:gd name="T29" fmla="*/ 1030 h 1161"/>
              <a:gd name="T30" fmla="*/ 763 w 2780"/>
              <a:gd name="T31" fmla="*/ 682 h 1161"/>
              <a:gd name="T32" fmla="*/ 728 w 2780"/>
              <a:gd name="T33" fmla="*/ 333 h 1161"/>
              <a:gd name="T34" fmla="*/ 1151 w 2780"/>
              <a:gd name="T35" fmla="*/ 401 h 1161"/>
              <a:gd name="T36" fmla="*/ 820 w 2780"/>
              <a:gd name="T37" fmla="*/ 1030 h 1161"/>
              <a:gd name="T38" fmla="*/ 143 w 2780"/>
              <a:gd name="T39" fmla="*/ 800 h 1161"/>
              <a:gd name="T40" fmla="*/ 157 w 2780"/>
              <a:gd name="T41" fmla="*/ 115 h 1161"/>
              <a:gd name="T42" fmla="*/ 565 w 2780"/>
              <a:gd name="T43" fmla="*/ 290 h 1161"/>
              <a:gd name="T44" fmla="*/ 143 w 2780"/>
              <a:gd name="T45" fmla="*/ 800 h 1161"/>
              <a:gd name="T46" fmla="*/ 2757 w 2780"/>
              <a:gd name="T47" fmla="*/ 159 h 1161"/>
              <a:gd name="T48" fmla="*/ 2050 w 2780"/>
              <a:gd name="T49" fmla="*/ 333 h 1161"/>
              <a:gd name="T50" fmla="*/ 1318 w 2780"/>
              <a:gd name="T51" fmla="*/ 385 h 1161"/>
              <a:gd name="T52" fmla="*/ 647 w 2780"/>
              <a:gd name="T53" fmla="*/ 283 h 1161"/>
              <a:gd name="T54" fmla="*/ 14 w 2780"/>
              <a:gd name="T55" fmla="*/ 5 h 1161"/>
              <a:gd name="T56" fmla="*/ 7 w 2780"/>
              <a:gd name="T57" fmla="*/ 17 h 1161"/>
              <a:gd name="T58" fmla="*/ 141 w 2780"/>
              <a:gd name="T59" fmla="*/ 105 h 1161"/>
              <a:gd name="T60" fmla="*/ 117 w 2780"/>
              <a:gd name="T61" fmla="*/ 834 h 1161"/>
              <a:gd name="T62" fmla="*/ 139 w 2780"/>
              <a:gd name="T63" fmla="*/ 843 h 1161"/>
              <a:gd name="T64" fmla="*/ 591 w 2780"/>
              <a:gd name="T65" fmla="*/ 298 h 1161"/>
              <a:gd name="T66" fmla="*/ 591 w 2780"/>
              <a:gd name="T67" fmla="*/ 297 h 1161"/>
              <a:gd name="T68" fmla="*/ 709 w 2780"/>
              <a:gd name="T69" fmla="*/ 329 h 1161"/>
              <a:gd name="T70" fmla="*/ 744 w 2780"/>
              <a:gd name="T71" fmla="*/ 748 h 1161"/>
              <a:gd name="T72" fmla="*/ 807 w 2780"/>
              <a:gd name="T73" fmla="*/ 1067 h 1161"/>
              <a:gd name="T74" fmla="*/ 831 w 2780"/>
              <a:gd name="T75" fmla="*/ 1067 h 1161"/>
              <a:gd name="T76" fmla="*/ 1176 w 2780"/>
              <a:gd name="T77" fmla="*/ 414 h 1161"/>
              <a:gd name="T78" fmla="*/ 1176 w 2780"/>
              <a:gd name="T79" fmla="*/ 404 h 1161"/>
              <a:gd name="T80" fmla="*/ 1289 w 2780"/>
              <a:gd name="T81" fmla="*/ 411 h 1161"/>
              <a:gd name="T82" fmla="*/ 1356 w 2780"/>
              <a:gd name="T83" fmla="*/ 413 h 1161"/>
              <a:gd name="T84" fmla="*/ 1481 w 2780"/>
              <a:gd name="T85" fmla="*/ 836 h 1161"/>
              <a:gd name="T86" fmla="*/ 1609 w 2780"/>
              <a:gd name="T87" fmla="*/ 1153 h 1161"/>
              <a:gd name="T88" fmla="*/ 1632 w 2780"/>
              <a:gd name="T89" fmla="*/ 1147 h 1161"/>
              <a:gd name="T90" fmla="*/ 1834 w 2780"/>
              <a:gd name="T91" fmla="*/ 392 h 1161"/>
              <a:gd name="T92" fmla="*/ 2011 w 2780"/>
              <a:gd name="T93" fmla="*/ 369 h 1161"/>
              <a:gd name="T94" fmla="*/ 2039 w 2780"/>
              <a:gd name="T95" fmla="*/ 364 h 1161"/>
              <a:gd name="T96" fmla="*/ 2039 w 2780"/>
              <a:gd name="T97" fmla="*/ 365 h 1161"/>
              <a:gd name="T98" fmla="*/ 2254 w 2780"/>
              <a:gd name="T99" fmla="*/ 726 h 1161"/>
              <a:gd name="T100" fmla="*/ 2450 w 2780"/>
              <a:gd name="T101" fmla="*/ 1020 h 1161"/>
              <a:gd name="T102" fmla="*/ 2472 w 2780"/>
              <a:gd name="T103" fmla="*/ 1017 h 1161"/>
              <a:gd name="T104" fmla="*/ 2499 w 2780"/>
              <a:gd name="T105" fmla="*/ 891 h 1161"/>
              <a:gd name="T106" fmla="*/ 2514 w 2780"/>
              <a:gd name="T107" fmla="*/ 680 h 1161"/>
              <a:gd name="T108" fmla="*/ 2543 w 2780"/>
              <a:gd name="T109" fmla="*/ 258 h 1161"/>
              <a:gd name="T110" fmla="*/ 2764 w 2780"/>
              <a:gd name="T111" fmla="*/ 186 h 1161"/>
              <a:gd name="T112" fmla="*/ 2757 w 2780"/>
              <a:gd name="T113" fmla="*/ 159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80" h="1161">
                <a:moveTo>
                  <a:pt x="2491" y="615"/>
                </a:moveTo>
                <a:cubicBezTo>
                  <a:pt x="2487" y="669"/>
                  <a:pt x="2483" y="723"/>
                  <a:pt x="2479" y="778"/>
                </a:cubicBezTo>
                <a:cubicBezTo>
                  <a:pt x="2475" y="838"/>
                  <a:pt x="2482" y="929"/>
                  <a:pt x="2456" y="987"/>
                </a:cubicBezTo>
                <a:cubicBezTo>
                  <a:pt x="2417" y="949"/>
                  <a:pt x="2391" y="896"/>
                  <a:pt x="2363" y="850"/>
                </a:cubicBezTo>
                <a:cubicBezTo>
                  <a:pt x="2329" y="795"/>
                  <a:pt x="2296" y="740"/>
                  <a:pt x="2262" y="685"/>
                </a:cubicBezTo>
                <a:cubicBezTo>
                  <a:pt x="2195" y="576"/>
                  <a:pt x="2130" y="466"/>
                  <a:pt x="2057" y="361"/>
                </a:cubicBezTo>
                <a:cubicBezTo>
                  <a:pt x="2210" y="336"/>
                  <a:pt x="2367" y="306"/>
                  <a:pt x="2519" y="265"/>
                </a:cubicBezTo>
                <a:cubicBezTo>
                  <a:pt x="2510" y="382"/>
                  <a:pt x="2500" y="498"/>
                  <a:pt x="2491" y="615"/>
                </a:cubicBezTo>
                <a:close/>
                <a:moveTo>
                  <a:pt x="1612" y="1116"/>
                </a:moveTo>
                <a:cubicBezTo>
                  <a:pt x="1572" y="1067"/>
                  <a:pt x="1560" y="998"/>
                  <a:pt x="1542" y="938"/>
                </a:cubicBezTo>
                <a:cubicBezTo>
                  <a:pt x="1524" y="881"/>
                  <a:pt x="1506" y="823"/>
                  <a:pt x="1488" y="766"/>
                </a:cubicBezTo>
                <a:cubicBezTo>
                  <a:pt x="1450" y="648"/>
                  <a:pt x="1414" y="530"/>
                  <a:pt x="1370" y="414"/>
                </a:cubicBezTo>
                <a:cubicBezTo>
                  <a:pt x="1516" y="417"/>
                  <a:pt x="1662" y="410"/>
                  <a:pt x="1807" y="395"/>
                </a:cubicBezTo>
                <a:cubicBezTo>
                  <a:pt x="1747" y="636"/>
                  <a:pt x="1682" y="877"/>
                  <a:pt x="1612" y="1116"/>
                </a:cubicBezTo>
                <a:close/>
                <a:moveTo>
                  <a:pt x="820" y="1030"/>
                </a:moveTo>
                <a:cubicBezTo>
                  <a:pt x="773" y="926"/>
                  <a:pt x="775" y="793"/>
                  <a:pt x="763" y="682"/>
                </a:cubicBezTo>
                <a:cubicBezTo>
                  <a:pt x="750" y="566"/>
                  <a:pt x="742" y="449"/>
                  <a:pt x="728" y="333"/>
                </a:cubicBezTo>
                <a:cubicBezTo>
                  <a:pt x="868" y="367"/>
                  <a:pt x="1011" y="389"/>
                  <a:pt x="1151" y="401"/>
                </a:cubicBezTo>
                <a:cubicBezTo>
                  <a:pt x="1040" y="611"/>
                  <a:pt x="932" y="822"/>
                  <a:pt x="820" y="1030"/>
                </a:cubicBezTo>
                <a:close/>
                <a:moveTo>
                  <a:pt x="143" y="800"/>
                </a:moveTo>
                <a:cubicBezTo>
                  <a:pt x="145" y="572"/>
                  <a:pt x="156" y="343"/>
                  <a:pt x="157" y="115"/>
                </a:cubicBezTo>
                <a:cubicBezTo>
                  <a:pt x="284" y="188"/>
                  <a:pt x="422" y="245"/>
                  <a:pt x="565" y="290"/>
                </a:cubicBezTo>
                <a:cubicBezTo>
                  <a:pt x="435" y="470"/>
                  <a:pt x="292" y="636"/>
                  <a:pt x="143" y="800"/>
                </a:cubicBezTo>
                <a:close/>
                <a:moveTo>
                  <a:pt x="2757" y="159"/>
                </a:moveTo>
                <a:cubicBezTo>
                  <a:pt x="2520" y="218"/>
                  <a:pt x="2291" y="292"/>
                  <a:pt x="2050" y="333"/>
                </a:cubicBezTo>
                <a:cubicBezTo>
                  <a:pt x="1808" y="374"/>
                  <a:pt x="1563" y="394"/>
                  <a:pt x="1318" y="385"/>
                </a:cubicBezTo>
                <a:cubicBezTo>
                  <a:pt x="1091" y="378"/>
                  <a:pt x="865" y="344"/>
                  <a:pt x="647" y="283"/>
                </a:cubicBezTo>
                <a:cubicBezTo>
                  <a:pt x="420" y="219"/>
                  <a:pt x="219" y="117"/>
                  <a:pt x="14" y="5"/>
                </a:cubicBezTo>
                <a:cubicBezTo>
                  <a:pt x="6" y="0"/>
                  <a:pt x="0" y="12"/>
                  <a:pt x="7" y="17"/>
                </a:cubicBezTo>
                <a:cubicBezTo>
                  <a:pt x="50" y="49"/>
                  <a:pt x="94" y="78"/>
                  <a:pt x="141" y="105"/>
                </a:cubicBezTo>
                <a:cubicBezTo>
                  <a:pt x="123" y="348"/>
                  <a:pt x="122" y="592"/>
                  <a:pt x="117" y="834"/>
                </a:cubicBezTo>
                <a:cubicBezTo>
                  <a:pt x="116" y="846"/>
                  <a:pt x="131" y="851"/>
                  <a:pt x="139" y="843"/>
                </a:cubicBezTo>
                <a:cubicBezTo>
                  <a:pt x="305" y="677"/>
                  <a:pt x="453" y="489"/>
                  <a:pt x="591" y="298"/>
                </a:cubicBezTo>
                <a:cubicBezTo>
                  <a:pt x="591" y="298"/>
                  <a:pt x="591" y="298"/>
                  <a:pt x="591" y="297"/>
                </a:cubicBezTo>
                <a:cubicBezTo>
                  <a:pt x="630" y="309"/>
                  <a:pt x="670" y="319"/>
                  <a:pt x="709" y="329"/>
                </a:cubicBezTo>
                <a:cubicBezTo>
                  <a:pt x="712" y="469"/>
                  <a:pt x="728" y="609"/>
                  <a:pt x="744" y="748"/>
                </a:cubicBezTo>
                <a:cubicBezTo>
                  <a:pt x="756" y="853"/>
                  <a:pt x="756" y="972"/>
                  <a:pt x="807" y="1067"/>
                </a:cubicBezTo>
                <a:cubicBezTo>
                  <a:pt x="812" y="1076"/>
                  <a:pt x="826" y="1076"/>
                  <a:pt x="831" y="1067"/>
                </a:cubicBezTo>
                <a:cubicBezTo>
                  <a:pt x="948" y="851"/>
                  <a:pt x="1066" y="634"/>
                  <a:pt x="1176" y="414"/>
                </a:cubicBezTo>
                <a:cubicBezTo>
                  <a:pt x="1177" y="410"/>
                  <a:pt x="1177" y="407"/>
                  <a:pt x="1176" y="404"/>
                </a:cubicBezTo>
                <a:cubicBezTo>
                  <a:pt x="1214" y="407"/>
                  <a:pt x="1252" y="409"/>
                  <a:pt x="1289" y="411"/>
                </a:cubicBezTo>
                <a:cubicBezTo>
                  <a:pt x="1311" y="412"/>
                  <a:pt x="1334" y="413"/>
                  <a:pt x="1356" y="413"/>
                </a:cubicBezTo>
                <a:cubicBezTo>
                  <a:pt x="1391" y="556"/>
                  <a:pt x="1437" y="696"/>
                  <a:pt x="1481" y="836"/>
                </a:cubicBezTo>
                <a:cubicBezTo>
                  <a:pt x="1512" y="936"/>
                  <a:pt x="1529" y="1079"/>
                  <a:pt x="1609" y="1153"/>
                </a:cubicBezTo>
                <a:cubicBezTo>
                  <a:pt x="1616" y="1161"/>
                  <a:pt x="1629" y="1158"/>
                  <a:pt x="1632" y="1147"/>
                </a:cubicBezTo>
                <a:cubicBezTo>
                  <a:pt x="1706" y="897"/>
                  <a:pt x="1773" y="646"/>
                  <a:pt x="1834" y="392"/>
                </a:cubicBezTo>
                <a:cubicBezTo>
                  <a:pt x="1893" y="386"/>
                  <a:pt x="1952" y="378"/>
                  <a:pt x="2011" y="369"/>
                </a:cubicBezTo>
                <a:cubicBezTo>
                  <a:pt x="2020" y="367"/>
                  <a:pt x="2029" y="366"/>
                  <a:pt x="2039" y="364"/>
                </a:cubicBezTo>
                <a:cubicBezTo>
                  <a:pt x="2039" y="364"/>
                  <a:pt x="2039" y="364"/>
                  <a:pt x="2039" y="365"/>
                </a:cubicBezTo>
                <a:cubicBezTo>
                  <a:pt x="2105" y="488"/>
                  <a:pt x="2181" y="607"/>
                  <a:pt x="2254" y="726"/>
                </a:cubicBezTo>
                <a:cubicBezTo>
                  <a:pt x="2312" y="820"/>
                  <a:pt x="2364" y="949"/>
                  <a:pt x="2450" y="1020"/>
                </a:cubicBezTo>
                <a:cubicBezTo>
                  <a:pt x="2457" y="1026"/>
                  <a:pt x="2467" y="1025"/>
                  <a:pt x="2472" y="1017"/>
                </a:cubicBezTo>
                <a:cubicBezTo>
                  <a:pt x="2497" y="977"/>
                  <a:pt x="2496" y="938"/>
                  <a:pt x="2499" y="891"/>
                </a:cubicBezTo>
                <a:cubicBezTo>
                  <a:pt x="2504" y="821"/>
                  <a:pt x="2509" y="750"/>
                  <a:pt x="2514" y="680"/>
                </a:cubicBezTo>
                <a:cubicBezTo>
                  <a:pt x="2524" y="539"/>
                  <a:pt x="2533" y="399"/>
                  <a:pt x="2543" y="258"/>
                </a:cubicBezTo>
                <a:cubicBezTo>
                  <a:pt x="2618" y="237"/>
                  <a:pt x="2692" y="213"/>
                  <a:pt x="2764" y="186"/>
                </a:cubicBezTo>
                <a:cubicBezTo>
                  <a:pt x="2780" y="179"/>
                  <a:pt x="2774" y="155"/>
                  <a:pt x="2757" y="159"/>
                </a:cubicBezTo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0" name="Grupo 729"/>
          <p:cNvGrpSpPr/>
          <p:nvPr/>
        </p:nvGrpSpPr>
        <p:grpSpPr>
          <a:xfrm>
            <a:off x="11103390" y="3989388"/>
            <a:ext cx="971550" cy="1165225"/>
            <a:chOff x="8299450" y="2695575"/>
            <a:chExt cx="971550" cy="1165225"/>
          </a:xfrm>
        </p:grpSpPr>
        <p:sp>
          <p:nvSpPr>
            <p:cNvPr id="65" name="Freeform 665"/>
            <p:cNvSpPr>
              <a:spLocks noEditPoints="1"/>
            </p:cNvSpPr>
            <p:nvPr/>
          </p:nvSpPr>
          <p:spPr bwMode="auto">
            <a:xfrm>
              <a:off x="8299450" y="2695575"/>
              <a:ext cx="971550" cy="1165225"/>
            </a:xfrm>
            <a:custGeom>
              <a:avLst/>
              <a:gdLst>
                <a:gd name="T0" fmla="*/ 1451 w 1895"/>
                <a:gd name="T1" fmla="*/ 834 h 2270"/>
                <a:gd name="T2" fmla="*/ 1833 w 1895"/>
                <a:gd name="T3" fmla="*/ 741 h 2270"/>
                <a:gd name="T4" fmla="*/ 1458 w 1895"/>
                <a:gd name="T5" fmla="*/ 757 h 2270"/>
                <a:gd name="T6" fmla="*/ 1493 w 1895"/>
                <a:gd name="T7" fmla="*/ 502 h 2270"/>
                <a:gd name="T8" fmla="*/ 1333 w 1895"/>
                <a:gd name="T9" fmla="*/ 1842 h 2270"/>
                <a:gd name="T10" fmla="*/ 836 w 1895"/>
                <a:gd name="T11" fmla="*/ 2233 h 2270"/>
                <a:gd name="T12" fmla="*/ 413 w 1895"/>
                <a:gd name="T13" fmla="*/ 1873 h 2270"/>
                <a:gd name="T14" fmla="*/ 200 w 1895"/>
                <a:gd name="T15" fmla="*/ 1691 h 2270"/>
                <a:gd name="T16" fmla="*/ 336 w 1895"/>
                <a:gd name="T17" fmla="*/ 966 h 2270"/>
                <a:gd name="T18" fmla="*/ 345 w 1895"/>
                <a:gd name="T19" fmla="*/ 364 h 2270"/>
                <a:gd name="T20" fmla="*/ 76 w 1895"/>
                <a:gd name="T21" fmla="*/ 343 h 2270"/>
                <a:gd name="T22" fmla="*/ 717 w 1895"/>
                <a:gd name="T23" fmla="*/ 100 h 2270"/>
                <a:gd name="T24" fmla="*/ 1223 w 1895"/>
                <a:gd name="T25" fmla="*/ 140 h 2270"/>
                <a:gd name="T26" fmla="*/ 1455 w 1895"/>
                <a:gd name="T27" fmla="*/ 834 h 2270"/>
                <a:gd name="T28" fmla="*/ 867 w 1895"/>
                <a:gd name="T29" fmla="*/ 2241 h 2270"/>
                <a:gd name="T30" fmla="*/ 1035 w 1895"/>
                <a:gd name="T31" fmla="*/ 1994 h 2270"/>
                <a:gd name="T32" fmla="*/ 1155 w 1895"/>
                <a:gd name="T33" fmla="*/ 2070 h 2270"/>
                <a:gd name="T34" fmla="*/ 396 w 1895"/>
                <a:gd name="T35" fmla="*/ 1915 h 2270"/>
                <a:gd name="T36" fmla="*/ 203 w 1895"/>
                <a:gd name="T37" fmla="*/ 1714 h 2270"/>
                <a:gd name="T38" fmla="*/ 20 w 1895"/>
                <a:gd name="T39" fmla="*/ 398 h 2270"/>
                <a:gd name="T40" fmla="*/ 355 w 1895"/>
                <a:gd name="T41" fmla="*/ 590 h 2270"/>
                <a:gd name="T42" fmla="*/ 168 w 1895"/>
                <a:gd name="T43" fmla="*/ 559 h 2270"/>
                <a:gd name="T44" fmla="*/ 794 w 1895"/>
                <a:gd name="T45" fmla="*/ 101 h 2270"/>
                <a:gd name="T46" fmla="*/ 1077 w 1895"/>
                <a:gd name="T47" fmla="*/ 238 h 2270"/>
                <a:gd name="T48" fmla="*/ 1157 w 1895"/>
                <a:gd name="T49" fmla="*/ 123 h 2270"/>
                <a:gd name="T50" fmla="*/ 954 w 1895"/>
                <a:gd name="T51" fmla="*/ 333 h 2270"/>
                <a:gd name="T52" fmla="*/ 786 w 1895"/>
                <a:gd name="T53" fmla="*/ 103 h 2270"/>
                <a:gd name="T54" fmla="*/ 1141 w 1895"/>
                <a:gd name="T55" fmla="*/ 94 h 2270"/>
                <a:gd name="T56" fmla="*/ 1122 w 1895"/>
                <a:gd name="T57" fmla="*/ 131 h 2270"/>
                <a:gd name="T58" fmla="*/ 813 w 1895"/>
                <a:gd name="T59" fmla="*/ 93 h 2270"/>
                <a:gd name="T60" fmla="*/ 791 w 1895"/>
                <a:gd name="T61" fmla="*/ 72 h 2270"/>
                <a:gd name="T62" fmla="*/ 6 w 1895"/>
                <a:gd name="T63" fmla="*/ 393 h 2270"/>
                <a:gd name="T64" fmla="*/ 351 w 1895"/>
                <a:gd name="T65" fmla="*/ 664 h 2270"/>
                <a:gd name="T66" fmla="*/ 181 w 1895"/>
                <a:gd name="T67" fmla="*/ 1654 h 2270"/>
                <a:gd name="T68" fmla="*/ 451 w 1895"/>
                <a:gd name="T69" fmla="*/ 2186 h 2270"/>
                <a:gd name="T70" fmla="*/ 458 w 1895"/>
                <a:gd name="T71" fmla="*/ 2197 h 2270"/>
                <a:gd name="T72" fmla="*/ 854 w 1895"/>
                <a:gd name="T73" fmla="*/ 2268 h 2270"/>
                <a:gd name="T74" fmla="*/ 1146 w 1895"/>
                <a:gd name="T75" fmla="*/ 2112 h 2270"/>
                <a:gd name="T76" fmla="*/ 1359 w 1895"/>
                <a:gd name="T77" fmla="*/ 1864 h 2270"/>
                <a:gd name="T78" fmla="*/ 1449 w 1895"/>
                <a:gd name="T79" fmla="*/ 852 h 2270"/>
                <a:gd name="T80" fmla="*/ 1879 w 1895"/>
                <a:gd name="T81" fmla="*/ 803 h 2270"/>
                <a:gd name="T82" fmla="*/ 1893 w 1895"/>
                <a:gd name="T83" fmla="*/ 775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95" h="2270">
                  <a:moveTo>
                    <a:pt x="1455" y="834"/>
                  </a:moveTo>
                  <a:cubicBezTo>
                    <a:pt x="1454" y="834"/>
                    <a:pt x="1452" y="834"/>
                    <a:pt x="1451" y="834"/>
                  </a:cubicBezTo>
                  <a:cubicBezTo>
                    <a:pt x="1452" y="815"/>
                    <a:pt x="1454" y="796"/>
                    <a:pt x="1456" y="777"/>
                  </a:cubicBezTo>
                  <a:cubicBezTo>
                    <a:pt x="1569" y="831"/>
                    <a:pt x="1738" y="820"/>
                    <a:pt x="1833" y="741"/>
                  </a:cubicBezTo>
                  <a:cubicBezTo>
                    <a:pt x="1844" y="732"/>
                    <a:pt x="1828" y="716"/>
                    <a:pt x="1818" y="726"/>
                  </a:cubicBezTo>
                  <a:cubicBezTo>
                    <a:pt x="1715" y="820"/>
                    <a:pt x="1580" y="776"/>
                    <a:pt x="1458" y="757"/>
                  </a:cubicBezTo>
                  <a:cubicBezTo>
                    <a:pt x="1468" y="674"/>
                    <a:pt x="1485" y="593"/>
                    <a:pt x="1514" y="511"/>
                  </a:cubicBezTo>
                  <a:cubicBezTo>
                    <a:pt x="1519" y="499"/>
                    <a:pt x="1499" y="490"/>
                    <a:pt x="1493" y="502"/>
                  </a:cubicBezTo>
                  <a:cubicBezTo>
                    <a:pt x="1405" y="689"/>
                    <a:pt x="1410" y="895"/>
                    <a:pt x="1415" y="1097"/>
                  </a:cubicBezTo>
                  <a:cubicBezTo>
                    <a:pt x="1422" y="1355"/>
                    <a:pt x="1394" y="1592"/>
                    <a:pt x="1333" y="1842"/>
                  </a:cubicBezTo>
                  <a:cubicBezTo>
                    <a:pt x="1207" y="1833"/>
                    <a:pt x="1090" y="1897"/>
                    <a:pt x="1000" y="1981"/>
                  </a:cubicBezTo>
                  <a:cubicBezTo>
                    <a:pt x="942" y="2035"/>
                    <a:pt x="824" y="2141"/>
                    <a:pt x="836" y="2233"/>
                  </a:cubicBezTo>
                  <a:cubicBezTo>
                    <a:pt x="716" y="2226"/>
                    <a:pt x="588" y="2225"/>
                    <a:pt x="475" y="2181"/>
                  </a:cubicBezTo>
                  <a:cubicBezTo>
                    <a:pt x="505" y="2082"/>
                    <a:pt x="457" y="1960"/>
                    <a:pt x="413" y="1873"/>
                  </a:cubicBezTo>
                  <a:cubicBezTo>
                    <a:pt x="370" y="1786"/>
                    <a:pt x="300" y="1708"/>
                    <a:pt x="200" y="1696"/>
                  </a:cubicBezTo>
                  <a:cubicBezTo>
                    <a:pt x="200" y="1694"/>
                    <a:pt x="200" y="1693"/>
                    <a:pt x="200" y="1691"/>
                  </a:cubicBezTo>
                  <a:cubicBezTo>
                    <a:pt x="204" y="1690"/>
                    <a:pt x="207" y="1686"/>
                    <a:pt x="207" y="1681"/>
                  </a:cubicBezTo>
                  <a:cubicBezTo>
                    <a:pt x="209" y="1432"/>
                    <a:pt x="277" y="1205"/>
                    <a:pt x="336" y="966"/>
                  </a:cubicBezTo>
                  <a:cubicBezTo>
                    <a:pt x="385" y="771"/>
                    <a:pt x="423" y="556"/>
                    <a:pt x="358" y="360"/>
                  </a:cubicBezTo>
                  <a:cubicBezTo>
                    <a:pt x="355" y="352"/>
                    <a:pt x="344" y="356"/>
                    <a:pt x="345" y="364"/>
                  </a:cubicBezTo>
                  <a:cubicBezTo>
                    <a:pt x="354" y="432"/>
                    <a:pt x="358" y="500"/>
                    <a:pt x="356" y="566"/>
                  </a:cubicBezTo>
                  <a:cubicBezTo>
                    <a:pt x="229" y="525"/>
                    <a:pt x="142" y="460"/>
                    <a:pt x="76" y="343"/>
                  </a:cubicBezTo>
                  <a:cubicBezTo>
                    <a:pt x="162" y="264"/>
                    <a:pt x="254" y="195"/>
                    <a:pt x="365" y="151"/>
                  </a:cubicBezTo>
                  <a:cubicBezTo>
                    <a:pt x="482" y="104"/>
                    <a:pt x="596" y="97"/>
                    <a:pt x="717" y="100"/>
                  </a:cubicBezTo>
                  <a:cubicBezTo>
                    <a:pt x="721" y="231"/>
                    <a:pt x="819" y="344"/>
                    <a:pt x="950" y="366"/>
                  </a:cubicBezTo>
                  <a:cubicBezTo>
                    <a:pt x="1076" y="387"/>
                    <a:pt x="1196" y="256"/>
                    <a:pt x="1223" y="140"/>
                  </a:cubicBezTo>
                  <a:cubicBezTo>
                    <a:pt x="1539" y="232"/>
                    <a:pt x="1740" y="468"/>
                    <a:pt x="1859" y="779"/>
                  </a:cubicBezTo>
                  <a:cubicBezTo>
                    <a:pt x="1734" y="855"/>
                    <a:pt x="1597" y="872"/>
                    <a:pt x="1455" y="834"/>
                  </a:cubicBezTo>
                  <a:close/>
                  <a:moveTo>
                    <a:pt x="1155" y="2070"/>
                  </a:moveTo>
                  <a:cubicBezTo>
                    <a:pt x="1092" y="2121"/>
                    <a:pt x="962" y="2239"/>
                    <a:pt x="867" y="2241"/>
                  </a:cubicBezTo>
                  <a:cubicBezTo>
                    <a:pt x="864" y="2238"/>
                    <a:pt x="860" y="2235"/>
                    <a:pt x="856" y="2234"/>
                  </a:cubicBezTo>
                  <a:cubicBezTo>
                    <a:pt x="860" y="2141"/>
                    <a:pt x="968" y="2047"/>
                    <a:pt x="1035" y="1994"/>
                  </a:cubicBezTo>
                  <a:cubicBezTo>
                    <a:pt x="1122" y="1923"/>
                    <a:pt x="1216" y="1889"/>
                    <a:pt x="1326" y="1876"/>
                  </a:cubicBezTo>
                  <a:cubicBezTo>
                    <a:pt x="1299" y="1959"/>
                    <a:pt x="1222" y="2015"/>
                    <a:pt x="1155" y="2070"/>
                  </a:cubicBezTo>
                  <a:close/>
                  <a:moveTo>
                    <a:pt x="203" y="1714"/>
                  </a:moveTo>
                  <a:cubicBezTo>
                    <a:pt x="293" y="1764"/>
                    <a:pt x="352" y="1817"/>
                    <a:pt x="396" y="1915"/>
                  </a:cubicBezTo>
                  <a:cubicBezTo>
                    <a:pt x="432" y="1997"/>
                    <a:pt x="455" y="2077"/>
                    <a:pt x="452" y="2167"/>
                  </a:cubicBezTo>
                  <a:cubicBezTo>
                    <a:pt x="344" y="2023"/>
                    <a:pt x="231" y="1893"/>
                    <a:pt x="203" y="1714"/>
                  </a:cubicBezTo>
                  <a:close/>
                  <a:moveTo>
                    <a:pt x="168" y="559"/>
                  </a:moveTo>
                  <a:cubicBezTo>
                    <a:pt x="105" y="515"/>
                    <a:pt x="67" y="456"/>
                    <a:pt x="20" y="398"/>
                  </a:cubicBezTo>
                  <a:cubicBezTo>
                    <a:pt x="34" y="384"/>
                    <a:pt x="47" y="371"/>
                    <a:pt x="61" y="358"/>
                  </a:cubicBezTo>
                  <a:cubicBezTo>
                    <a:pt x="108" y="475"/>
                    <a:pt x="229" y="574"/>
                    <a:pt x="355" y="590"/>
                  </a:cubicBezTo>
                  <a:cubicBezTo>
                    <a:pt x="355" y="605"/>
                    <a:pt x="354" y="621"/>
                    <a:pt x="353" y="636"/>
                  </a:cubicBezTo>
                  <a:cubicBezTo>
                    <a:pt x="288" y="618"/>
                    <a:pt x="225" y="598"/>
                    <a:pt x="168" y="559"/>
                  </a:cubicBezTo>
                  <a:close/>
                  <a:moveTo>
                    <a:pt x="786" y="103"/>
                  </a:moveTo>
                  <a:cubicBezTo>
                    <a:pt x="789" y="103"/>
                    <a:pt x="792" y="102"/>
                    <a:pt x="794" y="101"/>
                  </a:cubicBezTo>
                  <a:cubicBezTo>
                    <a:pt x="783" y="193"/>
                    <a:pt x="854" y="279"/>
                    <a:pt x="948" y="285"/>
                  </a:cubicBezTo>
                  <a:cubicBezTo>
                    <a:pt x="997" y="289"/>
                    <a:pt x="1039" y="268"/>
                    <a:pt x="1077" y="238"/>
                  </a:cubicBezTo>
                  <a:cubicBezTo>
                    <a:pt x="1098" y="220"/>
                    <a:pt x="1124" y="200"/>
                    <a:pt x="1138" y="176"/>
                  </a:cubicBezTo>
                  <a:cubicBezTo>
                    <a:pt x="1145" y="164"/>
                    <a:pt x="1148" y="133"/>
                    <a:pt x="1157" y="123"/>
                  </a:cubicBezTo>
                  <a:cubicBezTo>
                    <a:pt x="1172" y="126"/>
                    <a:pt x="1186" y="130"/>
                    <a:pt x="1201" y="134"/>
                  </a:cubicBezTo>
                  <a:cubicBezTo>
                    <a:pt x="1171" y="231"/>
                    <a:pt x="1053" y="346"/>
                    <a:pt x="954" y="333"/>
                  </a:cubicBezTo>
                  <a:cubicBezTo>
                    <a:pt x="830" y="316"/>
                    <a:pt x="758" y="214"/>
                    <a:pt x="733" y="101"/>
                  </a:cubicBezTo>
                  <a:cubicBezTo>
                    <a:pt x="751" y="101"/>
                    <a:pt x="768" y="102"/>
                    <a:pt x="786" y="103"/>
                  </a:cubicBezTo>
                  <a:close/>
                  <a:moveTo>
                    <a:pt x="1893" y="775"/>
                  </a:moveTo>
                  <a:cubicBezTo>
                    <a:pt x="1787" y="443"/>
                    <a:pt x="1516" y="107"/>
                    <a:pt x="1141" y="94"/>
                  </a:cubicBezTo>
                  <a:cubicBezTo>
                    <a:pt x="1131" y="93"/>
                    <a:pt x="1127" y="105"/>
                    <a:pt x="1130" y="112"/>
                  </a:cubicBezTo>
                  <a:cubicBezTo>
                    <a:pt x="1128" y="117"/>
                    <a:pt x="1128" y="121"/>
                    <a:pt x="1122" y="131"/>
                  </a:cubicBezTo>
                  <a:cubicBezTo>
                    <a:pt x="1097" y="172"/>
                    <a:pt x="1068" y="211"/>
                    <a:pt x="1023" y="233"/>
                  </a:cubicBezTo>
                  <a:cubicBezTo>
                    <a:pt x="909" y="289"/>
                    <a:pt x="831" y="198"/>
                    <a:pt x="813" y="93"/>
                  </a:cubicBezTo>
                  <a:cubicBezTo>
                    <a:pt x="812" y="88"/>
                    <a:pt x="806" y="86"/>
                    <a:pt x="801" y="87"/>
                  </a:cubicBezTo>
                  <a:cubicBezTo>
                    <a:pt x="801" y="80"/>
                    <a:pt x="798" y="74"/>
                    <a:pt x="791" y="72"/>
                  </a:cubicBezTo>
                  <a:cubicBezTo>
                    <a:pt x="515" y="0"/>
                    <a:pt x="154" y="147"/>
                    <a:pt x="7" y="389"/>
                  </a:cubicBezTo>
                  <a:cubicBezTo>
                    <a:pt x="7" y="390"/>
                    <a:pt x="6" y="392"/>
                    <a:pt x="6" y="393"/>
                  </a:cubicBezTo>
                  <a:cubicBezTo>
                    <a:pt x="3" y="395"/>
                    <a:pt x="0" y="399"/>
                    <a:pt x="1" y="404"/>
                  </a:cubicBezTo>
                  <a:cubicBezTo>
                    <a:pt x="40" y="540"/>
                    <a:pt x="209" y="656"/>
                    <a:pt x="351" y="664"/>
                  </a:cubicBezTo>
                  <a:cubicBezTo>
                    <a:pt x="339" y="802"/>
                    <a:pt x="309" y="939"/>
                    <a:pt x="271" y="1079"/>
                  </a:cubicBezTo>
                  <a:cubicBezTo>
                    <a:pt x="222" y="1266"/>
                    <a:pt x="168" y="1459"/>
                    <a:pt x="181" y="1654"/>
                  </a:cubicBezTo>
                  <a:cubicBezTo>
                    <a:pt x="179" y="1655"/>
                    <a:pt x="178" y="1658"/>
                    <a:pt x="178" y="1661"/>
                  </a:cubicBezTo>
                  <a:cubicBezTo>
                    <a:pt x="194" y="1865"/>
                    <a:pt x="314" y="2041"/>
                    <a:pt x="451" y="2186"/>
                  </a:cubicBezTo>
                  <a:cubicBezTo>
                    <a:pt x="451" y="2186"/>
                    <a:pt x="451" y="2187"/>
                    <a:pt x="451" y="2187"/>
                  </a:cubicBezTo>
                  <a:cubicBezTo>
                    <a:pt x="451" y="2193"/>
                    <a:pt x="454" y="2196"/>
                    <a:pt x="458" y="2197"/>
                  </a:cubicBezTo>
                  <a:cubicBezTo>
                    <a:pt x="459" y="2198"/>
                    <a:pt x="460" y="2200"/>
                    <a:pt x="461" y="2201"/>
                  </a:cubicBezTo>
                  <a:cubicBezTo>
                    <a:pt x="565" y="2266"/>
                    <a:pt x="735" y="2270"/>
                    <a:pt x="854" y="2268"/>
                  </a:cubicBezTo>
                  <a:cubicBezTo>
                    <a:pt x="864" y="2268"/>
                    <a:pt x="869" y="2261"/>
                    <a:pt x="870" y="2253"/>
                  </a:cubicBezTo>
                  <a:cubicBezTo>
                    <a:pt x="959" y="2268"/>
                    <a:pt x="1086" y="2159"/>
                    <a:pt x="1146" y="2112"/>
                  </a:cubicBezTo>
                  <a:cubicBezTo>
                    <a:pt x="1232" y="2045"/>
                    <a:pt x="1328" y="1976"/>
                    <a:pt x="1358" y="1866"/>
                  </a:cubicBezTo>
                  <a:cubicBezTo>
                    <a:pt x="1358" y="1866"/>
                    <a:pt x="1359" y="1865"/>
                    <a:pt x="1359" y="1864"/>
                  </a:cubicBezTo>
                  <a:cubicBezTo>
                    <a:pt x="1415" y="1640"/>
                    <a:pt x="1452" y="1426"/>
                    <a:pt x="1448" y="1195"/>
                  </a:cubicBezTo>
                  <a:cubicBezTo>
                    <a:pt x="1446" y="1079"/>
                    <a:pt x="1442" y="965"/>
                    <a:pt x="1449" y="852"/>
                  </a:cubicBezTo>
                  <a:cubicBezTo>
                    <a:pt x="1450" y="852"/>
                    <a:pt x="1450" y="853"/>
                    <a:pt x="1450" y="853"/>
                  </a:cubicBezTo>
                  <a:cubicBezTo>
                    <a:pt x="1593" y="907"/>
                    <a:pt x="1751" y="887"/>
                    <a:pt x="1879" y="803"/>
                  </a:cubicBezTo>
                  <a:cubicBezTo>
                    <a:pt x="1883" y="800"/>
                    <a:pt x="1885" y="797"/>
                    <a:pt x="1885" y="793"/>
                  </a:cubicBezTo>
                  <a:cubicBezTo>
                    <a:pt x="1891" y="790"/>
                    <a:pt x="1895" y="784"/>
                    <a:pt x="1893" y="77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66"/>
            <p:cNvSpPr>
              <a:spLocks/>
            </p:cNvSpPr>
            <p:nvPr/>
          </p:nvSpPr>
          <p:spPr bwMode="auto">
            <a:xfrm>
              <a:off x="8613775" y="3014663"/>
              <a:ext cx="74613" cy="134938"/>
            </a:xfrm>
            <a:custGeom>
              <a:avLst/>
              <a:gdLst>
                <a:gd name="T0" fmla="*/ 132 w 145"/>
                <a:gd name="T1" fmla="*/ 18 h 263"/>
                <a:gd name="T2" fmla="*/ 94 w 145"/>
                <a:gd name="T3" fmla="*/ 10 h 263"/>
                <a:gd name="T4" fmla="*/ 53 w 145"/>
                <a:gd name="T5" fmla="*/ 4 h 263"/>
                <a:gd name="T6" fmla="*/ 45 w 145"/>
                <a:gd name="T7" fmla="*/ 32 h 263"/>
                <a:gd name="T8" fmla="*/ 73 w 145"/>
                <a:gd name="T9" fmla="*/ 41 h 263"/>
                <a:gd name="T10" fmla="*/ 43 w 145"/>
                <a:gd name="T11" fmla="*/ 216 h 263"/>
                <a:gd name="T12" fmla="*/ 9 w 145"/>
                <a:gd name="T13" fmla="*/ 223 h 263"/>
                <a:gd name="T14" fmla="*/ 7 w 145"/>
                <a:gd name="T15" fmla="*/ 244 h 263"/>
                <a:gd name="T16" fmla="*/ 41 w 145"/>
                <a:gd name="T17" fmla="*/ 257 h 263"/>
                <a:gd name="T18" fmla="*/ 83 w 145"/>
                <a:gd name="T19" fmla="*/ 263 h 263"/>
                <a:gd name="T20" fmla="*/ 102 w 145"/>
                <a:gd name="T21" fmla="*/ 252 h 263"/>
                <a:gd name="T22" fmla="*/ 102 w 145"/>
                <a:gd name="T23" fmla="*/ 230 h 263"/>
                <a:gd name="T24" fmla="*/ 74 w 145"/>
                <a:gd name="T25" fmla="*/ 218 h 263"/>
                <a:gd name="T26" fmla="*/ 72 w 145"/>
                <a:gd name="T27" fmla="*/ 218 h 263"/>
                <a:gd name="T28" fmla="*/ 102 w 145"/>
                <a:gd name="T29" fmla="*/ 50 h 263"/>
                <a:gd name="T30" fmla="*/ 128 w 145"/>
                <a:gd name="T31" fmla="*/ 50 h 263"/>
                <a:gd name="T32" fmla="*/ 132 w 145"/>
                <a:gd name="T3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263">
                  <a:moveTo>
                    <a:pt x="132" y="18"/>
                  </a:moveTo>
                  <a:cubicBezTo>
                    <a:pt x="120" y="11"/>
                    <a:pt x="107" y="12"/>
                    <a:pt x="94" y="10"/>
                  </a:cubicBezTo>
                  <a:cubicBezTo>
                    <a:pt x="80" y="9"/>
                    <a:pt x="67" y="7"/>
                    <a:pt x="53" y="4"/>
                  </a:cubicBezTo>
                  <a:cubicBezTo>
                    <a:pt x="35" y="0"/>
                    <a:pt x="28" y="25"/>
                    <a:pt x="45" y="32"/>
                  </a:cubicBezTo>
                  <a:cubicBezTo>
                    <a:pt x="54" y="36"/>
                    <a:pt x="64" y="38"/>
                    <a:pt x="73" y="41"/>
                  </a:cubicBezTo>
                  <a:cubicBezTo>
                    <a:pt x="60" y="99"/>
                    <a:pt x="47" y="157"/>
                    <a:pt x="43" y="216"/>
                  </a:cubicBezTo>
                  <a:cubicBezTo>
                    <a:pt x="31" y="216"/>
                    <a:pt x="19" y="217"/>
                    <a:pt x="9" y="223"/>
                  </a:cubicBezTo>
                  <a:cubicBezTo>
                    <a:pt x="2" y="227"/>
                    <a:pt x="0" y="238"/>
                    <a:pt x="7" y="244"/>
                  </a:cubicBezTo>
                  <a:cubicBezTo>
                    <a:pt x="17" y="254"/>
                    <a:pt x="28" y="255"/>
                    <a:pt x="41" y="257"/>
                  </a:cubicBezTo>
                  <a:cubicBezTo>
                    <a:pt x="55" y="259"/>
                    <a:pt x="69" y="262"/>
                    <a:pt x="83" y="263"/>
                  </a:cubicBezTo>
                  <a:cubicBezTo>
                    <a:pt x="91" y="263"/>
                    <a:pt x="98" y="258"/>
                    <a:pt x="102" y="252"/>
                  </a:cubicBezTo>
                  <a:cubicBezTo>
                    <a:pt x="106" y="245"/>
                    <a:pt x="106" y="237"/>
                    <a:pt x="102" y="230"/>
                  </a:cubicBezTo>
                  <a:cubicBezTo>
                    <a:pt x="95" y="220"/>
                    <a:pt x="85" y="219"/>
                    <a:pt x="74" y="218"/>
                  </a:cubicBezTo>
                  <a:cubicBezTo>
                    <a:pt x="73" y="218"/>
                    <a:pt x="72" y="218"/>
                    <a:pt x="72" y="218"/>
                  </a:cubicBezTo>
                  <a:cubicBezTo>
                    <a:pt x="87" y="164"/>
                    <a:pt x="95" y="106"/>
                    <a:pt x="102" y="50"/>
                  </a:cubicBezTo>
                  <a:cubicBezTo>
                    <a:pt x="111" y="52"/>
                    <a:pt x="119" y="53"/>
                    <a:pt x="128" y="50"/>
                  </a:cubicBezTo>
                  <a:cubicBezTo>
                    <a:pt x="142" y="45"/>
                    <a:pt x="145" y="27"/>
                    <a:pt x="132" y="1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7"/>
            <p:cNvSpPr>
              <a:spLocks noEditPoints="1"/>
            </p:cNvSpPr>
            <p:nvPr/>
          </p:nvSpPr>
          <p:spPr bwMode="auto">
            <a:xfrm>
              <a:off x="8751888" y="3030538"/>
              <a:ext cx="161925" cy="133350"/>
            </a:xfrm>
            <a:custGeom>
              <a:avLst/>
              <a:gdLst>
                <a:gd name="T0" fmla="*/ 264 w 315"/>
                <a:gd name="T1" fmla="*/ 134 h 260"/>
                <a:gd name="T2" fmla="*/ 192 w 315"/>
                <a:gd name="T3" fmla="*/ 194 h 260"/>
                <a:gd name="T4" fmla="*/ 104 w 315"/>
                <a:gd name="T5" fmla="*/ 227 h 260"/>
                <a:gd name="T6" fmla="*/ 95 w 315"/>
                <a:gd name="T7" fmla="*/ 235 h 260"/>
                <a:gd name="T8" fmla="*/ 40 w 315"/>
                <a:gd name="T9" fmla="*/ 109 h 260"/>
                <a:gd name="T10" fmla="*/ 50 w 315"/>
                <a:gd name="T11" fmla="*/ 67 h 260"/>
                <a:gd name="T12" fmla="*/ 86 w 315"/>
                <a:gd name="T13" fmla="*/ 50 h 260"/>
                <a:gd name="T14" fmla="*/ 108 w 315"/>
                <a:gd name="T15" fmla="*/ 62 h 260"/>
                <a:gd name="T16" fmla="*/ 132 w 315"/>
                <a:gd name="T17" fmla="*/ 123 h 260"/>
                <a:gd name="T18" fmla="*/ 145 w 315"/>
                <a:gd name="T19" fmla="*/ 129 h 260"/>
                <a:gd name="T20" fmla="*/ 153 w 315"/>
                <a:gd name="T21" fmla="*/ 125 h 260"/>
                <a:gd name="T22" fmla="*/ 207 w 315"/>
                <a:gd name="T23" fmla="*/ 76 h 260"/>
                <a:gd name="T24" fmla="*/ 264 w 315"/>
                <a:gd name="T25" fmla="*/ 134 h 260"/>
                <a:gd name="T26" fmla="*/ 295 w 315"/>
                <a:gd name="T27" fmla="*/ 82 h 260"/>
                <a:gd name="T28" fmla="*/ 154 w 315"/>
                <a:gd name="T29" fmla="*/ 78 h 260"/>
                <a:gd name="T30" fmla="*/ 31 w 315"/>
                <a:gd name="T31" fmla="*/ 31 h 260"/>
                <a:gd name="T32" fmla="*/ 12 w 315"/>
                <a:gd name="T33" fmla="*/ 129 h 260"/>
                <a:gd name="T34" fmla="*/ 85 w 315"/>
                <a:gd name="T35" fmla="*/ 256 h 260"/>
                <a:gd name="T36" fmla="*/ 98 w 315"/>
                <a:gd name="T37" fmla="*/ 253 h 260"/>
                <a:gd name="T38" fmla="*/ 109 w 315"/>
                <a:gd name="T39" fmla="*/ 258 h 260"/>
                <a:gd name="T40" fmla="*/ 257 w 315"/>
                <a:gd name="T41" fmla="*/ 189 h 260"/>
                <a:gd name="T42" fmla="*/ 295 w 315"/>
                <a:gd name="T43" fmla="*/ 8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5" h="260">
                  <a:moveTo>
                    <a:pt x="264" y="134"/>
                  </a:moveTo>
                  <a:cubicBezTo>
                    <a:pt x="251" y="161"/>
                    <a:pt x="217" y="179"/>
                    <a:pt x="192" y="194"/>
                  </a:cubicBezTo>
                  <a:cubicBezTo>
                    <a:pt x="164" y="211"/>
                    <a:pt x="137" y="223"/>
                    <a:pt x="104" y="227"/>
                  </a:cubicBezTo>
                  <a:cubicBezTo>
                    <a:pt x="99" y="228"/>
                    <a:pt x="96" y="231"/>
                    <a:pt x="95" y="235"/>
                  </a:cubicBezTo>
                  <a:cubicBezTo>
                    <a:pt x="71" y="194"/>
                    <a:pt x="47" y="157"/>
                    <a:pt x="40" y="109"/>
                  </a:cubicBezTo>
                  <a:cubicBezTo>
                    <a:pt x="37" y="87"/>
                    <a:pt x="36" y="87"/>
                    <a:pt x="50" y="67"/>
                  </a:cubicBezTo>
                  <a:cubicBezTo>
                    <a:pt x="55" y="48"/>
                    <a:pt x="67" y="42"/>
                    <a:pt x="86" y="50"/>
                  </a:cubicBezTo>
                  <a:lnTo>
                    <a:pt x="108" y="62"/>
                  </a:lnTo>
                  <a:cubicBezTo>
                    <a:pt x="126" y="78"/>
                    <a:pt x="127" y="101"/>
                    <a:pt x="132" y="123"/>
                  </a:cubicBezTo>
                  <a:cubicBezTo>
                    <a:pt x="133" y="129"/>
                    <a:pt x="140" y="131"/>
                    <a:pt x="145" y="129"/>
                  </a:cubicBezTo>
                  <a:cubicBezTo>
                    <a:pt x="148" y="129"/>
                    <a:pt x="152" y="128"/>
                    <a:pt x="153" y="125"/>
                  </a:cubicBezTo>
                  <a:cubicBezTo>
                    <a:pt x="163" y="102"/>
                    <a:pt x="183" y="83"/>
                    <a:pt x="207" y="76"/>
                  </a:cubicBezTo>
                  <a:cubicBezTo>
                    <a:pt x="244" y="65"/>
                    <a:pt x="285" y="92"/>
                    <a:pt x="264" y="134"/>
                  </a:cubicBezTo>
                  <a:close/>
                  <a:moveTo>
                    <a:pt x="295" y="82"/>
                  </a:moveTo>
                  <a:cubicBezTo>
                    <a:pt x="267" y="23"/>
                    <a:pt x="189" y="34"/>
                    <a:pt x="154" y="78"/>
                  </a:cubicBezTo>
                  <a:cubicBezTo>
                    <a:pt x="139" y="33"/>
                    <a:pt x="72" y="0"/>
                    <a:pt x="31" y="31"/>
                  </a:cubicBezTo>
                  <a:cubicBezTo>
                    <a:pt x="0" y="54"/>
                    <a:pt x="6" y="96"/>
                    <a:pt x="12" y="129"/>
                  </a:cubicBezTo>
                  <a:cubicBezTo>
                    <a:pt x="22" y="177"/>
                    <a:pt x="45" y="226"/>
                    <a:pt x="85" y="256"/>
                  </a:cubicBezTo>
                  <a:cubicBezTo>
                    <a:pt x="90" y="260"/>
                    <a:pt x="95" y="258"/>
                    <a:pt x="98" y="253"/>
                  </a:cubicBezTo>
                  <a:cubicBezTo>
                    <a:pt x="100" y="256"/>
                    <a:pt x="104" y="258"/>
                    <a:pt x="109" y="258"/>
                  </a:cubicBezTo>
                  <a:cubicBezTo>
                    <a:pt x="164" y="255"/>
                    <a:pt x="215" y="222"/>
                    <a:pt x="257" y="189"/>
                  </a:cubicBezTo>
                  <a:cubicBezTo>
                    <a:pt x="289" y="164"/>
                    <a:pt x="315" y="123"/>
                    <a:pt x="295" y="8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8"/>
            <p:cNvSpPr>
              <a:spLocks/>
            </p:cNvSpPr>
            <p:nvPr/>
          </p:nvSpPr>
          <p:spPr bwMode="auto">
            <a:xfrm>
              <a:off x="8553450" y="3203575"/>
              <a:ext cx="104775" cy="128588"/>
            </a:xfrm>
            <a:custGeom>
              <a:avLst/>
              <a:gdLst>
                <a:gd name="T0" fmla="*/ 190 w 204"/>
                <a:gd name="T1" fmla="*/ 37 h 252"/>
                <a:gd name="T2" fmla="*/ 114 w 204"/>
                <a:gd name="T3" fmla="*/ 90 h 252"/>
                <a:gd name="T4" fmla="*/ 74 w 204"/>
                <a:gd name="T5" fmla="*/ 9 h 252"/>
                <a:gd name="T6" fmla="*/ 54 w 204"/>
                <a:gd name="T7" fmla="*/ 12 h 252"/>
                <a:gd name="T8" fmla="*/ 2 w 204"/>
                <a:gd name="T9" fmla="*/ 200 h 252"/>
                <a:gd name="T10" fmla="*/ 26 w 204"/>
                <a:gd name="T11" fmla="*/ 207 h 252"/>
                <a:gd name="T12" fmla="*/ 66 w 204"/>
                <a:gd name="T13" fmla="*/ 51 h 252"/>
                <a:gd name="T14" fmla="*/ 98 w 204"/>
                <a:gd name="T15" fmla="*/ 121 h 252"/>
                <a:gd name="T16" fmla="*/ 120 w 204"/>
                <a:gd name="T17" fmla="*/ 123 h 252"/>
                <a:gd name="T18" fmla="*/ 176 w 204"/>
                <a:gd name="T19" fmla="*/ 73 h 252"/>
                <a:gd name="T20" fmla="*/ 134 w 204"/>
                <a:gd name="T21" fmla="*/ 223 h 252"/>
                <a:gd name="T22" fmla="*/ 165 w 204"/>
                <a:gd name="T23" fmla="*/ 232 h 252"/>
                <a:gd name="T24" fmla="*/ 203 w 204"/>
                <a:gd name="T25" fmla="*/ 44 h 252"/>
                <a:gd name="T26" fmla="*/ 190 w 204"/>
                <a:gd name="T27" fmla="*/ 3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252">
                  <a:moveTo>
                    <a:pt x="190" y="37"/>
                  </a:moveTo>
                  <a:cubicBezTo>
                    <a:pt x="160" y="50"/>
                    <a:pt x="136" y="68"/>
                    <a:pt x="114" y="90"/>
                  </a:cubicBezTo>
                  <a:cubicBezTo>
                    <a:pt x="99" y="64"/>
                    <a:pt x="86" y="37"/>
                    <a:pt x="74" y="9"/>
                  </a:cubicBezTo>
                  <a:cubicBezTo>
                    <a:pt x="70" y="0"/>
                    <a:pt x="56" y="3"/>
                    <a:pt x="54" y="12"/>
                  </a:cubicBezTo>
                  <a:cubicBezTo>
                    <a:pt x="35" y="75"/>
                    <a:pt x="12" y="135"/>
                    <a:pt x="2" y="200"/>
                  </a:cubicBezTo>
                  <a:cubicBezTo>
                    <a:pt x="0" y="216"/>
                    <a:pt x="21" y="223"/>
                    <a:pt x="26" y="207"/>
                  </a:cubicBezTo>
                  <a:cubicBezTo>
                    <a:pt x="43" y="156"/>
                    <a:pt x="52" y="103"/>
                    <a:pt x="66" y="51"/>
                  </a:cubicBezTo>
                  <a:cubicBezTo>
                    <a:pt x="75" y="74"/>
                    <a:pt x="86" y="98"/>
                    <a:pt x="98" y="121"/>
                  </a:cubicBezTo>
                  <a:cubicBezTo>
                    <a:pt x="102" y="129"/>
                    <a:pt x="114" y="129"/>
                    <a:pt x="120" y="123"/>
                  </a:cubicBezTo>
                  <a:cubicBezTo>
                    <a:pt x="138" y="106"/>
                    <a:pt x="157" y="89"/>
                    <a:pt x="176" y="73"/>
                  </a:cubicBezTo>
                  <a:cubicBezTo>
                    <a:pt x="161" y="122"/>
                    <a:pt x="148" y="173"/>
                    <a:pt x="134" y="223"/>
                  </a:cubicBezTo>
                  <a:cubicBezTo>
                    <a:pt x="129" y="243"/>
                    <a:pt x="160" y="252"/>
                    <a:pt x="165" y="232"/>
                  </a:cubicBezTo>
                  <a:cubicBezTo>
                    <a:pt x="180" y="170"/>
                    <a:pt x="196" y="108"/>
                    <a:pt x="203" y="44"/>
                  </a:cubicBezTo>
                  <a:cubicBezTo>
                    <a:pt x="204" y="37"/>
                    <a:pt x="195" y="34"/>
                    <a:pt x="190" y="3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69"/>
            <p:cNvSpPr>
              <a:spLocks noEditPoints="1"/>
            </p:cNvSpPr>
            <p:nvPr/>
          </p:nvSpPr>
          <p:spPr bwMode="auto">
            <a:xfrm>
              <a:off x="8650288" y="3224213"/>
              <a:ext cx="130175" cy="133350"/>
            </a:xfrm>
            <a:custGeom>
              <a:avLst/>
              <a:gdLst>
                <a:gd name="T0" fmla="*/ 170 w 251"/>
                <a:gd name="T1" fmla="*/ 150 h 259"/>
                <a:gd name="T2" fmla="*/ 153 w 251"/>
                <a:gd name="T3" fmla="*/ 186 h 259"/>
                <a:gd name="T4" fmla="*/ 139 w 251"/>
                <a:gd name="T5" fmla="*/ 203 h 259"/>
                <a:gd name="T6" fmla="*/ 124 w 251"/>
                <a:gd name="T7" fmla="*/ 213 h 259"/>
                <a:gd name="T8" fmla="*/ 123 w 251"/>
                <a:gd name="T9" fmla="*/ 213 h 259"/>
                <a:gd name="T10" fmla="*/ 99 w 251"/>
                <a:gd name="T11" fmla="*/ 204 h 259"/>
                <a:gd name="T12" fmla="*/ 98 w 251"/>
                <a:gd name="T13" fmla="*/ 202 h 259"/>
                <a:gd name="T14" fmla="*/ 162 w 251"/>
                <a:gd name="T15" fmla="*/ 36 h 259"/>
                <a:gd name="T16" fmla="*/ 163 w 251"/>
                <a:gd name="T17" fmla="*/ 37 h 259"/>
                <a:gd name="T18" fmla="*/ 170 w 251"/>
                <a:gd name="T19" fmla="*/ 150 h 259"/>
                <a:gd name="T20" fmla="*/ 175 w 251"/>
                <a:gd name="T21" fmla="*/ 17 h 259"/>
                <a:gd name="T22" fmla="*/ 161 w 251"/>
                <a:gd name="T23" fmla="*/ 19 h 259"/>
                <a:gd name="T24" fmla="*/ 94 w 251"/>
                <a:gd name="T25" fmla="*/ 241 h 259"/>
                <a:gd name="T26" fmla="*/ 99 w 251"/>
                <a:gd name="T27" fmla="*/ 245 h 259"/>
                <a:gd name="T28" fmla="*/ 178 w 251"/>
                <a:gd name="T29" fmla="*/ 212 h 259"/>
                <a:gd name="T30" fmla="*/ 175 w 251"/>
                <a:gd name="T31" fmla="*/ 1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1" h="259">
                  <a:moveTo>
                    <a:pt x="170" y="150"/>
                  </a:moveTo>
                  <a:cubicBezTo>
                    <a:pt x="165" y="162"/>
                    <a:pt x="160" y="174"/>
                    <a:pt x="153" y="186"/>
                  </a:cubicBezTo>
                  <a:cubicBezTo>
                    <a:pt x="149" y="192"/>
                    <a:pt x="145" y="198"/>
                    <a:pt x="139" y="203"/>
                  </a:cubicBezTo>
                  <a:cubicBezTo>
                    <a:pt x="135" y="209"/>
                    <a:pt x="129" y="212"/>
                    <a:pt x="124" y="213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13" y="211"/>
                    <a:pt x="106" y="208"/>
                    <a:pt x="99" y="204"/>
                  </a:cubicBezTo>
                  <a:cubicBezTo>
                    <a:pt x="99" y="203"/>
                    <a:pt x="98" y="203"/>
                    <a:pt x="98" y="202"/>
                  </a:cubicBezTo>
                  <a:cubicBezTo>
                    <a:pt x="47" y="164"/>
                    <a:pt x="100" y="43"/>
                    <a:pt x="162" y="36"/>
                  </a:cubicBezTo>
                  <a:cubicBezTo>
                    <a:pt x="162" y="36"/>
                    <a:pt x="162" y="37"/>
                    <a:pt x="163" y="37"/>
                  </a:cubicBezTo>
                  <a:cubicBezTo>
                    <a:pt x="204" y="63"/>
                    <a:pt x="184" y="115"/>
                    <a:pt x="170" y="150"/>
                  </a:cubicBezTo>
                  <a:close/>
                  <a:moveTo>
                    <a:pt x="175" y="17"/>
                  </a:moveTo>
                  <a:cubicBezTo>
                    <a:pt x="169" y="15"/>
                    <a:pt x="165" y="17"/>
                    <a:pt x="161" y="19"/>
                  </a:cubicBezTo>
                  <a:cubicBezTo>
                    <a:pt x="48" y="0"/>
                    <a:pt x="0" y="216"/>
                    <a:pt x="94" y="241"/>
                  </a:cubicBezTo>
                  <a:cubicBezTo>
                    <a:pt x="95" y="242"/>
                    <a:pt x="97" y="244"/>
                    <a:pt x="99" y="245"/>
                  </a:cubicBezTo>
                  <a:cubicBezTo>
                    <a:pt x="129" y="259"/>
                    <a:pt x="162" y="234"/>
                    <a:pt x="178" y="212"/>
                  </a:cubicBezTo>
                  <a:cubicBezTo>
                    <a:pt x="217" y="162"/>
                    <a:pt x="251" y="50"/>
                    <a:pt x="175" y="1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70"/>
            <p:cNvSpPr>
              <a:spLocks/>
            </p:cNvSpPr>
            <p:nvPr/>
          </p:nvSpPr>
          <p:spPr bwMode="auto">
            <a:xfrm>
              <a:off x="8778875" y="3246438"/>
              <a:ext cx="100013" cy="130175"/>
            </a:xfrm>
            <a:custGeom>
              <a:avLst/>
              <a:gdLst>
                <a:gd name="T0" fmla="*/ 168 w 196"/>
                <a:gd name="T1" fmla="*/ 30 h 254"/>
                <a:gd name="T2" fmla="*/ 105 w 196"/>
                <a:gd name="T3" fmla="*/ 97 h 254"/>
                <a:gd name="T4" fmla="*/ 91 w 196"/>
                <a:gd name="T5" fmla="*/ 74 h 254"/>
                <a:gd name="T6" fmla="*/ 57 w 196"/>
                <a:gd name="T7" fmla="*/ 11 h 254"/>
                <a:gd name="T8" fmla="*/ 29 w 196"/>
                <a:gd name="T9" fmla="*/ 15 h 254"/>
                <a:gd name="T10" fmla="*/ 2 w 196"/>
                <a:gd name="T11" fmla="*/ 209 h 254"/>
                <a:gd name="T12" fmla="*/ 25 w 196"/>
                <a:gd name="T13" fmla="*/ 212 h 254"/>
                <a:gd name="T14" fmla="*/ 52 w 196"/>
                <a:gd name="T15" fmla="*/ 65 h 254"/>
                <a:gd name="T16" fmla="*/ 76 w 196"/>
                <a:gd name="T17" fmla="*/ 110 h 254"/>
                <a:gd name="T18" fmla="*/ 102 w 196"/>
                <a:gd name="T19" fmla="*/ 139 h 254"/>
                <a:gd name="T20" fmla="*/ 125 w 196"/>
                <a:gd name="T21" fmla="*/ 129 h 254"/>
                <a:gd name="T22" fmla="*/ 151 w 196"/>
                <a:gd name="T23" fmla="*/ 98 h 254"/>
                <a:gd name="T24" fmla="*/ 121 w 196"/>
                <a:gd name="T25" fmla="*/ 226 h 254"/>
                <a:gd name="T26" fmla="*/ 152 w 196"/>
                <a:gd name="T27" fmla="*/ 235 h 254"/>
                <a:gd name="T28" fmla="*/ 194 w 196"/>
                <a:gd name="T29" fmla="*/ 50 h 254"/>
                <a:gd name="T30" fmla="*/ 168 w 196"/>
                <a:gd name="T31" fmla="*/ 3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54">
                  <a:moveTo>
                    <a:pt x="168" y="30"/>
                  </a:moveTo>
                  <a:cubicBezTo>
                    <a:pt x="144" y="47"/>
                    <a:pt x="118" y="70"/>
                    <a:pt x="105" y="97"/>
                  </a:cubicBezTo>
                  <a:cubicBezTo>
                    <a:pt x="103" y="90"/>
                    <a:pt x="94" y="79"/>
                    <a:pt x="91" y="74"/>
                  </a:cubicBezTo>
                  <a:lnTo>
                    <a:pt x="57" y="11"/>
                  </a:lnTo>
                  <a:cubicBezTo>
                    <a:pt x="51" y="0"/>
                    <a:pt x="32" y="2"/>
                    <a:pt x="29" y="15"/>
                  </a:cubicBezTo>
                  <a:cubicBezTo>
                    <a:pt x="13" y="79"/>
                    <a:pt x="0" y="143"/>
                    <a:pt x="2" y="209"/>
                  </a:cubicBezTo>
                  <a:cubicBezTo>
                    <a:pt x="2" y="222"/>
                    <a:pt x="22" y="225"/>
                    <a:pt x="25" y="212"/>
                  </a:cubicBezTo>
                  <a:cubicBezTo>
                    <a:pt x="37" y="163"/>
                    <a:pt x="44" y="114"/>
                    <a:pt x="52" y="65"/>
                  </a:cubicBezTo>
                  <a:cubicBezTo>
                    <a:pt x="60" y="80"/>
                    <a:pt x="68" y="95"/>
                    <a:pt x="76" y="110"/>
                  </a:cubicBezTo>
                  <a:cubicBezTo>
                    <a:pt x="82" y="120"/>
                    <a:pt x="88" y="136"/>
                    <a:pt x="102" y="139"/>
                  </a:cubicBezTo>
                  <a:cubicBezTo>
                    <a:pt x="111" y="141"/>
                    <a:pt x="119" y="135"/>
                    <a:pt x="125" y="129"/>
                  </a:cubicBezTo>
                  <a:cubicBezTo>
                    <a:pt x="135" y="119"/>
                    <a:pt x="143" y="108"/>
                    <a:pt x="151" y="98"/>
                  </a:cubicBezTo>
                  <a:cubicBezTo>
                    <a:pt x="143" y="141"/>
                    <a:pt x="133" y="184"/>
                    <a:pt x="121" y="226"/>
                  </a:cubicBezTo>
                  <a:cubicBezTo>
                    <a:pt x="115" y="246"/>
                    <a:pt x="146" y="254"/>
                    <a:pt x="152" y="235"/>
                  </a:cubicBezTo>
                  <a:cubicBezTo>
                    <a:pt x="171" y="174"/>
                    <a:pt x="185" y="113"/>
                    <a:pt x="194" y="50"/>
                  </a:cubicBezTo>
                  <a:cubicBezTo>
                    <a:pt x="196" y="37"/>
                    <a:pt x="182" y="21"/>
                    <a:pt x="168" y="3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28" name="Grupo 727"/>
          <p:cNvGrpSpPr/>
          <p:nvPr/>
        </p:nvGrpSpPr>
        <p:grpSpPr>
          <a:xfrm>
            <a:off x="3446127" y="5563360"/>
            <a:ext cx="1208088" cy="1036638"/>
            <a:chOff x="3903663" y="4619625"/>
            <a:chExt cx="1208088" cy="1036638"/>
          </a:xfrm>
        </p:grpSpPr>
        <p:sp>
          <p:nvSpPr>
            <p:cNvPr id="71" name="Freeform 671"/>
            <p:cNvSpPr>
              <a:spLocks/>
            </p:cNvSpPr>
            <p:nvPr/>
          </p:nvSpPr>
          <p:spPr bwMode="auto">
            <a:xfrm>
              <a:off x="4198938" y="4652963"/>
              <a:ext cx="26988" cy="76200"/>
            </a:xfrm>
            <a:custGeom>
              <a:avLst/>
              <a:gdLst>
                <a:gd name="T0" fmla="*/ 48 w 50"/>
                <a:gd name="T1" fmla="*/ 74 h 147"/>
                <a:gd name="T2" fmla="*/ 15 w 50"/>
                <a:gd name="T3" fmla="*/ 5 h 147"/>
                <a:gd name="T4" fmla="*/ 5 w 50"/>
                <a:gd name="T5" fmla="*/ 13 h 147"/>
                <a:gd name="T6" fmla="*/ 24 w 50"/>
                <a:gd name="T7" fmla="*/ 74 h 147"/>
                <a:gd name="T8" fmla="*/ 5 w 50"/>
                <a:gd name="T9" fmla="*/ 131 h 147"/>
                <a:gd name="T10" fmla="*/ 21 w 50"/>
                <a:gd name="T11" fmla="*/ 143 h 147"/>
                <a:gd name="T12" fmla="*/ 48 w 50"/>
                <a:gd name="T13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47">
                  <a:moveTo>
                    <a:pt x="48" y="74"/>
                  </a:moveTo>
                  <a:cubicBezTo>
                    <a:pt x="47" y="47"/>
                    <a:pt x="36" y="23"/>
                    <a:pt x="15" y="5"/>
                  </a:cubicBezTo>
                  <a:cubicBezTo>
                    <a:pt x="10" y="0"/>
                    <a:pt x="0" y="6"/>
                    <a:pt x="5" y="13"/>
                  </a:cubicBezTo>
                  <a:cubicBezTo>
                    <a:pt x="18" y="30"/>
                    <a:pt x="25" y="52"/>
                    <a:pt x="24" y="74"/>
                  </a:cubicBezTo>
                  <a:cubicBezTo>
                    <a:pt x="23" y="96"/>
                    <a:pt x="10" y="111"/>
                    <a:pt x="5" y="131"/>
                  </a:cubicBezTo>
                  <a:cubicBezTo>
                    <a:pt x="3" y="140"/>
                    <a:pt x="12" y="147"/>
                    <a:pt x="21" y="143"/>
                  </a:cubicBezTo>
                  <a:cubicBezTo>
                    <a:pt x="43" y="132"/>
                    <a:pt x="50" y="97"/>
                    <a:pt x="48" y="7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72"/>
            <p:cNvSpPr>
              <a:spLocks noEditPoints="1"/>
            </p:cNvSpPr>
            <p:nvPr/>
          </p:nvSpPr>
          <p:spPr bwMode="auto">
            <a:xfrm>
              <a:off x="3903663" y="4619625"/>
              <a:ext cx="1208088" cy="1036638"/>
            </a:xfrm>
            <a:custGeom>
              <a:avLst/>
              <a:gdLst>
                <a:gd name="T0" fmla="*/ 1906 w 2355"/>
                <a:gd name="T1" fmla="*/ 885 h 2023"/>
                <a:gd name="T2" fmla="*/ 2136 w 2355"/>
                <a:gd name="T3" fmla="*/ 804 h 2023"/>
                <a:gd name="T4" fmla="*/ 2305 w 2355"/>
                <a:gd name="T5" fmla="*/ 1190 h 2023"/>
                <a:gd name="T6" fmla="*/ 1926 w 2355"/>
                <a:gd name="T7" fmla="*/ 1010 h 2023"/>
                <a:gd name="T8" fmla="*/ 1709 w 2355"/>
                <a:gd name="T9" fmla="*/ 1715 h 2023"/>
                <a:gd name="T10" fmla="*/ 847 w 2355"/>
                <a:gd name="T11" fmla="*/ 1428 h 2023"/>
                <a:gd name="T12" fmla="*/ 728 w 2355"/>
                <a:gd name="T13" fmla="*/ 1683 h 2023"/>
                <a:gd name="T14" fmla="*/ 619 w 2355"/>
                <a:gd name="T15" fmla="*/ 466 h 2023"/>
                <a:gd name="T16" fmla="*/ 94 w 2355"/>
                <a:gd name="T17" fmla="*/ 728 h 2023"/>
                <a:gd name="T18" fmla="*/ 553 w 2355"/>
                <a:gd name="T19" fmla="*/ 210 h 2023"/>
                <a:gd name="T20" fmla="*/ 656 w 2355"/>
                <a:gd name="T21" fmla="*/ 126 h 2023"/>
                <a:gd name="T22" fmla="*/ 907 w 2355"/>
                <a:gd name="T23" fmla="*/ 695 h 2023"/>
                <a:gd name="T24" fmla="*/ 1295 w 2355"/>
                <a:gd name="T25" fmla="*/ 1256 h 2023"/>
                <a:gd name="T26" fmla="*/ 894 w 2355"/>
                <a:gd name="T27" fmla="*/ 1744 h 2023"/>
                <a:gd name="T28" fmla="*/ 1628 w 2355"/>
                <a:gd name="T29" fmla="*/ 1413 h 2023"/>
                <a:gd name="T30" fmla="*/ 1277 w 2355"/>
                <a:gd name="T31" fmla="*/ 1797 h 2023"/>
                <a:gd name="T32" fmla="*/ 2140 w 2355"/>
                <a:gd name="T33" fmla="*/ 1367 h 2023"/>
                <a:gd name="T34" fmla="*/ 2215 w 2355"/>
                <a:gd name="T35" fmla="*/ 1442 h 2023"/>
                <a:gd name="T36" fmla="*/ 1232 w 2355"/>
                <a:gd name="T37" fmla="*/ 1979 h 2023"/>
                <a:gd name="T38" fmla="*/ 345 w 2355"/>
                <a:gd name="T39" fmla="*/ 1373 h 2023"/>
                <a:gd name="T40" fmla="*/ 404 w 2355"/>
                <a:gd name="T41" fmla="*/ 1437 h 2023"/>
                <a:gd name="T42" fmla="*/ 204 w 2355"/>
                <a:gd name="T43" fmla="*/ 186 h 2023"/>
                <a:gd name="T44" fmla="*/ 312 w 2355"/>
                <a:gd name="T45" fmla="*/ 181 h 2023"/>
                <a:gd name="T46" fmla="*/ 392 w 2355"/>
                <a:gd name="T47" fmla="*/ 144 h 2023"/>
                <a:gd name="T48" fmla="*/ 496 w 2355"/>
                <a:gd name="T49" fmla="*/ 55 h 2023"/>
                <a:gd name="T50" fmla="*/ 289 w 2355"/>
                <a:gd name="T51" fmla="*/ 251 h 2023"/>
                <a:gd name="T52" fmla="*/ 816 w 2355"/>
                <a:gd name="T53" fmla="*/ 159 h 2023"/>
                <a:gd name="T54" fmla="*/ 903 w 2355"/>
                <a:gd name="T55" fmla="*/ 295 h 2023"/>
                <a:gd name="T56" fmla="*/ 851 w 2355"/>
                <a:gd name="T57" fmla="*/ 368 h 2023"/>
                <a:gd name="T58" fmla="*/ 938 w 2355"/>
                <a:gd name="T59" fmla="*/ 448 h 2023"/>
                <a:gd name="T60" fmla="*/ 1020 w 2355"/>
                <a:gd name="T61" fmla="*/ 589 h 2023"/>
                <a:gd name="T62" fmla="*/ 1040 w 2355"/>
                <a:gd name="T63" fmla="*/ 696 h 2023"/>
                <a:gd name="T64" fmla="*/ 641 w 2355"/>
                <a:gd name="T65" fmla="*/ 230 h 2023"/>
                <a:gd name="T66" fmla="*/ 1096 w 2355"/>
                <a:gd name="T67" fmla="*/ 785 h 2023"/>
                <a:gd name="T68" fmla="*/ 1638 w 2355"/>
                <a:gd name="T69" fmla="*/ 783 h 2023"/>
                <a:gd name="T70" fmla="*/ 1096 w 2355"/>
                <a:gd name="T71" fmla="*/ 785 h 2023"/>
                <a:gd name="T72" fmla="*/ 1343 w 2355"/>
                <a:gd name="T73" fmla="*/ 1124 h 2023"/>
                <a:gd name="T74" fmla="*/ 2346 w 2355"/>
                <a:gd name="T75" fmla="*/ 1187 h 2023"/>
                <a:gd name="T76" fmla="*/ 1870 w 2355"/>
                <a:gd name="T77" fmla="*/ 844 h 2023"/>
                <a:gd name="T78" fmla="*/ 1084 w 2355"/>
                <a:gd name="T79" fmla="*/ 721 h 2023"/>
                <a:gd name="T80" fmla="*/ 1067 w 2355"/>
                <a:gd name="T81" fmla="*/ 592 h 2023"/>
                <a:gd name="T82" fmla="*/ 948 w 2355"/>
                <a:gd name="T83" fmla="*/ 481 h 2023"/>
                <a:gd name="T84" fmla="*/ 907 w 2355"/>
                <a:gd name="T85" fmla="*/ 365 h 2023"/>
                <a:gd name="T86" fmla="*/ 899 w 2355"/>
                <a:gd name="T87" fmla="*/ 268 h 2023"/>
                <a:gd name="T88" fmla="*/ 686 w 2355"/>
                <a:gd name="T89" fmla="*/ 124 h 2023"/>
                <a:gd name="T90" fmla="*/ 471 w 2355"/>
                <a:gd name="T91" fmla="*/ 22 h 2023"/>
                <a:gd name="T92" fmla="*/ 289 w 2355"/>
                <a:gd name="T93" fmla="*/ 62 h 2023"/>
                <a:gd name="T94" fmla="*/ 173 w 2355"/>
                <a:gd name="T95" fmla="*/ 139 h 2023"/>
                <a:gd name="T96" fmla="*/ 82 w 2355"/>
                <a:gd name="T97" fmla="*/ 772 h 2023"/>
                <a:gd name="T98" fmla="*/ 558 w 2355"/>
                <a:gd name="T99" fmla="*/ 1252 h 2023"/>
                <a:gd name="T100" fmla="*/ 414 w 2355"/>
                <a:gd name="T101" fmla="*/ 1408 h 2023"/>
                <a:gd name="T102" fmla="*/ 289 w 2355"/>
                <a:gd name="T103" fmla="*/ 1351 h 2023"/>
                <a:gd name="T104" fmla="*/ 652 w 2355"/>
                <a:gd name="T105" fmla="*/ 1879 h 2023"/>
                <a:gd name="T106" fmla="*/ 2243 w 2355"/>
                <a:gd name="T107" fmla="*/ 1457 h 2023"/>
                <a:gd name="T108" fmla="*/ 2120 w 2355"/>
                <a:gd name="T109" fmla="*/ 1352 h 2023"/>
                <a:gd name="T110" fmla="*/ 1988 w 2355"/>
                <a:gd name="T111" fmla="*/ 1115 h 2023"/>
                <a:gd name="T112" fmla="*/ 2076 w 2355"/>
                <a:gd name="T113" fmla="*/ 1181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55" h="2023">
                  <a:moveTo>
                    <a:pt x="2153" y="1188"/>
                  </a:moveTo>
                  <a:cubicBezTo>
                    <a:pt x="2077" y="1163"/>
                    <a:pt x="2030" y="1105"/>
                    <a:pt x="2008" y="1030"/>
                  </a:cubicBezTo>
                  <a:cubicBezTo>
                    <a:pt x="1990" y="966"/>
                    <a:pt x="1978" y="904"/>
                    <a:pt x="1906" y="885"/>
                  </a:cubicBezTo>
                  <a:cubicBezTo>
                    <a:pt x="1905" y="885"/>
                    <a:pt x="1904" y="885"/>
                    <a:pt x="1903" y="885"/>
                  </a:cubicBezTo>
                  <a:cubicBezTo>
                    <a:pt x="1898" y="878"/>
                    <a:pt x="1892" y="870"/>
                    <a:pt x="1886" y="863"/>
                  </a:cubicBezTo>
                  <a:cubicBezTo>
                    <a:pt x="1913" y="767"/>
                    <a:pt x="2070" y="766"/>
                    <a:pt x="2136" y="804"/>
                  </a:cubicBezTo>
                  <a:cubicBezTo>
                    <a:pt x="2191" y="836"/>
                    <a:pt x="2229" y="895"/>
                    <a:pt x="2241" y="957"/>
                  </a:cubicBezTo>
                  <a:cubicBezTo>
                    <a:pt x="2253" y="1015"/>
                    <a:pt x="2237" y="1079"/>
                    <a:pt x="2261" y="1136"/>
                  </a:cubicBezTo>
                  <a:cubicBezTo>
                    <a:pt x="2271" y="1162"/>
                    <a:pt x="2291" y="1170"/>
                    <a:pt x="2305" y="1190"/>
                  </a:cubicBezTo>
                  <a:cubicBezTo>
                    <a:pt x="2306" y="1192"/>
                    <a:pt x="2307" y="1194"/>
                    <a:pt x="2308" y="1195"/>
                  </a:cubicBezTo>
                  <a:cubicBezTo>
                    <a:pt x="2297" y="1217"/>
                    <a:pt x="2161" y="1191"/>
                    <a:pt x="2153" y="1188"/>
                  </a:cubicBezTo>
                  <a:close/>
                  <a:moveTo>
                    <a:pt x="1926" y="1010"/>
                  </a:moveTo>
                  <a:cubicBezTo>
                    <a:pt x="1984" y="1192"/>
                    <a:pt x="1986" y="1479"/>
                    <a:pt x="1853" y="1627"/>
                  </a:cubicBezTo>
                  <a:cubicBezTo>
                    <a:pt x="1848" y="1632"/>
                    <a:pt x="1848" y="1638"/>
                    <a:pt x="1849" y="1643"/>
                  </a:cubicBezTo>
                  <a:cubicBezTo>
                    <a:pt x="1805" y="1671"/>
                    <a:pt x="1758" y="1695"/>
                    <a:pt x="1709" y="1715"/>
                  </a:cubicBezTo>
                  <a:cubicBezTo>
                    <a:pt x="1762" y="1631"/>
                    <a:pt x="1766" y="1521"/>
                    <a:pt x="1708" y="1437"/>
                  </a:cubicBezTo>
                  <a:cubicBezTo>
                    <a:pt x="1619" y="1309"/>
                    <a:pt x="1436" y="1325"/>
                    <a:pt x="1300" y="1329"/>
                  </a:cubicBezTo>
                  <a:cubicBezTo>
                    <a:pt x="1171" y="1333"/>
                    <a:pt x="938" y="1313"/>
                    <a:pt x="847" y="1428"/>
                  </a:cubicBezTo>
                  <a:cubicBezTo>
                    <a:pt x="772" y="1521"/>
                    <a:pt x="806" y="1661"/>
                    <a:pt x="876" y="1748"/>
                  </a:cubicBezTo>
                  <a:cubicBezTo>
                    <a:pt x="826" y="1732"/>
                    <a:pt x="777" y="1714"/>
                    <a:pt x="731" y="1691"/>
                  </a:cubicBezTo>
                  <a:cubicBezTo>
                    <a:pt x="731" y="1689"/>
                    <a:pt x="730" y="1686"/>
                    <a:pt x="728" y="1683"/>
                  </a:cubicBezTo>
                  <a:cubicBezTo>
                    <a:pt x="610" y="1516"/>
                    <a:pt x="580" y="1329"/>
                    <a:pt x="604" y="1128"/>
                  </a:cubicBezTo>
                  <a:cubicBezTo>
                    <a:pt x="623" y="972"/>
                    <a:pt x="666" y="805"/>
                    <a:pt x="597" y="657"/>
                  </a:cubicBezTo>
                  <a:cubicBezTo>
                    <a:pt x="621" y="596"/>
                    <a:pt x="630" y="530"/>
                    <a:pt x="619" y="466"/>
                  </a:cubicBezTo>
                  <a:cubicBezTo>
                    <a:pt x="617" y="460"/>
                    <a:pt x="607" y="459"/>
                    <a:pt x="606" y="466"/>
                  </a:cubicBezTo>
                  <a:cubicBezTo>
                    <a:pt x="585" y="587"/>
                    <a:pt x="568" y="700"/>
                    <a:pt x="465" y="781"/>
                  </a:cubicBezTo>
                  <a:cubicBezTo>
                    <a:pt x="353" y="870"/>
                    <a:pt x="167" y="869"/>
                    <a:pt x="94" y="728"/>
                  </a:cubicBezTo>
                  <a:cubicBezTo>
                    <a:pt x="31" y="607"/>
                    <a:pt x="88" y="451"/>
                    <a:pt x="178" y="362"/>
                  </a:cubicBezTo>
                  <a:cubicBezTo>
                    <a:pt x="276" y="265"/>
                    <a:pt x="414" y="233"/>
                    <a:pt x="547" y="241"/>
                  </a:cubicBezTo>
                  <a:cubicBezTo>
                    <a:pt x="566" y="242"/>
                    <a:pt x="568" y="216"/>
                    <a:pt x="553" y="210"/>
                  </a:cubicBezTo>
                  <a:cubicBezTo>
                    <a:pt x="536" y="177"/>
                    <a:pt x="519" y="144"/>
                    <a:pt x="518" y="107"/>
                  </a:cubicBezTo>
                  <a:cubicBezTo>
                    <a:pt x="516" y="62"/>
                    <a:pt x="548" y="26"/>
                    <a:pt x="594" y="36"/>
                  </a:cubicBezTo>
                  <a:cubicBezTo>
                    <a:pt x="635" y="44"/>
                    <a:pt x="658" y="87"/>
                    <a:pt x="656" y="126"/>
                  </a:cubicBezTo>
                  <a:cubicBezTo>
                    <a:pt x="654" y="168"/>
                    <a:pt x="627" y="192"/>
                    <a:pt x="607" y="225"/>
                  </a:cubicBezTo>
                  <a:cubicBezTo>
                    <a:pt x="602" y="235"/>
                    <a:pt x="612" y="245"/>
                    <a:pt x="621" y="242"/>
                  </a:cubicBezTo>
                  <a:cubicBezTo>
                    <a:pt x="778" y="354"/>
                    <a:pt x="773" y="568"/>
                    <a:pt x="907" y="695"/>
                  </a:cubicBezTo>
                  <a:cubicBezTo>
                    <a:pt x="939" y="725"/>
                    <a:pt x="975" y="747"/>
                    <a:pt x="1013" y="762"/>
                  </a:cubicBezTo>
                  <a:cubicBezTo>
                    <a:pt x="947" y="853"/>
                    <a:pt x="944" y="980"/>
                    <a:pt x="999" y="1079"/>
                  </a:cubicBezTo>
                  <a:cubicBezTo>
                    <a:pt x="1060" y="1189"/>
                    <a:pt x="1173" y="1243"/>
                    <a:pt x="1295" y="1256"/>
                  </a:cubicBezTo>
                  <a:cubicBezTo>
                    <a:pt x="1563" y="1284"/>
                    <a:pt x="1762" y="1040"/>
                    <a:pt x="1679" y="791"/>
                  </a:cubicBezTo>
                  <a:cubicBezTo>
                    <a:pt x="1790" y="815"/>
                    <a:pt x="1883" y="875"/>
                    <a:pt x="1926" y="1010"/>
                  </a:cubicBezTo>
                  <a:close/>
                  <a:moveTo>
                    <a:pt x="894" y="1744"/>
                  </a:moveTo>
                  <a:cubicBezTo>
                    <a:pt x="830" y="1619"/>
                    <a:pt x="779" y="1454"/>
                    <a:pt x="957" y="1394"/>
                  </a:cubicBezTo>
                  <a:cubicBezTo>
                    <a:pt x="1060" y="1359"/>
                    <a:pt x="1192" y="1364"/>
                    <a:pt x="1300" y="1362"/>
                  </a:cubicBezTo>
                  <a:cubicBezTo>
                    <a:pt x="1404" y="1361"/>
                    <a:pt x="1538" y="1351"/>
                    <a:pt x="1628" y="1413"/>
                  </a:cubicBezTo>
                  <a:cubicBezTo>
                    <a:pt x="1728" y="1482"/>
                    <a:pt x="1733" y="1622"/>
                    <a:pt x="1664" y="1712"/>
                  </a:cubicBezTo>
                  <a:cubicBezTo>
                    <a:pt x="1659" y="1718"/>
                    <a:pt x="1660" y="1726"/>
                    <a:pt x="1665" y="1732"/>
                  </a:cubicBezTo>
                  <a:cubicBezTo>
                    <a:pt x="1545" y="1774"/>
                    <a:pt x="1413" y="1794"/>
                    <a:pt x="1277" y="1797"/>
                  </a:cubicBezTo>
                  <a:cubicBezTo>
                    <a:pt x="1146" y="1800"/>
                    <a:pt x="1015" y="1787"/>
                    <a:pt x="893" y="1753"/>
                  </a:cubicBezTo>
                  <a:cubicBezTo>
                    <a:pt x="895" y="1750"/>
                    <a:pt x="895" y="1747"/>
                    <a:pt x="894" y="1744"/>
                  </a:cubicBezTo>
                  <a:close/>
                  <a:moveTo>
                    <a:pt x="2140" y="1367"/>
                  </a:moveTo>
                  <a:cubicBezTo>
                    <a:pt x="2140" y="1365"/>
                    <a:pt x="2140" y="1364"/>
                    <a:pt x="2140" y="1363"/>
                  </a:cubicBezTo>
                  <a:cubicBezTo>
                    <a:pt x="2157" y="1351"/>
                    <a:pt x="2178" y="1346"/>
                    <a:pt x="2199" y="1354"/>
                  </a:cubicBezTo>
                  <a:cubicBezTo>
                    <a:pt x="2234" y="1368"/>
                    <a:pt x="2248" y="1417"/>
                    <a:pt x="2215" y="1442"/>
                  </a:cubicBezTo>
                  <a:cubicBezTo>
                    <a:pt x="2211" y="1445"/>
                    <a:pt x="2210" y="1450"/>
                    <a:pt x="2210" y="1454"/>
                  </a:cubicBezTo>
                  <a:cubicBezTo>
                    <a:pt x="2135" y="1615"/>
                    <a:pt x="1974" y="1716"/>
                    <a:pt x="1829" y="1809"/>
                  </a:cubicBezTo>
                  <a:cubicBezTo>
                    <a:pt x="1647" y="1926"/>
                    <a:pt x="1447" y="1968"/>
                    <a:pt x="1232" y="1979"/>
                  </a:cubicBezTo>
                  <a:cubicBezTo>
                    <a:pt x="867" y="1997"/>
                    <a:pt x="434" y="1806"/>
                    <a:pt x="285" y="1451"/>
                  </a:cubicBezTo>
                  <a:cubicBezTo>
                    <a:pt x="278" y="1425"/>
                    <a:pt x="279" y="1396"/>
                    <a:pt x="304" y="1380"/>
                  </a:cubicBezTo>
                  <a:cubicBezTo>
                    <a:pt x="316" y="1372"/>
                    <a:pt x="331" y="1368"/>
                    <a:pt x="345" y="1373"/>
                  </a:cubicBezTo>
                  <a:cubicBezTo>
                    <a:pt x="361" y="1379"/>
                    <a:pt x="366" y="1392"/>
                    <a:pt x="374" y="1406"/>
                  </a:cubicBezTo>
                  <a:cubicBezTo>
                    <a:pt x="378" y="1412"/>
                    <a:pt x="384" y="1414"/>
                    <a:pt x="389" y="1413"/>
                  </a:cubicBezTo>
                  <a:cubicBezTo>
                    <a:pt x="393" y="1422"/>
                    <a:pt x="398" y="1430"/>
                    <a:pt x="404" y="1437"/>
                  </a:cubicBezTo>
                  <a:cubicBezTo>
                    <a:pt x="560" y="1752"/>
                    <a:pt x="952" y="1835"/>
                    <a:pt x="1277" y="1833"/>
                  </a:cubicBezTo>
                  <a:cubicBezTo>
                    <a:pt x="1604" y="1830"/>
                    <a:pt x="2026" y="1719"/>
                    <a:pt x="2140" y="1367"/>
                  </a:cubicBezTo>
                  <a:close/>
                  <a:moveTo>
                    <a:pt x="204" y="186"/>
                  </a:moveTo>
                  <a:cubicBezTo>
                    <a:pt x="201" y="180"/>
                    <a:pt x="198" y="175"/>
                    <a:pt x="195" y="170"/>
                  </a:cubicBezTo>
                  <a:cubicBezTo>
                    <a:pt x="187" y="149"/>
                    <a:pt x="192" y="147"/>
                    <a:pt x="210" y="163"/>
                  </a:cubicBezTo>
                  <a:cubicBezTo>
                    <a:pt x="245" y="165"/>
                    <a:pt x="274" y="183"/>
                    <a:pt x="312" y="181"/>
                  </a:cubicBezTo>
                  <a:cubicBezTo>
                    <a:pt x="320" y="180"/>
                    <a:pt x="325" y="172"/>
                    <a:pt x="321" y="165"/>
                  </a:cubicBezTo>
                  <a:cubicBezTo>
                    <a:pt x="308" y="137"/>
                    <a:pt x="303" y="113"/>
                    <a:pt x="306" y="85"/>
                  </a:cubicBezTo>
                  <a:cubicBezTo>
                    <a:pt x="333" y="108"/>
                    <a:pt x="360" y="127"/>
                    <a:pt x="392" y="144"/>
                  </a:cubicBezTo>
                  <a:cubicBezTo>
                    <a:pt x="399" y="147"/>
                    <a:pt x="408" y="144"/>
                    <a:pt x="410" y="136"/>
                  </a:cubicBezTo>
                  <a:cubicBezTo>
                    <a:pt x="413" y="118"/>
                    <a:pt x="419" y="101"/>
                    <a:pt x="429" y="86"/>
                  </a:cubicBezTo>
                  <a:cubicBezTo>
                    <a:pt x="442" y="58"/>
                    <a:pt x="465" y="47"/>
                    <a:pt x="496" y="55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8" y="101"/>
                    <a:pt x="491" y="166"/>
                    <a:pt x="524" y="208"/>
                  </a:cubicBezTo>
                  <a:cubicBezTo>
                    <a:pt x="443" y="206"/>
                    <a:pt x="362" y="219"/>
                    <a:pt x="289" y="251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256" y="235"/>
                    <a:pt x="223" y="217"/>
                    <a:pt x="204" y="186"/>
                  </a:cubicBezTo>
                  <a:close/>
                  <a:moveTo>
                    <a:pt x="816" y="159"/>
                  </a:moveTo>
                  <a:cubicBezTo>
                    <a:pt x="827" y="187"/>
                    <a:pt x="808" y="187"/>
                    <a:pt x="784" y="217"/>
                  </a:cubicBezTo>
                  <a:cubicBezTo>
                    <a:pt x="779" y="225"/>
                    <a:pt x="781" y="233"/>
                    <a:pt x="789" y="236"/>
                  </a:cubicBezTo>
                  <a:cubicBezTo>
                    <a:pt x="827" y="252"/>
                    <a:pt x="869" y="270"/>
                    <a:pt x="903" y="295"/>
                  </a:cubicBezTo>
                  <a:cubicBezTo>
                    <a:pt x="956" y="333"/>
                    <a:pt x="930" y="307"/>
                    <a:pt x="902" y="323"/>
                  </a:cubicBezTo>
                  <a:cubicBezTo>
                    <a:pt x="880" y="336"/>
                    <a:pt x="862" y="331"/>
                    <a:pt x="851" y="356"/>
                  </a:cubicBezTo>
                  <a:cubicBezTo>
                    <a:pt x="849" y="359"/>
                    <a:pt x="848" y="365"/>
                    <a:pt x="851" y="368"/>
                  </a:cubicBezTo>
                  <a:cubicBezTo>
                    <a:pt x="867" y="390"/>
                    <a:pt x="882" y="399"/>
                    <a:pt x="909" y="411"/>
                  </a:cubicBezTo>
                  <a:cubicBezTo>
                    <a:pt x="904" y="409"/>
                    <a:pt x="946" y="428"/>
                    <a:pt x="942" y="424"/>
                  </a:cubicBezTo>
                  <a:cubicBezTo>
                    <a:pt x="966" y="425"/>
                    <a:pt x="964" y="434"/>
                    <a:pt x="938" y="448"/>
                  </a:cubicBezTo>
                  <a:cubicBezTo>
                    <a:pt x="928" y="465"/>
                    <a:pt x="913" y="473"/>
                    <a:pt x="894" y="471"/>
                  </a:cubicBezTo>
                  <a:cubicBezTo>
                    <a:pt x="887" y="472"/>
                    <a:pt x="884" y="481"/>
                    <a:pt x="888" y="486"/>
                  </a:cubicBezTo>
                  <a:cubicBezTo>
                    <a:pt x="921" y="541"/>
                    <a:pt x="963" y="575"/>
                    <a:pt x="1020" y="589"/>
                  </a:cubicBezTo>
                  <a:cubicBezTo>
                    <a:pt x="1008" y="595"/>
                    <a:pt x="995" y="601"/>
                    <a:pt x="983" y="607"/>
                  </a:cubicBezTo>
                  <a:cubicBezTo>
                    <a:pt x="976" y="608"/>
                    <a:pt x="972" y="618"/>
                    <a:pt x="976" y="624"/>
                  </a:cubicBezTo>
                  <a:cubicBezTo>
                    <a:pt x="989" y="643"/>
                    <a:pt x="1035" y="680"/>
                    <a:pt x="1040" y="696"/>
                  </a:cubicBezTo>
                  <a:cubicBezTo>
                    <a:pt x="1041" y="701"/>
                    <a:pt x="1043" y="704"/>
                    <a:pt x="1044" y="706"/>
                  </a:cubicBezTo>
                  <a:cubicBezTo>
                    <a:pt x="1032" y="709"/>
                    <a:pt x="1006" y="713"/>
                    <a:pt x="993" y="715"/>
                  </a:cubicBezTo>
                  <a:cubicBezTo>
                    <a:pt x="803" y="610"/>
                    <a:pt x="830" y="333"/>
                    <a:pt x="641" y="230"/>
                  </a:cubicBezTo>
                  <a:cubicBezTo>
                    <a:pt x="667" y="209"/>
                    <a:pt x="681" y="178"/>
                    <a:pt x="685" y="144"/>
                  </a:cubicBezTo>
                  <a:cubicBezTo>
                    <a:pt x="726" y="136"/>
                    <a:pt x="801" y="123"/>
                    <a:pt x="816" y="159"/>
                  </a:cubicBezTo>
                  <a:moveTo>
                    <a:pt x="1096" y="785"/>
                  </a:moveTo>
                  <a:cubicBezTo>
                    <a:pt x="981" y="934"/>
                    <a:pt x="1154" y="1145"/>
                    <a:pt x="1316" y="1156"/>
                  </a:cubicBezTo>
                  <a:cubicBezTo>
                    <a:pt x="1524" y="1170"/>
                    <a:pt x="1657" y="966"/>
                    <a:pt x="1593" y="779"/>
                  </a:cubicBezTo>
                  <a:cubicBezTo>
                    <a:pt x="1608" y="780"/>
                    <a:pt x="1623" y="781"/>
                    <a:pt x="1638" y="783"/>
                  </a:cubicBezTo>
                  <a:cubicBezTo>
                    <a:pt x="1719" y="1006"/>
                    <a:pt x="1564" y="1242"/>
                    <a:pt x="1315" y="1218"/>
                  </a:cubicBezTo>
                  <a:cubicBezTo>
                    <a:pt x="1065" y="1194"/>
                    <a:pt x="937" y="1003"/>
                    <a:pt x="1034" y="770"/>
                  </a:cubicBezTo>
                  <a:cubicBezTo>
                    <a:pt x="1054" y="777"/>
                    <a:pt x="1075" y="781"/>
                    <a:pt x="1096" y="785"/>
                  </a:cubicBezTo>
                  <a:close/>
                  <a:moveTo>
                    <a:pt x="1357" y="787"/>
                  </a:moveTo>
                  <a:cubicBezTo>
                    <a:pt x="1422" y="781"/>
                    <a:pt x="1490" y="775"/>
                    <a:pt x="1556" y="777"/>
                  </a:cubicBezTo>
                  <a:cubicBezTo>
                    <a:pt x="1615" y="934"/>
                    <a:pt x="1522" y="1118"/>
                    <a:pt x="1343" y="1124"/>
                  </a:cubicBezTo>
                  <a:cubicBezTo>
                    <a:pt x="1163" y="1129"/>
                    <a:pt x="1050" y="949"/>
                    <a:pt x="1111" y="788"/>
                  </a:cubicBezTo>
                  <a:cubicBezTo>
                    <a:pt x="1192" y="800"/>
                    <a:pt x="1278" y="795"/>
                    <a:pt x="1357" y="787"/>
                  </a:cubicBezTo>
                  <a:close/>
                  <a:moveTo>
                    <a:pt x="2346" y="1187"/>
                  </a:moveTo>
                  <a:cubicBezTo>
                    <a:pt x="2244" y="1166"/>
                    <a:pt x="2279" y="953"/>
                    <a:pt x="2238" y="877"/>
                  </a:cubicBezTo>
                  <a:cubicBezTo>
                    <a:pt x="2210" y="827"/>
                    <a:pt x="2166" y="786"/>
                    <a:pt x="2111" y="766"/>
                  </a:cubicBezTo>
                  <a:cubicBezTo>
                    <a:pt x="2045" y="742"/>
                    <a:pt x="1886" y="761"/>
                    <a:pt x="1870" y="844"/>
                  </a:cubicBezTo>
                  <a:cubicBezTo>
                    <a:pt x="1826" y="798"/>
                    <a:pt x="1770" y="763"/>
                    <a:pt x="1700" y="746"/>
                  </a:cubicBezTo>
                  <a:cubicBezTo>
                    <a:pt x="1481" y="691"/>
                    <a:pt x="1240" y="821"/>
                    <a:pt x="1028" y="732"/>
                  </a:cubicBezTo>
                  <a:cubicBezTo>
                    <a:pt x="1047" y="728"/>
                    <a:pt x="1065" y="725"/>
                    <a:pt x="1084" y="721"/>
                  </a:cubicBezTo>
                  <a:cubicBezTo>
                    <a:pt x="1095" y="719"/>
                    <a:pt x="1095" y="705"/>
                    <a:pt x="1087" y="700"/>
                  </a:cubicBezTo>
                  <a:cubicBezTo>
                    <a:pt x="1069" y="689"/>
                    <a:pt x="1011" y="655"/>
                    <a:pt x="1018" y="624"/>
                  </a:cubicBezTo>
                  <a:cubicBezTo>
                    <a:pt x="1014" y="640"/>
                    <a:pt x="1074" y="586"/>
                    <a:pt x="1067" y="592"/>
                  </a:cubicBezTo>
                  <a:cubicBezTo>
                    <a:pt x="1075" y="585"/>
                    <a:pt x="1068" y="572"/>
                    <a:pt x="1058" y="571"/>
                  </a:cubicBezTo>
                  <a:cubicBezTo>
                    <a:pt x="1043" y="570"/>
                    <a:pt x="897" y="532"/>
                    <a:pt x="921" y="490"/>
                  </a:cubicBezTo>
                  <a:cubicBezTo>
                    <a:pt x="923" y="485"/>
                    <a:pt x="942" y="487"/>
                    <a:pt x="948" y="481"/>
                  </a:cubicBezTo>
                  <a:cubicBezTo>
                    <a:pt x="970" y="461"/>
                    <a:pt x="987" y="454"/>
                    <a:pt x="1005" y="427"/>
                  </a:cubicBezTo>
                  <a:cubicBezTo>
                    <a:pt x="1009" y="421"/>
                    <a:pt x="1005" y="410"/>
                    <a:pt x="997" y="409"/>
                  </a:cubicBezTo>
                  <a:cubicBezTo>
                    <a:pt x="968" y="405"/>
                    <a:pt x="895" y="408"/>
                    <a:pt x="907" y="365"/>
                  </a:cubicBezTo>
                  <a:cubicBezTo>
                    <a:pt x="916" y="337"/>
                    <a:pt x="931" y="342"/>
                    <a:pt x="963" y="337"/>
                  </a:cubicBezTo>
                  <a:cubicBezTo>
                    <a:pt x="971" y="335"/>
                    <a:pt x="974" y="322"/>
                    <a:pt x="968" y="317"/>
                  </a:cubicBezTo>
                  <a:cubicBezTo>
                    <a:pt x="945" y="300"/>
                    <a:pt x="923" y="283"/>
                    <a:pt x="899" y="268"/>
                  </a:cubicBezTo>
                  <a:cubicBezTo>
                    <a:pt x="859" y="242"/>
                    <a:pt x="778" y="231"/>
                    <a:pt x="864" y="172"/>
                  </a:cubicBezTo>
                  <a:cubicBezTo>
                    <a:pt x="871" y="167"/>
                    <a:pt x="871" y="158"/>
                    <a:pt x="864" y="153"/>
                  </a:cubicBezTo>
                  <a:cubicBezTo>
                    <a:pt x="808" y="116"/>
                    <a:pt x="747" y="102"/>
                    <a:pt x="686" y="124"/>
                  </a:cubicBezTo>
                  <a:cubicBezTo>
                    <a:pt x="685" y="67"/>
                    <a:pt x="654" y="10"/>
                    <a:pt x="592" y="4"/>
                  </a:cubicBezTo>
                  <a:cubicBezTo>
                    <a:pt x="552" y="0"/>
                    <a:pt x="525" y="13"/>
                    <a:pt x="509" y="34"/>
                  </a:cubicBezTo>
                  <a:cubicBezTo>
                    <a:pt x="502" y="23"/>
                    <a:pt x="487" y="19"/>
                    <a:pt x="471" y="22"/>
                  </a:cubicBezTo>
                  <a:cubicBezTo>
                    <a:pt x="428" y="29"/>
                    <a:pt x="401" y="76"/>
                    <a:pt x="390" y="115"/>
                  </a:cubicBezTo>
                  <a:cubicBezTo>
                    <a:pt x="360" y="100"/>
                    <a:pt x="332" y="81"/>
                    <a:pt x="306" y="58"/>
                  </a:cubicBezTo>
                  <a:cubicBezTo>
                    <a:pt x="301" y="52"/>
                    <a:pt x="291" y="55"/>
                    <a:pt x="289" y="62"/>
                  </a:cubicBezTo>
                  <a:cubicBezTo>
                    <a:pt x="278" y="98"/>
                    <a:pt x="279" y="129"/>
                    <a:pt x="294" y="160"/>
                  </a:cubicBezTo>
                  <a:cubicBezTo>
                    <a:pt x="254" y="162"/>
                    <a:pt x="218" y="154"/>
                    <a:pt x="180" y="133"/>
                  </a:cubicBezTo>
                  <a:cubicBezTo>
                    <a:pt x="176" y="131"/>
                    <a:pt x="172" y="135"/>
                    <a:pt x="173" y="139"/>
                  </a:cubicBezTo>
                  <a:cubicBezTo>
                    <a:pt x="186" y="195"/>
                    <a:pt x="220" y="240"/>
                    <a:pt x="276" y="256"/>
                  </a:cubicBezTo>
                  <a:cubicBezTo>
                    <a:pt x="214" y="285"/>
                    <a:pt x="159" y="327"/>
                    <a:pt x="116" y="385"/>
                  </a:cubicBezTo>
                  <a:cubicBezTo>
                    <a:pt x="35" y="491"/>
                    <a:pt x="0" y="656"/>
                    <a:pt x="82" y="772"/>
                  </a:cubicBezTo>
                  <a:cubicBezTo>
                    <a:pt x="161" y="884"/>
                    <a:pt x="317" y="906"/>
                    <a:pt x="433" y="843"/>
                  </a:cubicBezTo>
                  <a:cubicBezTo>
                    <a:pt x="499" y="808"/>
                    <a:pt x="552" y="750"/>
                    <a:pt x="585" y="682"/>
                  </a:cubicBezTo>
                  <a:cubicBezTo>
                    <a:pt x="606" y="876"/>
                    <a:pt x="562" y="1058"/>
                    <a:pt x="558" y="1252"/>
                  </a:cubicBezTo>
                  <a:cubicBezTo>
                    <a:pt x="555" y="1399"/>
                    <a:pt x="596" y="1537"/>
                    <a:pt x="673" y="1660"/>
                  </a:cubicBezTo>
                  <a:cubicBezTo>
                    <a:pt x="573" y="1600"/>
                    <a:pt x="486" y="1519"/>
                    <a:pt x="417" y="1412"/>
                  </a:cubicBezTo>
                  <a:cubicBezTo>
                    <a:pt x="416" y="1411"/>
                    <a:pt x="415" y="1409"/>
                    <a:pt x="414" y="1408"/>
                  </a:cubicBezTo>
                  <a:cubicBezTo>
                    <a:pt x="411" y="1403"/>
                    <a:pt x="408" y="1398"/>
                    <a:pt x="405" y="1393"/>
                  </a:cubicBezTo>
                  <a:cubicBezTo>
                    <a:pt x="404" y="1392"/>
                    <a:pt x="404" y="1392"/>
                    <a:pt x="404" y="1392"/>
                  </a:cubicBezTo>
                  <a:cubicBezTo>
                    <a:pt x="400" y="1340"/>
                    <a:pt x="326" y="1323"/>
                    <a:pt x="289" y="1351"/>
                  </a:cubicBezTo>
                  <a:cubicBezTo>
                    <a:pt x="258" y="1374"/>
                    <a:pt x="249" y="1415"/>
                    <a:pt x="262" y="1447"/>
                  </a:cubicBezTo>
                  <a:cubicBezTo>
                    <a:pt x="261" y="1449"/>
                    <a:pt x="261" y="1452"/>
                    <a:pt x="262" y="1455"/>
                  </a:cubicBezTo>
                  <a:cubicBezTo>
                    <a:pt x="316" y="1641"/>
                    <a:pt x="488" y="1787"/>
                    <a:pt x="652" y="1879"/>
                  </a:cubicBezTo>
                  <a:cubicBezTo>
                    <a:pt x="823" y="1975"/>
                    <a:pt x="1018" y="2023"/>
                    <a:pt x="1214" y="2015"/>
                  </a:cubicBezTo>
                  <a:cubicBezTo>
                    <a:pt x="1440" y="2007"/>
                    <a:pt x="1656" y="1962"/>
                    <a:pt x="1848" y="1840"/>
                  </a:cubicBezTo>
                  <a:cubicBezTo>
                    <a:pt x="1999" y="1744"/>
                    <a:pt x="2179" y="1633"/>
                    <a:pt x="2243" y="1457"/>
                  </a:cubicBezTo>
                  <a:cubicBezTo>
                    <a:pt x="2244" y="1455"/>
                    <a:pt x="2244" y="1453"/>
                    <a:pt x="2244" y="1451"/>
                  </a:cubicBezTo>
                  <a:cubicBezTo>
                    <a:pt x="2275" y="1413"/>
                    <a:pt x="2268" y="1353"/>
                    <a:pt x="2219" y="1330"/>
                  </a:cubicBezTo>
                  <a:cubicBezTo>
                    <a:pt x="2181" y="1312"/>
                    <a:pt x="2143" y="1324"/>
                    <a:pt x="2120" y="1352"/>
                  </a:cubicBezTo>
                  <a:cubicBezTo>
                    <a:pt x="2119" y="1353"/>
                    <a:pt x="2117" y="1355"/>
                    <a:pt x="2116" y="1357"/>
                  </a:cubicBezTo>
                  <a:cubicBezTo>
                    <a:pt x="2064" y="1450"/>
                    <a:pt x="2000" y="1526"/>
                    <a:pt x="1927" y="1586"/>
                  </a:cubicBezTo>
                  <a:cubicBezTo>
                    <a:pt x="2007" y="1450"/>
                    <a:pt x="2008" y="1267"/>
                    <a:pt x="1988" y="1115"/>
                  </a:cubicBezTo>
                  <a:cubicBezTo>
                    <a:pt x="1978" y="1044"/>
                    <a:pt x="1957" y="977"/>
                    <a:pt x="1924" y="918"/>
                  </a:cubicBezTo>
                  <a:cubicBezTo>
                    <a:pt x="1987" y="951"/>
                    <a:pt x="1978" y="1042"/>
                    <a:pt x="2007" y="1100"/>
                  </a:cubicBezTo>
                  <a:cubicBezTo>
                    <a:pt x="2022" y="1132"/>
                    <a:pt x="2047" y="1160"/>
                    <a:pt x="2076" y="1181"/>
                  </a:cubicBezTo>
                  <a:cubicBezTo>
                    <a:pt x="2156" y="1240"/>
                    <a:pt x="2260" y="1241"/>
                    <a:pt x="2348" y="1203"/>
                  </a:cubicBezTo>
                  <a:cubicBezTo>
                    <a:pt x="2355" y="1200"/>
                    <a:pt x="2353" y="1189"/>
                    <a:pt x="2346" y="118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73"/>
            <p:cNvSpPr>
              <a:spLocks/>
            </p:cNvSpPr>
            <p:nvPr/>
          </p:nvSpPr>
          <p:spPr bwMode="auto">
            <a:xfrm>
              <a:off x="4090988" y="4784725"/>
              <a:ext cx="63500" cy="53975"/>
            </a:xfrm>
            <a:custGeom>
              <a:avLst/>
              <a:gdLst>
                <a:gd name="T0" fmla="*/ 119 w 125"/>
                <a:gd name="T1" fmla="*/ 48 h 105"/>
                <a:gd name="T2" fmla="*/ 75 w 125"/>
                <a:gd name="T3" fmla="*/ 6 h 105"/>
                <a:gd name="T4" fmla="*/ 14 w 125"/>
                <a:gd name="T5" fmla="*/ 28 h 105"/>
                <a:gd name="T6" fmla="*/ 15 w 125"/>
                <a:gd name="T7" fmla="*/ 84 h 105"/>
                <a:gd name="T8" fmla="*/ 26 w 125"/>
                <a:gd name="T9" fmla="*/ 81 h 105"/>
                <a:gd name="T10" fmla="*/ 68 w 125"/>
                <a:gd name="T11" fmla="*/ 44 h 105"/>
                <a:gd name="T12" fmla="*/ 84 w 125"/>
                <a:gd name="T13" fmla="*/ 62 h 105"/>
                <a:gd name="T14" fmla="*/ 84 w 125"/>
                <a:gd name="T15" fmla="*/ 93 h 105"/>
                <a:gd name="T16" fmla="*/ 102 w 125"/>
                <a:gd name="T17" fmla="*/ 103 h 105"/>
                <a:gd name="T18" fmla="*/ 119 w 125"/>
                <a:gd name="T1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05">
                  <a:moveTo>
                    <a:pt x="119" y="48"/>
                  </a:moveTo>
                  <a:cubicBezTo>
                    <a:pt x="112" y="28"/>
                    <a:pt x="95" y="11"/>
                    <a:pt x="75" y="6"/>
                  </a:cubicBezTo>
                  <a:cubicBezTo>
                    <a:pt x="52" y="0"/>
                    <a:pt x="28" y="10"/>
                    <a:pt x="14" y="28"/>
                  </a:cubicBezTo>
                  <a:cubicBezTo>
                    <a:pt x="0" y="47"/>
                    <a:pt x="1" y="67"/>
                    <a:pt x="15" y="84"/>
                  </a:cubicBezTo>
                  <a:cubicBezTo>
                    <a:pt x="18" y="88"/>
                    <a:pt x="25" y="86"/>
                    <a:pt x="26" y="81"/>
                  </a:cubicBezTo>
                  <a:cubicBezTo>
                    <a:pt x="28" y="66"/>
                    <a:pt x="49" y="37"/>
                    <a:pt x="68" y="44"/>
                  </a:cubicBezTo>
                  <a:cubicBezTo>
                    <a:pt x="76" y="46"/>
                    <a:pt x="81" y="54"/>
                    <a:pt x="84" y="62"/>
                  </a:cubicBezTo>
                  <a:cubicBezTo>
                    <a:pt x="87" y="72"/>
                    <a:pt x="80" y="83"/>
                    <a:pt x="84" y="93"/>
                  </a:cubicBezTo>
                  <a:cubicBezTo>
                    <a:pt x="87" y="100"/>
                    <a:pt x="94" y="105"/>
                    <a:pt x="102" y="103"/>
                  </a:cubicBezTo>
                  <a:cubicBezTo>
                    <a:pt x="125" y="97"/>
                    <a:pt x="124" y="66"/>
                    <a:pt x="119" y="4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74"/>
            <p:cNvSpPr>
              <a:spLocks/>
            </p:cNvSpPr>
            <p:nvPr/>
          </p:nvSpPr>
          <p:spPr bwMode="auto">
            <a:xfrm>
              <a:off x="3960813" y="4940300"/>
              <a:ext cx="60325" cy="57150"/>
            </a:xfrm>
            <a:custGeom>
              <a:avLst/>
              <a:gdLst>
                <a:gd name="T0" fmla="*/ 111 w 116"/>
                <a:gd name="T1" fmla="*/ 63 h 111"/>
                <a:gd name="T2" fmla="*/ 76 w 116"/>
                <a:gd name="T3" fmla="*/ 22 h 111"/>
                <a:gd name="T4" fmla="*/ 33 w 116"/>
                <a:gd name="T5" fmla="*/ 6 h 111"/>
                <a:gd name="T6" fmla="*/ 31 w 116"/>
                <a:gd name="T7" fmla="*/ 8 h 111"/>
                <a:gd name="T8" fmla="*/ 25 w 116"/>
                <a:gd name="T9" fmla="*/ 9 h 111"/>
                <a:gd name="T10" fmla="*/ 52 w 116"/>
                <a:gd name="T11" fmla="*/ 93 h 111"/>
                <a:gd name="T12" fmla="*/ 99 w 116"/>
                <a:gd name="T13" fmla="*/ 102 h 111"/>
                <a:gd name="T14" fmla="*/ 111 w 116"/>
                <a:gd name="T15" fmla="*/ 6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11">
                  <a:moveTo>
                    <a:pt x="111" y="63"/>
                  </a:moveTo>
                  <a:cubicBezTo>
                    <a:pt x="105" y="46"/>
                    <a:pt x="90" y="33"/>
                    <a:pt x="76" y="22"/>
                  </a:cubicBezTo>
                  <a:cubicBezTo>
                    <a:pt x="64" y="13"/>
                    <a:pt x="49" y="0"/>
                    <a:pt x="33" y="6"/>
                  </a:cubicBezTo>
                  <a:cubicBezTo>
                    <a:pt x="32" y="7"/>
                    <a:pt x="32" y="7"/>
                    <a:pt x="31" y="8"/>
                  </a:cubicBezTo>
                  <a:cubicBezTo>
                    <a:pt x="29" y="7"/>
                    <a:pt x="27" y="7"/>
                    <a:pt x="25" y="9"/>
                  </a:cubicBezTo>
                  <a:cubicBezTo>
                    <a:pt x="0" y="40"/>
                    <a:pt x="26" y="73"/>
                    <a:pt x="52" y="93"/>
                  </a:cubicBezTo>
                  <a:cubicBezTo>
                    <a:pt x="65" y="103"/>
                    <a:pt x="84" y="111"/>
                    <a:pt x="99" y="102"/>
                  </a:cubicBezTo>
                  <a:cubicBezTo>
                    <a:pt x="113" y="94"/>
                    <a:pt x="116" y="77"/>
                    <a:pt x="111" y="6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27" name="Grupo 726"/>
          <p:cNvGrpSpPr/>
          <p:nvPr/>
        </p:nvGrpSpPr>
        <p:grpSpPr>
          <a:xfrm>
            <a:off x="920751" y="5276851"/>
            <a:ext cx="1743075" cy="1206500"/>
            <a:chOff x="2955925" y="5264150"/>
            <a:chExt cx="1743075" cy="1206500"/>
          </a:xfrm>
        </p:grpSpPr>
        <p:sp>
          <p:nvSpPr>
            <p:cNvPr id="75" name="Freeform 675"/>
            <p:cNvSpPr>
              <a:spLocks noEditPoints="1"/>
            </p:cNvSpPr>
            <p:nvPr/>
          </p:nvSpPr>
          <p:spPr bwMode="auto">
            <a:xfrm>
              <a:off x="2955925" y="5537200"/>
              <a:ext cx="1743075" cy="933450"/>
            </a:xfrm>
            <a:custGeom>
              <a:avLst/>
              <a:gdLst>
                <a:gd name="T0" fmla="*/ 2470 w 3399"/>
                <a:gd name="T1" fmla="*/ 1205 h 1819"/>
                <a:gd name="T2" fmla="*/ 2437 w 3399"/>
                <a:gd name="T3" fmla="*/ 1210 h 1819"/>
                <a:gd name="T4" fmla="*/ 2431 w 3399"/>
                <a:gd name="T5" fmla="*/ 1215 h 1819"/>
                <a:gd name="T6" fmla="*/ 1265 w 3399"/>
                <a:gd name="T7" fmla="*/ 1749 h 1819"/>
                <a:gd name="T8" fmla="*/ 253 w 3399"/>
                <a:gd name="T9" fmla="*/ 1271 h 1819"/>
                <a:gd name="T10" fmla="*/ 1154 w 3399"/>
                <a:gd name="T11" fmla="*/ 1192 h 1819"/>
                <a:gd name="T12" fmla="*/ 1161 w 3399"/>
                <a:gd name="T13" fmla="*/ 1218 h 1819"/>
                <a:gd name="T14" fmla="*/ 1171 w 3399"/>
                <a:gd name="T15" fmla="*/ 1249 h 1819"/>
                <a:gd name="T16" fmla="*/ 1192 w 3399"/>
                <a:gd name="T17" fmla="*/ 1249 h 1819"/>
                <a:gd name="T18" fmla="*/ 1181 w 3399"/>
                <a:gd name="T19" fmla="*/ 1162 h 1819"/>
                <a:gd name="T20" fmla="*/ 1106 w 3399"/>
                <a:gd name="T21" fmla="*/ 1107 h 1819"/>
                <a:gd name="T22" fmla="*/ 1095 w 3399"/>
                <a:gd name="T23" fmla="*/ 1132 h 1819"/>
                <a:gd name="T24" fmla="*/ 1135 w 3399"/>
                <a:gd name="T25" fmla="*/ 1161 h 1819"/>
                <a:gd name="T26" fmla="*/ 1130 w 3399"/>
                <a:gd name="T27" fmla="*/ 1164 h 1819"/>
                <a:gd name="T28" fmla="*/ 223 w 3399"/>
                <a:gd name="T29" fmla="*/ 1222 h 1819"/>
                <a:gd name="T30" fmla="*/ 165 w 3399"/>
                <a:gd name="T31" fmla="*/ 1092 h 1819"/>
                <a:gd name="T32" fmla="*/ 661 w 3399"/>
                <a:gd name="T33" fmla="*/ 119 h 1819"/>
                <a:gd name="T34" fmla="*/ 1342 w 3399"/>
                <a:gd name="T35" fmla="*/ 190 h 1819"/>
                <a:gd name="T36" fmla="*/ 1730 w 3399"/>
                <a:gd name="T37" fmla="*/ 744 h 1819"/>
                <a:gd name="T38" fmla="*/ 2009 w 3399"/>
                <a:gd name="T39" fmla="*/ 1295 h 1819"/>
                <a:gd name="T40" fmla="*/ 2370 w 3399"/>
                <a:gd name="T41" fmla="*/ 1160 h 1819"/>
                <a:gd name="T42" fmla="*/ 2357 w 3399"/>
                <a:gd name="T43" fmla="*/ 1138 h 1819"/>
                <a:gd name="T44" fmla="*/ 2351 w 3399"/>
                <a:gd name="T45" fmla="*/ 1133 h 1819"/>
                <a:gd name="T46" fmla="*/ 2124 w 3399"/>
                <a:gd name="T47" fmla="*/ 829 h 1819"/>
                <a:gd name="T48" fmla="*/ 2254 w 3399"/>
                <a:gd name="T49" fmla="*/ 402 h 1819"/>
                <a:gd name="T50" fmla="*/ 2484 w 3399"/>
                <a:gd name="T51" fmla="*/ 697 h 1819"/>
                <a:gd name="T52" fmla="*/ 2498 w 3399"/>
                <a:gd name="T53" fmla="*/ 1064 h 1819"/>
                <a:gd name="T54" fmla="*/ 2526 w 3399"/>
                <a:gd name="T55" fmla="*/ 1086 h 1819"/>
                <a:gd name="T56" fmla="*/ 3350 w 3399"/>
                <a:gd name="T57" fmla="*/ 1331 h 1819"/>
                <a:gd name="T58" fmla="*/ 2470 w 3399"/>
                <a:gd name="T59" fmla="*/ 1205 h 1819"/>
                <a:gd name="T60" fmla="*/ 3394 w 3399"/>
                <a:gd name="T61" fmla="*/ 1329 h 1819"/>
                <a:gd name="T62" fmla="*/ 2544 w 3399"/>
                <a:gd name="T63" fmla="*/ 1038 h 1819"/>
                <a:gd name="T64" fmla="*/ 2496 w 3399"/>
                <a:gd name="T65" fmla="*/ 629 h 1819"/>
                <a:gd name="T66" fmla="*/ 2358 w 3399"/>
                <a:gd name="T67" fmla="*/ 438 h 1819"/>
                <a:gd name="T68" fmla="*/ 2196 w 3399"/>
                <a:gd name="T69" fmla="*/ 345 h 1819"/>
                <a:gd name="T70" fmla="*/ 2102 w 3399"/>
                <a:gd name="T71" fmla="*/ 509 h 1819"/>
                <a:gd name="T72" fmla="*/ 2076 w 3399"/>
                <a:gd name="T73" fmla="*/ 785 h 1819"/>
                <a:gd name="T74" fmla="*/ 2332 w 3399"/>
                <a:gd name="T75" fmla="*/ 1156 h 1819"/>
                <a:gd name="T76" fmla="*/ 2030 w 3399"/>
                <a:gd name="T77" fmla="*/ 1260 h 1819"/>
                <a:gd name="T78" fmla="*/ 1822 w 3399"/>
                <a:gd name="T79" fmla="*/ 913 h 1819"/>
                <a:gd name="T80" fmla="*/ 1545 w 3399"/>
                <a:gd name="T81" fmla="*/ 321 h 1819"/>
                <a:gd name="T82" fmla="*/ 1033 w 3399"/>
                <a:gd name="T83" fmla="*/ 27 h 1819"/>
                <a:gd name="T84" fmla="*/ 439 w 3399"/>
                <a:gd name="T85" fmla="*/ 203 h 1819"/>
                <a:gd name="T86" fmla="*/ 153 w 3399"/>
                <a:gd name="T87" fmla="*/ 1165 h 1819"/>
                <a:gd name="T88" fmla="*/ 176 w 3399"/>
                <a:gd name="T89" fmla="*/ 1213 h 1819"/>
                <a:gd name="T90" fmla="*/ 180 w 3399"/>
                <a:gd name="T91" fmla="*/ 1219 h 1819"/>
                <a:gd name="T92" fmla="*/ 180 w 3399"/>
                <a:gd name="T93" fmla="*/ 1220 h 1819"/>
                <a:gd name="T94" fmla="*/ 1205 w 3399"/>
                <a:gd name="T95" fmla="*/ 1780 h 1819"/>
                <a:gd name="T96" fmla="*/ 2443 w 3399"/>
                <a:gd name="T97" fmla="*/ 1237 h 1819"/>
                <a:gd name="T98" fmla="*/ 3387 w 3399"/>
                <a:gd name="T99" fmla="*/ 1355 h 1819"/>
                <a:gd name="T100" fmla="*/ 3394 w 3399"/>
                <a:gd name="T101" fmla="*/ 1329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99" h="1819">
                  <a:moveTo>
                    <a:pt x="2470" y="1205"/>
                  </a:moveTo>
                  <a:cubicBezTo>
                    <a:pt x="2459" y="1194"/>
                    <a:pt x="2444" y="1200"/>
                    <a:pt x="2437" y="1210"/>
                  </a:cubicBezTo>
                  <a:cubicBezTo>
                    <a:pt x="2435" y="1210"/>
                    <a:pt x="2432" y="1212"/>
                    <a:pt x="2431" y="1215"/>
                  </a:cubicBezTo>
                  <a:cubicBezTo>
                    <a:pt x="2205" y="1643"/>
                    <a:pt x="1719" y="1776"/>
                    <a:pt x="1265" y="1749"/>
                  </a:cubicBezTo>
                  <a:cubicBezTo>
                    <a:pt x="889" y="1726"/>
                    <a:pt x="465" y="1594"/>
                    <a:pt x="253" y="1271"/>
                  </a:cubicBezTo>
                  <a:cubicBezTo>
                    <a:pt x="532" y="1443"/>
                    <a:pt x="903" y="1407"/>
                    <a:pt x="1154" y="1192"/>
                  </a:cubicBezTo>
                  <a:cubicBezTo>
                    <a:pt x="1158" y="1201"/>
                    <a:pt x="1160" y="1209"/>
                    <a:pt x="1161" y="1218"/>
                  </a:cubicBezTo>
                  <a:cubicBezTo>
                    <a:pt x="1163" y="1231"/>
                    <a:pt x="1161" y="1239"/>
                    <a:pt x="1171" y="1249"/>
                  </a:cubicBezTo>
                  <a:cubicBezTo>
                    <a:pt x="1177" y="1255"/>
                    <a:pt x="1186" y="1254"/>
                    <a:pt x="1192" y="1249"/>
                  </a:cubicBezTo>
                  <a:cubicBezTo>
                    <a:pt x="1215" y="1229"/>
                    <a:pt x="1194" y="1183"/>
                    <a:pt x="1181" y="1162"/>
                  </a:cubicBezTo>
                  <a:cubicBezTo>
                    <a:pt x="1164" y="1136"/>
                    <a:pt x="1137" y="1115"/>
                    <a:pt x="1106" y="1107"/>
                  </a:cubicBezTo>
                  <a:cubicBezTo>
                    <a:pt x="1092" y="1104"/>
                    <a:pt x="1081" y="1125"/>
                    <a:pt x="1095" y="1132"/>
                  </a:cubicBezTo>
                  <a:cubicBezTo>
                    <a:pt x="1111" y="1139"/>
                    <a:pt x="1124" y="1149"/>
                    <a:pt x="1135" y="1161"/>
                  </a:cubicBezTo>
                  <a:cubicBezTo>
                    <a:pt x="1133" y="1162"/>
                    <a:pt x="1132" y="1163"/>
                    <a:pt x="1130" y="1164"/>
                  </a:cubicBezTo>
                  <a:cubicBezTo>
                    <a:pt x="860" y="1382"/>
                    <a:pt x="516" y="1393"/>
                    <a:pt x="223" y="1222"/>
                  </a:cubicBezTo>
                  <a:cubicBezTo>
                    <a:pt x="200" y="1182"/>
                    <a:pt x="181" y="1138"/>
                    <a:pt x="165" y="1092"/>
                  </a:cubicBezTo>
                  <a:cubicBezTo>
                    <a:pt x="29" y="697"/>
                    <a:pt x="289" y="268"/>
                    <a:pt x="661" y="119"/>
                  </a:cubicBezTo>
                  <a:cubicBezTo>
                    <a:pt x="891" y="27"/>
                    <a:pt x="1137" y="50"/>
                    <a:pt x="1342" y="190"/>
                  </a:cubicBezTo>
                  <a:cubicBezTo>
                    <a:pt x="1533" y="321"/>
                    <a:pt x="1656" y="528"/>
                    <a:pt x="1730" y="744"/>
                  </a:cubicBezTo>
                  <a:cubicBezTo>
                    <a:pt x="1795" y="935"/>
                    <a:pt x="1818" y="1180"/>
                    <a:pt x="2009" y="1295"/>
                  </a:cubicBezTo>
                  <a:cubicBezTo>
                    <a:pt x="2141" y="1374"/>
                    <a:pt x="2341" y="1328"/>
                    <a:pt x="2370" y="1160"/>
                  </a:cubicBezTo>
                  <a:cubicBezTo>
                    <a:pt x="2371" y="1149"/>
                    <a:pt x="2365" y="1141"/>
                    <a:pt x="2357" y="1138"/>
                  </a:cubicBezTo>
                  <a:cubicBezTo>
                    <a:pt x="2356" y="1136"/>
                    <a:pt x="2354" y="1134"/>
                    <a:pt x="2351" y="1133"/>
                  </a:cubicBezTo>
                  <a:cubicBezTo>
                    <a:pt x="2237" y="1063"/>
                    <a:pt x="2156" y="960"/>
                    <a:pt x="2124" y="829"/>
                  </a:cubicBezTo>
                  <a:cubicBezTo>
                    <a:pt x="2104" y="745"/>
                    <a:pt x="2104" y="346"/>
                    <a:pt x="2254" y="402"/>
                  </a:cubicBezTo>
                  <a:cubicBezTo>
                    <a:pt x="2360" y="441"/>
                    <a:pt x="2448" y="599"/>
                    <a:pt x="2484" y="697"/>
                  </a:cubicBezTo>
                  <a:cubicBezTo>
                    <a:pt x="2527" y="816"/>
                    <a:pt x="2532" y="942"/>
                    <a:pt x="2498" y="1064"/>
                  </a:cubicBezTo>
                  <a:cubicBezTo>
                    <a:pt x="2493" y="1081"/>
                    <a:pt x="2512" y="1092"/>
                    <a:pt x="2526" y="1086"/>
                  </a:cubicBezTo>
                  <a:cubicBezTo>
                    <a:pt x="2815" y="959"/>
                    <a:pt x="3178" y="1067"/>
                    <a:pt x="3350" y="1331"/>
                  </a:cubicBezTo>
                  <a:cubicBezTo>
                    <a:pt x="3063" y="1466"/>
                    <a:pt x="2708" y="1418"/>
                    <a:pt x="2470" y="1205"/>
                  </a:cubicBezTo>
                  <a:close/>
                  <a:moveTo>
                    <a:pt x="3394" y="1329"/>
                  </a:moveTo>
                  <a:cubicBezTo>
                    <a:pt x="3217" y="1046"/>
                    <a:pt x="2855" y="923"/>
                    <a:pt x="2544" y="1038"/>
                  </a:cubicBezTo>
                  <a:cubicBezTo>
                    <a:pt x="2573" y="900"/>
                    <a:pt x="2556" y="757"/>
                    <a:pt x="2496" y="629"/>
                  </a:cubicBezTo>
                  <a:cubicBezTo>
                    <a:pt x="2463" y="558"/>
                    <a:pt x="2416" y="492"/>
                    <a:pt x="2358" y="438"/>
                  </a:cubicBezTo>
                  <a:cubicBezTo>
                    <a:pt x="2323" y="404"/>
                    <a:pt x="2249" y="330"/>
                    <a:pt x="2196" y="345"/>
                  </a:cubicBezTo>
                  <a:cubicBezTo>
                    <a:pt x="2141" y="361"/>
                    <a:pt x="2117" y="464"/>
                    <a:pt x="2102" y="509"/>
                  </a:cubicBezTo>
                  <a:cubicBezTo>
                    <a:pt x="2074" y="598"/>
                    <a:pt x="2063" y="693"/>
                    <a:pt x="2076" y="785"/>
                  </a:cubicBezTo>
                  <a:cubicBezTo>
                    <a:pt x="2096" y="940"/>
                    <a:pt x="2187" y="1089"/>
                    <a:pt x="2332" y="1156"/>
                  </a:cubicBezTo>
                  <a:cubicBezTo>
                    <a:pt x="2302" y="1293"/>
                    <a:pt x="2139" y="1326"/>
                    <a:pt x="2030" y="1260"/>
                  </a:cubicBezTo>
                  <a:cubicBezTo>
                    <a:pt x="1907" y="1186"/>
                    <a:pt x="1858" y="1043"/>
                    <a:pt x="1822" y="913"/>
                  </a:cubicBezTo>
                  <a:cubicBezTo>
                    <a:pt x="1762" y="699"/>
                    <a:pt x="1691" y="494"/>
                    <a:pt x="1545" y="321"/>
                  </a:cubicBezTo>
                  <a:cubicBezTo>
                    <a:pt x="1416" y="168"/>
                    <a:pt x="1235" y="53"/>
                    <a:pt x="1033" y="27"/>
                  </a:cubicBezTo>
                  <a:cubicBezTo>
                    <a:pt x="823" y="0"/>
                    <a:pt x="605" y="75"/>
                    <a:pt x="439" y="203"/>
                  </a:cubicBezTo>
                  <a:cubicBezTo>
                    <a:pt x="148" y="426"/>
                    <a:pt x="0" y="818"/>
                    <a:pt x="153" y="1165"/>
                  </a:cubicBezTo>
                  <a:cubicBezTo>
                    <a:pt x="160" y="1181"/>
                    <a:pt x="168" y="1197"/>
                    <a:pt x="176" y="1213"/>
                  </a:cubicBezTo>
                  <a:cubicBezTo>
                    <a:pt x="176" y="1215"/>
                    <a:pt x="177" y="1218"/>
                    <a:pt x="180" y="1219"/>
                  </a:cubicBezTo>
                  <a:cubicBezTo>
                    <a:pt x="180" y="1220"/>
                    <a:pt x="180" y="1220"/>
                    <a:pt x="180" y="1220"/>
                  </a:cubicBezTo>
                  <a:cubicBezTo>
                    <a:pt x="377" y="1590"/>
                    <a:pt x="806" y="1747"/>
                    <a:pt x="1205" y="1780"/>
                  </a:cubicBezTo>
                  <a:cubicBezTo>
                    <a:pt x="1668" y="1819"/>
                    <a:pt x="2234" y="1702"/>
                    <a:pt x="2443" y="1237"/>
                  </a:cubicBezTo>
                  <a:cubicBezTo>
                    <a:pt x="2700" y="1466"/>
                    <a:pt x="3081" y="1516"/>
                    <a:pt x="3387" y="1355"/>
                  </a:cubicBezTo>
                  <a:cubicBezTo>
                    <a:pt x="3396" y="1350"/>
                    <a:pt x="3399" y="1337"/>
                    <a:pt x="3394" y="132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76"/>
            <p:cNvSpPr>
              <a:spLocks/>
            </p:cNvSpPr>
            <p:nvPr/>
          </p:nvSpPr>
          <p:spPr bwMode="auto">
            <a:xfrm>
              <a:off x="3095625" y="5853113"/>
              <a:ext cx="100013" cy="82550"/>
            </a:xfrm>
            <a:custGeom>
              <a:avLst/>
              <a:gdLst>
                <a:gd name="T0" fmla="*/ 81 w 196"/>
                <a:gd name="T1" fmla="*/ 13 h 158"/>
                <a:gd name="T2" fmla="*/ 46 w 196"/>
                <a:gd name="T3" fmla="*/ 148 h 158"/>
                <a:gd name="T4" fmla="*/ 64 w 196"/>
                <a:gd name="T5" fmla="*/ 130 h 158"/>
                <a:gd name="T6" fmla="*/ 86 w 196"/>
                <a:gd name="T7" fmla="*/ 51 h 158"/>
                <a:gd name="T8" fmla="*/ 130 w 196"/>
                <a:gd name="T9" fmla="*/ 118 h 158"/>
                <a:gd name="T10" fmla="*/ 163 w 196"/>
                <a:gd name="T11" fmla="*/ 137 h 158"/>
                <a:gd name="T12" fmla="*/ 81 w 196"/>
                <a:gd name="T13" fmla="*/ 1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58">
                  <a:moveTo>
                    <a:pt x="81" y="13"/>
                  </a:moveTo>
                  <a:cubicBezTo>
                    <a:pt x="22" y="25"/>
                    <a:pt x="0" y="109"/>
                    <a:pt x="46" y="148"/>
                  </a:cubicBezTo>
                  <a:cubicBezTo>
                    <a:pt x="59" y="158"/>
                    <a:pt x="75" y="142"/>
                    <a:pt x="64" y="130"/>
                  </a:cubicBezTo>
                  <a:cubicBezTo>
                    <a:pt x="44" y="107"/>
                    <a:pt x="55" y="59"/>
                    <a:pt x="86" y="51"/>
                  </a:cubicBezTo>
                  <a:cubicBezTo>
                    <a:pt x="121" y="42"/>
                    <a:pt x="147" y="91"/>
                    <a:pt x="130" y="118"/>
                  </a:cubicBezTo>
                  <a:cubicBezTo>
                    <a:pt x="117" y="139"/>
                    <a:pt x="150" y="157"/>
                    <a:pt x="163" y="137"/>
                  </a:cubicBezTo>
                  <a:cubicBezTo>
                    <a:pt x="196" y="83"/>
                    <a:pt x="146" y="0"/>
                    <a:pt x="81" y="1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77"/>
            <p:cNvSpPr>
              <a:spLocks/>
            </p:cNvSpPr>
            <p:nvPr/>
          </p:nvSpPr>
          <p:spPr bwMode="auto">
            <a:xfrm>
              <a:off x="3181350" y="5838825"/>
              <a:ext cx="101600" cy="90488"/>
            </a:xfrm>
            <a:custGeom>
              <a:avLst/>
              <a:gdLst>
                <a:gd name="T0" fmla="*/ 193 w 197"/>
                <a:gd name="T1" fmla="*/ 96 h 175"/>
                <a:gd name="T2" fmla="*/ 138 w 197"/>
                <a:gd name="T3" fmla="*/ 23 h 175"/>
                <a:gd name="T4" fmla="*/ 45 w 197"/>
                <a:gd name="T5" fmla="*/ 152 h 175"/>
                <a:gd name="T6" fmla="*/ 72 w 197"/>
                <a:gd name="T7" fmla="*/ 136 h 175"/>
                <a:gd name="T8" fmla="*/ 132 w 197"/>
                <a:gd name="T9" fmla="*/ 63 h 175"/>
                <a:gd name="T10" fmla="*/ 155 w 197"/>
                <a:gd name="T11" fmla="*/ 108 h 175"/>
                <a:gd name="T12" fmla="*/ 136 w 197"/>
                <a:gd name="T13" fmla="*/ 155 h 175"/>
                <a:gd name="T14" fmla="*/ 155 w 197"/>
                <a:gd name="T15" fmla="*/ 174 h 175"/>
                <a:gd name="T16" fmla="*/ 193 w 197"/>
                <a:gd name="T17" fmla="*/ 9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75">
                  <a:moveTo>
                    <a:pt x="193" y="96"/>
                  </a:moveTo>
                  <a:cubicBezTo>
                    <a:pt x="188" y="64"/>
                    <a:pt x="169" y="34"/>
                    <a:pt x="138" y="23"/>
                  </a:cubicBezTo>
                  <a:cubicBezTo>
                    <a:pt x="68" y="0"/>
                    <a:pt x="0" y="93"/>
                    <a:pt x="45" y="152"/>
                  </a:cubicBezTo>
                  <a:cubicBezTo>
                    <a:pt x="57" y="167"/>
                    <a:pt x="82" y="154"/>
                    <a:pt x="72" y="136"/>
                  </a:cubicBezTo>
                  <a:cubicBezTo>
                    <a:pt x="54" y="102"/>
                    <a:pt x="90" y="38"/>
                    <a:pt x="132" y="63"/>
                  </a:cubicBezTo>
                  <a:cubicBezTo>
                    <a:pt x="147" y="72"/>
                    <a:pt x="155" y="91"/>
                    <a:pt x="155" y="108"/>
                  </a:cubicBezTo>
                  <a:cubicBezTo>
                    <a:pt x="155" y="127"/>
                    <a:pt x="143" y="139"/>
                    <a:pt x="136" y="155"/>
                  </a:cubicBezTo>
                  <a:cubicBezTo>
                    <a:pt x="131" y="167"/>
                    <a:pt x="145" y="175"/>
                    <a:pt x="155" y="174"/>
                  </a:cubicBezTo>
                  <a:cubicBezTo>
                    <a:pt x="188" y="168"/>
                    <a:pt x="197" y="123"/>
                    <a:pt x="193" y="9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78"/>
            <p:cNvSpPr>
              <a:spLocks noEditPoints="1"/>
            </p:cNvSpPr>
            <p:nvPr/>
          </p:nvSpPr>
          <p:spPr bwMode="auto">
            <a:xfrm>
              <a:off x="3321050" y="5395913"/>
              <a:ext cx="136525" cy="123825"/>
            </a:xfrm>
            <a:custGeom>
              <a:avLst/>
              <a:gdLst>
                <a:gd name="T0" fmla="*/ 91 w 266"/>
                <a:gd name="T1" fmla="*/ 142 h 243"/>
                <a:gd name="T2" fmla="*/ 71 w 266"/>
                <a:gd name="T3" fmla="*/ 61 h 243"/>
                <a:gd name="T4" fmla="*/ 164 w 266"/>
                <a:gd name="T5" fmla="*/ 78 h 243"/>
                <a:gd name="T6" fmla="*/ 234 w 266"/>
                <a:gd name="T7" fmla="*/ 179 h 243"/>
                <a:gd name="T8" fmla="*/ 91 w 266"/>
                <a:gd name="T9" fmla="*/ 142 h 243"/>
                <a:gd name="T10" fmla="*/ 185 w 266"/>
                <a:gd name="T11" fmla="*/ 51 h 243"/>
                <a:gd name="T12" fmla="*/ 35 w 266"/>
                <a:gd name="T13" fmla="*/ 43 h 243"/>
                <a:gd name="T14" fmla="*/ 40 w 266"/>
                <a:gd name="T15" fmla="*/ 160 h 243"/>
                <a:gd name="T16" fmla="*/ 227 w 266"/>
                <a:gd name="T17" fmla="*/ 229 h 243"/>
                <a:gd name="T18" fmla="*/ 254 w 266"/>
                <a:gd name="T19" fmla="*/ 233 h 243"/>
                <a:gd name="T20" fmla="*/ 266 w 266"/>
                <a:gd name="T21" fmla="*/ 224 h 243"/>
                <a:gd name="T22" fmla="*/ 185 w 266"/>
                <a:gd name="T23" fmla="*/ 5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43">
                  <a:moveTo>
                    <a:pt x="91" y="142"/>
                  </a:moveTo>
                  <a:cubicBezTo>
                    <a:pt x="50" y="132"/>
                    <a:pt x="26" y="87"/>
                    <a:pt x="71" y="61"/>
                  </a:cubicBezTo>
                  <a:cubicBezTo>
                    <a:pt x="103" y="43"/>
                    <a:pt x="137" y="57"/>
                    <a:pt x="164" y="78"/>
                  </a:cubicBezTo>
                  <a:cubicBezTo>
                    <a:pt x="196" y="104"/>
                    <a:pt x="219" y="140"/>
                    <a:pt x="234" y="179"/>
                  </a:cubicBezTo>
                  <a:cubicBezTo>
                    <a:pt x="199" y="148"/>
                    <a:pt x="134" y="154"/>
                    <a:pt x="91" y="142"/>
                  </a:cubicBezTo>
                  <a:close/>
                  <a:moveTo>
                    <a:pt x="185" y="51"/>
                  </a:moveTo>
                  <a:cubicBezTo>
                    <a:pt x="143" y="16"/>
                    <a:pt x="79" y="0"/>
                    <a:pt x="35" y="43"/>
                  </a:cubicBezTo>
                  <a:cubicBezTo>
                    <a:pt x="0" y="77"/>
                    <a:pt x="0" y="131"/>
                    <a:pt x="40" y="160"/>
                  </a:cubicBezTo>
                  <a:cubicBezTo>
                    <a:pt x="89" y="195"/>
                    <a:pt x="207" y="162"/>
                    <a:pt x="227" y="229"/>
                  </a:cubicBezTo>
                  <a:cubicBezTo>
                    <a:pt x="231" y="243"/>
                    <a:pt x="248" y="242"/>
                    <a:pt x="254" y="233"/>
                  </a:cubicBezTo>
                  <a:cubicBezTo>
                    <a:pt x="259" y="234"/>
                    <a:pt x="266" y="231"/>
                    <a:pt x="266" y="224"/>
                  </a:cubicBezTo>
                  <a:cubicBezTo>
                    <a:pt x="263" y="157"/>
                    <a:pt x="239" y="95"/>
                    <a:pt x="185" y="51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79"/>
            <p:cNvSpPr>
              <a:spLocks noEditPoints="1"/>
            </p:cNvSpPr>
            <p:nvPr/>
          </p:nvSpPr>
          <p:spPr bwMode="auto">
            <a:xfrm>
              <a:off x="3444875" y="5264150"/>
              <a:ext cx="177800" cy="234950"/>
            </a:xfrm>
            <a:custGeom>
              <a:avLst/>
              <a:gdLst>
                <a:gd name="T0" fmla="*/ 258 w 346"/>
                <a:gd name="T1" fmla="*/ 219 h 460"/>
                <a:gd name="T2" fmla="*/ 73 w 346"/>
                <a:gd name="T3" fmla="*/ 421 h 460"/>
                <a:gd name="T4" fmla="*/ 69 w 346"/>
                <a:gd name="T5" fmla="*/ 199 h 460"/>
                <a:gd name="T6" fmla="*/ 154 w 346"/>
                <a:gd name="T7" fmla="*/ 81 h 460"/>
                <a:gd name="T8" fmla="*/ 258 w 346"/>
                <a:gd name="T9" fmla="*/ 219 h 460"/>
                <a:gd name="T10" fmla="*/ 227 w 346"/>
                <a:gd name="T11" fmla="*/ 36 h 460"/>
                <a:gd name="T12" fmla="*/ 61 w 346"/>
                <a:gd name="T13" fmla="*/ 444 h 460"/>
                <a:gd name="T14" fmla="*/ 75 w 346"/>
                <a:gd name="T15" fmla="*/ 446 h 460"/>
                <a:gd name="T16" fmla="*/ 110 w 346"/>
                <a:gd name="T17" fmla="*/ 437 h 460"/>
                <a:gd name="T18" fmla="*/ 325 w 346"/>
                <a:gd name="T19" fmla="*/ 181 h 460"/>
                <a:gd name="T20" fmla="*/ 227 w 346"/>
                <a:gd name="T21" fmla="*/ 3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460">
                  <a:moveTo>
                    <a:pt x="258" y="219"/>
                  </a:moveTo>
                  <a:cubicBezTo>
                    <a:pt x="180" y="289"/>
                    <a:pt x="81" y="304"/>
                    <a:pt x="73" y="421"/>
                  </a:cubicBezTo>
                  <a:cubicBezTo>
                    <a:pt x="51" y="351"/>
                    <a:pt x="49" y="268"/>
                    <a:pt x="69" y="199"/>
                  </a:cubicBezTo>
                  <a:cubicBezTo>
                    <a:pt x="82" y="151"/>
                    <a:pt x="108" y="104"/>
                    <a:pt x="154" y="81"/>
                  </a:cubicBezTo>
                  <a:cubicBezTo>
                    <a:pt x="254" y="33"/>
                    <a:pt x="342" y="143"/>
                    <a:pt x="258" y="219"/>
                  </a:cubicBezTo>
                  <a:close/>
                  <a:moveTo>
                    <a:pt x="227" y="36"/>
                  </a:moveTo>
                  <a:cubicBezTo>
                    <a:pt x="15" y="0"/>
                    <a:pt x="0" y="319"/>
                    <a:pt x="61" y="444"/>
                  </a:cubicBezTo>
                  <a:cubicBezTo>
                    <a:pt x="63" y="450"/>
                    <a:pt x="71" y="450"/>
                    <a:pt x="75" y="446"/>
                  </a:cubicBezTo>
                  <a:cubicBezTo>
                    <a:pt x="84" y="460"/>
                    <a:pt x="110" y="457"/>
                    <a:pt x="110" y="437"/>
                  </a:cubicBezTo>
                  <a:cubicBezTo>
                    <a:pt x="109" y="290"/>
                    <a:pt x="287" y="302"/>
                    <a:pt x="325" y="181"/>
                  </a:cubicBezTo>
                  <a:cubicBezTo>
                    <a:pt x="346" y="113"/>
                    <a:pt x="294" y="47"/>
                    <a:pt x="227" y="3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4" name="Grupo 733"/>
          <p:cNvGrpSpPr/>
          <p:nvPr/>
        </p:nvGrpSpPr>
        <p:grpSpPr>
          <a:xfrm>
            <a:off x="6037221" y="3894607"/>
            <a:ext cx="544513" cy="911225"/>
            <a:chOff x="4695825" y="1936750"/>
            <a:chExt cx="544513" cy="911225"/>
          </a:xfrm>
        </p:grpSpPr>
        <p:sp>
          <p:nvSpPr>
            <p:cNvPr id="80" name="Freeform 680"/>
            <p:cNvSpPr>
              <a:spLocks noEditPoints="1"/>
            </p:cNvSpPr>
            <p:nvPr/>
          </p:nvSpPr>
          <p:spPr bwMode="auto">
            <a:xfrm>
              <a:off x="4695825" y="1936750"/>
              <a:ext cx="544513" cy="911225"/>
            </a:xfrm>
            <a:custGeom>
              <a:avLst/>
              <a:gdLst>
                <a:gd name="T0" fmla="*/ 468 w 1060"/>
                <a:gd name="T1" fmla="*/ 1732 h 1778"/>
                <a:gd name="T2" fmla="*/ 196 w 1060"/>
                <a:gd name="T3" fmla="*/ 1171 h 1778"/>
                <a:gd name="T4" fmla="*/ 464 w 1060"/>
                <a:gd name="T5" fmla="*/ 1038 h 1778"/>
                <a:gd name="T6" fmla="*/ 530 w 1060"/>
                <a:gd name="T7" fmla="*/ 950 h 1778"/>
                <a:gd name="T8" fmla="*/ 558 w 1060"/>
                <a:gd name="T9" fmla="*/ 961 h 1778"/>
                <a:gd name="T10" fmla="*/ 601 w 1060"/>
                <a:gd name="T11" fmla="*/ 956 h 1778"/>
                <a:gd name="T12" fmla="*/ 743 w 1060"/>
                <a:gd name="T13" fmla="*/ 1061 h 1778"/>
                <a:gd name="T14" fmla="*/ 983 w 1060"/>
                <a:gd name="T15" fmla="*/ 1298 h 1778"/>
                <a:gd name="T16" fmla="*/ 468 w 1060"/>
                <a:gd name="T17" fmla="*/ 1732 h 1778"/>
                <a:gd name="T18" fmla="*/ 213 w 1060"/>
                <a:gd name="T19" fmla="*/ 614 h 1778"/>
                <a:gd name="T20" fmla="*/ 254 w 1060"/>
                <a:gd name="T21" fmla="*/ 624 h 1778"/>
                <a:gd name="T22" fmla="*/ 550 w 1060"/>
                <a:gd name="T23" fmla="*/ 599 h 1778"/>
                <a:gd name="T24" fmla="*/ 677 w 1060"/>
                <a:gd name="T25" fmla="*/ 666 h 1778"/>
                <a:gd name="T26" fmla="*/ 748 w 1060"/>
                <a:gd name="T27" fmla="*/ 617 h 1778"/>
                <a:gd name="T28" fmla="*/ 938 w 1060"/>
                <a:gd name="T29" fmla="*/ 628 h 1778"/>
                <a:gd name="T30" fmla="*/ 540 w 1060"/>
                <a:gd name="T31" fmla="*/ 821 h 1778"/>
                <a:gd name="T32" fmla="*/ 518 w 1060"/>
                <a:gd name="T33" fmla="*/ 830 h 1778"/>
                <a:gd name="T34" fmla="*/ 213 w 1060"/>
                <a:gd name="T35" fmla="*/ 614 h 1778"/>
                <a:gd name="T36" fmla="*/ 176 w 1060"/>
                <a:gd name="T37" fmla="*/ 452 h 1778"/>
                <a:gd name="T38" fmla="*/ 582 w 1060"/>
                <a:gd name="T39" fmla="*/ 70 h 1778"/>
                <a:gd name="T40" fmla="*/ 869 w 1060"/>
                <a:gd name="T41" fmla="*/ 154 h 1778"/>
                <a:gd name="T42" fmla="*/ 978 w 1060"/>
                <a:gd name="T43" fmla="*/ 470 h 1778"/>
                <a:gd name="T44" fmla="*/ 954 w 1060"/>
                <a:gd name="T45" fmla="*/ 591 h 1778"/>
                <a:gd name="T46" fmla="*/ 862 w 1060"/>
                <a:gd name="T47" fmla="*/ 531 h 1778"/>
                <a:gd name="T48" fmla="*/ 718 w 1060"/>
                <a:gd name="T49" fmla="*/ 601 h 1778"/>
                <a:gd name="T50" fmla="*/ 502 w 1060"/>
                <a:gd name="T51" fmla="*/ 529 h 1778"/>
                <a:gd name="T52" fmla="*/ 403 w 1060"/>
                <a:gd name="T53" fmla="*/ 539 h 1778"/>
                <a:gd name="T54" fmla="*/ 203 w 1060"/>
                <a:gd name="T55" fmla="*/ 590 h 1778"/>
                <a:gd name="T56" fmla="*/ 176 w 1060"/>
                <a:gd name="T57" fmla="*/ 452 h 1778"/>
                <a:gd name="T58" fmla="*/ 517 w 1060"/>
                <a:gd name="T59" fmla="*/ 860 h 1778"/>
                <a:gd name="T60" fmla="*/ 535 w 1060"/>
                <a:gd name="T61" fmla="*/ 862 h 1778"/>
                <a:gd name="T62" fmla="*/ 631 w 1060"/>
                <a:gd name="T63" fmla="*/ 869 h 1778"/>
                <a:gd name="T64" fmla="*/ 563 w 1060"/>
                <a:gd name="T65" fmla="*/ 926 h 1778"/>
                <a:gd name="T66" fmla="*/ 517 w 1060"/>
                <a:gd name="T67" fmla="*/ 860 h 1778"/>
                <a:gd name="T68" fmla="*/ 955 w 1060"/>
                <a:gd name="T69" fmla="*/ 1149 h 1778"/>
                <a:gd name="T70" fmla="*/ 842 w 1060"/>
                <a:gd name="T71" fmla="*/ 1054 h 1778"/>
                <a:gd name="T72" fmla="*/ 635 w 1060"/>
                <a:gd name="T73" fmla="*/ 941 h 1778"/>
                <a:gd name="T74" fmla="*/ 633 w 1060"/>
                <a:gd name="T75" fmla="*/ 936 h 1778"/>
                <a:gd name="T76" fmla="*/ 659 w 1060"/>
                <a:gd name="T77" fmla="*/ 867 h 1778"/>
                <a:gd name="T78" fmla="*/ 659 w 1060"/>
                <a:gd name="T79" fmla="*/ 867 h 1778"/>
                <a:gd name="T80" fmla="*/ 971 w 1060"/>
                <a:gd name="T81" fmla="*/ 664 h 1778"/>
                <a:gd name="T82" fmla="*/ 890 w 1060"/>
                <a:gd name="T83" fmla="*/ 116 h 1778"/>
                <a:gd name="T84" fmla="*/ 360 w 1060"/>
                <a:gd name="T85" fmla="*/ 82 h 1778"/>
                <a:gd name="T86" fmla="*/ 138 w 1060"/>
                <a:gd name="T87" fmla="*/ 502 h 1778"/>
                <a:gd name="T88" fmla="*/ 488 w 1060"/>
                <a:gd name="T89" fmla="*/ 858 h 1778"/>
                <a:gd name="T90" fmla="*/ 505 w 1060"/>
                <a:gd name="T91" fmla="*/ 929 h 1778"/>
                <a:gd name="T92" fmla="*/ 280 w 1060"/>
                <a:gd name="T93" fmla="*/ 1067 h 1778"/>
                <a:gd name="T94" fmla="*/ 168 w 1060"/>
                <a:gd name="T95" fmla="*/ 1143 h 1778"/>
                <a:gd name="T96" fmla="*/ 91 w 1060"/>
                <a:gd name="T97" fmla="*/ 1413 h 1778"/>
                <a:gd name="T98" fmla="*/ 545 w 1060"/>
                <a:gd name="T99" fmla="*/ 1776 h 1778"/>
                <a:gd name="T100" fmla="*/ 1028 w 1060"/>
                <a:gd name="T101" fmla="*/ 1399 h 1778"/>
                <a:gd name="T102" fmla="*/ 955 w 1060"/>
                <a:gd name="T103" fmla="*/ 1149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1778">
                  <a:moveTo>
                    <a:pt x="468" y="1732"/>
                  </a:moveTo>
                  <a:cubicBezTo>
                    <a:pt x="229" y="1692"/>
                    <a:pt x="0" y="1387"/>
                    <a:pt x="196" y="1171"/>
                  </a:cubicBezTo>
                  <a:cubicBezTo>
                    <a:pt x="268" y="1090"/>
                    <a:pt x="375" y="1087"/>
                    <a:pt x="464" y="1038"/>
                  </a:cubicBezTo>
                  <a:cubicBezTo>
                    <a:pt x="501" y="1018"/>
                    <a:pt x="532" y="988"/>
                    <a:pt x="530" y="950"/>
                  </a:cubicBezTo>
                  <a:cubicBezTo>
                    <a:pt x="538" y="956"/>
                    <a:pt x="548" y="959"/>
                    <a:pt x="558" y="961"/>
                  </a:cubicBezTo>
                  <a:cubicBezTo>
                    <a:pt x="573" y="963"/>
                    <a:pt x="587" y="962"/>
                    <a:pt x="601" y="956"/>
                  </a:cubicBezTo>
                  <a:cubicBezTo>
                    <a:pt x="620" y="1024"/>
                    <a:pt x="679" y="1045"/>
                    <a:pt x="743" y="1061"/>
                  </a:cubicBezTo>
                  <a:cubicBezTo>
                    <a:pt x="864" y="1091"/>
                    <a:pt x="957" y="1172"/>
                    <a:pt x="983" y="1298"/>
                  </a:cubicBezTo>
                  <a:cubicBezTo>
                    <a:pt x="1043" y="1585"/>
                    <a:pt x="718" y="1773"/>
                    <a:pt x="468" y="1732"/>
                  </a:cubicBezTo>
                  <a:close/>
                  <a:moveTo>
                    <a:pt x="213" y="614"/>
                  </a:moveTo>
                  <a:cubicBezTo>
                    <a:pt x="225" y="619"/>
                    <a:pt x="239" y="623"/>
                    <a:pt x="254" y="624"/>
                  </a:cubicBezTo>
                  <a:cubicBezTo>
                    <a:pt x="367" y="630"/>
                    <a:pt x="438" y="483"/>
                    <a:pt x="550" y="599"/>
                  </a:cubicBezTo>
                  <a:cubicBezTo>
                    <a:pt x="587" y="638"/>
                    <a:pt x="615" y="683"/>
                    <a:pt x="677" y="666"/>
                  </a:cubicBezTo>
                  <a:cubicBezTo>
                    <a:pt x="705" y="658"/>
                    <a:pt x="726" y="635"/>
                    <a:pt x="748" y="617"/>
                  </a:cubicBezTo>
                  <a:cubicBezTo>
                    <a:pt x="806" y="566"/>
                    <a:pt x="898" y="526"/>
                    <a:pt x="938" y="628"/>
                  </a:cubicBezTo>
                  <a:cubicBezTo>
                    <a:pt x="866" y="769"/>
                    <a:pt x="710" y="855"/>
                    <a:pt x="540" y="821"/>
                  </a:cubicBezTo>
                  <a:cubicBezTo>
                    <a:pt x="530" y="819"/>
                    <a:pt x="522" y="823"/>
                    <a:pt x="518" y="830"/>
                  </a:cubicBezTo>
                  <a:cubicBezTo>
                    <a:pt x="390" y="807"/>
                    <a:pt x="271" y="727"/>
                    <a:pt x="213" y="614"/>
                  </a:cubicBezTo>
                  <a:close/>
                  <a:moveTo>
                    <a:pt x="176" y="452"/>
                  </a:moveTo>
                  <a:cubicBezTo>
                    <a:pt x="182" y="226"/>
                    <a:pt x="368" y="79"/>
                    <a:pt x="582" y="70"/>
                  </a:cubicBezTo>
                  <a:cubicBezTo>
                    <a:pt x="683" y="66"/>
                    <a:pt x="792" y="85"/>
                    <a:pt x="869" y="154"/>
                  </a:cubicBezTo>
                  <a:cubicBezTo>
                    <a:pt x="956" y="231"/>
                    <a:pt x="983" y="358"/>
                    <a:pt x="978" y="470"/>
                  </a:cubicBezTo>
                  <a:cubicBezTo>
                    <a:pt x="977" y="512"/>
                    <a:pt x="968" y="553"/>
                    <a:pt x="954" y="591"/>
                  </a:cubicBezTo>
                  <a:cubicBezTo>
                    <a:pt x="933" y="559"/>
                    <a:pt x="902" y="537"/>
                    <a:pt x="862" y="531"/>
                  </a:cubicBezTo>
                  <a:cubicBezTo>
                    <a:pt x="799" y="522"/>
                    <a:pt x="761" y="564"/>
                    <a:pt x="718" y="601"/>
                  </a:cubicBezTo>
                  <a:cubicBezTo>
                    <a:pt x="613" y="689"/>
                    <a:pt x="585" y="555"/>
                    <a:pt x="502" y="529"/>
                  </a:cubicBezTo>
                  <a:cubicBezTo>
                    <a:pt x="468" y="518"/>
                    <a:pt x="435" y="526"/>
                    <a:pt x="403" y="539"/>
                  </a:cubicBezTo>
                  <a:cubicBezTo>
                    <a:pt x="367" y="553"/>
                    <a:pt x="250" y="633"/>
                    <a:pt x="203" y="590"/>
                  </a:cubicBezTo>
                  <a:cubicBezTo>
                    <a:pt x="185" y="548"/>
                    <a:pt x="175" y="501"/>
                    <a:pt x="176" y="452"/>
                  </a:cubicBezTo>
                  <a:moveTo>
                    <a:pt x="517" y="860"/>
                  </a:moveTo>
                  <a:cubicBezTo>
                    <a:pt x="523" y="861"/>
                    <a:pt x="529" y="861"/>
                    <a:pt x="535" y="862"/>
                  </a:cubicBezTo>
                  <a:cubicBezTo>
                    <a:pt x="567" y="868"/>
                    <a:pt x="599" y="870"/>
                    <a:pt x="631" y="869"/>
                  </a:cubicBezTo>
                  <a:cubicBezTo>
                    <a:pt x="624" y="901"/>
                    <a:pt x="601" y="933"/>
                    <a:pt x="563" y="926"/>
                  </a:cubicBezTo>
                  <a:cubicBezTo>
                    <a:pt x="533" y="921"/>
                    <a:pt x="515" y="889"/>
                    <a:pt x="517" y="860"/>
                  </a:cubicBezTo>
                  <a:close/>
                  <a:moveTo>
                    <a:pt x="955" y="1149"/>
                  </a:moveTo>
                  <a:cubicBezTo>
                    <a:pt x="925" y="1109"/>
                    <a:pt x="886" y="1077"/>
                    <a:pt x="842" y="1054"/>
                  </a:cubicBezTo>
                  <a:cubicBezTo>
                    <a:pt x="775" y="1021"/>
                    <a:pt x="658" y="1030"/>
                    <a:pt x="635" y="941"/>
                  </a:cubicBezTo>
                  <a:cubicBezTo>
                    <a:pt x="635" y="939"/>
                    <a:pt x="634" y="938"/>
                    <a:pt x="633" y="936"/>
                  </a:cubicBezTo>
                  <a:cubicBezTo>
                    <a:pt x="652" y="919"/>
                    <a:pt x="663" y="893"/>
                    <a:pt x="659" y="867"/>
                  </a:cubicBezTo>
                  <a:cubicBezTo>
                    <a:pt x="659" y="867"/>
                    <a:pt x="659" y="867"/>
                    <a:pt x="659" y="867"/>
                  </a:cubicBezTo>
                  <a:cubicBezTo>
                    <a:pt x="787" y="853"/>
                    <a:pt x="907" y="780"/>
                    <a:pt x="971" y="664"/>
                  </a:cubicBezTo>
                  <a:cubicBezTo>
                    <a:pt x="1060" y="500"/>
                    <a:pt x="1038" y="240"/>
                    <a:pt x="890" y="116"/>
                  </a:cubicBezTo>
                  <a:cubicBezTo>
                    <a:pt x="752" y="2"/>
                    <a:pt x="514" y="0"/>
                    <a:pt x="360" y="82"/>
                  </a:cubicBezTo>
                  <a:cubicBezTo>
                    <a:pt x="211" y="161"/>
                    <a:pt x="118" y="335"/>
                    <a:pt x="138" y="502"/>
                  </a:cubicBezTo>
                  <a:cubicBezTo>
                    <a:pt x="159" y="682"/>
                    <a:pt x="311" y="834"/>
                    <a:pt x="488" y="858"/>
                  </a:cubicBezTo>
                  <a:cubicBezTo>
                    <a:pt x="483" y="883"/>
                    <a:pt x="490" y="909"/>
                    <a:pt x="505" y="929"/>
                  </a:cubicBezTo>
                  <a:cubicBezTo>
                    <a:pt x="522" y="1010"/>
                    <a:pt x="329" y="1045"/>
                    <a:pt x="280" y="1067"/>
                  </a:cubicBezTo>
                  <a:cubicBezTo>
                    <a:pt x="238" y="1086"/>
                    <a:pt x="199" y="1109"/>
                    <a:pt x="168" y="1143"/>
                  </a:cubicBezTo>
                  <a:cubicBezTo>
                    <a:pt x="103" y="1215"/>
                    <a:pt x="76" y="1317"/>
                    <a:pt x="91" y="1413"/>
                  </a:cubicBezTo>
                  <a:cubicBezTo>
                    <a:pt x="124" y="1628"/>
                    <a:pt x="333" y="1778"/>
                    <a:pt x="545" y="1776"/>
                  </a:cubicBezTo>
                  <a:cubicBezTo>
                    <a:pt x="768" y="1773"/>
                    <a:pt x="1002" y="1637"/>
                    <a:pt x="1028" y="1399"/>
                  </a:cubicBezTo>
                  <a:cubicBezTo>
                    <a:pt x="1037" y="1309"/>
                    <a:pt x="1011" y="1220"/>
                    <a:pt x="955" y="114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81"/>
            <p:cNvSpPr>
              <a:spLocks noEditPoints="1"/>
            </p:cNvSpPr>
            <p:nvPr/>
          </p:nvSpPr>
          <p:spPr bwMode="auto">
            <a:xfrm>
              <a:off x="4808538" y="2508250"/>
              <a:ext cx="349250" cy="284163"/>
            </a:xfrm>
            <a:custGeom>
              <a:avLst/>
              <a:gdLst>
                <a:gd name="T0" fmla="*/ 308 w 681"/>
                <a:gd name="T1" fmla="*/ 507 h 555"/>
                <a:gd name="T2" fmla="*/ 43 w 681"/>
                <a:gd name="T3" fmla="*/ 244 h 555"/>
                <a:gd name="T4" fmla="*/ 348 w 681"/>
                <a:gd name="T5" fmla="*/ 36 h 555"/>
                <a:gd name="T6" fmla="*/ 358 w 681"/>
                <a:gd name="T7" fmla="*/ 39 h 555"/>
                <a:gd name="T8" fmla="*/ 632 w 681"/>
                <a:gd name="T9" fmla="*/ 284 h 555"/>
                <a:gd name="T10" fmla="*/ 308 w 681"/>
                <a:gd name="T11" fmla="*/ 507 h 555"/>
                <a:gd name="T12" fmla="*/ 358 w 681"/>
                <a:gd name="T13" fmla="*/ 3 h 555"/>
                <a:gd name="T14" fmla="*/ 347 w 681"/>
                <a:gd name="T15" fmla="*/ 8 h 555"/>
                <a:gd name="T16" fmla="*/ 7 w 681"/>
                <a:gd name="T17" fmla="*/ 232 h 555"/>
                <a:gd name="T18" fmla="*/ 308 w 681"/>
                <a:gd name="T19" fmla="*/ 543 h 555"/>
                <a:gd name="T20" fmla="*/ 667 w 681"/>
                <a:gd name="T21" fmla="*/ 295 h 555"/>
                <a:gd name="T22" fmla="*/ 358 w 681"/>
                <a:gd name="T23" fmla="*/ 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1" h="555">
                  <a:moveTo>
                    <a:pt x="308" y="507"/>
                  </a:moveTo>
                  <a:cubicBezTo>
                    <a:pt x="172" y="496"/>
                    <a:pt x="43" y="388"/>
                    <a:pt x="43" y="244"/>
                  </a:cubicBezTo>
                  <a:cubicBezTo>
                    <a:pt x="43" y="89"/>
                    <a:pt x="223" y="62"/>
                    <a:pt x="348" y="36"/>
                  </a:cubicBezTo>
                  <a:cubicBezTo>
                    <a:pt x="351" y="38"/>
                    <a:pt x="354" y="39"/>
                    <a:pt x="358" y="39"/>
                  </a:cubicBezTo>
                  <a:cubicBezTo>
                    <a:pt x="499" y="37"/>
                    <a:pt x="638" y="131"/>
                    <a:pt x="632" y="284"/>
                  </a:cubicBezTo>
                  <a:cubicBezTo>
                    <a:pt x="625" y="444"/>
                    <a:pt x="449" y="519"/>
                    <a:pt x="308" y="507"/>
                  </a:cubicBezTo>
                  <a:close/>
                  <a:moveTo>
                    <a:pt x="358" y="3"/>
                  </a:moveTo>
                  <a:cubicBezTo>
                    <a:pt x="353" y="3"/>
                    <a:pt x="350" y="5"/>
                    <a:pt x="347" y="8"/>
                  </a:cubicBezTo>
                  <a:cubicBezTo>
                    <a:pt x="206" y="1"/>
                    <a:pt x="14" y="80"/>
                    <a:pt x="7" y="232"/>
                  </a:cubicBezTo>
                  <a:cubicBezTo>
                    <a:pt x="0" y="401"/>
                    <a:pt x="148" y="532"/>
                    <a:pt x="308" y="543"/>
                  </a:cubicBezTo>
                  <a:cubicBezTo>
                    <a:pt x="465" y="555"/>
                    <a:pt x="654" y="470"/>
                    <a:pt x="667" y="295"/>
                  </a:cubicBezTo>
                  <a:cubicBezTo>
                    <a:pt x="681" y="118"/>
                    <a:pt x="523" y="0"/>
                    <a:pt x="358" y="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2" name="Freeform 682"/>
          <p:cNvSpPr>
            <a:spLocks noEditPoints="1"/>
          </p:cNvSpPr>
          <p:nvPr/>
        </p:nvSpPr>
        <p:spPr bwMode="auto">
          <a:xfrm>
            <a:off x="7054850" y="3529494"/>
            <a:ext cx="1042988" cy="1128713"/>
          </a:xfrm>
          <a:custGeom>
            <a:avLst/>
            <a:gdLst>
              <a:gd name="T0" fmla="*/ 1416 w 2033"/>
              <a:gd name="T1" fmla="*/ 958 h 2199"/>
              <a:gd name="T2" fmla="*/ 1196 w 2033"/>
              <a:gd name="T3" fmla="*/ 759 h 2199"/>
              <a:gd name="T4" fmla="*/ 1440 w 2033"/>
              <a:gd name="T5" fmla="*/ 871 h 2199"/>
              <a:gd name="T6" fmla="*/ 1221 w 2033"/>
              <a:gd name="T7" fmla="*/ 677 h 2199"/>
              <a:gd name="T8" fmla="*/ 1436 w 2033"/>
              <a:gd name="T9" fmla="*/ 718 h 2199"/>
              <a:gd name="T10" fmla="*/ 1221 w 2033"/>
              <a:gd name="T11" fmla="*/ 643 h 2199"/>
              <a:gd name="T12" fmla="*/ 1245 w 2033"/>
              <a:gd name="T13" fmla="*/ 597 h 2199"/>
              <a:gd name="T14" fmla="*/ 1908 w 2033"/>
              <a:gd name="T15" fmla="*/ 393 h 2199"/>
              <a:gd name="T16" fmla="*/ 1726 w 2033"/>
              <a:gd name="T17" fmla="*/ 1053 h 2199"/>
              <a:gd name="T18" fmla="*/ 1303 w 2033"/>
              <a:gd name="T19" fmla="*/ 2128 h 2199"/>
              <a:gd name="T20" fmla="*/ 1209 w 2033"/>
              <a:gd name="T21" fmla="*/ 1756 h 2199"/>
              <a:gd name="T22" fmla="*/ 1025 w 2033"/>
              <a:gd name="T23" fmla="*/ 805 h 2199"/>
              <a:gd name="T24" fmla="*/ 1142 w 2033"/>
              <a:gd name="T25" fmla="*/ 812 h 2199"/>
              <a:gd name="T26" fmla="*/ 979 w 2033"/>
              <a:gd name="T27" fmla="*/ 727 h 2199"/>
              <a:gd name="T28" fmla="*/ 897 w 2033"/>
              <a:gd name="T29" fmla="*/ 716 h 2199"/>
              <a:gd name="T30" fmla="*/ 895 w 2033"/>
              <a:gd name="T31" fmla="*/ 697 h 2199"/>
              <a:gd name="T32" fmla="*/ 897 w 2033"/>
              <a:gd name="T33" fmla="*/ 659 h 2199"/>
              <a:gd name="T34" fmla="*/ 907 w 2033"/>
              <a:gd name="T35" fmla="*/ 614 h 2199"/>
              <a:gd name="T36" fmla="*/ 910 w 2033"/>
              <a:gd name="T37" fmla="*/ 606 h 2199"/>
              <a:gd name="T38" fmla="*/ 938 w 2033"/>
              <a:gd name="T39" fmla="*/ 540 h 2199"/>
              <a:gd name="T40" fmla="*/ 1059 w 2033"/>
              <a:gd name="T41" fmla="*/ 580 h 2199"/>
              <a:gd name="T42" fmla="*/ 1180 w 2033"/>
              <a:gd name="T43" fmla="*/ 605 h 2199"/>
              <a:gd name="T44" fmla="*/ 1013 w 2033"/>
              <a:gd name="T45" fmla="*/ 727 h 2199"/>
              <a:gd name="T46" fmla="*/ 838 w 2033"/>
              <a:gd name="T47" fmla="*/ 1644 h 2199"/>
              <a:gd name="T48" fmla="*/ 652 w 2033"/>
              <a:gd name="T49" fmla="*/ 1436 h 2199"/>
              <a:gd name="T50" fmla="*/ 688 w 2033"/>
              <a:gd name="T51" fmla="*/ 883 h 2199"/>
              <a:gd name="T52" fmla="*/ 960 w 2033"/>
              <a:gd name="T53" fmla="*/ 794 h 2199"/>
              <a:gd name="T54" fmla="*/ 265 w 2033"/>
              <a:gd name="T55" fmla="*/ 911 h 2199"/>
              <a:gd name="T56" fmla="*/ 265 w 2033"/>
              <a:gd name="T57" fmla="*/ 87 h 2199"/>
              <a:gd name="T58" fmla="*/ 580 w 2033"/>
              <a:gd name="T59" fmla="*/ 408 h 2199"/>
              <a:gd name="T60" fmla="*/ 867 w 2033"/>
              <a:gd name="T61" fmla="*/ 614 h 2199"/>
              <a:gd name="T62" fmla="*/ 667 w 2033"/>
              <a:gd name="T63" fmla="*/ 635 h 2199"/>
              <a:gd name="T64" fmla="*/ 860 w 2033"/>
              <a:gd name="T65" fmla="*/ 660 h 2199"/>
              <a:gd name="T66" fmla="*/ 702 w 2033"/>
              <a:gd name="T67" fmla="*/ 734 h 2199"/>
              <a:gd name="T68" fmla="*/ 861 w 2033"/>
              <a:gd name="T69" fmla="*/ 710 h 2199"/>
              <a:gd name="T70" fmla="*/ 506 w 2033"/>
              <a:gd name="T71" fmla="*/ 119 h 2199"/>
              <a:gd name="T72" fmla="*/ 565 w 2033"/>
              <a:gd name="T73" fmla="*/ 355 h 2199"/>
              <a:gd name="T74" fmla="*/ 506 w 2033"/>
              <a:gd name="T75" fmla="*/ 119 h 2199"/>
              <a:gd name="T76" fmla="*/ 1471 w 2033"/>
              <a:gd name="T77" fmla="*/ 367 h 2199"/>
              <a:gd name="T78" fmla="*/ 1885 w 2033"/>
              <a:gd name="T79" fmla="*/ 366 h 2199"/>
              <a:gd name="T80" fmla="*/ 1578 w 2033"/>
              <a:gd name="T81" fmla="*/ 542 h 2199"/>
              <a:gd name="T82" fmla="*/ 1198 w 2033"/>
              <a:gd name="T83" fmla="*/ 562 h 2199"/>
              <a:gd name="T84" fmla="*/ 1265 w 2033"/>
              <a:gd name="T85" fmla="*/ 537 h 2199"/>
              <a:gd name="T86" fmla="*/ 1498 w 2033"/>
              <a:gd name="T87" fmla="*/ 305 h 2199"/>
              <a:gd name="T88" fmla="*/ 1177 w 2033"/>
              <a:gd name="T89" fmla="*/ 516 h 2199"/>
              <a:gd name="T90" fmla="*/ 1102 w 2033"/>
              <a:gd name="T91" fmla="*/ 515 h 2199"/>
              <a:gd name="T92" fmla="*/ 1016 w 2033"/>
              <a:gd name="T93" fmla="*/ 501 h 2199"/>
              <a:gd name="T94" fmla="*/ 924 w 2033"/>
              <a:gd name="T95" fmla="*/ 499 h 2199"/>
              <a:gd name="T96" fmla="*/ 389 w 2033"/>
              <a:gd name="T97" fmla="*/ 36 h 2199"/>
              <a:gd name="T98" fmla="*/ 248 w 2033"/>
              <a:gd name="T99" fmla="*/ 945 h 2199"/>
              <a:gd name="T100" fmla="*/ 545 w 2033"/>
              <a:gd name="T101" fmla="*/ 1716 h 2199"/>
              <a:gd name="T102" fmla="*/ 665 w 2033"/>
              <a:gd name="T103" fmla="*/ 1480 h 2199"/>
              <a:gd name="T104" fmla="*/ 888 w 2033"/>
              <a:gd name="T105" fmla="*/ 1691 h 2199"/>
              <a:gd name="T106" fmla="*/ 997 w 2033"/>
              <a:gd name="T107" fmla="*/ 779 h 2199"/>
              <a:gd name="T108" fmla="*/ 842 w 2033"/>
              <a:gd name="T109" fmla="*/ 2050 h 2199"/>
              <a:gd name="T110" fmla="*/ 1210 w 2033"/>
              <a:gd name="T111" fmla="*/ 1804 h 2199"/>
              <a:gd name="T112" fmla="*/ 1303 w 2033"/>
              <a:gd name="T113" fmla="*/ 2186 h 2199"/>
              <a:gd name="T114" fmla="*/ 1216 w 2033"/>
              <a:gd name="T115" fmla="*/ 858 h 2199"/>
              <a:gd name="T116" fmla="*/ 1729 w 2033"/>
              <a:gd name="T117" fmla="*/ 1092 h 2199"/>
              <a:gd name="T118" fmla="*/ 1759 w 2033"/>
              <a:gd name="T119" fmla="*/ 255 h 2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3" h="2199">
                <a:moveTo>
                  <a:pt x="1726" y="1053"/>
                </a:moveTo>
                <a:cubicBezTo>
                  <a:pt x="1619" y="1069"/>
                  <a:pt x="1506" y="1009"/>
                  <a:pt x="1416" y="958"/>
                </a:cubicBezTo>
                <a:cubicBezTo>
                  <a:pt x="1330" y="909"/>
                  <a:pt x="1252" y="850"/>
                  <a:pt x="1178" y="785"/>
                </a:cubicBezTo>
                <a:cubicBezTo>
                  <a:pt x="1185" y="777"/>
                  <a:pt x="1191" y="768"/>
                  <a:pt x="1196" y="759"/>
                </a:cubicBezTo>
                <a:cubicBezTo>
                  <a:pt x="1254" y="834"/>
                  <a:pt x="1343" y="885"/>
                  <a:pt x="1436" y="895"/>
                </a:cubicBezTo>
                <a:cubicBezTo>
                  <a:pt x="1450" y="897"/>
                  <a:pt x="1453" y="874"/>
                  <a:pt x="1440" y="871"/>
                </a:cubicBezTo>
                <a:cubicBezTo>
                  <a:pt x="1346" y="849"/>
                  <a:pt x="1271" y="807"/>
                  <a:pt x="1206" y="739"/>
                </a:cubicBezTo>
                <a:cubicBezTo>
                  <a:pt x="1214" y="719"/>
                  <a:pt x="1219" y="698"/>
                  <a:pt x="1221" y="677"/>
                </a:cubicBezTo>
                <a:cubicBezTo>
                  <a:pt x="1287" y="714"/>
                  <a:pt x="1359" y="736"/>
                  <a:pt x="1436" y="738"/>
                </a:cubicBezTo>
                <a:cubicBezTo>
                  <a:pt x="1449" y="738"/>
                  <a:pt x="1449" y="719"/>
                  <a:pt x="1436" y="718"/>
                </a:cubicBezTo>
                <a:cubicBezTo>
                  <a:pt x="1361" y="710"/>
                  <a:pt x="1288" y="690"/>
                  <a:pt x="1221" y="655"/>
                </a:cubicBezTo>
                <a:cubicBezTo>
                  <a:pt x="1221" y="651"/>
                  <a:pt x="1221" y="647"/>
                  <a:pt x="1221" y="643"/>
                </a:cubicBezTo>
                <a:cubicBezTo>
                  <a:pt x="1220" y="628"/>
                  <a:pt x="1217" y="612"/>
                  <a:pt x="1212" y="595"/>
                </a:cubicBezTo>
                <a:cubicBezTo>
                  <a:pt x="1222" y="596"/>
                  <a:pt x="1233" y="597"/>
                  <a:pt x="1245" y="597"/>
                </a:cubicBezTo>
                <a:cubicBezTo>
                  <a:pt x="1338" y="602"/>
                  <a:pt x="1432" y="602"/>
                  <a:pt x="1524" y="589"/>
                </a:cubicBezTo>
                <a:cubicBezTo>
                  <a:pt x="1671" y="568"/>
                  <a:pt x="1814" y="511"/>
                  <a:pt x="1908" y="393"/>
                </a:cubicBezTo>
                <a:cubicBezTo>
                  <a:pt x="1938" y="433"/>
                  <a:pt x="1959" y="482"/>
                  <a:pt x="1972" y="531"/>
                </a:cubicBezTo>
                <a:cubicBezTo>
                  <a:pt x="2025" y="730"/>
                  <a:pt x="1966" y="1016"/>
                  <a:pt x="1726" y="1053"/>
                </a:cubicBezTo>
                <a:close/>
                <a:moveTo>
                  <a:pt x="1416" y="1454"/>
                </a:moveTo>
                <a:cubicBezTo>
                  <a:pt x="1448" y="1670"/>
                  <a:pt x="1447" y="1949"/>
                  <a:pt x="1303" y="2128"/>
                </a:cubicBezTo>
                <a:cubicBezTo>
                  <a:pt x="1286" y="2006"/>
                  <a:pt x="1265" y="1885"/>
                  <a:pt x="1240" y="1764"/>
                </a:cubicBezTo>
                <a:cubicBezTo>
                  <a:pt x="1237" y="1750"/>
                  <a:pt x="1218" y="1747"/>
                  <a:pt x="1209" y="1756"/>
                </a:cubicBezTo>
                <a:cubicBezTo>
                  <a:pt x="1115" y="1844"/>
                  <a:pt x="1016" y="1924"/>
                  <a:pt x="912" y="1999"/>
                </a:cubicBezTo>
                <a:cubicBezTo>
                  <a:pt x="1097" y="1632"/>
                  <a:pt x="1144" y="1201"/>
                  <a:pt x="1025" y="805"/>
                </a:cubicBezTo>
                <a:cubicBezTo>
                  <a:pt x="1049" y="821"/>
                  <a:pt x="1081" y="828"/>
                  <a:pt x="1111" y="823"/>
                </a:cubicBezTo>
                <a:cubicBezTo>
                  <a:pt x="1122" y="821"/>
                  <a:pt x="1133" y="817"/>
                  <a:pt x="1142" y="812"/>
                </a:cubicBezTo>
                <a:cubicBezTo>
                  <a:pt x="1286" y="998"/>
                  <a:pt x="1382" y="1221"/>
                  <a:pt x="1416" y="1454"/>
                </a:cubicBezTo>
                <a:close/>
                <a:moveTo>
                  <a:pt x="979" y="727"/>
                </a:moveTo>
                <a:lnTo>
                  <a:pt x="915" y="748"/>
                </a:lnTo>
                <a:cubicBezTo>
                  <a:pt x="905" y="739"/>
                  <a:pt x="899" y="728"/>
                  <a:pt x="897" y="716"/>
                </a:cubicBezTo>
                <a:cubicBezTo>
                  <a:pt x="897" y="715"/>
                  <a:pt x="896" y="715"/>
                  <a:pt x="896" y="714"/>
                </a:cubicBezTo>
                <a:cubicBezTo>
                  <a:pt x="895" y="709"/>
                  <a:pt x="894" y="703"/>
                  <a:pt x="895" y="697"/>
                </a:cubicBezTo>
                <a:cubicBezTo>
                  <a:pt x="893" y="685"/>
                  <a:pt x="894" y="672"/>
                  <a:pt x="896" y="660"/>
                </a:cubicBezTo>
                <a:cubicBezTo>
                  <a:pt x="897" y="659"/>
                  <a:pt x="897" y="659"/>
                  <a:pt x="897" y="659"/>
                </a:cubicBezTo>
                <a:cubicBezTo>
                  <a:pt x="901" y="656"/>
                  <a:pt x="901" y="651"/>
                  <a:pt x="898" y="647"/>
                </a:cubicBezTo>
                <a:cubicBezTo>
                  <a:pt x="901" y="636"/>
                  <a:pt x="904" y="625"/>
                  <a:pt x="907" y="614"/>
                </a:cubicBezTo>
                <a:cubicBezTo>
                  <a:pt x="908" y="612"/>
                  <a:pt x="909" y="609"/>
                  <a:pt x="910" y="606"/>
                </a:cubicBezTo>
                <a:cubicBezTo>
                  <a:pt x="910" y="606"/>
                  <a:pt x="910" y="606"/>
                  <a:pt x="910" y="606"/>
                </a:cubicBezTo>
                <a:cubicBezTo>
                  <a:pt x="913" y="603"/>
                  <a:pt x="913" y="601"/>
                  <a:pt x="912" y="598"/>
                </a:cubicBezTo>
                <a:cubicBezTo>
                  <a:pt x="919" y="578"/>
                  <a:pt x="929" y="559"/>
                  <a:pt x="938" y="540"/>
                </a:cubicBezTo>
                <a:cubicBezTo>
                  <a:pt x="942" y="540"/>
                  <a:pt x="945" y="536"/>
                  <a:pt x="946" y="531"/>
                </a:cubicBezTo>
                <a:cubicBezTo>
                  <a:pt x="1012" y="502"/>
                  <a:pt x="1009" y="579"/>
                  <a:pt x="1059" y="580"/>
                </a:cubicBezTo>
                <a:cubicBezTo>
                  <a:pt x="1067" y="580"/>
                  <a:pt x="1072" y="574"/>
                  <a:pt x="1078" y="574"/>
                </a:cubicBezTo>
                <a:cubicBezTo>
                  <a:pt x="1120" y="572"/>
                  <a:pt x="1165" y="552"/>
                  <a:pt x="1180" y="605"/>
                </a:cubicBezTo>
                <a:cubicBezTo>
                  <a:pt x="1196" y="657"/>
                  <a:pt x="1190" y="731"/>
                  <a:pt x="1146" y="768"/>
                </a:cubicBezTo>
                <a:cubicBezTo>
                  <a:pt x="1101" y="807"/>
                  <a:pt x="1022" y="790"/>
                  <a:pt x="1013" y="727"/>
                </a:cubicBezTo>
                <a:cubicBezTo>
                  <a:pt x="1011" y="710"/>
                  <a:pt x="982" y="710"/>
                  <a:pt x="979" y="727"/>
                </a:cubicBezTo>
                <a:close/>
                <a:moveTo>
                  <a:pt x="838" y="1644"/>
                </a:moveTo>
                <a:cubicBezTo>
                  <a:pt x="774" y="1585"/>
                  <a:pt x="722" y="1516"/>
                  <a:pt x="683" y="1436"/>
                </a:cubicBezTo>
                <a:cubicBezTo>
                  <a:pt x="677" y="1422"/>
                  <a:pt x="659" y="1426"/>
                  <a:pt x="652" y="1436"/>
                </a:cubicBezTo>
                <a:cubicBezTo>
                  <a:pt x="605" y="1499"/>
                  <a:pt x="573" y="1567"/>
                  <a:pt x="556" y="1641"/>
                </a:cubicBezTo>
                <a:cubicBezTo>
                  <a:pt x="479" y="1381"/>
                  <a:pt x="532" y="1107"/>
                  <a:pt x="688" y="883"/>
                </a:cubicBezTo>
                <a:cubicBezTo>
                  <a:pt x="754" y="843"/>
                  <a:pt x="816" y="794"/>
                  <a:pt x="872" y="747"/>
                </a:cubicBezTo>
                <a:cubicBezTo>
                  <a:pt x="890" y="781"/>
                  <a:pt x="928" y="799"/>
                  <a:pt x="960" y="794"/>
                </a:cubicBezTo>
                <a:cubicBezTo>
                  <a:pt x="803" y="1043"/>
                  <a:pt x="768" y="1360"/>
                  <a:pt x="838" y="1644"/>
                </a:cubicBezTo>
                <a:close/>
                <a:moveTo>
                  <a:pt x="265" y="911"/>
                </a:moveTo>
                <a:cubicBezTo>
                  <a:pt x="90" y="832"/>
                  <a:pt x="35" y="614"/>
                  <a:pt x="46" y="439"/>
                </a:cubicBezTo>
                <a:cubicBezTo>
                  <a:pt x="56" y="288"/>
                  <a:pt x="141" y="137"/>
                  <a:pt x="265" y="87"/>
                </a:cubicBezTo>
                <a:cubicBezTo>
                  <a:pt x="266" y="88"/>
                  <a:pt x="266" y="89"/>
                  <a:pt x="267" y="90"/>
                </a:cubicBezTo>
                <a:cubicBezTo>
                  <a:pt x="349" y="216"/>
                  <a:pt x="456" y="323"/>
                  <a:pt x="580" y="408"/>
                </a:cubicBezTo>
                <a:cubicBezTo>
                  <a:pt x="664" y="464"/>
                  <a:pt x="806" y="563"/>
                  <a:pt x="914" y="525"/>
                </a:cubicBezTo>
                <a:cubicBezTo>
                  <a:pt x="892" y="545"/>
                  <a:pt x="876" y="578"/>
                  <a:pt x="867" y="614"/>
                </a:cubicBezTo>
                <a:cubicBezTo>
                  <a:pt x="808" y="645"/>
                  <a:pt x="740" y="647"/>
                  <a:pt x="677" y="618"/>
                </a:cubicBezTo>
                <a:cubicBezTo>
                  <a:pt x="665" y="612"/>
                  <a:pt x="655" y="629"/>
                  <a:pt x="667" y="635"/>
                </a:cubicBezTo>
                <a:cubicBezTo>
                  <a:pt x="728" y="671"/>
                  <a:pt x="801" y="671"/>
                  <a:pt x="862" y="640"/>
                </a:cubicBezTo>
                <a:cubicBezTo>
                  <a:pt x="861" y="647"/>
                  <a:pt x="860" y="653"/>
                  <a:pt x="860" y="660"/>
                </a:cubicBezTo>
                <a:cubicBezTo>
                  <a:pt x="809" y="688"/>
                  <a:pt x="757" y="701"/>
                  <a:pt x="700" y="714"/>
                </a:cubicBezTo>
                <a:cubicBezTo>
                  <a:pt x="688" y="717"/>
                  <a:pt x="692" y="733"/>
                  <a:pt x="702" y="734"/>
                </a:cubicBezTo>
                <a:cubicBezTo>
                  <a:pt x="757" y="739"/>
                  <a:pt x="812" y="718"/>
                  <a:pt x="859" y="688"/>
                </a:cubicBezTo>
                <a:cubicBezTo>
                  <a:pt x="859" y="695"/>
                  <a:pt x="860" y="703"/>
                  <a:pt x="861" y="710"/>
                </a:cubicBezTo>
                <a:cubicBezTo>
                  <a:pt x="697" y="841"/>
                  <a:pt x="485" y="1009"/>
                  <a:pt x="265" y="911"/>
                </a:cubicBezTo>
                <a:close/>
                <a:moveTo>
                  <a:pt x="506" y="119"/>
                </a:moveTo>
                <a:cubicBezTo>
                  <a:pt x="661" y="215"/>
                  <a:pt x="756" y="386"/>
                  <a:pt x="893" y="506"/>
                </a:cubicBezTo>
                <a:cubicBezTo>
                  <a:pt x="786" y="519"/>
                  <a:pt x="643" y="412"/>
                  <a:pt x="565" y="355"/>
                </a:cubicBezTo>
                <a:cubicBezTo>
                  <a:pt x="460" y="277"/>
                  <a:pt x="373" y="183"/>
                  <a:pt x="297" y="77"/>
                </a:cubicBezTo>
                <a:cubicBezTo>
                  <a:pt x="360" y="62"/>
                  <a:pt x="431" y="72"/>
                  <a:pt x="506" y="119"/>
                </a:cubicBezTo>
                <a:close/>
                <a:moveTo>
                  <a:pt x="1265" y="537"/>
                </a:moveTo>
                <a:cubicBezTo>
                  <a:pt x="1338" y="487"/>
                  <a:pt x="1395" y="416"/>
                  <a:pt x="1471" y="367"/>
                </a:cubicBezTo>
                <a:cubicBezTo>
                  <a:pt x="1559" y="310"/>
                  <a:pt x="1668" y="271"/>
                  <a:pt x="1773" y="299"/>
                </a:cubicBezTo>
                <a:cubicBezTo>
                  <a:pt x="1818" y="311"/>
                  <a:pt x="1855" y="335"/>
                  <a:pt x="1885" y="366"/>
                </a:cubicBezTo>
                <a:cubicBezTo>
                  <a:pt x="1885" y="366"/>
                  <a:pt x="1884" y="366"/>
                  <a:pt x="1884" y="367"/>
                </a:cubicBezTo>
                <a:cubicBezTo>
                  <a:pt x="1803" y="460"/>
                  <a:pt x="1697" y="516"/>
                  <a:pt x="1578" y="542"/>
                </a:cubicBezTo>
                <a:cubicBezTo>
                  <a:pt x="1509" y="558"/>
                  <a:pt x="1439" y="562"/>
                  <a:pt x="1368" y="564"/>
                </a:cubicBezTo>
                <a:cubicBezTo>
                  <a:pt x="1339" y="565"/>
                  <a:pt x="1238" y="579"/>
                  <a:pt x="1198" y="562"/>
                </a:cubicBezTo>
                <a:cubicBezTo>
                  <a:pt x="1198" y="562"/>
                  <a:pt x="1198" y="561"/>
                  <a:pt x="1198" y="561"/>
                </a:cubicBezTo>
                <a:cubicBezTo>
                  <a:pt x="1220" y="562"/>
                  <a:pt x="1242" y="553"/>
                  <a:pt x="1265" y="537"/>
                </a:cubicBezTo>
                <a:close/>
                <a:moveTo>
                  <a:pt x="1759" y="255"/>
                </a:moveTo>
                <a:cubicBezTo>
                  <a:pt x="1670" y="239"/>
                  <a:pt x="1577" y="263"/>
                  <a:pt x="1498" y="305"/>
                </a:cubicBezTo>
                <a:cubicBezTo>
                  <a:pt x="1448" y="331"/>
                  <a:pt x="1403" y="366"/>
                  <a:pt x="1360" y="402"/>
                </a:cubicBezTo>
                <a:cubicBezTo>
                  <a:pt x="1325" y="431"/>
                  <a:pt x="1225" y="554"/>
                  <a:pt x="1177" y="516"/>
                </a:cubicBezTo>
                <a:cubicBezTo>
                  <a:pt x="1168" y="509"/>
                  <a:pt x="1158" y="511"/>
                  <a:pt x="1151" y="516"/>
                </a:cubicBezTo>
                <a:cubicBezTo>
                  <a:pt x="1137" y="510"/>
                  <a:pt x="1121" y="509"/>
                  <a:pt x="1102" y="515"/>
                </a:cubicBezTo>
                <a:cubicBezTo>
                  <a:pt x="1084" y="521"/>
                  <a:pt x="1079" y="532"/>
                  <a:pt x="1059" y="529"/>
                </a:cubicBezTo>
                <a:cubicBezTo>
                  <a:pt x="1040" y="527"/>
                  <a:pt x="1033" y="511"/>
                  <a:pt x="1016" y="501"/>
                </a:cubicBezTo>
                <a:cubicBezTo>
                  <a:pt x="988" y="486"/>
                  <a:pt x="958" y="488"/>
                  <a:pt x="931" y="501"/>
                </a:cubicBezTo>
                <a:cubicBezTo>
                  <a:pt x="929" y="500"/>
                  <a:pt x="927" y="499"/>
                  <a:pt x="924" y="499"/>
                </a:cubicBezTo>
                <a:cubicBezTo>
                  <a:pt x="839" y="395"/>
                  <a:pt x="744" y="294"/>
                  <a:pt x="652" y="197"/>
                </a:cubicBezTo>
                <a:cubicBezTo>
                  <a:pt x="581" y="121"/>
                  <a:pt x="495" y="52"/>
                  <a:pt x="389" y="36"/>
                </a:cubicBezTo>
                <a:cubicBezTo>
                  <a:pt x="149" y="0"/>
                  <a:pt x="17" y="247"/>
                  <a:pt x="8" y="452"/>
                </a:cubicBezTo>
                <a:cubicBezTo>
                  <a:pt x="0" y="638"/>
                  <a:pt x="65" y="862"/>
                  <a:pt x="248" y="945"/>
                </a:cubicBezTo>
                <a:cubicBezTo>
                  <a:pt x="377" y="1003"/>
                  <a:pt x="507" y="977"/>
                  <a:pt x="626" y="917"/>
                </a:cubicBezTo>
                <a:cubicBezTo>
                  <a:pt x="470" y="1150"/>
                  <a:pt x="443" y="1454"/>
                  <a:pt x="545" y="1716"/>
                </a:cubicBezTo>
                <a:cubicBezTo>
                  <a:pt x="552" y="1735"/>
                  <a:pt x="576" y="1731"/>
                  <a:pt x="579" y="1711"/>
                </a:cubicBezTo>
                <a:cubicBezTo>
                  <a:pt x="589" y="1626"/>
                  <a:pt x="618" y="1549"/>
                  <a:pt x="665" y="1480"/>
                </a:cubicBezTo>
                <a:cubicBezTo>
                  <a:pt x="713" y="1571"/>
                  <a:pt x="778" y="1647"/>
                  <a:pt x="861" y="1711"/>
                </a:cubicBezTo>
                <a:cubicBezTo>
                  <a:pt x="874" y="1721"/>
                  <a:pt x="892" y="1704"/>
                  <a:pt x="888" y="1691"/>
                </a:cubicBezTo>
                <a:cubicBezTo>
                  <a:pt x="796" y="1377"/>
                  <a:pt x="848" y="1063"/>
                  <a:pt x="996" y="778"/>
                </a:cubicBezTo>
                <a:cubicBezTo>
                  <a:pt x="996" y="778"/>
                  <a:pt x="997" y="779"/>
                  <a:pt x="997" y="779"/>
                </a:cubicBezTo>
                <a:cubicBezTo>
                  <a:pt x="995" y="781"/>
                  <a:pt x="994" y="785"/>
                  <a:pt x="995" y="788"/>
                </a:cubicBezTo>
                <a:cubicBezTo>
                  <a:pt x="1107" y="1214"/>
                  <a:pt x="1059" y="1665"/>
                  <a:pt x="842" y="2050"/>
                </a:cubicBezTo>
                <a:cubicBezTo>
                  <a:pt x="834" y="2065"/>
                  <a:pt x="852" y="2086"/>
                  <a:pt x="868" y="2075"/>
                </a:cubicBezTo>
                <a:cubicBezTo>
                  <a:pt x="988" y="1993"/>
                  <a:pt x="1102" y="1902"/>
                  <a:pt x="1210" y="1804"/>
                </a:cubicBezTo>
                <a:cubicBezTo>
                  <a:pt x="1235" y="1926"/>
                  <a:pt x="1255" y="2049"/>
                  <a:pt x="1270" y="2173"/>
                </a:cubicBezTo>
                <a:cubicBezTo>
                  <a:pt x="1272" y="2188"/>
                  <a:pt x="1290" y="2199"/>
                  <a:pt x="1303" y="2186"/>
                </a:cubicBezTo>
                <a:cubicBezTo>
                  <a:pt x="1477" y="2006"/>
                  <a:pt x="1489" y="1710"/>
                  <a:pt x="1458" y="1475"/>
                </a:cubicBezTo>
                <a:cubicBezTo>
                  <a:pt x="1428" y="1251"/>
                  <a:pt x="1345" y="1041"/>
                  <a:pt x="1216" y="858"/>
                </a:cubicBezTo>
                <a:cubicBezTo>
                  <a:pt x="1278" y="915"/>
                  <a:pt x="1346" y="963"/>
                  <a:pt x="1421" y="1004"/>
                </a:cubicBezTo>
                <a:cubicBezTo>
                  <a:pt x="1512" y="1053"/>
                  <a:pt x="1621" y="1107"/>
                  <a:pt x="1729" y="1092"/>
                </a:cubicBezTo>
                <a:cubicBezTo>
                  <a:pt x="1924" y="1066"/>
                  <a:pt x="2030" y="869"/>
                  <a:pt x="2032" y="688"/>
                </a:cubicBezTo>
                <a:cubicBezTo>
                  <a:pt x="2033" y="508"/>
                  <a:pt x="1958" y="290"/>
                  <a:pt x="1759" y="255"/>
                </a:cubicBezTo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683"/>
          <p:cNvSpPr>
            <a:spLocks noEditPoints="1"/>
          </p:cNvSpPr>
          <p:nvPr/>
        </p:nvSpPr>
        <p:spPr bwMode="auto">
          <a:xfrm>
            <a:off x="6521450" y="5100638"/>
            <a:ext cx="1476375" cy="1382713"/>
          </a:xfrm>
          <a:custGeom>
            <a:avLst/>
            <a:gdLst>
              <a:gd name="T0" fmla="*/ 2641 w 2878"/>
              <a:gd name="T1" fmla="*/ 286 h 2695"/>
              <a:gd name="T2" fmla="*/ 2366 w 2878"/>
              <a:gd name="T3" fmla="*/ 1045 h 2695"/>
              <a:gd name="T4" fmla="*/ 2666 w 2878"/>
              <a:gd name="T5" fmla="*/ 342 h 2695"/>
              <a:gd name="T6" fmla="*/ 2309 w 2878"/>
              <a:gd name="T7" fmla="*/ 1171 h 2695"/>
              <a:gd name="T8" fmla="*/ 268 w 2878"/>
              <a:gd name="T9" fmla="*/ 1043 h 2695"/>
              <a:gd name="T10" fmla="*/ 2277 w 2878"/>
              <a:gd name="T11" fmla="*/ 1059 h 2695"/>
              <a:gd name="T12" fmla="*/ 2324 w 2878"/>
              <a:gd name="T13" fmla="*/ 1170 h 2695"/>
              <a:gd name="T14" fmla="*/ 352 w 2878"/>
              <a:gd name="T15" fmla="*/ 1368 h 2695"/>
              <a:gd name="T16" fmla="*/ 2308 w 2878"/>
              <a:gd name="T17" fmla="*/ 1216 h 2695"/>
              <a:gd name="T18" fmla="*/ 1742 w 2878"/>
              <a:gd name="T19" fmla="*/ 1908 h 2695"/>
              <a:gd name="T20" fmla="*/ 2126 w 2878"/>
              <a:gd name="T21" fmla="*/ 2022 h 2695"/>
              <a:gd name="T22" fmla="*/ 2126 w 2878"/>
              <a:gd name="T23" fmla="*/ 2022 h 2695"/>
              <a:gd name="T24" fmla="*/ 1912 w 2878"/>
              <a:gd name="T25" fmla="*/ 2231 h 2695"/>
              <a:gd name="T26" fmla="*/ 1905 w 2878"/>
              <a:gd name="T27" fmla="*/ 2268 h 2695"/>
              <a:gd name="T28" fmla="*/ 1841 w 2878"/>
              <a:gd name="T29" fmla="*/ 2583 h 2695"/>
              <a:gd name="T30" fmla="*/ 1984 w 2878"/>
              <a:gd name="T31" fmla="*/ 2554 h 2695"/>
              <a:gd name="T32" fmla="*/ 1730 w 2878"/>
              <a:gd name="T33" fmla="*/ 2554 h 2695"/>
              <a:gd name="T34" fmla="*/ 1536 w 2878"/>
              <a:gd name="T35" fmla="*/ 2162 h 2695"/>
              <a:gd name="T36" fmla="*/ 1720 w 2878"/>
              <a:gd name="T37" fmla="*/ 1921 h 2695"/>
              <a:gd name="T38" fmla="*/ 1067 w 2878"/>
              <a:gd name="T39" fmla="*/ 2081 h 2695"/>
              <a:gd name="T40" fmla="*/ 932 w 2878"/>
              <a:gd name="T41" fmla="*/ 1880 h 2695"/>
              <a:gd name="T42" fmla="*/ 1086 w 2878"/>
              <a:gd name="T43" fmla="*/ 2339 h 2695"/>
              <a:gd name="T44" fmla="*/ 986 w 2878"/>
              <a:gd name="T45" fmla="*/ 2554 h 2695"/>
              <a:gd name="T46" fmla="*/ 791 w 2878"/>
              <a:gd name="T47" fmla="*/ 2266 h 2695"/>
              <a:gd name="T48" fmla="*/ 619 w 2878"/>
              <a:gd name="T49" fmla="*/ 2614 h 2695"/>
              <a:gd name="T50" fmla="*/ 827 w 2878"/>
              <a:gd name="T51" fmla="*/ 2488 h 2695"/>
              <a:gd name="T52" fmla="*/ 699 w 2878"/>
              <a:gd name="T53" fmla="*/ 2297 h 2695"/>
              <a:gd name="T54" fmla="*/ 391 w 2878"/>
              <a:gd name="T55" fmla="*/ 2172 h 2695"/>
              <a:gd name="T56" fmla="*/ 391 w 2878"/>
              <a:gd name="T57" fmla="*/ 2172 h 2695"/>
              <a:gd name="T58" fmla="*/ 419 w 2878"/>
              <a:gd name="T59" fmla="*/ 2052 h 2695"/>
              <a:gd name="T60" fmla="*/ 764 w 2878"/>
              <a:gd name="T61" fmla="*/ 2143 h 2695"/>
              <a:gd name="T62" fmla="*/ 131 w 2878"/>
              <a:gd name="T63" fmla="*/ 613 h 2695"/>
              <a:gd name="T64" fmla="*/ 254 w 2878"/>
              <a:gd name="T65" fmla="*/ 884 h 2695"/>
              <a:gd name="T66" fmla="*/ 342 w 2878"/>
              <a:gd name="T67" fmla="*/ 397 h 2695"/>
              <a:gd name="T68" fmla="*/ 163 w 2878"/>
              <a:gd name="T69" fmla="*/ 572 h 2695"/>
              <a:gd name="T70" fmla="*/ 472 w 2878"/>
              <a:gd name="T71" fmla="*/ 174 h 2695"/>
              <a:gd name="T72" fmla="*/ 949 w 2878"/>
              <a:gd name="T73" fmla="*/ 862 h 2695"/>
              <a:gd name="T74" fmla="*/ 472 w 2878"/>
              <a:gd name="T75" fmla="*/ 174 h 2695"/>
              <a:gd name="T76" fmla="*/ 807 w 2878"/>
              <a:gd name="T77" fmla="*/ 496 h 2695"/>
              <a:gd name="T78" fmla="*/ 2849 w 2878"/>
              <a:gd name="T79" fmla="*/ 194 h 2695"/>
              <a:gd name="T80" fmla="*/ 2633 w 2878"/>
              <a:gd name="T81" fmla="*/ 320 h 2695"/>
              <a:gd name="T82" fmla="*/ 2318 w 2878"/>
              <a:gd name="T83" fmla="*/ 1007 h 2695"/>
              <a:gd name="T84" fmla="*/ 982 w 2878"/>
              <a:gd name="T85" fmla="*/ 514 h 2695"/>
              <a:gd name="T86" fmla="*/ 323 w 2878"/>
              <a:gd name="T87" fmla="*/ 156 h 2695"/>
              <a:gd name="T88" fmla="*/ 13 w 2878"/>
              <a:gd name="T89" fmla="*/ 700 h 2695"/>
              <a:gd name="T90" fmla="*/ 226 w 2878"/>
              <a:gd name="T91" fmla="*/ 1068 h 2695"/>
              <a:gd name="T92" fmla="*/ 659 w 2878"/>
              <a:gd name="T93" fmla="*/ 2675 h 2695"/>
              <a:gd name="T94" fmla="*/ 1243 w 2878"/>
              <a:gd name="T95" fmla="*/ 1918 h 2695"/>
              <a:gd name="T96" fmla="*/ 2224 w 2878"/>
              <a:gd name="T97" fmla="*/ 2193 h 2695"/>
              <a:gd name="T98" fmla="*/ 2354 w 2878"/>
              <a:gd name="T99" fmla="*/ 1186 h 2695"/>
              <a:gd name="T100" fmla="*/ 2822 w 2878"/>
              <a:gd name="T101" fmla="*/ 347 h 2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8" h="2695">
                <a:moveTo>
                  <a:pt x="2795" y="317"/>
                </a:moveTo>
                <a:cubicBezTo>
                  <a:pt x="2759" y="342"/>
                  <a:pt x="2705" y="328"/>
                  <a:pt x="2665" y="312"/>
                </a:cubicBezTo>
                <a:cubicBezTo>
                  <a:pt x="2670" y="305"/>
                  <a:pt x="2666" y="294"/>
                  <a:pt x="2658" y="291"/>
                </a:cubicBezTo>
                <a:cubicBezTo>
                  <a:pt x="2652" y="289"/>
                  <a:pt x="2646" y="287"/>
                  <a:pt x="2641" y="286"/>
                </a:cubicBezTo>
                <a:cubicBezTo>
                  <a:pt x="2643" y="246"/>
                  <a:pt x="2659" y="207"/>
                  <a:pt x="2696" y="187"/>
                </a:cubicBezTo>
                <a:cubicBezTo>
                  <a:pt x="2734" y="167"/>
                  <a:pt x="2791" y="176"/>
                  <a:pt x="2815" y="214"/>
                </a:cubicBezTo>
                <a:cubicBezTo>
                  <a:pt x="2836" y="247"/>
                  <a:pt x="2828" y="296"/>
                  <a:pt x="2795" y="317"/>
                </a:cubicBezTo>
                <a:close/>
                <a:moveTo>
                  <a:pt x="2366" y="1045"/>
                </a:moveTo>
                <a:cubicBezTo>
                  <a:pt x="2366" y="1044"/>
                  <a:pt x="2366" y="1043"/>
                  <a:pt x="2365" y="1043"/>
                </a:cubicBezTo>
                <a:cubicBezTo>
                  <a:pt x="2359" y="1032"/>
                  <a:pt x="2348" y="1022"/>
                  <a:pt x="2335" y="1014"/>
                </a:cubicBezTo>
                <a:cubicBezTo>
                  <a:pt x="2339" y="1013"/>
                  <a:pt x="2342" y="1011"/>
                  <a:pt x="2343" y="1006"/>
                </a:cubicBezTo>
                <a:cubicBezTo>
                  <a:pt x="2397" y="757"/>
                  <a:pt x="2494" y="533"/>
                  <a:pt x="2666" y="342"/>
                </a:cubicBezTo>
                <a:cubicBezTo>
                  <a:pt x="2687" y="353"/>
                  <a:pt x="2708" y="362"/>
                  <a:pt x="2731" y="366"/>
                </a:cubicBezTo>
                <a:cubicBezTo>
                  <a:pt x="2547" y="540"/>
                  <a:pt x="2406" y="793"/>
                  <a:pt x="2366" y="1045"/>
                </a:cubicBezTo>
                <a:close/>
                <a:moveTo>
                  <a:pt x="2324" y="1170"/>
                </a:moveTo>
                <a:cubicBezTo>
                  <a:pt x="2319" y="1169"/>
                  <a:pt x="2314" y="1169"/>
                  <a:pt x="2309" y="1171"/>
                </a:cubicBezTo>
                <a:cubicBezTo>
                  <a:pt x="2149" y="1239"/>
                  <a:pt x="1976" y="1240"/>
                  <a:pt x="1805" y="1232"/>
                </a:cubicBezTo>
                <a:cubicBezTo>
                  <a:pt x="1632" y="1224"/>
                  <a:pt x="1459" y="1214"/>
                  <a:pt x="1286" y="1202"/>
                </a:cubicBezTo>
                <a:cubicBezTo>
                  <a:pt x="944" y="1177"/>
                  <a:pt x="611" y="1124"/>
                  <a:pt x="275" y="1055"/>
                </a:cubicBezTo>
                <a:cubicBezTo>
                  <a:pt x="276" y="1050"/>
                  <a:pt x="274" y="1044"/>
                  <a:pt x="268" y="1043"/>
                </a:cubicBezTo>
                <a:cubicBezTo>
                  <a:pt x="236" y="1038"/>
                  <a:pt x="206" y="1006"/>
                  <a:pt x="208" y="973"/>
                </a:cubicBezTo>
                <a:cubicBezTo>
                  <a:pt x="210" y="937"/>
                  <a:pt x="241" y="932"/>
                  <a:pt x="261" y="911"/>
                </a:cubicBezTo>
                <a:cubicBezTo>
                  <a:pt x="591" y="903"/>
                  <a:pt x="924" y="973"/>
                  <a:pt x="1249" y="1014"/>
                </a:cubicBezTo>
                <a:cubicBezTo>
                  <a:pt x="1590" y="1058"/>
                  <a:pt x="1933" y="1089"/>
                  <a:pt x="2277" y="1059"/>
                </a:cubicBezTo>
                <a:cubicBezTo>
                  <a:pt x="2283" y="1059"/>
                  <a:pt x="2287" y="1056"/>
                  <a:pt x="2291" y="1052"/>
                </a:cubicBezTo>
                <a:cubicBezTo>
                  <a:pt x="2292" y="1052"/>
                  <a:pt x="2294" y="1052"/>
                  <a:pt x="2295" y="1051"/>
                </a:cubicBezTo>
                <a:cubicBezTo>
                  <a:pt x="2318" y="1040"/>
                  <a:pt x="2331" y="1075"/>
                  <a:pt x="2333" y="1092"/>
                </a:cubicBezTo>
                <a:cubicBezTo>
                  <a:pt x="2338" y="1117"/>
                  <a:pt x="2334" y="1146"/>
                  <a:pt x="2324" y="1170"/>
                </a:cubicBezTo>
                <a:close/>
                <a:moveTo>
                  <a:pt x="1937" y="1767"/>
                </a:moveTo>
                <a:cubicBezTo>
                  <a:pt x="1723" y="1872"/>
                  <a:pt x="1462" y="1888"/>
                  <a:pt x="1228" y="1868"/>
                </a:cubicBezTo>
                <a:cubicBezTo>
                  <a:pt x="988" y="1848"/>
                  <a:pt x="745" y="1772"/>
                  <a:pt x="558" y="1615"/>
                </a:cubicBezTo>
                <a:cubicBezTo>
                  <a:pt x="476" y="1545"/>
                  <a:pt x="405" y="1462"/>
                  <a:pt x="352" y="1368"/>
                </a:cubicBezTo>
                <a:cubicBezTo>
                  <a:pt x="300" y="1276"/>
                  <a:pt x="275" y="1180"/>
                  <a:pt x="250" y="1080"/>
                </a:cubicBezTo>
                <a:cubicBezTo>
                  <a:pt x="591" y="1189"/>
                  <a:pt x="963" y="1220"/>
                  <a:pt x="1318" y="1245"/>
                </a:cubicBezTo>
                <a:cubicBezTo>
                  <a:pt x="1500" y="1258"/>
                  <a:pt x="1682" y="1271"/>
                  <a:pt x="1863" y="1277"/>
                </a:cubicBezTo>
                <a:cubicBezTo>
                  <a:pt x="2016" y="1281"/>
                  <a:pt x="2165" y="1272"/>
                  <a:pt x="2308" y="1216"/>
                </a:cubicBezTo>
                <a:cubicBezTo>
                  <a:pt x="2288" y="1453"/>
                  <a:pt x="2151" y="1661"/>
                  <a:pt x="1937" y="1767"/>
                </a:cubicBezTo>
                <a:close/>
                <a:moveTo>
                  <a:pt x="1948" y="1891"/>
                </a:moveTo>
                <a:cubicBezTo>
                  <a:pt x="1919" y="1981"/>
                  <a:pt x="1889" y="2071"/>
                  <a:pt x="1859" y="2161"/>
                </a:cubicBezTo>
                <a:cubicBezTo>
                  <a:pt x="1821" y="2076"/>
                  <a:pt x="1783" y="1991"/>
                  <a:pt x="1742" y="1908"/>
                </a:cubicBezTo>
                <a:cubicBezTo>
                  <a:pt x="1746" y="1906"/>
                  <a:pt x="1750" y="1903"/>
                  <a:pt x="1754" y="1901"/>
                </a:cubicBezTo>
                <a:cubicBezTo>
                  <a:pt x="1759" y="1906"/>
                  <a:pt x="1765" y="1908"/>
                  <a:pt x="1772" y="1907"/>
                </a:cubicBezTo>
                <a:cubicBezTo>
                  <a:pt x="1834" y="1896"/>
                  <a:pt x="1893" y="1885"/>
                  <a:pt x="1948" y="1891"/>
                </a:cubicBezTo>
                <a:close/>
                <a:moveTo>
                  <a:pt x="2126" y="2022"/>
                </a:moveTo>
                <a:cubicBezTo>
                  <a:pt x="2048" y="2078"/>
                  <a:pt x="1970" y="2134"/>
                  <a:pt x="1892" y="2190"/>
                </a:cubicBezTo>
                <a:cubicBezTo>
                  <a:pt x="1925" y="2093"/>
                  <a:pt x="1956" y="1996"/>
                  <a:pt x="1987" y="1899"/>
                </a:cubicBezTo>
                <a:cubicBezTo>
                  <a:pt x="2021" y="1910"/>
                  <a:pt x="2054" y="1929"/>
                  <a:pt x="2084" y="1962"/>
                </a:cubicBezTo>
                <a:cubicBezTo>
                  <a:pt x="2101" y="1980"/>
                  <a:pt x="2114" y="2001"/>
                  <a:pt x="2126" y="2022"/>
                </a:cubicBezTo>
                <a:close/>
                <a:moveTo>
                  <a:pt x="2174" y="2265"/>
                </a:moveTo>
                <a:cubicBezTo>
                  <a:pt x="2173" y="2274"/>
                  <a:pt x="2173" y="2282"/>
                  <a:pt x="2172" y="2291"/>
                </a:cubicBezTo>
                <a:cubicBezTo>
                  <a:pt x="2171" y="2291"/>
                  <a:pt x="2170" y="2290"/>
                  <a:pt x="2169" y="2290"/>
                </a:cubicBezTo>
                <a:cubicBezTo>
                  <a:pt x="2083" y="2272"/>
                  <a:pt x="1998" y="2251"/>
                  <a:pt x="1912" y="2231"/>
                </a:cubicBezTo>
                <a:cubicBezTo>
                  <a:pt x="1991" y="2174"/>
                  <a:pt x="2068" y="2116"/>
                  <a:pt x="2141" y="2055"/>
                </a:cubicBezTo>
                <a:cubicBezTo>
                  <a:pt x="2168" y="2121"/>
                  <a:pt x="2176" y="2197"/>
                  <a:pt x="2174" y="2265"/>
                </a:cubicBezTo>
                <a:close/>
                <a:moveTo>
                  <a:pt x="2014" y="2539"/>
                </a:moveTo>
                <a:cubicBezTo>
                  <a:pt x="1980" y="2448"/>
                  <a:pt x="1943" y="2358"/>
                  <a:pt x="1905" y="2268"/>
                </a:cubicBezTo>
                <a:cubicBezTo>
                  <a:pt x="1990" y="2288"/>
                  <a:pt x="2075" y="2306"/>
                  <a:pt x="2160" y="2324"/>
                </a:cubicBezTo>
                <a:cubicBezTo>
                  <a:pt x="2162" y="2325"/>
                  <a:pt x="2164" y="2325"/>
                  <a:pt x="2166" y="2324"/>
                </a:cubicBezTo>
                <a:cubicBezTo>
                  <a:pt x="2147" y="2416"/>
                  <a:pt x="2091" y="2493"/>
                  <a:pt x="2014" y="2539"/>
                </a:cubicBezTo>
                <a:close/>
                <a:moveTo>
                  <a:pt x="1841" y="2583"/>
                </a:moveTo>
                <a:cubicBezTo>
                  <a:pt x="1809" y="2581"/>
                  <a:pt x="1778" y="2575"/>
                  <a:pt x="1749" y="2564"/>
                </a:cubicBezTo>
                <a:cubicBezTo>
                  <a:pt x="1749" y="2563"/>
                  <a:pt x="1750" y="2563"/>
                  <a:pt x="1750" y="2563"/>
                </a:cubicBezTo>
                <a:cubicBezTo>
                  <a:pt x="1790" y="2469"/>
                  <a:pt x="1827" y="2374"/>
                  <a:pt x="1861" y="2278"/>
                </a:cubicBezTo>
                <a:cubicBezTo>
                  <a:pt x="1901" y="2371"/>
                  <a:pt x="1942" y="2464"/>
                  <a:pt x="1984" y="2554"/>
                </a:cubicBezTo>
                <a:cubicBezTo>
                  <a:pt x="1941" y="2574"/>
                  <a:pt x="1893" y="2584"/>
                  <a:pt x="1841" y="2583"/>
                </a:cubicBezTo>
                <a:close/>
                <a:moveTo>
                  <a:pt x="1590" y="2435"/>
                </a:moveTo>
                <a:cubicBezTo>
                  <a:pt x="1665" y="2393"/>
                  <a:pt x="1739" y="2348"/>
                  <a:pt x="1812" y="2300"/>
                </a:cubicBezTo>
                <a:cubicBezTo>
                  <a:pt x="1784" y="2384"/>
                  <a:pt x="1756" y="2469"/>
                  <a:pt x="1730" y="2554"/>
                </a:cubicBezTo>
                <a:cubicBezTo>
                  <a:pt x="1730" y="2555"/>
                  <a:pt x="1730" y="2555"/>
                  <a:pt x="1730" y="2555"/>
                </a:cubicBezTo>
                <a:cubicBezTo>
                  <a:pt x="1674" y="2529"/>
                  <a:pt x="1625" y="2487"/>
                  <a:pt x="1590" y="2435"/>
                </a:cubicBezTo>
                <a:close/>
                <a:moveTo>
                  <a:pt x="1528" y="2253"/>
                </a:moveTo>
                <a:cubicBezTo>
                  <a:pt x="1526" y="2221"/>
                  <a:pt x="1530" y="2191"/>
                  <a:pt x="1536" y="2162"/>
                </a:cubicBezTo>
                <a:cubicBezTo>
                  <a:pt x="1628" y="2194"/>
                  <a:pt x="1720" y="2221"/>
                  <a:pt x="1814" y="2245"/>
                </a:cubicBezTo>
                <a:cubicBezTo>
                  <a:pt x="1735" y="2301"/>
                  <a:pt x="1656" y="2357"/>
                  <a:pt x="1577" y="2414"/>
                </a:cubicBezTo>
                <a:cubicBezTo>
                  <a:pt x="1548" y="2364"/>
                  <a:pt x="1530" y="2309"/>
                  <a:pt x="1528" y="2253"/>
                </a:cubicBezTo>
                <a:close/>
                <a:moveTo>
                  <a:pt x="1720" y="1921"/>
                </a:moveTo>
                <a:cubicBezTo>
                  <a:pt x="1756" y="2018"/>
                  <a:pt x="1794" y="2115"/>
                  <a:pt x="1833" y="2211"/>
                </a:cubicBezTo>
                <a:cubicBezTo>
                  <a:pt x="1736" y="2188"/>
                  <a:pt x="1639" y="2164"/>
                  <a:pt x="1541" y="2143"/>
                </a:cubicBezTo>
                <a:cubicBezTo>
                  <a:pt x="1569" y="2050"/>
                  <a:pt x="1637" y="1973"/>
                  <a:pt x="1720" y="1921"/>
                </a:cubicBezTo>
                <a:close/>
                <a:moveTo>
                  <a:pt x="1067" y="2081"/>
                </a:moveTo>
                <a:cubicBezTo>
                  <a:pt x="1063" y="2080"/>
                  <a:pt x="1058" y="2080"/>
                  <a:pt x="1054" y="2082"/>
                </a:cubicBezTo>
                <a:cubicBezTo>
                  <a:pt x="964" y="2121"/>
                  <a:pt x="875" y="2161"/>
                  <a:pt x="786" y="2204"/>
                </a:cubicBezTo>
                <a:cubicBezTo>
                  <a:pt x="785" y="2201"/>
                  <a:pt x="784" y="2198"/>
                  <a:pt x="783" y="2196"/>
                </a:cubicBezTo>
                <a:cubicBezTo>
                  <a:pt x="829" y="2088"/>
                  <a:pt x="880" y="1984"/>
                  <a:pt x="932" y="1880"/>
                </a:cubicBezTo>
                <a:cubicBezTo>
                  <a:pt x="1003" y="1923"/>
                  <a:pt x="1044" y="1998"/>
                  <a:pt x="1067" y="2081"/>
                </a:cubicBezTo>
                <a:close/>
                <a:moveTo>
                  <a:pt x="1074" y="2113"/>
                </a:moveTo>
                <a:cubicBezTo>
                  <a:pt x="1088" y="2180"/>
                  <a:pt x="1091" y="2249"/>
                  <a:pt x="1088" y="2311"/>
                </a:cubicBezTo>
                <a:cubicBezTo>
                  <a:pt x="1087" y="2320"/>
                  <a:pt x="1087" y="2329"/>
                  <a:pt x="1086" y="2339"/>
                </a:cubicBezTo>
                <a:cubicBezTo>
                  <a:pt x="1000" y="2305"/>
                  <a:pt x="916" y="2271"/>
                  <a:pt x="832" y="2235"/>
                </a:cubicBezTo>
                <a:cubicBezTo>
                  <a:pt x="913" y="2196"/>
                  <a:pt x="994" y="2156"/>
                  <a:pt x="1073" y="2114"/>
                </a:cubicBezTo>
                <a:cubicBezTo>
                  <a:pt x="1073" y="2114"/>
                  <a:pt x="1074" y="2114"/>
                  <a:pt x="1074" y="2113"/>
                </a:cubicBezTo>
                <a:close/>
                <a:moveTo>
                  <a:pt x="986" y="2554"/>
                </a:moveTo>
                <a:cubicBezTo>
                  <a:pt x="960" y="2575"/>
                  <a:pt x="927" y="2592"/>
                  <a:pt x="892" y="2604"/>
                </a:cubicBezTo>
                <a:cubicBezTo>
                  <a:pt x="887" y="2572"/>
                  <a:pt x="874" y="2527"/>
                  <a:pt x="873" y="2524"/>
                </a:cubicBezTo>
                <a:cubicBezTo>
                  <a:pt x="861" y="2484"/>
                  <a:pt x="849" y="2445"/>
                  <a:pt x="837" y="2405"/>
                </a:cubicBezTo>
                <a:cubicBezTo>
                  <a:pt x="822" y="2358"/>
                  <a:pt x="807" y="2312"/>
                  <a:pt x="791" y="2266"/>
                </a:cubicBezTo>
                <a:cubicBezTo>
                  <a:pt x="887" y="2307"/>
                  <a:pt x="984" y="2344"/>
                  <a:pt x="1081" y="2377"/>
                </a:cubicBezTo>
                <a:cubicBezTo>
                  <a:pt x="1069" y="2445"/>
                  <a:pt x="1042" y="2511"/>
                  <a:pt x="986" y="2554"/>
                </a:cubicBezTo>
                <a:moveTo>
                  <a:pt x="658" y="2625"/>
                </a:moveTo>
                <a:cubicBezTo>
                  <a:pt x="645" y="2622"/>
                  <a:pt x="632" y="2618"/>
                  <a:pt x="619" y="2614"/>
                </a:cubicBezTo>
                <a:cubicBezTo>
                  <a:pt x="622" y="2614"/>
                  <a:pt x="624" y="2612"/>
                  <a:pt x="626" y="2610"/>
                </a:cubicBezTo>
                <a:cubicBezTo>
                  <a:pt x="683" y="2509"/>
                  <a:pt x="709" y="2383"/>
                  <a:pt x="750" y="2274"/>
                </a:cubicBezTo>
                <a:cubicBezTo>
                  <a:pt x="756" y="2271"/>
                  <a:pt x="761" y="2269"/>
                  <a:pt x="766" y="2266"/>
                </a:cubicBezTo>
                <a:cubicBezTo>
                  <a:pt x="785" y="2341"/>
                  <a:pt x="806" y="2415"/>
                  <a:pt x="827" y="2488"/>
                </a:cubicBezTo>
                <a:cubicBezTo>
                  <a:pt x="836" y="2518"/>
                  <a:pt x="841" y="2577"/>
                  <a:pt x="860" y="2615"/>
                </a:cubicBezTo>
                <a:cubicBezTo>
                  <a:pt x="792" y="2634"/>
                  <a:pt x="718" y="2639"/>
                  <a:pt x="658" y="2625"/>
                </a:cubicBezTo>
                <a:moveTo>
                  <a:pt x="428" y="2412"/>
                </a:moveTo>
                <a:cubicBezTo>
                  <a:pt x="519" y="2376"/>
                  <a:pt x="609" y="2338"/>
                  <a:pt x="699" y="2297"/>
                </a:cubicBezTo>
                <a:cubicBezTo>
                  <a:pt x="657" y="2396"/>
                  <a:pt x="614" y="2504"/>
                  <a:pt x="609" y="2605"/>
                </a:cubicBezTo>
                <a:cubicBezTo>
                  <a:pt x="609" y="2607"/>
                  <a:pt x="609" y="2609"/>
                  <a:pt x="610" y="2610"/>
                </a:cubicBezTo>
                <a:cubicBezTo>
                  <a:pt x="522" y="2575"/>
                  <a:pt x="462" y="2500"/>
                  <a:pt x="428" y="2412"/>
                </a:cubicBezTo>
                <a:close/>
                <a:moveTo>
                  <a:pt x="391" y="2172"/>
                </a:moveTo>
                <a:cubicBezTo>
                  <a:pt x="393" y="2135"/>
                  <a:pt x="400" y="2102"/>
                  <a:pt x="411" y="2072"/>
                </a:cubicBezTo>
                <a:cubicBezTo>
                  <a:pt x="510" y="2131"/>
                  <a:pt x="615" y="2186"/>
                  <a:pt x="722" y="2235"/>
                </a:cubicBezTo>
                <a:cubicBezTo>
                  <a:pt x="620" y="2285"/>
                  <a:pt x="519" y="2338"/>
                  <a:pt x="421" y="2394"/>
                </a:cubicBezTo>
                <a:cubicBezTo>
                  <a:pt x="396" y="2322"/>
                  <a:pt x="386" y="2244"/>
                  <a:pt x="391" y="2172"/>
                </a:cubicBezTo>
                <a:close/>
                <a:moveTo>
                  <a:pt x="633" y="1878"/>
                </a:moveTo>
                <a:cubicBezTo>
                  <a:pt x="667" y="1982"/>
                  <a:pt x="703" y="2087"/>
                  <a:pt x="745" y="2188"/>
                </a:cubicBezTo>
                <a:cubicBezTo>
                  <a:pt x="744" y="2191"/>
                  <a:pt x="742" y="2194"/>
                  <a:pt x="741" y="2196"/>
                </a:cubicBezTo>
                <a:cubicBezTo>
                  <a:pt x="633" y="2150"/>
                  <a:pt x="526" y="2101"/>
                  <a:pt x="419" y="2052"/>
                </a:cubicBezTo>
                <a:cubicBezTo>
                  <a:pt x="459" y="1960"/>
                  <a:pt x="539" y="1904"/>
                  <a:pt x="633" y="1878"/>
                </a:cubicBezTo>
                <a:close/>
                <a:moveTo>
                  <a:pt x="892" y="1871"/>
                </a:moveTo>
                <a:cubicBezTo>
                  <a:pt x="893" y="1872"/>
                  <a:pt x="894" y="1872"/>
                  <a:pt x="895" y="1872"/>
                </a:cubicBezTo>
                <a:cubicBezTo>
                  <a:pt x="846" y="1959"/>
                  <a:pt x="804" y="2050"/>
                  <a:pt x="764" y="2143"/>
                </a:cubicBezTo>
                <a:cubicBezTo>
                  <a:pt x="731" y="2052"/>
                  <a:pt x="693" y="1961"/>
                  <a:pt x="655" y="1873"/>
                </a:cubicBezTo>
                <a:cubicBezTo>
                  <a:pt x="730" y="1856"/>
                  <a:pt x="812" y="1856"/>
                  <a:pt x="892" y="1871"/>
                </a:cubicBezTo>
                <a:moveTo>
                  <a:pt x="111" y="787"/>
                </a:moveTo>
                <a:cubicBezTo>
                  <a:pt x="58" y="735"/>
                  <a:pt x="19" y="619"/>
                  <a:pt x="131" y="613"/>
                </a:cubicBezTo>
                <a:cubicBezTo>
                  <a:pt x="224" y="608"/>
                  <a:pt x="332" y="653"/>
                  <a:pt x="417" y="688"/>
                </a:cubicBezTo>
                <a:cubicBezTo>
                  <a:pt x="589" y="759"/>
                  <a:pt x="756" y="846"/>
                  <a:pt x="924" y="928"/>
                </a:cubicBezTo>
                <a:cubicBezTo>
                  <a:pt x="856" y="918"/>
                  <a:pt x="788" y="909"/>
                  <a:pt x="720" y="901"/>
                </a:cubicBezTo>
                <a:cubicBezTo>
                  <a:pt x="564" y="882"/>
                  <a:pt x="410" y="864"/>
                  <a:pt x="254" y="884"/>
                </a:cubicBezTo>
                <a:cubicBezTo>
                  <a:pt x="250" y="883"/>
                  <a:pt x="246" y="882"/>
                  <a:pt x="242" y="882"/>
                </a:cubicBezTo>
                <a:cubicBezTo>
                  <a:pt x="242" y="879"/>
                  <a:pt x="241" y="875"/>
                  <a:pt x="237" y="873"/>
                </a:cubicBezTo>
                <a:cubicBezTo>
                  <a:pt x="193" y="848"/>
                  <a:pt x="148" y="823"/>
                  <a:pt x="111" y="787"/>
                </a:cubicBezTo>
                <a:close/>
                <a:moveTo>
                  <a:pt x="342" y="397"/>
                </a:moveTo>
                <a:cubicBezTo>
                  <a:pt x="436" y="422"/>
                  <a:pt x="517" y="491"/>
                  <a:pt x="585" y="557"/>
                </a:cubicBezTo>
                <a:cubicBezTo>
                  <a:pt x="692" y="658"/>
                  <a:pt x="794" y="766"/>
                  <a:pt x="898" y="871"/>
                </a:cubicBezTo>
                <a:cubicBezTo>
                  <a:pt x="781" y="812"/>
                  <a:pt x="663" y="754"/>
                  <a:pt x="544" y="698"/>
                </a:cubicBezTo>
                <a:cubicBezTo>
                  <a:pt x="425" y="642"/>
                  <a:pt x="296" y="583"/>
                  <a:pt x="163" y="572"/>
                </a:cubicBezTo>
                <a:cubicBezTo>
                  <a:pt x="158" y="572"/>
                  <a:pt x="154" y="571"/>
                  <a:pt x="150" y="571"/>
                </a:cubicBezTo>
                <a:cubicBezTo>
                  <a:pt x="150" y="571"/>
                  <a:pt x="150" y="571"/>
                  <a:pt x="149" y="571"/>
                </a:cubicBezTo>
                <a:cubicBezTo>
                  <a:pt x="82" y="437"/>
                  <a:pt x="234" y="370"/>
                  <a:pt x="342" y="397"/>
                </a:cubicBezTo>
                <a:close/>
                <a:moveTo>
                  <a:pt x="472" y="174"/>
                </a:moveTo>
                <a:cubicBezTo>
                  <a:pt x="476" y="184"/>
                  <a:pt x="491" y="189"/>
                  <a:pt x="498" y="182"/>
                </a:cubicBezTo>
                <a:cubicBezTo>
                  <a:pt x="503" y="184"/>
                  <a:pt x="507" y="185"/>
                  <a:pt x="512" y="187"/>
                </a:cubicBezTo>
                <a:cubicBezTo>
                  <a:pt x="604" y="229"/>
                  <a:pt x="657" y="325"/>
                  <a:pt x="706" y="408"/>
                </a:cubicBezTo>
                <a:cubicBezTo>
                  <a:pt x="794" y="556"/>
                  <a:pt x="871" y="709"/>
                  <a:pt x="949" y="862"/>
                </a:cubicBezTo>
                <a:cubicBezTo>
                  <a:pt x="856" y="766"/>
                  <a:pt x="762" y="670"/>
                  <a:pt x="667" y="576"/>
                </a:cubicBezTo>
                <a:cubicBezTo>
                  <a:pt x="586" y="495"/>
                  <a:pt x="498" y="411"/>
                  <a:pt x="389" y="369"/>
                </a:cubicBezTo>
                <a:cubicBezTo>
                  <a:pt x="360" y="358"/>
                  <a:pt x="328" y="350"/>
                  <a:pt x="296" y="347"/>
                </a:cubicBezTo>
                <a:cubicBezTo>
                  <a:pt x="273" y="229"/>
                  <a:pt x="367" y="152"/>
                  <a:pt x="472" y="174"/>
                </a:cubicBezTo>
                <a:close/>
                <a:moveTo>
                  <a:pt x="760" y="99"/>
                </a:moveTo>
                <a:cubicBezTo>
                  <a:pt x="836" y="164"/>
                  <a:pt x="868" y="267"/>
                  <a:pt x="898" y="360"/>
                </a:cubicBezTo>
                <a:cubicBezTo>
                  <a:pt x="954" y="537"/>
                  <a:pt x="991" y="721"/>
                  <a:pt x="1015" y="906"/>
                </a:cubicBezTo>
                <a:cubicBezTo>
                  <a:pt x="955" y="765"/>
                  <a:pt x="881" y="629"/>
                  <a:pt x="807" y="496"/>
                </a:cubicBezTo>
                <a:cubicBezTo>
                  <a:pt x="745" y="385"/>
                  <a:pt x="683" y="246"/>
                  <a:pt x="576" y="172"/>
                </a:cubicBezTo>
                <a:cubicBezTo>
                  <a:pt x="557" y="158"/>
                  <a:pt x="535" y="147"/>
                  <a:pt x="513" y="139"/>
                </a:cubicBezTo>
                <a:cubicBezTo>
                  <a:pt x="553" y="39"/>
                  <a:pt x="673" y="26"/>
                  <a:pt x="760" y="99"/>
                </a:cubicBezTo>
                <a:close/>
                <a:moveTo>
                  <a:pt x="2849" y="194"/>
                </a:moveTo>
                <a:cubicBezTo>
                  <a:pt x="2818" y="144"/>
                  <a:pt x="2750" y="126"/>
                  <a:pt x="2696" y="145"/>
                </a:cubicBezTo>
                <a:cubicBezTo>
                  <a:pt x="2632" y="167"/>
                  <a:pt x="2596" y="236"/>
                  <a:pt x="2602" y="302"/>
                </a:cubicBezTo>
                <a:cubicBezTo>
                  <a:pt x="2603" y="312"/>
                  <a:pt x="2610" y="321"/>
                  <a:pt x="2621" y="321"/>
                </a:cubicBezTo>
                <a:cubicBezTo>
                  <a:pt x="2625" y="321"/>
                  <a:pt x="2629" y="321"/>
                  <a:pt x="2633" y="320"/>
                </a:cubicBezTo>
                <a:cubicBezTo>
                  <a:pt x="2634" y="322"/>
                  <a:pt x="2635" y="323"/>
                  <a:pt x="2637" y="324"/>
                </a:cubicBezTo>
                <a:cubicBezTo>
                  <a:pt x="2638" y="325"/>
                  <a:pt x="2639" y="326"/>
                  <a:pt x="2641" y="327"/>
                </a:cubicBezTo>
                <a:cubicBezTo>
                  <a:pt x="2472" y="514"/>
                  <a:pt x="2348" y="750"/>
                  <a:pt x="2318" y="1003"/>
                </a:cubicBezTo>
                <a:cubicBezTo>
                  <a:pt x="2318" y="1004"/>
                  <a:pt x="2318" y="1006"/>
                  <a:pt x="2318" y="1007"/>
                </a:cubicBezTo>
                <a:cubicBezTo>
                  <a:pt x="2302" y="1001"/>
                  <a:pt x="2286" y="1002"/>
                  <a:pt x="2276" y="1016"/>
                </a:cubicBezTo>
                <a:cubicBezTo>
                  <a:pt x="1927" y="1046"/>
                  <a:pt x="1579" y="1014"/>
                  <a:pt x="1233" y="969"/>
                </a:cubicBezTo>
                <a:cubicBezTo>
                  <a:pt x="1172" y="961"/>
                  <a:pt x="1110" y="953"/>
                  <a:pt x="1049" y="944"/>
                </a:cubicBezTo>
                <a:cubicBezTo>
                  <a:pt x="1039" y="799"/>
                  <a:pt x="1017" y="656"/>
                  <a:pt x="982" y="514"/>
                </a:cubicBezTo>
                <a:cubicBezTo>
                  <a:pt x="950" y="387"/>
                  <a:pt x="918" y="239"/>
                  <a:pt x="841" y="130"/>
                </a:cubicBezTo>
                <a:cubicBezTo>
                  <a:pt x="790" y="59"/>
                  <a:pt x="707" y="0"/>
                  <a:pt x="616" y="11"/>
                </a:cubicBezTo>
                <a:cubicBezTo>
                  <a:pt x="552" y="18"/>
                  <a:pt x="489" y="65"/>
                  <a:pt x="473" y="128"/>
                </a:cubicBezTo>
                <a:cubicBezTo>
                  <a:pt x="421" y="117"/>
                  <a:pt x="367" y="124"/>
                  <a:pt x="323" y="156"/>
                </a:cubicBezTo>
                <a:cubicBezTo>
                  <a:pt x="261" y="201"/>
                  <a:pt x="241" y="278"/>
                  <a:pt x="265" y="347"/>
                </a:cubicBezTo>
                <a:cubicBezTo>
                  <a:pt x="220" y="348"/>
                  <a:pt x="176" y="362"/>
                  <a:pt x="142" y="396"/>
                </a:cubicBezTo>
                <a:cubicBezTo>
                  <a:pt x="95" y="444"/>
                  <a:pt x="82" y="521"/>
                  <a:pt x="127" y="572"/>
                </a:cubicBezTo>
                <a:cubicBezTo>
                  <a:pt x="57" y="577"/>
                  <a:pt x="0" y="616"/>
                  <a:pt x="13" y="700"/>
                </a:cubicBezTo>
                <a:cubicBezTo>
                  <a:pt x="28" y="796"/>
                  <a:pt x="124" y="870"/>
                  <a:pt x="216" y="889"/>
                </a:cubicBezTo>
                <a:cubicBezTo>
                  <a:pt x="188" y="905"/>
                  <a:pt x="167" y="945"/>
                  <a:pt x="167" y="973"/>
                </a:cubicBezTo>
                <a:cubicBezTo>
                  <a:pt x="166" y="1014"/>
                  <a:pt x="191" y="1045"/>
                  <a:pt x="226" y="1058"/>
                </a:cubicBezTo>
                <a:cubicBezTo>
                  <a:pt x="224" y="1061"/>
                  <a:pt x="224" y="1065"/>
                  <a:pt x="226" y="1068"/>
                </a:cubicBezTo>
                <a:cubicBezTo>
                  <a:pt x="211" y="1288"/>
                  <a:pt x="367" y="1511"/>
                  <a:pt x="526" y="1647"/>
                </a:cubicBezTo>
                <a:cubicBezTo>
                  <a:pt x="606" y="1716"/>
                  <a:pt x="697" y="1771"/>
                  <a:pt x="793" y="1812"/>
                </a:cubicBezTo>
                <a:cubicBezTo>
                  <a:pt x="582" y="1806"/>
                  <a:pt x="375" y="1897"/>
                  <a:pt x="345" y="2136"/>
                </a:cubicBezTo>
                <a:cubicBezTo>
                  <a:pt x="318" y="2356"/>
                  <a:pt x="417" y="2632"/>
                  <a:pt x="659" y="2675"/>
                </a:cubicBezTo>
                <a:cubicBezTo>
                  <a:pt x="773" y="2695"/>
                  <a:pt x="922" y="2666"/>
                  <a:pt x="1015" y="2594"/>
                </a:cubicBezTo>
                <a:cubicBezTo>
                  <a:pt x="1091" y="2534"/>
                  <a:pt x="1122" y="2440"/>
                  <a:pt x="1131" y="2347"/>
                </a:cubicBezTo>
                <a:cubicBezTo>
                  <a:pt x="1146" y="2199"/>
                  <a:pt x="1122" y="1978"/>
                  <a:pt x="999" y="1880"/>
                </a:cubicBezTo>
                <a:cubicBezTo>
                  <a:pt x="1079" y="1900"/>
                  <a:pt x="1161" y="1912"/>
                  <a:pt x="1243" y="1918"/>
                </a:cubicBezTo>
                <a:cubicBezTo>
                  <a:pt x="1376" y="1928"/>
                  <a:pt x="1519" y="1926"/>
                  <a:pt x="1658" y="1904"/>
                </a:cubicBezTo>
                <a:cubicBezTo>
                  <a:pt x="1538" y="1987"/>
                  <a:pt x="1462" y="2132"/>
                  <a:pt x="1479" y="2282"/>
                </a:cubicBezTo>
                <a:cubicBezTo>
                  <a:pt x="1503" y="2485"/>
                  <a:pt x="1686" y="2656"/>
                  <a:pt x="1895" y="2632"/>
                </a:cubicBezTo>
                <a:cubicBezTo>
                  <a:pt x="2122" y="2605"/>
                  <a:pt x="2242" y="2409"/>
                  <a:pt x="2224" y="2193"/>
                </a:cubicBezTo>
                <a:cubicBezTo>
                  <a:pt x="2208" y="2000"/>
                  <a:pt x="2086" y="1838"/>
                  <a:pt x="1912" y="1832"/>
                </a:cubicBezTo>
                <a:cubicBezTo>
                  <a:pt x="1946" y="1818"/>
                  <a:pt x="1978" y="1802"/>
                  <a:pt x="2009" y="1784"/>
                </a:cubicBezTo>
                <a:cubicBezTo>
                  <a:pt x="2217" y="1663"/>
                  <a:pt x="2346" y="1442"/>
                  <a:pt x="2360" y="1204"/>
                </a:cubicBezTo>
                <a:cubicBezTo>
                  <a:pt x="2360" y="1196"/>
                  <a:pt x="2358" y="1190"/>
                  <a:pt x="2354" y="1186"/>
                </a:cubicBezTo>
                <a:cubicBezTo>
                  <a:pt x="2373" y="1158"/>
                  <a:pt x="2383" y="1125"/>
                  <a:pt x="2380" y="1091"/>
                </a:cubicBezTo>
                <a:cubicBezTo>
                  <a:pt x="2417" y="958"/>
                  <a:pt x="2457" y="827"/>
                  <a:pt x="2523" y="704"/>
                </a:cubicBezTo>
                <a:cubicBezTo>
                  <a:pt x="2592" y="577"/>
                  <a:pt x="2681" y="470"/>
                  <a:pt x="2781" y="366"/>
                </a:cubicBezTo>
                <a:cubicBezTo>
                  <a:pt x="2795" y="362"/>
                  <a:pt x="2809" y="356"/>
                  <a:pt x="2822" y="347"/>
                </a:cubicBezTo>
                <a:cubicBezTo>
                  <a:pt x="2868" y="312"/>
                  <a:pt x="2878" y="243"/>
                  <a:pt x="2849" y="194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5" name="Grupo 734"/>
          <p:cNvGrpSpPr/>
          <p:nvPr/>
        </p:nvGrpSpPr>
        <p:grpSpPr>
          <a:xfrm>
            <a:off x="9201564" y="1143358"/>
            <a:ext cx="954088" cy="862013"/>
            <a:chOff x="8304213" y="387350"/>
            <a:chExt cx="954088" cy="862013"/>
          </a:xfrm>
        </p:grpSpPr>
        <p:sp>
          <p:nvSpPr>
            <p:cNvPr id="84" name="Freeform 684"/>
            <p:cNvSpPr>
              <a:spLocks noEditPoints="1"/>
            </p:cNvSpPr>
            <p:nvPr/>
          </p:nvSpPr>
          <p:spPr bwMode="auto">
            <a:xfrm>
              <a:off x="8304213" y="387350"/>
              <a:ext cx="954088" cy="862013"/>
            </a:xfrm>
            <a:custGeom>
              <a:avLst/>
              <a:gdLst>
                <a:gd name="T0" fmla="*/ 1364 w 1858"/>
                <a:gd name="T1" fmla="*/ 1233 h 1683"/>
                <a:gd name="T2" fmla="*/ 1264 w 1858"/>
                <a:gd name="T3" fmla="*/ 1103 h 1683"/>
                <a:gd name="T4" fmla="*/ 875 w 1858"/>
                <a:gd name="T5" fmla="*/ 572 h 1683"/>
                <a:gd name="T6" fmla="*/ 1103 w 1858"/>
                <a:gd name="T7" fmla="*/ 231 h 1683"/>
                <a:gd name="T8" fmla="*/ 1564 w 1858"/>
                <a:gd name="T9" fmla="*/ 1041 h 1683"/>
                <a:gd name="T10" fmla="*/ 1770 w 1858"/>
                <a:gd name="T11" fmla="*/ 1125 h 1683"/>
                <a:gd name="T12" fmla="*/ 1286 w 1858"/>
                <a:gd name="T13" fmla="*/ 1438 h 1683"/>
                <a:gd name="T14" fmla="*/ 1185 w 1858"/>
                <a:gd name="T15" fmla="*/ 1342 h 1683"/>
                <a:gd name="T16" fmla="*/ 1332 w 1858"/>
                <a:gd name="T17" fmla="*/ 1265 h 1683"/>
                <a:gd name="T18" fmla="*/ 1178 w 1858"/>
                <a:gd name="T19" fmla="*/ 1439 h 1683"/>
                <a:gd name="T20" fmla="*/ 979 w 1858"/>
                <a:gd name="T21" fmla="*/ 1567 h 1683"/>
                <a:gd name="T22" fmla="*/ 924 w 1858"/>
                <a:gd name="T23" fmla="*/ 1371 h 1683"/>
                <a:gd name="T24" fmla="*/ 184 w 1858"/>
                <a:gd name="T25" fmla="*/ 1435 h 1683"/>
                <a:gd name="T26" fmla="*/ 631 w 1858"/>
                <a:gd name="T27" fmla="*/ 805 h 1683"/>
                <a:gd name="T28" fmla="*/ 1034 w 1858"/>
                <a:gd name="T29" fmla="*/ 1269 h 1683"/>
                <a:gd name="T30" fmla="*/ 1178 w 1858"/>
                <a:gd name="T31" fmla="*/ 1439 h 1683"/>
                <a:gd name="T32" fmla="*/ 631 w 1858"/>
                <a:gd name="T33" fmla="*/ 431 h 1683"/>
                <a:gd name="T34" fmla="*/ 644 w 1858"/>
                <a:gd name="T35" fmla="*/ 423 h 1683"/>
                <a:gd name="T36" fmla="*/ 660 w 1858"/>
                <a:gd name="T37" fmla="*/ 764 h 1683"/>
                <a:gd name="T38" fmla="*/ 804 w 1858"/>
                <a:gd name="T39" fmla="*/ 779 h 1683"/>
                <a:gd name="T40" fmla="*/ 722 w 1858"/>
                <a:gd name="T41" fmla="*/ 801 h 1683"/>
                <a:gd name="T42" fmla="*/ 882 w 1858"/>
                <a:gd name="T43" fmla="*/ 750 h 1683"/>
                <a:gd name="T44" fmla="*/ 866 w 1858"/>
                <a:gd name="T45" fmla="*/ 1011 h 1683"/>
                <a:gd name="T46" fmla="*/ 825 w 1858"/>
                <a:gd name="T47" fmla="*/ 799 h 1683"/>
                <a:gd name="T48" fmla="*/ 920 w 1858"/>
                <a:gd name="T49" fmla="*/ 783 h 1683"/>
                <a:gd name="T50" fmla="*/ 866 w 1858"/>
                <a:gd name="T51" fmla="*/ 1011 h 1683"/>
                <a:gd name="T52" fmla="*/ 1187 w 1858"/>
                <a:gd name="T53" fmla="*/ 1063 h 1683"/>
                <a:gd name="T54" fmla="*/ 1311 w 1858"/>
                <a:gd name="T55" fmla="*/ 1229 h 1683"/>
                <a:gd name="T56" fmla="*/ 1152 w 1858"/>
                <a:gd name="T57" fmla="*/ 1337 h 1683"/>
                <a:gd name="T58" fmla="*/ 1030 w 1858"/>
                <a:gd name="T59" fmla="*/ 1211 h 1683"/>
                <a:gd name="T60" fmla="*/ 1179 w 1858"/>
                <a:gd name="T61" fmla="*/ 1066 h 1683"/>
                <a:gd name="T62" fmla="*/ 964 w 1858"/>
                <a:gd name="T63" fmla="*/ 1137 h 1683"/>
                <a:gd name="T64" fmla="*/ 890 w 1858"/>
                <a:gd name="T65" fmla="*/ 1036 h 1683"/>
                <a:gd name="T66" fmla="*/ 1055 w 1858"/>
                <a:gd name="T67" fmla="*/ 911 h 1683"/>
                <a:gd name="T68" fmla="*/ 1163 w 1858"/>
                <a:gd name="T69" fmla="*/ 1034 h 1683"/>
                <a:gd name="T70" fmla="*/ 1815 w 1858"/>
                <a:gd name="T71" fmla="*/ 1117 h 1683"/>
                <a:gd name="T72" fmla="*/ 1588 w 1858"/>
                <a:gd name="T73" fmla="*/ 168 h 1683"/>
                <a:gd name="T74" fmla="*/ 860 w 1858"/>
                <a:gd name="T75" fmla="*/ 520 h 1683"/>
                <a:gd name="T76" fmla="*/ 634 w 1858"/>
                <a:gd name="T77" fmla="*/ 404 h 1683"/>
                <a:gd name="T78" fmla="*/ 589 w 1858"/>
                <a:gd name="T79" fmla="*/ 405 h 1683"/>
                <a:gd name="T80" fmla="*/ 718 w 1858"/>
                <a:gd name="T81" fmla="*/ 93 h 1683"/>
                <a:gd name="T82" fmla="*/ 664 w 1858"/>
                <a:gd name="T83" fmla="*/ 257 h 1683"/>
                <a:gd name="T84" fmla="*/ 618 w 1858"/>
                <a:gd name="T85" fmla="*/ 3 h 1683"/>
                <a:gd name="T86" fmla="*/ 561 w 1858"/>
                <a:gd name="T87" fmla="*/ 418 h 1683"/>
                <a:gd name="T88" fmla="*/ 97 w 1858"/>
                <a:gd name="T89" fmla="*/ 463 h 1683"/>
                <a:gd name="T90" fmla="*/ 254 w 1858"/>
                <a:gd name="T91" fmla="*/ 590 h 1683"/>
                <a:gd name="T92" fmla="*/ 177 w 1858"/>
                <a:gd name="T93" fmla="*/ 598 h 1683"/>
                <a:gd name="T94" fmla="*/ 118 w 1858"/>
                <a:gd name="T95" fmla="*/ 505 h 1683"/>
                <a:gd name="T96" fmla="*/ 463 w 1858"/>
                <a:gd name="T97" fmla="*/ 537 h 1683"/>
                <a:gd name="T98" fmla="*/ 458 w 1858"/>
                <a:gd name="T99" fmla="*/ 633 h 1683"/>
                <a:gd name="T100" fmla="*/ 139 w 1858"/>
                <a:gd name="T101" fmla="*/ 1433 h 1683"/>
                <a:gd name="T102" fmla="*/ 924 w 1858"/>
                <a:gd name="T103" fmla="*/ 1428 h 1683"/>
                <a:gd name="T104" fmla="*/ 1217 w 1858"/>
                <a:gd name="T105" fmla="*/ 1445 h 1683"/>
                <a:gd name="T106" fmla="*/ 1397 w 1858"/>
                <a:gd name="T107" fmla="*/ 1317 h 1683"/>
                <a:gd name="T108" fmla="*/ 1818 w 1858"/>
                <a:gd name="T109" fmla="*/ 1278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58" h="1683">
                  <a:moveTo>
                    <a:pt x="1681" y="1305"/>
                  </a:moveTo>
                  <a:cubicBezTo>
                    <a:pt x="1572" y="1322"/>
                    <a:pt x="1457" y="1287"/>
                    <a:pt x="1364" y="1233"/>
                  </a:cubicBezTo>
                  <a:cubicBezTo>
                    <a:pt x="1361" y="1232"/>
                    <a:pt x="1359" y="1231"/>
                    <a:pt x="1357" y="1231"/>
                  </a:cubicBezTo>
                  <a:cubicBezTo>
                    <a:pt x="1330" y="1186"/>
                    <a:pt x="1295" y="1144"/>
                    <a:pt x="1264" y="1103"/>
                  </a:cubicBezTo>
                  <a:cubicBezTo>
                    <a:pt x="1146" y="951"/>
                    <a:pt x="1019" y="792"/>
                    <a:pt x="856" y="685"/>
                  </a:cubicBezTo>
                  <a:cubicBezTo>
                    <a:pt x="872" y="650"/>
                    <a:pt x="880" y="611"/>
                    <a:pt x="875" y="572"/>
                  </a:cubicBezTo>
                  <a:cubicBezTo>
                    <a:pt x="875" y="569"/>
                    <a:pt x="874" y="567"/>
                    <a:pt x="874" y="564"/>
                  </a:cubicBezTo>
                  <a:cubicBezTo>
                    <a:pt x="909" y="430"/>
                    <a:pt x="987" y="309"/>
                    <a:pt x="1103" y="231"/>
                  </a:cubicBezTo>
                  <a:cubicBezTo>
                    <a:pt x="1242" y="136"/>
                    <a:pt x="1462" y="93"/>
                    <a:pt x="1594" y="222"/>
                  </a:cubicBezTo>
                  <a:cubicBezTo>
                    <a:pt x="1817" y="440"/>
                    <a:pt x="1773" y="833"/>
                    <a:pt x="1564" y="1041"/>
                  </a:cubicBezTo>
                  <a:cubicBezTo>
                    <a:pt x="1552" y="1054"/>
                    <a:pt x="1561" y="1075"/>
                    <a:pt x="1578" y="1075"/>
                  </a:cubicBezTo>
                  <a:cubicBezTo>
                    <a:pt x="1642" y="1076"/>
                    <a:pt x="1720" y="1076"/>
                    <a:pt x="1770" y="1125"/>
                  </a:cubicBezTo>
                  <a:cubicBezTo>
                    <a:pt x="1853" y="1207"/>
                    <a:pt x="1765" y="1291"/>
                    <a:pt x="1681" y="1305"/>
                  </a:cubicBezTo>
                  <a:close/>
                  <a:moveTo>
                    <a:pt x="1286" y="1438"/>
                  </a:moveTo>
                  <a:cubicBezTo>
                    <a:pt x="1248" y="1431"/>
                    <a:pt x="1209" y="1396"/>
                    <a:pt x="1174" y="1360"/>
                  </a:cubicBezTo>
                  <a:cubicBezTo>
                    <a:pt x="1181" y="1358"/>
                    <a:pt x="1186" y="1351"/>
                    <a:pt x="1185" y="1342"/>
                  </a:cubicBezTo>
                  <a:cubicBezTo>
                    <a:pt x="1179" y="1314"/>
                    <a:pt x="1232" y="1281"/>
                    <a:pt x="1253" y="1273"/>
                  </a:cubicBezTo>
                  <a:cubicBezTo>
                    <a:pt x="1280" y="1262"/>
                    <a:pt x="1305" y="1269"/>
                    <a:pt x="1332" y="1265"/>
                  </a:cubicBezTo>
                  <a:cubicBezTo>
                    <a:pt x="1372" y="1342"/>
                    <a:pt x="1416" y="1463"/>
                    <a:pt x="1286" y="1438"/>
                  </a:cubicBezTo>
                  <a:close/>
                  <a:moveTo>
                    <a:pt x="1178" y="1439"/>
                  </a:moveTo>
                  <a:cubicBezTo>
                    <a:pt x="1172" y="1486"/>
                    <a:pt x="1169" y="1540"/>
                    <a:pt x="1142" y="1580"/>
                  </a:cubicBezTo>
                  <a:cubicBezTo>
                    <a:pt x="1100" y="1642"/>
                    <a:pt x="1007" y="1644"/>
                    <a:pt x="979" y="1567"/>
                  </a:cubicBezTo>
                  <a:cubicBezTo>
                    <a:pt x="958" y="1508"/>
                    <a:pt x="968" y="1441"/>
                    <a:pt x="957" y="1380"/>
                  </a:cubicBezTo>
                  <a:cubicBezTo>
                    <a:pt x="954" y="1365"/>
                    <a:pt x="934" y="1361"/>
                    <a:pt x="924" y="1371"/>
                  </a:cubicBezTo>
                  <a:cubicBezTo>
                    <a:pt x="823" y="1478"/>
                    <a:pt x="710" y="1599"/>
                    <a:pt x="558" y="1626"/>
                  </a:cubicBezTo>
                  <a:cubicBezTo>
                    <a:pt x="409" y="1653"/>
                    <a:pt x="253" y="1568"/>
                    <a:pt x="184" y="1435"/>
                  </a:cubicBezTo>
                  <a:cubicBezTo>
                    <a:pt x="113" y="1300"/>
                    <a:pt x="137" y="1128"/>
                    <a:pt x="225" y="1006"/>
                  </a:cubicBezTo>
                  <a:cubicBezTo>
                    <a:pt x="320" y="876"/>
                    <a:pt x="475" y="818"/>
                    <a:pt x="631" y="805"/>
                  </a:cubicBezTo>
                  <a:cubicBezTo>
                    <a:pt x="651" y="809"/>
                    <a:pt x="672" y="810"/>
                    <a:pt x="693" y="807"/>
                  </a:cubicBezTo>
                  <a:cubicBezTo>
                    <a:pt x="779" y="977"/>
                    <a:pt x="903" y="1132"/>
                    <a:pt x="1034" y="1269"/>
                  </a:cubicBezTo>
                  <a:cubicBezTo>
                    <a:pt x="1061" y="1297"/>
                    <a:pt x="1122" y="1368"/>
                    <a:pt x="1189" y="1423"/>
                  </a:cubicBezTo>
                  <a:cubicBezTo>
                    <a:pt x="1183" y="1426"/>
                    <a:pt x="1179" y="1431"/>
                    <a:pt x="1178" y="1439"/>
                  </a:cubicBezTo>
                  <a:moveTo>
                    <a:pt x="500" y="615"/>
                  </a:moveTo>
                  <a:cubicBezTo>
                    <a:pt x="492" y="523"/>
                    <a:pt x="555" y="466"/>
                    <a:pt x="631" y="431"/>
                  </a:cubicBezTo>
                  <a:cubicBezTo>
                    <a:pt x="636" y="428"/>
                    <a:pt x="638" y="425"/>
                    <a:pt x="640" y="422"/>
                  </a:cubicBezTo>
                  <a:cubicBezTo>
                    <a:pt x="641" y="422"/>
                    <a:pt x="642" y="423"/>
                    <a:pt x="644" y="423"/>
                  </a:cubicBezTo>
                  <a:cubicBezTo>
                    <a:pt x="733" y="435"/>
                    <a:pt x="828" y="491"/>
                    <a:pt x="831" y="592"/>
                  </a:cubicBezTo>
                  <a:cubicBezTo>
                    <a:pt x="833" y="684"/>
                    <a:pt x="752" y="768"/>
                    <a:pt x="660" y="764"/>
                  </a:cubicBezTo>
                  <a:cubicBezTo>
                    <a:pt x="580" y="761"/>
                    <a:pt x="507" y="693"/>
                    <a:pt x="500" y="615"/>
                  </a:cubicBezTo>
                  <a:close/>
                  <a:moveTo>
                    <a:pt x="804" y="779"/>
                  </a:moveTo>
                  <a:cubicBezTo>
                    <a:pt x="779" y="799"/>
                    <a:pt x="763" y="825"/>
                    <a:pt x="758" y="855"/>
                  </a:cubicBezTo>
                  <a:cubicBezTo>
                    <a:pt x="746" y="837"/>
                    <a:pt x="734" y="819"/>
                    <a:pt x="722" y="801"/>
                  </a:cubicBezTo>
                  <a:cubicBezTo>
                    <a:pt x="769" y="787"/>
                    <a:pt x="810" y="756"/>
                    <a:pt x="838" y="715"/>
                  </a:cubicBezTo>
                  <a:cubicBezTo>
                    <a:pt x="853" y="727"/>
                    <a:pt x="867" y="739"/>
                    <a:pt x="882" y="750"/>
                  </a:cubicBezTo>
                  <a:cubicBezTo>
                    <a:pt x="854" y="751"/>
                    <a:pt x="823" y="764"/>
                    <a:pt x="804" y="779"/>
                  </a:cubicBezTo>
                  <a:close/>
                  <a:moveTo>
                    <a:pt x="866" y="1011"/>
                  </a:moveTo>
                  <a:cubicBezTo>
                    <a:pt x="834" y="967"/>
                    <a:pt x="803" y="922"/>
                    <a:pt x="773" y="877"/>
                  </a:cubicBezTo>
                  <a:cubicBezTo>
                    <a:pt x="778" y="845"/>
                    <a:pt x="798" y="817"/>
                    <a:pt x="825" y="799"/>
                  </a:cubicBezTo>
                  <a:cubicBezTo>
                    <a:pt x="858" y="778"/>
                    <a:pt x="884" y="784"/>
                    <a:pt x="920" y="783"/>
                  </a:cubicBezTo>
                  <a:cubicBezTo>
                    <a:pt x="920" y="783"/>
                    <a:pt x="920" y="783"/>
                    <a:pt x="920" y="783"/>
                  </a:cubicBezTo>
                  <a:cubicBezTo>
                    <a:pt x="959" y="816"/>
                    <a:pt x="996" y="850"/>
                    <a:pt x="1031" y="886"/>
                  </a:cubicBezTo>
                  <a:cubicBezTo>
                    <a:pt x="956" y="869"/>
                    <a:pt x="874" y="936"/>
                    <a:pt x="866" y="1011"/>
                  </a:cubicBezTo>
                  <a:close/>
                  <a:moveTo>
                    <a:pt x="1179" y="1066"/>
                  </a:moveTo>
                  <a:cubicBezTo>
                    <a:pt x="1182" y="1066"/>
                    <a:pt x="1185" y="1065"/>
                    <a:pt x="1187" y="1063"/>
                  </a:cubicBezTo>
                  <a:cubicBezTo>
                    <a:pt x="1227" y="1112"/>
                    <a:pt x="1266" y="1162"/>
                    <a:pt x="1301" y="1214"/>
                  </a:cubicBezTo>
                  <a:cubicBezTo>
                    <a:pt x="1304" y="1218"/>
                    <a:pt x="1307" y="1223"/>
                    <a:pt x="1311" y="1229"/>
                  </a:cubicBezTo>
                  <a:cubicBezTo>
                    <a:pt x="1279" y="1224"/>
                    <a:pt x="1239" y="1238"/>
                    <a:pt x="1214" y="1254"/>
                  </a:cubicBezTo>
                  <a:cubicBezTo>
                    <a:pt x="1192" y="1268"/>
                    <a:pt x="1151" y="1305"/>
                    <a:pt x="1152" y="1337"/>
                  </a:cubicBezTo>
                  <a:cubicBezTo>
                    <a:pt x="1140" y="1325"/>
                    <a:pt x="1130" y="1313"/>
                    <a:pt x="1120" y="1304"/>
                  </a:cubicBezTo>
                  <a:cubicBezTo>
                    <a:pt x="1089" y="1273"/>
                    <a:pt x="1059" y="1242"/>
                    <a:pt x="1030" y="1211"/>
                  </a:cubicBezTo>
                  <a:cubicBezTo>
                    <a:pt x="1032" y="1209"/>
                    <a:pt x="1034" y="1206"/>
                    <a:pt x="1034" y="1203"/>
                  </a:cubicBezTo>
                  <a:cubicBezTo>
                    <a:pt x="1030" y="1120"/>
                    <a:pt x="1101" y="1063"/>
                    <a:pt x="1179" y="1066"/>
                  </a:cubicBezTo>
                  <a:close/>
                  <a:moveTo>
                    <a:pt x="1012" y="1191"/>
                  </a:moveTo>
                  <a:cubicBezTo>
                    <a:pt x="995" y="1173"/>
                    <a:pt x="979" y="1155"/>
                    <a:pt x="964" y="1137"/>
                  </a:cubicBezTo>
                  <a:cubicBezTo>
                    <a:pt x="938" y="1106"/>
                    <a:pt x="913" y="1074"/>
                    <a:pt x="888" y="1041"/>
                  </a:cubicBezTo>
                  <a:cubicBezTo>
                    <a:pt x="889" y="1040"/>
                    <a:pt x="890" y="1038"/>
                    <a:pt x="890" y="1036"/>
                  </a:cubicBezTo>
                  <a:cubicBezTo>
                    <a:pt x="898" y="955"/>
                    <a:pt x="966" y="910"/>
                    <a:pt x="1044" y="917"/>
                  </a:cubicBezTo>
                  <a:cubicBezTo>
                    <a:pt x="1050" y="917"/>
                    <a:pt x="1053" y="915"/>
                    <a:pt x="1055" y="911"/>
                  </a:cubicBezTo>
                  <a:cubicBezTo>
                    <a:pt x="1087" y="945"/>
                    <a:pt x="1119" y="980"/>
                    <a:pt x="1149" y="1017"/>
                  </a:cubicBezTo>
                  <a:cubicBezTo>
                    <a:pt x="1154" y="1023"/>
                    <a:pt x="1158" y="1028"/>
                    <a:pt x="1163" y="1034"/>
                  </a:cubicBezTo>
                  <a:cubicBezTo>
                    <a:pt x="1080" y="1028"/>
                    <a:pt x="1007" y="1109"/>
                    <a:pt x="1012" y="1191"/>
                  </a:cubicBezTo>
                  <a:close/>
                  <a:moveTo>
                    <a:pt x="1815" y="1117"/>
                  </a:moveTo>
                  <a:cubicBezTo>
                    <a:pt x="1770" y="1056"/>
                    <a:pt x="1695" y="1041"/>
                    <a:pt x="1623" y="1037"/>
                  </a:cubicBezTo>
                  <a:cubicBezTo>
                    <a:pt x="1824" y="801"/>
                    <a:pt x="1858" y="370"/>
                    <a:pt x="1588" y="168"/>
                  </a:cubicBezTo>
                  <a:cubicBezTo>
                    <a:pt x="1445" y="61"/>
                    <a:pt x="1235" y="101"/>
                    <a:pt x="1094" y="193"/>
                  </a:cubicBezTo>
                  <a:cubicBezTo>
                    <a:pt x="977" y="270"/>
                    <a:pt x="890" y="386"/>
                    <a:pt x="860" y="520"/>
                  </a:cubicBezTo>
                  <a:cubicBezTo>
                    <a:pt x="824" y="437"/>
                    <a:pt x="732" y="378"/>
                    <a:pt x="641" y="400"/>
                  </a:cubicBezTo>
                  <a:cubicBezTo>
                    <a:pt x="638" y="401"/>
                    <a:pt x="636" y="402"/>
                    <a:pt x="634" y="404"/>
                  </a:cubicBezTo>
                  <a:cubicBezTo>
                    <a:pt x="630" y="400"/>
                    <a:pt x="624" y="397"/>
                    <a:pt x="617" y="398"/>
                  </a:cubicBezTo>
                  <a:cubicBezTo>
                    <a:pt x="607" y="399"/>
                    <a:pt x="598" y="402"/>
                    <a:pt x="589" y="405"/>
                  </a:cubicBezTo>
                  <a:cubicBezTo>
                    <a:pt x="506" y="319"/>
                    <a:pt x="427" y="154"/>
                    <a:pt x="553" y="66"/>
                  </a:cubicBezTo>
                  <a:cubicBezTo>
                    <a:pt x="604" y="31"/>
                    <a:pt x="686" y="34"/>
                    <a:pt x="718" y="93"/>
                  </a:cubicBezTo>
                  <a:cubicBezTo>
                    <a:pt x="751" y="154"/>
                    <a:pt x="709" y="202"/>
                    <a:pt x="656" y="228"/>
                  </a:cubicBezTo>
                  <a:cubicBezTo>
                    <a:pt x="641" y="235"/>
                    <a:pt x="650" y="256"/>
                    <a:pt x="664" y="257"/>
                  </a:cubicBezTo>
                  <a:cubicBezTo>
                    <a:pt x="732" y="260"/>
                    <a:pt x="775" y="183"/>
                    <a:pt x="770" y="121"/>
                  </a:cubicBezTo>
                  <a:cubicBezTo>
                    <a:pt x="763" y="45"/>
                    <a:pt x="690" y="0"/>
                    <a:pt x="618" y="3"/>
                  </a:cubicBezTo>
                  <a:cubicBezTo>
                    <a:pt x="530" y="7"/>
                    <a:pt x="468" y="77"/>
                    <a:pt x="454" y="160"/>
                  </a:cubicBezTo>
                  <a:cubicBezTo>
                    <a:pt x="436" y="262"/>
                    <a:pt x="489" y="352"/>
                    <a:pt x="561" y="418"/>
                  </a:cubicBezTo>
                  <a:cubicBezTo>
                    <a:pt x="523" y="440"/>
                    <a:pt x="493" y="476"/>
                    <a:pt x="475" y="517"/>
                  </a:cubicBezTo>
                  <a:cubicBezTo>
                    <a:pt x="390" y="411"/>
                    <a:pt x="202" y="342"/>
                    <a:pt x="97" y="463"/>
                  </a:cubicBezTo>
                  <a:cubicBezTo>
                    <a:pt x="62" y="505"/>
                    <a:pt x="55" y="570"/>
                    <a:pt x="94" y="612"/>
                  </a:cubicBezTo>
                  <a:cubicBezTo>
                    <a:pt x="142" y="664"/>
                    <a:pt x="213" y="634"/>
                    <a:pt x="254" y="590"/>
                  </a:cubicBezTo>
                  <a:cubicBezTo>
                    <a:pt x="266" y="578"/>
                    <a:pt x="251" y="558"/>
                    <a:pt x="236" y="567"/>
                  </a:cubicBezTo>
                  <a:cubicBezTo>
                    <a:pt x="221" y="575"/>
                    <a:pt x="192" y="599"/>
                    <a:pt x="177" y="598"/>
                  </a:cubicBezTo>
                  <a:lnTo>
                    <a:pt x="111" y="562"/>
                  </a:lnTo>
                  <a:cubicBezTo>
                    <a:pt x="113" y="543"/>
                    <a:pt x="116" y="524"/>
                    <a:pt x="118" y="505"/>
                  </a:cubicBezTo>
                  <a:cubicBezTo>
                    <a:pt x="142" y="460"/>
                    <a:pt x="209" y="442"/>
                    <a:pt x="255" y="441"/>
                  </a:cubicBezTo>
                  <a:cubicBezTo>
                    <a:pt x="336" y="440"/>
                    <a:pt x="407" y="482"/>
                    <a:pt x="463" y="537"/>
                  </a:cubicBezTo>
                  <a:cubicBezTo>
                    <a:pt x="464" y="538"/>
                    <a:pt x="465" y="539"/>
                    <a:pt x="466" y="540"/>
                  </a:cubicBezTo>
                  <a:cubicBezTo>
                    <a:pt x="457" y="570"/>
                    <a:pt x="453" y="603"/>
                    <a:pt x="458" y="633"/>
                  </a:cubicBezTo>
                  <a:cubicBezTo>
                    <a:pt x="469" y="698"/>
                    <a:pt x="514" y="754"/>
                    <a:pt x="572" y="784"/>
                  </a:cubicBezTo>
                  <a:cubicBezTo>
                    <a:pt x="262" y="802"/>
                    <a:pt x="0" y="1124"/>
                    <a:pt x="139" y="1433"/>
                  </a:cubicBezTo>
                  <a:cubicBezTo>
                    <a:pt x="203" y="1576"/>
                    <a:pt x="357" y="1678"/>
                    <a:pt x="515" y="1671"/>
                  </a:cubicBezTo>
                  <a:cubicBezTo>
                    <a:pt x="682" y="1663"/>
                    <a:pt x="813" y="1544"/>
                    <a:pt x="924" y="1428"/>
                  </a:cubicBezTo>
                  <a:cubicBezTo>
                    <a:pt x="933" y="1523"/>
                    <a:pt x="929" y="1662"/>
                    <a:pt x="1047" y="1672"/>
                  </a:cubicBezTo>
                  <a:cubicBezTo>
                    <a:pt x="1171" y="1683"/>
                    <a:pt x="1208" y="1540"/>
                    <a:pt x="1217" y="1445"/>
                  </a:cubicBezTo>
                  <a:cubicBezTo>
                    <a:pt x="1278" y="1489"/>
                    <a:pt x="1340" y="1512"/>
                    <a:pt x="1384" y="1473"/>
                  </a:cubicBezTo>
                  <a:cubicBezTo>
                    <a:pt x="1424" y="1438"/>
                    <a:pt x="1411" y="1361"/>
                    <a:pt x="1397" y="1317"/>
                  </a:cubicBezTo>
                  <a:cubicBezTo>
                    <a:pt x="1394" y="1306"/>
                    <a:pt x="1389" y="1295"/>
                    <a:pt x="1385" y="1284"/>
                  </a:cubicBezTo>
                  <a:cubicBezTo>
                    <a:pt x="1513" y="1348"/>
                    <a:pt x="1719" y="1400"/>
                    <a:pt x="1818" y="1278"/>
                  </a:cubicBezTo>
                  <a:cubicBezTo>
                    <a:pt x="1856" y="1229"/>
                    <a:pt x="1851" y="1166"/>
                    <a:pt x="1815" y="1117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85"/>
            <p:cNvSpPr>
              <a:spLocks/>
            </p:cNvSpPr>
            <p:nvPr/>
          </p:nvSpPr>
          <p:spPr bwMode="auto">
            <a:xfrm>
              <a:off x="8574088" y="682625"/>
              <a:ext cx="60325" cy="49213"/>
            </a:xfrm>
            <a:custGeom>
              <a:avLst/>
              <a:gdLst>
                <a:gd name="T0" fmla="*/ 67 w 117"/>
                <a:gd name="T1" fmla="*/ 2 h 96"/>
                <a:gd name="T2" fmla="*/ 17 w 117"/>
                <a:gd name="T3" fmla="*/ 27 h 96"/>
                <a:gd name="T4" fmla="*/ 69 w 117"/>
                <a:gd name="T5" fmla="*/ 61 h 96"/>
                <a:gd name="T6" fmla="*/ 57 w 117"/>
                <a:gd name="T7" fmla="*/ 52 h 96"/>
                <a:gd name="T8" fmla="*/ 44 w 117"/>
                <a:gd name="T9" fmla="*/ 49 h 96"/>
                <a:gd name="T10" fmla="*/ 54 w 117"/>
                <a:gd name="T11" fmla="*/ 33 h 96"/>
                <a:gd name="T12" fmla="*/ 106 w 117"/>
                <a:gd name="T13" fmla="*/ 50 h 96"/>
                <a:gd name="T14" fmla="*/ 117 w 117"/>
                <a:gd name="T15" fmla="*/ 39 h 96"/>
                <a:gd name="T16" fmla="*/ 67 w 117"/>
                <a:gd name="T17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96">
                  <a:moveTo>
                    <a:pt x="67" y="2"/>
                  </a:moveTo>
                  <a:cubicBezTo>
                    <a:pt x="47" y="0"/>
                    <a:pt x="26" y="9"/>
                    <a:pt x="17" y="27"/>
                  </a:cubicBezTo>
                  <a:cubicBezTo>
                    <a:pt x="0" y="61"/>
                    <a:pt x="49" y="96"/>
                    <a:pt x="69" y="61"/>
                  </a:cubicBezTo>
                  <a:cubicBezTo>
                    <a:pt x="73" y="54"/>
                    <a:pt x="63" y="46"/>
                    <a:pt x="57" y="52"/>
                  </a:cubicBezTo>
                  <a:cubicBezTo>
                    <a:pt x="54" y="55"/>
                    <a:pt x="47" y="53"/>
                    <a:pt x="44" y="49"/>
                  </a:cubicBezTo>
                  <a:cubicBezTo>
                    <a:pt x="39" y="42"/>
                    <a:pt x="48" y="35"/>
                    <a:pt x="54" y="33"/>
                  </a:cubicBezTo>
                  <a:cubicBezTo>
                    <a:pt x="75" y="26"/>
                    <a:pt x="87" y="51"/>
                    <a:pt x="106" y="50"/>
                  </a:cubicBezTo>
                  <a:cubicBezTo>
                    <a:pt x="111" y="50"/>
                    <a:pt x="117" y="45"/>
                    <a:pt x="117" y="39"/>
                  </a:cubicBezTo>
                  <a:cubicBezTo>
                    <a:pt x="115" y="18"/>
                    <a:pt x="87" y="5"/>
                    <a:pt x="67" y="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86"/>
            <p:cNvSpPr>
              <a:spLocks/>
            </p:cNvSpPr>
            <p:nvPr/>
          </p:nvSpPr>
          <p:spPr bwMode="auto">
            <a:xfrm>
              <a:off x="8621713" y="636588"/>
              <a:ext cx="66675" cy="58738"/>
            </a:xfrm>
            <a:custGeom>
              <a:avLst/>
              <a:gdLst>
                <a:gd name="T0" fmla="*/ 28 w 128"/>
                <a:gd name="T1" fmla="*/ 33 h 117"/>
                <a:gd name="T2" fmla="*/ 58 w 128"/>
                <a:gd name="T3" fmla="*/ 117 h 117"/>
                <a:gd name="T4" fmla="*/ 60 w 128"/>
                <a:gd name="T5" fmla="*/ 99 h 117"/>
                <a:gd name="T6" fmla="*/ 57 w 128"/>
                <a:gd name="T7" fmla="*/ 52 h 117"/>
                <a:gd name="T8" fmla="*/ 83 w 128"/>
                <a:gd name="T9" fmla="*/ 68 h 117"/>
                <a:gd name="T10" fmla="*/ 100 w 128"/>
                <a:gd name="T11" fmla="*/ 95 h 117"/>
                <a:gd name="T12" fmla="*/ 115 w 128"/>
                <a:gd name="T13" fmla="*/ 83 h 117"/>
                <a:gd name="T14" fmla="*/ 28 w 128"/>
                <a:gd name="T15" fmla="*/ 3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17">
                  <a:moveTo>
                    <a:pt x="28" y="33"/>
                  </a:moveTo>
                  <a:cubicBezTo>
                    <a:pt x="0" y="60"/>
                    <a:pt x="17" y="116"/>
                    <a:pt x="58" y="117"/>
                  </a:cubicBezTo>
                  <a:cubicBezTo>
                    <a:pt x="69" y="117"/>
                    <a:pt x="69" y="103"/>
                    <a:pt x="60" y="99"/>
                  </a:cubicBezTo>
                  <a:cubicBezTo>
                    <a:pt x="45" y="93"/>
                    <a:pt x="36" y="57"/>
                    <a:pt x="57" y="52"/>
                  </a:cubicBezTo>
                  <a:cubicBezTo>
                    <a:pt x="67" y="50"/>
                    <a:pt x="79" y="59"/>
                    <a:pt x="83" y="68"/>
                  </a:cubicBezTo>
                  <a:cubicBezTo>
                    <a:pt x="87" y="78"/>
                    <a:pt x="83" y="95"/>
                    <a:pt x="100" y="95"/>
                  </a:cubicBezTo>
                  <a:cubicBezTo>
                    <a:pt x="107" y="94"/>
                    <a:pt x="113" y="90"/>
                    <a:pt x="115" y="83"/>
                  </a:cubicBezTo>
                  <a:cubicBezTo>
                    <a:pt x="128" y="38"/>
                    <a:pt x="62" y="0"/>
                    <a:pt x="28" y="3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87"/>
            <p:cNvSpPr>
              <a:spLocks noEditPoints="1"/>
            </p:cNvSpPr>
            <p:nvPr/>
          </p:nvSpPr>
          <p:spPr bwMode="auto">
            <a:xfrm>
              <a:off x="8445500" y="925513"/>
              <a:ext cx="153988" cy="158750"/>
            </a:xfrm>
            <a:custGeom>
              <a:avLst/>
              <a:gdLst>
                <a:gd name="T0" fmla="*/ 216 w 300"/>
                <a:gd name="T1" fmla="*/ 229 h 310"/>
                <a:gd name="T2" fmla="*/ 62 w 300"/>
                <a:gd name="T3" fmla="*/ 216 h 310"/>
                <a:gd name="T4" fmla="*/ 62 w 300"/>
                <a:gd name="T5" fmla="*/ 84 h 310"/>
                <a:gd name="T6" fmla="*/ 208 w 300"/>
                <a:gd name="T7" fmla="*/ 70 h 310"/>
                <a:gd name="T8" fmla="*/ 216 w 300"/>
                <a:gd name="T9" fmla="*/ 229 h 310"/>
                <a:gd name="T10" fmla="*/ 245 w 300"/>
                <a:gd name="T11" fmla="*/ 55 h 310"/>
                <a:gd name="T12" fmla="*/ 41 w 300"/>
                <a:gd name="T13" fmla="*/ 66 h 310"/>
                <a:gd name="T14" fmla="*/ 40 w 300"/>
                <a:gd name="T15" fmla="*/ 78 h 310"/>
                <a:gd name="T16" fmla="*/ 36 w 300"/>
                <a:gd name="T17" fmla="*/ 239 h 310"/>
                <a:gd name="T18" fmla="*/ 240 w 300"/>
                <a:gd name="T19" fmla="*/ 260 h 310"/>
                <a:gd name="T20" fmla="*/ 245 w 300"/>
                <a:gd name="T21" fmla="*/ 5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10">
                  <a:moveTo>
                    <a:pt x="216" y="229"/>
                  </a:moveTo>
                  <a:cubicBezTo>
                    <a:pt x="174" y="269"/>
                    <a:pt x="98" y="262"/>
                    <a:pt x="62" y="216"/>
                  </a:cubicBezTo>
                  <a:cubicBezTo>
                    <a:pt x="33" y="177"/>
                    <a:pt x="38" y="124"/>
                    <a:pt x="62" y="84"/>
                  </a:cubicBezTo>
                  <a:cubicBezTo>
                    <a:pt x="106" y="54"/>
                    <a:pt x="160" y="34"/>
                    <a:pt x="208" y="70"/>
                  </a:cubicBezTo>
                  <a:cubicBezTo>
                    <a:pt x="258" y="106"/>
                    <a:pt x="260" y="188"/>
                    <a:pt x="216" y="229"/>
                  </a:cubicBezTo>
                  <a:close/>
                  <a:moveTo>
                    <a:pt x="245" y="55"/>
                  </a:moveTo>
                  <a:cubicBezTo>
                    <a:pt x="192" y="2"/>
                    <a:pt x="85" y="0"/>
                    <a:pt x="41" y="66"/>
                  </a:cubicBezTo>
                  <a:cubicBezTo>
                    <a:pt x="39" y="70"/>
                    <a:pt x="39" y="74"/>
                    <a:pt x="40" y="78"/>
                  </a:cubicBezTo>
                  <a:cubicBezTo>
                    <a:pt x="4" y="122"/>
                    <a:pt x="0" y="190"/>
                    <a:pt x="36" y="239"/>
                  </a:cubicBezTo>
                  <a:cubicBezTo>
                    <a:pt x="82" y="301"/>
                    <a:pt x="182" y="310"/>
                    <a:pt x="240" y="260"/>
                  </a:cubicBezTo>
                  <a:cubicBezTo>
                    <a:pt x="298" y="208"/>
                    <a:pt x="300" y="109"/>
                    <a:pt x="245" y="55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88"/>
            <p:cNvSpPr>
              <a:spLocks noEditPoints="1"/>
            </p:cNvSpPr>
            <p:nvPr/>
          </p:nvSpPr>
          <p:spPr bwMode="auto">
            <a:xfrm>
              <a:off x="8890000" y="552450"/>
              <a:ext cx="187325" cy="173038"/>
            </a:xfrm>
            <a:custGeom>
              <a:avLst/>
              <a:gdLst>
                <a:gd name="T0" fmla="*/ 305 w 365"/>
                <a:gd name="T1" fmla="*/ 213 h 339"/>
                <a:gd name="T2" fmla="*/ 151 w 365"/>
                <a:gd name="T3" fmla="*/ 283 h 339"/>
                <a:gd name="T4" fmla="*/ 198 w 365"/>
                <a:gd name="T5" fmla="*/ 61 h 339"/>
                <a:gd name="T6" fmla="*/ 219 w 365"/>
                <a:gd name="T7" fmla="*/ 75 h 339"/>
                <a:gd name="T8" fmla="*/ 305 w 365"/>
                <a:gd name="T9" fmla="*/ 213 h 339"/>
                <a:gd name="T10" fmla="*/ 232 w 365"/>
                <a:gd name="T11" fmla="*/ 40 h 339"/>
                <a:gd name="T12" fmla="*/ 175 w 365"/>
                <a:gd name="T13" fmla="*/ 331 h 339"/>
                <a:gd name="T14" fmla="*/ 356 w 365"/>
                <a:gd name="T15" fmla="*/ 182 h 339"/>
                <a:gd name="T16" fmla="*/ 232 w 365"/>
                <a:gd name="T17" fmla="*/ 4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339">
                  <a:moveTo>
                    <a:pt x="305" y="213"/>
                  </a:moveTo>
                  <a:cubicBezTo>
                    <a:pt x="280" y="262"/>
                    <a:pt x="208" y="315"/>
                    <a:pt x="151" y="283"/>
                  </a:cubicBezTo>
                  <a:cubicBezTo>
                    <a:pt x="60" y="233"/>
                    <a:pt x="114" y="92"/>
                    <a:pt x="198" y="61"/>
                  </a:cubicBezTo>
                  <a:cubicBezTo>
                    <a:pt x="200" y="70"/>
                    <a:pt x="208" y="77"/>
                    <a:pt x="219" y="75"/>
                  </a:cubicBezTo>
                  <a:cubicBezTo>
                    <a:pt x="296" y="62"/>
                    <a:pt x="337" y="151"/>
                    <a:pt x="305" y="213"/>
                  </a:cubicBezTo>
                  <a:close/>
                  <a:moveTo>
                    <a:pt x="232" y="40"/>
                  </a:moveTo>
                  <a:cubicBezTo>
                    <a:pt x="64" y="0"/>
                    <a:pt x="0" y="313"/>
                    <a:pt x="175" y="331"/>
                  </a:cubicBezTo>
                  <a:cubicBezTo>
                    <a:pt x="259" y="339"/>
                    <a:pt x="345" y="264"/>
                    <a:pt x="356" y="182"/>
                  </a:cubicBezTo>
                  <a:cubicBezTo>
                    <a:pt x="365" y="106"/>
                    <a:pt x="305" y="39"/>
                    <a:pt x="232" y="4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89"/>
            <p:cNvSpPr>
              <a:spLocks noEditPoints="1"/>
            </p:cNvSpPr>
            <p:nvPr/>
          </p:nvSpPr>
          <p:spPr bwMode="auto">
            <a:xfrm>
              <a:off x="9097963" y="962025"/>
              <a:ext cx="76200" cy="74613"/>
            </a:xfrm>
            <a:custGeom>
              <a:avLst/>
              <a:gdLst>
                <a:gd name="T0" fmla="*/ 77 w 147"/>
                <a:gd name="T1" fmla="*/ 103 h 145"/>
                <a:gd name="T2" fmla="*/ 46 w 147"/>
                <a:gd name="T3" fmla="*/ 40 h 145"/>
                <a:gd name="T4" fmla="*/ 52 w 147"/>
                <a:gd name="T5" fmla="*/ 42 h 145"/>
                <a:gd name="T6" fmla="*/ 102 w 147"/>
                <a:gd name="T7" fmla="*/ 66 h 145"/>
                <a:gd name="T8" fmla="*/ 77 w 147"/>
                <a:gd name="T9" fmla="*/ 103 h 145"/>
                <a:gd name="T10" fmla="*/ 133 w 147"/>
                <a:gd name="T11" fmla="*/ 53 h 145"/>
                <a:gd name="T12" fmla="*/ 56 w 147"/>
                <a:gd name="T13" fmla="*/ 13 h 145"/>
                <a:gd name="T14" fmla="*/ 49 w 147"/>
                <a:gd name="T15" fmla="*/ 12 h 145"/>
                <a:gd name="T16" fmla="*/ 8 w 147"/>
                <a:gd name="T17" fmla="*/ 92 h 145"/>
                <a:gd name="T18" fmla="*/ 90 w 147"/>
                <a:gd name="T19" fmla="*/ 134 h 145"/>
                <a:gd name="T20" fmla="*/ 133 w 147"/>
                <a:gd name="T21" fmla="*/ 5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5">
                  <a:moveTo>
                    <a:pt x="77" y="103"/>
                  </a:moveTo>
                  <a:cubicBezTo>
                    <a:pt x="38" y="113"/>
                    <a:pt x="26" y="65"/>
                    <a:pt x="46" y="40"/>
                  </a:cubicBezTo>
                  <a:cubicBezTo>
                    <a:pt x="47" y="41"/>
                    <a:pt x="49" y="42"/>
                    <a:pt x="52" y="42"/>
                  </a:cubicBezTo>
                  <a:cubicBezTo>
                    <a:pt x="72" y="43"/>
                    <a:pt x="94" y="44"/>
                    <a:pt x="102" y="66"/>
                  </a:cubicBezTo>
                  <a:cubicBezTo>
                    <a:pt x="109" y="84"/>
                    <a:pt x="94" y="99"/>
                    <a:pt x="77" y="103"/>
                  </a:cubicBezTo>
                  <a:close/>
                  <a:moveTo>
                    <a:pt x="133" y="53"/>
                  </a:moveTo>
                  <a:cubicBezTo>
                    <a:pt x="122" y="29"/>
                    <a:pt x="83" y="0"/>
                    <a:pt x="56" y="13"/>
                  </a:cubicBezTo>
                  <a:cubicBezTo>
                    <a:pt x="54" y="12"/>
                    <a:pt x="52" y="11"/>
                    <a:pt x="49" y="12"/>
                  </a:cubicBezTo>
                  <a:cubicBezTo>
                    <a:pt x="18" y="25"/>
                    <a:pt x="0" y="60"/>
                    <a:pt x="8" y="92"/>
                  </a:cubicBezTo>
                  <a:cubicBezTo>
                    <a:pt x="18" y="129"/>
                    <a:pt x="56" y="145"/>
                    <a:pt x="90" y="134"/>
                  </a:cubicBezTo>
                  <a:cubicBezTo>
                    <a:pt x="125" y="124"/>
                    <a:pt x="147" y="88"/>
                    <a:pt x="133" y="5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90"/>
            <p:cNvSpPr>
              <a:spLocks noEditPoints="1"/>
            </p:cNvSpPr>
            <p:nvPr/>
          </p:nvSpPr>
          <p:spPr bwMode="auto">
            <a:xfrm>
              <a:off x="8813800" y="1114425"/>
              <a:ext cx="63500" cy="68263"/>
            </a:xfrm>
            <a:custGeom>
              <a:avLst/>
              <a:gdLst>
                <a:gd name="T0" fmla="*/ 70 w 124"/>
                <a:gd name="T1" fmla="*/ 93 h 134"/>
                <a:gd name="T2" fmla="*/ 42 w 124"/>
                <a:gd name="T3" fmla="*/ 46 h 134"/>
                <a:gd name="T4" fmla="*/ 80 w 124"/>
                <a:gd name="T5" fmla="*/ 59 h 134"/>
                <a:gd name="T6" fmla="*/ 70 w 124"/>
                <a:gd name="T7" fmla="*/ 93 h 134"/>
                <a:gd name="T8" fmla="*/ 110 w 124"/>
                <a:gd name="T9" fmla="*/ 50 h 134"/>
                <a:gd name="T10" fmla="*/ 35 w 124"/>
                <a:gd name="T11" fmla="*/ 25 h 134"/>
                <a:gd name="T12" fmla="*/ 33 w 124"/>
                <a:gd name="T13" fmla="*/ 29 h 134"/>
                <a:gd name="T14" fmla="*/ 11 w 124"/>
                <a:gd name="T15" fmla="*/ 98 h 134"/>
                <a:gd name="T16" fmla="*/ 83 w 124"/>
                <a:gd name="T17" fmla="*/ 121 h 134"/>
                <a:gd name="T18" fmla="*/ 110 w 124"/>
                <a:gd name="T19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34">
                  <a:moveTo>
                    <a:pt x="70" y="93"/>
                  </a:moveTo>
                  <a:cubicBezTo>
                    <a:pt x="41" y="108"/>
                    <a:pt x="21" y="65"/>
                    <a:pt x="42" y="46"/>
                  </a:cubicBezTo>
                  <a:cubicBezTo>
                    <a:pt x="57" y="48"/>
                    <a:pt x="70" y="45"/>
                    <a:pt x="80" y="59"/>
                  </a:cubicBezTo>
                  <a:cubicBezTo>
                    <a:pt x="89" y="72"/>
                    <a:pt x="83" y="86"/>
                    <a:pt x="70" y="93"/>
                  </a:cubicBezTo>
                  <a:close/>
                  <a:moveTo>
                    <a:pt x="110" y="50"/>
                  </a:moveTo>
                  <a:cubicBezTo>
                    <a:pt x="99" y="28"/>
                    <a:pt x="56" y="0"/>
                    <a:pt x="35" y="25"/>
                  </a:cubicBezTo>
                  <a:cubicBezTo>
                    <a:pt x="34" y="26"/>
                    <a:pt x="33" y="28"/>
                    <a:pt x="33" y="29"/>
                  </a:cubicBezTo>
                  <a:cubicBezTo>
                    <a:pt x="9" y="42"/>
                    <a:pt x="0" y="73"/>
                    <a:pt x="11" y="98"/>
                  </a:cubicBezTo>
                  <a:cubicBezTo>
                    <a:pt x="23" y="126"/>
                    <a:pt x="56" y="134"/>
                    <a:pt x="83" y="121"/>
                  </a:cubicBezTo>
                  <a:cubicBezTo>
                    <a:pt x="110" y="108"/>
                    <a:pt x="124" y="78"/>
                    <a:pt x="110" y="5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1" name="Freeform 691"/>
          <p:cNvSpPr>
            <a:spLocks noEditPoints="1"/>
          </p:cNvSpPr>
          <p:nvPr/>
        </p:nvSpPr>
        <p:spPr bwMode="auto">
          <a:xfrm>
            <a:off x="8097838" y="4865688"/>
            <a:ext cx="1206500" cy="1720850"/>
          </a:xfrm>
          <a:custGeom>
            <a:avLst/>
            <a:gdLst>
              <a:gd name="T0" fmla="*/ 2066 w 2353"/>
              <a:gd name="T1" fmla="*/ 2879 h 3353"/>
              <a:gd name="T2" fmla="*/ 494 w 2353"/>
              <a:gd name="T3" fmla="*/ 2733 h 3353"/>
              <a:gd name="T4" fmla="*/ 694 w 2353"/>
              <a:gd name="T5" fmla="*/ 2572 h 3353"/>
              <a:gd name="T6" fmla="*/ 1568 w 2353"/>
              <a:gd name="T7" fmla="*/ 1964 h 3353"/>
              <a:gd name="T8" fmla="*/ 1722 w 2353"/>
              <a:gd name="T9" fmla="*/ 1915 h 3353"/>
              <a:gd name="T10" fmla="*/ 588 w 2353"/>
              <a:gd name="T11" fmla="*/ 3220 h 3353"/>
              <a:gd name="T12" fmla="*/ 511 w 2353"/>
              <a:gd name="T13" fmla="*/ 2877 h 3353"/>
              <a:gd name="T14" fmla="*/ 253 w 2353"/>
              <a:gd name="T15" fmla="*/ 2018 h 3353"/>
              <a:gd name="T16" fmla="*/ 464 w 2353"/>
              <a:gd name="T17" fmla="*/ 2259 h 3353"/>
              <a:gd name="T18" fmla="*/ 1521 w 2353"/>
              <a:gd name="T19" fmla="*/ 1981 h 3353"/>
              <a:gd name="T20" fmla="*/ 738 w 2353"/>
              <a:gd name="T21" fmla="*/ 2560 h 3353"/>
              <a:gd name="T22" fmla="*/ 1521 w 2353"/>
              <a:gd name="T23" fmla="*/ 1981 h 3353"/>
              <a:gd name="T24" fmla="*/ 396 w 2353"/>
              <a:gd name="T25" fmla="*/ 560 h 3353"/>
              <a:gd name="T26" fmla="*/ 1128 w 2353"/>
              <a:gd name="T27" fmla="*/ 454 h 3353"/>
              <a:gd name="T28" fmla="*/ 974 w 2353"/>
              <a:gd name="T29" fmla="*/ 385 h 3353"/>
              <a:gd name="T30" fmla="*/ 960 w 2353"/>
              <a:gd name="T31" fmla="*/ 345 h 3353"/>
              <a:gd name="T32" fmla="*/ 1131 w 2353"/>
              <a:gd name="T33" fmla="*/ 275 h 3353"/>
              <a:gd name="T34" fmla="*/ 1406 w 2353"/>
              <a:gd name="T35" fmla="*/ 387 h 3353"/>
              <a:gd name="T36" fmla="*/ 1449 w 2353"/>
              <a:gd name="T37" fmla="*/ 377 h 3353"/>
              <a:gd name="T38" fmla="*/ 617 w 2353"/>
              <a:gd name="T39" fmla="*/ 1825 h 3353"/>
              <a:gd name="T40" fmla="*/ 299 w 2353"/>
              <a:gd name="T41" fmla="*/ 411 h 3353"/>
              <a:gd name="T42" fmla="*/ 128 w 2353"/>
              <a:gd name="T43" fmla="*/ 266 h 3353"/>
              <a:gd name="T44" fmla="*/ 475 w 2353"/>
              <a:gd name="T45" fmla="*/ 454 h 3353"/>
              <a:gd name="T46" fmla="*/ 260 w 2353"/>
              <a:gd name="T47" fmla="*/ 656 h 3353"/>
              <a:gd name="T48" fmla="*/ 1930 w 2353"/>
              <a:gd name="T49" fmla="*/ 534 h 3353"/>
              <a:gd name="T50" fmla="*/ 1996 w 2353"/>
              <a:gd name="T51" fmla="*/ 358 h 3353"/>
              <a:gd name="T52" fmla="*/ 2117 w 2353"/>
              <a:gd name="T53" fmla="*/ 165 h 3353"/>
              <a:gd name="T54" fmla="*/ 2014 w 2353"/>
              <a:gd name="T55" fmla="*/ 632 h 3353"/>
              <a:gd name="T56" fmla="*/ 2032 w 2353"/>
              <a:gd name="T57" fmla="*/ 335 h 3353"/>
              <a:gd name="T58" fmla="*/ 1706 w 2353"/>
              <a:gd name="T59" fmla="*/ 384 h 3353"/>
              <a:gd name="T60" fmla="*/ 2217 w 2353"/>
              <a:gd name="T61" fmla="*/ 2151 h 3353"/>
              <a:gd name="T62" fmla="*/ 1872 w 2353"/>
              <a:gd name="T63" fmla="*/ 2006 h 3353"/>
              <a:gd name="T64" fmla="*/ 2121 w 2353"/>
              <a:gd name="T65" fmla="*/ 2692 h 3353"/>
              <a:gd name="T66" fmla="*/ 2277 w 2353"/>
              <a:gd name="T67" fmla="*/ 1887 h 3353"/>
              <a:gd name="T68" fmla="*/ 2172 w 2353"/>
              <a:gd name="T69" fmla="*/ 1115 h 3353"/>
              <a:gd name="T70" fmla="*/ 2193 w 2353"/>
              <a:gd name="T71" fmla="*/ 161 h 3353"/>
              <a:gd name="T72" fmla="*/ 1444 w 2353"/>
              <a:gd name="T73" fmla="*/ 336 h 3353"/>
              <a:gd name="T74" fmla="*/ 895 w 2353"/>
              <a:gd name="T75" fmla="*/ 103 h 3353"/>
              <a:gd name="T76" fmla="*/ 563 w 2353"/>
              <a:gd name="T77" fmla="*/ 406 h 3353"/>
              <a:gd name="T78" fmla="*/ 246 w 2353"/>
              <a:gd name="T79" fmla="*/ 677 h 3353"/>
              <a:gd name="T80" fmla="*/ 665 w 2353"/>
              <a:gd name="T81" fmla="*/ 1898 h 3353"/>
              <a:gd name="T82" fmla="*/ 453 w 2353"/>
              <a:gd name="T83" fmla="*/ 2289 h 3353"/>
              <a:gd name="T84" fmla="*/ 310 w 2353"/>
              <a:gd name="T85" fmla="*/ 3205 h 3353"/>
              <a:gd name="T86" fmla="*/ 1870 w 2353"/>
              <a:gd name="T87" fmla="*/ 3101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53" h="3353">
                <a:moveTo>
                  <a:pt x="2228" y="3115"/>
                </a:moveTo>
                <a:cubicBezTo>
                  <a:pt x="2144" y="3257"/>
                  <a:pt x="1964" y="3205"/>
                  <a:pt x="1901" y="3078"/>
                </a:cubicBezTo>
                <a:cubicBezTo>
                  <a:pt x="1970" y="3024"/>
                  <a:pt x="2026" y="2959"/>
                  <a:pt x="2066" y="2879"/>
                </a:cubicBezTo>
                <a:cubicBezTo>
                  <a:pt x="2189" y="2882"/>
                  <a:pt x="2306" y="2983"/>
                  <a:pt x="2228" y="3115"/>
                </a:cubicBezTo>
                <a:close/>
                <a:moveTo>
                  <a:pt x="1720" y="3126"/>
                </a:moveTo>
                <a:cubicBezTo>
                  <a:pt x="1310" y="3303"/>
                  <a:pt x="662" y="3203"/>
                  <a:pt x="494" y="2733"/>
                </a:cubicBezTo>
                <a:cubicBezTo>
                  <a:pt x="389" y="2441"/>
                  <a:pt x="552" y="2160"/>
                  <a:pt x="688" y="1909"/>
                </a:cubicBezTo>
                <a:cubicBezTo>
                  <a:pt x="739" y="1932"/>
                  <a:pt x="792" y="1951"/>
                  <a:pt x="846" y="1967"/>
                </a:cubicBezTo>
                <a:cubicBezTo>
                  <a:pt x="664" y="2081"/>
                  <a:pt x="658" y="2388"/>
                  <a:pt x="694" y="2572"/>
                </a:cubicBezTo>
                <a:cubicBezTo>
                  <a:pt x="742" y="2823"/>
                  <a:pt x="951" y="2985"/>
                  <a:pt x="1200" y="3008"/>
                </a:cubicBezTo>
                <a:cubicBezTo>
                  <a:pt x="1447" y="3031"/>
                  <a:pt x="1667" y="2904"/>
                  <a:pt x="1732" y="2659"/>
                </a:cubicBezTo>
                <a:cubicBezTo>
                  <a:pt x="1798" y="2416"/>
                  <a:pt x="1728" y="2154"/>
                  <a:pt x="1568" y="1964"/>
                </a:cubicBezTo>
                <a:cubicBezTo>
                  <a:pt x="1582" y="1960"/>
                  <a:pt x="1596" y="1956"/>
                  <a:pt x="1610" y="1952"/>
                </a:cubicBezTo>
                <a:cubicBezTo>
                  <a:pt x="1647" y="1940"/>
                  <a:pt x="1683" y="1925"/>
                  <a:pt x="1717" y="1908"/>
                </a:cubicBezTo>
                <a:cubicBezTo>
                  <a:pt x="1718" y="1911"/>
                  <a:pt x="1720" y="1913"/>
                  <a:pt x="1722" y="1915"/>
                </a:cubicBezTo>
                <a:cubicBezTo>
                  <a:pt x="1899" y="2092"/>
                  <a:pt x="2058" y="2307"/>
                  <a:pt x="2073" y="2566"/>
                </a:cubicBezTo>
                <a:cubicBezTo>
                  <a:pt x="2088" y="2819"/>
                  <a:pt x="1951" y="3027"/>
                  <a:pt x="1720" y="3126"/>
                </a:cubicBezTo>
                <a:close/>
                <a:moveTo>
                  <a:pt x="588" y="3220"/>
                </a:moveTo>
                <a:cubicBezTo>
                  <a:pt x="516" y="3260"/>
                  <a:pt x="429" y="3249"/>
                  <a:pt x="368" y="3193"/>
                </a:cubicBezTo>
                <a:cubicBezTo>
                  <a:pt x="238" y="3072"/>
                  <a:pt x="341" y="2885"/>
                  <a:pt x="504" y="2879"/>
                </a:cubicBezTo>
                <a:cubicBezTo>
                  <a:pt x="507" y="2879"/>
                  <a:pt x="509" y="2878"/>
                  <a:pt x="511" y="2877"/>
                </a:cubicBezTo>
                <a:cubicBezTo>
                  <a:pt x="560" y="2954"/>
                  <a:pt x="625" y="3021"/>
                  <a:pt x="699" y="3076"/>
                </a:cubicBezTo>
                <a:cubicBezTo>
                  <a:pt x="673" y="3134"/>
                  <a:pt x="647" y="3186"/>
                  <a:pt x="588" y="3220"/>
                </a:cubicBezTo>
                <a:close/>
                <a:moveTo>
                  <a:pt x="253" y="2018"/>
                </a:moveTo>
                <a:cubicBezTo>
                  <a:pt x="309" y="1876"/>
                  <a:pt x="494" y="1875"/>
                  <a:pt x="568" y="2002"/>
                </a:cubicBezTo>
                <a:cubicBezTo>
                  <a:pt x="572" y="2010"/>
                  <a:pt x="579" y="2013"/>
                  <a:pt x="585" y="2014"/>
                </a:cubicBezTo>
                <a:cubicBezTo>
                  <a:pt x="537" y="2091"/>
                  <a:pt x="494" y="2173"/>
                  <a:pt x="464" y="2259"/>
                </a:cubicBezTo>
                <a:cubicBezTo>
                  <a:pt x="463" y="2259"/>
                  <a:pt x="463" y="2259"/>
                  <a:pt x="462" y="2259"/>
                </a:cubicBezTo>
                <a:cubicBezTo>
                  <a:pt x="329" y="2266"/>
                  <a:pt x="196" y="2162"/>
                  <a:pt x="253" y="2018"/>
                </a:cubicBezTo>
                <a:close/>
                <a:moveTo>
                  <a:pt x="1521" y="1981"/>
                </a:moveTo>
                <a:cubicBezTo>
                  <a:pt x="1673" y="2155"/>
                  <a:pt x="1742" y="2394"/>
                  <a:pt x="1692" y="2621"/>
                </a:cubicBezTo>
                <a:cubicBezTo>
                  <a:pt x="1641" y="2854"/>
                  <a:pt x="1446" y="2979"/>
                  <a:pt x="1212" y="2962"/>
                </a:cubicBezTo>
                <a:cubicBezTo>
                  <a:pt x="979" y="2944"/>
                  <a:pt x="783" y="2794"/>
                  <a:pt x="738" y="2560"/>
                </a:cubicBezTo>
                <a:cubicBezTo>
                  <a:pt x="699" y="2358"/>
                  <a:pt x="727" y="2125"/>
                  <a:pt x="875" y="1975"/>
                </a:cubicBezTo>
                <a:cubicBezTo>
                  <a:pt x="1084" y="2029"/>
                  <a:pt x="1310" y="2028"/>
                  <a:pt x="1519" y="1977"/>
                </a:cubicBezTo>
                <a:cubicBezTo>
                  <a:pt x="1519" y="1979"/>
                  <a:pt x="1520" y="1980"/>
                  <a:pt x="1521" y="1981"/>
                </a:cubicBezTo>
                <a:close/>
                <a:moveTo>
                  <a:pt x="617" y="1825"/>
                </a:moveTo>
                <a:cubicBezTo>
                  <a:pt x="342" y="1664"/>
                  <a:pt x="148" y="1368"/>
                  <a:pt x="169" y="1043"/>
                </a:cubicBezTo>
                <a:cubicBezTo>
                  <a:pt x="181" y="861"/>
                  <a:pt x="258" y="682"/>
                  <a:pt x="396" y="560"/>
                </a:cubicBezTo>
                <a:cubicBezTo>
                  <a:pt x="545" y="428"/>
                  <a:pt x="735" y="385"/>
                  <a:pt x="927" y="372"/>
                </a:cubicBezTo>
                <a:cubicBezTo>
                  <a:pt x="868" y="414"/>
                  <a:pt x="874" y="506"/>
                  <a:pt x="943" y="548"/>
                </a:cubicBezTo>
                <a:cubicBezTo>
                  <a:pt x="1020" y="595"/>
                  <a:pt x="1129" y="547"/>
                  <a:pt x="1128" y="454"/>
                </a:cubicBezTo>
                <a:cubicBezTo>
                  <a:pt x="1128" y="440"/>
                  <a:pt x="1109" y="441"/>
                  <a:pt x="1107" y="454"/>
                </a:cubicBezTo>
                <a:cubicBezTo>
                  <a:pt x="1094" y="505"/>
                  <a:pt x="1062" y="532"/>
                  <a:pt x="1013" y="533"/>
                </a:cubicBezTo>
                <a:cubicBezTo>
                  <a:pt x="933" y="530"/>
                  <a:pt x="920" y="480"/>
                  <a:pt x="974" y="385"/>
                </a:cubicBezTo>
                <a:cubicBezTo>
                  <a:pt x="990" y="381"/>
                  <a:pt x="988" y="359"/>
                  <a:pt x="974" y="354"/>
                </a:cubicBezTo>
                <a:cubicBezTo>
                  <a:pt x="973" y="354"/>
                  <a:pt x="972" y="354"/>
                  <a:pt x="971" y="353"/>
                </a:cubicBezTo>
                <a:cubicBezTo>
                  <a:pt x="969" y="349"/>
                  <a:pt x="966" y="346"/>
                  <a:pt x="960" y="345"/>
                </a:cubicBezTo>
                <a:cubicBezTo>
                  <a:pt x="957" y="345"/>
                  <a:pt x="954" y="345"/>
                  <a:pt x="951" y="345"/>
                </a:cubicBezTo>
                <a:cubicBezTo>
                  <a:pt x="855" y="294"/>
                  <a:pt x="828" y="142"/>
                  <a:pt x="959" y="112"/>
                </a:cubicBezTo>
                <a:cubicBezTo>
                  <a:pt x="1061" y="89"/>
                  <a:pt x="1108" y="195"/>
                  <a:pt x="1131" y="275"/>
                </a:cubicBezTo>
                <a:cubicBezTo>
                  <a:pt x="1135" y="289"/>
                  <a:pt x="1156" y="294"/>
                  <a:pt x="1163" y="280"/>
                </a:cubicBezTo>
                <a:cubicBezTo>
                  <a:pt x="1195" y="214"/>
                  <a:pt x="1270" y="189"/>
                  <a:pt x="1333" y="225"/>
                </a:cubicBezTo>
                <a:cubicBezTo>
                  <a:pt x="1393" y="260"/>
                  <a:pt x="1411" y="321"/>
                  <a:pt x="1406" y="387"/>
                </a:cubicBezTo>
                <a:cubicBezTo>
                  <a:pt x="1404" y="412"/>
                  <a:pt x="1442" y="411"/>
                  <a:pt x="1445" y="387"/>
                </a:cubicBezTo>
                <a:cubicBezTo>
                  <a:pt x="1445" y="384"/>
                  <a:pt x="1445" y="380"/>
                  <a:pt x="1445" y="377"/>
                </a:cubicBezTo>
                <a:cubicBezTo>
                  <a:pt x="1446" y="377"/>
                  <a:pt x="1447" y="377"/>
                  <a:pt x="1449" y="377"/>
                </a:cubicBezTo>
                <a:cubicBezTo>
                  <a:pt x="1816" y="375"/>
                  <a:pt x="2087" y="684"/>
                  <a:pt x="2124" y="1034"/>
                </a:cubicBezTo>
                <a:cubicBezTo>
                  <a:pt x="2159" y="1371"/>
                  <a:pt x="2001" y="1738"/>
                  <a:pt x="1680" y="1879"/>
                </a:cubicBezTo>
                <a:cubicBezTo>
                  <a:pt x="1353" y="2023"/>
                  <a:pt x="926" y="2007"/>
                  <a:pt x="617" y="1825"/>
                </a:cubicBezTo>
                <a:close/>
                <a:moveTo>
                  <a:pt x="445" y="474"/>
                </a:moveTo>
                <a:cubicBezTo>
                  <a:pt x="403" y="503"/>
                  <a:pt x="365" y="535"/>
                  <a:pt x="330" y="571"/>
                </a:cubicBezTo>
                <a:cubicBezTo>
                  <a:pt x="291" y="534"/>
                  <a:pt x="209" y="441"/>
                  <a:pt x="299" y="411"/>
                </a:cubicBezTo>
                <a:cubicBezTo>
                  <a:pt x="358" y="391"/>
                  <a:pt x="405" y="438"/>
                  <a:pt x="445" y="474"/>
                </a:cubicBezTo>
                <a:close/>
                <a:moveTo>
                  <a:pt x="67" y="491"/>
                </a:moveTo>
                <a:cubicBezTo>
                  <a:pt x="43" y="410"/>
                  <a:pt x="65" y="323"/>
                  <a:pt x="128" y="266"/>
                </a:cubicBezTo>
                <a:cubicBezTo>
                  <a:pt x="277" y="133"/>
                  <a:pt x="488" y="235"/>
                  <a:pt x="526" y="416"/>
                </a:cubicBezTo>
                <a:cubicBezTo>
                  <a:pt x="527" y="419"/>
                  <a:pt x="528" y="421"/>
                  <a:pt x="529" y="423"/>
                </a:cubicBezTo>
                <a:cubicBezTo>
                  <a:pt x="511" y="433"/>
                  <a:pt x="493" y="443"/>
                  <a:pt x="475" y="454"/>
                </a:cubicBezTo>
                <a:cubicBezTo>
                  <a:pt x="436" y="387"/>
                  <a:pt x="323" y="339"/>
                  <a:pt x="257" y="390"/>
                </a:cubicBezTo>
                <a:cubicBezTo>
                  <a:pt x="175" y="453"/>
                  <a:pt x="252" y="548"/>
                  <a:pt x="314" y="588"/>
                </a:cubicBezTo>
                <a:cubicBezTo>
                  <a:pt x="295" y="610"/>
                  <a:pt x="276" y="632"/>
                  <a:pt x="260" y="656"/>
                </a:cubicBezTo>
                <a:cubicBezTo>
                  <a:pt x="172" y="625"/>
                  <a:pt x="95" y="585"/>
                  <a:pt x="67" y="491"/>
                </a:cubicBezTo>
                <a:close/>
                <a:moveTo>
                  <a:pt x="1933" y="532"/>
                </a:moveTo>
                <a:cubicBezTo>
                  <a:pt x="1932" y="532"/>
                  <a:pt x="1931" y="533"/>
                  <a:pt x="1930" y="534"/>
                </a:cubicBezTo>
                <a:cubicBezTo>
                  <a:pt x="1899" y="504"/>
                  <a:pt x="1866" y="476"/>
                  <a:pt x="1831" y="452"/>
                </a:cubicBezTo>
                <a:cubicBezTo>
                  <a:pt x="1839" y="414"/>
                  <a:pt x="1854" y="372"/>
                  <a:pt x="1890" y="353"/>
                </a:cubicBezTo>
                <a:cubicBezTo>
                  <a:pt x="1922" y="336"/>
                  <a:pt x="1965" y="338"/>
                  <a:pt x="1996" y="358"/>
                </a:cubicBezTo>
                <a:cubicBezTo>
                  <a:pt x="2032" y="380"/>
                  <a:pt x="2043" y="423"/>
                  <a:pt x="2028" y="462"/>
                </a:cubicBezTo>
                <a:cubicBezTo>
                  <a:pt x="2009" y="508"/>
                  <a:pt x="1976" y="518"/>
                  <a:pt x="1933" y="532"/>
                </a:cubicBezTo>
                <a:close/>
                <a:moveTo>
                  <a:pt x="2117" y="165"/>
                </a:moveTo>
                <a:cubicBezTo>
                  <a:pt x="2203" y="207"/>
                  <a:pt x="2253" y="297"/>
                  <a:pt x="2246" y="392"/>
                </a:cubicBezTo>
                <a:cubicBezTo>
                  <a:pt x="2239" y="487"/>
                  <a:pt x="2127" y="615"/>
                  <a:pt x="2028" y="624"/>
                </a:cubicBezTo>
                <a:cubicBezTo>
                  <a:pt x="2022" y="625"/>
                  <a:pt x="2017" y="628"/>
                  <a:pt x="2014" y="632"/>
                </a:cubicBezTo>
                <a:cubicBezTo>
                  <a:pt x="1998" y="610"/>
                  <a:pt x="1981" y="589"/>
                  <a:pt x="1963" y="569"/>
                </a:cubicBezTo>
                <a:cubicBezTo>
                  <a:pt x="2006" y="563"/>
                  <a:pt x="2045" y="522"/>
                  <a:pt x="2062" y="485"/>
                </a:cubicBezTo>
                <a:cubicBezTo>
                  <a:pt x="2085" y="433"/>
                  <a:pt x="2076" y="372"/>
                  <a:pt x="2032" y="335"/>
                </a:cubicBezTo>
                <a:cubicBezTo>
                  <a:pt x="1992" y="302"/>
                  <a:pt x="1931" y="293"/>
                  <a:pt x="1884" y="314"/>
                </a:cubicBezTo>
                <a:cubicBezTo>
                  <a:pt x="1832" y="336"/>
                  <a:pt x="1811" y="384"/>
                  <a:pt x="1807" y="436"/>
                </a:cubicBezTo>
                <a:cubicBezTo>
                  <a:pt x="1775" y="416"/>
                  <a:pt x="1742" y="399"/>
                  <a:pt x="1706" y="384"/>
                </a:cubicBezTo>
                <a:cubicBezTo>
                  <a:pt x="1762" y="217"/>
                  <a:pt x="1936" y="78"/>
                  <a:pt x="2117" y="165"/>
                </a:cubicBezTo>
                <a:moveTo>
                  <a:pt x="2241" y="1921"/>
                </a:moveTo>
                <a:cubicBezTo>
                  <a:pt x="2289" y="1996"/>
                  <a:pt x="2282" y="2089"/>
                  <a:pt x="2217" y="2151"/>
                </a:cubicBezTo>
                <a:cubicBezTo>
                  <a:pt x="2157" y="2208"/>
                  <a:pt x="2095" y="2203"/>
                  <a:pt x="2019" y="2205"/>
                </a:cubicBezTo>
                <a:cubicBezTo>
                  <a:pt x="2017" y="2205"/>
                  <a:pt x="2015" y="2205"/>
                  <a:pt x="2013" y="2206"/>
                </a:cubicBezTo>
                <a:cubicBezTo>
                  <a:pt x="1973" y="2135"/>
                  <a:pt x="1925" y="2068"/>
                  <a:pt x="1872" y="2006"/>
                </a:cubicBezTo>
                <a:cubicBezTo>
                  <a:pt x="1912" y="1838"/>
                  <a:pt x="2134" y="1754"/>
                  <a:pt x="2241" y="1921"/>
                </a:cubicBezTo>
                <a:moveTo>
                  <a:pt x="2088" y="2827"/>
                </a:moveTo>
                <a:cubicBezTo>
                  <a:pt x="2104" y="2785"/>
                  <a:pt x="2115" y="2740"/>
                  <a:pt x="2121" y="2692"/>
                </a:cubicBezTo>
                <a:cubicBezTo>
                  <a:pt x="2141" y="2535"/>
                  <a:pt x="2105" y="2387"/>
                  <a:pt x="2038" y="2252"/>
                </a:cubicBezTo>
                <a:cubicBezTo>
                  <a:pt x="2117" y="2278"/>
                  <a:pt x="2216" y="2229"/>
                  <a:pt x="2267" y="2171"/>
                </a:cubicBezTo>
                <a:cubicBezTo>
                  <a:pt x="2338" y="2089"/>
                  <a:pt x="2338" y="1974"/>
                  <a:pt x="2277" y="1887"/>
                </a:cubicBezTo>
                <a:cubicBezTo>
                  <a:pt x="2151" y="1707"/>
                  <a:pt x="1889" y="1779"/>
                  <a:pt x="1844" y="1974"/>
                </a:cubicBezTo>
                <a:cubicBezTo>
                  <a:pt x="1817" y="1943"/>
                  <a:pt x="1789" y="1914"/>
                  <a:pt x="1760" y="1885"/>
                </a:cubicBezTo>
                <a:cubicBezTo>
                  <a:pt x="2027" y="1731"/>
                  <a:pt x="2177" y="1430"/>
                  <a:pt x="2172" y="1115"/>
                </a:cubicBezTo>
                <a:cubicBezTo>
                  <a:pt x="2169" y="952"/>
                  <a:pt x="2120" y="793"/>
                  <a:pt x="2034" y="661"/>
                </a:cubicBezTo>
                <a:cubicBezTo>
                  <a:pt x="2129" y="671"/>
                  <a:pt x="2241" y="549"/>
                  <a:pt x="2274" y="471"/>
                </a:cubicBezTo>
                <a:cubicBezTo>
                  <a:pt x="2319" y="365"/>
                  <a:pt x="2282" y="233"/>
                  <a:pt x="2193" y="161"/>
                </a:cubicBezTo>
                <a:cubicBezTo>
                  <a:pt x="1996" y="0"/>
                  <a:pt x="1730" y="152"/>
                  <a:pt x="1678" y="374"/>
                </a:cubicBezTo>
                <a:cubicBezTo>
                  <a:pt x="1607" y="348"/>
                  <a:pt x="1530" y="335"/>
                  <a:pt x="1449" y="335"/>
                </a:cubicBezTo>
                <a:cubicBezTo>
                  <a:pt x="1447" y="335"/>
                  <a:pt x="1446" y="336"/>
                  <a:pt x="1444" y="336"/>
                </a:cubicBezTo>
                <a:cubicBezTo>
                  <a:pt x="1436" y="268"/>
                  <a:pt x="1397" y="203"/>
                  <a:pt x="1329" y="179"/>
                </a:cubicBezTo>
                <a:cubicBezTo>
                  <a:pt x="1264" y="156"/>
                  <a:pt x="1194" y="179"/>
                  <a:pt x="1153" y="230"/>
                </a:cubicBezTo>
                <a:cubicBezTo>
                  <a:pt x="1110" y="124"/>
                  <a:pt x="1012" y="12"/>
                  <a:pt x="895" y="103"/>
                </a:cubicBezTo>
                <a:cubicBezTo>
                  <a:pt x="808" y="170"/>
                  <a:pt x="824" y="277"/>
                  <a:pt x="891" y="340"/>
                </a:cubicBezTo>
                <a:cubicBezTo>
                  <a:pt x="776" y="337"/>
                  <a:pt x="665" y="361"/>
                  <a:pt x="563" y="407"/>
                </a:cubicBezTo>
                <a:cubicBezTo>
                  <a:pt x="563" y="406"/>
                  <a:pt x="563" y="406"/>
                  <a:pt x="563" y="406"/>
                </a:cubicBezTo>
                <a:cubicBezTo>
                  <a:pt x="519" y="197"/>
                  <a:pt x="268" y="85"/>
                  <a:pt x="100" y="237"/>
                </a:cubicBezTo>
                <a:cubicBezTo>
                  <a:pt x="26" y="304"/>
                  <a:pt x="0" y="406"/>
                  <a:pt x="29" y="501"/>
                </a:cubicBezTo>
                <a:cubicBezTo>
                  <a:pt x="60" y="604"/>
                  <a:pt x="144" y="659"/>
                  <a:pt x="246" y="677"/>
                </a:cubicBezTo>
                <a:cubicBezTo>
                  <a:pt x="205" y="738"/>
                  <a:pt x="174" y="806"/>
                  <a:pt x="154" y="880"/>
                </a:cubicBezTo>
                <a:cubicBezTo>
                  <a:pt x="59" y="1224"/>
                  <a:pt x="213" y="1576"/>
                  <a:pt x="489" y="1789"/>
                </a:cubicBezTo>
                <a:cubicBezTo>
                  <a:pt x="544" y="1831"/>
                  <a:pt x="603" y="1867"/>
                  <a:pt x="665" y="1898"/>
                </a:cubicBezTo>
                <a:cubicBezTo>
                  <a:pt x="646" y="1923"/>
                  <a:pt x="628" y="1949"/>
                  <a:pt x="610" y="1975"/>
                </a:cubicBezTo>
                <a:cubicBezTo>
                  <a:pt x="517" y="1817"/>
                  <a:pt x="279" y="1819"/>
                  <a:pt x="207" y="1995"/>
                </a:cubicBezTo>
                <a:cubicBezTo>
                  <a:pt x="142" y="2153"/>
                  <a:pt x="284" y="2338"/>
                  <a:pt x="453" y="2289"/>
                </a:cubicBezTo>
                <a:cubicBezTo>
                  <a:pt x="416" y="2405"/>
                  <a:pt x="401" y="2526"/>
                  <a:pt x="421" y="2647"/>
                </a:cubicBezTo>
                <a:cubicBezTo>
                  <a:pt x="434" y="2721"/>
                  <a:pt x="460" y="2790"/>
                  <a:pt x="497" y="2854"/>
                </a:cubicBezTo>
                <a:cubicBezTo>
                  <a:pt x="304" y="2817"/>
                  <a:pt x="190" y="3059"/>
                  <a:pt x="310" y="3205"/>
                </a:cubicBezTo>
                <a:cubicBezTo>
                  <a:pt x="433" y="3353"/>
                  <a:pt x="707" y="3298"/>
                  <a:pt x="740" y="3104"/>
                </a:cubicBezTo>
                <a:cubicBezTo>
                  <a:pt x="787" y="3135"/>
                  <a:pt x="838" y="3161"/>
                  <a:pt x="889" y="3181"/>
                </a:cubicBezTo>
                <a:cubicBezTo>
                  <a:pt x="1178" y="3296"/>
                  <a:pt x="1601" y="3287"/>
                  <a:pt x="1870" y="3101"/>
                </a:cubicBezTo>
                <a:cubicBezTo>
                  <a:pt x="1934" y="3270"/>
                  <a:pt x="2173" y="3309"/>
                  <a:pt x="2272" y="3141"/>
                </a:cubicBezTo>
                <a:cubicBezTo>
                  <a:pt x="2353" y="3004"/>
                  <a:pt x="2239" y="2810"/>
                  <a:pt x="2088" y="2827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692"/>
          <p:cNvSpPr>
            <a:spLocks noEditPoints="1"/>
          </p:cNvSpPr>
          <p:nvPr/>
        </p:nvSpPr>
        <p:spPr bwMode="auto">
          <a:xfrm>
            <a:off x="8426450" y="5537200"/>
            <a:ext cx="541338" cy="273050"/>
          </a:xfrm>
          <a:custGeom>
            <a:avLst/>
            <a:gdLst>
              <a:gd name="T0" fmla="*/ 515 w 1055"/>
              <a:gd name="T1" fmla="*/ 188 h 531"/>
              <a:gd name="T2" fmla="*/ 510 w 1055"/>
              <a:gd name="T3" fmla="*/ 187 h 531"/>
              <a:gd name="T4" fmla="*/ 507 w 1055"/>
              <a:gd name="T5" fmla="*/ 183 h 531"/>
              <a:gd name="T6" fmla="*/ 433 w 1055"/>
              <a:gd name="T7" fmla="*/ 45 h 531"/>
              <a:gd name="T8" fmla="*/ 596 w 1055"/>
              <a:gd name="T9" fmla="*/ 46 h 531"/>
              <a:gd name="T10" fmla="*/ 565 w 1055"/>
              <a:gd name="T11" fmla="*/ 124 h 531"/>
              <a:gd name="T12" fmla="*/ 515 w 1055"/>
              <a:gd name="T13" fmla="*/ 188 h 531"/>
              <a:gd name="T14" fmla="*/ 1025 w 1055"/>
              <a:gd name="T15" fmla="*/ 259 h 531"/>
              <a:gd name="T16" fmla="*/ 936 w 1055"/>
              <a:gd name="T17" fmla="*/ 249 h 531"/>
              <a:gd name="T18" fmla="*/ 919 w 1055"/>
              <a:gd name="T19" fmla="*/ 257 h 531"/>
              <a:gd name="T20" fmla="*/ 943 w 1055"/>
              <a:gd name="T21" fmla="*/ 294 h 531"/>
              <a:gd name="T22" fmla="*/ 726 w 1055"/>
              <a:gd name="T23" fmla="*/ 464 h 531"/>
              <a:gd name="T24" fmla="*/ 535 w 1055"/>
              <a:gd name="T25" fmla="*/ 299 h 531"/>
              <a:gd name="T26" fmla="*/ 530 w 1055"/>
              <a:gd name="T27" fmla="*/ 221 h 531"/>
              <a:gd name="T28" fmla="*/ 643 w 1055"/>
              <a:gd name="T29" fmla="*/ 24 h 531"/>
              <a:gd name="T30" fmla="*/ 621 w 1055"/>
              <a:gd name="T31" fmla="*/ 2 h 531"/>
              <a:gd name="T32" fmla="*/ 412 w 1055"/>
              <a:gd name="T33" fmla="*/ 0 h 531"/>
              <a:gd name="T34" fmla="*/ 389 w 1055"/>
              <a:gd name="T35" fmla="*/ 23 h 531"/>
              <a:gd name="T36" fmla="*/ 493 w 1055"/>
              <a:gd name="T37" fmla="*/ 206 h 531"/>
              <a:gd name="T38" fmla="*/ 497 w 1055"/>
              <a:gd name="T39" fmla="*/ 207 h 531"/>
              <a:gd name="T40" fmla="*/ 351 w 1055"/>
              <a:gd name="T41" fmla="*/ 462 h 531"/>
              <a:gd name="T42" fmla="*/ 102 w 1055"/>
              <a:gd name="T43" fmla="*/ 281 h 531"/>
              <a:gd name="T44" fmla="*/ 134 w 1055"/>
              <a:gd name="T45" fmla="*/ 245 h 531"/>
              <a:gd name="T46" fmla="*/ 116 w 1055"/>
              <a:gd name="T47" fmla="*/ 232 h 531"/>
              <a:gd name="T48" fmla="*/ 75 w 1055"/>
              <a:gd name="T49" fmla="*/ 252 h 531"/>
              <a:gd name="T50" fmla="*/ 24 w 1055"/>
              <a:gd name="T51" fmla="*/ 241 h 531"/>
              <a:gd name="T52" fmla="*/ 7 w 1055"/>
              <a:gd name="T53" fmla="*/ 254 h 531"/>
              <a:gd name="T54" fmla="*/ 69 w 1055"/>
              <a:gd name="T55" fmla="*/ 287 h 531"/>
              <a:gd name="T56" fmla="*/ 342 w 1055"/>
              <a:gd name="T57" fmla="*/ 508 h 531"/>
              <a:gd name="T58" fmla="*/ 519 w 1055"/>
              <a:gd name="T59" fmla="*/ 359 h 531"/>
              <a:gd name="T60" fmla="*/ 700 w 1055"/>
              <a:gd name="T61" fmla="*/ 506 h 531"/>
              <a:gd name="T62" fmla="*/ 978 w 1055"/>
              <a:gd name="T63" fmla="*/ 308 h 531"/>
              <a:gd name="T64" fmla="*/ 1049 w 1055"/>
              <a:gd name="T65" fmla="*/ 273 h 531"/>
              <a:gd name="T66" fmla="*/ 1025 w 1055"/>
              <a:gd name="T67" fmla="*/ 259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5" h="531">
                <a:moveTo>
                  <a:pt x="515" y="188"/>
                </a:moveTo>
                <a:cubicBezTo>
                  <a:pt x="513" y="188"/>
                  <a:pt x="512" y="187"/>
                  <a:pt x="510" y="187"/>
                </a:cubicBezTo>
                <a:cubicBezTo>
                  <a:pt x="509" y="186"/>
                  <a:pt x="508" y="184"/>
                  <a:pt x="507" y="183"/>
                </a:cubicBezTo>
                <a:cubicBezTo>
                  <a:pt x="463" y="146"/>
                  <a:pt x="434" y="101"/>
                  <a:pt x="433" y="45"/>
                </a:cubicBezTo>
                <a:cubicBezTo>
                  <a:pt x="487" y="46"/>
                  <a:pt x="542" y="46"/>
                  <a:pt x="596" y="46"/>
                </a:cubicBezTo>
                <a:cubicBezTo>
                  <a:pt x="590" y="74"/>
                  <a:pt x="580" y="100"/>
                  <a:pt x="565" y="124"/>
                </a:cubicBezTo>
                <a:cubicBezTo>
                  <a:pt x="551" y="148"/>
                  <a:pt x="530" y="166"/>
                  <a:pt x="515" y="188"/>
                </a:cubicBezTo>
                <a:close/>
                <a:moveTo>
                  <a:pt x="1025" y="259"/>
                </a:moveTo>
                <a:cubicBezTo>
                  <a:pt x="1000" y="283"/>
                  <a:pt x="953" y="285"/>
                  <a:pt x="936" y="249"/>
                </a:cubicBezTo>
                <a:cubicBezTo>
                  <a:pt x="931" y="239"/>
                  <a:pt x="917" y="247"/>
                  <a:pt x="919" y="257"/>
                </a:cubicBezTo>
                <a:cubicBezTo>
                  <a:pt x="922" y="272"/>
                  <a:pt x="931" y="285"/>
                  <a:pt x="943" y="294"/>
                </a:cubicBezTo>
                <a:cubicBezTo>
                  <a:pt x="903" y="386"/>
                  <a:pt x="838" y="467"/>
                  <a:pt x="726" y="464"/>
                </a:cubicBezTo>
                <a:cubicBezTo>
                  <a:pt x="632" y="461"/>
                  <a:pt x="560" y="385"/>
                  <a:pt x="535" y="299"/>
                </a:cubicBezTo>
                <a:cubicBezTo>
                  <a:pt x="538" y="273"/>
                  <a:pt x="537" y="247"/>
                  <a:pt x="530" y="221"/>
                </a:cubicBezTo>
                <a:cubicBezTo>
                  <a:pt x="603" y="198"/>
                  <a:pt x="637" y="91"/>
                  <a:pt x="643" y="24"/>
                </a:cubicBezTo>
                <a:cubicBezTo>
                  <a:pt x="644" y="12"/>
                  <a:pt x="632" y="2"/>
                  <a:pt x="621" y="2"/>
                </a:cubicBezTo>
                <a:cubicBezTo>
                  <a:pt x="551" y="1"/>
                  <a:pt x="482" y="1"/>
                  <a:pt x="412" y="0"/>
                </a:cubicBezTo>
                <a:cubicBezTo>
                  <a:pt x="399" y="0"/>
                  <a:pt x="391" y="11"/>
                  <a:pt x="389" y="23"/>
                </a:cubicBezTo>
                <a:cubicBezTo>
                  <a:pt x="381" y="99"/>
                  <a:pt x="420" y="177"/>
                  <a:pt x="493" y="206"/>
                </a:cubicBezTo>
                <a:cubicBezTo>
                  <a:pt x="494" y="207"/>
                  <a:pt x="496" y="207"/>
                  <a:pt x="497" y="207"/>
                </a:cubicBezTo>
                <a:cubicBezTo>
                  <a:pt x="515" y="312"/>
                  <a:pt x="460" y="433"/>
                  <a:pt x="351" y="462"/>
                </a:cubicBezTo>
                <a:cubicBezTo>
                  <a:pt x="231" y="494"/>
                  <a:pt x="123" y="394"/>
                  <a:pt x="102" y="281"/>
                </a:cubicBezTo>
                <a:cubicBezTo>
                  <a:pt x="119" y="275"/>
                  <a:pt x="133" y="263"/>
                  <a:pt x="134" y="245"/>
                </a:cubicBezTo>
                <a:cubicBezTo>
                  <a:pt x="134" y="236"/>
                  <a:pt x="125" y="229"/>
                  <a:pt x="116" y="232"/>
                </a:cubicBezTo>
                <a:cubicBezTo>
                  <a:pt x="101" y="236"/>
                  <a:pt x="91" y="249"/>
                  <a:pt x="75" y="252"/>
                </a:cubicBezTo>
                <a:cubicBezTo>
                  <a:pt x="58" y="256"/>
                  <a:pt x="37" y="253"/>
                  <a:pt x="24" y="241"/>
                </a:cubicBezTo>
                <a:cubicBezTo>
                  <a:pt x="15" y="234"/>
                  <a:pt x="0" y="244"/>
                  <a:pt x="7" y="254"/>
                </a:cubicBezTo>
                <a:cubicBezTo>
                  <a:pt x="23" y="274"/>
                  <a:pt x="43" y="286"/>
                  <a:pt x="69" y="287"/>
                </a:cubicBezTo>
                <a:cubicBezTo>
                  <a:pt x="76" y="420"/>
                  <a:pt x="207" y="531"/>
                  <a:pt x="342" y="508"/>
                </a:cubicBezTo>
                <a:cubicBezTo>
                  <a:pt x="425" y="494"/>
                  <a:pt x="490" y="433"/>
                  <a:pt x="519" y="359"/>
                </a:cubicBezTo>
                <a:cubicBezTo>
                  <a:pt x="550" y="434"/>
                  <a:pt x="615" y="492"/>
                  <a:pt x="700" y="506"/>
                </a:cubicBezTo>
                <a:cubicBezTo>
                  <a:pt x="822" y="526"/>
                  <a:pt x="964" y="434"/>
                  <a:pt x="978" y="308"/>
                </a:cubicBezTo>
                <a:cubicBezTo>
                  <a:pt x="1006" y="313"/>
                  <a:pt x="1036" y="303"/>
                  <a:pt x="1049" y="273"/>
                </a:cubicBezTo>
                <a:cubicBezTo>
                  <a:pt x="1055" y="259"/>
                  <a:pt x="1034" y="250"/>
                  <a:pt x="1025" y="259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693"/>
          <p:cNvSpPr>
            <a:spLocks/>
          </p:cNvSpPr>
          <p:nvPr/>
        </p:nvSpPr>
        <p:spPr bwMode="auto">
          <a:xfrm>
            <a:off x="8547100" y="5646738"/>
            <a:ext cx="41275" cy="39688"/>
          </a:xfrm>
          <a:custGeom>
            <a:avLst/>
            <a:gdLst>
              <a:gd name="T0" fmla="*/ 69 w 81"/>
              <a:gd name="T1" fmla="*/ 26 h 77"/>
              <a:gd name="T2" fmla="*/ 15 w 81"/>
              <a:gd name="T3" fmla="*/ 19 h 77"/>
              <a:gd name="T4" fmla="*/ 28 w 81"/>
              <a:gd name="T5" fmla="*/ 72 h 77"/>
              <a:gd name="T6" fmla="*/ 32 w 81"/>
              <a:gd name="T7" fmla="*/ 71 h 77"/>
              <a:gd name="T8" fmla="*/ 44 w 81"/>
              <a:gd name="T9" fmla="*/ 76 h 77"/>
              <a:gd name="T10" fmla="*/ 69 w 81"/>
              <a:gd name="T11" fmla="*/ 2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77">
                <a:moveTo>
                  <a:pt x="69" y="26"/>
                </a:moveTo>
                <a:cubicBezTo>
                  <a:pt x="58" y="6"/>
                  <a:pt x="30" y="0"/>
                  <a:pt x="15" y="19"/>
                </a:cubicBezTo>
                <a:cubicBezTo>
                  <a:pt x="1" y="34"/>
                  <a:pt x="0" y="72"/>
                  <a:pt x="28" y="72"/>
                </a:cubicBezTo>
                <a:cubicBezTo>
                  <a:pt x="29" y="72"/>
                  <a:pt x="31" y="72"/>
                  <a:pt x="32" y="71"/>
                </a:cubicBezTo>
                <a:cubicBezTo>
                  <a:pt x="35" y="74"/>
                  <a:pt x="40" y="75"/>
                  <a:pt x="44" y="76"/>
                </a:cubicBezTo>
                <a:cubicBezTo>
                  <a:pt x="71" y="77"/>
                  <a:pt x="81" y="46"/>
                  <a:pt x="69" y="26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694"/>
          <p:cNvSpPr>
            <a:spLocks/>
          </p:cNvSpPr>
          <p:nvPr/>
        </p:nvSpPr>
        <p:spPr bwMode="auto">
          <a:xfrm>
            <a:off x="8532813" y="5691188"/>
            <a:ext cx="33338" cy="39688"/>
          </a:xfrm>
          <a:custGeom>
            <a:avLst/>
            <a:gdLst>
              <a:gd name="T0" fmla="*/ 42 w 65"/>
              <a:gd name="T1" fmla="*/ 11 h 75"/>
              <a:gd name="T2" fmla="*/ 1 w 65"/>
              <a:gd name="T3" fmla="*/ 39 h 75"/>
              <a:gd name="T4" fmla="*/ 2 w 65"/>
              <a:gd name="T5" fmla="*/ 44 h 75"/>
              <a:gd name="T6" fmla="*/ 29 w 65"/>
              <a:gd name="T7" fmla="*/ 69 h 75"/>
              <a:gd name="T8" fmla="*/ 42 w 65"/>
              <a:gd name="T9" fmla="*/ 1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5">
                <a:moveTo>
                  <a:pt x="42" y="11"/>
                </a:moveTo>
                <a:cubicBezTo>
                  <a:pt x="22" y="0"/>
                  <a:pt x="1" y="19"/>
                  <a:pt x="1" y="39"/>
                </a:cubicBezTo>
                <a:cubicBezTo>
                  <a:pt x="1" y="41"/>
                  <a:pt x="1" y="42"/>
                  <a:pt x="2" y="44"/>
                </a:cubicBezTo>
                <a:cubicBezTo>
                  <a:pt x="0" y="57"/>
                  <a:pt x="12" y="75"/>
                  <a:pt x="29" y="69"/>
                </a:cubicBezTo>
                <a:cubicBezTo>
                  <a:pt x="49" y="62"/>
                  <a:pt x="65" y="25"/>
                  <a:pt x="42" y="1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695"/>
          <p:cNvSpPr>
            <a:spLocks/>
          </p:cNvSpPr>
          <p:nvPr/>
        </p:nvSpPr>
        <p:spPr bwMode="auto">
          <a:xfrm>
            <a:off x="8586788" y="5692775"/>
            <a:ext cx="39688" cy="41275"/>
          </a:xfrm>
          <a:custGeom>
            <a:avLst/>
            <a:gdLst>
              <a:gd name="T0" fmla="*/ 70 w 77"/>
              <a:gd name="T1" fmla="*/ 13 h 80"/>
              <a:gd name="T2" fmla="*/ 36 w 77"/>
              <a:gd name="T3" fmla="*/ 7 h 80"/>
              <a:gd name="T4" fmla="*/ 26 w 77"/>
              <a:gd name="T5" fmla="*/ 16 h 80"/>
              <a:gd name="T6" fmla="*/ 10 w 77"/>
              <a:gd name="T7" fmla="*/ 29 h 80"/>
              <a:gd name="T8" fmla="*/ 13 w 77"/>
              <a:gd name="T9" fmla="*/ 63 h 80"/>
              <a:gd name="T10" fmla="*/ 73 w 77"/>
              <a:gd name="T11" fmla="*/ 47 h 80"/>
              <a:gd name="T12" fmla="*/ 70 w 77"/>
              <a:gd name="T13" fmla="*/ 1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80">
                <a:moveTo>
                  <a:pt x="70" y="13"/>
                </a:moveTo>
                <a:cubicBezTo>
                  <a:pt x="62" y="2"/>
                  <a:pt x="47" y="0"/>
                  <a:pt x="36" y="7"/>
                </a:cubicBezTo>
                <a:cubicBezTo>
                  <a:pt x="32" y="9"/>
                  <a:pt x="29" y="12"/>
                  <a:pt x="26" y="16"/>
                </a:cubicBezTo>
                <a:cubicBezTo>
                  <a:pt x="20" y="19"/>
                  <a:pt x="14" y="23"/>
                  <a:pt x="10" y="29"/>
                </a:cubicBezTo>
                <a:cubicBezTo>
                  <a:pt x="0" y="40"/>
                  <a:pt x="3" y="53"/>
                  <a:pt x="13" y="63"/>
                </a:cubicBezTo>
                <a:cubicBezTo>
                  <a:pt x="33" y="80"/>
                  <a:pt x="65" y="72"/>
                  <a:pt x="73" y="47"/>
                </a:cubicBezTo>
                <a:cubicBezTo>
                  <a:pt x="77" y="36"/>
                  <a:pt x="76" y="23"/>
                  <a:pt x="70" y="13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696"/>
          <p:cNvSpPr>
            <a:spLocks/>
          </p:cNvSpPr>
          <p:nvPr/>
        </p:nvSpPr>
        <p:spPr bwMode="auto">
          <a:xfrm>
            <a:off x="8793163" y="5638800"/>
            <a:ext cx="39688" cy="41275"/>
          </a:xfrm>
          <a:custGeom>
            <a:avLst/>
            <a:gdLst>
              <a:gd name="T0" fmla="*/ 69 w 79"/>
              <a:gd name="T1" fmla="*/ 21 h 79"/>
              <a:gd name="T2" fmla="*/ 40 w 79"/>
              <a:gd name="T3" fmla="*/ 18 h 79"/>
              <a:gd name="T4" fmla="*/ 39 w 79"/>
              <a:gd name="T5" fmla="*/ 12 h 79"/>
              <a:gd name="T6" fmla="*/ 18 w 79"/>
              <a:gd name="T7" fmla="*/ 15 h 79"/>
              <a:gd name="T8" fmla="*/ 17 w 79"/>
              <a:gd name="T9" fmla="*/ 27 h 79"/>
              <a:gd name="T10" fmla="*/ 3 w 79"/>
              <a:gd name="T11" fmla="*/ 62 h 79"/>
              <a:gd name="T12" fmla="*/ 21 w 79"/>
              <a:gd name="T13" fmla="*/ 71 h 79"/>
              <a:gd name="T14" fmla="*/ 26 w 79"/>
              <a:gd name="T15" fmla="*/ 73 h 79"/>
              <a:gd name="T16" fmla="*/ 77 w 79"/>
              <a:gd name="T17" fmla="*/ 41 h 79"/>
              <a:gd name="T18" fmla="*/ 69 w 79"/>
              <a:gd name="T19" fmla="*/ 2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79">
                <a:moveTo>
                  <a:pt x="69" y="21"/>
                </a:moveTo>
                <a:cubicBezTo>
                  <a:pt x="60" y="17"/>
                  <a:pt x="50" y="16"/>
                  <a:pt x="40" y="18"/>
                </a:cubicBezTo>
                <a:cubicBezTo>
                  <a:pt x="39" y="16"/>
                  <a:pt x="39" y="14"/>
                  <a:pt x="39" y="12"/>
                </a:cubicBezTo>
                <a:cubicBezTo>
                  <a:pt x="37" y="0"/>
                  <a:pt x="19" y="4"/>
                  <a:pt x="18" y="15"/>
                </a:cubicBezTo>
                <a:cubicBezTo>
                  <a:pt x="18" y="19"/>
                  <a:pt x="17" y="23"/>
                  <a:pt x="17" y="27"/>
                </a:cubicBezTo>
                <a:cubicBezTo>
                  <a:pt x="6" y="36"/>
                  <a:pt x="0" y="48"/>
                  <a:pt x="3" y="62"/>
                </a:cubicBezTo>
                <a:cubicBezTo>
                  <a:pt x="4" y="70"/>
                  <a:pt x="14" y="74"/>
                  <a:pt x="21" y="71"/>
                </a:cubicBezTo>
                <a:cubicBezTo>
                  <a:pt x="23" y="72"/>
                  <a:pt x="24" y="73"/>
                  <a:pt x="26" y="73"/>
                </a:cubicBezTo>
                <a:cubicBezTo>
                  <a:pt x="49" y="79"/>
                  <a:pt x="73" y="64"/>
                  <a:pt x="77" y="41"/>
                </a:cubicBezTo>
                <a:cubicBezTo>
                  <a:pt x="79" y="34"/>
                  <a:pt x="76" y="25"/>
                  <a:pt x="69" y="2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697"/>
          <p:cNvSpPr>
            <a:spLocks/>
          </p:cNvSpPr>
          <p:nvPr/>
        </p:nvSpPr>
        <p:spPr bwMode="auto">
          <a:xfrm>
            <a:off x="8753475" y="5695950"/>
            <a:ext cx="41275" cy="34925"/>
          </a:xfrm>
          <a:custGeom>
            <a:avLst/>
            <a:gdLst>
              <a:gd name="T0" fmla="*/ 46 w 80"/>
              <a:gd name="T1" fmla="*/ 1 h 67"/>
              <a:gd name="T2" fmla="*/ 17 w 80"/>
              <a:gd name="T3" fmla="*/ 15 h 67"/>
              <a:gd name="T4" fmla="*/ 4 w 80"/>
              <a:gd name="T5" fmla="*/ 26 h 67"/>
              <a:gd name="T6" fmla="*/ 69 w 80"/>
              <a:gd name="T7" fmla="*/ 41 h 67"/>
              <a:gd name="T8" fmla="*/ 46 w 80"/>
              <a:gd name="T9" fmla="*/ 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67">
                <a:moveTo>
                  <a:pt x="46" y="1"/>
                </a:moveTo>
                <a:cubicBezTo>
                  <a:pt x="36" y="0"/>
                  <a:pt x="24" y="6"/>
                  <a:pt x="17" y="15"/>
                </a:cubicBezTo>
                <a:cubicBezTo>
                  <a:pt x="11" y="15"/>
                  <a:pt x="5" y="19"/>
                  <a:pt x="4" y="26"/>
                </a:cubicBezTo>
                <a:cubicBezTo>
                  <a:pt x="0" y="60"/>
                  <a:pt x="54" y="67"/>
                  <a:pt x="69" y="41"/>
                </a:cubicBezTo>
                <a:cubicBezTo>
                  <a:pt x="80" y="23"/>
                  <a:pt x="68" y="1"/>
                  <a:pt x="46" y="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698"/>
          <p:cNvSpPr>
            <a:spLocks/>
          </p:cNvSpPr>
          <p:nvPr/>
        </p:nvSpPr>
        <p:spPr bwMode="auto">
          <a:xfrm>
            <a:off x="8818563" y="5699125"/>
            <a:ext cx="33338" cy="38100"/>
          </a:xfrm>
          <a:custGeom>
            <a:avLst/>
            <a:gdLst>
              <a:gd name="T0" fmla="*/ 58 w 65"/>
              <a:gd name="T1" fmla="*/ 16 h 74"/>
              <a:gd name="T2" fmla="*/ 31 w 65"/>
              <a:gd name="T3" fmla="*/ 3 h 74"/>
              <a:gd name="T4" fmla="*/ 10 w 65"/>
              <a:gd name="T5" fmla="*/ 47 h 74"/>
              <a:gd name="T6" fmla="*/ 21 w 65"/>
              <a:gd name="T7" fmla="*/ 55 h 74"/>
              <a:gd name="T8" fmla="*/ 24 w 65"/>
              <a:gd name="T9" fmla="*/ 59 h 74"/>
              <a:gd name="T10" fmla="*/ 64 w 65"/>
              <a:gd name="T11" fmla="*/ 44 h 74"/>
              <a:gd name="T12" fmla="*/ 58 w 65"/>
              <a:gd name="T13" fmla="*/ 1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74">
                <a:moveTo>
                  <a:pt x="58" y="16"/>
                </a:moveTo>
                <a:cubicBezTo>
                  <a:pt x="53" y="5"/>
                  <a:pt x="43" y="0"/>
                  <a:pt x="31" y="3"/>
                </a:cubicBezTo>
                <a:cubicBezTo>
                  <a:pt x="12" y="8"/>
                  <a:pt x="0" y="30"/>
                  <a:pt x="10" y="47"/>
                </a:cubicBezTo>
                <a:cubicBezTo>
                  <a:pt x="12" y="51"/>
                  <a:pt x="16" y="54"/>
                  <a:pt x="21" y="55"/>
                </a:cubicBezTo>
                <a:cubicBezTo>
                  <a:pt x="22" y="56"/>
                  <a:pt x="23" y="57"/>
                  <a:pt x="24" y="59"/>
                </a:cubicBezTo>
                <a:cubicBezTo>
                  <a:pt x="38" y="74"/>
                  <a:pt x="61" y="63"/>
                  <a:pt x="64" y="44"/>
                </a:cubicBezTo>
                <a:cubicBezTo>
                  <a:pt x="65" y="34"/>
                  <a:pt x="62" y="25"/>
                  <a:pt x="58" y="16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699"/>
          <p:cNvSpPr>
            <a:spLocks/>
          </p:cNvSpPr>
          <p:nvPr/>
        </p:nvSpPr>
        <p:spPr bwMode="auto">
          <a:xfrm>
            <a:off x="8461375" y="5440363"/>
            <a:ext cx="123825" cy="87313"/>
          </a:xfrm>
          <a:custGeom>
            <a:avLst/>
            <a:gdLst>
              <a:gd name="T0" fmla="*/ 212 w 241"/>
              <a:gd name="T1" fmla="*/ 54 h 169"/>
              <a:gd name="T2" fmla="*/ 120 w 241"/>
              <a:gd name="T3" fmla="*/ 1 h 169"/>
              <a:gd name="T4" fmla="*/ 37 w 241"/>
              <a:gd name="T5" fmla="*/ 154 h 169"/>
              <a:gd name="T6" fmla="*/ 66 w 241"/>
              <a:gd name="T7" fmla="*/ 142 h 169"/>
              <a:gd name="T8" fmla="*/ 124 w 241"/>
              <a:gd name="T9" fmla="*/ 46 h 169"/>
              <a:gd name="T10" fmla="*/ 176 w 241"/>
              <a:gd name="T11" fmla="*/ 84 h 169"/>
              <a:gd name="T12" fmla="*/ 187 w 241"/>
              <a:gd name="T13" fmla="*/ 141 h 169"/>
              <a:gd name="T14" fmla="*/ 211 w 241"/>
              <a:gd name="T15" fmla="*/ 148 h 169"/>
              <a:gd name="T16" fmla="*/ 212 w 241"/>
              <a:gd name="T17" fmla="*/ 5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1" h="169">
                <a:moveTo>
                  <a:pt x="212" y="54"/>
                </a:moveTo>
                <a:cubicBezTo>
                  <a:pt x="193" y="23"/>
                  <a:pt x="158" y="0"/>
                  <a:pt x="120" y="1"/>
                </a:cubicBezTo>
                <a:cubicBezTo>
                  <a:pt x="46" y="3"/>
                  <a:pt x="0" y="92"/>
                  <a:pt x="37" y="154"/>
                </a:cubicBezTo>
                <a:cubicBezTo>
                  <a:pt x="46" y="169"/>
                  <a:pt x="72" y="159"/>
                  <a:pt x="66" y="142"/>
                </a:cubicBezTo>
                <a:cubicBezTo>
                  <a:pt x="52" y="103"/>
                  <a:pt x="76" y="44"/>
                  <a:pt x="124" y="46"/>
                </a:cubicBezTo>
                <a:cubicBezTo>
                  <a:pt x="147" y="47"/>
                  <a:pt x="167" y="64"/>
                  <a:pt x="176" y="84"/>
                </a:cubicBezTo>
                <a:cubicBezTo>
                  <a:pt x="185" y="103"/>
                  <a:pt x="178" y="123"/>
                  <a:pt x="187" y="141"/>
                </a:cubicBezTo>
                <a:cubicBezTo>
                  <a:pt x="191" y="149"/>
                  <a:pt x="204" y="153"/>
                  <a:pt x="211" y="148"/>
                </a:cubicBezTo>
                <a:cubicBezTo>
                  <a:pt x="241" y="127"/>
                  <a:pt x="229" y="81"/>
                  <a:pt x="212" y="54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700"/>
          <p:cNvSpPr>
            <a:spLocks/>
          </p:cNvSpPr>
          <p:nvPr/>
        </p:nvSpPr>
        <p:spPr bwMode="auto">
          <a:xfrm>
            <a:off x="8823325" y="5453063"/>
            <a:ext cx="117475" cy="85725"/>
          </a:xfrm>
          <a:custGeom>
            <a:avLst/>
            <a:gdLst>
              <a:gd name="T0" fmla="*/ 128 w 230"/>
              <a:gd name="T1" fmla="*/ 20 h 168"/>
              <a:gd name="T2" fmla="*/ 9 w 230"/>
              <a:gd name="T3" fmla="*/ 127 h 168"/>
              <a:gd name="T4" fmla="*/ 43 w 230"/>
              <a:gd name="T5" fmla="*/ 122 h 168"/>
              <a:gd name="T6" fmla="*/ 124 w 230"/>
              <a:gd name="T7" fmla="*/ 67 h 168"/>
              <a:gd name="T8" fmla="*/ 150 w 230"/>
              <a:gd name="T9" fmla="*/ 104 h 168"/>
              <a:gd name="T10" fmla="*/ 150 w 230"/>
              <a:gd name="T11" fmla="*/ 149 h 168"/>
              <a:gd name="T12" fmla="*/ 179 w 230"/>
              <a:gd name="T13" fmla="*/ 161 h 168"/>
              <a:gd name="T14" fmla="*/ 128 w 230"/>
              <a:gd name="T15" fmla="*/ 2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" h="168">
                <a:moveTo>
                  <a:pt x="128" y="20"/>
                </a:moveTo>
                <a:cubicBezTo>
                  <a:pt x="61" y="0"/>
                  <a:pt x="0" y="61"/>
                  <a:pt x="9" y="127"/>
                </a:cubicBezTo>
                <a:cubicBezTo>
                  <a:pt x="12" y="146"/>
                  <a:pt x="42" y="141"/>
                  <a:pt x="43" y="122"/>
                </a:cubicBezTo>
                <a:cubicBezTo>
                  <a:pt x="44" y="84"/>
                  <a:pt x="86" y="44"/>
                  <a:pt x="124" y="67"/>
                </a:cubicBezTo>
                <a:cubicBezTo>
                  <a:pt x="137" y="75"/>
                  <a:pt x="147" y="89"/>
                  <a:pt x="150" y="104"/>
                </a:cubicBezTo>
                <a:cubicBezTo>
                  <a:pt x="153" y="120"/>
                  <a:pt x="147" y="134"/>
                  <a:pt x="150" y="149"/>
                </a:cubicBezTo>
                <a:cubicBezTo>
                  <a:pt x="152" y="161"/>
                  <a:pt x="169" y="168"/>
                  <a:pt x="179" y="161"/>
                </a:cubicBezTo>
                <a:cubicBezTo>
                  <a:pt x="230" y="122"/>
                  <a:pt x="176" y="35"/>
                  <a:pt x="128" y="20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29" name="Grupo 728"/>
          <p:cNvGrpSpPr/>
          <p:nvPr/>
        </p:nvGrpSpPr>
        <p:grpSpPr>
          <a:xfrm>
            <a:off x="1358901" y="2239963"/>
            <a:ext cx="1847850" cy="1838325"/>
            <a:chOff x="5184775" y="2470150"/>
            <a:chExt cx="1847850" cy="1838325"/>
          </a:xfrm>
        </p:grpSpPr>
        <p:sp>
          <p:nvSpPr>
            <p:cNvPr id="101" name="Freeform 701"/>
            <p:cNvSpPr>
              <a:spLocks/>
            </p:cNvSpPr>
            <p:nvPr/>
          </p:nvSpPr>
          <p:spPr bwMode="auto">
            <a:xfrm>
              <a:off x="5184775" y="2470150"/>
              <a:ext cx="1847850" cy="1838325"/>
            </a:xfrm>
            <a:custGeom>
              <a:avLst/>
              <a:gdLst>
                <a:gd name="T0" fmla="*/ 1650 w 3600"/>
                <a:gd name="T1" fmla="*/ 3413 h 3584"/>
                <a:gd name="T2" fmla="*/ 1354 w 3600"/>
                <a:gd name="T3" fmla="*/ 3358 h 3584"/>
                <a:gd name="T4" fmla="*/ 1074 w 3600"/>
                <a:gd name="T5" fmla="*/ 3249 h 3584"/>
                <a:gd name="T6" fmla="*/ 819 w 3600"/>
                <a:gd name="T7" fmla="*/ 3091 h 3584"/>
                <a:gd name="T8" fmla="*/ 597 w 3600"/>
                <a:gd name="T9" fmla="*/ 2889 h 3584"/>
                <a:gd name="T10" fmla="*/ 416 w 3600"/>
                <a:gd name="T11" fmla="*/ 2649 h 3584"/>
                <a:gd name="T12" fmla="*/ 282 w 3600"/>
                <a:gd name="T13" fmla="*/ 2380 h 3584"/>
                <a:gd name="T14" fmla="*/ 199 w 3600"/>
                <a:gd name="T15" fmla="*/ 2091 h 3584"/>
                <a:gd name="T16" fmla="*/ 172 w 3600"/>
                <a:gd name="T17" fmla="*/ 1792 h 3584"/>
                <a:gd name="T18" fmla="*/ 199 w 3600"/>
                <a:gd name="T19" fmla="*/ 1493 h 3584"/>
                <a:gd name="T20" fmla="*/ 282 w 3600"/>
                <a:gd name="T21" fmla="*/ 1204 h 3584"/>
                <a:gd name="T22" fmla="*/ 416 w 3600"/>
                <a:gd name="T23" fmla="*/ 935 h 3584"/>
                <a:gd name="T24" fmla="*/ 597 w 3600"/>
                <a:gd name="T25" fmla="*/ 695 h 3584"/>
                <a:gd name="T26" fmla="*/ 819 w 3600"/>
                <a:gd name="T27" fmla="*/ 493 h 3584"/>
                <a:gd name="T28" fmla="*/ 1074 w 3600"/>
                <a:gd name="T29" fmla="*/ 334 h 3584"/>
                <a:gd name="T30" fmla="*/ 1354 w 3600"/>
                <a:gd name="T31" fmla="*/ 226 h 3584"/>
                <a:gd name="T32" fmla="*/ 1650 w 3600"/>
                <a:gd name="T33" fmla="*/ 171 h 3584"/>
                <a:gd name="T34" fmla="*/ 1950 w 3600"/>
                <a:gd name="T35" fmla="*/ 171 h 3584"/>
                <a:gd name="T36" fmla="*/ 2246 w 3600"/>
                <a:gd name="T37" fmla="*/ 226 h 3584"/>
                <a:gd name="T38" fmla="*/ 2526 w 3600"/>
                <a:gd name="T39" fmla="*/ 334 h 3584"/>
                <a:gd name="T40" fmla="*/ 2781 w 3600"/>
                <a:gd name="T41" fmla="*/ 493 h 3584"/>
                <a:gd name="T42" fmla="*/ 3003 w 3600"/>
                <a:gd name="T43" fmla="*/ 695 h 3584"/>
                <a:gd name="T44" fmla="*/ 3184 w 3600"/>
                <a:gd name="T45" fmla="*/ 935 h 3584"/>
                <a:gd name="T46" fmla="*/ 3318 w 3600"/>
                <a:gd name="T47" fmla="*/ 1204 h 3584"/>
                <a:gd name="T48" fmla="*/ 3400 w 3600"/>
                <a:gd name="T49" fmla="*/ 1493 h 3584"/>
                <a:gd name="T50" fmla="*/ 3428 w 3600"/>
                <a:gd name="T51" fmla="*/ 1792 h 3584"/>
                <a:gd name="T52" fmla="*/ 3400 w 3600"/>
                <a:gd name="T53" fmla="*/ 2091 h 3584"/>
                <a:gd name="T54" fmla="*/ 3318 w 3600"/>
                <a:gd name="T55" fmla="*/ 2380 h 3584"/>
                <a:gd name="T56" fmla="*/ 3184 w 3600"/>
                <a:gd name="T57" fmla="*/ 2649 h 3584"/>
                <a:gd name="T58" fmla="*/ 3003 w 3600"/>
                <a:gd name="T59" fmla="*/ 2889 h 3584"/>
                <a:gd name="T60" fmla="*/ 2781 w 3600"/>
                <a:gd name="T61" fmla="*/ 3091 h 3584"/>
                <a:gd name="T62" fmla="*/ 2526 w 3600"/>
                <a:gd name="T63" fmla="*/ 3249 h 3584"/>
                <a:gd name="T64" fmla="*/ 2246 w 3600"/>
                <a:gd name="T65" fmla="*/ 3358 h 3584"/>
                <a:gd name="T66" fmla="*/ 1950 w 3600"/>
                <a:gd name="T67" fmla="*/ 3413 h 3584"/>
                <a:gd name="T68" fmla="*/ 1650 w 3600"/>
                <a:gd name="T69" fmla="*/ 3413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00" h="3584">
                  <a:moveTo>
                    <a:pt x="1650" y="3413"/>
                  </a:moveTo>
                  <a:cubicBezTo>
                    <a:pt x="1634" y="3584"/>
                    <a:pt x="1307" y="3523"/>
                    <a:pt x="1354" y="3358"/>
                  </a:cubicBezTo>
                  <a:cubicBezTo>
                    <a:pt x="1307" y="3523"/>
                    <a:pt x="998" y="3403"/>
                    <a:pt x="1074" y="3249"/>
                  </a:cubicBezTo>
                  <a:cubicBezTo>
                    <a:pt x="998" y="3403"/>
                    <a:pt x="715" y="3228"/>
                    <a:pt x="819" y="3091"/>
                  </a:cubicBezTo>
                  <a:cubicBezTo>
                    <a:pt x="715" y="3228"/>
                    <a:pt x="470" y="3004"/>
                    <a:pt x="597" y="2889"/>
                  </a:cubicBezTo>
                  <a:cubicBezTo>
                    <a:pt x="470" y="3004"/>
                    <a:pt x="270" y="2739"/>
                    <a:pt x="416" y="2649"/>
                  </a:cubicBezTo>
                  <a:cubicBezTo>
                    <a:pt x="270" y="2739"/>
                    <a:pt x="122" y="2442"/>
                    <a:pt x="282" y="2380"/>
                  </a:cubicBezTo>
                  <a:cubicBezTo>
                    <a:pt x="122" y="2442"/>
                    <a:pt x="31" y="2123"/>
                    <a:pt x="199" y="2091"/>
                  </a:cubicBezTo>
                  <a:cubicBezTo>
                    <a:pt x="31" y="2123"/>
                    <a:pt x="0" y="1792"/>
                    <a:pt x="172" y="1792"/>
                  </a:cubicBezTo>
                  <a:cubicBezTo>
                    <a:pt x="0" y="1792"/>
                    <a:pt x="31" y="1461"/>
                    <a:pt x="199" y="1493"/>
                  </a:cubicBezTo>
                  <a:cubicBezTo>
                    <a:pt x="31" y="1461"/>
                    <a:pt x="122" y="1142"/>
                    <a:pt x="282" y="1204"/>
                  </a:cubicBezTo>
                  <a:cubicBezTo>
                    <a:pt x="122" y="1142"/>
                    <a:pt x="270" y="844"/>
                    <a:pt x="416" y="935"/>
                  </a:cubicBezTo>
                  <a:cubicBezTo>
                    <a:pt x="270" y="844"/>
                    <a:pt x="470" y="579"/>
                    <a:pt x="597" y="695"/>
                  </a:cubicBezTo>
                  <a:cubicBezTo>
                    <a:pt x="470" y="579"/>
                    <a:pt x="715" y="356"/>
                    <a:pt x="819" y="493"/>
                  </a:cubicBezTo>
                  <a:cubicBezTo>
                    <a:pt x="715" y="356"/>
                    <a:pt x="998" y="181"/>
                    <a:pt x="1074" y="334"/>
                  </a:cubicBezTo>
                  <a:cubicBezTo>
                    <a:pt x="998" y="181"/>
                    <a:pt x="1307" y="61"/>
                    <a:pt x="1354" y="226"/>
                  </a:cubicBezTo>
                  <a:cubicBezTo>
                    <a:pt x="1307" y="61"/>
                    <a:pt x="1634" y="0"/>
                    <a:pt x="1650" y="171"/>
                  </a:cubicBezTo>
                  <a:cubicBezTo>
                    <a:pt x="1634" y="0"/>
                    <a:pt x="1966" y="0"/>
                    <a:pt x="1950" y="171"/>
                  </a:cubicBezTo>
                  <a:cubicBezTo>
                    <a:pt x="1966" y="0"/>
                    <a:pt x="2292" y="61"/>
                    <a:pt x="2246" y="226"/>
                  </a:cubicBezTo>
                  <a:cubicBezTo>
                    <a:pt x="2292" y="61"/>
                    <a:pt x="2602" y="181"/>
                    <a:pt x="2526" y="334"/>
                  </a:cubicBezTo>
                  <a:cubicBezTo>
                    <a:pt x="2602" y="181"/>
                    <a:pt x="2884" y="356"/>
                    <a:pt x="2781" y="493"/>
                  </a:cubicBezTo>
                  <a:cubicBezTo>
                    <a:pt x="2884" y="356"/>
                    <a:pt x="3130" y="579"/>
                    <a:pt x="3003" y="695"/>
                  </a:cubicBezTo>
                  <a:cubicBezTo>
                    <a:pt x="3130" y="579"/>
                    <a:pt x="3330" y="844"/>
                    <a:pt x="3184" y="935"/>
                  </a:cubicBezTo>
                  <a:cubicBezTo>
                    <a:pt x="3330" y="844"/>
                    <a:pt x="3478" y="1142"/>
                    <a:pt x="3318" y="1204"/>
                  </a:cubicBezTo>
                  <a:cubicBezTo>
                    <a:pt x="3478" y="1142"/>
                    <a:pt x="3569" y="1461"/>
                    <a:pt x="3400" y="1493"/>
                  </a:cubicBezTo>
                  <a:cubicBezTo>
                    <a:pt x="3569" y="1461"/>
                    <a:pt x="3600" y="1792"/>
                    <a:pt x="3428" y="1792"/>
                  </a:cubicBezTo>
                  <a:cubicBezTo>
                    <a:pt x="3600" y="1792"/>
                    <a:pt x="3569" y="2123"/>
                    <a:pt x="3400" y="2091"/>
                  </a:cubicBezTo>
                  <a:cubicBezTo>
                    <a:pt x="3569" y="2123"/>
                    <a:pt x="3478" y="2442"/>
                    <a:pt x="3318" y="2380"/>
                  </a:cubicBezTo>
                  <a:cubicBezTo>
                    <a:pt x="3478" y="2442"/>
                    <a:pt x="3330" y="2739"/>
                    <a:pt x="3184" y="2649"/>
                  </a:cubicBezTo>
                  <a:cubicBezTo>
                    <a:pt x="3330" y="2739"/>
                    <a:pt x="3130" y="3004"/>
                    <a:pt x="3003" y="2889"/>
                  </a:cubicBezTo>
                  <a:cubicBezTo>
                    <a:pt x="3130" y="3004"/>
                    <a:pt x="2884" y="3228"/>
                    <a:pt x="2781" y="3091"/>
                  </a:cubicBezTo>
                  <a:cubicBezTo>
                    <a:pt x="2884" y="3228"/>
                    <a:pt x="2602" y="3403"/>
                    <a:pt x="2526" y="3249"/>
                  </a:cubicBezTo>
                  <a:cubicBezTo>
                    <a:pt x="2602" y="3403"/>
                    <a:pt x="2292" y="3523"/>
                    <a:pt x="2246" y="3358"/>
                  </a:cubicBezTo>
                  <a:cubicBezTo>
                    <a:pt x="2292" y="3523"/>
                    <a:pt x="1966" y="3584"/>
                    <a:pt x="1950" y="3413"/>
                  </a:cubicBezTo>
                  <a:cubicBezTo>
                    <a:pt x="1966" y="3584"/>
                    <a:pt x="1634" y="3584"/>
                    <a:pt x="1650" y="341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02"/>
            <p:cNvSpPr>
              <a:spLocks noEditPoints="1"/>
            </p:cNvSpPr>
            <p:nvPr/>
          </p:nvSpPr>
          <p:spPr bwMode="auto">
            <a:xfrm>
              <a:off x="5551488" y="3097213"/>
              <a:ext cx="288925" cy="407988"/>
            </a:xfrm>
            <a:custGeom>
              <a:avLst/>
              <a:gdLst>
                <a:gd name="T0" fmla="*/ 108 w 564"/>
                <a:gd name="T1" fmla="*/ 416 h 796"/>
                <a:gd name="T2" fmla="*/ 108 w 564"/>
                <a:gd name="T3" fmla="*/ 707 h 796"/>
                <a:gd name="T4" fmla="*/ 280 w 564"/>
                <a:gd name="T5" fmla="*/ 707 h 796"/>
                <a:gd name="T6" fmla="*/ 409 w 564"/>
                <a:gd name="T7" fmla="*/ 672 h 796"/>
                <a:gd name="T8" fmla="*/ 451 w 564"/>
                <a:gd name="T9" fmla="*/ 561 h 796"/>
                <a:gd name="T10" fmla="*/ 409 w 564"/>
                <a:gd name="T11" fmla="*/ 451 h 796"/>
                <a:gd name="T12" fmla="*/ 280 w 564"/>
                <a:gd name="T13" fmla="*/ 416 h 796"/>
                <a:gd name="T14" fmla="*/ 108 w 564"/>
                <a:gd name="T15" fmla="*/ 416 h 796"/>
                <a:gd name="T16" fmla="*/ 108 w 564"/>
                <a:gd name="T17" fmla="*/ 89 h 796"/>
                <a:gd name="T18" fmla="*/ 108 w 564"/>
                <a:gd name="T19" fmla="*/ 328 h 796"/>
                <a:gd name="T20" fmla="*/ 267 w 564"/>
                <a:gd name="T21" fmla="*/ 328 h 796"/>
                <a:gd name="T22" fmla="*/ 384 w 564"/>
                <a:gd name="T23" fmla="*/ 299 h 796"/>
                <a:gd name="T24" fmla="*/ 423 w 564"/>
                <a:gd name="T25" fmla="*/ 209 h 796"/>
                <a:gd name="T26" fmla="*/ 384 w 564"/>
                <a:gd name="T27" fmla="*/ 118 h 796"/>
                <a:gd name="T28" fmla="*/ 267 w 564"/>
                <a:gd name="T29" fmla="*/ 89 h 796"/>
                <a:gd name="T30" fmla="*/ 108 w 564"/>
                <a:gd name="T31" fmla="*/ 89 h 796"/>
                <a:gd name="T32" fmla="*/ 0 w 564"/>
                <a:gd name="T33" fmla="*/ 0 h 796"/>
                <a:gd name="T34" fmla="*/ 275 w 564"/>
                <a:gd name="T35" fmla="*/ 0 h 796"/>
                <a:gd name="T36" fmla="*/ 465 w 564"/>
                <a:gd name="T37" fmla="*/ 51 h 796"/>
                <a:gd name="T38" fmla="*/ 531 w 564"/>
                <a:gd name="T39" fmla="*/ 197 h 796"/>
                <a:gd name="T40" fmla="*/ 497 w 564"/>
                <a:gd name="T41" fmla="*/ 313 h 796"/>
                <a:gd name="T42" fmla="*/ 397 w 564"/>
                <a:gd name="T43" fmla="*/ 367 h 796"/>
                <a:gd name="T44" fmla="*/ 520 w 564"/>
                <a:gd name="T45" fmla="*/ 438 h 796"/>
                <a:gd name="T46" fmla="*/ 564 w 564"/>
                <a:gd name="T47" fmla="*/ 573 h 796"/>
                <a:gd name="T48" fmla="*/ 492 w 564"/>
                <a:gd name="T49" fmla="*/ 738 h 796"/>
                <a:gd name="T50" fmla="*/ 286 w 564"/>
                <a:gd name="T51" fmla="*/ 796 h 796"/>
                <a:gd name="T52" fmla="*/ 0 w 564"/>
                <a:gd name="T53" fmla="*/ 796 h 796"/>
                <a:gd name="T54" fmla="*/ 0 w 564"/>
                <a:gd name="T55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4" h="796">
                  <a:moveTo>
                    <a:pt x="108" y="416"/>
                  </a:moveTo>
                  <a:lnTo>
                    <a:pt x="108" y="707"/>
                  </a:lnTo>
                  <a:lnTo>
                    <a:pt x="280" y="707"/>
                  </a:lnTo>
                  <a:cubicBezTo>
                    <a:pt x="338" y="707"/>
                    <a:pt x="381" y="695"/>
                    <a:pt x="409" y="672"/>
                  </a:cubicBezTo>
                  <a:cubicBezTo>
                    <a:pt x="437" y="647"/>
                    <a:pt x="451" y="611"/>
                    <a:pt x="451" y="561"/>
                  </a:cubicBezTo>
                  <a:cubicBezTo>
                    <a:pt x="451" y="512"/>
                    <a:pt x="437" y="475"/>
                    <a:pt x="409" y="451"/>
                  </a:cubicBezTo>
                  <a:cubicBezTo>
                    <a:pt x="381" y="428"/>
                    <a:pt x="338" y="416"/>
                    <a:pt x="280" y="416"/>
                  </a:cubicBezTo>
                  <a:lnTo>
                    <a:pt x="108" y="416"/>
                  </a:lnTo>
                  <a:close/>
                  <a:moveTo>
                    <a:pt x="108" y="89"/>
                  </a:moveTo>
                  <a:lnTo>
                    <a:pt x="108" y="328"/>
                  </a:lnTo>
                  <a:lnTo>
                    <a:pt x="267" y="328"/>
                  </a:lnTo>
                  <a:cubicBezTo>
                    <a:pt x="320" y="328"/>
                    <a:pt x="359" y="319"/>
                    <a:pt x="384" y="299"/>
                  </a:cubicBezTo>
                  <a:cubicBezTo>
                    <a:pt x="410" y="279"/>
                    <a:pt x="423" y="249"/>
                    <a:pt x="423" y="209"/>
                  </a:cubicBezTo>
                  <a:cubicBezTo>
                    <a:pt x="423" y="168"/>
                    <a:pt x="410" y="138"/>
                    <a:pt x="384" y="118"/>
                  </a:cubicBezTo>
                  <a:cubicBezTo>
                    <a:pt x="359" y="99"/>
                    <a:pt x="320" y="89"/>
                    <a:pt x="267" y="89"/>
                  </a:cubicBezTo>
                  <a:lnTo>
                    <a:pt x="108" y="89"/>
                  </a:lnTo>
                  <a:close/>
                  <a:moveTo>
                    <a:pt x="0" y="0"/>
                  </a:moveTo>
                  <a:lnTo>
                    <a:pt x="275" y="0"/>
                  </a:lnTo>
                  <a:cubicBezTo>
                    <a:pt x="357" y="0"/>
                    <a:pt x="420" y="17"/>
                    <a:pt x="465" y="51"/>
                  </a:cubicBezTo>
                  <a:cubicBezTo>
                    <a:pt x="509" y="85"/>
                    <a:pt x="531" y="134"/>
                    <a:pt x="531" y="197"/>
                  </a:cubicBezTo>
                  <a:cubicBezTo>
                    <a:pt x="531" y="245"/>
                    <a:pt x="520" y="284"/>
                    <a:pt x="497" y="313"/>
                  </a:cubicBezTo>
                  <a:cubicBezTo>
                    <a:pt x="475" y="342"/>
                    <a:pt x="441" y="360"/>
                    <a:pt x="397" y="367"/>
                  </a:cubicBezTo>
                  <a:cubicBezTo>
                    <a:pt x="450" y="378"/>
                    <a:pt x="491" y="402"/>
                    <a:pt x="520" y="438"/>
                  </a:cubicBezTo>
                  <a:cubicBezTo>
                    <a:pt x="550" y="474"/>
                    <a:pt x="564" y="519"/>
                    <a:pt x="564" y="573"/>
                  </a:cubicBezTo>
                  <a:cubicBezTo>
                    <a:pt x="564" y="644"/>
                    <a:pt x="540" y="699"/>
                    <a:pt x="492" y="738"/>
                  </a:cubicBezTo>
                  <a:cubicBezTo>
                    <a:pt x="444" y="776"/>
                    <a:pt x="375" y="796"/>
                    <a:pt x="286" y="796"/>
                  </a:cubicBezTo>
                  <a:lnTo>
                    <a:pt x="0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703"/>
            <p:cNvSpPr>
              <a:spLocks noEditPoints="1"/>
            </p:cNvSpPr>
            <p:nvPr/>
          </p:nvSpPr>
          <p:spPr bwMode="auto">
            <a:xfrm>
              <a:off x="5956300" y="3190875"/>
              <a:ext cx="258763" cy="322263"/>
            </a:xfrm>
            <a:custGeom>
              <a:avLst/>
              <a:gdLst>
                <a:gd name="T0" fmla="*/ 309 w 504"/>
                <a:gd name="T1" fmla="*/ 311 h 626"/>
                <a:gd name="T2" fmla="*/ 144 w 504"/>
                <a:gd name="T3" fmla="*/ 338 h 626"/>
                <a:gd name="T4" fmla="*/ 98 w 504"/>
                <a:gd name="T5" fmla="*/ 431 h 626"/>
                <a:gd name="T6" fmla="*/ 132 w 504"/>
                <a:gd name="T7" fmla="*/ 514 h 626"/>
                <a:gd name="T8" fmla="*/ 226 w 504"/>
                <a:gd name="T9" fmla="*/ 544 h 626"/>
                <a:gd name="T10" fmla="*/ 357 w 504"/>
                <a:gd name="T11" fmla="*/ 487 h 626"/>
                <a:gd name="T12" fmla="*/ 406 w 504"/>
                <a:gd name="T13" fmla="*/ 333 h 626"/>
                <a:gd name="T14" fmla="*/ 406 w 504"/>
                <a:gd name="T15" fmla="*/ 311 h 626"/>
                <a:gd name="T16" fmla="*/ 309 w 504"/>
                <a:gd name="T17" fmla="*/ 311 h 626"/>
                <a:gd name="T18" fmla="*/ 504 w 504"/>
                <a:gd name="T19" fmla="*/ 270 h 626"/>
                <a:gd name="T20" fmla="*/ 504 w 504"/>
                <a:gd name="T21" fmla="*/ 611 h 626"/>
                <a:gd name="T22" fmla="*/ 406 w 504"/>
                <a:gd name="T23" fmla="*/ 611 h 626"/>
                <a:gd name="T24" fmla="*/ 406 w 504"/>
                <a:gd name="T25" fmla="*/ 520 h 626"/>
                <a:gd name="T26" fmla="*/ 322 w 504"/>
                <a:gd name="T27" fmla="*/ 601 h 626"/>
                <a:gd name="T28" fmla="*/ 200 w 504"/>
                <a:gd name="T29" fmla="*/ 626 h 626"/>
                <a:gd name="T30" fmla="*/ 54 w 504"/>
                <a:gd name="T31" fmla="*/ 575 h 626"/>
                <a:gd name="T32" fmla="*/ 0 w 504"/>
                <a:gd name="T33" fmla="*/ 437 h 626"/>
                <a:gd name="T34" fmla="*/ 67 w 504"/>
                <a:gd name="T35" fmla="*/ 285 h 626"/>
                <a:gd name="T36" fmla="*/ 269 w 504"/>
                <a:gd name="T37" fmla="*/ 234 h 626"/>
                <a:gd name="T38" fmla="*/ 406 w 504"/>
                <a:gd name="T39" fmla="*/ 234 h 626"/>
                <a:gd name="T40" fmla="*/ 406 w 504"/>
                <a:gd name="T41" fmla="*/ 224 h 626"/>
                <a:gd name="T42" fmla="*/ 361 w 504"/>
                <a:gd name="T43" fmla="*/ 120 h 626"/>
                <a:gd name="T44" fmla="*/ 237 w 504"/>
                <a:gd name="T45" fmla="*/ 83 h 626"/>
                <a:gd name="T46" fmla="*/ 137 w 504"/>
                <a:gd name="T47" fmla="*/ 95 h 626"/>
                <a:gd name="T48" fmla="*/ 44 w 504"/>
                <a:gd name="T49" fmla="*/ 132 h 626"/>
                <a:gd name="T50" fmla="*/ 44 w 504"/>
                <a:gd name="T51" fmla="*/ 41 h 626"/>
                <a:gd name="T52" fmla="*/ 148 w 504"/>
                <a:gd name="T53" fmla="*/ 10 h 626"/>
                <a:gd name="T54" fmla="*/ 247 w 504"/>
                <a:gd name="T55" fmla="*/ 0 h 626"/>
                <a:gd name="T56" fmla="*/ 440 w 504"/>
                <a:gd name="T57" fmla="*/ 67 h 626"/>
                <a:gd name="T58" fmla="*/ 504 w 504"/>
                <a:gd name="T59" fmla="*/ 27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4" h="626">
                  <a:moveTo>
                    <a:pt x="309" y="311"/>
                  </a:moveTo>
                  <a:cubicBezTo>
                    <a:pt x="229" y="311"/>
                    <a:pt x="174" y="320"/>
                    <a:pt x="144" y="338"/>
                  </a:cubicBezTo>
                  <a:cubicBezTo>
                    <a:pt x="113" y="356"/>
                    <a:pt x="98" y="387"/>
                    <a:pt x="98" y="431"/>
                  </a:cubicBezTo>
                  <a:cubicBezTo>
                    <a:pt x="98" y="465"/>
                    <a:pt x="109" y="493"/>
                    <a:pt x="132" y="514"/>
                  </a:cubicBezTo>
                  <a:cubicBezTo>
                    <a:pt x="155" y="534"/>
                    <a:pt x="187" y="544"/>
                    <a:pt x="226" y="544"/>
                  </a:cubicBezTo>
                  <a:cubicBezTo>
                    <a:pt x="280" y="544"/>
                    <a:pt x="324" y="525"/>
                    <a:pt x="357" y="487"/>
                  </a:cubicBezTo>
                  <a:cubicBezTo>
                    <a:pt x="390" y="448"/>
                    <a:pt x="406" y="396"/>
                    <a:pt x="406" y="333"/>
                  </a:cubicBezTo>
                  <a:lnTo>
                    <a:pt x="406" y="311"/>
                  </a:lnTo>
                  <a:lnTo>
                    <a:pt x="309" y="311"/>
                  </a:lnTo>
                  <a:close/>
                  <a:moveTo>
                    <a:pt x="504" y="270"/>
                  </a:moveTo>
                  <a:lnTo>
                    <a:pt x="504" y="611"/>
                  </a:lnTo>
                  <a:lnTo>
                    <a:pt x="406" y="611"/>
                  </a:lnTo>
                  <a:lnTo>
                    <a:pt x="406" y="520"/>
                  </a:lnTo>
                  <a:cubicBezTo>
                    <a:pt x="384" y="556"/>
                    <a:pt x="356" y="583"/>
                    <a:pt x="322" y="601"/>
                  </a:cubicBezTo>
                  <a:cubicBezTo>
                    <a:pt x="289" y="618"/>
                    <a:pt x="248" y="626"/>
                    <a:pt x="200" y="626"/>
                  </a:cubicBezTo>
                  <a:cubicBezTo>
                    <a:pt x="139" y="626"/>
                    <a:pt x="90" y="609"/>
                    <a:pt x="54" y="575"/>
                  </a:cubicBezTo>
                  <a:cubicBezTo>
                    <a:pt x="18" y="541"/>
                    <a:pt x="0" y="495"/>
                    <a:pt x="0" y="437"/>
                  </a:cubicBezTo>
                  <a:cubicBezTo>
                    <a:pt x="0" y="370"/>
                    <a:pt x="22" y="319"/>
                    <a:pt x="67" y="285"/>
                  </a:cubicBezTo>
                  <a:cubicBezTo>
                    <a:pt x="112" y="251"/>
                    <a:pt x="179" y="234"/>
                    <a:pt x="269" y="234"/>
                  </a:cubicBezTo>
                  <a:lnTo>
                    <a:pt x="406" y="234"/>
                  </a:lnTo>
                  <a:lnTo>
                    <a:pt x="406" y="224"/>
                  </a:lnTo>
                  <a:cubicBezTo>
                    <a:pt x="406" y="179"/>
                    <a:pt x="391" y="144"/>
                    <a:pt x="361" y="120"/>
                  </a:cubicBezTo>
                  <a:cubicBezTo>
                    <a:pt x="332" y="95"/>
                    <a:pt x="290" y="83"/>
                    <a:pt x="237" y="83"/>
                  </a:cubicBezTo>
                  <a:cubicBezTo>
                    <a:pt x="203" y="83"/>
                    <a:pt x="169" y="87"/>
                    <a:pt x="137" y="95"/>
                  </a:cubicBezTo>
                  <a:cubicBezTo>
                    <a:pt x="105" y="103"/>
                    <a:pt x="74" y="115"/>
                    <a:pt x="44" y="132"/>
                  </a:cubicBezTo>
                  <a:lnTo>
                    <a:pt x="44" y="41"/>
                  </a:lnTo>
                  <a:cubicBezTo>
                    <a:pt x="80" y="27"/>
                    <a:pt x="114" y="17"/>
                    <a:pt x="148" y="10"/>
                  </a:cubicBezTo>
                  <a:cubicBezTo>
                    <a:pt x="182" y="3"/>
                    <a:pt x="215" y="0"/>
                    <a:pt x="247" y="0"/>
                  </a:cubicBezTo>
                  <a:cubicBezTo>
                    <a:pt x="333" y="0"/>
                    <a:pt x="398" y="22"/>
                    <a:pt x="440" y="67"/>
                  </a:cubicBezTo>
                  <a:cubicBezTo>
                    <a:pt x="483" y="111"/>
                    <a:pt x="504" y="179"/>
                    <a:pt x="504" y="27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04"/>
            <p:cNvSpPr>
              <a:spLocks noEditPoints="1"/>
            </p:cNvSpPr>
            <p:nvPr/>
          </p:nvSpPr>
          <p:spPr bwMode="auto">
            <a:xfrm>
              <a:off x="6276975" y="3079750"/>
              <a:ext cx="274638" cy="433388"/>
            </a:xfrm>
            <a:custGeom>
              <a:avLst/>
              <a:gdLst>
                <a:gd name="T0" fmla="*/ 432 w 534"/>
                <a:gd name="T1" fmla="*/ 531 h 844"/>
                <a:gd name="T2" fmla="*/ 388 w 534"/>
                <a:gd name="T3" fmla="*/ 361 h 844"/>
                <a:gd name="T4" fmla="*/ 266 w 534"/>
                <a:gd name="T5" fmla="*/ 300 h 844"/>
                <a:gd name="T6" fmla="*/ 143 w 534"/>
                <a:gd name="T7" fmla="*/ 361 h 844"/>
                <a:gd name="T8" fmla="*/ 99 w 534"/>
                <a:gd name="T9" fmla="*/ 531 h 844"/>
                <a:gd name="T10" fmla="*/ 143 w 534"/>
                <a:gd name="T11" fmla="*/ 701 h 844"/>
                <a:gd name="T12" fmla="*/ 266 w 534"/>
                <a:gd name="T13" fmla="*/ 762 h 844"/>
                <a:gd name="T14" fmla="*/ 388 w 534"/>
                <a:gd name="T15" fmla="*/ 701 h 844"/>
                <a:gd name="T16" fmla="*/ 432 w 534"/>
                <a:gd name="T17" fmla="*/ 531 h 844"/>
                <a:gd name="T18" fmla="*/ 99 w 534"/>
                <a:gd name="T19" fmla="*/ 322 h 844"/>
                <a:gd name="T20" fmla="*/ 177 w 534"/>
                <a:gd name="T21" fmla="*/ 244 h 844"/>
                <a:gd name="T22" fmla="*/ 290 w 534"/>
                <a:gd name="T23" fmla="*/ 218 h 844"/>
                <a:gd name="T24" fmla="*/ 466 w 534"/>
                <a:gd name="T25" fmla="*/ 304 h 844"/>
                <a:gd name="T26" fmla="*/ 534 w 534"/>
                <a:gd name="T27" fmla="*/ 531 h 844"/>
                <a:gd name="T28" fmla="*/ 466 w 534"/>
                <a:gd name="T29" fmla="*/ 758 h 844"/>
                <a:gd name="T30" fmla="*/ 290 w 534"/>
                <a:gd name="T31" fmla="*/ 844 h 844"/>
                <a:gd name="T32" fmla="*/ 177 w 534"/>
                <a:gd name="T33" fmla="*/ 819 h 844"/>
                <a:gd name="T34" fmla="*/ 99 w 534"/>
                <a:gd name="T35" fmla="*/ 739 h 844"/>
                <a:gd name="T36" fmla="*/ 99 w 534"/>
                <a:gd name="T37" fmla="*/ 829 h 844"/>
                <a:gd name="T38" fmla="*/ 0 w 534"/>
                <a:gd name="T39" fmla="*/ 829 h 844"/>
                <a:gd name="T40" fmla="*/ 0 w 534"/>
                <a:gd name="T41" fmla="*/ 0 h 844"/>
                <a:gd name="T42" fmla="*/ 99 w 534"/>
                <a:gd name="T43" fmla="*/ 0 h 844"/>
                <a:gd name="T44" fmla="*/ 99 w 534"/>
                <a:gd name="T45" fmla="*/ 32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4" h="844">
                  <a:moveTo>
                    <a:pt x="432" y="531"/>
                  </a:moveTo>
                  <a:cubicBezTo>
                    <a:pt x="432" y="459"/>
                    <a:pt x="417" y="402"/>
                    <a:pt x="388" y="361"/>
                  </a:cubicBezTo>
                  <a:cubicBezTo>
                    <a:pt x="358" y="320"/>
                    <a:pt x="317" y="300"/>
                    <a:pt x="266" y="300"/>
                  </a:cubicBezTo>
                  <a:cubicBezTo>
                    <a:pt x="214" y="300"/>
                    <a:pt x="173" y="320"/>
                    <a:pt x="143" y="361"/>
                  </a:cubicBezTo>
                  <a:cubicBezTo>
                    <a:pt x="114" y="402"/>
                    <a:pt x="99" y="459"/>
                    <a:pt x="99" y="531"/>
                  </a:cubicBezTo>
                  <a:cubicBezTo>
                    <a:pt x="99" y="603"/>
                    <a:pt x="114" y="660"/>
                    <a:pt x="143" y="701"/>
                  </a:cubicBezTo>
                  <a:cubicBezTo>
                    <a:pt x="173" y="742"/>
                    <a:pt x="214" y="762"/>
                    <a:pt x="266" y="762"/>
                  </a:cubicBezTo>
                  <a:cubicBezTo>
                    <a:pt x="317" y="762"/>
                    <a:pt x="358" y="742"/>
                    <a:pt x="388" y="701"/>
                  </a:cubicBezTo>
                  <a:cubicBezTo>
                    <a:pt x="417" y="660"/>
                    <a:pt x="432" y="603"/>
                    <a:pt x="432" y="531"/>
                  </a:cubicBezTo>
                  <a:close/>
                  <a:moveTo>
                    <a:pt x="99" y="322"/>
                  </a:moveTo>
                  <a:cubicBezTo>
                    <a:pt x="119" y="287"/>
                    <a:pt x="145" y="261"/>
                    <a:pt x="177" y="244"/>
                  </a:cubicBezTo>
                  <a:cubicBezTo>
                    <a:pt x="208" y="226"/>
                    <a:pt x="246" y="218"/>
                    <a:pt x="290" y="218"/>
                  </a:cubicBezTo>
                  <a:cubicBezTo>
                    <a:pt x="362" y="218"/>
                    <a:pt x="421" y="246"/>
                    <a:pt x="466" y="304"/>
                  </a:cubicBezTo>
                  <a:cubicBezTo>
                    <a:pt x="511" y="361"/>
                    <a:pt x="534" y="437"/>
                    <a:pt x="534" y="531"/>
                  </a:cubicBezTo>
                  <a:cubicBezTo>
                    <a:pt x="534" y="625"/>
                    <a:pt x="511" y="700"/>
                    <a:pt x="466" y="758"/>
                  </a:cubicBezTo>
                  <a:cubicBezTo>
                    <a:pt x="421" y="815"/>
                    <a:pt x="362" y="844"/>
                    <a:pt x="290" y="844"/>
                  </a:cubicBezTo>
                  <a:cubicBezTo>
                    <a:pt x="246" y="844"/>
                    <a:pt x="208" y="836"/>
                    <a:pt x="177" y="819"/>
                  </a:cubicBezTo>
                  <a:cubicBezTo>
                    <a:pt x="145" y="801"/>
                    <a:pt x="119" y="775"/>
                    <a:pt x="99" y="739"/>
                  </a:cubicBezTo>
                  <a:lnTo>
                    <a:pt x="99" y="829"/>
                  </a:lnTo>
                  <a:lnTo>
                    <a:pt x="0" y="829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32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05"/>
            <p:cNvSpPr>
              <a:spLocks/>
            </p:cNvSpPr>
            <p:nvPr/>
          </p:nvSpPr>
          <p:spPr bwMode="auto">
            <a:xfrm>
              <a:off x="6497638" y="3198813"/>
              <a:ext cx="296863" cy="422275"/>
            </a:xfrm>
            <a:custGeom>
              <a:avLst/>
              <a:gdLst>
                <a:gd name="T0" fmla="*/ 319 w 581"/>
                <a:gd name="T1" fmla="*/ 652 h 824"/>
                <a:gd name="T2" fmla="*/ 238 w 581"/>
                <a:gd name="T3" fmla="*/ 791 h 824"/>
                <a:gd name="T4" fmla="*/ 132 w 581"/>
                <a:gd name="T5" fmla="*/ 824 h 824"/>
                <a:gd name="T6" fmla="*/ 54 w 581"/>
                <a:gd name="T7" fmla="*/ 824 h 824"/>
                <a:gd name="T8" fmla="*/ 54 w 581"/>
                <a:gd name="T9" fmla="*/ 742 h 824"/>
                <a:gd name="T10" fmla="*/ 111 w 581"/>
                <a:gd name="T11" fmla="*/ 742 h 824"/>
                <a:gd name="T12" fmla="*/ 174 w 581"/>
                <a:gd name="T13" fmla="*/ 722 h 824"/>
                <a:gd name="T14" fmla="*/ 224 w 581"/>
                <a:gd name="T15" fmla="*/ 632 h 824"/>
                <a:gd name="T16" fmla="*/ 241 w 581"/>
                <a:gd name="T17" fmla="*/ 587 h 824"/>
                <a:gd name="T18" fmla="*/ 0 w 581"/>
                <a:gd name="T19" fmla="*/ 0 h 824"/>
                <a:gd name="T20" fmla="*/ 104 w 581"/>
                <a:gd name="T21" fmla="*/ 0 h 824"/>
                <a:gd name="T22" fmla="*/ 290 w 581"/>
                <a:gd name="T23" fmla="*/ 467 h 824"/>
                <a:gd name="T24" fmla="*/ 477 w 581"/>
                <a:gd name="T25" fmla="*/ 0 h 824"/>
                <a:gd name="T26" fmla="*/ 581 w 581"/>
                <a:gd name="T27" fmla="*/ 0 h 824"/>
                <a:gd name="T28" fmla="*/ 319 w 581"/>
                <a:gd name="T29" fmla="*/ 65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1" h="824">
                  <a:moveTo>
                    <a:pt x="319" y="652"/>
                  </a:moveTo>
                  <a:cubicBezTo>
                    <a:pt x="291" y="723"/>
                    <a:pt x="264" y="769"/>
                    <a:pt x="238" y="791"/>
                  </a:cubicBezTo>
                  <a:cubicBezTo>
                    <a:pt x="211" y="813"/>
                    <a:pt x="176" y="824"/>
                    <a:pt x="132" y="824"/>
                  </a:cubicBezTo>
                  <a:lnTo>
                    <a:pt x="54" y="824"/>
                  </a:lnTo>
                  <a:lnTo>
                    <a:pt x="54" y="742"/>
                  </a:lnTo>
                  <a:lnTo>
                    <a:pt x="111" y="742"/>
                  </a:lnTo>
                  <a:cubicBezTo>
                    <a:pt x="138" y="742"/>
                    <a:pt x="159" y="735"/>
                    <a:pt x="174" y="722"/>
                  </a:cubicBezTo>
                  <a:cubicBezTo>
                    <a:pt x="189" y="710"/>
                    <a:pt x="206" y="679"/>
                    <a:pt x="224" y="632"/>
                  </a:cubicBezTo>
                  <a:lnTo>
                    <a:pt x="241" y="58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290" y="467"/>
                  </a:lnTo>
                  <a:lnTo>
                    <a:pt x="477" y="0"/>
                  </a:lnTo>
                  <a:lnTo>
                    <a:pt x="581" y="0"/>
                  </a:lnTo>
                  <a:lnTo>
                    <a:pt x="319" y="65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9" name="Freeform 709"/>
          <p:cNvSpPr>
            <a:spLocks noEditPoints="1"/>
          </p:cNvSpPr>
          <p:nvPr/>
        </p:nvSpPr>
        <p:spPr bwMode="auto">
          <a:xfrm>
            <a:off x="5083175" y="5154613"/>
            <a:ext cx="1131888" cy="1274763"/>
          </a:xfrm>
          <a:custGeom>
            <a:avLst/>
            <a:gdLst>
              <a:gd name="T0" fmla="*/ 1966 w 2208"/>
              <a:gd name="T1" fmla="*/ 1575 h 2484"/>
              <a:gd name="T2" fmla="*/ 1985 w 2208"/>
              <a:gd name="T3" fmla="*/ 1321 h 2484"/>
              <a:gd name="T4" fmla="*/ 2052 w 2208"/>
              <a:gd name="T5" fmla="*/ 1804 h 2484"/>
              <a:gd name="T6" fmla="*/ 1951 w 2208"/>
              <a:gd name="T7" fmla="*/ 1600 h 2484"/>
              <a:gd name="T8" fmla="*/ 1643 w 2208"/>
              <a:gd name="T9" fmla="*/ 2170 h 2484"/>
              <a:gd name="T10" fmla="*/ 1819 w 2208"/>
              <a:gd name="T11" fmla="*/ 2167 h 2484"/>
              <a:gd name="T12" fmla="*/ 1326 w 2208"/>
              <a:gd name="T13" fmla="*/ 2240 h 2484"/>
              <a:gd name="T14" fmla="*/ 1542 w 2208"/>
              <a:gd name="T15" fmla="*/ 2363 h 2484"/>
              <a:gd name="T16" fmla="*/ 1021 w 2208"/>
              <a:gd name="T17" fmla="*/ 2270 h 2484"/>
              <a:gd name="T18" fmla="*/ 514 w 2208"/>
              <a:gd name="T19" fmla="*/ 2062 h 2484"/>
              <a:gd name="T20" fmla="*/ 310 w 2208"/>
              <a:gd name="T21" fmla="*/ 1052 h 2484"/>
              <a:gd name="T22" fmla="*/ 1028 w 2208"/>
              <a:gd name="T23" fmla="*/ 498 h 2484"/>
              <a:gd name="T24" fmla="*/ 1279 w 2208"/>
              <a:gd name="T25" fmla="*/ 523 h 2484"/>
              <a:gd name="T26" fmla="*/ 789 w 2208"/>
              <a:gd name="T27" fmla="*/ 2404 h 2484"/>
              <a:gd name="T28" fmla="*/ 789 w 2208"/>
              <a:gd name="T29" fmla="*/ 2404 h 2484"/>
              <a:gd name="T30" fmla="*/ 695 w 2208"/>
              <a:gd name="T31" fmla="*/ 2207 h 2484"/>
              <a:gd name="T32" fmla="*/ 245 w 2208"/>
              <a:gd name="T33" fmla="*/ 1847 h 2484"/>
              <a:gd name="T34" fmla="*/ 347 w 2208"/>
              <a:gd name="T35" fmla="*/ 2103 h 2484"/>
              <a:gd name="T36" fmla="*/ 74 w 2208"/>
              <a:gd name="T37" fmla="*/ 1740 h 2484"/>
              <a:gd name="T38" fmla="*/ 170 w 2208"/>
              <a:gd name="T39" fmla="*/ 1494 h 2484"/>
              <a:gd name="T40" fmla="*/ 250 w 2208"/>
              <a:gd name="T41" fmla="*/ 1023 h 2484"/>
              <a:gd name="T42" fmla="*/ 111 w 2208"/>
              <a:gd name="T43" fmla="*/ 1191 h 2484"/>
              <a:gd name="T44" fmla="*/ 288 w 2208"/>
              <a:gd name="T45" fmla="*/ 999 h 2484"/>
              <a:gd name="T46" fmla="*/ 572 w 2208"/>
              <a:gd name="T47" fmla="*/ 642 h 2484"/>
              <a:gd name="T48" fmla="*/ 433 w 2208"/>
              <a:gd name="T49" fmla="*/ 664 h 2484"/>
              <a:gd name="T50" fmla="*/ 626 w 2208"/>
              <a:gd name="T51" fmla="*/ 638 h 2484"/>
              <a:gd name="T52" fmla="*/ 808 w 2208"/>
              <a:gd name="T53" fmla="*/ 415 h 2484"/>
              <a:gd name="T54" fmla="*/ 801 w 2208"/>
              <a:gd name="T55" fmla="*/ 456 h 2484"/>
              <a:gd name="T56" fmla="*/ 1012 w 2208"/>
              <a:gd name="T57" fmla="*/ 215 h 2484"/>
              <a:gd name="T58" fmla="*/ 890 w 2208"/>
              <a:gd name="T59" fmla="*/ 309 h 2484"/>
              <a:gd name="T60" fmla="*/ 1093 w 2208"/>
              <a:gd name="T61" fmla="*/ 481 h 2484"/>
              <a:gd name="T62" fmla="*/ 1215 w 2208"/>
              <a:gd name="T63" fmla="*/ 1333 h 2484"/>
              <a:gd name="T64" fmla="*/ 1093 w 2208"/>
              <a:gd name="T65" fmla="*/ 481 h 2484"/>
              <a:gd name="T66" fmla="*/ 1126 w 2208"/>
              <a:gd name="T67" fmla="*/ 424 h 2484"/>
              <a:gd name="T68" fmla="*/ 1109 w 2208"/>
              <a:gd name="T69" fmla="*/ 408 h 2484"/>
              <a:gd name="T70" fmla="*/ 1424 w 2208"/>
              <a:gd name="T71" fmla="*/ 164 h 2484"/>
              <a:gd name="T72" fmla="*/ 1243 w 2208"/>
              <a:gd name="T73" fmla="*/ 462 h 2484"/>
              <a:gd name="T74" fmla="*/ 1678 w 2208"/>
              <a:gd name="T75" fmla="*/ 553 h 2484"/>
              <a:gd name="T76" fmla="*/ 1909 w 2208"/>
              <a:gd name="T77" fmla="*/ 783 h 2484"/>
              <a:gd name="T78" fmla="*/ 1722 w 2208"/>
              <a:gd name="T79" fmla="*/ 761 h 2484"/>
              <a:gd name="T80" fmla="*/ 1972 w 2208"/>
              <a:gd name="T81" fmla="*/ 1279 h 2484"/>
              <a:gd name="T82" fmla="*/ 2066 w 2208"/>
              <a:gd name="T83" fmla="*/ 1281 h 2484"/>
              <a:gd name="T84" fmla="*/ 1737 w 2208"/>
              <a:gd name="T85" fmla="*/ 710 h 2484"/>
              <a:gd name="T86" fmla="*/ 1488 w 2208"/>
              <a:gd name="T87" fmla="*/ 155 h 2484"/>
              <a:gd name="T88" fmla="*/ 752 w 2208"/>
              <a:gd name="T89" fmla="*/ 87 h 2484"/>
              <a:gd name="T90" fmla="*/ 765 w 2208"/>
              <a:gd name="T91" fmla="*/ 437 h 2484"/>
              <a:gd name="T92" fmla="*/ 552 w 2208"/>
              <a:gd name="T93" fmla="*/ 602 h 2484"/>
              <a:gd name="T94" fmla="*/ 232 w 2208"/>
              <a:gd name="T95" fmla="*/ 999 h 2484"/>
              <a:gd name="T96" fmla="*/ 131 w 2208"/>
              <a:gd name="T97" fmla="*/ 1539 h 2484"/>
              <a:gd name="T98" fmla="*/ 403 w 2208"/>
              <a:gd name="T99" fmla="*/ 2129 h 2484"/>
              <a:gd name="T100" fmla="*/ 1006 w 2208"/>
              <a:gd name="T101" fmla="*/ 2352 h 2484"/>
              <a:gd name="T102" fmla="*/ 1655 w 2208"/>
              <a:gd name="T103" fmla="*/ 2215 h 2484"/>
              <a:gd name="T104" fmla="*/ 2051 w 2208"/>
              <a:gd name="T105" fmla="*/ 1628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08" h="2484">
                <a:moveTo>
                  <a:pt x="2111" y="1547"/>
                </a:moveTo>
                <a:cubicBezTo>
                  <a:pt x="2102" y="1559"/>
                  <a:pt x="2062" y="1591"/>
                  <a:pt x="2028" y="1604"/>
                </a:cubicBezTo>
                <a:cubicBezTo>
                  <a:pt x="2012" y="1590"/>
                  <a:pt x="1993" y="1581"/>
                  <a:pt x="1972" y="1576"/>
                </a:cubicBezTo>
                <a:cubicBezTo>
                  <a:pt x="1970" y="1575"/>
                  <a:pt x="1968" y="1574"/>
                  <a:pt x="1966" y="1575"/>
                </a:cubicBezTo>
                <a:cubicBezTo>
                  <a:pt x="1964" y="1574"/>
                  <a:pt x="1962" y="1574"/>
                  <a:pt x="1961" y="1574"/>
                </a:cubicBezTo>
                <a:cubicBezTo>
                  <a:pt x="1959" y="1574"/>
                  <a:pt x="1958" y="1574"/>
                  <a:pt x="1957" y="1574"/>
                </a:cubicBezTo>
                <a:cubicBezTo>
                  <a:pt x="1976" y="1490"/>
                  <a:pt x="1982" y="1405"/>
                  <a:pt x="1976" y="1320"/>
                </a:cubicBezTo>
                <a:cubicBezTo>
                  <a:pt x="1978" y="1322"/>
                  <a:pt x="1981" y="1322"/>
                  <a:pt x="1985" y="1321"/>
                </a:cubicBezTo>
                <a:cubicBezTo>
                  <a:pt x="1991" y="1320"/>
                  <a:pt x="1997" y="1319"/>
                  <a:pt x="2002" y="1317"/>
                </a:cubicBezTo>
                <a:cubicBezTo>
                  <a:pt x="2072" y="1329"/>
                  <a:pt x="2141" y="1362"/>
                  <a:pt x="2145" y="1447"/>
                </a:cubicBezTo>
                <a:cubicBezTo>
                  <a:pt x="2147" y="1483"/>
                  <a:pt x="2133" y="1518"/>
                  <a:pt x="2111" y="1547"/>
                </a:cubicBezTo>
                <a:close/>
                <a:moveTo>
                  <a:pt x="2052" y="1804"/>
                </a:moveTo>
                <a:cubicBezTo>
                  <a:pt x="2030" y="1889"/>
                  <a:pt x="1928" y="1933"/>
                  <a:pt x="1851" y="1893"/>
                </a:cubicBezTo>
                <a:cubicBezTo>
                  <a:pt x="1843" y="1889"/>
                  <a:pt x="1836" y="1893"/>
                  <a:pt x="1833" y="1899"/>
                </a:cubicBezTo>
                <a:cubicBezTo>
                  <a:pt x="1830" y="1896"/>
                  <a:pt x="1827" y="1893"/>
                  <a:pt x="1824" y="1891"/>
                </a:cubicBezTo>
                <a:cubicBezTo>
                  <a:pt x="1882" y="1802"/>
                  <a:pt x="1926" y="1703"/>
                  <a:pt x="1951" y="1600"/>
                </a:cubicBezTo>
                <a:cubicBezTo>
                  <a:pt x="1978" y="1628"/>
                  <a:pt x="2011" y="1646"/>
                  <a:pt x="2032" y="1680"/>
                </a:cubicBezTo>
                <a:cubicBezTo>
                  <a:pt x="2054" y="1717"/>
                  <a:pt x="2064" y="1762"/>
                  <a:pt x="2052" y="1804"/>
                </a:cubicBezTo>
                <a:close/>
                <a:moveTo>
                  <a:pt x="1819" y="2167"/>
                </a:moveTo>
                <a:cubicBezTo>
                  <a:pt x="1770" y="2212"/>
                  <a:pt x="1693" y="2208"/>
                  <a:pt x="1643" y="2170"/>
                </a:cubicBezTo>
                <a:cubicBezTo>
                  <a:pt x="1635" y="2152"/>
                  <a:pt x="1624" y="2136"/>
                  <a:pt x="1610" y="2122"/>
                </a:cubicBezTo>
                <a:cubicBezTo>
                  <a:pt x="1608" y="2120"/>
                  <a:pt x="1606" y="2118"/>
                  <a:pt x="1604" y="2117"/>
                </a:cubicBezTo>
                <a:cubicBezTo>
                  <a:pt x="1680" y="2064"/>
                  <a:pt x="1747" y="1998"/>
                  <a:pt x="1802" y="1922"/>
                </a:cubicBezTo>
                <a:cubicBezTo>
                  <a:pt x="1867" y="1985"/>
                  <a:pt x="1894" y="2099"/>
                  <a:pt x="1819" y="2167"/>
                </a:cubicBezTo>
                <a:close/>
                <a:moveTo>
                  <a:pt x="1542" y="2363"/>
                </a:moveTo>
                <a:cubicBezTo>
                  <a:pt x="1457" y="2402"/>
                  <a:pt x="1362" y="2331"/>
                  <a:pt x="1348" y="2246"/>
                </a:cubicBezTo>
                <a:cubicBezTo>
                  <a:pt x="1347" y="2236"/>
                  <a:pt x="1333" y="2236"/>
                  <a:pt x="1327" y="2242"/>
                </a:cubicBezTo>
                <a:cubicBezTo>
                  <a:pt x="1327" y="2242"/>
                  <a:pt x="1327" y="2241"/>
                  <a:pt x="1326" y="2240"/>
                </a:cubicBezTo>
                <a:cubicBezTo>
                  <a:pt x="1410" y="2219"/>
                  <a:pt x="1488" y="2189"/>
                  <a:pt x="1558" y="2147"/>
                </a:cubicBezTo>
                <a:cubicBezTo>
                  <a:pt x="1565" y="2143"/>
                  <a:pt x="1572" y="2138"/>
                  <a:pt x="1579" y="2134"/>
                </a:cubicBezTo>
                <a:cubicBezTo>
                  <a:pt x="1579" y="2139"/>
                  <a:pt x="1580" y="2144"/>
                  <a:pt x="1584" y="2149"/>
                </a:cubicBezTo>
                <a:cubicBezTo>
                  <a:pt x="1637" y="2213"/>
                  <a:pt x="1622" y="2327"/>
                  <a:pt x="1542" y="2363"/>
                </a:cubicBezTo>
                <a:close/>
                <a:moveTo>
                  <a:pt x="1190" y="2436"/>
                </a:moveTo>
                <a:cubicBezTo>
                  <a:pt x="1099" y="2458"/>
                  <a:pt x="1020" y="2367"/>
                  <a:pt x="1023" y="2282"/>
                </a:cubicBezTo>
                <a:cubicBezTo>
                  <a:pt x="1023" y="2280"/>
                  <a:pt x="1022" y="2278"/>
                  <a:pt x="1022" y="2276"/>
                </a:cubicBezTo>
                <a:cubicBezTo>
                  <a:pt x="1021" y="2274"/>
                  <a:pt x="1022" y="2272"/>
                  <a:pt x="1021" y="2270"/>
                </a:cubicBezTo>
                <a:cubicBezTo>
                  <a:pt x="1113" y="2273"/>
                  <a:pt x="1205" y="2266"/>
                  <a:pt x="1292" y="2248"/>
                </a:cubicBezTo>
                <a:cubicBezTo>
                  <a:pt x="1291" y="2250"/>
                  <a:pt x="1291" y="2253"/>
                  <a:pt x="1292" y="2256"/>
                </a:cubicBezTo>
                <a:cubicBezTo>
                  <a:pt x="1313" y="2332"/>
                  <a:pt x="1269" y="2418"/>
                  <a:pt x="1190" y="2436"/>
                </a:cubicBezTo>
                <a:close/>
                <a:moveTo>
                  <a:pt x="514" y="2062"/>
                </a:moveTo>
                <a:cubicBezTo>
                  <a:pt x="273" y="1887"/>
                  <a:pt x="181" y="1562"/>
                  <a:pt x="235" y="1276"/>
                </a:cubicBezTo>
                <a:cubicBezTo>
                  <a:pt x="240" y="1275"/>
                  <a:pt x="242" y="1266"/>
                  <a:pt x="237" y="1262"/>
                </a:cubicBezTo>
                <a:cubicBezTo>
                  <a:pt x="243" y="1235"/>
                  <a:pt x="249" y="1209"/>
                  <a:pt x="257" y="1183"/>
                </a:cubicBezTo>
                <a:cubicBezTo>
                  <a:pt x="271" y="1137"/>
                  <a:pt x="289" y="1094"/>
                  <a:pt x="310" y="1052"/>
                </a:cubicBezTo>
                <a:cubicBezTo>
                  <a:pt x="319" y="1052"/>
                  <a:pt x="329" y="1051"/>
                  <a:pt x="339" y="1048"/>
                </a:cubicBezTo>
                <a:cubicBezTo>
                  <a:pt x="353" y="1044"/>
                  <a:pt x="354" y="1023"/>
                  <a:pt x="339" y="1019"/>
                </a:cubicBezTo>
                <a:cubicBezTo>
                  <a:pt x="336" y="1018"/>
                  <a:pt x="332" y="1017"/>
                  <a:pt x="329" y="1016"/>
                </a:cubicBezTo>
                <a:cubicBezTo>
                  <a:pt x="475" y="758"/>
                  <a:pt x="745" y="585"/>
                  <a:pt x="1028" y="498"/>
                </a:cubicBezTo>
                <a:cubicBezTo>
                  <a:pt x="881" y="626"/>
                  <a:pt x="793" y="827"/>
                  <a:pt x="793" y="1020"/>
                </a:cubicBezTo>
                <a:cubicBezTo>
                  <a:pt x="794" y="1274"/>
                  <a:pt x="1018" y="1394"/>
                  <a:pt x="1252" y="1367"/>
                </a:cubicBezTo>
                <a:cubicBezTo>
                  <a:pt x="1476" y="1342"/>
                  <a:pt x="1540" y="1129"/>
                  <a:pt x="1507" y="932"/>
                </a:cubicBezTo>
                <a:cubicBezTo>
                  <a:pt x="1481" y="778"/>
                  <a:pt x="1405" y="617"/>
                  <a:pt x="1279" y="523"/>
                </a:cubicBezTo>
                <a:cubicBezTo>
                  <a:pt x="1562" y="625"/>
                  <a:pt x="1802" y="849"/>
                  <a:pt x="1893" y="1140"/>
                </a:cubicBezTo>
                <a:cubicBezTo>
                  <a:pt x="1992" y="1454"/>
                  <a:pt x="1888" y="1816"/>
                  <a:pt x="1639" y="2032"/>
                </a:cubicBezTo>
                <a:cubicBezTo>
                  <a:pt x="1348" y="2283"/>
                  <a:pt x="822" y="2286"/>
                  <a:pt x="514" y="2062"/>
                </a:cubicBezTo>
                <a:close/>
                <a:moveTo>
                  <a:pt x="789" y="2404"/>
                </a:moveTo>
                <a:cubicBezTo>
                  <a:pt x="735" y="2377"/>
                  <a:pt x="707" y="2314"/>
                  <a:pt x="711" y="2255"/>
                </a:cubicBezTo>
                <a:cubicBezTo>
                  <a:pt x="718" y="2243"/>
                  <a:pt x="724" y="2231"/>
                  <a:pt x="729" y="2218"/>
                </a:cubicBezTo>
                <a:cubicBezTo>
                  <a:pt x="812" y="2246"/>
                  <a:pt x="901" y="2262"/>
                  <a:pt x="990" y="2268"/>
                </a:cubicBezTo>
                <a:cubicBezTo>
                  <a:pt x="977" y="2360"/>
                  <a:pt x="888" y="2453"/>
                  <a:pt x="789" y="2404"/>
                </a:cubicBezTo>
                <a:close/>
                <a:moveTo>
                  <a:pt x="503" y="2312"/>
                </a:moveTo>
                <a:cubicBezTo>
                  <a:pt x="403" y="2279"/>
                  <a:pt x="388" y="2151"/>
                  <a:pt x="472" y="2092"/>
                </a:cubicBezTo>
                <a:cubicBezTo>
                  <a:pt x="474" y="2091"/>
                  <a:pt x="475" y="2090"/>
                  <a:pt x="476" y="2088"/>
                </a:cubicBezTo>
                <a:cubicBezTo>
                  <a:pt x="541" y="2138"/>
                  <a:pt x="615" y="2177"/>
                  <a:pt x="695" y="2207"/>
                </a:cubicBezTo>
                <a:cubicBezTo>
                  <a:pt x="665" y="2284"/>
                  <a:pt x="588" y="2340"/>
                  <a:pt x="503" y="2312"/>
                </a:cubicBezTo>
                <a:close/>
                <a:moveTo>
                  <a:pt x="347" y="2103"/>
                </a:moveTo>
                <a:cubicBezTo>
                  <a:pt x="305" y="2107"/>
                  <a:pt x="259" y="2095"/>
                  <a:pt x="229" y="2065"/>
                </a:cubicBezTo>
                <a:cubicBezTo>
                  <a:pt x="169" y="2005"/>
                  <a:pt x="187" y="1902"/>
                  <a:pt x="245" y="1847"/>
                </a:cubicBezTo>
                <a:cubicBezTo>
                  <a:pt x="252" y="1844"/>
                  <a:pt x="260" y="1840"/>
                  <a:pt x="267" y="1835"/>
                </a:cubicBezTo>
                <a:cubicBezTo>
                  <a:pt x="306" y="1911"/>
                  <a:pt x="356" y="1981"/>
                  <a:pt x="419" y="2040"/>
                </a:cubicBezTo>
                <a:cubicBezTo>
                  <a:pt x="425" y="2047"/>
                  <a:pt x="432" y="2053"/>
                  <a:pt x="439" y="2059"/>
                </a:cubicBezTo>
                <a:cubicBezTo>
                  <a:pt x="411" y="2080"/>
                  <a:pt x="386" y="2098"/>
                  <a:pt x="347" y="2103"/>
                </a:cubicBezTo>
                <a:close/>
                <a:moveTo>
                  <a:pt x="74" y="1740"/>
                </a:moveTo>
                <a:cubicBezTo>
                  <a:pt x="33" y="1656"/>
                  <a:pt x="100" y="1567"/>
                  <a:pt x="182" y="1547"/>
                </a:cubicBezTo>
                <a:cubicBezTo>
                  <a:pt x="192" y="1637"/>
                  <a:pt x="217" y="1726"/>
                  <a:pt x="254" y="1807"/>
                </a:cubicBezTo>
                <a:cubicBezTo>
                  <a:pt x="184" y="1817"/>
                  <a:pt x="111" y="1815"/>
                  <a:pt x="74" y="1740"/>
                </a:cubicBezTo>
                <a:close/>
                <a:moveTo>
                  <a:pt x="55" y="1368"/>
                </a:moveTo>
                <a:cubicBezTo>
                  <a:pt x="77" y="1313"/>
                  <a:pt x="132" y="1284"/>
                  <a:pt x="189" y="1277"/>
                </a:cubicBezTo>
                <a:cubicBezTo>
                  <a:pt x="177" y="1348"/>
                  <a:pt x="173" y="1420"/>
                  <a:pt x="177" y="1492"/>
                </a:cubicBezTo>
                <a:cubicBezTo>
                  <a:pt x="175" y="1492"/>
                  <a:pt x="173" y="1493"/>
                  <a:pt x="170" y="1494"/>
                </a:cubicBezTo>
                <a:cubicBezTo>
                  <a:pt x="89" y="1530"/>
                  <a:pt x="26" y="1442"/>
                  <a:pt x="55" y="1368"/>
                </a:cubicBezTo>
                <a:moveTo>
                  <a:pt x="111" y="1191"/>
                </a:moveTo>
                <a:cubicBezTo>
                  <a:pt x="81" y="1157"/>
                  <a:pt x="85" y="1103"/>
                  <a:pt x="116" y="1071"/>
                </a:cubicBezTo>
                <a:cubicBezTo>
                  <a:pt x="148" y="1037"/>
                  <a:pt x="201" y="1026"/>
                  <a:pt x="250" y="1023"/>
                </a:cubicBezTo>
                <a:cubicBezTo>
                  <a:pt x="255" y="1029"/>
                  <a:pt x="261" y="1034"/>
                  <a:pt x="268" y="1038"/>
                </a:cubicBezTo>
                <a:cubicBezTo>
                  <a:pt x="260" y="1053"/>
                  <a:pt x="253" y="1069"/>
                  <a:pt x="246" y="1084"/>
                </a:cubicBezTo>
                <a:cubicBezTo>
                  <a:pt x="227" y="1129"/>
                  <a:pt x="212" y="1175"/>
                  <a:pt x="200" y="1222"/>
                </a:cubicBezTo>
                <a:cubicBezTo>
                  <a:pt x="168" y="1223"/>
                  <a:pt x="133" y="1216"/>
                  <a:pt x="111" y="1191"/>
                </a:cubicBezTo>
                <a:close/>
                <a:moveTo>
                  <a:pt x="251" y="865"/>
                </a:moveTo>
                <a:cubicBezTo>
                  <a:pt x="276" y="810"/>
                  <a:pt x="335" y="788"/>
                  <a:pt x="393" y="787"/>
                </a:cubicBezTo>
                <a:cubicBezTo>
                  <a:pt x="400" y="798"/>
                  <a:pt x="410" y="808"/>
                  <a:pt x="422" y="813"/>
                </a:cubicBezTo>
                <a:cubicBezTo>
                  <a:pt x="371" y="870"/>
                  <a:pt x="326" y="932"/>
                  <a:pt x="288" y="999"/>
                </a:cubicBezTo>
                <a:cubicBezTo>
                  <a:pt x="276" y="991"/>
                  <a:pt x="266" y="981"/>
                  <a:pt x="257" y="965"/>
                </a:cubicBezTo>
                <a:cubicBezTo>
                  <a:pt x="240" y="935"/>
                  <a:pt x="236" y="897"/>
                  <a:pt x="251" y="865"/>
                </a:cubicBezTo>
                <a:close/>
                <a:moveTo>
                  <a:pt x="433" y="664"/>
                </a:moveTo>
                <a:cubicBezTo>
                  <a:pt x="468" y="619"/>
                  <a:pt x="524" y="623"/>
                  <a:pt x="572" y="642"/>
                </a:cubicBezTo>
                <a:cubicBezTo>
                  <a:pt x="579" y="650"/>
                  <a:pt x="587" y="656"/>
                  <a:pt x="596" y="659"/>
                </a:cubicBezTo>
                <a:cubicBezTo>
                  <a:pt x="548" y="693"/>
                  <a:pt x="503" y="731"/>
                  <a:pt x="462" y="773"/>
                </a:cubicBezTo>
                <a:cubicBezTo>
                  <a:pt x="451" y="769"/>
                  <a:pt x="439" y="765"/>
                  <a:pt x="428" y="763"/>
                </a:cubicBezTo>
                <a:cubicBezTo>
                  <a:pt x="410" y="733"/>
                  <a:pt x="408" y="697"/>
                  <a:pt x="433" y="664"/>
                </a:cubicBezTo>
                <a:close/>
                <a:moveTo>
                  <a:pt x="617" y="510"/>
                </a:moveTo>
                <a:cubicBezTo>
                  <a:pt x="667" y="464"/>
                  <a:pt x="743" y="499"/>
                  <a:pt x="788" y="541"/>
                </a:cubicBezTo>
                <a:cubicBezTo>
                  <a:pt x="789" y="542"/>
                  <a:pt x="790" y="544"/>
                  <a:pt x="791" y="545"/>
                </a:cubicBezTo>
                <a:cubicBezTo>
                  <a:pt x="734" y="572"/>
                  <a:pt x="679" y="603"/>
                  <a:pt x="626" y="638"/>
                </a:cubicBezTo>
                <a:cubicBezTo>
                  <a:pt x="626" y="638"/>
                  <a:pt x="626" y="638"/>
                  <a:pt x="626" y="637"/>
                </a:cubicBezTo>
                <a:cubicBezTo>
                  <a:pt x="610" y="619"/>
                  <a:pt x="594" y="608"/>
                  <a:pt x="591" y="582"/>
                </a:cubicBezTo>
                <a:cubicBezTo>
                  <a:pt x="589" y="556"/>
                  <a:pt x="598" y="527"/>
                  <a:pt x="617" y="510"/>
                </a:cubicBezTo>
                <a:close/>
                <a:moveTo>
                  <a:pt x="808" y="415"/>
                </a:moveTo>
                <a:cubicBezTo>
                  <a:pt x="813" y="399"/>
                  <a:pt x="831" y="396"/>
                  <a:pt x="848" y="394"/>
                </a:cubicBezTo>
                <a:cubicBezTo>
                  <a:pt x="896" y="429"/>
                  <a:pt x="953" y="453"/>
                  <a:pt x="1011" y="467"/>
                </a:cubicBezTo>
                <a:cubicBezTo>
                  <a:pt x="948" y="483"/>
                  <a:pt x="886" y="504"/>
                  <a:pt x="826" y="530"/>
                </a:cubicBezTo>
                <a:cubicBezTo>
                  <a:pt x="812" y="506"/>
                  <a:pt x="801" y="484"/>
                  <a:pt x="801" y="456"/>
                </a:cubicBezTo>
                <a:cubicBezTo>
                  <a:pt x="801" y="442"/>
                  <a:pt x="803" y="428"/>
                  <a:pt x="808" y="415"/>
                </a:cubicBezTo>
                <a:close/>
                <a:moveTo>
                  <a:pt x="771" y="147"/>
                </a:moveTo>
                <a:cubicBezTo>
                  <a:pt x="797" y="78"/>
                  <a:pt x="877" y="74"/>
                  <a:pt x="932" y="114"/>
                </a:cubicBezTo>
                <a:cubicBezTo>
                  <a:pt x="967" y="140"/>
                  <a:pt x="993" y="176"/>
                  <a:pt x="1012" y="215"/>
                </a:cubicBezTo>
                <a:cubicBezTo>
                  <a:pt x="1042" y="276"/>
                  <a:pt x="1055" y="338"/>
                  <a:pt x="1060" y="403"/>
                </a:cubicBezTo>
                <a:cubicBezTo>
                  <a:pt x="1042" y="379"/>
                  <a:pt x="1021" y="358"/>
                  <a:pt x="999" y="340"/>
                </a:cubicBezTo>
                <a:cubicBezTo>
                  <a:pt x="973" y="318"/>
                  <a:pt x="939" y="290"/>
                  <a:pt x="904" y="285"/>
                </a:cubicBezTo>
                <a:cubicBezTo>
                  <a:pt x="891" y="283"/>
                  <a:pt x="878" y="298"/>
                  <a:pt x="890" y="309"/>
                </a:cubicBezTo>
                <a:cubicBezTo>
                  <a:pt x="915" y="331"/>
                  <a:pt x="947" y="343"/>
                  <a:pt x="974" y="363"/>
                </a:cubicBezTo>
                <a:cubicBezTo>
                  <a:pt x="1003" y="385"/>
                  <a:pt x="1026" y="410"/>
                  <a:pt x="1050" y="437"/>
                </a:cubicBezTo>
                <a:cubicBezTo>
                  <a:pt x="912" y="399"/>
                  <a:pt x="714" y="297"/>
                  <a:pt x="771" y="147"/>
                </a:cubicBezTo>
                <a:close/>
                <a:moveTo>
                  <a:pt x="1093" y="481"/>
                </a:moveTo>
                <a:cubicBezTo>
                  <a:pt x="1094" y="481"/>
                  <a:pt x="1094" y="481"/>
                  <a:pt x="1095" y="481"/>
                </a:cubicBezTo>
                <a:cubicBezTo>
                  <a:pt x="1098" y="486"/>
                  <a:pt x="1102" y="491"/>
                  <a:pt x="1109" y="492"/>
                </a:cubicBezTo>
                <a:cubicBezTo>
                  <a:pt x="1300" y="531"/>
                  <a:pt x="1413" y="709"/>
                  <a:pt x="1458" y="887"/>
                </a:cubicBezTo>
                <a:cubicBezTo>
                  <a:pt x="1509" y="1089"/>
                  <a:pt x="1461" y="1321"/>
                  <a:pt x="1215" y="1333"/>
                </a:cubicBezTo>
                <a:cubicBezTo>
                  <a:pt x="1124" y="1337"/>
                  <a:pt x="1021" y="1319"/>
                  <a:pt x="945" y="1267"/>
                </a:cubicBezTo>
                <a:cubicBezTo>
                  <a:pt x="836" y="1194"/>
                  <a:pt x="820" y="1066"/>
                  <a:pt x="834" y="946"/>
                </a:cubicBezTo>
                <a:cubicBezTo>
                  <a:pt x="855" y="761"/>
                  <a:pt x="952" y="609"/>
                  <a:pt x="1083" y="484"/>
                </a:cubicBezTo>
                <a:cubicBezTo>
                  <a:pt x="1086" y="484"/>
                  <a:pt x="1090" y="483"/>
                  <a:pt x="1093" y="481"/>
                </a:cubicBezTo>
                <a:moveTo>
                  <a:pt x="1424" y="164"/>
                </a:moveTo>
                <a:cubicBezTo>
                  <a:pt x="1505" y="194"/>
                  <a:pt x="1493" y="285"/>
                  <a:pt x="1448" y="335"/>
                </a:cubicBezTo>
                <a:cubicBezTo>
                  <a:pt x="1418" y="367"/>
                  <a:pt x="1375" y="384"/>
                  <a:pt x="1334" y="396"/>
                </a:cubicBezTo>
                <a:cubicBezTo>
                  <a:pt x="1267" y="416"/>
                  <a:pt x="1196" y="422"/>
                  <a:pt x="1126" y="424"/>
                </a:cubicBezTo>
                <a:cubicBezTo>
                  <a:pt x="1156" y="394"/>
                  <a:pt x="1190" y="368"/>
                  <a:pt x="1228" y="348"/>
                </a:cubicBezTo>
                <a:cubicBezTo>
                  <a:pt x="1264" y="330"/>
                  <a:pt x="1304" y="325"/>
                  <a:pt x="1339" y="308"/>
                </a:cubicBezTo>
                <a:cubicBezTo>
                  <a:pt x="1353" y="301"/>
                  <a:pt x="1344" y="284"/>
                  <a:pt x="1332" y="283"/>
                </a:cubicBezTo>
                <a:cubicBezTo>
                  <a:pt x="1251" y="274"/>
                  <a:pt x="1156" y="349"/>
                  <a:pt x="1109" y="408"/>
                </a:cubicBezTo>
                <a:cubicBezTo>
                  <a:pt x="1104" y="414"/>
                  <a:pt x="1106" y="421"/>
                  <a:pt x="1109" y="425"/>
                </a:cubicBezTo>
                <a:cubicBezTo>
                  <a:pt x="1108" y="425"/>
                  <a:pt x="1107" y="425"/>
                  <a:pt x="1106" y="425"/>
                </a:cubicBezTo>
                <a:cubicBezTo>
                  <a:pt x="1106" y="418"/>
                  <a:pt x="1106" y="411"/>
                  <a:pt x="1106" y="403"/>
                </a:cubicBezTo>
                <a:cubicBezTo>
                  <a:pt x="1151" y="281"/>
                  <a:pt x="1281" y="110"/>
                  <a:pt x="1424" y="164"/>
                </a:cubicBezTo>
                <a:close/>
                <a:moveTo>
                  <a:pt x="1483" y="548"/>
                </a:moveTo>
                <a:cubicBezTo>
                  <a:pt x="1478" y="554"/>
                  <a:pt x="1478" y="560"/>
                  <a:pt x="1480" y="565"/>
                </a:cubicBezTo>
                <a:cubicBezTo>
                  <a:pt x="1480" y="565"/>
                  <a:pt x="1480" y="566"/>
                  <a:pt x="1479" y="566"/>
                </a:cubicBezTo>
                <a:cubicBezTo>
                  <a:pt x="1405" y="522"/>
                  <a:pt x="1325" y="487"/>
                  <a:pt x="1243" y="462"/>
                </a:cubicBezTo>
                <a:cubicBezTo>
                  <a:pt x="1307" y="454"/>
                  <a:pt x="1370" y="438"/>
                  <a:pt x="1422" y="407"/>
                </a:cubicBezTo>
                <a:cubicBezTo>
                  <a:pt x="1425" y="410"/>
                  <a:pt x="1428" y="412"/>
                  <a:pt x="1433" y="412"/>
                </a:cubicBezTo>
                <a:cubicBezTo>
                  <a:pt x="1496" y="415"/>
                  <a:pt x="1524" y="505"/>
                  <a:pt x="1483" y="548"/>
                </a:cubicBezTo>
                <a:close/>
                <a:moveTo>
                  <a:pt x="1678" y="553"/>
                </a:moveTo>
                <a:cubicBezTo>
                  <a:pt x="1733" y="595"/>
                  <a:pt x="1735" y="679"/>
                  <a:pt x="1692" y="730"/>
                </a:cubicBezTo>
                <a:cubicBezTo>
                  <a:pt x="1637" y="675"/>
                  <a:pt x="1575" y="626"/>
                  <a:pt x="1509" y="584"/>
                </a:cubicBezTo>
                <a:cubicBezTo>
                  <a:pt x="1550" y="536"/>
                  <a:pt x="1622" y="510"/>
                  <a:pt x="1678" y="553"/>
                </a:cubicBezTo>
                <a:close/>
                <a:moveTo>
                  <a:pt x="1909" y="783"/>
                </a:moveTo>
                <a:cubicBezTo>
                  <a:pt x="1950" y="835"/>
                  <a:pt x="1942" y="911"/>
                  <a:pt x="1902" y="961"/>
                </a:cubicBezTo>
                <a:cubicBezTo>
                  <a:pt x="1892" y="963"/>
                  <a:pt x="1882" y="966"/>
                  <a:pt x="1873" y="970"/>
                </a:cubicBezTo>
                <a:cubicBezTo>
                  <a:pt x="1873" y="970"/>
                  <a:pt x="1873" y="970"/>
                  <a:pt x="1873" y="970"/>
                </a:cubicBezTo>
                <a:cubicBezTo>
                  <a:pt x="1832" y="894"/>
                  <a:pt x="1781" y="824"/>
                  <a:pt x="1722" y="761"/>
                </a:cubicBezTo>
                <a:cubicBezTo>
                  <a:pt x="1781" y="723"/>
                  <a:pt x="1863" y="724"/>
                  <a:pt x="1909" y="783"/>
                </a:cubicBezTo>
                <a:close/>
                <a:moveTo>
                  <a:pt x="2086" y="1084"/>
                </a:moveTo>
                <a:cubicBezTo>
                  <a:pt x="2118" y="1153"/>
                  <a:pt x="2087" y="1230"/>
                  <a:pt x="2029" y="1272"/>
                </a:cubicBezTo>
                <a:cubicBezTo>
                  <a:pt x="2011" y="1270"/>
                  <a:pt x="1991" y="1272"/>
                  <a:pt x="1972" y="1279"/>
                </a:cubicBezTo>
                <a:cubicBezTo>
                  <a:pt x="1971" y="1274"/>
                  <a:pt x="1971" y="1269"/>
                  <a:pt x="1970" y="1264"/>
                </a:cubicBezTo>
                <a:cubicBezTo>
                  <a:pt x="1957" y="1173"/>
                  <a:pt x="1930" y="1086"/>
                  <a:pt x="1891" y="1005"/>
                </a:cubicBezTo>
                <a:cubicBezTo>
                  <a:pt x="1965" y="981"/>
                  <a:pt x="2053" y="1009"/>
                  <a:pt x="2086" y="1084"/>
                </a:cubicBezTo>
                <a:close/>
                <a:moveTo>
                  <a:pt x="2066" y="1281"/>
                </a:moveTo>
                <a:cubicBezTo>
                  <a:pt x="2124" y="1233"/>
                  <a:pt x="2155" y="1153"/>
                  <a:pt x="2127" y="1078"/>
                </a:cubicBezTo>
                <a:cubicBezTo>
                  <a:pt x="2099" y="1000"/>
                  <a:pt x="2018" y="954"/>
                  <a:pt x="1938" y="956"/>
                </a:cubicBezTo>
                <a:cubicBezTo>
                  <a:pt x="1979" y="899"/>
                  <a:pt x="1984" y="818"/>
                  <a:pt x="1939" y="760"/>
                </a:cubicBezTo>
                <a:cubicBezTo>
                  <a:pt x="1892" y="699"/>
                  <a:pt x="1806" y="682"/>
                  <a:pt x="1737" y="710"/>
                </a:cubicBezTo>
                <a:cubicBezTo>
                  <a:pt x="1768" y="648"/>
                  <a:pt x="1757" y="566"/>
                  <a:pt x="1698" y="522"/>
                </a:cubicBezTo>
                <a:cubicBezTo>
                  <a:pt x="1653" y="489"/>
                  <a:pt x="1587" y="487"/>
                  <a:pt x="1536" y="513"/>
                </a:cubicBezTo>
                <a:cubicBezTo>
                  <a:pt x="1546" y="460"/>
                  <a:pt x="1513" y="399"/>
                  <a:pt x="1461" y="380"/>
                </a:cubicBezTo>
                <a:cubicBezTo>
                  <a:pt x="1523" y="325"/>
                  <a:pt x="1553" y="220"/>
                  <a:pt x="1488" y="155"/>
                </a:cubicBezTo>
                <a:cubicBezTo>
                  <a:pt x="1418" y="87"/>
                  <a:pt x="1304" y="121"/>
                  <a:pt x="1234" y="169"/>
                </a:cubicBezTo>
                <a:cubicBezTo>
                  <a:pt x="1172" y="212"/>
                  <a:pt x="1126" y="272"/>
                  <a:pt x="1099" y="340"/>
                </a:cubicBezTo>
                <a:cubicBezTo>
                  <a:pt x="1086" y="257"/>
                  <a:pt x="1050" y="174"/>
                  <a:pt x="998" y="115"/>
                </a:cubicBezTo>
                <a:cubicBezTo>
                  <a:pt x="935" y="44"/>
                  <a:pt x="821" y="0"/>
                  <a:pt x="752" y="87"/>
                </a:cubicBezTo>
                <a:cubicBezTo>
                  <a:pt x="695" y="160"/>
                  <a:pt x="718" y="257"/>
                  <a:pt x="772" y="323"/>
                </a:cubicBezTo>
                <a:cubicBezTo>
                  <a:pt x="785" y="340"/>
                  <a:pt x="800" y="355"/>
                  <a:pt x="816" y="369"/>
                </a:cubicBezTo>
                <a:cubicBezTo>
                  <a:pt x="806" y="369"/>
                  <a:pt x="797" y="371"/>
                  <a:pt x="790" y="376"/>
                </a:cubicBezTo>
                <a:cubicBezTo>
                  <a:pt x="775" y="389"/>
                  <a:pt x="767" y="419"/>
                  <a:pt x="765" y="437"/>
                </a:cubicBezTo>
                <a:cubicBezTo>
                  <a:pt x="762" y="454"/>
                  <a:pt x="763" y="472"/>
                  <a:pt x="766" y="489"/>
                </a:cubicBezTo>
                <a:cubicBezTo>
                  <a:pt x="710" y="446"/>
                  <a:pt x="635" y="427"/>
                  <a:pt x="581" y="486"/>
                </a:cubicBezTo>
                <a:cubicBezTo>
                  <a:pt x="556" y="514"/>
                  <a:pt x="544" y="555"/>
                  <a:pt x="550" y="592"/>
                </a:cubicBezTo>
                <a:cubicBezTo>
                  <a:pt x="551" y="596"/>
                  <a:pt x="551" y="599"/>
                  <a:pt x="552" y="602"/>
                </a:cubicBezTo>
                <a:cubicBezTo>
                  <a:pt x="496" y="586"/>
                  <a:pt x="433" y="596"/>
                  <a:pt x="399" y="646"/>
                </a:cubicBezTo>
                <a:cubicBezTo>
                  <a:pt x="379" y="675"/>
                  <a:pt x="372" y="720"/>
                  <a:pt x="381" y="758"/>
                </a:cubicBezTo>
                <a:cubicBezTo>
                  <a:pt x="306" y="757"/>
                  <a:pt x="231" y="789"/>
                  <a:pt x="208" y="867"/>
                </a:cubicBezTo>
                <a:cubicBezTo>
                  <a:pt x="197" y="905"/>
                  <a:pt x="206" y="960"/>
                  <a:pt x="232" y="999"/>
                </a:cubicBezTo>
                <a:cubicBezTo>
                  <a:pt x="155" y="1000"/>
                  <a:pt x="75" y="1019"/>
                  <a:pt x="54" y="1103"/>
                </a:cubicBezTo>
                <a:cubicBezTo>
                  <a:pt x="35" y="1177"/>
                  <a:pt x="92" y="1252"/>
                  <a:pt x="161" y="1258"/>
                </a:cubicBezTo>
                <a:cubicBezTo>
                  <a:pt x="84" y="1265"/>
                  <a:pt x="16" y="1310"/>
                  <a:pt x="7" y="1398"/>
                </a:cubicBezTo>
                <a:cubicBezTo>
                  <a:pt x="0" y="1473"/>
                  <a:pt x="62" y="1540"/>
                  <a:pt x="131" y="1539"/>
                </a:cubicBezTo>
                <a:cubicBezTo>
                  <a:pt x="55" y="1571"/>
                  <a:pt x="4" y="1663"/>
                  <a:pt x="37" y="1746"/>
                </a:cubicBezTo>
                <a:cubicBezTo>
                  <a:pt x="60" y="1805"/>
                  <a:pt x="136" y="1857"/>
                  <a:pt x="205" y="1855"/>
                </a:cubicBezTo>
                <a:cubicBezTo>
                  <a:pt x="148" y="1915"/>
                  <a:pt x="138" y="2015"/>
                  <a:pt x="194" y="2082"/>
                </a:cubicBezTo>
                <a:cubicBezTo>
                  <a:pt x="239" y="2135"/>
                  <a:pt x="334" y="2156"/>
                  <a:pt x="403" y="2129"/>
                </a:cubicBezTo>
                <a:cubicBezTo>
                  <a:pt x="365" y="2195"/>
                  <a:pt x="388" y="2287"/>
                  <a:pt x="459" y="2330"/>
                </a:cubicBezTo>
                <a:cubicBezTo>
                  <a:pt x="538" y="2377"/>
                  <a:pt x="624" y="2352"/>
                  <a:pt x="681" y="2293"/>
                </a:cubicBezTo>
                <a:cubicBezTo>
                  <a:pt x="685" y="2360"/>
                  <a:pt x="725" y="2424"/>
                  <a:pt x="794" y="2446"/>
                </a:cubicBezTo>
                <a:cubicBezTo>
                  <a:pt x="874" y="2473"/>
                  <a:pt x="968" y="2425"/>
                  <a:pt x="1006" y="2352"/>
                </a:cubicBezTo>
                <a:cubicBezTo>
                  <a:pt x="1030" y="2426"/>
                  <a:pt x="1102" y="2484"/>
                  <a:pt x="1185" y="2475"/>
                </a:cubicBezTo>
                <a:cubicBezTo>
                  <a:pt x="1272" y="2465"/>
                  <a:pt x="1333" y="2384"/>
                  <a:pt x="1336" y="2301"/>
                </a:cubicBezTo>
                <a:cubicBezTo>
                  <a:pt x="1369" y="2386"/>
                  <a:pt x="1473" y="2440"/>
                  <a:pt x="1561" y="2401"/>
                </a:cubicBezTo>
                <a:cubicBezTo>
                  <a:pt x="1632" y="2369"/>
                  <a:pt x="1666" y="2288"/>
                  <a:pt x="1655" y="2215"/>
                </a:cubicBezTo>
                <a:cubicBezTo>
                  <a:pt x="1714" y="2244"/>
                  <a:pt x="1790" y="2241"/>
                  <a:pt x="1844" y="2198"/>
                </a:cubicBezTo>
                <a:cubicBezTo>
                  <a:pt x="1926" y="2132"/>
                  <a:pt x="1920" y="2007"/>
                  <a:pt x="1860" y="1928"/>
                </a:cubicBezTo>
                <a:cubicBezTo>
                  <a:pt x="1943" y="1964"/>
                  <a:pt x="2048" y="1923"/>
                  <a:pt x="2086" y="1839"/>
                </a:cubicBezTo>
                <a:cubicBezTo>
                  <a:pt x="2114" y="1777"/>
                  <a:pt x="2098" y="1686"/>
                  <a:pt x="2051" y="1628"/>
                </a:cubicBezTo>
                <a:cubicBezTo>
                  <a:pt x="2109" y="1614"/>
                  <a:pt x="2156" y="1567"/>
                  <a:pt x="2176" y="1512"/>
                </a:cubicBezTo>
                <a:cubicBezTo>
                  <a:pt x="2208" y="1426"/>
                  <a:pt x="2151" y="1314"/>
                  <a:pt x="2066" y="1281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9" name="Grupo 738"/>
          <p:cNvGrpSpPr/>
          <p:nvPr/>
        </p:nvGrpSpPr>
        <p:grpSpPr>
          <a:xfrm>
            <a:off x="3961155" y="2874963"/>
            <a:ext cx="957263" cy="885825"/>
            <a:chOff x="5494338" y="200025"/>
            <a:chExt cx="957263" cy="885825"/>
          </a:xfrm>
        </p:grpSpPr>
        <p:sp>
          <p:nvSpPr>
            <p:cNvPr id="106" name="Freeform 706"/>
            <p:cNvSpPr>
              <a:spLocks noEditPoints="1"/>
            </p:cNvSpPr>
            <p:nvPr/>
          </p:nvSpPr>
          <p:spPr bwMode="auto">
            <a:xfrm>
              <a:off x="5494338" y="200025"/>
              <a:ext cx="957263" cy="885825"/>
            </a:xfrm>
            <a:custGeom>
              <a:avLst/>
              <a:gdLst>
                <a:gd name="T0" fmla="*/ 1374 w 1866"/>
                <a:gd name="T1" fmla="*/ 1626 h 1728"/>
                <a:gd name="T2" fmla="*/ 1377 w 1866"/>
                <a:gd name="T3" fmla="*/ 988 h 1728"/>
                <a:gd name="T4" fmla="*/ 1443 w 1866"/>
                <a:gd name="T5" fmla="*/ 1032 h 1728"/>
                <a:gd name="T6" fmla="*/ 1343 w 1866"/>
                <a:gd name="T7" fmla="*/ 1639 h 1728"/>
                <a:gd name="T8" fmla="*/ 1072 w 1866"/>
                <a:gd name="T9" fmla="*/ 1669 h 1728"/>
                <a:gd name="T10" fmla="*/ 1218 w 1866"/>
                <a:gd name="T11" fmla="*/ 1348 h 1728"/>
                <a:gd name="T12" fmla="*/ 1280 w 1866"/>
                <a:gd name="T13" fmla="*/ 946 h 1728"/>
                <a:gd name="T14" fmla="*/ 1345 w 1866"/>
                <a:gd name="T15" fmla="*/ 978 h 1728"/>
                <a:gd name="T16" fmla="*/ 1343 w 1866"/>
                <a:gd name="T17" fmla="*/ 1639 h 1728"/>
                <a:gd name="T18" fmla="*/ 1035 w 1866"/>
                <a:gd name="T19" fmla="*/ 1652 h 1728"/>
                <a:gd name="T20" fmla="*/ 1024 w 1866"/>
                <a:gd name="T21" fmla="*/ 1662 h 1728"/>
                <a:gd name="T22" fmla="*/ 658 w 1866"/>
                <a:gd name="T23" fmla="*/ 1208 h 1728"/>
                <a:gd name="T24" fmla="*/ 626 w 1866"/>
                <a:gd name="T25" fmla="*/ 1037 h 1728"/>
                <a:gd name="T26" fmla="*/ 803 w 1866"/>
                <a:gd name="T27" fmla="*/ 975 h 1728"/>
                <a:gd name="T28" fmla="*/ 745 w 1866"/>
                <a:gd name="T29" fmla="*/ 1545 h 1728"/>
                <a:gd name="T30" fmla="*/ 1026 w 1866"/>
                <a:gd name="T31" fmla="*/ 926 h 1728"/>
                <a:gd name="T32" fmla="*/ 1053 w 1866"/>
                <a:gd name="T33" fmla="*/ 928 h 1728"/>
                <a:gd name="T34" fmla="*/ 1190 w 1866"/>
                <a:gd name="T35" fmla="*/ 1304 h 1728"/>
                <a:gd name="T36" fmla="*/ 1045 w 1866"/>
                <a:gd name="T37" fmla="*/ 1665 h 1728"/>
                <a:gd name="T38" fmla="*/ 503 w 1866"/>
                <a:gd name="T39" fmla="*/ 1419 h 1728"/>
                <a:gd name="T40" fmla="*/ 57 w 1866"/>
                <a:gd name="T41" fmla="*/ 1185 h 1728"/>
                <a:gd name="T42" fmla="*/ 619 w 1866"/>
                <a:gd name="T43" fmla="*/ 1207 h 1728"/>
                <a:gd name="T44" fmla="*/ 518 w 1866"/>
                <a:gd name="T45" fmla="*/ 1406 h 1728"/>
                <a:gd name="T46" fmla="*/ 1024 w 1866"/>
                <a:gd name="T47" fmla="*/ 76 h 1728"/>
                <a:gd name="T48" fmla="*/ 693 w 1866"/>
                <a:gd name="T49" fmla="*/ 967 h 1728"/>
                <a:gd name="T50" fmla="*/ 1343 w 1866"/>
                <a:gd name="T51" fmla="*/ 262 h 1728"/>
                <a:gd name="T52" fmla="*/ 1758 w 1866"/>
                <a:gd name="T53" fmla="*/ 501 h 1728"/>
                <a:gd name="T54" fmla="*/ 1372 w 1866"/>
                <a:gd name="T55" fmla="*/ 937 h 1728"/>
                <a:gd name="T56" fmla="*/ 1323 w 1866"/>
                <a:gd name="T57" fmla="*/ 264 h 1728"/>
                <a:gd name="T58" fmla="*/ 1486 w 1866"/>
                <a:gd name="T59" fmla="*/ 1013 h 1728"/>
                <a:gd name="T60" fmla="*/ 1538 w 1866"/>
                <a:gd name="T61" fmla="*/ 135 h 1728"/>
                <a:gd name="T62" fmla="*/ 1323 w 1866"/>
                <a:gd name="T63" fmla="*/ 263 h 1728"/>
                <a:gd name="T64" fmla="*/ 602 w 1866"/>
                <a:gd name="T65" fmla="*/ 314 h 1728"/>
                <a:gd name="T66" fmla="*/ 617 w 1866"/>
                <a:gd name="T67" fmla="*/ 996 h 1728"/>
                <a:gd name="T68" fmla="*/ 382 w 1866"/>
                <a:gd name="T69" fmla="*/ 873 h 1728"/>
                <a:gd name="T70" fmla="*/ 514 w 1866"/>
                <a:gd name="T71" fmla="*/ 726 h 1728"/>
                <a:gd name="T72" fmla="*/ 518 w 1866"/>
                <a:gd name="T73" fmla="*/ 648 h 1728"/>
                <a:gd name="T74" fmla="*/ 355 w 1866"/>
                <a:gd name="T75" fmla="*/ 870 h 1728"/>
                <a:gd name="T76" fmla="*/ 186 w 1866"/>
                <a:gd name="T77" fmla="*/ 657 h 1728"/>
                <a:gd name="T78" fmla="*/ 70 w 1866"/>
                <a:gd name="T79" fmla="*/ 748 h 1728"/>
                <a:gd name="T80" fmla="*/ 153 w 1866"/>
                <a:gd name="T81" fmla="*/ 681 h 1728"/>
                <a:gd name="T82" fmla="*/ 233 w 1866"/>
                <a:gd name="T83" fmla="*/ 888 h 1728"/>
                <a:gd name="T84" fmla="*/ 316 w 1866"/>
                <a:gd name="T85" fmla="*/ 1513 h 1728"/>
                <a:gd name="T86" fmla="*/ 1189 w 1866"/>
                <a:gd name="T87" fmla="*/ 1715 h 1728"/>
                <a:gd name="T88" fmla="*/ 1347 w 1866"/>
                <a:gd name="T89" fmla="*/ 1682 h 1728"/>
                <a:gd name="T90" fmla="*/ 1486 w 1866"/>
                <a:gd name="T91" fmla="*/ 1013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6" h="1728">
                  <a:moveTo>
                    <a:pt x="1588" y="1372"/>
                  </a:moveTo>
                  <a:cubicBezTo>
                    <a:pt x="1562" y="1491"/>
                    <a:pt x="1478" y="1576"/>
                    <a:pt x="1374" y="1626"/>
                  </a:cubicBezTo>
                  <a:cubicBezTo>
                    <a:pt x="1416" y="1530"/>
                    <a:pt x="1440" y="1431"/>
                    <a:pt x="1443" y="1326"/>
                  </a:cubicBezTo>
                  <a:cubicBezTo>
                    <a:pt x="1445" y="1218"/>
                    <a:pt x="1433" y="1083"/>
                    <a:pt x="1377" y="988"/>
                  </a:cubicBezTo>
                  <a:cubicBezTo>
                    <a:pt x="1393" y="997"/>
                    <a:pt x="1409" y="1007"/>
                    <a:pt x="1424" y="1018"/>
                  </a:cubicBezTo>
                  <a:cubicBezTo>
                    <a:pt x="1427" y="1026"/>
                    <a:pt x="1434" y="1032"/>
                    <a:pt x="1443" y="1032"/>
                  </a:cubicBezTo>
                  <a:cubicBezTo>
                    <a:pt x="1546" y="1114"/>
                    <a:pt x="1616" y="1237"/>
                    <a:pt x="1588" y="1372"/>
                  </a:cubicBezTo>
                  <a:close/>
                  <a:moveTo>
                    <a:pt x="1343" y="1639"/>
                  </a:moveTo>
                  <a:cubicBezTo>
                    <a:pt x="1276" y="1665"/>
                    <a:pt x="1202" y="1677"/>
                    <a:pt x="1131" y="1675"/>
                  </a:cubicBezTo>
                  <a:cubicBezTo>
                    <a:pt x="1112" y="1674"/>
                    <a:pt x="1092" y="1672"/>
                    <a:pt x="1072" y="1669"/>
                  </a:cubicBezTo>
                  <a:cubicBezTo>
                    <a:pt x="1106" y="1645"/>
                    <a:pt x="1134" y="1592"/>
                    <a:pt x="1150" y="1566"/>
                  </a:cubicBezTo>
                  <a:cubicBezTo>
                    <a:pt x="1188" y="1499"/>
                    <a:pt x="1210" y="1424"/>
                    <a:pt x="1218" y="1348"/>
                  </a:cubicBezTo>
                  <a:cubicBezTo>
                    <a:pt x="1234" y="1194"/>
                    <a:pt x="1188" y="1037"/>
                    <a:pt x="1085" y="922"/>
                  </a:cubicBezTo>
                  <a:cubicBezTo>
                    <a:pt x="1150" y="919"/>
                    <a:pt x="1216" y="926"/>
                    <a:pt x="1280" y="946"/>
                  </a:cubicBezTo>
                  <a:cubicBezTo>
                    <a:pt x="1302" y="953"/>
                    <a:pt x="1324" y="961"/>
                    <a:pt x="1345" y="971"/>
                  </a:cubicBezTo>
                  <a:cubicBezTo>
                    <a:pt x="1344" y="973"/>
                    <a:pt x="1344" y="975"/>
                    <a:pt x="1345" y="978"/>
                  </a:cubicBezTo>
                  <a:cubicBezTo>
                    <a:pt x="1370" y="1092"/>
                    <a:pt x="1411" y="1191"/>
                    <a:pt x="1410" y="1312"/>
                  </a:cubicBezTo>
                  <a:cubicBezTo>
                    <a:pt x="1410" y="1424"/>
                    <a:pt x="1387" y="1535"/>
                    <a:pt x="1343" y="1639"/>
                  </a:cubicBezTo>
                  <a:moveTo>
                    <a:pt x="1045" y="1665"/>
                  </a:moveTo>
                  <a:cubicBezTo>
                    <a:pt x="1053" y="1659"/>
                    <a:pt x="1043" y="1647"/>
                    <a:pt x="1035" y="1652"/>
                  </a:cubicBezTo>
                  <a:cubicBezTo>
                    <a:pt x="1033" y="1653"/>
                    <a:pt x="1031" y="1654"/>
                    <a:pt x="1028" y="1655"/>
                  </a:cubicBezTo>
                  <a:cubicBezTo>
                    <a:pt x="1026" y="1656"/>
                    <a:pt x="1024" y="1659"/>
                    <a:pt x="1024" y="1662"/>
                  </a:cubicBezTo>
                  <a:cubicBezTo>
                    <a:pt x="851" y="1629"/>
                    <a:pt x="687" y="1539"/>
                    <a:pt x="549" y="1430"/>
                  </a:cubicBezTo>
                  <a:cubicBezTo>
                    <a:pt x="610" y="1374"/>
                    <a:pt x="651" y="1294"/>
                    <a:pt x="658" y="1208"/>
                  </a:cubicBezTo>
                  <a:cubicBezTo>
                    <a:pt x="659" y="1198"/>
                    <a:pt x="653" y="1193"/>
                    <a:pt x="646" y="1191"/>
                  </a:cubicBezTo>
                  <a:cubicBezTo>
                    <a:pt x="661" y="1136"/>
                    <a:pt x="651" y="1083"/>
                    <a:pt x="626" y="1037"/>
                  </a:cubicBezTo>
                  <a:cubicBezTo>
                    <a:pt x="627" y="1037"/>
                    <a:pt x="627" y="1037"/>
                    <a:pt x="628" y="1037"/>
                  </a:cubicBezTo>
                  <a:cubicBezTo>
                    <a:pt x="684" y="1015"/>
                    <a:pt x="743" y="994"/>
                    <a:pt x="803" y="975"/>
                  </a:cubicBezTo>
                  <a:cubicBezTo>
                    <a:pt x="882" y="1167"/>
                    <a:pt x="873" y="1367"/>
                    <a:pt x="727" y="1526"/>
                  </a:cubicBezTo>
                  <a:cubicBezTo>
                    <a:pt x="716" y="1538"/>
                    <a:pt x="733" y="1556"/>
                    <a:pt x="745" y="1545"/>
                  </a:cubicBezTo>
                  <a:cubicBezTo>
                    <a:pt x="891" y="1403"/>
                    <a:pt x="946" y="1144"/>
                    <a:pt x="829" y="967"/>
                  </a:cubicBezTo>
                  <a:cubicBezTo>
                    <a:pt x="894" y="948"/>
                    <a:pt x="960" y="933"/>
                    <a:pt x="1026" y="926"/>
                  </a:cubicBezTo>
                  <a:cubicBezTo>
                    <a:pt x="1030" y="930"/>
                    <a:pt x="1036" y="933"/>
                    <a:pt x="1043" y="931"/>
                  </a:cubicBezTo>
                  <a:cubicBezTo>
                    <a:pt x="1047" y="930"/>
                    <a:pt x="1050" y="929"/>
                    <a:pt x="1053" y="928"/>
                  </a:cubicBezTo>
                  <a:cubicBezTo>
                    <a:pt x="1053" y="928"/>
                    <a:pt x="1053" y="928"/>
                    <a:pt x="1053" y="928"/>
                  </a:cubicBezTo>
                  <a:cubicBezTo>
                    <a:pt x="1147" y="1032"/>
                    <a:pt x="1194" y="1164"/>
                    <a:pt x="1190" y="1304"/>
                  </a:cubicBezTo>
                  <a:cubicBezTo>
                    <a:pt x="1188" y="1375"/>
                    <a:pt x="1172" y="1446"/>
                    <a:pt x="1143" y="1511"/>
                  </a:cubicBezTo>
                  <a:cubicBezTo>
                    <a:pt x="1122" y="1558"/>
                    <a:pt x="1083" y="1635"/>
                    <a:pt x="1045" y="1665"/>
                  </a:cubicBezTo>
                  <a:close/>
                  <a:moveTo>
                    <a:pt x="518" y="1406"/>
                  </a:moveTo>
                  <a:cubicBezTo>
                    <a:pt x="510" y="1403"/>
                    <a:pt x="501" y="1411"/>
                    <a:pt x="503" y="1419"/>
                  </a:cubicBezTo>
                  <a:cubicBezTo>
                    <a:pt x="446" y="1462"/>
                    <a:pt x="374" y="1485"/>
                    <a:pt x="298" y="1472"/>
                  </a:cubicBezTo>
                  <a:cubicBezTo>
                    <a:pt x="163" y="1449"/>
                    <a:pt x="51" y="1325"/>
                    <a:pt x="57" y="1185"/>
                  </a:cubicBezTo>
                  <a:cubicBezTo>
                    <a:pt x="63" y="1042"/>
                    <a:pt x="179" y="914"/>
                    <a:pt x="324" y="907"/>
                  </a:cubicBezTo>
                  <a:cubicBezTo>
                    <a:pt x="480" y="900"/>
                    <a:pt x="662" y="1036"/>
                    <a:pt x="619" y="1207"/>
                  </a:cubicBezTo>
                  <a:cubicBezTo>
                    <a:pt x="618" y="1211"/>
                    <a:pt x="619" y="1214"/>
                    <a:pt x="621" y="1216"/>
                  </a:cubicBezTo>
                  <a:cubicBezTo>
                    <a:pt x="611" y="1290"/>
                    <a:pt x="573" y="1358"/>
                    <a:pt x="518" y="1406"/>
                  </a:cubicBezTo>
                  <a:moveTo>
                    <a:pt x="619" y="388"/>
                  </a:moveTo>
                  <a:cubicBezTo>
                    <a:pt x="673" y="209"/>
                    <a:pt x="826" y="60"/>
                    <a:pt x="1024" y="76"/>
                  </a:cubicBezTo>
                  <a:cubicBezTo>
                    <a:pt x="1425" y="108"/>
                    <a:pt x="1379" y="735"/>
                    <a:pt x="1074" y="881"/>
                  </a:cubicBezTo>
                  <a:cubicBezTo>
                    <a:pt x="945" y="887"/>
                    <a:pt x="815" y="924"/>
                    <a:pt x="693" y="967"/>
                  </a:cubicBezTo>
                  <a:cubicBezTo>
                    <a:pt x="617" y="784"/>
                    <a:pt x="560" y="585"/>
                    <a:pt x="619" y="388"/>
                  </a:cubicBezTo>
                  <a:close/>
                  <a:moveTo>
                    <a:pt x="1343" y="262"/>
                  </a:moveTo>
                  <a:cubicBezTo>
                    <a:pt x="1378" y="135"/>
                    <a:pt x="1559" y="162"/>
                    <a:pt x="1638" y="215"/>
                  </a:cubicBezTo>
                  <a:cubicBezTo>
                    <a:pt x="1732" y="277"/>
                    <a:pt x="1765" y="394"/>
                    <a:pt x="1758" y="501"/>
                  </a:cubicBezTo>
                  <a:cubicBezTo>
                    <a:pt x="1746" y="700"/>
                    <a:pt x="1629" y="893"/>
                    <a:pt x="1452" y="986"/>
                  </a:cubicBezTo>
                  <a:cubicBezTo>
                    <a:pt x="1427" y="968"/>
                    <a:pt x="1400" y="951"/>
                    <a:pt x="1372" y="937"/>
                  </a:cubicBezTo>
                  <a:cubicBezTo>
                    <a:pt x="1301" y="902"/>
                    <a:pt x="1226" y="885"/>
                    <a:pt x="1149" y="881"/>
                  </a:cubicBezTo>
                  <a:cubicBezTo>
                    <a:pt x="1328" y="756"/>
                    <a:pt x="1399" y="469"/>
                    <a:pt x="1323" y="264"/>
                  </a:cubicBezTo>
                  <a:cubicBezTo>
                    <a:pt x="1327" y="272"/>
                    <a:pt x="1340" y="272"/>
                    <a:pt x="1343" y="262"/>
                  </a:cubicBezTo>
                  <a:moveTo>
                    <a:pt x="1486" y="1013"/>
                  </a:moveTo>
                  <a:cubicBezTo>
                    <a:pt x="1708" y="887"/>
                    <a:pt x="1866" y="582"/>
                    <a:pt x="1776" y="332"/>
                  </a:cubicBezTo>
                  <a:cubicBezTo>
                    <a:pt x="1738" y="228"/>
                    <a:pt x="1649" y="150"/>
                    <a:pt x="1538" y="135"/>
                  </a:cubicBezTo>
                  <a:cubicBezTo>
                    <a:pt x="1450" y="123"/>
                    <a:pt x="1334" y="159"/>
                    <a:pt x="1323" y="259"/>
                  </a:cubicBezTo>
                  <a:cubicBezTo>
                    <a:pt x="1322" y="261"/>
                    <a:pt x="1323" y="262"/>
                    <a:pt x="1323" y="263"/>
                  </a:cubicBezTo>
                  <a:cubicBezTo>
                    <a:pt x="1282" y="155"/>
                    <a:pt x="1201" y="70"/>
                    <a:pt x="1073" y="43"/>
                  </a:cubicBezTo>
                  <a:cubicBezTo>
                    <a:pt x="867" y="0"/>
                    <a:pt x="682" y="129"/>
                    <a:pt x="602" y="314"/>
                  </a:cubicBezTo>
                  <a:cubicBezTo>
                    <a:pt x="508" y="531"/>
                    <a:pt x="562" y="774"/>
                    <a:pt x="668" y="977"/>
                  </a:cubicBezTo>
                  <a:cubicBezTo>
                    <a:pt x="651" y="983"/>
                    <a:pt x="633" y="989"/>
                    <a:pt x="617" y="996"/>
                  </a:cubicBezTo>
                  <a:cubicBezTo>
                    <a:pt x="611" y="998"/>
                    <a:pt x="608" y="1001"/>
                    <a:pt x="605" y="1005"/>
                  </a:cubicBezTo>
                  <a:cubicBezTo>
                    <a:pt x="553" y="936"/>
                    <a:pt x="465" y="886"/>
                    <a:pt x="382" y="873"/>
                  </a:cubicBezTo>
                  <a:cubicBezTo>
                    <a:pt x="350" y="789"/>
                    <a:pt x="406" y="686"/>
                    <a:pt x="494" y="668"/>
                  </a:cubicBezTo>
                  <a:cubicBezTo>
                    <a:pt x="500" y="688"/>
                    <a:pt x="506" y="707"/>
                    <a:pt x="514" y="726"/>
                  </a:cubicBezTo>
                  <a:cubicBezTo>
                    <a:pt x="519" y="739"/>
                    <a:pt x="536" y="734"/>
                    <a:pt x="534" y="721"/>
                  </a:cubicBezTo>
                  <a:cubicBezTo>
                    <a:pt x="531" y="696"/>
                    <a:pt x="524" y="672"/>
                    <a:pt x="518" y="648"/>
                  </a:cubicBezTo>
                  <a:cubicBezTo>
                    <a:pt x="517" y="643"/>
                    <a:pt x="510" y="637"/>
                    <a:pt x="504" y="638"/>
                  </a:cubicBezTo>
                  <a:cubicBezTo>
                    <a:pt x="392" y="647"/>
                    <a:pt x="318" y="768"/>
                    <a:pt x="355" y="870"/>
                  </a:cubicBezTo>
                  <a:cubicBezTo>
                    <a:pt x="322" y="869"/>
                    <a:pt x="291" y="872"/>
                    <a:pt x="261" y="879"/>
                  </a:cubicBezTo>
                  <a:cubicBezTo>
                    <a:pt x="283" y="799"/>
                    <a:pt x="263" y="701"/>
                    <a:pt x="186" y="657"/>
                  </a:cubicBezTo>
                  <a:cubicBezTo>
                    <a:pt x="154" y="638"/>
                    <a:pt x="114" y="637"/>
                    <a:pt x="84" y="662"/>
                  </a:cubicBezTo>
                  <a:cubicBezTo>
                    <a:pt x="58" y="684"/>
                    <a:pt x="47" y="721"/>
                    <a:pt x="70" y="748"/>
                  </a:cubicBezTo>
                  <a:cubicBezTo>
                    <a:pt x="77" y="755"/>
                    <a:pt x="90" y="749"/>
                    <a:pt x="90" y="739"/>
                  </a:cubicBezTo>
                  <a:cubicBezTo>
                    <a:pt x="90" y="703"/>
                    <a:pt x="113" y="670"/>
                    <a:pt x="153" y="681"/>
                  </a:cubicBezTo>
                  <a:cubicBezTo>
                    <a:pt x="183" y="689"/>
                    <a:pt x="206" y="719"/>
                    <a:pt x="219" y="745"/>
                  </a:cubicBezTo>
                  <a:cubicBezTo>
                    <a:pt x="242" y="790"/>
                    <a:pt x="245" y="840"/>
                    <a:pt x="233" y="888"/>
                  </a:cubicBezTo>
                  <a:cubicBezTo>
                    <a:pt x="119" y="930"/>
                    <a:pt x="33" y="1037"/>
                    <a:pt x="19" y="1162"/>
                  </a:cubicBezTo>
                  <a:cubicBezTo>
                    <a:pt x="0" y="1337"/>
                    <a:pt x="142" y="1498"/>
                    <a:pt x="316" y="1513"/>
                  </a:cubicBezTo>
                  <a:cubicBezTo>
                    <a:pt x="396" y="1520"/>
                    <a:pt x="470" y="1494"/>
                    <a:pt x="529" y="1447"/>
                  </a:cubicBezTo>
                  <a:cubicBezTo>
                    <a:pt x="702" y="1611"/>
                    <a:pt x="949" y="1728"/>
                    <a:pt x="1189" y="1715"/>
                  </a:cubicBezTo>
                  <a:cubicBezTo>
                    <a:pt x="1241" y="1713"/>
                    <a:pt x="1293" y="1702"/>
                    <a:pt x="1342" y="1684"/>
                  </a:cubicBezTo>
                  <a:cubicBezTo>
                    <a:pt x="1344" y="1684"/>
                    <a:pt x="1345" y="1683"/>
                    <a:pt x="1347" y="1682"/>
                  </a:cubicBezTo>
                  <a:cubicBezTo>
                    <a:pt x="1481" y="1632"/>
                    <a:pt x="1596" y="1529"/>
                    <a:pt x="1628" y="1383"/>
                  </a:cubicBezTo>
                  <a:cubicBezTo>
                    <a:pt x="1659" y="1240"/>
                    <a:pt x="1591" y="1105"/>
                    <a:pt x="1486" y="1013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707"/>
            <p:cNvSpPr>
              <a:spLocks/>
            </p:cNvSpPr>
            <p:nvPr/>
          </p:nvSpPr>
          <p:spPr bwMode="auto">
            <a:xfrm>
              <a:off x="5565775" y="758825"/>
              <a:ext cx="90488" cy="73025"/>
            </a:xfrm>
            <a:custGeom>
              <a:avLst/>
              <a:gdLst>
                <a:gd name="T0" fmla="*/ 53 w 177"/>
                <a:gd name="T1" fmla="*/ 26 h 142"/>
                <a:gd name="T2" fmla="*/ 52 w 177"/>
                <a:gd name="T3" fmla="*/ 138 h 142"/>
                <a:gd name="T4" fmla="*/ 58 w 177"/>
                <a:gd name="T5" fmla="*/ 115 h 142"/>
                <a:gd name="T6" fmla="*/ 70 w 177"/>
                <a:gd name="T7" fmla="*/ 53 h 142"/>
                <a:gd name="T8" fmla="*/ 116 w 177"/>
                <a:gd name="T9" fmla="*/ 75 h 142"/>
                <a:gd name="T10" fmla="*/ 133 w 177"/>
                <a:gd name="T11" fmla="*/ 127 h 142"/>
                <a:gd name="T12" fmla="*/ 150 w 177"/>
                <a:gd name="T13" fmla="*/ 130 h 142"/>
                <a:gd name="T14" fmla="*/ 53 w 177"/>
                <a:gd name="T15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42">
                  <a:moveTo>
                    <a:pt x="53" y="26"/>
                  </a:moveTo>
                  <a:cubicBezTo>
                    <a:pt x="10" y="45"/>
                    <a:pt x="0" y="122"/>
                    <a:pt x="52" y="138"/>
                  </a:cubicBezTo>
                  <a:cubicBezTo>
                    <a:pt x="67" y="142"/>
                    <a:pt x="71" y="120"/>
                    <a:pt x="58" y="115"/>
                  </a:cubicBezTo>
                  <a:cubicBezTo>
                    <a:pt x="32" y="104"/>
                    <a:pt x="48" y="59"/>
                    <a:pt x="70" y="53"/>
                  </a:cubicBezTo>
                  <a:cubicBezTo>
                    <a:pt x="88" y="48"/>
                    <a:pt x="106" y="61"/>
                    <a:pt x="116" y="75"/>
                  </a:cubicBezTo>
                  <a:cubicBezTo>
                    <a:pt x="127" y="91"/>
                    <a:pt x="128" y="109"/>
                    <a:pt x="133" y="127"/>
                  </a:cubicBezTo>
                  <a:cubicBezTo>
                    <a:pt x="134" y="135"/>
                    <a:pt x="146" y="137"/>
                    <a:pt x="150" y="130"/>
                  </a:cubicBezTo>
                  <a:cubicBezTo>
                    <a:pt x="177" y="76"/>
                    <a:pt x="109" y="0"/>
                    <a:pt x="53" y="2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708"/>
            <p:cNvSpPr>
              <a:spLocks/>
            </p:cNvSpPr>
            <p:nvPr/>
          </p:nvSpPr>
          <p:spPr bwMode="auto">
            <a:xfrm>
              <a:off x="5667375" y="750888"/>
              <a:ext cx="92075" cy="66675"/>
            </a:xfrm>
            <a:custGeom>
              <a:avLst/>
              <a:gdLst>
                <a:gd name="T0" fmla="*/ 153 w 180"/>
                <a:gd name="T1" fmla="*/ 43 h 130"/>
                <a:gd name="T2" fmla="*/ 82 w 180"/>
                <a:gd name="T3" fmla="*/ 3 h 130"/>
                <a:gd name="T4" fmla="*/ 48 w 180"/>
                <a:gd name="T5" fmla="*/ 109 h 130"/>
                <a:gd name="T6" fmla="*/ 57 w 180"/>
                <a:gd name="T7" fmla="*/ 98 h 130"/>
                <a:gd name="T8" fmla="*/ 94 w 180"/>
                <a:gd name="T9" fmla="*/ 31 h 130"/>
                <a:gd name="T10" fmla="*/ 135 w 180"/>
                <a:gd name="T11" fmla="*/ 70 h 130"/>
                <a:gd name="T12" fmla="*/ 142 w 180"/>
                <a:gd name="T13" fmla="*/ 123 h 130"/>
                <a:gd name="T14" fmla="*/ 160 w 180"/>
                <a:gd name="T15" fmla="*/ 125 h 130"/>
                <a:gd name="T16" fmla="*/ 153 w 180"/>
                <a:gd name="T17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30">
                  <a:moveTo>
                    <a:pt x="153" y="43"/>
                  </a:moveTo>
                  <a:cubicBezTo>
                    <a:pt x="139" y="19"/>
                    <a:pt x="112" y="0"/>
                    <a:pt x="82" y="3"/>
                  </a:cubicBezTo>
                  <a:cubicBezTo>
                    <a:pt x="32" y="8"/>
                    <a:pt x="0" y="80"/>
                    <a:pt x="48" y="109"/>
                  </a:cubicBezTo>
                  <a:cubicBezTo>
                    <a:pt x="55" y="114"/>
                    <a:pt x="64" y="103"/>
                    <a:pt x="57" y="98"/>
                  </a:cubicBezTo>
                  <a:cubicBezTo>
                    <a:pt x="32" y="75"/>
                    <a:pt x="64" y="26"/>
                    <a:pt x="94" y="31"/>
                  </a:cubicBezTo>
                  <a:cubicBezTo>
                    <a:pt x="114" y="34"/>
                    <a:pt x="128" y="52"/>
                    <a:pt x="135" y="70"/>
                  </a:cubicBezTo>
                  <a:cubicBezTo>
                    <a:pt x="141" y="87"/>
                    <a:pt x="134" y="108"/>
                    <a:pt x="142" y="123"/>
                  </a:cubicBezTo>
                  <a:cubicBezTo>
                    <a:pt x="146" y="130"/>
                    <a:pt x="154" y="129"/>
                    <a:pt x="160" y="125"/>
                  </a:cubicBezTo>
                  <a:cubicBezTo>
                    <a:pt x="180" y="108"/>
                    <a:pt x="165" y="62"/>
                    <a:pt x="153" y="4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40" name="Grupo 739"/>
          <p:cNvGrpSpPr/>
          <p:nvPr/>
        </p:nvGrpSpPr>
        <p:grpSpPr>
          <a:xfrm>
            <a:off x="5357803" y="1904564"/>
            <a:ext cx="1331913" cy="1477963"/>
            <a:chOff x="4579938" y="746125"/>
            <a:chExt cx="1331913" cy="1477963"/>
          </a:xfrm>
        </p:grpSpPr>
        <p:sp>
          <p:nvSpPr>
            <p:cNvPr id="110" name="Freeform 710"/>
            <p:cNvSpPr>
              <a:spLocks/>
            </p:cNvSpPr>
            <p:nvPr/>
          </p:nvSpPr>
          <p:spPr bwMode="auto">
            <a:xfrm>
              <a:off x="5213350" y="1663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711"/>
            <p:cNvSpPr>
              <a:spLocks/>
            </p:cNvSpPr>
            <p:nvPr/>
          </p:nvSpPr>
          <p:spPr bwMode="auto">
            <a:xfrm>
              <a:off x="5211763" y="1663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712"/>
            <p:cNvSpPr>
              <a:spLocks/>
            </p:cNvSpPr>
            <p:nvPr/>
          </p:nvSpPr>
          <p:spPr bwMode="auto">
            <a:xfrm>
              <a:off x="4579938" y="746125"/>
              <a:ext cx="1331913" cy="1477963"/>
            </a:xfrm>
            <a:custGeom>
              <a:avLst/>
              <a:gdLst>
                <a:gd name="T0" fmla="*/ 2067 w 2595"/>
                <a:gd name="T1" fmla="*/ 1706 h 2883"/>
                <a:gd name="T2" fmla="*/ 2264 w 2595"/>
                <a:gd name="T3" fmla="*/ 1509 h 2883"/>
                <a:gd name="T4" fmla="*/ 1484 w 2595"/>
                <a:gd name="T5" fmla="*/ 742 h 2883"/>
                <a:gd name="T6" fmla="*/ 759 w 2595"/>
                <a:gd name="T7" fmla="*/ 26 h 2883"/>
                <a:gd name="T8" fmla="*/ 704 w 2595"/>
                <a:gd name="T9" fmla="*/ 335 h 2883"/>
                <a:gd name="T10" fmla="*/ 1090 w 2595"/>
                <a:gd name="T11" fmla="*/ 863 h 2883"/>
                <a:gd name="T12" fmla="*/ 714 w 2595"/>
                <a:gd name="T13" fmla="*/ 264 h 2883"/>
                <a:gd name="T14" fmla="*/ 928 w 2595"/>
                <a:gd name="T15" fmla="*/ 110 h 2883"/>
                <a:gd name="T16" fmla="*/ 1716 w 2595"/>
                <a:gd name="T17" fmla="*/ 1481 h 2883"/>
                <a:gd name="T18" fmla="*/ 1749 w 2595"/>
                <a:gd name="T19" fmla="*/ 1504 h 2883"/>
                <a:gd name="T20" fmla="*/ 2190 w 2595"/>
                <a:gd name="T21" fmla="*/ 1628 h 2883"/>
                <a:gd name="T22" fmla="*/ 1935 w 2595"/>
                <a:gd name="T23" fmla="*/ 1676 h 2883"/>
                <a:gd name="T24" fmla="*/ 2500 w 2595"/>
                <a:gd name="T25" fmla="*/ 2214 h 2883"/>
                <a:gd name="T26" fmla="*/ 2533 w 2595"/>
                <a:gd name="T27" fmla="*/ 2348 h 2883"/>
                <a:gd name="T28" fmla="*/ 2341 w 2595"/>
                <a:gd name="T29" fmla="*/ 2365 h 2883"/>
                <a:gd name="T30" fmla="*/ 2052 w 2595"/>
                <a:gd name="T31" fmla="*/ 2327 h 2883"/>
                <a:gd name="T32" fmla="*/ 2115 w 2595"/>
                <a:gd name="T33" fmla="*/ 2672 h 2883"/>
                <a:gd name="T34" fmla="*/ 1503 w 2595"/>
                <a:gd name="T35" fmla="*/ 2091 h 2883"/>
                <a:gd name="T36" fmla="*/ 1490 w 2595"/>
                <a:gd name="T37" fmla="*/ 2064 h 2883"/>
                <a:gd name="T38" fmla="*/ 1455 w 2595"/>
                <a:gd name="T39" fmla="*/ 2052 h 2883"/>
                <a:gd name="T40" fmla="*/ 1419 w 2595"/>
                <a:gd name="T41" fmla="*/ 2187 h 2883"/>
                <a:gd name="T42" fmla="*/ 1255 w 2595"/>
                <a:gd name="T43" fmla="*/ 2190 h 2883"/>
                <a:gd name="T44" fmla="*/ 1267 w 2595"/>
                <a:gd name="T45" fmla="*/ 1773 h 2883"/>
                <a:gd name="T46" fmla="*/ 1265 w 2595"/>
                <a:gd name="T47" fmla="*/ 1771 h 2883"/>
                <a:gd name="T48" fmla="*/ 1266 w 2595"/>
                <a:gd name="T49" fmla="*/ 1736 h 2883"/>
                <a:gd name="T50" fmla="*/ 709 w 2595"/>
                <a:gd name="T51" fmla="*/ 1364 h 2883"/>
                <a:gd name="T52" fmla="*/ 130 w 2595"/>
                <a:gd name="T53" fmla="*/ 804 h 2883"/>
                <a:gd name="T54" fmla="*/ 275 w 2595"/>
                <a:gd name="T55" fmla="*/ 583 h 2883"/>
                <a:gd name="T56" fmla="*/ 846 w 2595"/>
                <a:gd name="T57" fmla="*/ 1168 h 2883"/>
                <a:gd name="T58" fmla="*/ 866 w 2595"/>
                <a:gd name="T59" fmla="*/ 1201 h 2883"/>
                <a:gd name="T60" fmla="*/ 1184 w 2595"/>
                <a:gd name="T61" fmla="*/ 836 h 2883"/>
                <a:gd name="T62" fmla="*/ 585 w 2595"/>
                <a:gd name="T63" fmla="*/ 801 h 2883"/>
                <a:gd name="T64" fmla="*/ 53 w 2595"/>
                <a:gd name="T65" fmla="*/ 560 h 2883"/>
                <a:gd name="T66" fmla="*/ 658 w 2595"/>
                <a:gd name="T67" fmla="*/ 1388 h 2883"/>
                <a:gd name="T68" fmla="*/ 1213 w 2595"/>
                <a:gd name="T69" fmla="*/ 1764 h 2883"/>
                <a:gd name="T70" fmla="*/ 1217 w 2595"/>
                <a:gd name="T71" fmla="*/ 1819 h 2883"/>
                <a:gd name="T72" fmla="*/ 1198 w 2595"/>
                <a:gd name="T73" fmla="*/ 2080 h 2883"/>
                <a:gd name="T74" fmla="*/ 1392 w 2595"/>
                <a:gd name="T75" fmla="*/ 2309 h 2883"/>
                <a:gd name="T76" fmla="*/ 1793 w 2595"/>
                <a:gd name="T77" fmla="*/ 2605 h 2883"/>
                <a:gd name="T78" fmla="*/ 2057 w 2595"/>
                <a:gd name="T79" fmla="*/ 2416 h 2883"/>
                <a:gd name="T80" fmla="*/ 2433 w 2595"/>
                <a:gd name="T81" fmla="*/ 2467 h 2883"/>
                <a:gd name="T82" fmla="*/ 2506 w 2595"/>
                <a:gd name="T83" fmla="*/ 2122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5" h="2883">
                  <a:moveTo>
                    <a:pt x="2506" y="2122"/>
                  </a:moveTo>
                  <a:cubicBezTo>
                    <a:pt x="2404" y="1942"/>
                    <a:pt x="2250" y="1799"/>
                    <a:pt x="2067" y="1706"/>
                  </a:cubicBezTo>
                  <a:cubicBezTo>
                    <a:pt x="2115" y="1709"/>
                    <a:pt x="2162" y="1703"/>
                    <a:pt x="2202" y="1675"/>
                  </a:cubicBezTo>
                  <a:cubicBezTo>
                    <a:pt x="2254" y="1640"/>
                    <a:pt x="2289" y="1571"/>
                    <a:pt x="2264" y="1509"/>
                  </a:cubicBezTo>
                  <a:cubicBezTo>
                    <a:pt x="2194" y="1335"/>
                    <a:pt x="1882" y="1420"/>
                    <a:pt x="1747" y="1456"/>
                  </a:cubicBezTo>
                  <a:cubicBezTo>
                    <a:pt x="1713" y="1205"/>
                    <a:pt x="1610" y="961"/>
                    <a:pt x="1484" y="742"/>
                  </a:cubicBezTo>
                  <a:cubicBezTo>
                    <a:pt x="1358" y="522"/>
                    <a:pt x="1199" y="298"/>
                    <a:pt x="1015" y="121"/>
                  </a:cubicBezTo>
                  <a:cubicBezTo>
                    <a:pt x="947" y="56"/>
                    <a:pt x="858" y="0"/>
                    <a:pt x="759" y="26"/>
                  </a:cubicBezTo>
                  <a:cubicBezTo>
                    <a:pt x="686" y="45"/>
                    <a:pt x="627" y="104"/>
                    <a:pt x="633" y="183"/>
                  </a:cubicBezTo>
                  <a:cubicBezTo>
                    <a:pt x="637" y="240"/>
                    <a:pt x="674" y="290"/>
                    <a:pt x="704" y="335"/>
                  </a:cubicBezTo>
                  <a:cubicBezTo>
                    <a:pt x="743" y="395"/>
                    <a:pt x="784" y="455"/>
                    <a:pt x="826" y="513"/>
                  </a:cubicBezTo>
                  <a:cubicBezTo>
                    <a:pt x="910" y="633"/>
                    <a:pt x="997" y="750"/>
                    <a:pt x="1090" y="863"/>
                  </a:cubicBezTo>
                  <a:cubicBezTo>
                    <a:pt x="1108" y="886"/>
                    <a:pt x="1140" y="853"/>
                    <a:pt x="1122" y="831"/>
                  </a:cubicBezTo>
                  <a:cubicBezTo>
                    <a:pt x="981" y="649"/>
                    <a:pt x="827" y="465"/>
                    <a:pt x="714" y="264"/>
                  </a:cubicBezTo>
                  <a:cubicBezTo>
                    <a:pt x="670" y="187"/>
                    <a:pt x="673" y="97"/>
                    <a:pt x="772" y="72"/>
                  </a:cubicBezTo>
                  <a:cubicBezTo>
                    <a:pt x="828" y="58"/>
                    <a:pt x="882" y="79"/>
                    <a:pt x="928" y="110"/>
                  </a:cubicBezTo>
                  <a:cubicBezTo>
                    <a:pt x="1015" y="171"/>
                    <a:pt x="1085" y="267"/>
                    <a:pt x="1152" y="349"/>
                  </a:cubicBezTo>
                  <a:cubicBezTo>
                    <a:pt x="1427" y="686"/>
                    <a:pt x="1617" y="1058"/>
                    <a:pt x="1716" y="1481"/>
                  </a:cubicBezTo>
                  <a:cubicBezTo>
                    <a:pt x="1717" y="1484"/>
                    <a:pt x="1719" y="1487"/>
                    <a:pt x="1721" y="1488"/>
                  </a:cubicBezTo>
                  <a:cubicBezTo>
                    <a:pt x="1724" y="1499"/>
                    <a:pt x="1734" y="1508"/>
                    <a:pt x="1749" y="1504"/>
                  </a:cubicBezTo>
                  <a:cubicBezTo>
                    <a:pt x="1868" y="1472"/>
                    <a:pt x="2000" y="1433"/>
                    <a:pt x="2123" y="1464"/>
                  </a:cubicBezTo>
                  <a:cubicBezTo>
                    <a:pt x="2201" y="1483"/>
                    <a:pt x="2262" y="1562"/>
                    <a:pt x="2190" y="1628"/>
                  </a:cubicBezTo>
                  <a:cubicBezTo>
                    <a:pt x="2125" y="1688"/>
                    <a:pt x="2026" y="1663"/>
                    <a:pt x="1950" y="1648"/>
                  </a:cubicBezTo>
                  <a:cubicBezTo>
                    <a:pt x="1932" y="1644"/>
                    <a:pt x="1924" y="1666"/>
                    <a:pt x="1935" y="1676"/>
                  </a:cubicBezTo>
                  <a:cubicBezTo>
                    <a:pt x="1933" y="1687"/>
                    <a:pt x="1937" y="1699"/>
                    <a:pt x="1950" y="1705"/>
                  </a:cubicBezTo>
                  <a:cubicBezTo>
                    <a:pt x="2189" y="1799"/>
                    <a:pt x="2390" y="1981"/>
                    <a:pt x="2500" y="2214"/>
                  </a:cubicBezTo>
                  <a:cubicBezTo>
                    <a:pt x="2511" y="2239"/>
                    <a:pt x="2522" y="2264"/>
                    <a:pt x="2528" y="2291"/>
                  </a:cubicBezTo>
                  <a:cubicBezTo>
                    <a:pt x="2532" y="2310"/>
                    <a:pt x="2534" y="2329"/>
                    <a:pt x="2533" y="2348"/>
                  </a:cubicBezTo>
                  <a:cubicBezTo>
                    <a:pt x="2536" y="2387"/>
                    <a:pt x="2518" y="2407"/>
                    <a:pt x="2477" y="2405"/>
                  </a:cubicBezTo>
                  <a:cubicBezTo>
                    <a:pt x="2415" y="2425"/>
                    <a:pt x="2390" y="2399"/>
                    <a:pt x="2341" y="2365"/>
                  </a:cubicBezTo>
                  <a:cubicBezTo>
                    <a:pt x="2319" y="2351"/>
                    <a:pt x="2298" y="2335"/>
                    <a:pt x="2274" y="2323"/>
                  </a:cubicBezTo>
                  <a:cubicBezTo>
                    <a:pt x="2205" y="2286"/>
                    <a:pt x="2117" y="2273"/>
                    <a:pt x="2052" y="2327"/>
                  </a:cubicBezTo>
                  <a:cubicBezTo>
                    <a:pt x="1988" y="2380"/>
                    <a:pt x="1998" y="2457"/>
                    <a:pt x="2040" y="2521"/>
                  </a:cubicBezTo>
                  <a:cubicBezTo>
                    <a:pt x="2066" y="2560"/>
                    <a:pt x="2129" y="2618"/>
                    <a:pt x="2115" y="2672"/>
                  </a:cubicBezTo>
                  <a:cubicBezTo>
                    <a:pt x="2086" y="2779"/>
                    <a:pt x="1950" y="2675"/>
                    <a:pt x="1905" y="2642"/>
                  </a:cubicBezTo>
                  <a:cubicBezTo>
                    <a:pt x="1715" y="2507"/>
                    <a:pt x="1602" y="2296"/>
                    <a:pt x="1503" y="2091"/>
                  </a:cubicBezTo>
                  <a:cubicBezTo>
                    <a:pt x="1504" y="2090"/>
                    <a:pt x="1504" y="2088"/>
                    <a:pt x="1505" y="2087"/>
                  </a:cubicBezTo>
                  <a:cubicBezTo>
                    <a:pt x="1513" y="2074"/>
                    <a:pt x="1502" y="2063"/>
                    <a:pt x="1490" y="2064"/>
                  </a:cubicBezTo>
                  <a:cubicBezTo>
                    <a:pt x="1486" y="2057"/>
                    <a:pt x="1483" y="2049"/>
                    <a:pt x="1479" y="2042"/>
                  </a:cubicBezTo>
                  <a:cubicBezTo>
                    <a:pt x="1473" y="2029"/>
                    <a:pt x="1450" y="2038"/>
                    <a:pt x="1455" y="2052"/>
                  </a:cubicBezTo>
                  <a:cubicBezTo>
                    <a:pt x="1459" y="2063"/>
                    <a:pt x="1464" y="2073"/>
                    <a:pt x="1468" y="2084"/>
                  </a:cubicBezTo>
                  <a:cubicBezTo>
                    <a:pt x="1446" y="2116"/>
                    <a:pt x="1434" y="2150"/>
                    <a:pt x="1419" y="2187"/>
                  </a:cubicBezTo>
                  <a:cubicBezTo>
                    <a:pt x="1406" y="2221"/>
                    <a:pt x="1377" y="2283"/>
                    <a:pt x="1333" y="2288"/>
                  </a:cubicBezTo>
                  <a:cubicBezTo>
                    <a:pt x="1271" y="2294"/>
                    <a:pt x="1262" y="2227"/>
                    <a:pt x="1255" y="2190"/>
                  </a:cubicBezTo>
                  <a:cubicBezTo>
                    <a:pt x="1231" y="2058"/>
                    <a:pt x="1247" y="1925"/>
                    <a:pt x="1291" y="1799"/>
                  </a:cubicBezTo>
                  <a:cubicBezTo>
                    <a:pt x="1297" y="1782"/>
                    <a:pt x="1281" y="1771"/>
                    <a:pt x="1267" y="1773"/>
                  </a:cubicBezTo>
                  <a:cubicBezTo>
                    <a:pt x="1267" y="1773"/>
                    <a:pt x="1267" y="1773"/>
                    <a:pt x="1267" y="1773"/>
                  </a:cubicBezTo>
                  <a:cubicBezTo>
                    <a:pt x="1266" y="1772"/>
                    <a:pt x="1266" y="1772"/>
                    <a:pt x="1265" y="1771"/>
                  </a:cubicBezTo>
                  <a:cubicBezTo>
                    <a:pt x="1274" y="1768"/>
                    <a:pt x="1282" y="1762"/>
                    <a:pt x="1288" y="1753"/>
                  </a:cubicBezTo>
                  <a:cubicBezTo>
                    <a:pt x="1297" y="1739"/>
                    <a:pt x="1278" y="1726"/>
                    <a:pt x="1266" y="1736"/>
                  </a:cubicBezTo>
                  <a:cubicBezTo>
                    <a:pt x="1244" y="1755"/>
                    <a:pt x="1007" y="1567"/>
                    <a:pt x="976" y="1546"/>
                  </a:cubicBezTo>
                  <a:cubicBezTo>
                    <a:pt x="887" y="1485"/>
                    <a:pt x="798" y="1424"/>
                    <a:pt x="709" y="1364"/>
                  </a:cubicBezTo>
                  <a:cubicBezTo>
                    <a:pt x="521" y="1236"/>
                    <a:pt x="322" y="1119"/>
                    <a:pt x="196" y="924"/>
                  </a:cubicBezTo>
                  <a:cubicBezTo>
                    <a:pt x="171" y="886"/>
                    <a:pt x="149" y="846"/>
                    <a:pt x="130" y="804"/>
                  </a:cubicBezTo>
                  <a:cubicBezTo>
                    <a:pt x="111" y="764"/>
                    <a:pt x="70" y="684"/>
                    <a:pt x="79" y="636"/>
                  </a:cubicBezTo>
                  <a:cubicBezTo>
                    <a:pt x="99" y="527"/>
                    <a:pt x="203" y="537"/>
                    <a:pt x="275" y="583"/>
                  </a:cubicBezTo>
                  <a:cubicBezTo>
                    <a:pt x="325" y="615"/>
                    <a:pt x="369" y="659"/>
                    <a:pt x="412" y="698"/>
                  </a:cubicBezTo>
                  <a:cubicBezTo>
                    <a:pt x="570" y="842"/>
                    <a:pt x="714" y="1000"/>
                    <a:pt x="846" y="1168"/>
                  </a:cubicBezTo>
                  <a:cubicBezTo>
                    <a:pt x="843" y="1175"/>
                    <a:pt x="840" y="1182"/>
                    <a:pt x="837" y="1189"/>
                  </a:cubicBezTo>
                  <a:cubicBezTo>
                    <a:pt x="831" y="1205"/>
                    <a:pt x="858" y="1217"/>
                    <a:pt x="866" y="1201"/>
                  </a:cubicBezTo>
                  <a:cubicBezTo>
                    <a:pt x="937" y="1055"/>
                    <a:pt x="1053" y="944"/>
                    <a:pt x="1202" y="880"/>
                  </a:cubicBezTo>
                  <a:cubicBezTo>
                    <a:pt x="1227" y="869"/>
                    <a:pt x="1209" y="826"/>
                    <a:pt x="1184" y="836"/>
                  </a:cubicBezTo>
                  <a:cubicBezTo>
                    <a:pt x="1045" y="892"/>
                    <a:pt x="935" y="992"/>
                    <a:pt x="867" y="1122"/>
                  </a:cubicBezTo>
                  <a:cubicBezTo>
                    <a:pt x="779" y="1010"/>
                    <a:pt x="685" y="903"/>
                    <a:pt x="585" y="801"/>
                  </a:cubicBezTo>
                  <a:cubicBezTo>
                    <a:pt x="493" y="709"/>
                    <a:pt x="392" y="593"/>
                    <a:pt x="276" y="530"/>
                  </a:cubicBezTo>
                  <a:cubicBezTo>
                    <a:pt x="206" y="492"/>
                    <a:pt x="104" y="485"/>
                    <a:pt x="53" y="560"/>
                  </a:cubicBezTo>
                  <a:cubicBezTo>
                    <a:pt x="0" y="640"/>
                    <a:pt x="53" y="752"/>
                    <a:pt x="88" y="829"/>
                  </a:cubicBezTo>
                  <a:cubicBezTo>
                    <a:pt x="207" y="1088"/>
                    <a:pt x="430" y="1233"/>
                    <a:pt x="658" y="1388"/>
                  </a:cubicBezTo>
                  <a:cubicBezTo>
                    <a:pt x="792" y="1479"/>
                    <a:pt x="925" y="1570"/>
                    <a:pt x="1059" y="1659"/>
                  </a:cubicBezTo>
                  <a:cubicBezTo>
                    <a:pt x="1087" y="1678"/>
                    <a:pt x="1156" y="1741"/>
                    <a:pt x="1213" y="1764"/>
                  </a:cubicBezTo>
                  <a:cubicBezTo>
                    <a:pt x="1205" y="1769"/>
                    <a:pt x="1199" y="1779"/>
                    <a:pt x="1199" y="1790"/>
                  </a:cubicBezTo>
                  <a:cubicBezTo>
                    <a:pt x="1199" y="1802"/>
                    <a:pt x="1206" y="1813"/>
                    <a:pt x="1217" y="1819"/>
                  </a:cubicBezTo>
                  <a:cubicBezTo>
                    <a:pt x="1223" y="1822"/>
                    <a:pt x="1230" y="1823"/>
                    <a:pt x="1237" y="1823"/>
                  </a:cubicBezTo>
                  <a:cubicBezTo>
                    <a:pt x="1211" y="1906"/>
                    <a:pt x="1197" y="1992"/>
                    <a:pt x="1198" y="2080"/>
                  </a:cubicBezTo>
                  <a:cubicBezTo>
                    <a:pt x="1200" y="2149"/>
                    <a:pt x="1201" y="2260"/>
                    <a:pt x="1255" y="2311"/>
                  </a:cubicBezTo>
                  <a:cubicBezTo>
                    <a:pt x="1295" y="2348"/>
                    <a:pt x="1350" y="2341"/>
                    <a:pt x="1392" y="2309"/>
                  </a:cubicBezTo>
                  <a:cubicBezTo>
                    <a:pt x="1450" y="2265"/>
                    <a:pt x="1459" y="2191"/>
                    <a:pt x="1485" y="2127"/>
                  </a:cubicBezTo>
                  <a:cubicBezTo>
                    <a:pt x="1558" y="2303"/>
                    <a:pt x="1655" y="2474"/>
                    <a:pt x="1793" y="2605"/>
                  </a:cubicBezTo>
                  <a:cubicBezTo>
                    <a:pt x="1857" y="2666"/>
                    <a:pt x="2125" y="2883"/>
                    <a:pt x="2157" y="2690"/>
                  </a:cubicBezTo>
                  <a:cubicBezTo>
                    <a:pt x="2176" y="2577"/>
                    <a:pt x="2045" y="2519"/>
                    <a:pt x="2057" y="2416"/>
                  </a:cubicBezTo>
                  <a:cubicBezTo>
                    <a:pt x="2070" y="2301"/>
                    <a:pt x="2206" y="2335"/>
                    <a:pt x="2274" y="2375"/>
                  </a:cubicBezTo>
                  <a:cubicBezTo>
                    <a:pt x="2326" y="2407"/>
                    <a:pt x="2371" y="2453"/>
                    <a:pt x="2433" y="2467"/>
                  </a:cubicBezTo>
                  <a:cubicBezTo>
                    <a:pt x="2503" y="2483"/>
                    <a:pt x="2562" y="2443"/>
                    <a:pt x="2577" y="2374"/>
                  </a:cubicBezTo>
                  <a:cubicBezTo>
                    <a:pt x="2595" y="2287"/>
                    <a:pt x="2548" y="2195"/>
                    <a:pt x="2506" y="2122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13"/>
            <p:cNvSpPr>
              <a:spLocks noEditPoints="1"/>
            </p:cNvSpPr>
            <p:nvPr/>
          </p:nvSpPr>
          <p:spPr bwMode="auto">
            <a:xfrm>
              <a:off x="4686300" y="1044575"/>
              <a:ext cx="317500" cy="373063"/>
            </a:xfrm>
            <a:custGeom>
              <a:avLst/>
              <a:gdLst>
                <a:gd name="T0" fmla="*/ 547 w 619"/>
                <a:gd name="T1" fmla="*/ 691 h 728"/>
                <a:gd name="T2" fmla="*/ 81 w 619"/>
                <a:gd name="T3" fmla="*/ 237 h 728"/>
                <a:gd name="T4" fmla="*/ 63 w 619"/>
                <a:gd name="T5" fmla="*/ 202 h 728"/>
                <a:gd name="T6" fmla="*/ 97 w 619"/>
                <a:gd name="T7" fmla="*/ 162 h 728"/>
                <a:gd name="T8" fmla="*/ 165 w 619"/>
                <a:gd name="T9" fmla="*/ 232 h 728"/>
                <a:gd name="T10" fmla="*/ 300 w 619"/>
                <a:gd name="T11" fmla="*/ 372 h 728"/>
                <a:gd name="T12" fmla="*/ 574 w 619"/>
                <a:gd name="T13" fmla="*/ 655 h 728"/>
                <a:gd name="T14" fmla="*/ 547 w 619"/>
                <a:gd name="T15" fmla="*/ 691 h 728"/>
                <a:gd name="T16" fmla="*/ 612 w 619"/>
                <a:gd name="T17" fmla="*/ 636 h 728"/>
                <a:gd name="T18" fmla="*/ 218 w 619"/>
                <a:gd name="T19" fmla="*/ 225 h 728"/>
                <a:gd name="T20" fmla="*/ 8 w 619"/>
                <a:gd name="T21" fmla="*/ 149 h 728"/>
                <a:gd name="T22" fmla="*/ 63 w 619"/>
                <a:gd name="T23" fmla="*/ 292 h 728"/>
                <a:gd name="T24" fmla="*/ 188 w 619"/>
                <a:gd name="T25" fmla="*/ 464 h 728"/>
                <a:gd name="T26" fmla="*/ 546 w 619"/>
                <a:gd name="T27" fmla="*/ 717 h 728"/>
                <a:gd name="T28" fmla="*/ 570 w 619"/>
                <a:gd name="T29" fmla="*/ 713 h 728"/>
                <a:gd name="T30" fmla="*/ 599 w 619"/>
                <a:gd name="T31" fmla="*/ 678 h 728"/>
                <a:gd name="T32" fmla="*/ 614 w 619"/>
                <a:gd name="T33" fmla="*/ 666 h 728"/>
                <a:gd name="T34" fmla="*/ 615 w 619"/>
                <a:gd name="T35" fmla="*/ 659 h 728"/>
                <a:gd name="T36" fmla="*/ 612 w 619"/>
                <a:gd name="T37" fmla="*/ 636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9" h="728">
                  <a:moveTo>
                    <a:pt x="547" y="691"/>
                  </a:moveTo>
                  <a:cubicBezTo>
                    <a:pt x="353" y="589"/>
                    <a:pt x="184" y="431"/>
                    <a:pt x="81" y="237"/>
                  </a:cubicBezTo>
                  <a:cubicBezTo>
                    <a:pt x="75" y="225"/>
                    <a:pt x="69" y="214"/>
                    <a:pt x="63" y="202"/>
                  </a:cubicBezTo>
                  <a:cubicBezTo>
                    <a:pt x="67" y="149"/>
                    <a:pt x="79" y="135"/>
                    <a:pt x="97" y="162"/>
                  </a:cubicBezTo>
                  <a:cubicBezTo>
                    <a:pt x="120" y="170"/>
                    <a:pt x="147" y="214"/>
                    <a:pt x="165" y="232"/>
                  </a:cubicBezTo>
                  <a:cubicBezTo>
                    <a:pt x="210" y="279"/>
                    <a:pt x="255" y="325"/>
                    <a:pt x="300" y="372"/>
                  </a:cubicBezTo>
                  <a:cubicBezTo>
                    <a:pt x="391" y="467"/>
                    <a:pt x="481" y="562"/>
                    <a:pt x="574" y="655"/>
                  </a:cubicBezTo>
                  <a:cubicBezTo>
                    <a:pt x="561" y="663"/>
                    <a:pt x="551" y="676"/>
                    <a:pt x="547" y="691"/>
                  </a:cubicBezTo>
                  <a:close/>
                  <a:moveTo>
                    <a:pt x="612" y="636"/>
                  </a:moveTo>
                  <a:cubicBezTo>
                    <a:pt x="484" y="496"/>
                    <a:pt x="349" y="362"/>
                    <a:pt x="218" y="225"/>
                  </a:cubicBezTo>
                  <a:cubicBezTo>
                    <a:pt x="189" y="195"/>
                    <a:pt x="33" y="0"/>
                    <a:pt x="8" y="149"/>
                  </a:cubicBezTo>
                  <a:cubicBezTo>
                    <a:pt x="0" y="198"/>
                    <a:pt x="40" y="253"/>
                    <a:pt x="63" y="292"/>
                  </a:cubicBezTo>
                  <a:cubicBezTo>
                    <a:pt x="98" y="353"/>
                    <a:pt x="141" y="411"/>
                    <a:pt x="188" y="464"/>
                  </a:cubicBezTo>
                  <a:cubicBezTo>
                    <a:pt x="288" y="577"/>
                    <a:pt x="408" y="659"/>
                    <a:pt x="546" y="717"/>
                  </a:cubicBezTo>
                  <a:cubicBezTo>
                    <a:pt x="552" y="728"/>
                    <a:pt x="570" y="727"/>
                    <a:pt x="570" y="713"/>
                  </a:cubicBezTo>
                  <a:cubicBezTo>
                    <a:pt x="570" y="697"/>
                    <a:pt x="582" y="680"/>
                    <a:pt x="599" y="678"/>
                  </a:cubicBezTo>
                  <a:cubicBezTo>
                    <a:pt x="606" y="677"/>
                    <a:pt x="612" y="673"/>
                    <a:pt x="614" y="666"/>
                  </a:cubicBezTo>
                  <a:cubicBezTo>
                    <a:pt x="615" y="663"/>
                    <a:pt x="615" y="661"/>
                    <a:pt x="615" y="659"/>
                  </a:cubicBezTo>
                  <a:cubicBezTo>
                    <a:pt x="619" y="652"/>
                    <a:pt x="619" y="643"/>
                    <a:pt x="612" y="636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14"/>
            <p:cNvSpPr>
              <a:spLocks noEditPoints="1"/>
            </p:cNvSpPr>
            <p:nvPr/>
          </p:nvSpPr>
          <p:spPr bwMode="auto">
            <a:xfrm>
              <a:off x="4940300" y="788988"/>
              <a:ext cx="334963" cy="363538"/>
            </a:xfrm>
            <a:custGeom>
              <a:avLst/>
              <a:gdLst>
                <a:gd name="T0" fmla="*/ 320 w 654"/>
                <a:gd name="T1" fmla="*/ 411 h 707"/>
                <a:gd name="T2" fmla="*/ 209 w 654"/>
                <a:gd name="T3" fmla="*/ 269 h 707"/>
                <a:gd name="T4" fmla="*/ 159 w 654"/>
                <a:gd name="T5" fmla="*/ 204 h 707"/>
                <a:gd name="T6" fmla="*/ 148 w 654"/>
                <a:gd name="T7" fmla="*/ 134 h 707"/>
                <a:gd name="T8" fmla="*/ 202 w 654"/>
                <a:gd name="T9" fmla="*/ 130 h 707"/>
                <a:gd name="T10" fmla="*/ 417 w 654"/>
                <a:gd name="T11" fmla="*/ 394 h 707"/>
                <a:gd name="T12" fmla="*/ 599 w 654"/>
                <a:gd name="T13" fmla="*/ 664 h 707"/>
                <a:gd name="T14" fmla="*/ 601 w 654"/>
                <a:gd name="T15" fmla="*/ 667 h 707"/>
                <a:gd name="T16" fmla="*/ 567 w 654"/>
                <a:gd name="T17" fmla="*/ 676 h 707"/>
                <a:gd name="T18" fmla="*/ 559 w 654"/>
                <a:gd name="T19" fmla="*/ 669 h 707"/>
                <a:gd name="T20" fmla="*/ 320 w 654"/>
                <a:gd name="T21" fmla="*/ 411 h 707"/>
                <a:gd name="T22" fmla="*/ 646 w 654"/>
                <a:gd name="T23" fmla="*/ 663 h 707"/>
                <a:gd name="T24" fmla="*/ 636 w 654"/>
                <a:gd name="T25" fmla="*/ 660 h 707"/>
                <a:gd name="T26" fmla="*/ 634 w 654"/>
                <a:gd name="T27" fmla="*/ 643 h 707"/>
                <a:gd name="T28" fmla="*/ 351 w 654"/>
                <a:gd name="T29" fmla="*/ 240 h 707"/>
                <a:gd name="T30" fmla="*/ 98 w 654"/>
                <a:gd name="T31" fmla="*/ 67 h 707"/>
                <a:gd name="T32" fmla="*/ 230 w 654"/>
                <a:gd name="T33" fmla="*/ 363 h 707"/>
                <a:gd name="T34" fmla="*/ 402 w 654"/>
                <a:gd name="T35" fmla="*/ 581 h 707"/>
                <a:gd name="T36" fmla="*/ 544 w 654"/>
                <a:gd name="T37" fmla="*/ 691 h 707"/>
                <a:gd name="T38" fmla="*/ 560 w 654"/>
                <a:gd name="T39" fmla="*/ 705 h 707"/>
                <a:gd name="T40" fmla="*/ 609 w 654"/>
                <a:gd name="T41" fmla="*/ 697 h 707"/>
                <a:gd name="T42" fmla="*/ 649 w 654"/>
                <a:gd name="T43" fmla="*/ 684 h 707"/>
                <a:gd name="T44" fmla="*/ 646 w 654"/>
                <a:gd name="T45" fmla="*/ 663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4" h="707">
                  <a:moveTo>
                    <a:pt x="320" y="411"/>
                  </a:moveTo>
                  <a:cubicBezTo>
                    <a:pt x="283" y="364"/>
                    <a:pt x="246" y="316"/>
                    <a:pt x="209" y="269"/>
                  </a:cubicBezTo>
                  <a:cubicBezTo>
                    <a:pt x="192" y="247"/>
                    <a:pt x="175" y="226"/>
                    <a:pt x="159" y="204"/>
                  </a:cubicBezTo>
                  <a:cubicBezTo>
                    <a:pt x="118" y="180"/>
                    <a:pt x="115" y="156"/>
                    <a:pt x="148" y="134"/>
                  </a:cubicBezTo>
                  <a:cubicBezTo>
                    <a:pt x="162" y="101"/>
                    <a:pt x="180" y="99"/>
                    <a:pt x="202" y="130"/>
                  </a:cubicBezTo>
                  <a:cubicBezTo>
                    <a:pt x="285" y="201"/>
                    <a:pt x="353" y="307"/>
                    <a:pt x="417" y="394"/>
                  </a:cubicBezTo>
                  <a:cubicBezTo>
                    <a:pt x="481" y="482"/>
                    <a:pt x="540" y="573"/>
                    <a:pt x="599" y="664"/>
                  </a:cubicBezTo>
                  <a:cubicBezTo>
                    <a:pt x="599" y="665"/>
                    <a:pt x="600" y="666"/>
                    <a:pt x="601" y="667"/>
                  </a:cubicBezTo>
                  <a:cubicBezTo>
                    <a:pt x="589" y="670"/>
                    <a:pt x="578" y="673"/>
                    <a:pt x="567" y="676"/>
                  </a:cubicBezTo>
                  <a:cubicBezTo>
                    <a:pt x="565" y="673"/>
                    <a:pt x="563" y="671"/>
                    <a:pt x="559" y="669"/>
                  </a:cubicBezTo>
                  <a:cubicBezTo>
                    <a:pt x="455" y="631"/>
                    <a:pt x="386" y="496"/>
                    <a:pt x="320" y="411"/>
                  </a:cubicBezTo>
                  <a:close/>
                  <a:moveTo>
                    <a:pt x="646" y="663"/>
                  </a:moveTo>
                  <a:cubicBezTo>
                    <a:pt x="643" y="662"/>
                    <a:pt x="639" y="661"/>
                    <a:pt x="636" y="660"/>
                  </a:cubicBezTo>
                  <a:cubicBezTo>
                    <a:pt x="638" y="655"/>
                    <a:pt x="638" y="649"/>
                    <a:pt x="634" y="643"/>
                  </a:cubicBezTo>
                  <a:cubicBezTo>
                    <a:pt x="550" y="502"/>
                    <a:pt x="454" y="368"/>
                    <a:pt x="351" y="240"/>
                  </a:cubicBezTo>
                  <a:cubicBezTo>
                    <a:pt x="309" y="187"/>
                    <a:pt x="191" y="0"/>
                    <a:pt x="98" y="67"/>
                  </a:cubicBezTo>
                  <a:cubicBezTo>
                    <a:pt x="0" y="138"/>
                    <a:pt x="191" y="313"/>
                    <a:pt x="230" y="363"/>
                  </a:cubicBezTo>
                  <a:cubicBezTo>
                    <a:pt x="287" y="436"/>
                    <a:pt x="344" y="509"/>
                    <a:pt x="402" y="581"/>
                  </a:cubicBezTo>
                  <a:cubicBezTo>
                    <a:pt x="442" y="630"/>
                    <a:pt x="482" y="676"/>
                    <a:pt x="544" y="691"/>
                  </a:cubicBezTo>
                  <a:cubicBezTo>
                    <a:pt x="543" y="698"/>
                    <a:pt x="550" y="707"/>
                    <a:pt x="560" y="705"/>
                  </a:cubicBezTo>
                  <a:cubicBezTo>
                    <a:pt x="576" y="702"/>
                    <a:pt x="592" y="700"/>
                    <a:pt x="609" y="697"/>
                  </a:cubicBezTo>
                  <a:cubicBezTo>
                    <a:pt x="623" y="694"/>
                    <a:pt x="638" y="695"/>
                    <a:pt x="649" y="684"/>
                  </a:cubicBezTo>
                  <a:cubicBezTo>
                    <a:pt x="654" y="678"/>
                    <a:pt x="654" y="667"/>
                    <a:pt x="646" y="66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15"/>
            <p:cNvSpPr>
              <a:spLocks noEditPoints="1"/>
            </p:cNvSpPr>
            <p:nvPr/>
          </p:nvSpPr>
          <p:spPr bwMode="auto">
            <a:xfrm>
              <a:off x="5197475" y="1374775"/>
              <a:ext cx="217488" cy="182563"/>
            </a:xfrm>
            <a:custGeom>
              <a:avLst/>
              <a:gdLst>
                <a:gd name="T0" fmla="*/ 134 w 426"/>
                <a:gd name="T1" fmla="*/ 120 h 357"/>
                <a:gd name="T2" fmla="*/ 50 w 426"/>
                <a:gd name="T3" fmla="*/ 98 h 357"/>
                <a:gd name="T4" fmla="*/ 132 w 426"/>
                <a:gd name="T5" fmla="*/ 54 h 357"/>
                <a:gd name="T6" fmla="*/ 134 w 426"/>
                <a:gd name="T7" fmla="*/ 120 h 357"/>
                <a:gd name="T8" fmla="*/ 369 w 426"/>
                <a:gd name="T9" fmla="*/ 74 h 357"/>
                <a:gd name="T10" fmla="*/ 343 w 426"/>
                <a:gd name="T11" fmla="*/ 85 h 357"/>
                <a:gd name="T12" fmla="*/ 317 w 426"/>
                <a:gd name="T13" fmla="*/ 193 h 357"/>
                <a:gd name="T14" fmla="*/ 206 w 426"/>
                <a:gd name="T15" fmla="*/ 121 h 357"/>
                <a:gd name="T16" fmla="*/ 183 w 426"/>
                <a:gd name="T17" fmla="*/ 118 h 357"/>
                <a:gd name="T18" fmla="*/ 184 w 426"/>
                <a:gd name="T19" fmla="*/ 154 h 357"/>
                <a:gd name="T20" fmla="*/ 175 w 426"/>
                <a:gd name="T21" fmla="*/ 152 h 357"/>
                <a:gd name="T22" fmla="*/ 164 w 426"/>
                <a:gd name="T23" fmla="*/ 19 h 357"/>
                <a:gd name="T24" fmla="*/ 135 w 426"/>
                <a:gd name="T25" fmla="*/ 7 h 357"/>
                <a:gd name="T26" fmla="*/ 12 w 426"/>
                <a:gd name="T27" fmla="*/ 86 h 357"/>
                <a:gd name="T28" fmla="*/ 18 w 426"/>
                <a:gd name="T29" fmla="*/ 112 h 357"/>
                <a:gd name="T30" fmla="*/ 23 w 426"/>
                <a:gd name="T31" fmla="*/ 125 h 357"/>
                <a:gd name="T32" fmla="*/ 146 w 426"/>
                <a:gd name="T33" fmla="*/ 173 h 357"/>
                <a:gd name="T34" fmla="*/ 171 w 426"/>
                <a:gd name="T35" fmla="*/ 165 h 357"/>
                <a:gd name="T36" fmla="*/ 179 w 426"/>
                <a:gd name="T37" fmla="*/ 270 h 357"/>
                <a:gd name="T38" fmla="*/ 42 w 426"/>
                <a:gd name="T39" fmla="*/ 245 h 357"/>
                <a:gd name="T40" fmla="*/ 16 w 426"/>
                <a:gd name="T41" fmla="*/ 266 h 357"/>
                <a:gd name="T42" fmla="*/ 209 w 426"/>
                <a:gd name="T43" fmla="*/ 300 h 357"/>
                <a:gd name="T44" fmla="*/ 233 w 426"/>
                <a:gd name="T45" fmla="*/ 226 h 357"/>
                <a:gd name="T46" fmla="*/ 318 w 426"/>
                <a:gd name="T47" fmla="*/ 237 h 357"/>
                <a:gd name="T48" fmla="*/ 369 w 426"/>
                <a:gd name="T49" fmla="*/ 7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57">
                  <a:moveTo>
                    <a:pt x="134" y="120"/>
                  </a:moveTo>
                  <a:cubicBezTo>
                    <a:pt x="106" y="111"/>
                    <a:pt x="78" y="100"/>
                    <a:pt x="50" y="98"/>
                  </a:cubicBezTo>
                  <a:cubicBezTo>
                    <a:pt x="77" y="83"/>
                    <a:pt x="105" y="69"/>
                    <a:pt x="132" y="54"/>
                  </a:cubicBezTo>
                  <a:cubicBezTo>
                    <a:pt x="135" y="76"/>
                    <a:pt x="136" y="98"/>
                    <a:pt x="134" y="120"/>
                  </a:cubicBezTo>
                  <a:close/>
                  <a:moveTo>
                    <a:pt x="369" y="74"/>
                  </a:moveTo>
                  <a:cubicBezTo>
                    <a:pt x="360" y="67"/>
                    <a:pt x="341" y="70"/>
                    <a:pt x="343" y="85"/>
                  </a:cubicBezTo>
                  <a:cubicBezTo>
                    <a:pt x="348" y="125"/>
                    <a:pt x="358" y="165"/>
                    <a:pt x="317" y="193"/>
                  </a:cubicBezTo>
                  <a:cubicBezTo>
                    <a:pt x="267" y="227"/>
                    <a:pt x="206" y="173"/>
                    <a:pt x="206" y="121"/>
                  </a:cubicBezTo>
                  <a:cubicBezTo>
                    <a:pt x="206" y="108"/>
                    <a:pt x="185" y="104"/>
                    <a:pt x="183" y="118"/>
                  </a:cubicBezTo>
                  <a:cubicBezTo>
                    <a:pt x="181" y="130"/>
                    <a:pt x="181" y="142"/>
                    <a:pt x="184" y="154"/>
                  </a:cubicBezTo>
                  <a:cubicBezTo>
                    <a:pt x="181" y="154"/>
                    <a:pt x="178" y="153"/>
                    <a:pt x="175" y="152"/>
                  </a:cubicBezTo>
                  <a:cubicBezTo>
                    <a:pt x="182" y="107"/>
                    <a:pt x="179" y="62"/>
                    <a:pt x="164" y="19"/>
                  </a:cubicBezTo>
                  <a:cubicBezTo>
                    <a:pt x="161" y="7"/>
                    <a:pt x="147" y="0"/>
                    <a:pt x="135" y="7"/>
                  </a:cubicBezTo>
                  <a:cubicBezTo>
                    <a:pt x="94" y="32"/>
                    <a:pt x="53" y="59"/>
                    <a:pt x="12" y="86"/>
                  </a:cubicBezTo>
                  <a:cubicBezTo>
                    <a:pt x="0" y="94"/>
                    <a:pt x="7" y="111"/>
                    <a:pt x="18" y="112"/>
                  </a:cubicBezTo>
                  <a:cubicBezTo>
                    <a:pt x="18" y="116"/>
                    <a:pt x="19" y="121"/>
                    <a:pt x="23" y="125"/>
                  </a:cubicBezTo>
                  <a:cubicBezTo>
                    <a:pt x="54" y="155"/>
                    <a:pt x="105" y="164"/>
                    <a:pt x="146" y="173"/>
                  </a:cubicBezTo>
                  <a:cubicBezTo>
                    <a:pt x="155" y="175"/>
                    <a:pt x="165" y="172"/>
                    <a:pt x="171" y="165"/>
                  </a:cubicBezTo>
                  <a:cubicBezTo>
                    <a:pt x="202" y="185"/>
                    <a:pt x="203" y="245"/>
                    <a:pt x="179" y="270"/>
                  </a:cubicBezTo>
                  <a:cubicBezTo>
                    <a:pt x="138" y="313"/>
                    <a:pt x="77" y="275"/>
                    <a:pt x="42" y="245"/>
                  </a:cubicBezTo>
                  <a:cubicBezTo>
                    <a:pt x="27" y="232"/>
                    <a:pt x="9" y="248"/>
                    <a:pt x="16" y="266"/>
                  </a:cubicBezTo>
                  <a:cubicBezTo>
                    <a:pt x="46" y="335"/>
                    <a:pt x="157" y="357"/>
                    <a:pt x="209" y="300"/>
                  </a:cubicBezTo>
                  <a:cubicBezTo>
                    <a:pt x="226" y="280"/>
                    <a:pt x="235" y="253"/>
                    <a:pt x="233" y="226"/>
                  </a:cubicBezTo>
                  <a:cubicBezTo>
                    <a:pt x="257" y="242"/>
                    <a:pt x="288" y="247"/>
                    <a:pt x="318" y="237"/>
                  </a:cubicBezTo>
                  <a:cubicBezTo>
                    <a:pt x="372" y="218"/>
                    <a:pt x="426" y="118"/>
                    <a:pt x="369" y="74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16"/>
            <p:cNvSpPr>
              <a:spLocks/>
            </p:cNvSpPr>
            <p:nvPr/>
          </p:nvSpPr>
          <p:spPr bwMode="auto">
            <a:xfrm>
              <a:off x="5084763" y="1363663"/>
              <a:ext cx="79375" cy="65088"/>
            </a:xfrm>
            <a:custGeom>
              <a:avLst/>
              <a:gdLst>
                <a:gd name="T0" fmla="*/ 151 w 156"/>
                <a:gd name="T1" fmla="*/ 69 h 125"/>
                <a:gd name="T2" fmla="*/ 28 w 156"/>
                <a:gd name="T3" fmla="*/ 34 h 125"/>
                <a:gd name="T4" fmla="*/ 38 w 156"/>
                <a:gd name="T5" fmla="*/ 120 h 125"/>
                <a:gd name="T6" fmla="*/ 51 w 156"/>
                <a:gd name="T7" fmla="*/ 90 h 125"/>
                <a:gd name="T8" fmla="*/ 59 w 156"/>
                <a:gd name="T9" fmla="*/ 57 h 125"/>
                <a:gd name="T10" fmla="*/ 137 w 156"/>
                <a:gd name="T11" fmla="*/ 88 h 125"/>
                <a:gd name="T12" fmla="*/ 151 w 156"/>
                <a:gd name="T13" fmla="*/ 6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5">
                  <a:moveTo>
                    <a:pt x="151" y="69"/>
                  </a:moveTo>
                  <a:cubicBezTo>
                    <a:pt x="134" y="29"/>
                    <a:pt x="64" y="0"/>
                    <a:pt x="28" y="34"/>
                  </a:cubicBezTo>
                  <a:cubicBezTo>
                    <a:pt x="2" y="58"/>
                    <a:pt x="0" y="107"/>
                    <a:pt x="38" y="120"/>
                  </a:cubicBezTo>
                  <a:cubicBezTo>
                    <a:pt x="55" y="125"/>
                    <a:pt x="68" y="98"/>
                    <a:pt x="51" y="90"/>
                  </a:cubicBezTo>
                  <a:cubicBezTo>
                    <a:pt x="36" y="84"/>
                    <a:pt x="48" y="61"/>
                    <a:pt x="59" y="57"/>
                  </a:cubicBezTo>
                  <a:cubicBezTo>
                    <a:pt x="86" y="47"/>
                    <a:pt x="114" y="82"/>
                    <a:pt x="137" y="88"/>
                  </a:cubicBezTo>
                  <a:cubicBezTo>
                    <a:pt x="149" y="92"/>
                    <a:pt x="156" y="79"/>
                    <a:pt x="151" y="69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17"/>
            <p:cNvSpPr>
              <a:spLocks/>
            </p:cNvSpPr>
            <p:nvPr/>
          </p:nvSpPr>
          <p:spPr bwMode="auto">
            <a:xfrm>
              <a:off x="5232400" y="1265238"/>
              <a:ext cx="93663" cy="68263"/>
            </a:xfrm>
            <a:custGeom>
              <a:avLst/>
              <a:gdLst>
                <a:gd name="T0" fmla="*/ 136 w 183"/>
                <a:gd name="T1" fmla="*/ 27 h 134"/>
                <a:gd name="T2" fmla="*/ 55 w 183"/>
                <a:gd name="T3" fmla="*/ 14 h 134"/>
                <a:gd name="T4" fmla="*/ 48 w 183"/>
                <a:gd name="T5" fmla="*/ 126 h 134"/>
                <a:gd name="T6" fmla="*/ 64 w 183"/>
                <a:gd name="T7" fmla="*/ 99 h 134"/>
                <a:gd name="T8" fmla="*/ 76 w 183"/>
                <a:gd name="T9" fmla="*/ 48 h 134"/>
                <a:gd name="T10" fmla="*/ 118 w 183"/>
                <a:gd name="T11" fmla="*/ 64 h 134"/>
                <a:gd name="T12" fmla="*/ 145 w 183"/>
                <a:gd name="T13" fmla="*/ 109 h 134"/>
                <a:gd name="T14" fmla="*/ 168 w 183"/>
                <a:gd name="T15" fmla="*/ 106 h 134"/>
                <a:gd name="T16" fmla="*/ 136 w 183"/>
                <a:gd name="T17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34">
                  <a:moveTo>
                    <a:pt x="136" y="27"/>
                  </a:moveTo>
                  <a:cubicBezTo>
                    <a:pt x="114" y="9"/>
                    <a:pt x="81" y="0"/>
                    <a:pt x="55" y="14"/>
                  </a:cubicBezTo>
                  <a:cubicBezTo>
                    <a:pt x="15" y="35"/>
                    <a:pt x="0" y="106"/>
                    <a:pt x="48" y="126"/>
                  </a:cubicBezTo>
                  <a:cubicBezTo>
                    <a:pt x="66" y="134"/>
                    <a:pt x="82" y="110"/>
                    <a:pt x="64" y="99"/>
                  </a:cubicBezTo>
                  <a:cubicBezTo>
                    <a:pt x="45" y="87"/>
                    <a:pt x="58" y="54"/>
                    <a:pt x="76" y="48"/>
                  </a:cubicBezTo>
                  <a:cubicBezTo>
                    <a:pt x="91" y="43"/>
                    <a:pt x="108" y="54"/>
                    <a:pt x="118" y="64"/>
                  </a:cubicBezTo>
                  <a:cubicBezTo>
                    <a:pt x="129" y="77"/>
                    <a:pt x="131" y="98"/>
                    <a:pt x="145" y="109"/>
                  </a:cubicBezTo>
                  <a:cubicBezTo>
                    <a:pt x="152" y="114"/>
                    <a:pt x="162" y="115"/>
                    <a:pt x="168" y="106"/>
                  </a:cubicBezTo>
                  <a:cubicBezTo>
                    <a:pt x="183" y="80"/>
                    <a:pt x="155" y="43"/>
                    <a:pt x="136" y="27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18"/>
            <p:cNvSpPr>
              <a:spLocks/>
            </p:cNvSpPr>
            <p:nvPr/>
          </p:nvSpPr>
          <p:spPr bwMode="auto">
            <a:xfrm>
              <a:off x="5538788" y="1776413"/>
              <a:ext cx="53975" cy="55563"/>
            </a:xfrm>
            <a:custGeom>
              <a:avLst/>
              <a:gdLst>
                <a:gd name="T0" fmla="*/ 98 w 105"/>
                <a:gd name="T1" fmla="*/ 53 h 106"/>
                <a:gd name="T2" fmla="*/ 51 w 105"/>
                <a:gd name="T3" fmla="*/ 6 h 106"/>
                <a:gd name="T4" fmla="*/ 18 w 105"/>
                <a:gd name="T5" fmla="*/ 12 h 106"/>
                <a:gd name="T6" fmla="*/ 4 w 105"/>
                <a:gd name="T7" fmla="*/ 39 h 106"/>
                <a:gd name="T8" fmla="*/ 25 w 105"/>
                <a:gd name="T9" fmla="*/ 95 h 106"/>
                <a:gd name="T10" fmla="*/ 35 w 105"/>
                <a:gd name="T11" fmla="*/ 98 h 106"/>
                <a:gd name="T12" fmla="*/ 68 w 105"/>
                <a:gd name="T13" fmla="*/ 104 h 106"/>
                <a:gd name="T14" fmla="*/ 94 w 105"/>
                <a:gd name="T15" fmla="*/ 91 h 106"/>
                <a:gd name="T16" fmla="*/ 98 w 105"/>
                <a:gd name="T17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6">
                  <a:moveTo>
                    <a:pt x="98" y="53"/>
                  </a:moveTo>
                  <a:cubicBezTo>
                    <a:pt x="89" y="33"/>
                    <a:pt x="71" y="16"/>
                    <a:pt x="51" y="6"/>
                  </a:cubicBezTo>
                  <a:cubicBezTo>
                    <a:pt x="38" y="0"/>
                    <a:pt x="28" y="2"/>
                    <a:pt x="18" y="12"/>
                  </a:cubicBezTo>
                  <a:cubicBezTo>
                    <a:pt x="11" y="19"/>
                    <a:pt x="6" y="29"/>
                    <a:pt x="4" y="39"/>
                  </a:cubicBezTo>
                  <a:cubicBezTo>
                    <a:pt x="0" y="59"/>
                    <a:pt x="7" y="83"/>
                    <a:pt x="25" y="95"/>
                  </a:cubicBezTo>
                  <a:cubicBezTo>
                    <a:pt x="28" y="96"/>
                    <a:pt x="31" y="97"/>
                    <a:pt x="35" y="98"/>
                  </a:cubicBezTo>
                  <a:cubicBezTo>
                    <a:pt x="44" y="104"/>
                    <a:pt x="57" y="106"/>
                    <a:pt x="68" y="104"/>
                  </a:cubicBezTo>
                  <a:cubicBezTo>
                    <a:pt x="78" y="102"/>
                    <a:pt x="87" y="97"/>
                    <a:pt x="94" y="91"/>
                  </a:cubicBezTo>
                  <a:cubicBezTo>
                    <a:pt x="105" y="79"/>
                    <a:pt x="105" y="67"/>
                    <a:pt x="98" y="53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8" name="Grupo 737"/>
          <p:cNvGrpSpPr/>
          <p:nvPr/>
        </p:nvGrpSpPr>
        <p:grpSpPr>
          <a:xfrm>
            <a:off x="7510877" y="1982497"/>
            <a:ext cx="1482725" cy="1233488"/>
            <a:chOff x="6100763" y="1114425"/>
            <a:chExt cx="1482725" cy="1233488"/>
          </a:xfrm>
        </p:grpSpPr>
        <p:sp>
          <p:nvSpPr>
            <p:cNvPr id="119" name="Freeform 719"/>
            <p:cNvSpPr>
              <a:spLocks noEditPoints="1"/>
            </p:cNvSpPr>
            <p:nvPr/>
          </p:nvSpPr>
          <p:spPr bwMode="auto">
            <a:xfrm>
              <a:off x="6100763" y="1114425"/>
              <a:ext cx="1482725" cy="1233488"/>
            </a:xfrm>
            <a:custGeom>
              <a:avLst/>
              <a:gdLst>
                <a:gd name="T0" fmla="*/ 2458 w 2889"/>
                <a:gd name="T1" fmla="*/ 967 h 2402"/>
                <a:gd name="T2" fmla="*/ 2054 w 2889"/>
                <a:gd name="T3" fmla="*/ 814 h 2402"/>
                <a:gd name="T4" fmla="*/ 2326 w 2889"/>
                <a:gd name="T5" fmla="*/ 2113 h 2402"/>
                <a:gd name="T6" fmla="*/ 1906 w 2889"/>
                <a:gd name="T7" fmla="*/ 2302 h 2402"/>
                <a:gd name="T8" fmla="*/ 572 w 2889"/>
                <a:gd name="T9" fmla="*/ 2150 h 2402"/>
                <a:gd name="T10" fmla="*/ 567 w 2889"/>
                <a:gd name="T11" fmla="*/ 1796 h 2402"/>
                <a:gd name="T12" fmla="*/ 815 w 2889"/>
                <a:gd name="T13" fmla="*/ 740 h 2402"/>
                <a:gd name="T14" fmla="*/ 234 w 2889"/>
                <a:gd name="T15" fmla="*/ 862 h 2402"/>
                <a:gd name="T16" fmla="*/ 396 w 2889"/>
                <a:gd name="T17" fmla="*/ 350 h 2402"/>
                <a:gd name="T18" fmla="*/ 861 w 2889"/>
                <a:gd name="T19" fmla="*/ 364 h 2402"/>
                <a:gd name="T20" fmla="*/ 1283 w 2889"/>
                <a:gd name="T21" fmla="*/ 641 h 2402"/>
                <a:gd name="T22" fmla="*/ 1636 w 2889"/>
                <a:gd name="T23" fmla="*/ 637 h 2402"/>
                <a:gd name="T24" fmla="*/ 1984 w 2889"/>
                <a:gd name="T25" fmla="*/ 290 h 2402"/>
                <a:gd name="T26" fmla="*/ 2692 w 2889"/>
                <a:gd name="T27" fmla="*/ 353 h 2402"/>
                <a:gd name="T28" fmla="*/ 754 w 2889"/>
                <a:gd name="T29" fmla="*/ 151 h 2402"/>
                <a:gd name="T30" fmla="*/ 908 w 2889"/>
                <a:gd name="T31" fmla="*/ 289 h 2402"/>
                <a:gd name="T32" fmla="*/ 749 w 2889"/>
                <a:gd name="T33" fmla="*/ 159 h 2402"/>
                <a:gd name="T34" fmla="*/ 951 w 2889"/>
                <a:gd name="T35" fmla="*/ 520 h 2402"/>
                <a:gd name="T36" fmla="*/ 958 w 2889"/>
                <a:gd name="T37" fmla="*/ 315 h 2402"/>
                <a:gd name="T38" fmla="*/ 1205 w 2889"/>
                <a:gd name="T39" fmla="*/ 450 h 2402"/>
                <a:gd name="T40" fmla="*/ 1302 w 2889"/>
                <a:gd name="T41" fmla="*/ 598 h 2402"/>
                <a:gd name="T42" fmla="*/ 1483 w 2889"/>
                <a:gd name="T43" fmla="*/ 464 h 2402"/>
                <a:gd name="T44" fmla="*/ 1484 w 2889"/>
                <a:gd name="T45" fmla="*/ 472 h 2402"/>
                <a:gd name="T46" fmla="*/ 1688 w 2889"/>
                <a:gd name="T47" fmla="*/ 195 h 2402"/>
                <a:gd name="T48" fmla="*/ 1340 w 2889"/>
                <a:gd name="T49" fmla="*/ 417 h 2402"/>
                <a:gd name="T50" fmla="*/ 1389 w 2889"/>
                <a:gd name="T51" fmla="*/ 262 h 2402"/>
                <a:gd name="T52" fmla="*/ 1895 w 2889"/>
                <a:gd name="T53" fmla="*/ 239 h 2402"/>
                <a:gd name="T54" fmla="*/ 1912 w 2889"/>
                <a:gd name="T55" fmla="*/ 401 h 2402"/>
                <a:gd name="T56" fmla="*/ 1885 w 2889"/>
                <a:gd name="T57" fmla="*/ 227 h 2402"/>
                <a:gd name="T58" fmla="*/ 1965 w 2889"/>
                <a:gd name="T59" fmla="*/ 63 h 2402"/>
                <a:gd name="T60" fmla="*/ 2085 w 2889"/>
                <a:gd name="T61" fmla="*/ 216 h 2402"/>
                <a:gd name="T62" fmla="*/ 1908 w 2889"/>
                <a:gd name="T63" fmla="*/ 195 h 2402"/>
                <a:gd name="T64" fmla="*/ 2673 w 2889"/>
                <a:gd name="T65" fmla="*/ 265 h 2402"/>
                <a:gd name="T66" fmla="*/ 1932 w 2889"/>
                <a:gd name="T67" fmla="*/ 4 h 2402"/>
                <a:gd name="T68" fmla="*/ 792 w 2889"/>
                <a:gd name="T69" fmla="*/ 98 h 2402"/>
                <a:gd name="T70" fmla="*/ 715 w 2889"/>
                <a:gd name="T71" fmla="*/ 133 h 2402"/>
                <a:gd name="T72" fmla="*/ 93 w 2889"/>
                <a:gd name="T73" fmla="*/ 489 h 2402"/>
                <a:gd name="T74" fmla="*/ 436 w 2889"/>
                <a:gd name="T75" fmla="*/ 1096 h 2402"/>
                <a:gd name="T76" fmla="*/ 554 w 2889"/>
                <a:gd name="T77" fmla="*/ 1533 h 2402"/>
                <a:gd name="T78" fmla="*/ 539 w 2889"/>
                <a:gd name="T79" fmla="*/ 2174 h 2402"/>
                <a:gd name="T80" fmla="*/ 1947 w 2889"/>
                <a:gd name="T81" fmla="*/ 2346 h 2402"/>
                <a:gd name="T82" fmla="*/ 2372 w 2889"/>
                <a:gd name="T83" fmla="*/ 2107 h 2402"/>
                <a:gd name="T84" fmla="*/ 2262 w 2889"/>
                <a:gd name="T85" fmla="*/ 881 h 2402"/>
                <a:gd name="T86" fmla="*/ 2432 w 2889"/>
                <a:gd name="T87" fmla="*/ 1013 h 2402"/>
                <a:gd name="T88" fmla="*/ 2742 w 2889"/>
                <a:gd name="T89" fmla="*/ 816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9" h="2402">
                  <a:moveTo>
                    <a:pt x="2779" y="589"/>
                  </a:moveTo>
                  <a:cubicBezTo>
                    <a:pt x="2766" y="648"/>
                    <a:pt x="2743" y="706"/>
                    <a:pt x="2712" y="757"/>
                  </a:cubicBezTo>
                  <a:cubicBezTo>
                    <a:pt x="2651" y="858"/>
                    <a:pt x="2566" y="929"/>
                    <a:pt x="2458" y="967"/>
                  </a:cubicBezTo>
                  <a:cubicBezTo>
                    <a:pt x="2371" y="848"/>
                    <a:pt x="2201" y="779"/>
                    <a:pt x="2061" y="771"/>
                  </a:cubicBezTo>
                  <a:cubicBezTo>
                    <a:pt x="2042" y="770"/>
                    <a:pt x="2038" y="797"/>
                    <a:pt x="2054" y="803"/>
                  </a:cubicBezTo>
                  <a:cubicBezTo>
                    <a:pt x="2053" y="807"/>
                    <a:pt x="2053" y="810"/>
                    <a:pt x="2054" y="814"/>
                  </a:cubicBezTo>
                  <a:cubicBezTo>
                    <a:pt x="2107" y="1029"/>
                    <a:pt x="2168" y="1242"/>
                    <a:pt x="2214" y="1459"/>
                  </a:cubicBezTo>
                  <a:cubicBezTo>
                    <a:pt x="2236" y="1562"/>
                    <a:pt x="2256" y="1666"/>
                    <a:pt x="2273" y="1770"/>
                  </a:cubicBezTo>
                  <a:cubicBezTo>
                    <a:pt x="2292" y="1883"/>
                    <a:pt x="2300" y="2001"/>
                    <a:pt x="2326" y="2113"/>
                  </a:cubicBezTo>
                  <a:cubicBezTo>
                    <a:pt x="2327" y="2116"/>
                    <a:pt x="2328" y="2118"/>
                    <a:pt x="2329" y="2120"/>
                  </a:cubicBezTo>
                  <a:cubicBezTo>
                    <a:pt x="2263" y="2151"/>
                    <a:pt x="2203" y="2194"/>
                    <a:pt x="2137" y="2224"/>
                  </a:cubicBezTo>
                  <a:cubicBezTo>
                    <a:pt x="2062" y="2257"/>
                    <a:pt x="1985" y="2283"/>
                    <a:pt x="1906" y="2302"/>
                  </a:cubicBezTo>
                  <a:cubicBezTo>
                    <a:pt x="1763" y="2337"/>
                    <a:pt x="1615" y="2351"/>
                    <a:pt x="1468" y="2346"/>
                  </a:cubicBezTo>
                  <a:cubicBezTo>
                    <a:pt x="1155" y="2337"/>
                    <a:pt x="866" y="2239"/>
                    <a:pt x="570" y="2154"/>
                  </a:cubicBezTo>
                  <a:lnTo>
                    <a:pt x="572" y="2150"/>
                  </a:lnTo>
                  <a:cubicBezTo>
                    <a:pt x="579" y="2133"/>
                    <a:pt x="563" y="2117"/>
                    <a:pt x="546" y="2125"/>
                  </a:cubicBezTo>
                  <a:cubicBezTo>
                    <a:pt x="559" y="2119"/>
                    <a:pt x="552" y="1985"/>
                    <a:pt x="553" y="1963"/>
                  </a:cubicBezTo>
                  <a:cubicBezTo>
                    <a:pt x="556" y="1907"/>
                    <a:pt x="561" y="1851"/>
                    <a:pt x="567" y="1796"/>
                  </a:cubicBezTo>
                  <a:cubicBezTo>
                    <a:pt x="580" y="1672"/>
                    <a:pt x="600" y="1548"/>
                    <a:pt x="626" y="1426"/>
                  </a:cubicBezTo>
                  <a:cubicBezTo>
                    <a:pt x="675" y="1198"/>
                    <a:pt x="749" y="975"/>
                    <a:pt x="830" y="756"/>
                  </a:cubicBezTo>
                  <a:cubicBezTo>
                    <a:pt x="833" y="747"/>
                    <a:pt x="823" y="739"/>
                    <a:pt x="815" y="740"/>
                  </a:cubicBezTo>
                  <a:cubicBezTo>
                    <a:pt x="811" y="736"/>
                    <a:pt x="805" y="734"/>
                    <a:pt x="799" y="737"/>
                  </a:cubicBezTo>
                  <a:cubicBezTo>
                    <a:pt x="649" y="802"/>
                    <a:pt x="534" y="923"/>
                    <a:pt x="454" y="1063"/>
                  </a:cubicBezTo>
                  <a:cubicBezTo>
                    <a:pt x="374" y="1003"/>
                    <a:pt x="299" y="938"/>
                    <a:pt x="234" y="862"/>
                  </a:cubicBezTo>
                  <a:cubicBezTo>
                    <a:pt x="181" y="800"/>
                    <a:pt x="40" y="642"/>
                    <a:pt x="95" y="559"/>
                  </a:cubicBezTo>
                  <a:cubicBezTo>
                    <a:pt x="122" y="518"/>
                    <a:pt x="203" y="477"/>
                    <a:pt x="244" y="448"/>
                  </a:cubicBezTo>
                  <a:cubicBezTo>
                    <a:pt x="293" y="414"/>
                    <a:pt x="344" y="381"/>
                    <a:pt x="396" y="350"/>
                  </a:cubicBezTo>
                  <a:cubicBezTo>
                    <a:pt x="488" y="294"/>
                    <a:pt x="584" y="243"/>
                    <a:pt x="681" y="197"/>
                  </a:cubicBezTo>
                  <a:cubicBezTo>
                    <a:pt x="669" y="234"/>
                    <a:pt x="676" y="279"/>
                    <a:pt x="699" y="311"/>
                  </a:cubicBezTo>
                  <a:cubicBezTo>
                    <a:pt x="733" y="358"/>
                    <a:pt x="800" y="374"/>
                    <a:pt x="861" y="364"/>
                  </a:cubicBezTo>
                  <a:cubicBezTo>
                    <a:pt x="840" y="434"/>
                    <a:pt x="862" y="517"/>
                    <a:pt x="928" y="559"/>
                  </a:cubicBezTo>
                  <a:cubicBezTo>
                    <a:pt x="1006" y="607"/>
                    <a:pt x="1106" y="578"/>
                    <a:pt x="1160" y="510"/>
                  </a:cubicBezTo>
                  <a:cubicBezTo>
                    <a:pt x="1160" y="573"/>
                    <a:pt x="1218" y="631"/>
                    <a:pt x="1283" y="641"/>
                  </a:cubicBezTo>
                  <a:cubicBezTo>
                    <a:pt x="1383" y="655"/>
                    <a:pt x="1458" y="565"/>
                    <a:pt x="1446" y="470"/>
                  </a:cubicBezTo>
                  <a:cubicBezTo>
                    <a:pt x="1450" y="469"/>
                    <a:pt x="1453" y="469"/>
                    <a:pt x="1456" y="468"/>
                  </a:cubicBezTo>
                  <a:cubicBezTo>
                    <a:pt x="1420" y="579"/>
                    <a:pt x="1529" y="673"/>
                    <a:pt x="1636" y="637"/>
                  </a:cubicBezTo>
                  <a:cubicBezTo>
                    <a:pt x="1720" y="609"/>
                    <a:pt x="1766" y="520"/>
                    <a:pt x="1757" y="437"/>
                  </a:cubicBezTo>
                  <a:cubicBezTo>
                    <a:pt x="1809" y="477"/>
                    <a:pt x="1888" y="483"/>
                    <a:pt x="1941" y="437"/>
                  </a:cubicBezTo>
                  <a:cubicBezTo>
                    <a:pt x="1980" y="403"/>
                    <a:pt x="1995" y="343"/>
                    <a:pt x="1984" y="290"/>
                  </a:cubicBezTo>
                  <a:cubicBezTo>
                    <a:pt x="2032" y="300"/>
                    <a:pt x="2084" y="287"/>
                    <a:pt x="2119" y="250"/>
                  </a:cubicBezTo>
                  <a:cubicBezTo>
                    <a:pt x="2149" y="219"/>
                    <a:pt x="2169" y="151"/>
                    <a:pt x="2158" y="99"/>
                  </a:cubicBezTo>
                  <a:cubicBezTo>
                    <a:pt x="2351" y="146"/>
                    <a:pt x="2531" y="222"/>
                    <a:pt x="2692" y="353"/>
                  </a:cubicBezTo>
                  <a:cubicBezTo>
                    <a:pt x="2771" y="418"/>
                    <a:pt x="2803" y="483"/>
                    <a:pt x="2779" y="589"/>
                  </a:cubicBezTo>
                  <a:close/>
                  <a:moveTo>
                    <a:pt x="749" y="159"/>
                  </a:moveTo>
                  <a:cubicBezTo>
                    <a:pt x="753" y="157"/>
                    <a:pt x="754" y="154"/>
                    <a:pt x="754" y="151"/>
                  </a:cubicBezTo>
                  <a:cubicBezTo>
                    <a:pt x="822" y="181"/>
                    <a:pt x="877" y="238"/>
                    <a:pt x="934" y="292"/>
                  </a:cubicBezTo>
                  <a:cubicBezTo>
                    <a:pt x="931" y="293"/>
                    <a:pt x="929" y="294"/>
                    <a:pt x="926" y="294"/>
                  </a:cubicBezTo>
                  <a:cubicBezTo>
                    <a:pt x="924" y="287"/>
                    <a:pt x="915" y="283"/>
                    <a:pt x="908" y="289"/>
                  </a:cubicBezTo>
                  <a:cubicBezTo>
                    <a:pt x="903" y="294"/>
                    <a:pt x="899" y="298"/>
                    <a:pt x="894" y="303"/>
                  </a:cubicBezTo>
                  <a:cubicBezTo>
                    <a:pt x="843" y="319"/>
                    <a:pt x="788" y="336"/>
                    <a:pt x="743" y="294"/>
                  </a:cubicBezTo>
                  <a:cubicBezTo>
                    <a:pt x="706" y="259"/>
                    <a:pt x="700" y="186"/>
                    <a:pt x="749" y="159"/>
                  </a:cubicBezTo>
                  <a:close/>
                  <a:moveTo>
                    <a:pt x="1146" y="432"/>
                  </a:moveTo>
                  <a:cubicBezTo>
                    <a:pt x="1146" y="432"/>
                    <a:pt x="1146" y="432"/>
                    <a:pt x="1146" y="433"/>
                  </a:cubicBezTo>
                  <a:cubicBezTo>
                    <a:pt x="1126" y="512"/>
                    <a:pt x="1025" y="565"/>
                    <a:pt x="951" y="520"/>
                  </a:cubicBezTo>
                  <a:cubicBezTo>
                    <a:pt x="897" y="486"/>
                    <a:pt x="879" y="414"/>
                    <a:pt x="896" y="355"/>
                  </a:cubicBezTo>
                  <a:cubicBezTo>
                    <a:pt x="919" y="347"/>
                    <a:pt x="940" y="335"/>
                    <a:pt x="956" y="319"/>
                  </a:cubicBezTo>
                  <a:cubicBezTo>
                    <a:pt x="957" y="318"/>
                    <a:pt x="958" y="316"/>
                    <a:pt x="958" y="315"/>
                  </a:cubicBezTo>
                  <a:cubicBezTo>
                    <a:pt x="988" y="342"/>
                    <a:pt x="1018" y="367"/>
                    <a:pt x="1051" y="386"/>
                  </a:cubicBezTo>
                  <a:cubicBezTo>
                    <a:pt x="1081" y="404"/>
                    <a:pt x="1113" y="419"/>
                    <a:pt x="1146" y="432"/>
                  </a:cubicBezTo>
                  <a:close/>
                  <a:moveTo>
                    <a:pt x="1205" y="450"/>
                  </a:moveTo>
                  <a:cubicBezTo>
                    <a:pt x="1270" y="468"/>
                    <a:pt x="1336" y="476"/>
                    <a:pt x="1403" y="473"/>
                  </a:cubicBezTo>
                  <a:cubicBezTo>
                    <a:pt x="1403" y="474"/>
                    <a:pt x="1403" y="474"/>
                    <a:pt x="1403" y="475"/>
                  </a:cubicBezTo>
                  <a:cubicBezTo>
                    <a:pt x="1407" y="535"/>
                    <a:pt x="1368" y="597"/>
                    <a:pt x="1302" y="598"/>
                  </a:cubicBezTo>
                  <a:cubicBezTo>
                    <a:pt x="1236" y="598"/>
                    <a:pt x="1167" y="529"/>
                    <a:pt x="1205" y="464"/>
                  </a:cubicBezTo>
                  <a:cubicBezTo>
                    <a:pt x="1208" y="459"/>
                    <a:pt x="1207" y="455"/>
                    <a:pt x="1205" y="450"/>
                  </a:cubicBezTo>
                  <a:close/>
                  <a:moveTo>
                    <a:pt x="1483" y="464"/>
                  </a:moveTo>
                  <a:cubicBezTo>
                    <a:pt x="1554" y="451"/>
                    <a:pt x="1626" y="424"/>
                    <a:pt x="1694" y="387"/>
                  </a:cubicBezTo>
                  <a:cubicBezTo>
                    <a:pt x="1711" y="459"/>
                    <a:pt x="1719" y="534"/>
                    <a:pt x="1645" y="581"/>
                  </a:cubicBezTo>
                  <a:cubicBezTo>
                    <a:pt x="1568" y="629"/>
                    <a:pt x="1456" y="569"/>
                    <a:pt x="1484" y="472"/>
                  </a:cubicBezTo>
                  <a:cubicBezTo>
                    <a:pt x="1485" y="469"/>
                    <a:pt x="1484" y="466"/>
                    <a:pt x="1483" y="464"/>
                  </a:cubicBezTo>
                  <a:close/>
                  <a:moveTo>
                    <a:pt x="1389" y="262"/>
                  </a:moveTo>
                  <a:cubicBezTo>
                    <a:pt x="1491" y="253"/>
                    <a:pt x="1592" y="231"/>
                    <a:pt x="1688" y="195"/>
                  </a:cubicBezTo>
                  <a:cubicBezTo>
                    <a:pt x="1750" y="172"/>
                    <a:pt x="1822" y="143"/>
                    <a:pt x="1883" y="104"/>
                  </a:cubicBezTo>
                  <a:cubicBezTo>
                    <a:pt x="1829" y="190"/>
                    <a:pt x="1777" y="266"/>
                    <a:pt x="1685" y="326"/>
                  </a:cubicBezTo>
                  <a:cubicBezTo>
                    <a:pt x="1583" y="392"/>
                    <a:pt x="1462" y="425"/>
                    <a:pt x="1340" y="417"/>
                  </a:cubicBezTo>
                  <a:cubicBezTo>
                    <a:pt x="1205" y="408"/>
                    <a:pt x="1081" y="355"/>
                    <a:pt x="979" y="267"/>
                  </a:cubicBezTo>
                  <a:cubicBezTo>
                    <a:pt x="944" y="237"/>
                    <a:pt x="913" y="207"/>
                    <a:pt x="880" y="181"/>
                  </a:cubicBezTo>
                  <a:cubicBezTo>
                    <a:pt x="1038" y="251"/>
                    <a:pt x="1215" y="277"/>
                    <a:pt x="1389" y="262"/>
                  </a:cubicBezTo>
                  <a:close/>
                  <a:moveTo>
                    <a:pt x="1889" y="232"/>
                  </a:moveTo>
                  <a:cubicBezTo>
                    <a:pt x="1891" y="234"/>
                    <a:pt x="1892" y="235"/>
                    <a:pt x="1894" y="237"/>
                  </a:cubicBezTo>
                  <a:cubicBezTo>
                    <a:pt x="1894" y="237"/>
                    <a:pt x="1894" y="238"/>
                    <a:pt x="1895" y="239"/>
                  </a:cubicBezTo>
                  <a:cubicBezTo>
                    <a:pt x="1901" y="246"/>
                    <a:pt x="1907" y="252"/>
                    <a:pt x="1913" y="257"/>
                  </a:cubicBezTo>
                  <a:cubicBezTo>
                    <a:pt x="1925" y="271"/>
                    <a:pt x="1934" y="286"/>
                    <a:pt x="1938" y="306"/>
                  </a:cubicBezTo>
                  <a:cubicBezTo>
                    <a:pt x="1944" y="339"/>
                    <a:pt x="1936" y="377"/>
                    <a:pt x="1912" y="401"/>
                  </a:cubicBezTo>
                  <a:cubicBezTo>
                    <a:pt x="1862" y="451"/>
                    <a:pt x="1772" y="427"/>
                    <a:pt x="1738" y="371"/>
                  </a:cubicBezTo>
                  <a:cubicBezTo>
                    <a:pt x="1737" y="369"/>
                    <a:pt x="1735" y="366"/>
                    <a:pt x="1734" y="363"/>
                  </a:cubicBezTo>
                  <a:cubicBezTo>
                    <a:pt x="1792" y="325"/>
                    <a:pt x="1844" y="279"/>
                    <a:pt x="1885" y="227"/>
                  </a:cubicBezTo>
                  <a:cubicBezTo>
                    <a:pt x="1886" y="229"/>
                    <a:pt x="1888" y="231"/>
                    <a:pt x="1889" y="232"/>
                  </a:cubicBezTo>
                  <a:close/>
                  <a:moveTo>
                    <a:pt x="1965" y="63"/>
                  </a:moveTo>
                  <a:cubicBezTo>
                    <a:pt x="1965" y="63"/>
                    <a:pt x="1965" y="63"/>
                    <a:pt x="1965" y="63"/>
                  </a:cubicBezTo>
                  <a:cubicBezTo>
                    <a:pt x="2008" y="69"/>
                    <a:pt x="2051" y="76"/>
                    <a:pt x="2093" y="85"/>
                  </a:cubicBezTo>
                  <a:cubicBezTo>
                    <a:pt x="2100" y="100"/>
                    <a:pt x="2108" y="114"/>
                    <a:pt x="2110" y="132"/>
                  </a:cubicBezTo>
                  <a:cubicBezTo>
                    <a:pt x="2112" y="161"/>
                    <a:pt x="2104" y="194"/>
                    <a:pt x="2085" y="216"/>
                  </a:cubicBezTo>
                  <a:cubicBezTo>
                    <a:pt x="2055" y="250"/>
                    <a:pt x="2009" y="258"/>
                    <a:pt x="1968" y="246"/>
                  </a:cubicBezTo>
                  <a:cubicBezTo>
                    <a:pt x="1955" y="224"/>
                    <a:pt x="1936" y="206"/>
                    <a:pt x="1911" y="196"/>
                  </a:cubicBezTo>
                  <a:cubicBezTo>
                    <a:pt x="1910" y="195"/>
                    <a:pt x="1909" y="195"/>
                    <a:pt x="1908" y="195"/>
                  </a:cubicBezTo>
                  <a:cubicBezTo>
                    <a:pt x="1935" y="154"/>
                    <a:pt x="1954" y="110"/>
                    <a:pt x="1965" y="63"/>
                  </a:cubicBezTo>
                  <a:close/>
                  <a:moveTo>
                    <a:pt x="2830" y="418"/>
                  </a:moveTo>
                  <a:cubicBezTo>
                    <a:pt x="2798" y="352"/>
                    <a:pt x="2730" y="307"/>
                    <a:pt x="2673" y="265"/>
                  </a:cubicBezTo>
                  <a:cubicBezTo>
                    <a:pt x="2603" y="213"/>
                    <a:pt x="2527" y="168"/>
                    <a:pt x="2448" y="131"/>
                  </a:cubicBezTo>
                  <a:cubicBezTo>
                    <a:pt x="2296" y="60"/>
                    <a:pt x="2124" y="8"/>
                    <a:pt x="1955" y="6"/>
                  </a:cubicBezTo>
                  <a:cubicBezTo>
                    <a:pt x="1949" y="2"/>
                    <a:pt x="1941" y="0"/>
                    <a:pt x="1932" y="4"/>
                  </a:cubicBezTo>
                  <a:cubicBezTo>
                    <a:pt x="1842" y="43"/>
                    <a:pt x="1767" y="106"/>
                    <a:pt x="1674" y="141"/>
                  </a:cubicBezTo>
                  <a:cubicBezTo>
                    <a:pt x="1578" y="177"/>
                    <a:pt x="1478" y="200"/>
                    <a:pt x="1376" y="208"/>
                  </a:cubicBezTo>
                  <a:cubicBezTo>
                    <a:pt x="1174" y="224"/>
                    <a:pt x="975" y="183"/>
                    <a:pt x="792" y="98"/>
                  </a:cubicBezTo>
                  <a:cubicBezTo>
                    <a:pt x="775" y="91"/>
                    <a:pt x="760" y="110"/>
                    <a:pt x="770" y="123"/>
                  </a:cubicBezTo>
                  <a:cubicBezTo>
                    <a:pt x="758" y="119"/>
                    <a:pt x="744" y="116"/>
                    <a:pt x="730" y="114"/>
                  </a:cubicBezTo>
                  <a:cubicBezTo>
                    <a:pt x="718" y="112"/>
                    <a:pt x="711" y="124"/>
                    <a:pt x="715" y="133"/>
                  </a:cubicBezTo>
                  <a:cubicBezTo>
                    <a:pt x="708" y="128"/>
                    <a:pt x="698" y="126"/>
                    <a:pt x="688" y="131"/>
                  </a:cubicBezTo>
                  <a:cubicBezTo>
                    <a:pt x="541" y="198"/>
                    <a:pt x="399" y="276"/>
                    <a:pt x="265" y="365"/>
                  </a:cubicBezTo>
                  <a:cubicBezTo>
                    <a:pt x="206" y="404"/>
                    <a:pt x="149" y="446"/>
                    <a:pt x="93" y="489"/>
                  </a:cubicBezTo>
                  <a:cubicBezTo>
                    <a:pt x="62" y="513"/>
                    <a:pt x="24" y="538"/>
                    <a:pt x="16" y="580"/>
                  </a:cubicBezTo>
                  <a:cubicBezTo>
                    <a:pt x="0" y="669"/>
                    <a:pt x="110" y="796"/>
                    <a:pt x="162" y="861"/>
                  </a:cubicBezTo>
                  <a:cubicBezTo>
                    <a:pt x="238" y="956"/>
                    <a:pt x="330" y="1038"/>
                    <a:pt x="436" y="1096"/>
                  </a:cubicBezTo>
                  <a:cubicBezTo>
                    <a:pt x="424" y="1125"/>
                    <a:pt x="467" y="1150"/>
                    <a:pt x="482" y="1120"/>
                  </a:cubicBezTo>
                  <a:cubicBezTo>
                    <a:pt x="556" y="979"/>
                    <a:pt x="665" y="870"/>
                    <a:pt x="791" y="776"/>
                  </a:cubicBezTo>
                  <a:cubicBezTo>
                    <a:pt x="677" y="1016"/>
                    <a:pt x="602" y="1271"/>
                    <a:pt x="554" y="1533"/>
                  </a:cubicBezTo>
                  <a:cubicBezTo>
                    <a:pt x="530" y="1665"/>
                    <a:pt x="514" y="1798"/>
                    <a:pt x="504" y="1933"/>
                  </a:cubicBezTo>
                  <a:cubicBezTo>
                    <a:pt x="500" y="1993"/>
                    <a:pt x="483" y="2074"/>
                    <a:pt x="498" y="2132"/>
                  </a:cubicBezTo>
                  <a:cubicBezTo>
                    <a:pt x="505" y="2158"/>
                    <a:pt x="513" y="2168"/>
                    <a:pt x="539" y="2174"/>
                  </a:cubicBezTo>
                  <a:cubicBezTo>
                    <a:pt x="542" y="2174"/>
                    <a:pt x="545" y="2174"/>
                    <a:pt x="548" y="2174"/>
                  </a:cubicBezTo>
                  <a:cubicBezTo>
                    <a:pt x="839" y="2315"/>
                    <a:pt x="1173" y="2395"/>
                    <a:pt x="1496" y="2399"/>
                  </a:cubicBezTo>
                  <a:cubicBezTo>
                    <a:pt x="1648" y="2402"/>
                    <a:pt x="1800" y="2385"/>
                    <a:pt x="1947" y="2346"/>
                  </a:cubicBezTo>
                  <a:cubicBezTo>
                    <a:pt x="2084" y="2310"/>
                    <a:pt x="2255" y="2253"/>
                    <a:pt x="2359" y="2152"/>
                  </a:cubicBezTo>
                  <a:cubicBezTo>
                    <a:pt x="2368" y="2144"/>
                    <a:pt x="2367" y="2133"/>
                    <a:pt x="2361" y="2126"/>
                  </a:cubicBezTo>
                  <a:cubicBezTo>
                    <a:pt x="2367" y="2122"/>
                    <a:pt x="2372" y="2116"/>
                    <a:pt x="2372" y="2107"/>
                  </a:cubicBezTo>
                  <a:cubicBezTo>
                    <a:pt x="2368" y="1893"/>
                    <a:pt x="2313" y="1669"/>
                    <a:pt x="2269" y="1460"/>
                  </a:cubicBezTo>
                  <a:cubicBezTo>
                    <a:pt x="2223" y="1243"/>
                    <a:pt x="2172" y="1023"/>
                    <a:pt x="2096" y="815"/>
                  </a:cubicBezTo>
                  <a:cubicBezTo>
                    <a:pt x="2154" y="831"/>
                    <a:pt x="2210" y="852"/>
                    <a:pt x="2262" y="881"/>
                  </a:cubicBezTo>
                  <a:cubicBezTo>
                    <a:pt x="2319" y="913"/>
                    <a:pt x="2363" y="955"/>
                    <a:pt x="2410" y="996"/>
                  </a:cubicBezTo>
                  <a:cubicBezTo>
                    <a:pt x="2411" y="1005"/>
                    <a:pt x="2417" y="1015"/>
                    <a:pt x="2428" y="1013"/>
                  </a:cubicBezTo>
                  <a:cubicBezTo>
                    <a:pt x="2429" y="1013"/>
                    <a:pt x="2430" y="1013"/>
                    <a:pt x="2432" y="1013"/>
                  </a:cubicBezTo>
                  <a:cubicBezTo>
                    <a:pt x="2433" y="1014"/>
                    <a:pt x="2435" y="1015"/>
                    <a:pt x="2436" y="1017"/>
                  </a:cubicBezTo>
                  <a:cubicBezTo>
                    <a:pt x="2450" y="1028"/>
                    <a:pt x="2472" y="1020"/>
                    <a:pt x="2476" y="1006"/>
                  </a:cubicBezTo>
                  <a:cubicBezTo>
                    <a:pt x="2585" y="981"/>
                    <a:pt x="2677" y="909"/>
                    <a:pt x="2742" y="816"/>
                  </a:cubicBezTo>
                  <a:cubicBezTo>
                    <a:pt x="2812" y="715"/>
                    <a:pt x="2889" y="539"/>
                    <a:pt x="2830" y="418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20"/>
            <p:cNvSpPr>
              <a:spLocks/>
            </p:cNvSpPr>
            <p:nvPr/>
          </p:nvSpPr>
          <p:spPr bwMode="auto">
            <a:xfrm>
              <a:off x="6577013" y="1636713"/>
              <a:ext cx="527050" cy="425450"/>
            </a:xfrm>
            <a:custGeom>
              <a:avLst/>
              <a:gdLst>
                <a:gd name="T0" fmla="*/ 955 w 1028"/>
                <a:gd name="T1" fmla="*/ 178 h 827"/>
                <a:gd name="T2" fmla="*/ 550 w 1028"/>
                <a:gd name="T3" fmla="*/ 255 h 827"/>
                <a:gd name="T4" fmla="*/ 377 w 1028"/>
                <a:gd name="T5" fmla="*/ 123 h 827"/>
                <a:gd name="T6" fmla="*/ 118 w 1028"/>
                <a:gd name="T7" fmla="*/ 258 h 827"/>
                <a:gd name="T8" fmla="*/ 546 w 1028"/>
                <a:gd name="T9" fmla="*/ 823 h 827"/>
                <a:gd name="T10" fmla="*/ 560 w 1028"/>
                <a:gd name="T11" fmla="*/ 789 h 827"/>
                <a:gd name="T12" fmla="*/ 162 w 1028"/>
                <a:gd name="T13" fmla="*/ 413 h 827"/>
                <a:gd name="T14" fmla="*/ 301 w 1028"/>
                <a:gd name="T15" fmla="*/ 181 h 827"/>
                <a:gd name="T16" fmla="*/ 518 w 1028"/>
                <a:gd name="T17" fmla="*/ 348 h 827"/>
                <a:gd name="T18" fmla="*/ 566 w 1028"/>
                <a:gd name="T19" fmla="*/ 341 h 827"/>
                <a:gd name="T20" fmla="*/ 566 w 1028"/>
                <a:gd name="T21" fmla="*/ 341 h 827"/>
                <a:gd name="T22" fmla="*/ 577 w 1028"/>
                <a:gd name="T23" fmla="*/ 328 h 827"/>
                <a:gd name="T24" fmla="*/ 764 w 1028"/>
                <a:gd name="T25" fmla="*/ 133 h 827"/>
                <a:gd name="T26" fmla="*/ 906 w 1028"/>
                <a:gd name="T27" fmla="*/ 369 h 827"/>
                <a:gd name="T28" fmla="*/ 763 w 1028"/>
                <a:gd name="T29" fmla="*/ 582 h 827"/>
                <a:gd name="T30" fmla="*/ 581 w 1028"/>
                <a:gd name="T31" fmla="*/ 770 h 827"/>
                <a:gd name="T32" fmla="*/ 610 w 1028"/>
                <a:gd name="T33" fmla="*/ 808 h 827"/>
                <a:gd name="T34" fmla="*/ 892 w 1028"/>
                <a:gd name="T35" fmla="*/ 508 h 827"/>
                <a:gd name="T36" fmla="*/ 955 w 1028"/>
                <a:gd name="T37" fmla="*/ 17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8" h="827">
                  <a:moveTo>
                    <a:pt x="955" y="178"/>
                  </a:moveTo>
                  <a:cubicBezTo>
                    <a:pt x="839" y="0"/>
                    <a:pt x="606" y="85"/>
                    <a:pt x="550" y="255"/>
                  </a:cubicBezTo>
                  <a:cubicBezTo>
                    <a:pt x="517" y="189"/>
                    <a:pt x="445" y="137"/>
                    <a:pt x="377" y="123"/>
                  </a:cubicBezTo>
                  <a:cubicBezTo>
                    <a:pt x="272" y="101"/>
                    <a:pt x="164" y="163"/>
                    <a:pt x="118" y="258"/>
                  </a:cubicBezTo>
                  <a:cubicBezTo>
                    <a:pt x="0" y="505"/>
                    <a:pt x="333" y="779"/>
                    <a:pt x="546" y="823"/>
                  </a:cubicBezTo>
                  <a:cubicBezTo>
                    <a:pt x="565" y="827"/>
                    <a:pt x="580" y="798"/>
                    <a:pt x="560" y="789"/>
                  </a:cubicBezTo>
                  <a:cubicBezTo>
                    <a:pt x="399" y="712"/>
                    <a:pt x="211" y="599"/>
                    <a:pt x="162" y="413"/>
                  </a:cubicBezTo>
                  <a:cubicBezTo>
                    <a:pt x="135" y="311"/>
                    <a:pt x="196" y="205"/>
                    <a:pt x="301" y="181"/>
                  </a:cubicBezTo>
                  <a:cubicBezTo>
                    <a:pt x="421" y="155"/>
                    <a:pt x="481" y="254"/>
                    <a:pt x="518" y="348"/>
                  </a:cubicBezTo>
                  <a:cubicBezTo>
                    <a:pt x="529" y="374"/>
                    <a:pt x="563" y="369"/>
                    <a:pt x="566" y="341"/>
                  </a:cubicBezTo>
                  <a:cubicBezTo>
                    <a:pt x="566" y="341"/>
                    <a:pt x="566" y="341"/>
                    <a:pt x="566" y="341"/>
                  </a:cubicBezTo>
                  <a:cubicBezTo>
                    <a:pt x="572" y="339"/>
                    <a:pt x="576" y="335"/>
                    <a:pt x="577" y="328"/>
                  </a:cubicBezTo>
                  <a:cubicBezTo>
                    <a:pt x="595" y="235"/>
                    <a:pt x="658" y="137"/>
                    <a:pt x="764" y="133"/>
                  </a:cubicBezTo>
                  <a:cubicBezTo>
                    <a:pt x="896" y="129"/>
                    <a:pt x="956" y="259"/>
                    <a:pt x="906" y="369"/>
                  </a:cubicBezTo>
                  <a:cubicBezTo>
                    <a:pt x="871" y="446"/>
                    <a:pt x="817" y="517"/>
                    <a:pt x="763" y="582"/>
                  </a:cubicBezTo>
                  <a:cubicBezTo>
                    <a:pt x="707" y="650"/>
                    <a:pt x="635" y="703"/>
                    <a:pt x="581" y="770"/>
                  </a:cubicBezTo>
                  <a:cubicBezTo>
                    <a:pt x="564" y="791"/>
                    <a:pt x="585" y="822"/>
                    <a:pt x="610" y="808"/>
                  </a:cubicBezTo>
                  <a:cubicBezTo>
                    <a:pt x="726" y="747"/>
                    <a:pt x="821" y="615"/>
                    <a:pt x="892" y="508"/>
                  </a:cubicBezTo>
                  <a:cubicBezTo>
                    <a:pt x="956" y="412"/>
                    <a:pt x="1028" y="289"/>
                    <a:pt x="955" y="17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1" name="Freeform 721"/>
          <p:cNvSpPr>
            <a:spLocks noEditPoints="1"/>
          </p:cNvSpPr>
          <p:nvPr/>
        </p:nvSpPr>
        <p:spPr bwMode="auto">
          <a:xfrm>
            <a:off x="357751" y="479135"/>
            <a:ext cx="1042988" cy="1276350"/>
          </a:xfrm>
          <a:custGeom>
            <a:avLst/>
            <a:gdLst>
              <a:gd name="T0" fmla="*/ 932 w 2033"/>
              <a:gd name="T1" fmla="*/ 2404 h 2491"/>
              <a:gd name="T2" fmla="*/ 83 w 2033"/>
              <a:gd name="T3" fmla="*/ 1820 h 2491"/>
              <a:gd name="T4" fmla="*/ 533 w 2033"/>
              <a:gd name="T5" fmla="*/ 1906 h 2491"/>
              <a:gd name="T6" fmla="*/ 1733 w 2033"/>
              <a:gd name="T7" fmla="*/ 1814 h 2491"/>
              <a:gd name="T8" fmla="*/ 1922 w 2033"/>
              <a:gd name="T9" fmla="*/ 2046 h 2491"/>
              <a:gd name="T10" fmla="*/ 496 w 2033"/>
              <a:gd name="T11" fmla="*/ 1239 h 2491"/>
              <a:gd name="T12" fmla="*/ 1071 w 2033"/>
              <a:gd name="T13" fmla="*/ 1529 h 2491"/>
              <a:gd name="T14" fmla="*/ 1748 w 2033"/>
              <a:gd name="T15" fmla="*/ 1630 h 2491"/>
              <a:gd name="T16" fmla="*/ 862 w 2033"/>
              <a:gd name="T17" fmla="*/ 1931 h 2491"/>
              <a:gd name="T18" fmla="*/ 496 w 2033"/>
              <a:gd name="T19" fmla="*/ 1239 h 2491"/>
              <a:gd name="T20" fmla="*/ 1106 w 2033"/>
              <a:gd name="T21" fmla="*/ 1084 h 2491"/>
              <a:gd name="T22" fmla="*/ 1635 w 2033"/>
              <a:gd name="T23" fmla="*/ 1138 h 2491"/>
              <a:gd name="T24" fmla="*/ 1071 w 2033"/>
              <a:gd name="T25" fmla="*/ 1471 h 2491"/>
              <a:gd name="T26" fmla="*/ 744 w 2033"/>
              <a:gd name="T27" fmla="*/ 844 h 2491"/>
              <a:gd name="T28" fmla="*/ 967 w 2033"/>
              <a:gd name="T29" fmla="*/ 588 h 2491"/>
              <a:gd name="T30" fmla="*/ 1112 w 2033"/>
              <a:gd name="T31" fmla="*/ 723 h 2491"/>
              <a:gd name="T32" fmla="*/ 1432 w 2033"/>
              <a:gd name="T33" fmla="*/ 597 h 2491"/>
              <a:gd name="T34" fmla="*/ 1118 w 2033"/>
              <a:gd name="T35" fmla="*/ 1026 h 2491"/>
              <a:gd name="T36" fmla="*/ 969 w 2033"/>
              <a:gd name="T37" fmla="*/ 543 h 2491"/>
              <a:gd name="T38" fmla="*/ 1109 w 2033"/>
              <a:gd name="T39" fmla="*/ 204 h 2491"/>
              <a:gd name="T40" fmla="*/ 1407 w 2033"/>
              <a:gd name="T41" fmla="*/ 378 h 2491"/>
              <a:gd name="T42" fmla="*/ 1188 w 2033"/>
              <a:gd name="T43" fmla="*/ 691 h 2491"/>
              <a:gd name="T44" fmla="*/ 1004 w 2033"/>
              <a:gd name="T45" fmla="*/ 615 h 2491"/>
              <a:gd name="T46" fmla="*/ 1781 w 2033"/>
              <a:gd name="T47" fmla="*/ 1724 h 2491"/>
              <a:gd name="T48" fmla="*/ 1681 w 2033"/>
              <a:gd name="T49" fmla="*/ 1356 h 2491"/>
              <a:gd name="T50" fmla="*/ 1552 w 2033"/>
              <a:gd name="T51" fmla="*/ 917 h 2491"/>
              <a:gd name="T52" fmla="*/ 1440 w 2033"/>
              <a:gd name="T53" fmla="*/ 544 h 2491"/>
              <a:gd name="T54" fmla="*/ 1467 w 2033"/>
              <a:gd name="T55" fmla="*/ 230 h 2491"/>
              <a:gd name="T56" fmla="*/ 971 w 2033"/>
              <a:gd name="T57" fmla="*/ 507 h 2491"/>
              <a:gd name="T58" fmla="*/ 734 w 2033"/>
              <a:gd name="T59" fmla="*/ 800 h 2491"/>
              <a:gd name="T60" fmla="*/ 243 w 2033"/>
              <a:gd name="T61" fmla="*/ 1551 h 2491"/>
              <a:gd name="T62" fmla="*/ 24 w 2033"/>
              <a:gd name="T63" fmla="*/ 1940 h 2491"/>
              <a:gd name="T64" fmla="*/ 1302 w 2033"/>
              <a:gd name="T65" fmla="*/ 2471 h 2491"/>
              <a:gd name="T66" fmla="*/ 1781 w 2033"/>
              <a:gd name="T67" fmla="*/ 1724 h 2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33" h="2491">
                <a:moveTo>
                  <a:pt x="1695" y="2325"/>
                </a:moveTo>
                <a:cubicBezTo>
                  <a:pt x="1471" y="2436"/>
                  <a:pt x="1175" y="2431"/>
                  <a:pt x="932" y="2404"/>
                </a:cubicBezTo>
                <a:cubicBezTo>
                  <a:pt x="692" y="2377"/>
                  <a:pt x="393" y="2316"/>
                  <a:pt x="210" y="2147"/>
                </a:cubicBezTo>
                <a:cubicBezTo>
                  <a:pt x="121" y="2066"/>
                  <a:pt x="57" y="1943"/>
                  <a:pt x="83" y="1820"/>
                </a:cubicBezTo>
                <a:cubicBezTo>
                  <a:pt x="105" y="1713"/>
                  <a:pt x="179" y="1670"/>
                  <a:pt x="251" y="1608"/>
                </a:cubicBezTo>
                <a:cubicBezTo>
                  <a:pt x="282" y="1748"/>
                  <a:pt x="404" y="1849"/>
                  <a:pt x="533" y="1906"/>
                </a:cubicBezTo>
                <a:cubicBezTo>
                  <a:pt x="735" y="1994"/>
                  <a:pt x="972" y="2014"/>
                  <a:pt x="1190" y="2014"/>
                </a:cubicBezTo>
                <a:cubicBezTo>
                  <a:pt x="1387" y="2013"/>
                  <a:pt x="1605" y="1979"/>
                  <a:pt x="1733" y="1814"/>
                </a:cubicBezTo>
                <a:cubicBezTo>
                  <a:pt x="1742" y="1803"/>
                  <a:pt x="1749" y="1791"/>
                  <a:pt x="1756" y="1779"/>
                </a:cubicBezTo>
                <a:cubicBezTo>
                  <a:pt x="1873" y="1810"/>
                  <a:pt x="1940" y="1929"/>
                  <a:pt x="1922" y="2046"/>
                </a:cubicBezTo>
                <a:cubicBezTo>
                  <a:pt x="1903" y="2173"/>
                  <a:pt x="1805" y="2270"/>
                  <a:pt x="1695" y="2325"/>
                </a:cubicBezTo>
                <a:close/>
                <a:moveTo>
                  <a:pt x="496" y="1239"/>
                </a:moveTo>
                <a:cubicBezTo>
                  <a:pt x="498" y="1244"/>
                  <a:pt x="500" y="1249"/>
                  <a:pt x="502" y="1254"/>
                </a:cubicBezTo>
                <a:cubicBezTo>
                  <a:pt x="586" y="1466"/>
                  <a:pt x="876" y="1506"/>
                  <a:pt x="1071" y="1529"/>
                </a:cubicBezTo>
                <a:cubicBezTo>
                  <a:pt x="1259" y="1552"/>
                  <a:pt x="1511" y="1571"/>
                  <a:pt x="1643" y="1412"/>
                </a:cubicBezTo>
                <a:cubicBezTo>
                  <a:pt x="1709" y="1469"/>
                  <a:pt x="1756" y="1532"/>
                  <a:pt x="1748" y="1630"/>
                </a:cubicBezTo>
                <a:cubicBezTo>
                  <a:pt x="1738" y="1738"/>
                  <a:pt x="1657" y="1828"/>
                  <a:pt x="1565" y="1879"/>
                </a:cubicBezTo>
                <a:cubicBezTo>
                  <a:pt x="1363" y="1992"/>
                  <a:pt x="1082" y="1963"/>
                  <a:pt x="862" y="1931"/>
                </a:cubicBezTo>
                <a:cubicBezTo>
                  <a:pt x="689" y="1905"/>
                  <a:pt x="485" y="1860"/>
                  <a:pt x="369" y="1718"/>
                </a:cubicBezTo>
                <a:cubicBezTo>
                  <a:pt x="237" y="1555"/>
                  <a:pt x="319" y="1325"/>
                  <a:pt x="496" y="1239"/>
                </a:cubicBezTo>
                <a:moveTo>
                  <a:pt x="744" y="844"/>
                </a:moveTo>
                <a:cubicBezTo>
                  <a:pt x="792" y="992"/>
                  <a:pt x="960" y="1061"/>
                  <a:pt x="1106" y="1084"/>
                </a:cubicBezTo>
                <a:cubicBezTo>
                  <a:pt x="1243" y="1106"/>
                  <a:pt x="1396" y="1081"/>
                  <a:pt x="1498" y="984"/>
                </a:cubicBezTo>
                <a:cubicBezTo>
                  <a:pt x="1556" y="1027"/>
                  <a:pt x="1607" y="1066"/>
                  <a:pt x="1635" y="1138"/>
                </a:cubicBezTo>
                <a:cubicBezTo>
                  <a:pt x="1667" y="1221"/>
                  <a:pt x="1654" y="1311"/>
                  <a:pt x="1593" y="1377"/>
                </a:cubicBezTo>
                <a:cubicBezTo>
                  <a:pt x="1462" y="1519"/>
                  <a:pt x="1243" y="1492"/>
                  <a:pt x="1071" y="1471"/>
                </a:cubicBezTo>
                <a:cubicBezTo>
                  <a:pt x="908" y="1450"/>
                  <a:pt x="664" y="1423"/>
                  <a:pt x="572" y="1264"/>
                </a:cubicBezTo>
                <a:cubicBezTo>
                  <a:pt x="470" y="1091"/>
                  <a:pt x="603" y="934"/>
                  <a:pt x="744" y="844"/>
                </a:cubicBezTo>
                <a:close/>
                <a:moveTo>
                  <a:pt x="969" y="543"/>
                </a:moveTo>
                <a:cubicBezTo>
                  <a:pt x="968" y="558"/>
                  <a:pt x="968" y="573"/>
                  <a:pt x="967" y="588"/>
                </a:cubicBezTo>
                <a:cubicBezTo>
                  <a:pt x="967" y="593"/>
                  <a:pt x="968" y="597"/>
                  <a:pt x="969" y="601"/>
                </a:cubicBezTo>
                <a:cubicBezTo>
                  <a:pt x="969" y="661"/>
                  <a:pt x="1066" y="705"/>
                  <a:pt x="1112" y="723"/>
                </a:cubicBezTo>
                <a:cubicBezTo>
                  <a:pt x="1181" y="750"/>
                  <a:pt x="1275" y="766"/>
                  <a:pt x="1346" y="733"/>
                </a:cubicBezTo>
                <a:cubicBezTo>
                  <a:pt x="1403" y="707"/>
                  <a:pt x="1422" y="653"/>
                  <a:pt x="1432" y="597"/>
                </a:cubicBezTo>
                <a:cubicBezTo>
                  <a:pt x="1551" y="665"/>
                  <a:pt x="1564" y="818"/>
                  <a:pt x="1478" y="920"/>
                </a:cubicBezTo>
                <a:cubicBezTo>
                  <a:pt x="1390" y="1024"/>
                  <a:pt x="1246" y="1046"/>
                  <a:pt x="1118" y="1026"/>
                </a:cubicBezTo>
                <a:cubicBezTo>
                  <a:pt x="1001" y="1009"/>
                  <a:pt x="859" y="963"/>
                  <a:pt x="808" y="846"/>
                </a:cubicBezTo>
                <a:cubicBezTo>
                  <a:pt x="747" y="710"/>
                  <a:pt x="841" y="581"/>
                  <a:pt x="969" y="543"/>
                </a:cubicBezTo>
                <a:moveTo>
                  <a:pt x="1025" y="588"/>
                </a:moveTo>
                <a:cubicBezTo>
                  <a:pt x="1029" y="459"/>
                  <a:pt x="1033" y="315"/>
                  <a:pt x="1109" y="204"/>
                </a:cubicBezTo>
                <a:cubicBezTo>
                  <a:pt x="1187" y="90"/>
                  <a:pt x="1378" y="49"/>
                  <a:pt x="1410" y="222"/>
                </a:cubicBezTo>
                <a:cubicBezTo>
                  <a:pt x="1420" y="274"/>
                  <a:pt x="1413" y="327"/>
                  <a:pt x="1407" y="378"/>
                </a:cubicBezTo>
                <a:cubicBezTo>
                  <a:pt x="1399" y="448"/>
                  <a:pt x="1399" y="538"/>
                  <a:pt x="1377" y="605"/>
                </a:cubicBezTo>
                <a:cubicBezTo>
                  <a:pt x="1346" y="698"/>
                  <a:pt x="1273" y="708"/>
                  <a:pt x="1188" y="691"/>
                </a:cubicBezTo>
                <a:cubicBezTo>
                  <a:pt x="1156" y="685"/>
                  <a:pt x="1125" y="674"/>
                  <a:pt x="1096" y="660"/>
                </a:cubicBezTo>
                <a:cubicBezTo>
                  <a:pt x="1083" y="654"/>
                  <a:pt x="1027" y="629"/>
                  <a:pt x="1004" y="615"/>
                </a:cubicBezTo>
                <a:cubicBezTo>
                  <a:pt x="1015" y="611"/>
                  <a:pt x="1024" y="603"/>
                  <a:pt x="1025" y="588"/>
                </a:cubicBezTo>
                <a:close/>
                <a:moveTo>
                  <a:pt x="1781" y="1724"/>
                </a:moveTo>
                <a:cubicBezTo>
                  <a:pt x="1826" y="1593"/>
                  <a:pt x="1809" y="1417"/>
                  <a:pt x="1677" y="1363"/>
                </a:cubicBezTo>
                <a:cubicBezTo>
                  <a:pt x="1678" y="1360"/>
                  <a:pt x="1679" y="1358"/>
                  <a:pt x="1681" y="1356"/>
                </a:cubicBezTo>
                <a:cubicBezTo>
                  <a:pt x="1754" y="1217"/>
                  <a:pt x="1684" y="1003"/>
                  <a:pt x="1537" y="940"/>
                </a:cubicBezTo>
                <a:cubicBezTo>
                  <a:pt x="1542" y="932"/>
                  <a:pt x="1548" y="925"/>
                  <a:pt x="1552" y="917"/>
                </a:cubicBezTo>
                <a:cubicBezTo>
                  <a:pt x="1629" y="792"/>
                  <a:pt x="1595" y="616"/>
                  <a:pt x="1460" y="547"/>
                </a:cubicBezTo>
                <a:cubicBezTo>
                  <a:pt x="1453" y="543"/>
                  <a:pt x="1446" y="543"/>
                  <a:pt x="1440" y="544"/>
                </a:cubicBezTo>
                <a:cubicBezTo>
                  <a:pt x="1441" y="541"/>
                  <a:pt x="1441" y="537"/>
                  <a:pt x="1442" y="533"/>
                </a:cubicBezTo>
                <a:cubicBezTo>
                  <a:pt x="1455" y="435"/>
                  <a:pt x="1479" y="330"/>
                  <a:pt x="1467" y="230"/>
                </a:cubicBezTo>
                <a:cubicBezTo>
                  <a:pt x="1448" y="74"/>
                  <a:pt x="1304" y="0"/>
                  <a:pt x="1165" y="78"/>
                </a:cubicBezTo>
                <a:cubicBezTo>
                  <a:pt x="1014" y="162"/>
                  <a:pt x="981" y="343"/>
                  <a:pt x="971" y="507"/>
                </a:cubicBezTo>
                <a:cubicBezTo>
                  <a:pt x="823" y="514"/>
                  <a:pt x="715" y="643"/>
                  <a:pt x="733" y="794"/>
                </a:cubicBezTo>
                <a:cubicBezTo>
                  <a:pt x="733" y="796"/>
                  <a:pt x="734" y="798"/>
                  <a:pt x="734" y="800"/>
                </a:cubicBezTo>
                <a:cubicBezTo>
                  <a:pt x="570" y="855"/>
                  <a:pt x="452" y="1030"/>
                  <a:pt x="486" y="1201"/>
                </a:cubicBezTo>
                <a:cubicBezTo>
                  <a:pt x="335" y="1243"/>
                  <a:pt x="236" y="1395"/>
                  <a:pt x="243" y="1551"/>
                </a:cubicBezTo>
                <a:cubicBezTo>
                  <a:pt x="243" y="1555"/>
                  <a:pt x="243" y="1559"/>
                  <a:pt x="244" y="1563"/>
                </a:cubicBezTo>
                <a:cubicBezTo>
                  <a:pt x="85" y="1572"/>
                  <a:pt x="0" y="1808"/>
                  <a:pt x="24" y="1940"/>
                </a:cubicBezTo>
                <a:cubicBezTo>
                  <a:pt x="65" y="2165"/>
                  <a:pt x="277" y="2290"/>
                  <a:pt x="476" y="2360"/>
                </a:cubicBezTo>
                <a:cubicBezTo>
                  <a:pt x="739" y="2453"/>
                  <a:pt x="1023" y="2491"/>
                  <a:pt x="1302" y="2471"/>
                </a:cubicBezTo>
                <a:cubicBezTo>
                  <a:pt x="1526" y="2456"/>
                  <a:pt x="1783" y="2410"/>
                  <a:pt x="1919" y="2211"/>
                </a:cubicBezTo>
                <a:cubicBezTo>
                  <a:pt x="2033" y="2043"/>
                  <a:pt x="1991" y="1785"/>
                  <a:pt x="1781" y="1724"/>
                </a:cubicBezTo>
                <a:close/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722"/>
          <p:cNvSpPr>
            <a:spLocks noEditPoints="1"/>
          </p:cNvSpPr>
          <p:nvPr/>
        </p:nvSpPr>
        <p:spPr bwMode="auto">
          <a:xfrm>
            <a:off x="2527328" y="3626846"/>
            <a:ext cx="904875" cy="1792288"/>
          </a:xfrm>
          <a:custGeom>
            <a:avLst/>
            <a:gdLst>
              <a:gd name="T0" fmla="*/ 87 w 1765"/>
              <a:gd name="T1" fmla="*/ 3013 h 3493"/>
              <a:gd name="T2" fmla="*/ 88 w 1765"/>
              <a:gd name="T3" fmla="*/ 2980 h 3493"/>
              <a:gd name="T4" fmla="*/ 101 w 1765"/>
              <a:gd name="T5" fmla="*/ 2879 h 3493"/>
              <a:gd name="T6" fmla="*/ 226 w 1765"/>
              <a:gd name="T7" fmla="*/ 2970 h 3493"/>
              <a:gd name="T8" fmla="*/ 118 w 1765"/>
              <a:gd name="T9" fmla="*/ 2815 h 3493"/>
              <a:gd name="T10" fmla="*/ 218 w 1765"/>
              <a:gd name="T11" fmla="*/ 2832 h 3493"/>
              <a:gd name="T12" fmla="*/ 190 w 1765"/>
              <a:gd name="T13" fmla="*/ 2549 h 3493"/>
              <a:gd name="T14" fmla="*/ 200 w 1765"/>
              <a:gd name="T15" fmla="*/ 2512 h 3493"/>
              <a:gd name="T16" fmla="*/ 320 w 1765"/>
              <a:gd name="T17" fmla="*/ 2487 h 3493"/>
              <a:gd name="T18" fmla="*/ 391 w 1765"/>
              <a:gd name="T19" fmla="*/ 2403 h 3493"/>
              <a:gd name="T20" fmla="*/ 280 w 1765"/>
              <a:gd name="T21" fmla="*/ 2212 h 3493"/>
              <a:gd name="T22" fmla="*/ 409 w 1765"/>
              <a:gd name="T23" fmla="*/ 2173 h 3493"/>
              <a:gd name="T24" fmla="*/ 347 w 1765"/>
              <a:gd name="T25" fmla="*/ 1965 h 3493"/>
              <a:gd name="T26" fmla="*/ 354 w 1765"/>
              <a:gd name="T27" fmla="*/ 1939 h 3493"/>
              <a:gd name="T28" fmla="*/ 497 w 1765"/>
              <a:gd name="T29" fmla="*/ 1911 h 3493"/>
              <a:gd name="T30" fmla="*/ 1480 w 1765"/>
              <a:gd name="T31" fmla="*/ 1893 h 3493"/>
              <a:gd name="T32" fmla="*/ 1135 w 1765"/>
              <a:gd name="T33" fmla="*/ 3250 h 3493"/>
              <a:gd name="T34" fmla="*/ 982 w 1765"/>
              <a:gd name="T35" fmla="*/ 1954 h 3493"/>
              <a:gd name="T36" fmla="*/ 1470 w 1765"/>
              <a:gd name="T37" fmla="*/ 1838 h 3493"/>
              <a:gd name="T38" fmla="*/ 1173 w 1765"/>
              <a:gd name="T39" fmla="*/ 1445 h 3493"/>
              <a:gd name="T40" fmla="*/ 1501 w 1765"/>
              <a:gd name="T41" fmla="*/ 1800 h 3493"/>
              <a:gd name="T42" fmla="*/ 544 w 1765"/>
              <a:gd name="T43" fmla="*/ 1195 h 3493"/>
              <a:gd name="T44" fmla="*/ 576 w 1765"/>
              <a:gd name="T45" fmla="*/ 1003 h 3493"/>
              <a:gd name="T46" fmla="*/ 633 w 1765"/>
              <a:gd name="T47" fmla="*/ 1128 h 3493"/>
              <a:gd name="T48" fmla="*/ 1095 w 1765"/>
              <a:gd name="T49" fmla="*/ 1337 h 3493"/>
              <a:gd name="T50" fmla="*/ 1666 w 1765"/>
              <a:gd name="T51" fmla="*/ 1275 h 3493"/>
              <a:gd name="T52" fmla="*/ 1601 w 1765"/>
              <a:gd name="T53" fmla="*/ 1411 h 3493"/>
              <a:gd name="T54" fmla="*/ 1060 w 1765"/>
              <a:gd name="T55" fmla="*/ 1383 h 3493"/>
              <a:gd name="T56" fmla="*/ 541 w 1765"/>
              <a:gd name="T57" fmla="*/ 1127 h 3493"/>
              <a:gd name="T58" fmla="*/ 939 w 1765"/>
              <a:gd name="T59" fmla="*/ 520 h 3493"/>
              <a:gd name="T60" fmla="*/ 1539 w 1765"/>
              <a:gd name="T61" fmla="*/ 462 h 3493"/>
              <a:gd name="T62" fmla="*/ 1527 w 1765"/>
              <a:gd name="T63" fmla="*/ 1086 h 3493"/>
              <a:gd name="T64" fmla="*/ 1076 w 1765"/>
              <a:gd name="T65" fmla="*/ 1283 h 3493"/>
              <a:gd name="T66" fmla="*/ 603 w 1765"/>
              <a:gd name="T67" fmla="*/ 1050 h 3493"/>
              <a:gd name="T68" fmla="*/ 1188 w 1765"/>
              <a:gd name="T69" fmla="*/ 3242 h 3493"/>
              <a:gd name="T70" fmla="*/ 1649 w 1765"/>
              <a:gd name="T71" fmla="*/ 1440 h 3493"/>
              <a:gd name="T72" fmla="*/ 1580 w 1765"/>
              <a:gd name="T73" fmla="*/ 1053 h 3493"/>
              <a:gd name="T74" fmla="*/ 1339 w 1765"/>
              <a:gd name="T75" fmla="*/ 866 h 3493"/>
              <a:gd name="T76" fmla="*/ 1570 w 1765"/>
              <a:gd name="T77" fmla="*/ 248 h 3493"/>
              <a:gd name="T78" fmla="*/ 998 w 1765"/>
              <a:gd name="T79" fmla="*/ 769 h 3493"/>
              <a:gd name="T80" fmla="*/ 490 w 1765"/>
              <a:gd name="T81" fmla="*/ 1031 h 3493"/>
              <a:gd name="T82" fmla="*/ 250 w 1765"/>
              <a:gd name="T83" fmla="*/ 2111 h 3493"/>
              <a:gd name="T84" fmla="*/ 24 w 1765"/>
              <a:gd name="T85" fmla="*/ 3012 h 3493"/>
              <a:gd name="T86" fmla="*/ 1172 w 1765"/>
              <a:gd name="T87" fmla="*/ 3286 h 3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5" h="3493">
                <a:moveTo>
                  <a:pt x="849" y="3392"/>
                </a:moveTo>
                <a:cubicBezTo>
                  <a:pt x="743" y="3408"/>
                  <a:pt x="629" y="3394"/>
                  <a:pt x="525" y="3370"/>
                </a:cubicBezTo>
                <a:cubicBezTo>
                  <a:pt x="314" y="3322"/>
                  <a:pt x="166" y="3204"/>
                  <a:pt x="87" y="3013"/>
                </a:cubicBezTo>
                <a:cubicBezTo>
                  <a:pt x="87" y="3012"/>
                  <a:pt x="88" y="3012"/>
                  <a:pt x="88" y="3012"/>
                </a:cubicBezTo>
                <a:cubicBezTo>
                  <a:pt x="93" y="3005"/>
                  <a:pt x="96" y="2995"/>
                  <a:pt x="92" y="2987"/>
                </a:cubicBezTo>
                <a:cubicBezTo>
                  <a:pt x="90" y="2985"/>
                  <a:pt x="89" y="2982"/>
                  <a:pt x="88" y="2980"/>
                </a:cubicBezTo>
                <a:cubicBezTo>
                  <a:pt x="85" y="2975"/>
                  <a:pt x="82" y="2972"/>
                  <a:pt x="78" y="2970"/>
                </a:cubicBezTo>
                <a:cubicBezTo>
                  <a:pt x="82" y="2962"/>
                  <a:pt x="84" y="2953"/>
                  <a:pt x="84" y="2942"/>
                </a:cubicBezTo>
                <a:cubicBezTo>
                  <a:pt x="89" y="2921"/>
                  <a:pt x="95" y="2900"/>
                  <a:pt x="101" y="2879"/>
                </a:cubicBezTo>
                <a:lnTo>
                  <a:pt x="106" y="2859"/>
                </a:lnTo>
                <a:cubicBezTo>
                  <a:pt x="121" y="2914"/>
                  <a:pt x="157" y="2974"/>
                  <a:pt x="209" y="2991"/>
                </a:cubicBezTo>
                <a:cubicBezTo>
                  <a:pt x="220" y="2994"/>
                  <a:pt x="236" y="2981"/>
                  <a:pt x="226" y="2970"/>
                </a:cubicBezTo>
                <a:cubicBezTo>
                  <a:pt x="205" y="2949"/>
                  <a:pt x="180" y="2934"/>
                  <a:pt x="162" y="2911"/>
                </a:cubicBezTo>
                <a:cubicBezTo>
                  <a:pt x="140" y="2883"/>
                  <a:pt x="126" y="2851"/>
                  <a:pt x="119" y="2817"/>
                </a:cubicBezTo>
                <a:cubicBezTo>
                  <a:pt x="119" y="2816"/>
                  <a:pt x="119" y="2816"/>
                  <a:pt x="118" y="2815"/>
                </a:cubicBezTo>
                <a:cubicBezTo>
                  <a:pt x="122" y="2799"/>
                  <a:pt x="127" y="2783"/>
                  <a:pt x="131" y="2768"/>
                </a:cubicBezTo>
                <a:cubicBezTo>
                  <a:pt x="134" y="2757"/>
                  <a:pt x="137" y="2745"/>
                  <a:pt x="140" y="2734"/>
                </a:cubicBezTo>
                <a:cubicBezTo>
                  <a:pt x="159" y="2771"/>
                  <a:pt x="185" y="2806"/>
                  <a:pt x="218" y="2832"/>
                </a:cubicBezTo>
                <a:cubicBezTo>
                  <a:pt x="229" y="2841"/>
                  <a:pt x="247" y="2825"/>
                  <a:pt x="237" y="2813"/>
                </a:cubicBezTo>
                <a:cubicBezTo>
                  <a:pt x="204" y="2775"/>
                  <a:pt x="174" y="2739"/>
                  <a:pt x="150" y="2696"/>
                </a:cubicBezTo>
                <a:cubicBezTo>
                  <a:pt x="163" y="2647"/>
                  <a:pt x="177" y="2598"/>
                  <a:pt x="190" y="2549"/>
                </a:cubicBezTo>
                <a:cubicBezTo>
                  <a:pt x="220" y="2614"/>
                  <a:pt x="264" y="2674"/>
                  <a:pt x="323" y="2716"/>
                </a:cubicBezTo>
                <a:cubicBezTo>
                  <a:pt x="338" y="2725"/>
                  <a:pt x="352" y="2707"/>
                  <a:pt x="340" y="2695"/>
                </a:cubicBezTo>
                <a:cubicBezTo>
                  <a:pt x="283" y="2639"/>
                  <a:pt x="234" y="2583"/>
                  <a:pt x="200" y="2512"/>
                </a:cubicBezTo>
                <a:cubicBezTo>
                  <a:pt x="208" y="2481"/>
                  <a:pt x="216" y="2451"/>
                  <a:pt x="224" y="2420"/>
                </a:cubicBezTo>
                <a:cubicBezTo>
                  <a:pt x="246" y="2454"/>
                  <a:pt x="273" y="2486"/>
                  <a:pt x="308" y="2507"/>
                </a:cubicBezTo>
                <a:cubicBezTo>
                  <a:pt x="320" y="2514"/>
                  <a:pt x="328" y="2495"/>
                  <a:pt x="320" y="2487"/>
                </a:cubicBezTo>
                <a:cubicBezTo>
                  <a:pt x="289" y="2455"/>
                  <a:pt x="258" y="2427"/>
                  <a:pt x="232" y="2392"/>
                </a:cubicBezTo>
                <a:lnTo>
                  <a:pt x="271" y="2245"/>
                </a:lnTo>
                <a:cubicBezTo>
                  <a:pt x="292" y="2308"/>
                  <a:pt x="334" y="2370"/>
                  <a:pt x="391" y="2403"/>
                </a:cubicBezTo>
                <a:cubicBezTo>
                  <a:pt x="404" y="2411"/>
                  <a:pt x="414" y="2390"/>
                  <a:pt x="404" y="2381"/>
                </a:cubicBezTo>
                <a:cubicBezTo>
                  <a:pt x="350" y="2331"/>
                  <a:pt x="311" y="2287"/>
                  <a:pt x="285" y="2218"/>
                </a:cubicBezTo>
                <a:cubicBezTo>
                  <a:pt x="284" y="2215"/>
                  <a:pt x="282" y="2213"/>
                  <a:pt x="280" y="2212"/>
                </a:cubicBezTo>
                <a:lnTo>
                  <a:pt x="304" y="2121"/>
                </a:lnTo>
                <a:cubicBezTo>
                  <a:pt x="327" y="2156"/>
                  <a:pt x="360" y="2183"/>
                  <a:pt x="399" y="2196"/>
                </a:cubicBezTo>
                <a:cubicBezTo>
                  <a:pt x="415" y="2201"/>
                  <a:pt x="424" y="2180"/>
                  <a:pt x="409" y="2173"/>
                </a:cubicBezTo>
                <a:cubicBezTo>
                  <a:pt x="369" y="2153"/>
                  <a:pt x="337" y="2129"/>
                  <a:pt x="312" y="2094"/>
                </a:cubicBezTo>
                <a:lnTo>
                  <a:pt x="314" y="2087"/>
                </a:lnTo>
                <a:cubicBezTo>
                  <a:pt x="324" y="2046"/>
                  <a:pt x="336" y="2005"/>
                  <a:pt x="347" y="1965"/>
                </a:cubicBezTo>
                <a:cubicBezTo>
                  <a:pt x="389" y="2025"/>
                  <a:pt x="446" y="2077"/>
                  <a:pt x="513" y="2107"/>
                </a:cubicBezTo>
                <a:cubicBezTo>
                  <a:pt x="527" y="2114"/>
                  <a:pt x="541" y="2091"/>
                  <a:pt x="528" y="2082"/>
                </a:cubicBezTo>
                <a:cubicBezTo>
                  <a:pt x="463" y="2040"/>
                  <a:pt x="406" y="1997"/>
                  <a:pt x="354" y="1939"/>
                </a:cubicBezTo>
                <a:cubicBezTo>
                  <a:pt x="366" y="1898"/>
                  <a:pt x="378" y="1857"/>
                  <a:pt x="389" y="1816"/>
                </a:cubicBezTo>
                <a:cubicBezTo>
                  <a:pt x="417" y="1853"/>
                  <a:pt x="446" y="1891"/>
                  <a:pt x="476" y="1927"/>
                </a:cubicBezTo>
                <a:cubicBezTo>
                  <a:pt x="486" y="1940"/>
                  <a:pt x="506" y="1925"/>
                  <a:pt x="497" y="1911"/>
                </a:cubicBezTo>
                <a:cubicBezTo>
                  <a:pt x="465" y="1867"/>
                  <a:pt x="432" y="1825"/>
                  <a:pt x="399" y="1783"/>
                </a:cubicBezTo>
                <a:cubicBezTo>
                  <a:pt x="409" y="1745"/>
                  <a:pt x="420" y="1707"/>
                  <a:pt x="431" y="1669"/>
                </a:cubicBezTo>
                <a:cubicBezTo>
                  <a:pt x="682" y="1962"/>
                  <a:pt x="1148" y="2150"/>
                  <a:pt x="1480" y="1893"/>
                </a:cubicBezTo>
                <a:cubicBezTo>
                  <a:pt x="1442" y="2032"/>
                  <a:pt x="1405" y="2171"/>
                  <a:pt x="1368" y="2310"/>
                </a:cubicBezTo>
                <a:cubicBezTo>
                  <a:pt x="1286" y="2616"/>
                  <a:pt x="1201" y="2924"/>
                  <a:pt x="1134" y="3234"/>
                </a:cubicBezTo>
                <a:cubicBezTo>
                  <a:pt x="1133" y="3240"/>
                  <a:pt x="1133" y="3245"/>
                  <a:pt x="1135" y="3250"/>
                </a:cubicBezTo>
                <a:cubicBezTo>
                  <a:pt x="1044" y="3317"/>
                  <a:pt x="965" y="3375"/>
                  <a:pt x="849" y="3392"/>
                </a:cubicBezTo>
                <a:close/>
                <a:moveTo>
                  <a:pt x="1470" y="1838"/>
                </a:moveTo>
                <a:cubicBezTo>
                  <a:pt x="1334" y="1948"/>
                  <a:pt x="1155" y="1985"/>
                  <a:pt x="982" y="1954"/>
                </a:cubicBezTo>
                <a:cubicBezTo>
                  <a:pt x="780" y="1918"/>
                  <a:pt x="615" y="1795"/>
                  <a:pt x="467" y="1659"/>
                </a:cubicBezTo>
                <a:cubicBezTo>
                  <a:pt x="637" y="1650"/>
                  <a:pt x="803" y="1646"/>
                  <a:pt x="972" y="1674"/>
                </a:cubicBezTo>
                <a:cubicBezTo>
                  <a:pt x="1150" y="1704"/>
                  <a:pt x="1304" y="1772"/>
                  <a:pt x="1470" y="1838"/>
                </a:cubicBezTo>
                <a:close/>
                <a:moveTo>
                  <a:pt x="544" y="1195"/>
                </a:moveTo>
                <a:cubicBezTo>
                  <a:pt x="590" y="1240"/>
                  <a:pt x="660" y="1271"/>
                  <a:pt x="709" y="1296"/>
                </a:cubicBezTo>
                <a:cubicBezTo>
                  <a:pt x="854" y="1370"/>
                  <a:pt x="1012" y="1420"/>
                  <a:pt x="1173" y="1445"/>
                </a:cubicBezTo>
                <a:cubicBezTo>
                  <a:pt x="1309" y="1467"/>
                  <a:pt x="1480" y="1484"/>
                  <a:pt x="1617" y="1450"/>
                </a:cubicBezTo>
                <a:cubicBezTo>
                  <a:pt x="1566" y="1560"/>
                  <a:pt x="1535" y="1683"/>
                  <a:pt x="1505" y="1803"/>
                </a:cubicBezTo>
                <a:cubicBezTo>
                  <a:pt x="1503" y="1802"/>
                  <a:pt x="1502" y="1801"/>
                  <a:pt x="1501" y="1800"/>
                </a:cubicBezTo>
                <a:cubicBezTo>
                  <a:pt x="1353" y="1704"/>
                  <a:pt x="1164" y="1654"/>
                  <a:pt x="992" y="1624"/>
                </a:cubicBezTo>
                <a:cubicBezTo>
                  <a:pt x="813" y="1594"/>
                  <a:pt x="620" y="1586"/>
                  <a:pt x="442" y="1628"/>
                </a:cubicBezTo>
                <a:cubicBezTo>
                  <a:pt x="481" y="1484"/>
                  <a:pt x="518" y="1340"/>
                  <a:pt x="544" y="1195"/>
                </a:cubicBezTo>
                <a:close/>
                <a:moveTo>
                  <a:pt x="541" y="1127"/>
                </a:moveTo>
                <a:cubicBezTo>
                  <a:pt x="533" y="1098"/>
                  <a:pt x="512" y="1079"/>
                  <a:pt x="526" y="1046"/>
                </a:cubicBezTo>
                <a:cubicBezTo>
                  <a:pt x="534" y="1027"/>
                  <a:pt x="554" y="1011"/>
                  <a:pt x="576" y="1003"/>
                </a:cubicBezTo>
                <a:cubicBezTo>
                  <a:pt x="566" y="1020"/>
                  <a:pt x="559" y="1042"/>
                  <a:pt x="558" y="1067"/>
                </a:cubicBezTo>
                <a:cubicBezTo>
                  <a:pt x="558" y="1088"/>
                  <a:pt x="582" y="1094"/>
                  <a:pt x="592" y="1081"/>
                </a:cubicBezTo>
                <a:cubicBezTo>
                  <a:pt x="606" y="1093"/>
                  <a:pt x="620" y="1116"/>
                  <a:pt x="633" y="1128"/>
                </a:cubicBezTo>
                <a:cubicBezTo>
                  <a:pt x="656" y="1150"/>
                  <a:pt x="681" y="1169"/>
                  <a:pt x="708" y="1186"/>
                </a:cubicBezTo>
                <a:cubicBezTo>
                  <a:pt x="747" y="1210"/>
                  <a:pt x="789" y="1231"/>
                  <a:pt x="831" y="1250"/>
                </a:cubicBezTo>
                <a:cubicBezTo>
                  <a:pt x="916" y="1288"/>
                  <a:pt x="1004" y="1317"/>
                  <a:pt x="1095" y="1337"/>
                </a:cubicBezTo>
                <a:cubicBezTo>
                  <a:pt x="1275" y="1377"/>
                  <a:pt x="1464" y="1378"/>
                  <a:pt x="1642" y="1328"/>
                </a:cubicBezTo>
                <a:cubicBezTo>
                  <a:pt x="1659" y="1323"/>
                  <a:pt x="1661" y="1306"/>
                  <a:pt x="1653" y="1294"/>
                </a:cubicBezTo>
                <a:cubicBezTo>
                  <a:pt x="1659" y="1290"/>
                  <a:pt x="1664" y="1284"/>
                  <a:pt x="1666" y="1275"/>
                </a:cubicBezTo>
                <a:cubicBezTo>
                  <a:pt x="1667" y="1270"/>
                  <a:pt x="1668" y="1265"/>
                  <a:pt x="1669" y="1260"/>
                </a:cubicBezTo>
                <a:cubicBezTo>
                  <a:pt x="1696" y="1287"/>
                  <a:pt x="1699" y="1316"/>
                  <a:pt x="1678" y="1348"/>
                </a:cubicBezTo>
                <a:cubicBezTo>
                  <a:pt x="1674" y="1391"/>
                  <a:pt x="1649" y="1412"/>
                  <a:pt x="1601" y="1411"/>
                </a:cubicBezTo>
                <a:cubicBezTo>
                  <a:pt x="1576" y="1417"/>
                  <a:pt x="1548" y="1418"/>
                  <a:pt x="1522" y="1420"/>
                </a:cubicBezTo>
                <a:cubicBezTo>
                  <a:pt x="1470" y="1424"/>
                  <a:pt x="1418" y="1425"/>
                  <a:pt x="1366" y="1423"/>
                </a:cubicBezTo>
                <a:cubicBezTo>
                  <a:pt x="1263" y="1420"/>
                  <a:pt x="1160" y="1407"/>
                  <a:pt x="1060" y="1383"/>
                </a:cubicBezTo>
                <a:cubicBezTo>
                  <a:pt x="956" y="1359"/>
                  <a:pt x="856" y="1323"/>
                  <a:pt x="760" y="1279"/>
                </a:cubicBezTo>
                <a:cubicBezTo>
                  <a:pt x="700" y="1250"/>
                  <a:pt x="588" y="1207"/>
                  <a:pt x="539" y="1141"/>
                </a:cubicBezTo>
                <a:cubicBezTo>
                  <a:pt x="541" y="1137"/>
                  <a:pt x="542" y="1132"/>
                  <a:pt x="541" y="1127"/>
                </a:cubicBezTo>
                <a:close/>
                <a:moveTo>
                  <a:pt x="998" y="934"/>
                </a:moveTo>
                <a:cubicBezTo>
                  <a:pt x="1082" y="877"/>
                  <a:pt x="1073" y="785"/>
                  <a:pt x="1030" y="705"/>
                </a:cubicBezTo>
                <a:cubicBezTo>
                  <a:pt x="997" y="643"/>
                  <a:pt x="955" y="590"/>
                  <a:pt x="939" y="520"/>
                </a:cubicBezTo>
                <a:cubicBezTo>
                  <a:pt x="924" y="449"/>
                  <a:pt x="929" y="373"/>
                  <a:pt x="957" y="306"/>
                </a:cubicBezTo>
                <a:cubicBezTo>
                  <a:pt x="1015" y="167"/>
                  <a:pt x="1175" y="81"/>
                  <a:pt x="1323" y="117"/>
                </a:cubicBezTo>
                <a:cubicBezTo>
                  <a:pt x="1473" y="154"/>
                  <a:pt x="1573" y="310"/>
                  <a:pt x="1539" y="462"/>
                </a:cubicBezTo>
                <a:cubicBezTo>
                  <a:pt x="1506" y="611"/>
                  <a:pt x="1383" y="681"/>
                  <a:pt x="1307" y="801"/>
                </a:cubicBezTo>
                <a:cubicBezTo>
                  <a:pt x="1260" y="873"/>
                  <a:pt x="1261" y="959"/>
                  <a:pt x="1343" y="1004"/>
                </a:cubicBezTo>
                <a:cubicBezTo>
                  <a:pt x="1404" y="1037"/>
                  <a:pt x="1470" y="1042"/>
                  <a:pt x="1527" y="1086"/>
                </a:cubicBezTo>
                <a:cubicBezTo>
                  <a:pt x="1585" y="1132"/>
                  <a:pt x="1622" y="1192"/>
                  <a:pt x="1608" y="1267"/>
                </a:cubicBezTo>
                <a:cubicBezTo>
                  <a:pt x="1607" y="1274"/>
                  <a:pt x="1608" y="1280"/>
                  <a:pt x="1611" y="1285"/>
                </a:cubicBezTo>
                <a:cubicBezTo>
                  <a:pt x="1434" y="1327"/>
                  <a:pt x="1253" y="1326"/>
                  <a:pt x="1076" y="1283"/>
                </a:cubicBezTo>
                <a:cubicBezTo>
                  <a:pt x="990" y="1263"/>
                  <a:pt x="906" y="1233"/>
                  <a:pt x="826" y="1196"/>
                </a:cubicBezTo>
                <a:cubicBezTo>
                  <a:pt x="771" y="1172"/>
                  <a:pt x="718" y="1143"/>
                  <a:pt x="671" y="1106"/>
                </a:cubicBezTo>
                <a:cubicBezTo>
                  <a:pt x="650" y="1089"/>
                  <a:pt x="630" y="1057"/>
                  <a:pt x="603" y="1050"/>
                </a:cubicBezTo>
                <a:cubicBezTo>
                  <a:pt x="658" y="914"/>
                  <a:pt x="893" y="1007"/>
                  <a:pt x="998" y="934"/>
                </a:cubicBezTo>
                <a:moveTo>
                  <a:pt x="1175" y="3260"/>
                </a:moveTo>
                <a:cubicBezTo>
                  <a:pt x="1181" y="3256"/>
                  <a:pt x="1186" y="3250"/>
                  <a:pt x="1188" y="3242"/>
                </a:cubicBezTo>
                <a:cubicBezTo>
                  <a:pt x="1270" y="2940"/>
                  <a:pt x="1339" y="2635"/>
                  <a:pt x="1419" y="2333"/>
                </a:cubicBezTo>
                <a:cubicBezTo>
                  <a:pt x="1458" y="2187"/>
                  <a:pt x="1497" y="2042"/>
                  <a:pt x="1537" y="1896"/>
                </a:cubicBezTo>
                <a:cubicBezTo>
                  <a:pt x="1577" y="1748"/>
                  <a:pt x="1634" y="1594"/>
                  <a:pt x="1649" y="1440"/>
                </a:cubicBezTo>
                <a:cubicBezTo>
                  <a:pt x="1743" y="1402"/>
                  <a:pt x="1765" y="1281"/>
                  <a:pt x="1680" y="1215"/>
                </a:cubicBezTo>
                <a:cubicBezTo>
                  <a:pt x="1676" y="1213"/>
                  <a:pt x="1673" y="1212"/>
                  <a:pt x="1669" y="1211"/>
                </a:cubicBezTo>
                <a:cubicBezTo>
                  <a:pt x="1663" y="1150"/>
                  <a:pt x="1628" y="1096"/>
                  <a:pt x="1580" y="1053"/>
                </a:cubicBezTo>
                <a:cubicBezTo>
                  <a:pt x="1546" y="1024"/>
                  <a:pt x="1505" y="1000"/>
                  <a:pt x="1463" y="984"/>
                </a:cubicBezTo>
                <a:cubicBezTo>
                  <a:pt x="1423" y="968"/>
                  <a:pt x="1395" y="964"/>
                  <a:pt x="1362" y="932"/>
                </a:cubicBezTo>
                <a:cubicBezTo>
                  <a:pt x="1334" y="905"/>
                  <a:pt x="1327" y="902"/>
                  <a:pt x="1339" y="866"/>
                </a:cubicBezTo>
                <a:cubicBezTo>
                  <a:pt x="1345" y="846"/>
                  <a:pt x="1359" y="828"/>
                  <a:pt x="1372" y="812"/>
                </a:cubicBezTo>
                <a:cubicBezTo>
                  <a:pt x="1441" y="722"/>
                  <a:pt x="1527" y="655"/>
                  <a:pt x="1573" y="548"/>
                </a:cubicBezTo>
                <a:cubicBezTo>
                  <a:pt x="1615" y="451"/>
                  <a:pt x="1618" y="343"/>
                  <a:pt x="1570" y="248"/>
                </a:cubicBezTo>
                <a:cubicBezTo>
                  <a:pt x="1477" y="63"/>
                  <a:pt x="1252" y="0"/>
                  <a:pt x="1072" y="97"/>
                </a:cubicBezTo>
                <a:cubicBezTo>
                  <a:pt x="890" y="195"/>
                  <a:pt x="824" y="426"/>
                  <a:pt x="908" y="611"/>
                </a:cubicBezTo>
                <a:cubicBezTo>
                  <a:pt x="934" y="666"/>
                  <a:pt x="978" y="713"/>
                  <a:pt x="998" y="769"/>
                </a:cubicBezTo>
                <a:cubicBezTo>
                  <a:pt x="1047" y="901"/>
                  <a:pt x="891" y="919"/>
                  <a:pt x="800" y="920"/>
                </a:cubicBezTo>
                <a:cubicBezTo>
                  <a:pt x="730" y="920"/>
                  <a:pt x="642" y="930"/>
                  <a:pt x="594" y="979"/>
                </a:cubicBezTo>
                <a:cubicBezTo>
                  <a:pt x="550" y="970"/>
                  <a:pt x="509" y="987"/>
                  <a:pt x="490" y="1031"/>
                </a:cubicBezTo>
                <a:cubicBezTo>
                  <a:pt x="478" y="1061"/>
                  <a:pt x="479" y="1111"/>
                  <a:pt x="504" y="1136"/>
                </a:cubicBezTo>
                <a:cubicBezTo>
                  <a:pt x="507" y="1145"/>
                  <a:pt x="512" y="1154"/>
                  <a:pt x="517" y="1163"/>
                </a:cubicBezTo>
                <a:cubicBezTo>
                  <a:pt x="403" y="1469"/>
                  <a:pt x="335" y="1796"/>
                  <a:pt x="250" y="2111"/>
                </a:cubicBezTo>
                <a:cubicBezTo>
                  <a:pt x="207" y="2269"/>
                  <a:pt x="164" y="2427"/>
                  <a:pt x="121" y="2586"/>
                </a:cubicBezTo>
                <a:cubicBezTo>
                  <a:pt x="98" y="2670"/>
                  <a:pt x="75" y="2754"/>
                  <a:pt x="52" y="2839"/>
                </a:cubicBezTo>
                <a:cubicBezTo>
                  <a:pt x="39" y="2890"/>
                  <a:pt x="0" y="2961"/>
                  <a:pt x="24" y="3012"/>
                </a:cubicBezTo>
                <a:cubicBezTo>
                  <a:pt x="28" y="3020"/>
                  <a:pt x="33" y="3024"/>
                  <a:pt x="39" y="3027"/>
                </a:cubicBezTo>
                <a:cubicBezTo>
                  <a:pt x="67" y="3232"/>
                  <a:pt x="290" y="3369"/>
                  <a:pt x="475" y="3419"/>
                </a:cubicBezTo>
                <a:cubicBezTo>
                  <a:pt x="697" y="3478"/>
                  <a:pt x="1016" y="3493"/>
                  <a:pt x="1172" y="3286"/>
                </a:cubicBezTo>
                <a:cubicBezTo>
                  <a:pt x="1178" y="3277"/>
                  <a:pt x="1178" y="3268"/>
                  <a:pt x="1175" y="3260"/>
                </a:cubicBezTo>
              </a:path>
            </a:pathLst>
          </a:custGeom>
          <a:solidFill>
            <a:srgbClr val="F5A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7" name="Grupo 736"/>
          <p:cNvGrpSpPr/>
          <p:nvPr/>
        </p:nvGrpSpPr>
        <p:grpSpPr>
          <a:xfrm>
            <a:off x="8738428" y="63063"/>
            <a:ext cx="1403350" cy="811213"/>
            <a:chOff x="6651625" y="141288"/>
            <a:chExt cx="1403350" cy="811213"/>
          </a:xfrm>
        </p:grpSpPr>
        <p:sp>
          <p:nvSpPr>
            <p:cNvPr id="123" name="Freeform 723"/>
            <p:cNvSpPr>
              <a:spLocks noEditPoints="1"/>
            </p:cNvSpPr>
            <p:nvPr/>
          </p:nvSpPr>
          <p:spPr bwMode="auto">
            <a:xfrm>
              <a:off x="6651625" y="141288"/>
              <a:ext cx="1403350" cy="811213"/>
            </a:xfrm>
            <a:custGeom>
              <a:avLst/>
              <a:gdLst>
                <a:gd name="T0" fmla="*/ 1735 w 2736"/>
                <a:gd name="T1" fmla="*/ 345 h 1582"/>
                <a:gd name="T2" fmla="*/ 1356 w 2736"/>
                <a:gd name="T3" fmla="*/ 1518 h 1582"/>
                <a:gd name="T4" fmla="*/ 1715 w 2736"/>
                <a:gd name="T5" fmla="*/ 468 h 1582"/>
                <a:gd name="T6" fmla="*/ 1641 w 2736"/>
                <a:gd name="T7" fmla="*/ 147 h 1582"/>
                <a:gd name="T8" fmla="*/ 1753 w 2736"/>
                <a:gd name="T9" fmla="*/ 978 h 1582"/>
                <a:gd name="T10" fmla="*/ 1794 w 2736"/>
                <a:gd name="T11" fmla="*/ 686 h 1582"/>
                <a:gd name="T12" fmla="*/ 2059 w 2736"/>
                <a:gd name="T13" fmla="*/ 659 h 1582"/>
                <a:gd name="T14" fmla="*/ 2023 w 2736"/>
                <a:gd name="T15" fmla="*/ 1097 h 1582"/>
                <a:gd name="T16" fmla="*/ 1816 w 2736"/>
                <a:gd name="T17" fmla="*/ 457 h 1582"/>
                <a:gd name="T18" fmla="*/ 2659 w 2736"/>
                <a:gd name="T19" fmla="*/ 912 h 1582"/>
                <a:gd name="T20" fmla="*/ 1978 w 2736"/>
                <a:gd name="T21" fmla="*/ 1385 h 1582"/>
                <a:gd name="T22" fmla="*/ 1716 w 2736"/>
                <a:gd name="T23" fmla="*/ 1148 h 1582"/>
                <a:gd name="T24" fmla="*/ 1744 w 2736"/>
                <a:gd name="T25" fmla="*/ 1022 h 1582"/>
                <a:gd name="T26" fmla="*/ 1797 w 2736"/>
                <a:gd name="T27" fmla="*/ 635 h 1582"/>
                <a:gd name="T28" fmla="*/ 1816 w 2736"/>
                <a:gd name="T29" fmla="*/ 457 h 1582"/>
                <a:gd name="T30" fmla="*/ 1156 w 2736"/>
                <a:gd name="T31" fmla="*/ 1310 h 1582"/>
                <a:gd name="T32" fmla="*/ 1329 w 2736"/>
                <a:gd name="T33" fmla="*/ 969 h 1582"/>
                <a:gd name="T34" fmla="*/ 1405 w 2736"/>
                <a:gd name="T35" fmla="*/ 836 h 1582"/>
                <a:gd name="T36" fmla="*/ 1373 w 2736"/>
                <a:gd name="T37" fmla="*/ 607 h 1582"/>
                <a:gd name="T38" fmla="*/ 1174 w 2736"/>
                <a:gd name="T39" fmla="*/ 551 h 1582"/>
                <a:gd name="T40" fmla="*/ 1543 w 2736"/>
                <a:gd name="T41" fmla="*/ 160 h 1582"/>
                <a:gd name="T42" fmla="*/ 1658 w 2736"/>
                <a:gd name="T43" fmla="*/ 789 h 1582"/>
                <a:gd name="T44" fmla="*/ 1451 w 2736"/>
                <a:gd name="T45" fmla="*/ 1414 h 1582"/>
                <a:gd name="T46" fmla="*/ 737 w 2736"/>
                <a:gd name="T47" fmla="*/ 1118 h 1582"/>
                <a:gd name="T48" fmla="*/ 202 w 2736"/>
                <a:gd name="T49" fmla="*/ 714 h 1582"/>
                <a:gd name="T50" fmla="*/ 1006 w 2736"/>
                <a:gd name="T51" fmla="*/ 547 h 1582"/>
                <a:gd name="T52" fmla="*/ 1345 w 2736"/>
                <a:gd name="T53" fmla="*/ 629 h 1582"/>
                <a:gd name="T54" fmla="*/ 737 w 2736"/>
                <a:gd name="T55" fmla="*/ 1118 h 1582"/>
                <a:gd name="T56" fmla="*/ 1127 w 2736"/>
                <a:gd name="T57" fmla="*/ 537 h 1582"/>
                <a:gd name="T58" fmla="*/ 724 w 2736"/>
                <a:gd name="T59" fmla="*/ 247 h 1582"/>
                <a:gd name="T60" fmla="*/ 653 w 2736"/>
                <a:gd name="T61" fmla="*/ 1201 h 1582"/>
                <a:gd name="T62" fmla="*/ 1238 w 2736"/>
                <a:gd name="T63" fmla="*/ 1498 h 1582"/>
                <a:gd name="T64" fmla="*/ 1271 w 2736"/>
                <a:gd name="T65" fmla="*/ 1514 h 1582"/>
                <a:gd name="T66" fmla="*/ 1706 w 2736"/>
                <a:gd name="T67" fmla="*/ 1190 h 1582"/>
                <a:gd name="T68" fmla="*/ 2712 w 2736"/>
                <a:gd name="T69" fmla="*/ 927 h 1582"/>
                <a:gd name="T70" fmla="*/ 1788 w 2736"/>
                <a:gd name="T71" fmla="*/ 412 h 1582"/>
                <a:gd name="T72" fmla="*/ 1389 w 2736"/>
                <a:gd name="T73" fmla="*/ 9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36" h="1582">
                  <a:moveTo>
                    <a:pt x="1641" y="147"/>
                  </a:moveTo>
                  <a:cubicBezTo>
                    <a:pt x="1693" y="200"/>
                    <a:pt x="1718" y="275"/>
                    <a:pt x="1735" y="345"/>
                  </a:cubicBezTo>
                  <a:cubicBezTo>
                    <a:pt x="1772" y="499"/>
                    <a:pt x="1767" y="660"/>
                    <a:pt x="1746" y="816"/>
                  </a:cubicBezTo>
                  <a:cubicBezTo>
                    <a:pt x="1717" y="1035"/>
                    <a:pt x="1656" y="1533"/>
                    <a:pt x="1356" y="1518"/>
                  </a:cubicBezTo>
                  <a:cubicBezTo>
                    <a:pt x="1483" y="1495"/>
                    <a:pt x="1571" y="1331"/>
                    <a:pt x="1609" y="1218"/>
                  </a:cubicBezTo>
                  <a:cubicBezTo>
                    <a:pt x="1690" y="978"/>
                    <a:pt x="1727" y="721"/>
                    <a:pt x="1715" y="468"/>
                  </a:cubicBezTo>
                  <a:cubicBezTo>
                    <a:pt x="1708" y="324"/>
                    <a:pt x="1657" y="113"/>
                    <a:pt x="1494" y="88"/>
                  </a:cubicBezTo>
                  <a:cubicBezTo>
                    <a:pt x="1546" y="83"/>
                    <a:pt x="1602" y="106"/>
                    <a:pt x="1641" y="147"/>
                  </a:cubicBezTo>
                  <a:close/>
                  <a:moveTo>
                    <a:pt x="1759" y="982"/>
                  </a:moveTo>
                  <a:cubicBezTo>
                    <a:pt x="1757" y="980"/>
                    <a:pt x="1755" y="978"/>
                    <a:pt x="1753" y="978"/>
                  </a:cubicBezTo>
                  <a:cubicBezTo>
                    <a:pt x="1766" y="910"/>
                    <a:pt x="1778" y="841"/>
                    <a:pt x="1786" y="773"/>
                  </a:cubicBezTo>
                  <a:cubicBezTo>
                    <a:pt x="1789" y="744"/>
                    <a:pt x="1792" y="715"/>
                    <a:pt x="1794" y="686"/>
                  </a:cubicBezTo>
                  <a:cubicBezTo>
                    <a:pt x="1797" y="685"/>
                    <a:pt x="1799" y="685"/>
                    <a:pt x="1802" y="684"/>
                  </a:cubicBezTo>
                  <a:cubicBezTo>
                    <a:pt x="1886" y="645"/>
                    <a:pt x="1969" y="621"/>
                    <a:pt x="2059" y="659"/>
                  </a:cubicBezTo>
                  <a:cubicBezTo>
                    <a:pt x="2151" y="697"/>
                    <a:pt x="2210" y="799"/>
                    <a:pt x="2202" y="897"/>
                  </a:cubicBezTo>
                  <a:cubicBezTo>
                    <a:pt x="2194" y="994"/>
                    <a:pt x="2117" y="1076"/>
                    <a:pt x="2023" y="1097"/>
                  </a:cubicBezTo>
                  <a:cubicBezTo>
                    <a:pt x="1918" y="1121"/>
                    <a:pt x="1821" y="1063"/>
                    <a:pt x="1759" y="982"/>
                  </a:cubicBezTo>
                  <a:close/>
                  <a:moveTo>
                    <a:pt x="1816" y="457"/>
                  </a:moveTo>
                  <a:cubicBezTo>
                    <a:pt x="1966" y="324"/>
                    <a:pt x="2198" y="220"/>
                    <a:pt x="2391" y="329"/>
                  </a:cubicBezTo>
                  <a:cubicBezTo>
                    <a:pt x="2584" y="437"/>
                    <a:pt x="2675" y="702"/>
                    <a:pt x="2659" y="912"/>
                  </a:cubicBezTo>
                  <a:cubicBezTo>
                    <a:pt x="2643" y="1125"/>
                    <a:pt x="2503" y="1332"/>
                    <a:pt x="2294" y="1397"/>
                  </a:cubicBezTo>
                  <a:cubicBezTo>
                    <a:pt x="2191" y="1429"/>
                    <a:pt x="2077" y="1426"/>
                    <a:pt x="1978" y="1385"/>
                  </a:cubicBezTo>
                  <a:cubicBezTo>
                    <a:pt x="1866" y="1340"/>
                    <a:pt x="1790" y="1247"/>
                    <a:pt x="1721" y="1152"/>
                  </a:cubicBezTo>
                  <a:cubicBezTo>
                    <a:pt x="1719" y="1150"/>
                    <a:pt x="1718" y="1149"/>
                    <a:pt x="1716" y="1148"/>
                  </a:cubicBezTo>
                  <a:cubicBezTo>
                    <a:pt x="1721" y="1129"/>
                    <a:pt x="1725" y="1109"/>
                    <a:pt x="1730" y="1090"/>
                  </a:cubicBezTo>
                  <a:cubicBezTo>
                    <a:pt x="1735" y="1067"/>
                    <a:pt x="1739" y="1044"/>
                    <a:pt x="1744" y="1022"/>
                  </a:cubicBezTo>
                  <a:cubicBezTo>
                    <a:pt x="1873" y="1222"/>
                    <a:pt x="2207" y="1170"/>
                    <a:pt x="2247" y="921"/>
                  </a:cubicBezTo>
                  <a:cubicBezTo>
                    <a:pt x="2287" y="680"/>
                    <a:pt x="1995" y="497"/>
                    <a:pt x="1797" y="635"/>
                  </a:cubicBezTo>
                  <a:cubicBezTo>
                    <a:pt x="1800" y="579"/>
                    <a:pt x="1800" y="521"/>
                    <a:pt x="1794" y="464"/>
                  </a:cubicBezTo>
                  <a:cubicBezTo>
                    <a:pt x="1801" y="465"/>
                    <a:pt x="1809" y="463"/>
                    <a:pt x="1816" y="457"/>
                  </a:cubicBezTo>
                  <a:moveTo>
                    <a:pt x="1277" y="1463"/>
                  </a:moveTo>
                  <a:cubicBezTo>
                    <a:pt x="1211" y="1442"/>
                    <a:pt x="1176" y="1370"/>
                    <a:pt x="1156" y="1310"/>
                  </a:cubicBezTo>
                  <a:cubicBezTo>
                    <a:pt x="1125" y="1212"/>
                    <a:pt x="1126" y="1109"/>
                    <a:pt x="1142" y="1009"/>
                  </a:cubicBezTo>
                  <a:cubicBezTo>
                    <a:pt x="1202" y="987"/>
                    <a:pt x="1263" y="972"/>
                    <a:pt x="1329" y="969"/>
                  </a:cubicBezTo>
                  <a:cubicBezTo>
                    <a:pt x="1341" y="969"/>
                    <a:pt x="1348" y="961"/>
                    <a:pt x="1350" y="952"/>
                  </a:cubicBezTo>
                  <a:cubicBezTo>
                    <a:pt x="1387" y="925"/>
                    <a:pt x="1400" y="883"/>
                    <a:pt x="1405" y="836"/>
                  </a:cubicBezTo>
                  <a:cubicBezTo>
                    <a:pt x="1412" y="768"/>
                    <a:pt x="1413" y="680"/>
                    <a:pt x="1385" y="617"/>
                  </a:cubicBezTo>
                  <a:cubicBezTo>
                    <a:pt x="1382" y="611"/>
                    <a:pt x="1378" y="608"/>
                    <a:pt x="1373" y="607"/>
                  </a:cubicBezTo>
                  <a:cubicBezTo>
                    <a:pt x="1378" y="589"/>
                    <a:pt x="1370" y="568"/>
                    <a:pt x="1347" y="569"/>
                  </a:cubicBezTo>
                  <a:cubicBezTo>
                    <a:pt x="1288" y="572"/>
                    <a:pt x="1230" y="566"/>
                    <a:pt x="1174" y="551"/>
                  </a:cubicBezTo>
                  <a:cubicBezTo>
                    <a:pt x="1170" y="459"/>
                    <a:pt x="1191" y="369"/>
                    <a:pt x="1241" y="289"/>
                  </a:cubicBezTo>
                  <a:cubicBezTo>
                    <a:pt x="1303" y="190"/>
                    <a:pt x="1424" y="85"/>
                    <a:pt x="1543" y="160"/>
                  </a:cubicBezTo>
                  <a:cubicBezTo>
                    <a:pt x="1646" y="224"/>
                    <a:pt x="1663" y="355"/>
                    <a:pt x="1669" y="466"/>
                  </a:cubicBezTo>
                  <a:cubicBezTo>
                    <a:pt x="1675" y="573"/>
                    <a:pt x="1670" y="682"/>
                    <a:pt x="1658" y="789"/>
                  </a:cubicBezTo>
                  <a:cubicBezTo>
                    <a:pt x="1645" y="900"/>
                    <a:pt x="1623" y="1009"/>
                    <a:pt x="1593" y="1116"/>
                  </a:cubicBezTo>
                  <a:cubicBezTo>
                    <a:pt x="1563" y="1218"/>
                    <a:pt x="1532" y="1340"/>
                    <a:pt x="1451" y="1414"/>
                  </a:cubicBezTo>
                  <a:cubicBezTo>
                    <a:pt x="1406" y="1455"/>
                    <a:pt x="1337" y="1483"/>
                    <a:pt x="1277" y="1463"/>
                  </a:cubicBezTo>
                  <a:close/>
                  <a:moveTo>
                    <a:pt x="737" y="1118"/>
                  </a:moveTo>
                  <a:cubicBezTo>
                    <a:pt x="619" y="1157"/>
                    <a:pt x="496" y="1160"/>
                    <a:pt x="390" y="1088"/>
                  </a:cubicBezTo>
                  <a:cubicBezTo>
                    <a:pt x="268" y="1006"/>
                    <a:pt x="203" y="859"/>
                    <a:pt x="202" y="714"/>
                  </a:cubicBezTo>
                  <a:cubicBezTo>
                    <a:pt x="200" y="460"/>
                    <a:pt x="460" y="153"/>
                    <a:pt x="728" y="318"/>
                  </a:cubicBezTo>
                  <a:cubicBezTo>
                    <a:pt x="831" y="381"/>
                    <a:pt x="901" y="485"/>
                    <a:pt x="1006" y="547"/>
                  </a:cubicBezTo>
                  <a:cubicBezTo>
                    <a:pt x="1109" y="608"/>
                    <a:pt x="1225" y="634"/>
                    <a:pt x="1345" y="629"/>
                  </a:cubicBezTo>
                  <a:cubicBezTo>
                    <a:pt x="1345" y="629"/>
                    <a:pt x="1345" y="629"/>
                    <a:pt x="1345" y="629"/>
                  </a:cubicBezTo>
                  <a:cubicBezTo>
                    <a:pt x="1341" y="715"/>
                    <a:pt x="1394" y="860"/>
                    <a:pt x="1314" y="925"/>
                  </a:cubicBezTo>
                  <a:cubicBezTo>
                    <a:pt x="1103" y="914"/>
                    <a:pt x="930" y="1055"/>
                    <a:pt x="737" y="1118"/>
                  </a:cubicBezTo>
                  <a:close/>
                  <a:moveTo>
                    <a:pt x="1389" y="96"/>
                  </a:moveTo>
                  <a:cubicBezTo>
                    <a:pt x="1219" y="147"/>
                    <a:pt x="1127" y="370"/>
                    <a:pt x="1127" y="537"/>
                  </a:cubicBezTo>
                  <a:cubicBezTo>
                    <a:pt x="1070" y="516"/>
                    <a:pt x="1015" y="486"/>
                    <a:pt x="966" y="445"/>
                  </a:cubicBezTo>
                  <a:cubicBezTo>
                    <a:pt x="886" y="379"/>
                    <a:pt x="819" y="294"/>
                    <a:pt x="724" y="247"/>
                  </a:cubicBezTo>
                  <a:cubicBezTo>
                    <a:pt x="556" y="165"/>
                    <a:pt x="362" y="247"/>
                    <a:pt x="251" y="385"/>
                  </a:cubicBezTo>
                  <a:cubicBezTo>
                    <a:pt x="0" y="697"/>
                    <a:pt x="217" y="1267"/>
                    <a:pt x="653" y="1201"/>
                  </a:cubicBezTo>
                  <a:cubicBezTo>
                    <a:pt x="815" y="1176"/>
                    <a:pt x="954" y="1084"/>
                    <a:pt x="1104" y="1023"/>
                  </a:cubicBezTo>
                  <a:cubicBezTo>
                    <a:pt x="1062" y="1180"/>
                    <a:pt x="1083" y="1421"/>
                    <a:pt x="1238" y="1498"/>
                  </a:cubicBezTo>
                  <a:cubicBezTo>
                    <a:pt x="1248" y="1504"/>
                    <a:pt x="1258" y="1508"/>
                    <a:pt x="1269" y="1511"/>
                  </a:cubicBezTo>
                  <a:cubicBezTo>
                    <a:pt x="1269" y="1512"/>
                    <a:pt x="1270" y="1514"/>
                    <a:pt x="1271" y="1514"/>
                  </a:cubicBezTo>
                  <a:cubicBezTo>
                    <a:pt x="1408" y="1582"/>
                    <a:pt x="1556" y="1495"/>
                    <a:pt x="1631" y="1375"/>
                  </a:cubicBezTo>
                  <a:cubicBezTo>
                    <a:pt x="1667" y="1318"/>
                    <a:pt x="1689" y="1255"/>
                    <a:pt x="1706" y="1190"/>
                  </a:cubicBezTo>
                  <a:cubicBezTo>
                    <a:pt x="1831" y="1410"/>
                    <a:pt x="2067" y="1527"/>
                    <a:pt x="2318" y="1444"/>
                  </a:cubicBezTo>
                  <a:cubicBezTo>
                    <a:pt x="2540" y="1371"/>
                    <a:pt x="2689" y="1155"/>
                    <a:pt x="2712" y="927"/>
                  </a:cubicBezTo>
                  <a:cubicBezTo>
                    <a:pt x="2736" y="694"/>
                    <a:pt x="2635" y="402"/>
                    <a:pt x="2422" y="281"/>
                  </a:cubicBezTo>
                  <a:cubicBezTo>
                    <a:pt x="2213" y="162"/>
                    <a:pt x="1950" y="255"/>
                    <a:pt x="1788" y="412"/>
                  </a:cubicBezTo>
                  <a:cubicBezTo>
                    <a:pt x="1776" y="327"/>
                    <a:pt x="1752" y="246"/>
                    <a:pt x="1709" y="175"/>
                  </a:cubicBezTo>
                  <a:cubicBezTo>
                    <a:pt x="1642" y="67"/>
                    <a:pt x="1491" y="0"/>
                    <a:pt x="1389" y="96"/>
                  </a:cubicBezTo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724"/>
            <p:cNvSpPr>
              <a:spLocks/>
            </p:cNvSpPr>
            <p:nvPr/>
          </p:nvSpPr>
          <p:spPr bwMode="auto">
            <a:xfrm>
              <a:off x="6810375" y="309563"/>
              <a:ext cx="187325" cy="111125"/>
            </a:xfrm>
            <a:custGeom>
              <a:avLst/>
              <a:gdLst>
                <a:gd name="T0" fmla="*/ 6 w 367"/>
                <a:gd name="T1" fmla="*/ 188 h 215"/>
                <a:gd name="T2" fmla="*/ 27 w 367"/>
                <a:gd name="T3" fmla="*/ 201 h 215"/>
                <a:gd name="T4" fmla="*/ 334 w 367"/>
                <a:gd name="T5" fmla="*/ 95 h 215"/>
                <a:gd name="T6" fmla="*/ 349 w 367"/>
                <a:gd name="T7" fmla="*/ 63 h 215"/>
                <a:gd name="T8" fmla="*/ 6 w 367"/>
                <a:gd name="T9" fmla="*/ 18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15">
                  <a:moveTo>
                    <a:pt x="6" y="188"/>
                  </a:moveTo>
                  <a:cubicBezTo>
                    <a:pt x="0" y="202"/>
                    <a:pt x="19" y="215"/>
                    <a:pt x="27" y="201"/>
                  </a:cubicBezTo>
                  <a:cubicBezTo>
                    <a:pt x="96" y="93"/>
                    <a:pt x="215" y="62"/>
                    <a:pt x="334" y="95"/>
                  </a:cubicBezTo>
                  <a:cubicBezTo>
                    <a:pt x="352" y="100"/>
                    <a:pt x="367" y="73"/>
                    <a:pt x="349" y="63"/>
                  </a:cubicBezTo>
                  <a:cubicBezTo>
                    <a:pt x="225" y="0"/>
                    <a:pt x="64" y="67"/>
                    <a:pt x="6" y="188"/>
                  </a:cubicBezTo>
                  <a:close/>
                </a:path>
              </a:pathLst>
            </a:custGeom>
            <a:solidFill>
              <a:srgbClr val="F5A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1989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5AF416-FCDE-420D-BEAF-4ED139AE3AE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9E8840E2-5CB8-4803-99C9-B1235E8AC8DC}"/>
              </a:ext>
            </a:extLst>
          </p:cNvPr>
          <p:cNvGrpSpPr/>
          <p:nvPr/>
        </p:nvGrpSpPr>
        <p:grpSpPr>
          <a:xfrm>
            <a:off x="1021139" y="5298574"/>
            <a:ext cx="1800200" cy="521878"/>
            <a:chOff x="2851759" y="3796461"/>
            <a:chExt cx="1800000" cy="521878"/>
          </a:xfrm>
        </p:grpSpPr>
        <p:sp>
          <p:nvSpPr>
            <p:cNvPr id="10" name="Text Placeholder 3">
              <a:extLst>
                <a:ext uri="{FF2B5EF4-FFF2-40B4-BE49-F238E27FC236}">
                  <a16:creationId xmlns="" xmlns:a16="http://schemas.microsoft.com/office/drawing/2014/main" id="{3DED3163-5693-4E9A-8C6D-6159AC88C0D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1" name="Text Placeholder 5">
              <a:extLst>
                <a:ext uri="{FF2B5EF4-FFF2-40B4-BE49-F238E27FC236}">
                  <a16:creationId xmlns="" xmlns:a16="http://schemas.microsoft.com/office/drawing/2014/main" id="{E0E425F7-9F64-4A3E-A57A-9F255B3DDC2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Teacher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F1497D-72A2-4F3C-B1FF-FBDDB2AA607D}"/>
              </a:ext>
            </a:extLst>
          </p:cNvPr>
          <p:cNvSpPr txBox="1"/>
          <p:nvPr/>
        </p:nvSpPr>
        <p:spPr>
          <a:xfrm>
            <a:off x="1021139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="" xmlns:a16="http://schemas.microsoft.com/office/drawing/2014/main" id="{3CC63F54-B3C7-4E31-8A4F-B52C8E1CF473}"/>
              </a:ext>
            </a:extLst>
          </p:cNvPr>
          <p:cNvGrpSpPr/>
          <p:nvPr/>
        </p:nvGrpSpPr>
        <p:grpSpPr>
          <a:xfrm>
            <a:off x="3799220" y="5298574"/>
            <a:ext cx="1800200" cy="521878"/>
            <a:chOff x="2851759" y="3796461"/>
            <a:chExt cx="1800000" cy="521878"/>
          </a:xfrm>
        </p:grpSpPr>
        <p:sp>
          <p:nvSpPr>
            <p:cNvPr id="14" name="Text Placeholder 3">
              <a:extLst>
                <a:ext uri="{FF2B5EF4-FFF2-40B4-BE49-F238E27FC236}">
                  <a16:creationId xmlns="" xmlns:a16="http://schemas.microsoft.com/office/drawing/2014/main" id="{E63B2EA4-FB3C-4405-8BBB-FF75E08F4FE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="" xmlns:a16="http://schemas.microsoft.com/office/drawing/2014/main" id="{8AB4F181-2277-4950-8237-C87F7BC23F0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2"/>
                  </a:solidFill>
                </a:rPr>
                <a:t>Teacher</a:t>
              </a:r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6A13B8B-2376-4A37-BF40-A501740C69D4}"/>
              </a:ext>
            </a:extLst>
          </p:cNvPr>
          <p:cNvSpPr txBox="1"/>
          <p:nvPr/>
        </p:nvSpPr>
        <p:spPr>
          <a:xfrm>
            <a:off x="3799187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="" xmlns:a16="http://schemas.microsoft.com/office/drawing/2014/main" id="{6C6F326D-3758-4FCE-96E3-BEB556541304}"/>
              </a:ext>
            </a:extLst>
          </p:cNvPr>
          <p:cNvGrpSpPr/>
          <p:nvPr/>
        </p:nvGrpSpPr>
        <p:grpSpPr>
          <a:xfrm>
            <a:off x="6577301" y="5298574"/>
            <a:ext cx="1800200" cy="521878"/>
            <a:chOff x="2851759" y="3796461"/>
            <a:chExt cx="1800000" cy="521878"/>
          </a:xfrm>
        </p:grpSpPr>
        <p:sp>
          <p:nvSpPr>
            <p:cNvPr id="18" name="Text Placeholder 3">
              <a:extLst>
                <a:ext uri="{FF2B5EF4-FFF2-40B4-BE49-F238E27FC236}">
                  <a16:creationId xmlns="" xmlns:a16="http://schemas.microsoft.com/office/drawing/2014/main" id="{D311C138-8553-4CCE-B008-1DD48350555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="" xmlns:a16="http://schemas.microsoft.com/office/drawing/2014/main" id="{BF7AEBFC-2B9D-42AC-B701-B958BAE0121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accent3"/>
                  </a:solidFill>
                  <a:cs typeface="Arial" pitchFamily="34" charset="0"/>
                </a:rPr>
                <a:t>Teacher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D292099-D704-4060-816F-FCE6A01E014D}"/>
              </a:ext>
            </a:extLst>
          </p:cNvPr>
          <p:cNvSpPr txBox="1"/>
          <p:nvPr/>
        </p:nvSpPr>
        <p:spPr>
          <a:xfrm>
            <a:off x="6577235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6">
            <a:extLst>
              <a:ext uri="{FF2B5EF4-FFF2-40B4-BE49-F238E27FC236}">
                <a16:creationId xmlns="" xmlns:a16="http://schemas.microsoft.com/office/drawing/2014/main" id="{8FFFA59B-113D-420A-9730-1B192DD04C2A}"/>
              </a:ext>
            </a:extLst>
          </p:cNvPr>
          <p:cNvGrpSpPr/>
          <p:nvPr/>
        </p:nvGrpSpPr>
        <p:grpSpPr>
          <a:xfrm>
            <a:off x="9355382" y="5298574"/>
            <a:ext cx="1800200" cy="521878"/>
            <a:chOff x="2851759" y="3796461"/>
            <a:chExt cx="1800000" cy="521878"/>
          </a:xfrm>
        </p:grpSpPr>
        <p:sp>
          <p:nvSpPr>
            <p:cNvPr id="22" name="Text Placeholder 3">
              <a:extLst>
                <a:ext uri="{FF2B5EF4-FFF2-40B4-BE49-F238E27FC236}">
                  <a16:creationId xmlns="" xmlns:a16="http://schemas.microsoft.com/office/drawing/2014/main" id="{CD6A1900-95AF-405B-83B0-5A3B49763FD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23" name="Text Placeholder 5">
              <a:extLst>
                <a:ext uri="{FF2B5EF4-FFF2-40B4-BE49-F238E27FC236}">
                  <a16:creationId xmlns="" xmlns:a16="http://schemas.microsoft.com/office/drawing/2014/main" id="{8A3C95C5-9FD3-4BD9-8685-D69DA76BDF0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4"/>
                  </a:solidFill>
                </a:rPr>
                <a:t>Teacher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93000F7-01EA-4189-9B7C-D3A9E08FDC0F}"/>
              </a:ext>
            </a:extLst>
          </p:cNvPr>
          <p:cNvSpPr txBox="1"/>
          <p:nvPr/>
        </p:nvSpPr>
        <p:spPr>
          <a:xfrm>
            <a:off x="9355282" y="5883798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29">
            <a:extLst>
              <a:ext uri="{FF2B5EF4-FFF2-40B4-BE49-F238E27FC236}">
                <a16:creationId xmlns="" xmlns:a16="http://schemas.microsoft.com/office/drawing/2014/main" id="{7A8E5B87-4700-4800-B813-837F1C08E6D2}"/>
              </a:ext>
            </a:extLst>
          </p:cNvPr>
          <p:cNvSpPr/>
          <p:nvPr/>
        </p:nvSpPr>
        <p:spPr>
          <a:xfrm>
            <a:off x="9812404" y="512537"/>
            <a:ext cx="1995988" cy="199598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A19DA3B-586F-43F9-97CD-BF16ED2C9B56}"/>
              </a:ext>
            </a:extLst>
          </p:cNvPr>
          <p:cNvSpPr txBox="1"/>
          <p:nvPr/>
        </p:nvSpPr>
        <p:spPr>
          <a:xfrm>
            <a:off x="9954002" y="1359165"/>
            <a:ext cx="1737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2B19F4E3-F7DF-4392-856F-B0A6126753D4}"/>
              </a:ext>
            </a:extLst>
          </p:cNvPr>
          <p:cNvSpPr/>
          <p:nvPr/>
        </p:nvSpPr>
        <p:spPr>
          <a:xfrm>
            <a:off x="10569193" y="774987"/>
            <a:ext cx="507427" cy="542394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F357E3C-E2D3-44A7-8D1B-ADD77829EF5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9BDE550-A4F2-4F39-BBBD-FE31B1E3D45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4FFDA4D1-F75E-4278-8C63-9A574E1340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968CB7B4-BC52-4385-B667-0DA11D0E797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09A96D8-9C4F-4BB4-A956-9D24B2998770}"/>
              </a:ext>
            </a:extLst>
          </p:cNvPr>
          <p:cNvGrpSpPr/>
          <p:nvPr/>
        </p:nvGrpSpPr>
        <p:grpSpPr>
          <a:xfrm>
            <a:off x="5355682" y="2630490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D554519E-5EBF-4F26-9241-4846788E417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AC46DA4-9450-4D22-98F8-2CFDA24D6A5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4047285-C070-479B-BFC8-1796A4C84E6D}"/>
              </a:ext>
            </a:extLst>
          </p:cNvPr>
          <p:cNvCxnSpPr>
            <a:cxnSpLocks/>
          </p:cNvCxnSpPr>
          <p:nvPr/>
        </p:nvCxnSpPr>
        <p:spPr>
          <a:xfrm>
            <a:off x="950615" y="279725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031264F-1997-4CBE-B9E8-52C34A6AB7A8}"/>
              </a:ext>
            </a:extLst>
          </p:cNvPr>
          <p:cNvGrpSpPr/>
          <p:nvPr/>
        </p:nvGrpSpPr>
        <p:grpSpPr>
          <a:xfrm>
            <a:off x="2827080" y="2630490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32288EE-1AD4-44B1-B059-495B93CA4AA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3E15DDE-68D2-49BD-9349-12ADA9B5AB0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F86747F-AF68-4F08-85BB-5CA0786E1E07}"/>
              </a:ext>
            </a:extLst>
          </p:cNvPr>
          <p:cNvGrpSpPr/>
          <p:nvPr/>
        </p:nvGrpSpPr>
        <p:grpSpPr>
          <a:xfrm>
            <a:off x="4091381" y="2630490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1FA32F2-F388-4804-A229-0916493A3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5ACD8914-745C-4115-8D5E-9A4743CB541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2648696-F2C2-4918-9C3C-DB825BCEA50F}"/>
              </a:ext>
            </a:extLst>
          </p:cNvPr>
          <p:cNvGrpSpPr/>
          <p:nvPr/>
        </p:nvGrpSpPr>
        <p:grpSpPr>
          <a:xfrm>
            <a:off x="1551496" y="262739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A3B446F-168B-43E7-B644-9D7305184F6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3FF93607-6130-4C23-A74A-5A997E76529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D532312-B987-4511-9139-F5E9FC20EDD7}"/>
              </a:ext>
            </a:extLst>
          </p:cNvPr>
          <p:cNvGrpSpPr/>
          <p:nvPr/>
        </p:nvGrpSpPr>
        <p:grpSpPr>
          <a:xfrm>
            <a:off x="6619983" y="2630490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22F11D1B-1353-4722-8BBD-C7F93E1E97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782412DE-7018-4A89-9AB4-76153754118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4FDFEE2-0CE1-4564-B0F4-B147E352F33D}"/>
              </a:ext>
            </a:extLst>
          </p:cNvPr>
          <p:cNvGrpSpPr/>
          <p:nvPr/>
        </p:nvGrpSpPr>
        <p:grpSpPr>
          <a:xfrm>
            <a:off x="7884284" y="2630490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0A01707-9C54-47B2-8AC8-4A65FF4C22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D857614-F6E4-45DA-93F5-2E2A8B29715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4B2B214-A855-4BF1-B538-765841E345E3}"/>
              </a:ext>
            </a:extLst>
          </p:cNvPr>
          <p:cNvGrpSpPr/>
          <p:nvPr/>
        </p:nvGrpSpPr>
        <p:grpSpPr>
          <a:xfrm>
            <a:off x="9148585" y="2630490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65A06593-59E8-43DA-B451-43353C91C2D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F6426A43-6393-4838-BAD6-786C5EC2931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B11A2E0-0262-46CC-BC98-31BDFAC239DD}"/>
              </a:ext>
            </a:extLst>
          </p:cNvPr>
          <p:cNvGrpSpPr/>
          <p:nvPr/>
        </p:nvGrpSpPr>
        <p:grpSpPr>
          <a:xfrm>
            <a:off x="10412884" y="2630490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00BD0FB6-FCC1-477E-A957-B0107D30299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8BE52DC6-4526-4491-A580-1812EBA151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BBDF21C-4903-4B23-969D-B3205B35494D}"/>
              </a:ext>
            </a:extLst>
          </p:cNvPr>
          <p:cNvGrpSpPr/>
          <p:nvPr/>
        </p:nvGrpSpPr>
        <p:grpSpPr>
          <a:xfrm>
            <a:off x="6772916" y="3183863"/>
            <a:ext cx="1288488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A833B9C8-85E9-4D85-ADD2-CE9E28C4283B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9A7EA7CF-D267-4F26-ACD9-B7EBFE57A25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3D72DAEB-56D8-4768-A073-87DDE9A41A0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34A63DE-54BD-4A5F-BFA9-E3BD5D88715E}"/>
              </a:ext>
            </a:extLst>
          </p:cNvPr>
          <p:cNvGrpSpPr/>
          <p:nvPr/>
        </p:nvGrpSpPr>
        <p:grpSpPr>
          <a:xfrm>
            <a:off x="9340912" y="3183863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747076FE-EA39-4F5E-9C86-6E7CED72E3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8768119D-D6B0-4AFC-9807-85963A76DC3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73FD632F-5BD1-4224-8DE4-3153F0FC2727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B61A389C-C747-4B39-A3BC-2C4483A221D7}"/>
              </a:ext>
            </a:extLst>
          </p:cNvPr>
          <p:cNvGrpSpPr/>
          <p:nvPr/>
        </p:nvGrpSpPr>
        <p:grpSpPr>
          <a:xfrm>
            <a:off x="1279733" y="4442935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3F9F60B-F85E-4CB6-B756-B2B1FC74F50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63FE4988-EC16-447E-8410-69E78F23A4B9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="" xmlns:a16="http://schemas.microsoft.com/office/drawing/2014/main" id="{51C62521-57E3-4629-94E0-9C95114FE9FF}"/>
              </a:ext>
            </a:extLst>
          </p:cNvPr>
          <p:cNvSpPr/>
          <p:nvPr/>
        </p:nvSpPr>
        <p:spPr>
          <a:xfrm rot="10800000">
            <a:off x="4733797" y="4105850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61DB22C9-20F7-4EDA-B2C1-0D8EE89F18D5}"/>
              </a:ext>
            </a:extLst>
          </p:cNvPr>
          <p:cNvGrpSpPr/>
          <p:nvPr/>
        </p:nvGrpSpPr>
        <p:grpSpPr>
          <a:xfrm>
            <a:off x="6390987" y="4442935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C0992CF-7C3D-4635-9779-AC2E025182C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4044CE62-4DD9-4703-9863-CA9AD8B46617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="" xmlns:a16="http://schemas.microsoft.com/office/drawing/2014/main" id="{B8D710DF-0E29-420B-8737-D98D0D0E58EF}"/>
              </a:ext>
            </a:extLst>
          </p:cNvPr>
          <p:cNvSpPr/>
          <p:nvPr/>
        </p:nvSpPr>
        <p:spPr>
          <a:xfrm rot="10800000">
            <a:off x="7288434" y="4105849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20166CAC-D934-4BC6-8F0D-5135BA5DBAC4}"/>
              </a:ext>
            </a:extLst>
          </p:cNvPr>
          <p:cNvGrpSpPr/>
          <p:nvPr/>
        </p:nvGrpSpPr>
        <p:grpSpPr>
          <a:xfrm>
            <a:off x="8946615" y="4442935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E11D44F-B4DA-499E-BFA4-32F3A420B80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0E4160-B2D7-4493-8596-28289421F20E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C68331EF-3EB3-4C07-B27C-BA2C908AEB3C}"/>
              </a:ext>
            </a:extLst>
          </p:cNvPr>
          <p:cNvSpPr/>
          <p:nvPr/>
        </p:nvSpPr>
        <p:spPr>
          <a:xfrm rot="10800000">
            <a:off x="9843070" y="4105849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C7D698B-5CA7-4574-A766-E44DC088C975}"/>
              </a:ext>
            </a:extLst>
          </p:cNvPr>
          <p:cNvSpPr txBox="1"/>
          <p:nvPr/>
        </p:nvSpPr>
        <p:spPr>
          <a:xfrm>
            <a:off x="1279733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Calibri" pitchFamily="34" charset="0"/>
              </a:rPr>
              <a:t>6-7 YEARS OLD</a:t>
            </a:r>
            <a:endParaRPr lang="ko-KR" altLang="en-US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="" xmlns:a16="http://schemas.microsoft.com/office/drawing/2014/main" id="{42324858-6206-4B46-9DCC-722D7C6F3F53}"/>
              </a:ext>
            </a:extLst>
          </p:cNvPr>
          <p:cNvSpPr/>
          <p:nvPr/>
        </p:nvSpPr>
        <p:spPr>
          <a:xfrm rot="10800000">
            <a:off x="2179160" y="4105850"/>
            <a:ext cx="257452" cy="221941"/>
          </a:xfrm>
          <a:prstGeom prst="triangl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50956239-2E31-4EB5-9CE2-4971CA9CF820}"/>
              </a:ext>
            </a:extLst>
          </p:cNvPr>
          <p:cNvGrpSpPr/>
          <p:nvPr/>
        </p:nvGrpSpPr>
        <p:grpSpPr>
          <a:xfrm>
            <a:off x="1663641" y="3183863"/>
            <a:ext cx="1288488" cy="657364"/>
            <a:chOff x="3684730" y="4077072"/>
            <a:chExt cx="2040484" cy="6573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7C2452F2-792F-434F-8D9C-7AFC39910055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AA94F09-2CC6-4098-B517-2514EB2E3B42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B5AAD110-B6E3-4241-82EC-68C49AEB384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82D81DCC-712E-48F9-A814-D184D92EC0A4}"/>
              </a:ext>
            </a:extLst>
          </p:cNvPr>
          <p:cNvGrpSpPr/>
          <p:nvPr/>
        </p:nvGrpSpPr>
        <p:grpSpPr>
          <a:xfrm>
            <a:off x="4231638" y="3183863"/>
            <a:ext cx="1261769" cy="657364"/>
            <a:chOff x="3684730" y="4077072"/>
            <a:chExt cx="1025186" cy="65736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83EBEF85-6E23-4B56-B78B-E9857DF36C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FB28D79E-A174-43EE-B716-ADD709F48F7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AD330131-7FDB-4593-B65D-597B52BCA93D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F5D16F37-00C0-4205-B97A-85497E272FBE}"/>
              </a:ext>
            </a:extLst>
          </p:cNvPr>
          <p:cNvSpPr txBox="1"/>
          <p:nvPr/>
        </p:nvSpPr>
        <p:spPr>
          <a:xfrm>
            <a:off x="3839322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Calibri" pitchFamily="34" charset="0"/>
              </a:rPr>
              <a:t>8-9 YEARS OLD</a:t>
            </a:r>
            <a:endParaRPr lang="ko-KR" altLang="en-US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D865DF3-A97B-4E65-9937-91F7DEA704BA}"/>
              </a:ext>
            </a:extLst>
          </p:cNvPr>
          <p:cNvSpPr txBox="1"/>
          <p:nvPr/>
        </p:nvSpPr>
        <p:spPr>
          <a:xfrm>
            <a:off x="639296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Calibri" pitchFamily="34" charset="0"/>
              </a:rPr>
              <a:t>10-11 YEARS OLD</a:t>
            </a:r>
            <a:endParaRPr lang="ko-KR" altLang="en-US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78DF391-3F5B-4CAE-B527-3B6C1401F9EA}"/>
              </a:ext>
            </a:extLst>
          </p:cNvPr>
          <p:cNvSpPr txBox="1"/>
          <p:nvPr/>
        </p:nvSpPr>
        <p:spPr>
          <a:xfrm>
            <a:off x="8952558" y="197521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Calibri" pitchFamily="34" charset="0"/>
              </a:rPr>
              <a:t>12-13 YEARS OLD</a:t>
            </a:r>
            <a:endParaRPr lang="ko-KR" altLang="en-US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DCE874E2-D2D7-4BFB-9804-D5F0F3624EC2}"/>
              </a:ext>
            </a:extLst>
          </p:cNvPr>
          <p:cNvGrpSpPr/>
          <p:nvPr/>
        </p:nvGrpSpPr>
        <p:grpSpPr>
          <a:xfrm>
            <a:off x="3835360" y="4442935"/>
            <a:ext cx="2050360" cy="1518664"/>
            <a:chOff x="994277" y="3861048"/>
            <a:chExt cx="2050360" cy="1518664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FAE69170-3BEF-400E-97E4-2E6E887927D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A0F8DD8-BDAF-43EC-97F3-E1634ACD275A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28520C92-4C6A-4F6E-9E9F-68CD8D1CF05A}"/>
              </a:ext>
            </a:extLst>
          </p:cNvPr>
          <p:cNvSpPr/>
          <p:nvPr/>
        </p:nvSpPr>
        <p:spPr>
          <a:xfrm flipH="1" flipV="1">
            <a:off x="7737044" y="189547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="" xmlns:a16="http://schemas.microsoft.com/office/drawing/2014/main" id="{FE71279E-3F0C-4D44-A52C-965D7080D773}"/>
              </a:ext>
            </a:extLst>
          </p:cNvPr>
          <p:cNvSpPr/>
          <p:nvPr/>
        </p:nvSpPr>
        <p:spPr>
          <a:xfrm rot="10800000" flipH="1" flipV="1">
            <a:off x="6708042" y="266722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="" xmlns:a16="http://schemas.microsoft.com/office/drawing/2014/main" id="{BC2B7D36-B612-4FEA-8E79-92128A37AA69}"/>
              </a:ext>
            </a:extLst>
          </p:cNvPr>
          <p:cNvSpPr/>
          <p:nvPr/>
        </p:nvSpPr>
        <p:spPr>
          <a:xfrm flipH="1" flipV="1">
            <a:off x="5595953" y="330156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="" xmlns:a16="http://schemas.microsoft.com/office/drawing/2014/main" id="{866EA207-3E33-4ACB-A4D4-E51ED303BE56}"/>
              </a:ext>
            </a:extLst>
          </p:cNvPr>
          <p:cNvSpPr/>
          <p:nvPr/>
        </p:nvSpPr>
        <p:spPr>
          <a:xfrm rot="10800000" flipH="1" flipV="1">
            <a:off x="4566951" y="407331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0D13EA-148C-409E-9369-B5763965B5C0}"/>
              </a:ext>
            </a:extLst>
          </p:cNvPr>
          <p:cNvSpPr/>
          <p:nvPr/>
        </p:nvSpPr>
        <p:spPr>
          <a:xfrm rot="10800000" flipH="1" flipV="1">
            <a:off x="1615915" y="508329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77BFB88-D09B-4150-859D-098F48FCED6A}"/>
              </a:ext>
            </a:extLst>
          </p:cNvPr>
          <p:cNvSpPr/>
          <p:nvPr/>
        </p:nvSpPr>
        <p:spPr>
          <a:xfrm rot="10800000" flipH="1" flipV="1">
            <a:off x="8970062" y="2168258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DDE80A90-D171-4B13-A5BE-BBE07FA43953}"/>
              </a:ext>
            </a:extLst>
          </p:cNvPr>
          <p:cNvSpPr/>
          <p:nvPr/>
        </p:nvSpPr>
        <p:spPr>
          <a:xfrm rot="5400000">
            <a:off x="10818414" y="2126187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="" xmlns:a16="http://schemas.microsoft.com/office/drawing/2014/main" id="{78F73B87-E853-46C4-9B40-F1F3AEDA976E}"/>
              </a:ext>
            </a:extLst>
          </p:cNvPr>
          <p:cNvSpPr/>
          <p:nvPr/>
        </p:nvSpPr>
        <p:spPr>
          <a:xfrm>
            <a:off x="996670" y="494954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8100D58-3682-4B56-A653-0843310C2455}"/>
              </a:ext>
            </a:extLst>
          </p:cNvPr>
          <p:cNvSpPr/>
          <p:nvPr/>
        </p:nvSpPr>
        <p:spPr>
          <a:xfrm>
            <a:off x="4998366" y="449147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FF8F076-1646-4CFF-9631-DD978BC0024D}"/>
              </a:ext>
            </a:extLst>
          </p:cNvPr>
          <p:cNvSpPr/>
          <p:nvPr/>
        </p:nvSpPr>
        <p:spPr>
          <a:xfrm>
            <a:off x="6047801" y="375512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71C67C4-0335-4935-AAB9-E3F79C973C1D}"/>
              </a:ext>
            </a:extLst>
          </p:cNvPr>
          <p:cNvSpPr/>
          <p:nvPr/>
        </p:nvSpPr>
        <p:spPr>
          <a:xfrm>
            <a:off x="7097236" y="301876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2F1B00F-0490-4820-9B9B-8A00FE20D573}"/>
              </a:ext>
            </a:extLst>
          </p:cNvPr>
          <p:cNvSpPr/>
          <p:nvPr/>
        </p:nvSpPr>
        <p:spPr>
          <a:xfrm>
            <a:off x="8146672" y="228240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="" xmlns:a16="http://schemas.microsoft.com/office/drawing/2014/main" id="{8EFECA54-8B98-4838-BA95-8A34C0076FF8}"/>
              </a:ext>
            </a:extLst>
          </p:cNvPr>
          <p:cNvSpPr/>
          <p:nvPr/>
        </p:nvSpPr>
        <p:spPr>
          <a:xfrm>
            <a:off x="8330285" y="247594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="" xmlns:a16="http://schemas.microsoft.com/office/drawing/2014/main" id="{E996DC2F-6E58-4E75-946C-C485A9F56F66}"/>
              </a:ext>
            </a:extLst>
          </p:cNvPr>
          <p:cNvSpPr/>
          <p:nvPr/>
        </p:nvSpPr>
        <p:spPr>
          <a:xfrm>
            <a:off x="7295068" y="323478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="" xmlns:a16="http://schemas.microsoft.com/office/drawing/2014/main" id="{0D094274-16B7-46CF-9AB5-FE3372AA2E82}"/>
              </a:ext>
            </a:extLst>
          </p:cNvPr>
          <p:cNvSpPr/>
          <p:nvPr/>
        </p:nvSpPr>
        <p:spPr>
          <a:xfrm rot="20700000">
            <a:off x="6221834" y="397687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67601C0B-EC03-48A5-A270-477CD62C6B11}"/>
              </a:ext>
            </a:extLst>
          </p:cNvPr>
          <p:cNvSpPr/>
          <p:nvPr/>
        </p:nvSpPr>
        <p:spPr>
          <a:xfrm>
            <a:off x="5191132" y="469123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ED8639A-2B5B-47A7-855E-A512A56FEEF2}"/>
              </a:ext>
            </a:extLst>
          </p:cNvPr>
          <p:cNvSpPr txBox="1"/>
          <p:nvPr/>
        </p:nvSpPr>
        <p:spPr>
          <a:xfrm>
            <a:off x="1674214" y="538103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BE94B43-D82B-4FFB-ABAC-E730A5275917}"/>
              </a:ext>
            </a:extLst>
          </p:cNvPr>
          <p:cNvSpPr txBox="1"/>
          <p:nvPr/>
        </p:nvSpPr>
        <p:spPr>
          <a:xfrm>
            <a:off x="3227542" y="433038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E4CC11-C52B-4101-9BB1-8F1D5865C963}"/>
              </a:ext>
            </a:extLst>
          </p:cNvPr>
          <p:cNvSpPr txBox="1"/>
          <p:nvPr/>
        </p:nvSpPr>
        <p:spPr>
          <a:xfrm>
            <a:off x="6845781" y="437734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71A544-7F1F-45C7-B116-E08B46CE279E}"/>
              </a:ext>
            </a:extLst>
          </p:cNvPr>
          <p:cNvSpPr txBox="1"/>
          <p:nvPr/>
        </p:nvSpPr>
        <p:spPr>
          <a:xfrm>
            <a:off x="5435079" y="259983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A3259D7-B66C-4F8B-98FB-1FBC14D7F9A7}"/>
              </a:ext>
            </a:extLst>
          </p:cNvPr>
          <p:cNvSpPr txBox="1"/>
          <p:nvPr/>
        </p:nvSpPr>
        <p:spPr>
          <a:xfrm>
            <a:off x="9053318" y="26467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3BD193-D52D-42A7-A4D9-040A765323B3}"/>
              </a:ext>
            </a:extLst>
          </p:cNvPr>
          <p:cNvSpPr txBox="1"/>
          <p:nvPr/>
        </p:nvSpPr>
        <p:spPr>
          <a:xfrm>
            <a:off x="3473541" y="253827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93408C9-86AF-40C6-A969-80D0629417EA}"/>
              </a:ext>
            </a:extLst>
          </p:cNvPr>
          <p:cNvSpPr txBox="1"/>
          <p:nvPr/>
        </p:nvSpPr>
        <p:spPr>
          <a:xfrm>
            <a:off x="1279498" y="426558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8217A27-5CC5-4473-B3F2-6C6DFE77AA95}"/>
              </a:ext>
            </a:extLst>
          </p:cNvPr>
          <p:cNvSpPr txBox="1"/>
          <p:nvPr/>
        </p:nvSpPr>
        <p:spPr>
          <a:xfrm>
            <a:off x="9532710" y="327485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4C85114-C47F-4382-9D14-205E90B192B1}"/>
              </a:ext>
            </a:extLst>
          </p:cNvPr>
          <p:cNvSpPr txBox="1"/>
          <p:nvPr/>
        </p:nvSpPr>
        <p:spPr>
          <a:xfrm>
            <a:off x="7338667" y="500216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=""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=""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-15271" y="2151361"/>
            <a:ext cx="5554693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=""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-15270" y="3094369"/>
            <a:ext cx="5554693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-3731" y="4037377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-3731" y="4980385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E44142-7A21-4617-AD0F-1C8B360F7AE0}"/>
              </a:ext>
            </a:extLst>
          </p:cNvPr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761CFAD-D4C8-4201-ACDF-001348305006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2C20FA2-08FB-4D35-B18C-AF9887DAD7E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9D3FBE6-4BE6-46B7-9CA1-6C84DE4C3043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07EAA8E-BB1F-4D40-8C07-B695201B3C38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7213C5B-4474-460C-89AA-C97CDDA7BBA7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9ED1779D-337B-4043-9A00-F12932B3F303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1AD80170-B82B-446E-82EC-C1D0E4BBAF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5CC8E902-F28D-46C7-81D6-D4DB8F685FB1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00991BA-0917-4E00-91DE-633CD7B2B223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292A49E6-A95C-4F6C-AEDC-A54A51F64F2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4CD336F-9963-4F03-9D1B-A3017F25F238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CD7FF9F8-CF61-4AAB-AD90-D824390EC279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517515DE-9A57-46E1-BCD9-86BDEAD0E64C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220313CA-7D91-4D02-BDF5-B7F7E49BA37B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702FA52-AB6E-411A-A2A9-F974C811724F}"/>
              </a:ext>
            </a:extLst>
          </p:cNvPr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71A85F7-878F-4DE4-989B-113553E6AA6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9C6DB99-A570-415B-9188-9C61B350D65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C83E010-29ED-41FC-8779-C09B4E571511}"/>
              </a:ext>
            </a:extLst>
          </p:cNvPr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62D2AA8-C50C-4719-86B1-6C64F65BA370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DA97DF1-9C28-48C2-83A4-E543946ED2F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01F584E-E528-4113-8DD2-AAFEA15BEB32}"/>
              </a:ext>
            </a:extLst>
          </p:cNvPr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8B84D1C-C338-48A1-877F-E9D2E4407B18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736824A-2E41-43E4-A42B-192796FCA5D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6657ABC-ABB4-4565-9D0A-1B920535B97A}"/>
              </a:ext>
            </a:extLst>
          </p:cNvPr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7981B78-EA02-484F-866A-21F96068D5A4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507262F0-2AC1-483C-8318-DC67698DF5E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9">
            <a:extLst>
              <a:ext uri="{FF2B5EF4-FFF2-40B4-BE49-F238E27FC236}">
                <a16:creationId xmlns=""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32">
            <a:extLst>
              <a:ext uri="{FF2B5EF4-FFF2-40B4-BE49-F238E27FC236}">
                <a16:creationId xmlns=""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66">
            <a:extLst>
              <a:ext uri="{FF2B5EF4-FFF2-40B4-BE49-F238E27FC236}">
                <a16:creationId xmlns=""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=""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aphic 2">
            <a:extLst>
              <a:ext uri="{FF2B5EF4-FFF2-40B4-BE49-F238E27FC236}">
                <a16:creationId xmlns="" xmlns:a16="http://schemas.microsoft.com/office/drawing/2014/main" id="{D6586962-0C27-483C-819C-084558BF6AB8}"/>
              </a:ext>
            </a:extLst>
          </p:cNvPr>
          <p:cNvGrpSpPr/>
          <p:nvPr/>
        </p:nvGrpSpPr>
        <p:grpSpPr>
          <a:xfrm>
            <a:off x="3810001" y="2446594"/>
            <a:ext cx="4298774" cy="3434985"/>
            <a:chOff x="3810001" y="2347204"/>
            <a:chExt cx="4298774" cy="3434985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77A9E1C-4FAB-4FDF-9E34-85DC6CE9C46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6C4F510-0709-4951-84ED-BD8644E29F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21E880E-5938-4FC7-8B50-3183F09583E5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89D7B86-5B8A-42F4-A006-03C850337EB4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B6ED318A-3F09-4108-AF59-00CFDD4F734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91311E0-F0AD-437B-8DAD-0560E362319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EC5C347-DBE5-463B-8CB5-DB9F7258C4D3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DB259BC3-F07B-41F4-BE68-A7CB2C5AE7A1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81394DA6-24F1-4A0E-9841-35C9DB63738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AB2E2B6-2F36-4346-B73B-4044520C8FFA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67B45C0-2FDE-4615-AFF3-86ABA895B9B6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2D615006-B6D9-44D3-87F9-AD6E0E1B61D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A735B27C-F5A7-4B13-A464-64BAEBA6335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206F211-AD98-4721-A505-03B762F215E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2F49449-89FA-49C5-BD5D-A853A07470D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A22C6D6-E9E0-46E1-9493-C91E3321AAC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316572A-2C46-401C-9E8D-1D35DE1D4D7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559E8AC5-65FD-4212-A82D-DCF81DC6344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DB3C296-572A-4454-B722-FD675FAD9F8D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F74B783-4891-4E11-A564-01A99CCC3F00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0CB5881-C05E-4322-8752-1C66654F332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C21A6115-085A-44A4-95AE-0BC90679EEAF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8C99D16-7DEF-40C2-BA70-E6DDDF6F29A4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83461930-1F77-490A-8456-1BC84EE936FA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AutoShape 92">
            <a:extLst>
              <a:ext uri="{FF2B5EF4-FFF2-40B4-BE49-F238E27FC236}">
                <a16:creationId xmlns=""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1862" y="4574742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="" xmlns:a16="http://schemas.microsoft.com/office/drawing/2014/main" id="{C81AE027-BC12-42C3-86F1-D45F2A3153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87802" y="4574671"/>
            <a:ext cx="732084" cy="732164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72E4D74-477B-4556-B511-DB993419738B}"/>
              </a:ext>
            </a:extLst>
          </p:cNvPr>
          <p:cNvSpPr txBox="1"/>
          <p:nvPr/>
        </p:nvSpPr>
        <p:spPr>
          <a:xfrm>
            <a:off x="916911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84B8F82-40A2-4E19-9E2C-A32C456FB8E4}"/>
              </a:ext>
            </a:extLst>
          </p:cNvPr>
          <p:cNvSpPr txBox="1"/>
          <p:nvPr/>
        </p:nvSpPr>
        <p:spPr>
          <a:xfrm>
            <a:off x="2428478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F5F06C0-2BBA-4970-9AFA-DFA49A5A1762}"/>
              </a:ext>
            </a:extLst>
          </p:cNvPr>
          <p:cNvSpPr txBox="1"/>
          <p:nvPr/>
        </p:nvSpPr>
        <p:spPr>
          <a:xfrm>
            <a:off x="8208413" y="392001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1FB2AA5-E143-425D-B999-3D4F987ACE26}"/>
              </a:ext>
            </a:extLst>
          </p:cNvPr>
          <p:cNvSpPr txBox="1"/>
          <p:nvPr/>
        </p:nvSpPr>
        <p:spPr>
          <a:xfrm>
            <a:off x="612531" y="3919689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="" xmlns:a16="http://schemas.microsoft.com/office/drawing/2014/main" id="{DA168EBB-BA6C-4C89-96EE-F7D83F523C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8996" y="4574742"/>
            <a:ext cx="732084" cy="732084"/>
          </a:xfrm>
          <a:prstGeom prst="ellipse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="" xmlns:a16="http://schemas.microsoft.com/office/drawing/2014/main" id="{F1DA49E4-BFF1-4052-89D1-4B46ED4536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94937" y="4574671"/>
            <a:ext cx="732084" cy="7321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ABBA910-B0C0-446A-A6D5-C86850F01AC5}"/>
              </a:ext>
            </a:extLst>
          </p:cNvPr>
          <p:cNvSpPr txBox="1"/>
          <p:nvPr/>
        </p:nvSpPr>
        <p:spPr>
          <a:xfrm>
            <a:off x="8512793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21B9EA7-8BA9-49C8-BAB2-F8881E9DFE20}"/>
              </a:ext>
            </a:extLst>
          </p:cNvPr>
          <p:cNvSpPr txBox="1"/>
          <p:nvPr/>
        </p:nvSpPr>
        <p:spPr>
          <a:xfrm>
            <a:off x="10024360" y="533852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33">
            <a:extLst>
              <a:ext uri="{FF2B5EF4-FFF2-40B4-BE49-F238E27FC236}">
                <a16:creationId xmlns="" xmlns:a16="http://schemas.microsoft.com/office/drawing/2014/main" id="{0EC925CA-88E0-40FB-8F13-0411FCF8BB30}"/>
              </a:ext>
            </a:extLst>
          </p:cNvPr>
          <p:cNvGrpSpPr/>
          <p:nvPr/>
        </p:nvGrpSpPr>
        <p:grpSpPr>
          <a:xfrm>
            <a:off x="8208413" y="2888144"/>
            <a:ext cx="3371058" cy="909259"/>
            <a:chOff x="395534" y="3667819"/>
            <a:chExt cx="3972999" cy="1132252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A52B4DD6-167A-4FC2-BD40-78AC5ABB504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7AC54574-E200-45C5-8D11-69516759C97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8208414" y="234178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21AF624-1049-491D-A65A-CF7709E4C519}"/>
              </a:ext>
            </a:extLst>
          </p:cNvPr>
          <p:cNvSpPr txBox="1"/>
          <p:nvPr/>
        </p:nvSpPr>
        <p:spPr>
          <a:xfrm>
            <a:off x="8208414" y="201086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="" xmlns:a16="http://schemas.microsoft.com/office/drawing/2014/main" id="{C666535A-37A7-4002-9A75-E53758B2621A}"/>
              </a:ext>
            </a:extLst>
          </p:cNvPr>
          <p:cNvGrpSpPr/>
          <p:nvPr/>
        </p:nvGrpSpPr>
        <p:grpSpPr>
          <a:xfrm>
            <a:off x="612529" y="2922410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A111113C-2045-4138-9264-89657370A02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F53052A-7612-4FBE-9244-93359D00A4A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612530" y="2376048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FD8D5F5-E70E-4E5F-83B9-87F9AB4BEC24}"/>
              </a:ext>
            </a:extLst>
          </p:cNvPr>
          <p:cNvSpPr txBox="1"/>
          <p:nvPr/>
        </p:nvSpPr>
        <p:spPr>
          <a:xfrm>
            <a:off x="612530" y="2045130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="" xmlns:a16="http://schemas.microsoft.com/office/drawing/2014/main" id="{27E5B026-1D41-496C-A737-2C5F4200DE38}"/>
              </a:ext>
            </a:extLst>
          </p:cNvPr>
          <p:cNvSpPr/>
          <p:nvPr/>
        </p:nvSpPr>
        <p:spPr>
          <a:xfrm>
            <a:off x="10443683" y="4727336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="" xmlns:a16="http://schemas.microsoft.com/office/drawing/2014/main" id="{120FE820-4513-49F9-9A84-B27D53BCA6CE}"/>
              </a:ext>
            </a:extLst>
          </p:cNvPr>
          <p:cNvSpPr/>
          <p:nvPr/>
        </p:nvSpPr>
        <p:spPr>
          <a:xfrm>
            <a:off x="8971696" y="477408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="" xmlns:a16="http://schemas.microsoft.com/office/drawing/2014/main" id="{BA5ABB3D-AE0A-43FA-9F4E-D6AD07AD4F98}"/>
              </a:ext>
            </a:extLst>
          </p:cNvPr>
          <p:cNvSpPr/>
          <p:nvPr/>
        </p:nvSpPr>
        <p:spPr>
          <a:xfrm rot="20700000">
            <a:off x="2833821" y="476494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="" xmlns:a16="http://schemas.microsoft.com/office/drawing/2014/main" id="{38602AA5-3EE8-43AE-8564-7225FD2A0CF9}"/>
              </a:ext>
            </a:extLst>
          </p:cNvPr>
          <p:cNvSpPr/>
          <p:nvPr/>
        </p:nvSpPr>
        <p:spPr>
          <a:xfrm>
            <a:off x="1359676" y="4731831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9A3A127-30FB-410A-ACF5-2C579BE292A0}"/>
              </a:ext>
            </a:extLst>
          </p:cNvPr>
          <p:cNvGrpSpPr/>
          <p:nvPr/>
        </p:nvGrpSpPr>
        <p:grpSpPr>
          <a:xfrm>
            <a:off x="5233259" y="2217177"/>
            <a:ext cx="1902263" cy="2022193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4F687ECF-3236-4F62-83D8-A6D8B20DB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="" xmlns:a16="http://schemas.microsoft.com/office/drawing/2014/main" id="{833033DC-61FA-43D5-A66F-6F00B7FAA76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="" xmlns:a16="http://schemas.microsoft.com/office/drawing/2014/main" id="{AE520D3F-F143-412E-92E5-F3B6518A346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="" xmlns:a16="http://schemas.microsoft.com/office/drawing/2014/main" id="{EE356287-EC63-4F1F-A46E-834666C2C90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="" xmlns:a16="http://schemas.microsoft.com/office/drawing/2014/main" id="{1A96EF30-FCFD-4E78-8350-40A268B6464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51FD6F67-5B03-4DB3-8E59-D562C37F85AC}"/>
              </a:ext>
            </a:extLst>
          </p:cNvPr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FB17C8CF-9465-420D-8787-EB615189450C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F0689CC-16A3-4CD3-9EAE-FDEF6E3F5D8C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="" xmlns:a16="http://schemas.microsoft.com/office/drawing/2014/main" id="{3193590B-4215-4ADE-B673-C54ECFAD1D11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DB7F94BA-987A-4F7C-838D-2BE3CDE5A11E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FBECBAF-BA92-492A-A4E7-248E9B045126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E9FBAE6-7218-4FE7-A013-48F1DC3D35F9}"/>
              </a:ext>
            </a:extLst>
          </p:cNvPr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AB59BFF-2449-4AB2-93FA-1C6760959D87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EBEC91F-A6AF-412E-B285-D3707D501F57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그룹 13">
              <a:extLst>
                <a:ext uri="{FF2B5EF4-FFF2-40B4-BE49-F238E27FC236}">
                  <a16:creationId xmlns="" xmlns:a16="http://schemas.microsoft.com/office/drawing/2014/main" id="{9799C2BE-D4A1-4D98-8FEA-8D9F198CB25D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DCA02DA-8D61-41AA-96CC-5195BB409888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53122E4-4BD6-4D8C-A9E0-D50D1C3CEDB8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=""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=""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2ADF836-EAF6-4900-892A-5D371B483A18}"/>
              </a:ext>
            </a:extLst>
          </p:cNvPr>
          <p:cNvGrpSpPr/>
          <p:nvPr/>
        </p:nvGrpSpPr>
        <p:grpSpPr>
          <a:xfrm>
            <a:off x="7796196" y="1843117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F33C55C-6599-45FF-9B78-6B125EA4C615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CB26472-068E-4B96-9129-A7C7E0C7DBC4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=""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6" y="3981690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684338" y="2912403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684338" y="5050978"/>
            <a:ext cx="3614754" cy="988712"/>
            <a:chOff x="179512" y="5029814"/>
            <a:chExt cx="2609237" cy="98871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=""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=""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=""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=""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upo 100"/>
          <p:cNvGrpSpPr/>
          <p:nvPr/>
        </p:nvGrpSpPr>
        <p:grpSpPr>
          <a:xfrm>
            <a:off x="111211" y="370706"/>
            <a:ext cx="2652713" cy="6195219"/>
            <a:chOff x="0" y="244089"/>
            <a:chExt cx="2652713" cy="619521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224757" y="1977916"/>
              <a:ext cx="350838" cy="1987550"/>
            </a:xfrm>
            <a:custGeom>
              <a:avLst/>
              <a:gdLst>
                <a:gd name="T0" fmla="*/ 139 w 509"/>
                <a:gd name="T1" fmla="*/ 2889 h 2889"/>
                <a:gd name="T2" fmla="*/ 64 w 509"/>
                <a:gd name="T3" fmla="*/ 2837 h 2889"/>
                <a:gd name="T4" fmla="*/ 127 w 509"/>
                <a:gd name="T5" fmla="*/ 2350 h 2889"/>
                <a:gd name="T6" fmla="*/ 164 w 509"/>
                <a:gd name="T7" fmla="*/ 2261 h 2889"/>
                <a:gd name="T8" fmla="*/ 326 w 509"/>
                <a:gd name="T9" fmla="*/ 1728 h 2889"/>
                <a:gd name="T10" fmla="*/ 269 w 509"/>
                <a:gd name="T11" fmla="*/ 782 h 2889"/>
                <a:gd name="T12" fmla="*/ 319 w 509"/>
                <a:gd name="T13" fmla="*/ 55 h 2889"/>
                <a:gd name="T14" fmla="*/ 426 w 509"/>
                <a:gd name="T15" fmla="*/ 20 h 2889"/>
                <a:gd name="T16" fmla="*/ 462 w 509"/>
                <a:gd name="T17" fmla="*/ 127 h 2889"/>
                <a:gd name="T18" fmla="*/ 427 w 509"/>
                <a:gd name="T19" fmla="*/ 761 h 2889"/>
                <a:gd name="T20" fmla="*/ 484 w 509"/>
                <a:gd name="T21" fmla="*/ 1741 h 2889"/>
                <a:gd name="T22" fmla="*/ 311 w 509"/>
                <a:gd name="T23" fmla="*/ 2322 h 2889"/>
                <a:gd name="T24" fmla="*/ 275 w 509"/>
                <a:gd name="T25" fmla="*/ 2410 h 2889"/>
                <a:gd name="T26" fmla="*/ 214 w 509"/>
                <a:gd name="T27" fmla="*/ 2782 h 2889"/>
                <a:gd name="T28" fmla="*/ 167 w 509"/>
                <a:gd name="T29" fmla="*/ 2884 h 2889"/>
                <a:gd name="T30" fmla="*/ 139 w 509"/>
                <a:gd name="T31" fmla="*/ 2889 h 2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9" h="2889">
                  <a:moveTo>
                    <a:pt x="139" y="2889"/>
                  </a:moveTo>
                  <a:cubicBezTo>
                    <a:pt x="106" y="2889"/>
                    <a:pt x="76" y="2869"/>
                    <a:pt x="64" y="2837"/>
                  </a:cubicBezTo>
                  <a:cubicBezTo>
                    <a:pt x="0" y="2665"/>
                    <a:pt x="74" y="2483"/>
                    <a:pt x="127" y="2350"/>
                  </a:cubicBezTo>
                  <a:cubicBezTo>
                    <a:pt x="139" y="2320"/>
                    <a:pt x="152" y="2291"/>
                    <a:pt x="164" y="2261"/>
                  </a:cubicBezTo>
                  <a:cubicBezTo>
                    <a:pt x="236" y="2087"/>
                    <a:pt x="310" y="1907"/>
                    <a:pt x="326" y="1728"/>
                  </a:cubicBezTo>
                  <a:cubicBezTo>
                    <a:pt x="349" y="1427"/>
                    <a:pt x="314" y="1122"/>
                    <a:pt x="269" y="782"/>
                  </a:cubicBezTo>
                  <a:cubicBezTo>
                    <a:pt x="238" y="564"/>
                    <a:pt x="200" y="291"/>
                    <a:pt x="319" y="55"/>
                  </a:cubicBezTo>
                  <a:cubicBezTo>
                    <a:pt x="339" y="16"/>
                    <a:pt x="387" y="0"/>
                    <a:pt x="426" y="20"/>
                  </a:cubicBezTo>
                  <a:cubicBezTo>
                    <a:pt x="466" y="40"/>
                    <a:pt x="481" y="88"/>
                    <a:pt x="462" y="127"/>
                  </a:cubicBezTo>
                  <a:cubicBezTo>
                    <a:pt x="365" y="319"/>
                    <a:pt x="399" y="564"/>
                    <a:pt x="427" y="761"/>
                  </a:cubicBezTo>
                  <a:cubicBezTo>
                    <a:pt x="473" y="1110"/>
                    <a:pt x="509" y="1424"/>
                    <a:pt x="484" y="1741"/>
                  </a:cubicBezTo>
                  <a:cubicBezTo>
                    <a:pt x="467" y="1946"/>
                    <a:pt x="388" y="2137"/>
                    <a:pt x="311" y="2322"/>
                  </a:cubicBezTo>
                  <a:cubicBezTo>
                    <a:pt x="299" y="2351"/>
                    <a:pt x="287" y="2381"/>
                    <a:pt x="275" y="2410"/>
                  </a:cubicBezTo>
                  <a:cubicBezTo>
                    <a:pt x="226" y="2531"/>
                    <a:pt x="171" y="2668"/>
                    <a:pt x="214" y="2782"/>
                  </a:cubicBezTo>
                  <a:cubicBezTo>
                    <a:pt x="229" y="2823"/>
                    <a:pt x="208" y="2869"/>
                    <a:pt x="167" y="2884"/>
                  </a:cubicBezTo>
                  <a:cubicBezTo>
                    <a:pt x="157" y="2888"/>
                    <a:pt x="148" y="2889"/>
                    <a:pt x="139" y="2889"/>
                  </a:cubicBezTo>
                  <a:close/>
                </a:path>
              </a:pathLst>
            </a:custGeom>
            <a:solidFill>
              <a:srgbClr val="BD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76985" y="1883235"/>
              <a:ext cx="260350" cy="153988"/>
            </a:xfrm>
            <a:custGeom>
              <a:avLst/>
              <a:gdLst>
                <a:gd name="T0" fmla="*/ 190 w 378"/>
                <a:gd name="T1" fmla="*/ 6 h 225"/>
                <a:gd name="T2" fmla="*/ 56 w 378"/>
                <a:gd name="T3" fmla="*/ 190 h 225"/>
                <a:gd name="T4" fmla="*/ 169 w 378"/>
                <a:gd name="T5" fmla="*/ 165 h 225"/>
                <a:gd name="T6" fmla="*/ 256 w 378"/>
                <a:gd name="T7" fmla="*/ 172 h 225"/>
                <a:gd name="T8" fmla="*/ 214 w 378"/>
                <a:gd name="T9" fmla="*/ 1 h 225"/>
                <a:gd name="T10" fmla="*/ 190 w 378"/>
                <a:gd name="T11" fmla="*/ 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225">
                  <a:moveTo>
                    <a:pt x="190" y="6"/>
                  </a:moveTo>
                  <a:cubicBezTo>
                    <a:pt x="125" y="31"/>
                    <a:pt x="0" y="149"/>
                    <a:pt x="56" y="190"/>
                  </a:cubicBezTo>
                  <a:cubicBezTo>
                    <a:pt x="96" y="221"/>
                    <a:pt x="137" y="181"/>
                    <a:pt x="169" y="165"/>
                  </a:cubicBezTo>
                  <a:cubicBezTo>
                    <a:pt x="210" y="145"/>
                    <a:pt x="212" y="153"/>
                    <a:pt x="256" y="172"/>
                  </a:cubicBezTo>
                  <a:cubicBezTo>
                    <a:pt x="378" y="225"/>
                    <a:pt x="289" y="9"/>
                    <a:pt x="214" y="1"/>
                  </a:cubicBezTo>
                  <a:cubicBezTo>
                    <a:pt x="208" y="0"/>
                    <a:pt x="199" y="2"/>
                    <a:pt x="190" y="6"/>
                  </a:cubicBezTo>
                  <a:close/>
                </a:path>
              </a:pathLst>
            </a:custGeom>
            <a:solidFill>
              <a:srgbClr val="E09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69950" y="244089"/>
              <a:ext cx="1293813" cy="1701800"/>
            </a:xfrm>
            <a:custGeom>
              <a:avLst/>
              <a:gdLst>
                <a:gd name="T0" fmla="*/ 1840 w 1880"/>
                <a:gd name="T1" fmla="*/ 1268 h 2475"/>
                <a:gd name="T2" fmla="*/ 877 w 1880"/>
                <a:gd name="T3" fmla="*/ 2471 h 2475"/>
                <a:gd name="T4" fmla="*/ 41 w 1880"/>
                <a:gd name="T5" fmla="*/ 1156 h 2475"/>
                <a:gd name="T6" fmla="*/ 1014 w 1880"/>
                <a:gd name="T7" fmla="*/ 31 h 2475"/>
                <a:gd name="T8" fmla="*/ 1840 w 1880"/>
                <a:gd name="T9" fmla="*/ 1268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0" h="2475">
                  <a:moveTo>
                    <a:pt x="1840" y="1268"/>
                  </a:moveTo>
                  <a:cubicBezTo>
                    <a:pt x="1799" y="1921"/>
                    <a:pt x="1261" y="2466"/>
                    <a:pt x="877" y="2471"/>
                  </a:cubicBezTo>
                  <a:cubicBezTo>
                    <a:pt x="463" y="2475"/>
                    <a:pt x="0" y="1808"/>
                    <a:pt x="41" y="1156"/>
                  </a:cubicBezTo>
                  <a:cubicBezTo>
                    <a:pt x="82" y="503"/>
                    <a:pt x="517" y="0"/>
                    <a:pt x="1014" y="31"/>
                  </a:cubicBezTo>
                  <a:cubicBezTo>
                    <a:pt x="1511" y="62"/>
                    <a:pt x="1880" y="616"/>
                    <a:pt x="1840" y="1268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64112" y="355966"/>
              <a:ext cx="852488" cy="1601788"/>
            </a:xfrm>
            <a:custGeom>
              <a:avLst/>
              <a:gdLst>
                <a:gd name="T0" fmla="*/ 429 w 1238"/>
                <a:gd name="T1" fmla="*/ 1566 h 2329"/>
                <a:gd name="T2" fmla="*/ 268 w 1238"/>
                <a:gd name="T3" fmla="*/ 638 h 2329"/>
                <a:gd name="T4" fmla="*/ 576 w 1238"/>
                <a:gd name="T5" fmla="*/ 0 h 2329"/>
                <a:gd name="T6" fmla="*/ 41 w 1238"/>
                <a:gd name="T7" fmla="*/ 1009 h 2329"/>
                <a:gd name="T8" fmla="*/ 877 w 1238"/>
                <a:gd name="T9" fmla="*/ 2324 h 2329"/>
                <a:gd name="T10" fmla="*/ 1238 w 1238"/>
                <a:gd name="T11" fmla="*/ 2191 h 2329"/>
                <a:gd name="T12" fmla="*/ 429 w 1238"/>
                <a:gd name="T13" fmla="*/ 1566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8" h="2329">
                  <a:moveTo>
                    <a:pt x="429" y="1566"/>
                  </a:moveTo>
                  <a:cubicBezTo>
                    <a:pt x="303" y="1313"/>
                    <a:pt x="229" y="922"/>
                    <a:pt x="268" y="638"/>
                  </a:cubicBezTo>
                  <a:cubicBezTo>
                    <a:pt x="295" y="437"/>
                    <a:pt x="467" y="164"/>
                    <a:pt x="576" y="0"/>
                  </a:cubicBezTo>
                  <a:cubicBezTo>
                    <a:pt x="283" y="182"/>
                    <a:pt x="69" y="560"/>
                    <a:pt x="41" y="1009"/>
                  </a:cubicBezTo>
                  <a:cubicBezTo>
                    <a:pt x="0" y="1661"/>
                    <a:pt x="463" y="2329"/>
                    <a:pt x="877" y="2324"/>
                  </a:cubicBezTo>
                  <a:cubicBezTo>
                    <a:pt x="989" y="2323"/>
                    <a:pt x="1115" y="2274"/>
                    <a:pt x="1238" y="2191"/>
                  </a:cubicBezTo>
                  <a:cubicBezTo>
                    <a:pt x="816" y="2070"/>
                    <a:pt x="590" y="1891"/>
                    <a:pt x="429" y="1566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700034" y="533808"/>
              <a:ext cx="436563" cy="642938"/>
            </a:xfrm>
            <a:custGeom>
              <a:avLst/>
              <a:gdLst>
                <a:gd name="T0" fmla="*/ 546 w 636"/>
                <a:gd name="T1" fmla="*/ 377 h 933"/>
                <a:gd name="T2" fmla="*/ 482 w 636"/>
                <a:gd name="T3" fmla="*/ 884 h 933"/>
                <a:gd name="T4" fmla="*/ 91 w 636"/>
                <a:gd name="T5" fmla="*/ 556 h 933"/>
                <a:gd name="T6" fmla="*/ 154 w 636"/>
                <a:gd name="T7" fmla="*/ 50 h 933"/>
                <a:gd name="T8" fmla="*/ 546 w 636"/>
                <a:gd name="T9" fmla="*/ 37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33">
                  <a:moveTo>
                    <a:pt x="546" y="377"/>
                  </a:moveTo>
                  <a:cubicBezTo>
                    <a:pt x="636" y="607"/>
                    <a:pt x="608" y="834"/>
                    <a:pt x="482" y="884"/>
                  </a:cubicBezTo>
                  <a:cubicBezTo>
                    <a:pt x="357" y="933"/>
                    <a:pt x="182" y="786"/>
                    <a:pt x="91" y="556"/>
                  </a:cubicBezTo>
                  <a:cubicBezTo>
                    <a:pt x="0" y="326"/>
                    <a:pt x="29" y="99"/>
                    <a:pt x="154" y="50"/>
                  </a:cubicBezTo>
                  <a:cubicBezTo>
                    <a:pt x="280" y="0"/>
                    <a:pt x="455" y="147"/>
                    <a:pt x="546" y="377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08753" y="3510370"/>
              <a:ext cx="442913" cy="1854200"/>
            </a:xfrm>
            <a:custGeom>
              <a:avLst/>
              <a:gdLst>
                <a:gd name="T0" fmla="*/ 542 w 642"/>
                <a:gd name="T1" fmla="*/ 2695 h 2695"/>
                <a:gd name="T2" fmla="*/ 477 w 642"/>
                <a:gd name="T3" fmla="*/ 2661 h 2695"/>
                <a:gd name="T4" fmla="*/ 419 w 642"/>
                <a:gd name="T5" fmla="*/ 2200 h 2695"/>
                <a:gd name="T6" fmla="*/ 431 w 642"/>
                <a:gd name="T7" fmla="*/ 2111 h 2695"/>
                <a:gd name="T8" fmla="*/ 452 w 642"/>
                <a:gd name="T9" fmla="*/ 1590 h 2695"/>
                <a:gd name="T10" fmla="*/ 178 w 642"/>
                <a:gd name="T11" fmla="*/ 746 h 2695"/>
                <a:gd name="T12" fmla="*/ 53 w 642"/>
                <a:gd name="T13" fmla="*/ 70 h 2695"/>
                <a:gd name="T14" fmla="*/ 148 w 642"/>
                <a:gd name="T15" fmla="*/ 9 h 2695"/>
                <a:gd name="T16" fmla="*/ 209 w 642"/>
                <a:gd name="T17" fmla="*/ 104 h 2695"/>
                <a:gd name="T18" fmla="*/ 326 w 642"/>
                <a:gd name="T19" fmla="*/ 685 h 2695"/>
                <a:gd name="T20" fmla="*/ 609 w 642"/>
                <a:gd name="T21" fmla="*/ 1563 h 2695"/>
                <a:gd name="T22" fmla="*/ 589 w 642"/>
                <a:gd name="T23" fmla="*/ 2133 h 2695"/>
                <a:gd name="T24" fmla="*/ 577 w 642"/>
                <a:gd name="T25" fmla="*/ 2221 h 2695"/>
                <a:gd name="T26" fmla="*/ 608 w 642"/>
                <a:gd name="T27" fmla="*/ 2570 h 2695"/>
                <a:gd name="T28" fmla="*/ 588 w 642"/>
                <a:gd name="T29" fmla="*/ 2681 h 2695"/>
                <a:gd name="T30" fmla="*/ 542 w 642"/>
                <a:gd name="T31" fmla="*/ 2695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2" h="2695">
                  <a:moveTo>
                    <a:pt x="542" y="2695"/>
                  </a:moveTo>
                  <a:cubicBezTo>
                    <a:pt x="517" y="2695"/>
                    <a:pt x="492" y="2684"/>
                    <a:pt x="477" y="2661"/>
                  </a:cubicBezTo>
                  <a:cubicBezTo>
                    <a:pt x="377" y="2518"/>
                    <a:pt x="401" y="2335"/>
                    <a:pt x="419" y="2200"/>
                  </a:cubicBezTo>
                  <a:cubicBezTo>
                    <a:pt x="423" y="2171"/>
                    <a:pt x="427" y="2141"/>
                    <a:pt x="431" y="2111"/>
                  </a:cubicBezTo>
                  <a:cubicBezTo>
                    <a:pt x="455" y="1937"/>
                    <a:pt x="481" y="1756"/>
                    <a:pt x="452" y="1590"/>
                  </a:cubicBezTo>
                  <a:cubicBezTo>
                    <a:pt x="403" y="1312"/>
                    <a:pt x="299" y="1043"/>
                    <a:pt x="178" y="746"/>
                  </a:cubicBezTo>
                  <a:cubicBezTo>
                    <a:pt x="99" y="554"/>
                    <a:pt x="0" y="315"/>
                    <a:pt x="53" y="70"/>
                  </a:cubicBezTo>
                  <a:cubicBezTo>
                    <a:pt x="62" y="27"/>
                    <a:pt x="105" y="0"/>
                    <a:pt x="148" y="9"/>
                  </a:cubicBezTo>
                  <a:cubicBezTo>
                    <a:pt x="191" y="19"/>
                    <a:pt x="218" y="61"/>
                    <a:pt x="209" y="104"/>
                  </a:cubicBezTo>
                  <a:cubicBezTo>
                    <a:pt x="166" y="300"/>
                    <a:pt x="255" y="514"/>
                    <a:pt x="326" y="685"/>
                  </a:cubicBezTo>
                  <a:cubicBezTo>
                    <a:pt x="450" y="992"/>
                    <a:pt x="557" y="1269"/>
                    <a:pt x="609" y="1563"/>
                  </a:cubicBezTo>
                  <a:cubicBezTo>
                    <a:pt x="642" y="1754"/>
                    <a:pt x="615" y="1947"/>
                    <a:pt x="589" y="2133"/>
                  </a:cubicBezTo>
                  <a:cubicBezTo>
                    <a:pt x="585" y="2163"/>
                    <a:pt x="581" y="2192"/>
                    <a:pt x="577" y="2221"/>
                  </a:cubicBezTo>
                  <a:cubicBezTo>
                    <a:pt x="561" y="2341"/>
                    <a:pt x="543" y="2478"/>
                    <a:pt x="608" y="2570"/>
                  </a:cubicBezTo>
                  <a:cubicBezTo>
                    <a:pt x="633" y="2606"/>
                    <a:pt x="624" y="2656"/>
                    <a:pt x="588" y="2681"/>
                  </a:cubicBezTo>
                  <a:cubicBezTo>
                    <a:pt x="574" y="2691"/>
                    <a:pt x="558" y="2695"/>
                    <a:pt x="542" y="269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74176" y="3457984"/>
              <a:ext cx="247650" cy="163513"/>
            </a:xfrm>
            <a:custGeom>
              <a:avLst/>
              <a:gdLst>
                <a:gd name="T0" fmla="*/ 139 w 361"/>
                <a:gd name="T1" fmla="*/ 21 h 238"/>
                <a:gd name="T2" fmla="*/ 60 w 361"/>
                <a:gd name="T3" fmla="*/ 220 h 238"/>
                <a:gd name="T4" fmla="*/ 157 w 361"/>
                <a:gd name="T5" fmla="*/ 171 h 238"/>
                <a:gd name="T6" fmla="*/ 238 w 361"/>
                <a:gd name="T7" fmla="*/ 156 h 238"/>
                <a:gd name="T8" fmla="*/ 159 w 361"/>
                <a:gd name="T9" fmla="*/ 11 h 238"/>
                <a:gd name="T10" fmla="*/ 139 w 361"/>
                <a:gd name="T11" fmla="*/ 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238">
                  <a:moveTo>
                    <a:pt x="139" y="21"/>
                  </a:moveTo>
                  <a:cubicBezTo>
                    <a:pt x="86" y="59"/>
                    <a:pt x="0" y="195"/>
                    <a:pt x="60" y="220"/>
                  </a:cubicBezTo>
                  <a:cubicBezTo>
                    <a:pt x="104" y="238"/>
                    <a:pt x="132" y="192"/>
                    <a:pt x="157" y="171"/>
                  </a:cubicBezTo>
                  <a:cubicBezTo>
                    <a:pt x="190" y="142"/>
                    <a:pt x="193" y="149"/>
                    <a:pt x="238" y="156"/>
                  </a:cubicBezTo>
                  <a:cubicBezTo>
                    <a:pt x="361" y="176"/>
                    <a:pt x="230" y="0"/>
                    <a:pt x="159" y="11"/>
                  </a:cubicBezTo>
                  <a:cubicBezTo>
                    <a:pt x="153" y="12"/>
                    <a:pt x="146" y="15"/>
                    <a:pt x="139" y="21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0" y="1869689"/>
              <a:ext cx="1303338" cy="1677988"/>
            </a:xfrm>
            <a:custGeom>
              <a:avLst/>
              <a:gdLst>
                <a:gd name="T0" fmla="*/ 1776 w 1893"/>
                <a:gd name="T1" fmla="*/ 1018 h 2439"/>
                <a:gd name="T2" fmla="*/ 1185 w 1893"/>
                <a:gd name="T3" fmla="*/ 2337 h 2439"/>
                <a:gd name="T4" fmla="*/ 116 w 1893"/>
                <a:gd name="T5" fmla="*/ 1340 h 2439"/>
                <a:gd name="T6" fmla="*/ 735 w 1893"/>
                <a:gd name="T7" fmla="*/ 89 h 2439"/>
                <a:gd name="T8" fmla="*/ 1776 w 1893"/>
                <a:gd name="T9" fmla="*/ 101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2439">
                  <a:moveTo>
                    <a:pt x="1776" y="1018"/>
                  </a:moveTo>
                  <a:cubicBezTo>
                    <a:pt x="1893" y="1620"/>
                    <a:pt x="1533" y="2242"/>
                    <a:pt x="1185" y="2337"/>
                  </a:cubicBezTo>
                  <a:cubicBezTo>
                    <a:pt x="811" y="2439"/>
                    <a:pt x="233" y="1942"/>
                    <a:pt x="116" y="1340"/>
                  </a:cubicBezTo>
                  <a:cubicBezTo>
                    <a:pt x="0" y="738"/>
                    <a:pt x="277" y="177"/>
                    <a:pt x="735" y="89"/>
                  </a:cubicBezTo>
                  <a:cubicBezTo>
                    <a:pt x="1194" y="0"/>
                    <a:pt x="1660" y="416"/>
                    <a:pt x="1776" y="1018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4614" y="2053599"/>
              <a:ext cx="995363" cy="1474788"/>
            </a:xfrm>
            <a:custGeom>
              <a:avLst/>
              <a:gdLst>
                <a:gd name="T0" fmla="*/ 564 w 1446"/>
                <a:gd name="T1" fmla="*/ 1457 h 2142"/>
                <a:gd name="T2" fmla="*/ 199 w 1446"/>
                <a:gd name="T3" fmla="*/ 652 h 2142"/>
                <a:gd name="T4" fmla="*/ 329 w 1446"/>
                <a:gd name="T5" fmla="*/ 0 h 2142"/>
                <a:gd name="T6" fmla="*/ 80 w 1446"/>
                <a:gd name="T7" fmla="*/ 1043 h 2142"/>
                <a:gd name="T8" fmla="*/ 1149 w 1446"/>
                <a:gd name="T9" fmla="*/ 2040 h 2142"/>
                <a:gd name="T10" fmla="*/ 1446 w 1446"/>
                <a:gd name="T11" fmla="*/ 1834 h 2142"/>
                <a:gd name="T12" fmla="*/ 564 w 1446"/>
                <a:gd name="T13" fmla="*/ 1457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2142">
                  <a:moveTo>
                    <a:pt x="564" y="1457"/>
                  </a:moveTo>
                  <a:cubicBezTo>
                    <a:pt x="390" y="1257"/>
                    <a:pt x="227" y="920"/>
                    <a:pt x="199" y="652"/>
                  </a:cubicBezTo>
                  <a:cubicBezTo>
                    <a:pt x="160" y="275"/>
                    <a:pt x="268" y="175"/>
                    <a:pt x="329" y="0"/>
                  </a:cubicBezTo>
                  <a:cubicBezTo>
                    <a:pt x="106" y="234"/>
                    <a:pt x="0" y="629"/>
                    <a:pt x="80" y="1043"/>
                  </a:cubicBezTo>
                  <a:cubicBezTo>
                    <a:pt x="197" y="1645"/>
                    <a:pt x="775" y="2142"/>
                    <a:pt x="1149" y="2040"/>
                  </a:cubicBezTo>
                  <a:cubicBezTo>
                    <a:pt x="1251" y="2012"/>
                    <a:pt x="1354" y="1939"/>
                    <a:pt x="1446" y="1834"/>
                  </a:cubicBezTo>
                  <a:cubicBezTo>
                    <a:pt x="1034" y="1824"/>
                    <a:pt x="787" y="1714"/>
                    <a:pt x="564" y="1457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80684" y="2034309"/>
              <a:ext cx="479425" cy="569913"/>
            </a:xfrm>
            <a:custGeom>
              <a:avLst/>
              <a:gdLst>
                <a:gd name="T0" fmla="*/ 535 w 699"/>
                <a:gd name="T1" fmla="*/ 280 h 829"/>
                <a:gd name="T2" fmla="*/ 597 w 699"/>
                <a:gd name="T3" fmla="*/ 755 h 829"/>
                <a:gd name="T4" fmla="*/ 164 w 699"/>
                <a:gd name="T5" fmla="*/ 550 h 829"/>
                <a:gd name="T6" fmla="*/ 102 w 699"/>
                <a:gd name="T7" fmla="*/ 75 h 829"/>
                <a:gd name="T8" fmla="*/ 535 w 699"/>
                <a:gd name="T9" fmla="*/ 28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829">
                  <a:moveTo>
                    <a:pt x="535" y="280"/>
                  </a:moveTo>
                  <a:cubicBezTo>
                    <a:pt x="672" y="468"/>
                    <a:pt x="699" y="680"/>
                    <a:pt x="597" y="755"/>
                  </a:cubicBezTo>
                  <a:cubicBezTo>
                    <a:pt x="494" y="829"/>
                    <a:pt x="301" y="737"/>
                    <a:pt x="164" y="550"/>
                  </a:cubicBezTo>
                  <a:cubicBezTo>
                    <a:pt x="28" y="362"/>
                    <a:pt x="0" y="149"/>
                    <a:pt x="102" y="75"/>
                  </a:cubicBezTo>
                  <a:cubicBezTo>
                    <a:pt x="205" y="0"/>
                    <a:pt x="398" y="92"/>
                    <a:pt x="535" y="280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30721" y="4672420"/>
              <a:ext cx="747713" cy="1766888"/>
            </a:xfrm>
            <a:custGeom>
              <a:avLst/>
              <a:gdLst>
                <a:gd name="T0" fmla="*/ 94 w 1087"/>
                <a:gd name="T1" fmla="*/ 2566 h 2566"/>
                <a:gd name="T2" fmla="*/ 15 w 1087"/>
                <a:gd name="T3" fmla="*/ 2493 h 2566"/>
                <a:gd name="T4" fmla="*/ 194 w 1087"/>
                <a:gd name="T5" fmla="*/ 2064 h 2566"/>
                <a:gd name="T6" fmla="*/ 249 w 1087"/>
                <a:gd name="T7" fmla="*/ 1993 h 2566"/>
                <a:gd name="T8" fmla="*/ 528 w 1087"/>
                <a:gd name="T9" fmla="*/ 1552 h 2566"/>
                <a:gd name="T10" fmla="*/ 711 w 1087"/>
                <a:gd name="T11" fmla="*/ 684 h 2566"/>
                <a:gd name="T12" fmla="*/ 939 w 1087"/>
                <a:gd name="T13" fmla="*/ 36 h 2566"/>
                <a:gd name="T14" fmla="*/ 1051 w 1087"/>
                <a:gd name="T15" fmla="*/ 30 h 2566"/>
                <a:gd name="T16" fmla="*/ 1057 w 1087"/>
                <a:gd name="T17" fmla="*/ 143 h 2566"/>
                <a:gd name="T18" fmla="*/ 869 w 1087"/>
                <a:gd name="T19" fmla="*/ 705 h 2566"/>
                <a:gd name="T20" fmla="*/ 677 w 1087"/>
                <a:gd name="T21" fmla="*/ 1607 h 2566"/>
                <a:gd name="T22" fmla="*/ 375 w 1087"/>
                <a:gd name="T23" fmla="*/ 2091 h 2566"/>
                <a:gd name="T24" fmla="*/ 321 w 1087"/>
                <a:gd name="T25" fmla="*/ 2161 h 2566"/>
                <a:gd name="T26" fmla="*/ 174 w 1087"/>
                <a:gd name="T27" fmla="*/ 2479 h 2566"/>
                <a:gd name="T28" fmla="*/ 101 w 1087"/>
                <a:gd name="T29" fmla="*/ 2565 h 2566"/>
                <a:gd name="T30" fmla="*/ 94 w 1087"/>
                <a:gd name="T31" fmla="*/ 2566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7" h="2566">
                  <a:moveTo>
                    <a:pt x="94" y="2566"/>
                  </a:moveTo>
                  <a:cubicBezTo>
                    <a:pt x="53" y="2566"/>
                    <a:pt x="19" y="2534"/>
                    <a:pt x="15" y="2493"/>
                  </a:cubicBezTo>
                  <a:cubicBezTo>
                    <a:pt x="0" y="2319"/>
                    <a:pt x="112" y="2172"/>
                    <a:pt x="194" y="2064"/>
                  </a:cubicBezTo>
                  <a:cubicBezTo>
                    <a:pt x="213" y="2041"/>
                    <a:pt x="231" y="2017"/>
                    <a:pt x="249" y="1993"/>
                  </a:cubicBezTo>
                  <a:cubicBezTo>
                    <a:pt x="358" y="1854"/>
                    <a:pt x="469" y="1710"/>
                    <a:pt x="528" y="1552"/>
                  </a:cubicBezTo>
                  <a:cubicBezTo>
                    <a:pt x="624" y="1286"/>
                    <a:pt x="668" y="1002"/>
                    <a:pt x="711" y="684"/>
                  </a:cubicBezTo>
                  <a:cubicBezTo>
                    <a:pt x="738" y="478"/>
                    <a:pt x="771" y="221"/>
                    <a:pt x="939" y="36"/>
                  </a:cubicBezTo>
                  <a:cubicBezTo>
                    <a:pt x="968" y="3"/>
                    <a:pt x="1019" y="0"/>
                    <a:pt x="1051" y="30"/>
                  </a:cubicBezTo>
                  <a:cubicBezTo>
                    <a:pt x="1084" y="59"/>
                    <a:pt x="1087" y="110"/>
                    <a:pt x="1057" y="143"/>
                  </a:cubicBezTo>
                  <a:cubicBezTo>
                    <a:pt x="923" y="291"/>
                    <a:pt x="893" y="520"/>
                    <a:pt x="869" y="705"/>
                  </a:cubicBezTo>
                  <a:cubicBezTo>
                    <a:pt x="824" y="1032"/>
                    <a:pt x="779" y="1326"/>
                    <a:pt x="677" y="1607"/>
                  </a:cubicBezTo>
                  <a:cubicBezTo>
                    <a:pt x="610" y="1788"/>
                    <a:pt x="491" y="1942"/>
                    <a:pt x="375" y="2091"/>
                  </a:cubicBezTo>
                  <a:cubicBezTo>
                    <a:pt x="357" y="2115"/>
                    <a:pt x="339" y="2138"/>
                    <a:pt x="321" y="2161"/>
                  </a:cubicBezTo>
                  <a:cubicBezTo>
                    <a:pt x="248" y="2258"/>
                    <a:pt x="164" y="2367"/>
                    <a:pt x="174" y="2479"/>
                  </a:cubicBezTo>
                  <a:cubicBezTo>
                    <a:pt x="178" y="2523"/>
                    <a:pt x="145" y="2562"/>
                    <a:pt x="101" y="2565"/>
                  </a:cubicBezTo>
                  <a:cubicBezTo>
                    <a:pt x="99" y="2566"/>
                    <a:pt x="97" y="2566"/>
                    <a:pt x="94" y="2566"/>
                  </a:cubicBezTo>
                  <a:close/>
                </a:path>
              </a:pathLst>
            </a:custGeom>
            <a:solidFill>
              <a:srgbClr val="D0A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97596" y="4639082"/>
              <a:ext cx="222250" cy="169863"/>
            </a:xfrm>
            <a:custGeom>
              <a:avLst/>
              <a:gdLst>
                <a:gd name="T0" fmla="*/ 208 w 323"/>
                <a:gd name="T1" fmla="*/ 1 h 247"/>
                <a:gd name="T2" fmla="*/ 41 w 323"/>
                <a:gd name="T3" fmla="*/ 135 h 247"/>
                <a:gd name="T4" fmla="*/ 149 w 323"/>
                <a:gd name="T5" fmla="*/ 141 h 247"/>
                <a:gd name="T6" fmla="*/ 227 w 323"/>
                <a:gd name="T7" fmla="*/ 168 h 247"/>
                <a:gd name="T8" fmla="*/ 231 w 323"/>
                <a:gd name="T9" fmla="*/ 3 h 247"/>
                <a:gd name="T10" fmla="*/ 208 w 323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47">
                  <a:moveTo>
                    <a:pt x="208" y="1"/>
                  </a:moveTo>
                  <a:cubicBezTo>
                    <a:pt x="143" y="8"/>
                    <a:pt x="0" y="84"/>
                    <a:pt x="41" y="135"/>
                  </a:cubicBezTo>
                  <a:cubicBezTo>
                    <a:pt x="70" y="173"/>
                    <a:pt x="117" y="147"/>
                    <a:pt x="149" y="141"/>
                  </a:cubicBezTo>
                  <a:cubicBezTo>
                    <a:pt x="192" y="133"/>
                    <a:pt x="191" y="140"/>
                    <a:pt x="227" y="168"/>
                  </a:cubicBezTo>
                  <a:cubicBezTo>
                    <a:pt x="323" y="247"/>
                    <a:pt x="297" y="29"/>
                    <a:pt x="231" y="3"/>
                  </a:cubicBezTo>
                  <a:cubicBezTo>
                    <a:pt x="225" y="1"/>
                    <a:pt x="218" y="0"/>
                    <a:pt x="208" y="1"/>
                  </a:cubicBezTo>
                  <a:close/>
                </a:path>
              </a:pathLst>
            </a:custGeom>
            <a:solidFill>
              <a:srgbClr val="EBC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79525" y="3107939"/>
              <a:ext cx="1373188" cy="1662113"/>
            </a:xfrm>
            <a:custGeom>
              <a:avLst/>
              <a:gdLst>
                <a:gd name="T0" fmla="*/ 1798 w 1997"/>
                <a:gd name="T1" fmla="*/ 1477 h 2417"/>
                <a:gd name="T2" fmla="*/ 628 w 1997"/>
                <a:gd name="T3" fmla="*/ 2325 h 2417"/>
                <a:gd name="T4" fmla="*/ 199 w 1997"/>
                <a:gd name="T5" fmla="*/ 928 h 2417"/>
                <a:gd name="T6" fmla="*/ 1359 w 1997"/>
                <a:gd name="T7" fmla="*/ 152 h 2417"/>
                <a:gd name="T8" fmla="*/ 1798 w 1997"/>
                <a:gd name="T9" fmla="*/ 1477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7" h="2417">
                  <a:moveTo>
                    <a:pt x="1798" y="1477"/>
                  </a:moveTo>
                  <a:cubicBezTo>
                    <a:pt x="1599" y="2057"/>
                    <a:pt x="977" y="2417"/>
                    <a:pt x="628" y="2325"/>
                  </a:cubicBezTo>
                  <a:cubicBezTo>
                    <a:pt x="253" y="2227"/>
                    <a:pt x="0" y="1508"/>
                    <a:pt x="199" y="928"/>
                  </a:cubicBezTo>
                  <a:cubicBezTo>
                    <a:pt x="398" y="348"/>
                    <a:pt x="917" y="0"/>
                    <a:pt x="1359" y="152"/>
                  </a:cubicBezTo>
                  <a:cubicBezTo>
                    <a:pt x="1801" y="304"/>
                    <a:pt x="1997" y="897"/>
                    <a:pt x="1798" y="1477"/>
                  </a:cubicBezTo>
                  <a:close/>
                </a:path>
              </a:pathLst>
            </a:custGeom>
            <a:solidFill>
              <a:srgbClr val="EBA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265921" y="3207434"/>
              <a:ext cx="681038" cy="1516063"/>
            </a:xfrm>
            <a:custGeom>
              <a:avLst/>
              <a:gdLst>
                <a:gd name="T0" fmla="*/ 412 w 989"/>
                <a:gd name="T1" fmla="*/ 1381 h 2204"/>
                <a:gd name="T2" fmla="*/ 497 w 989"/>
                <a:gd name="T3" fmla="*/ 501 h 2204"/>
                <a:gd name="T4" fmla="*/ 935 w 989"/>
                <a:gd name="T5" fmla="*/ 0 h 2204"/>
                <a:gd name="T6" fmla="*/ 199 w 989"/>
                <a:gd name="T7" fmla="*/ 780 h 2204"/>
                <a:gd name="T8" fmla="*/ 629 w 989"/>
                <a:gd name="T9" fmla="*/ 2177 h 2204"/>
                <a:gd name="T10" fmla="*/ 989 w 989"/>
                <a:gd name="T11" fmla="*/ 2147 h 2204"/>
                <a:gd name="T12" fmla="*/ 412 w 989"/>
                <a:gd name="T13" fmla="*/ 1381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2204">
                  <a:moveTo>
                    <a:pt x="412" y="1381"/>
                  </a:moveTo>
                  <a:cubicBezTo>
                    <a:pt x="362" y="1120"/>
                    <a:pt x="388" y="746"/>
                    <a:pt x="497" y="501"/>
                  </a:cubicBezTo>
                  <a:cubicBezTo>
                    <a:pt x="651" y="155"/>
                    <a:pt x="795" y="121"/>
                    <a:pt x="935" y="0"/>
                  </a:cubicBezTo>
                  <a:cubicBezTo>
                    <a:pt x="625" y="92"/>
                    <a:pt x="336" y="381"/>
                    <a:pt x="199" y="780"/>
                  </a:cubicBezTo>
                  <a:cubicBezTo>
                    <a:pt x="0" y="1360"/>
                    <a:pt x="254" y="2079"/>
                    <a:pt x="629" y="2177"/>
                  </a:cubicBezTo>
                  <a:cubicBezTo>
                    <a:pt x="731" y="2204"/>
                    <a:pt x="857" y="2192"/>
                    <a:pt x="989" y="2147"/>
                  </a:cubicBezTo>
                  <a:cubicBezTo>
                    <a:pt x="637" y="1932"/>
                    <a:pt x="477" y="1714"/>
                    <a:pt x="412" y="1381"/>
                  </a:cubicBezTo>
                  <a:close/>
                </a:path>
              </a:pathLst>
            </a:custGeom>
            <a:solidFill>
              <a:srgbClr val="E99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874442" y="3596373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967753" y="2767064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163040" y="914980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510230" y="419578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60273" y="2430078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158380" y="3283392"/>
              <a:ext cx="96838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1 h 141"/>
                <a:gd name="T6" fmla="*/ 91 w 141"/>
                <a:gd name="T7" fmla="*/ 12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33870" y="2934731"/>
              <a:ext cx="98425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8"/>
                    <a:pt x="58" y="0"/>
                    <a:pt x="91" y="11"/>
                  </a:cubicBezTo>
                  <a:cubicBezTo>
                    <a:pt x="123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878179" y="1291909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735761" y="3879066"/>
              <a:ext cx="96838" cy="96838"/>
            </a:xfrm>
            <a:custGeom>
              <a:avLst/>
              <a:gdLst>
                <a:gd name="T0" fmla="*/ 129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0 w 141"/>
                <a:gd name="T7" fmla="*/ 11 h 141"/>
                <a:gd name="T8" fmla="*/ 129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207418" y="3536564"/>
              <a:ext cx="347663" cy="593725"/>
            </a:xfrm>
            <a:custGeom>
              <a:avLst/>
              <a:gdLst>
                <a:gd name="T0" fmla="*/ 481 w 505"/>
                <a:gd name="T1" fmla="*/ 407 h 863"/>
                <a:gd name="T2" fmla="*/ 298 w 505"/>
                <a:gd name="T3" fmla="*/ 850 h 863"/>
                <a:gd name="T4" fmla="*/ 25 w 505"/>
                <a:gd name="T5" fmla="*/ 456 h 863"/>
                <a:gd name="T6" fmla="*/ 208 w 505"/>
                <a:gd name="T7" fmla="*/ 14 h 863"/>
                <a:gd name="T8" fmla="*/ 481 w 505"/>
                <a:gd name="T9" fmla="*/ 407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863">
                  <a:moveTo>
                    <a:pt x="481" y="407"/>
                  </a:moveTo>
                  <a:cubicBezTo>
                    <a:pt x="505" y="638"/>
                    <a:pt x="423" y="836"/>
                    <a:pt x="298" y="850"/>
                  </a:cubicBezTo>
                  <a:cubicBezTo>
                    <a:pt x="172" y="863"/>
                    <a:pt x="49" y="687"/>
                    <a:pt x="25" y="456"/>
                  </a:cubicBezTo>
                  <a:cubicBezTo>
                    <a:pt x="0" y="225"/>
                    <a:pt x="82" y="27"/>
                    <a:pt x="208" y="14"/>
                  </a:cubicBezTo>
                  <a:cubicBezTo>
                    <a:pt x="334" y="0"/>
                    <a:pt x="456" y="176"/>
                    <a:pt x="481" y="407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653326" y="3059520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1611883" y="1186340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1182687" y="1186340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1922669" y="4448791"/>
              <a:ext cx="96838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1 h 141"/>
                <a:gd name="T6" fmla="*/ 91 w 141"/>
                <a:gd name="T7" fmla="*/ 12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748970" y="609283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2203312" y="4192168"/>
              <a:ext cx="96838" cy="96838"/>
            </a:xfrm>
            <a:custGeom>
              <a:avLst/>
              <a:gdLst>
                <a:gd name="T0" fmla="*/ 129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0 w 141"/>
                <a:gd name="T7" fmla="*/ 11 h 141"/>
                <a:gd name="T8" fmla="*/ 129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983172" y="3011206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1478757" y="1569763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483876" y="2153232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1926598" y="3879066"/>
              <a:ext cx="96838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1 h 141"/>
                <a:gd name="T6" fmla="*/ 91 w 141"/>
                <a:gd name="T7" fmla="*/ 12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2297112" y="3654039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498923" y="2727424"/>
              <a:ext cx="96838" cy="96838"/>
            </a:xfrm>
            <a:custGeom>
              <a:avLst/>
              <a:gdLst>
                <a:gd name="T0" fmla="*/ 129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0 w 141"/>
                <a:gd name="T7" fmla="*/ 11 h 141"/>
                <a:gd name="T8" fmla="*/ 129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1772359" y="4214496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1431537" y="706121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701745" y="2077481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0" name="Grupo 99"/>
          <p:cNvGrpSpPr/>
          <p:nvPr/>
        </p:nvGrpSpPr>
        <p:grpSpPr>
          <a:xfrm flipH="1">
            <a:off x="9431210" y="370706"/>
            <a:ext cx="2604271" cy="6195219"/>
            <a:chOff x="2601913" y="515938"/>
            <a:chExt cx="2652713" cy="6195219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3826670" y="2249765"/>
              <a:ext cx="350838" cy="1987550"/>
            </a:xfrm>
            <a:custGeom>
              <a:avLst/>
              <a:gdLst>
                <a:gd name="T0" fmla="*/ 139 w 509"/>
                <a:gd name="T1" fmla="*/ 2889 h 2889"/>
                <a:gd name="T2" fmla="*/ 64 w 509"/>
                <a:gd name="T3" fmla="*/ 2837 h 2889"/>
                <a:gd name="T4" fmla="*/ 127 w 509"/>
                <a:gd name="T5" fmla="*/ 2350 h 2889"/>
                <a:gd name="T6" fmla="*/ 164 w 509"/>
                <a:gd name="T7" fmla="*/ 2261 h 2889"/>
                <a:gd name="T8" fmla="*/ 326 w 509"/>
                <a:gd name="T9" fmla="*/ 1728 h 2889"/>
                <a:gd name="T10" fmla="*/ 269 w 509"/>
                <a:gd name="T11" fmla="*/ 782 h 2889"/>
                <a:gd name="T12" fmla="*/ 319 w 509"/>
                <a:gd name="T13" fmla="*/ 55 h 2889"/>
                <a:gd name="T14" fmla="*/ 426 w 509"/>
                <a:gd name="T15" fmla="*/ 20 h 2889"/>
                <a:gd name="T16" fmla="*/ 462 w 509"/>
                <a:gd name="T17" fmla="*/ 127 h 2889"/>
                <a:gd name="T18" fmla="*/ 427 w 509"/>
                <a:gd name="T19" fmla="*/ 761 h 2889"/>
                <a:gd name="T20" fmla="*/ 484 w 509"/>
                <a:gd name="T21" fmla="*/ 1741 h 2889"/>
                <a:gd name="T22" fmla="*/ 311 w 509"/>
                <a:gd name="T23" fmla="*/ 2322 h 2889"/>
                <a:gd name="T24" fmla="*/ 275 w 509"/>
                <a:gd name="T25" fmla="*/ 2410 h 2889"/>
                <a:gd name="T26" fmla="*/ 214 w 509"/>
                <a:gd name="T27" fmla="*/ 2782 h 2889"/>
                <a:gd name="T28" fmla="*/ 167 w 509"/>
                <a:gd name="T29" fmla="*/ 2884 h 2889"/>
                <a:gd name="T30" fmla="*/ 139 w 509"/>
                <a:gd name="T31" fmla="*/ 2889 h 2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9" h="2889">
                  <a:moveTo>
                    <a:pt x="139" y="2889"/>
                  </a:moveTo>
                  <a:cubicBezTo>
                    <a:pt x="106" y="2889"/>
                    <a:pt x="76" y="2869"/>
                    <a:pt x="64" y="2837"/>
                  </a:cubicBezTo>
                  <a:cubicBezTo>
                    <a:pt x="0" y="2665"/>
                    <a:pt x="74" y="2483"/>
                    <a:pt x="127" y="2350"/>
                  </a:cubicBezTo>
                  <a:cubicBezTo>
                    <a:pt x="139" y="2320"/>
                    <a:pt x="152" y="2291"/>
                    <a:pt x="164" y="2261"/>
                  </a:cubicBezTo>
                  <a:cubicBezTo>
                    <a:pt x="236" y="2087"/>
                    <a:pt x="310" y="1907"/>
                    <a:pt x="326" y="1728"/>
                  </a:cubicBezTo>
                  <a:cubicBezTo>
                    <a:pt x="349" y="1427"/>
                    <a:pt x="314" y="1122"/>
                    <a:pt x="269" y="782"/>
                  </a:cubicBezTo>
                  <a:cubicBezTo>
                    <a:pt x="238" y="564"/>
                    <a:pt x="200" y="291"/>
                    <a:pt x="319" y="55"/>
                  </a:cubicBezTo>
                  <a:cubicBezTo>
                    <a:pt x="339" y="16"/>
                    <a:pt x="387" y="0"/>
                    <a:pt x="426" y="20"/>
                  </a:cubicBezTo>
                  <a:cubicBezTo>
                    <a:pt x="466" y="40"/>
                    <a:pt x="481" y="88"/>
                    <a:pt x="462" y="127"/>
                  </a:cubicBezTo>
                  <a:cubicBezTo>
                    <a:pt x="365" y="319"/>
                    <a:pt x="399" y="564"/>
                    <a:pt x="427" y="761"/>
                  </a:cubicBezTo>
                  <a:cubicBezTo>
                    <a:pt x="473" y="1110"/>
                    <a:pt x="509" y="1424"/>
                    <a:pt x="484" y="1741"/>
                  </a:cubicBezTo>
                  <a:cubicBezTo>
                    <a:pt x="467" y="1946"/>
                    <a:pt x="388" y="2137"/>
                    <a:pt x="311" y="2322"/>
                  </a:cubicBezTo>
                  <a:cubicBezTo>
                    <a:pt x="299" y="2351"/>
                    <a:pt x="287" y="2381"/>
                    <a:pt x="275" y="2410"/>
                  </a:cubicBezTo>
                  <a:cubicBezTo>
                    <a:pt x="226" y="2531"/>
                    <a:pt x="171" y="2668"/>
                    <a:pt x="214" y="2782"/>
                  </a:cubicBezTo>
                  <a:cubicBezTo>
                    <a:pt x="229" y="2823"/>
                    <a:pt x="208" y="2869"/>
                    <a:pt x="167" y="2884"/>
                  </a:cubicBezTo>
                  <a:cubicBezTo>
                    <a:pt x="157" y="2888"/>
                    <a:pt x="148" y="2889"/>
                    <a:pt x="139" y="2889"/>
                  </a:cubicBezTo>
                  <a:close/>
                </a:path>
              </a:pathLst>
            </a:custGeom>
            <a:solidFill>
              <a:srgbClr val="BD8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978898" y="2155084"/>
              <a:ext cx="260350" cy="153988"/>
            </a:xfrm>
            <a:custGeom>
              <a:avLst/>
              <a:gdLst>
                <a:gd name="T0" fmla="*/ 190 w 378"/>
                <a:gd name="T1" fmla="*/ 6 h 225"/>
                <a:gd name="T2" fmla="*/ 56 w 378"/>
                <a:gd name="T3" fmla="*/ 190 h 225"/>
                <a:gd name="T4" fmla="*/ 169 w 378"/>
                <a:gd name="T5" fmla="*/ 165 h 225"/>
                <a:gd name="T6" fmla="*/ 256 w 378"/>
                <a:gd name="T7" fmla="*/ 172 h 225"/>
                <a:gd name="T8" fmla="*/ 214 w 378"/>
                <a:gd name="T9" fmla="*/ 1 h 225"/>
                <a:gd name="T10" fmla="*/ 190 w 378"/>
                <a:gd name="T11" fmla="*/ 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225">
                  <a:moveTo>
                    <a:pt x="190" y="6"/>
                  </a:moveTo>
                  <a:cubicBezTo>
                    <a:pt x="125" y="31"/>
                    <a:pt x="0" y="149"/>
                    <a:pt x="56" y="190"/>
                  </a:cubicBezTo>
                  <a:cubicBezTo>
                    <a:pt x="96" y="221"/>
                    <a:pt x="137" y="181"/>
                    <a:pt x="169" y="165"/>
                  </a:cubicBezTo>
                  <a:cubicBezTo>
                    <a:pt x="210" y="145"/>
                    <a:pt x="212" y="153"/>
                    <a:pt x="256" y="172"/>
                  </a:cubicBezTo>
                  <a:cubicBezTo>
                    <a:pt x="378" y="225"/>
                    <a:pt x="289" y="9"/>
                    <a:pt x="214" y="1"/>
                  </a:cubicBezTo>
                  <a:cubicBezTo>
                    <a:pt x="208" y="0"/>
                    <a:pt x="199" y="2"/>
                    <a:pt x="190" y="6"/>
                  </a:cubicBezTo>
                  <a:close/>
                </a:path>
              </a:pathLst>
            </a:custGeom>
            <a:solidFill>
              <a:srgbClr val="E09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471863" y="515938"/>
              <a:ext cx="1293813" cy="1701800"/>
            </a:xfrm>
            <a:custGeom>
              <a:avLst/>
              <a:gdLst>
                <a:gd name="T0" fmla="*/ 1840 w 1880"/>
                <a:gd name="T1" fmla="*/ 1268 h 2475"/>
                <a:gd name="T2" fmla="*/ 877 w 1880"/>
                <a:gd name="T3" fmla="*/ 2471 h 2475"/>
                <a:gd name="T4" fmla="*/ 41 w 1880"/>
                <a:gd name="T5" fmla="*/ 1156 h 2475"/>
                <a:gd name="T6" fmla="*/ 1014 w 1880"/>
                <a:gd name="T7" fmla="*/ 31 h 2475"/>
                <a:gd name="T8" fmla="*/ 1840 w 1880"/>
                <a:gd name="T9" fmla="*/ 1268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0" h="2475">
                  <a:moveTo>
                    <a:pt x="1840" y="1268"/>
                  </a:moveTo>
                  <a:cubicBezTo>
                    <a:pt x="1799" y="1921"/>
                    <a:pt x="1261" y="2466"/>
                    <a:pt x="877" y="2471"/>
                  </a:cubicBezTo>
                  <a:cubicBezTo>
                    <a:pt x="463" y="2475"/>
                    <a:pt x="0" y="1808"/>
                    <a:pt x="41" y="1156"/>
                  </a:cubicBezTo>
                  <a:cubicBezTo>
                    <a:pt x="82" y="503"/>
                    <a:pt x="517" y="0"/>
                    <a:pt x="1014" y="31"/>
                  </a:cubicBezTo>
                  <a:cubicBezTo>
                    <a:pt x="1511" y="62"/>
                    <a:pt x="1880" y="616"/>
                    <a:pt x="1840" y="1268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466025" y="627815"/>
              <a:ext cx="852488" cy="1601788"/>
            </a:xfrm>
            <a:custGeom>
              <a:avLst/>
              <a:gdLst>
                <a:gd name="T0" fmla="*/ 429 w 1238"/>
                <a:gd name="T1" fmla="*/ 1566 h 2329"/>
                <a:gd name="T2" fmla="*/ 268 w 1238"/>
                <a:gd name="T3" fmla="*/ 638 h 2329"/>
                <a:gd name="T4" fmla="*/ 576 w 1238"/>
                <a:gd name="T5" fmla="*/ 0 h 2329"/>
                <a:gd name="T6" fmla="*/ 41 w 1238"/>
                <a:gd name="T7" fmla="*/ 1009 h 2329"/>
                <a:gd name="T8" fmla="*/ 877 w 1238"/>
                <a:gd name="T9" fmla="*/ 2324 h 2329"/>
                <a:gd name="T10" fmla="*/ 1238 w 1238"/>
                <a:gd name="T11" fmla="*/ 2191 h 2329"/>
                <a:gd name="T12" fmla="*/ 429 w 1238"/>
                <a:gd name="T13" fmla="*/ 1566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8" h="2329">
                  <a:moveTo>
                    <a:pt x="429" y="1566"/>
                  </a:moveTo>
                  <a:cubicBezTo>
                    <a:pt x="303" y="1313"/>
                    <a:pt x="229" y="922"/>
                    <a:pt x="268" y="638"/>
                  </a:cubicBezTo>
                  <a:cubicBezTo>
                    <a:pt x="295" y="437"/>
                    <a:pt x="467" y="164"/>
                    <a:pt x="576" y="0"/>
                  </a:cubicBezTo>
                  <a:cubicBezTo>
                    <a:pt x="283" y="182"/>
                    <a:pt x="69" y="560"/>
                    <a:pt x="41" y="1009"/>
                  </a:cubicBezTo>
                  <a:cubicBezTo>
                    <a:pt x="0" y="1661"/>
                    <a:pt x="463" y="2329"/>
                    <a:pt x="877" y="2324"/>
                  </a:cubicBezTo>
                  <a:cubicBezTo>
                    <a:pt x="989" y="2323"/>
                    <a:pt x="1115" y="2274"/>
                    <a:pt x="1238" y="2191"/>
                  </a:cubicBezTo>
                  <a:cubicBezTo>
                    <a:pt x="816" y="2070"/>
                    <a:pt x="590" y="1891"/>
                    <a:pt x="429" y="1566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4301947" y="805657"/>
              <a:ext cx="436563" cy="642938"/>
            </a:xfrm>
            <a:custGeom>
              <a:avLst/>
              <a:gdLst>
                <a:gd name="T0" fmla="*/ 546 w 636"/>
                <a:gd name="T1" fmla="*/ 377 h 933"/>
                <a:gd name="T2" fmla="*/ 482 w 636"/>
                <a:gd name="T3" fmla="*/ 884 h 933"/>
                <a:gd name="T4" fmla="*/ 91 w 636"/>
                <a:gd name="T5" fmla="*/ 556 h 933"/>
                <a:gd name="T6" fmla="*/ 154 w 636"/>
                <a:gd name="T7" fmla="*/ 50 h 933"/>
                <a:gd name="T8" fmla="*/ 546 w 636"/>
                <a:gd name="T9" fmla="*/ 37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933">
                  <a:moveTo>
                    <a:pt x="546" y="377"/>
                  </a:moveTo>
                  <a:cubicBezTo>
                    <a:pt x="636" y="607"/>
                    <a:pt x="608" y="834"/>
                    <a:pt x="482" y="884"/>
                  </a:cubicBezTo>
                  <a:cubicBezTo>
                    <a:pt x="357" y="933"/>
                    <a:pt x="182" y="786"/>
                    <a:pt x="91" y="556"/>
                  </a:cubicBezTo>
                  <a:cubicBezTo>
                    <a:pt x="0" y="326"/>
                    <a:pt x="29" y="99"/>
                    <a:pt x="154" y="50"/>
                  </a:cubicBezTo>
                  <a:cubicBezTo>
                    <a:pt x="280" y="0"/>
                    <a:pt x="455" y="147"/>
                    <a:pt x="546" y="377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3210666" y="3782219"/>
              <a:ext cx="442913" cy="1854200"/>
            </a:xfrm>
            <a:custGeom>
              <a:avLst/>
              <a:gdLst>
                <a:gd name="T0" fmla="*/ 542 w 642"/>
                <a:gd name="T1" fmla="*/ 2695 h 2695"/>
                <a:gd name="T2" fmla="*/ 477 w 642"/>
                <a:gd name="T3" fmla="*/ 2661 h 2695"/>
                <a:gd name="T4" fmla="*/ 419 w 642"/>
                <a:gd name="T5" fmla="*/ 2200 h 2695"/>
                <a:gd name="T6" fmla="*/ 431 w 642"/>
                <a:gd name="T7" fmla="*/ 2111 h 2695"/>
                <a:gd name="T8" fmla="*/ 452 w 642"/>
                <a:gd name="T9" fmla="*/ 1590 h 2695"/>
                <a:gd name="T10" fmla="*/ 178 w 642"/>
                <a:gd name="T11" fmla="*/ 746 h 2695"/>
                <a:gd name="T12" fmla="*/ 53 w 642"/>
                <a:gd name="T13" fmla="*/ 70 h 2695"/>
                <a:gd name="T14" fmla="*/ 148 w 642"/>
                <a:gd name="T15" fmla="*/ 9 h 2695"/>
                <a:gd name="T16" fmla="*/ 209 w 642"/>
                <a:gd name="T17" fmla="*/ 104 h 2695"/>
                <a:gd name="T18" fmla="*/ 326 w 642"/>
                <a:gd name="T19" fmla="*/ 685 h 2695"/>
                <a:gd name="T20" fmla="*/ 609 w 642"/>
                <a:gd name="T21" fmla="*/ 1563 h 2695"/>
                <a:gd name="T22" fmla="*/ 589 w 642"/>
                <a:gd name="T23" fmla="*/ 2133 h 2695"/>
                <a:gd name="T24" fmla="*/ 577 w 642"/>
                <a:gd name="T25" fmla="*/ 2221 h 2695"/>
                <a:gd name="T26" fmla="*/ 608 w 642"/>
                <a:gd name="T27" fmla="*/ 2570 h 2695"/>
                <a:gd name="T28" fmla="*/ 588 w 642"/>
                <a:gd name="T29" fmla="*/ 2681 h 2695"/>
                <a:gd name="T30" fmla="*/ 542 w 642"/>
                <a:gd name="T31" fmla="*/ 2695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2" h="2695">
                  <a:moveTo>
                    <a:pt x="542" y="2695"/>
                  </a:moveTo>
                  <a:cubicBezTo>
                    <a:pt x="517" y="2695"/>
                    <a:pt x="492" y="2684"/>
                    <a:pt x="477" y="2661"/>
                  </a:cubicBezTo>
                  <a:cubicBezTo>
                    <a:pt x="377" y="2518"/>
                    <a:pt x="401" y="2335"/>
                    <a:pt x="419" y="2200"/>
                  </a:cubicBezTo>
                  <a:cubicBezTo>
                    <a:pt x="423" y="2171"/>
                    <a:pt x="427" y="2141"/>
                    <a:pt x="431" y="2111"/>
                  </a:cubicBezTo>
                  <a:cubicBezTo>
                    <a:pt x="455" y="1937"/>
                    <a:pt x="481" y="1756"/>
                    <a:pt x="452" y="1590"/>
                  </a:cubicBezTo>
                  <a:cubicBezTo>
                    <a:pt x="403" y="1312"/>
                    <a:pt x="299" y="1043"/>
                    <a:pt x="178" y="746"/>
                  </a:cubicBezTo>
                  <a:cubicBezTo>
                    <a:pt x="99" y="554"/>
                    <a:pt x="0" y="315"/>
                    <a:pt x="53" y="70"/>
                  </a:cubicBezTo>
                  <a:cubicBezTo>
                    <a:pt x="62" y="27"/>
                    <a:pt x="105" y="0"/>
                    <a:pt x="148" y="9"/>
                  </a:cubicBezTo>
                  <a:cubicBezTo>
                    <a:pt x="191" y="19"/>
                    <a:pt x="218" y="61"/>
                    <a:pt x="209" y="104"/>
                  </a:cubicBezTo>
                  <a:cubicBezTo>
                    <a:pt x="166" y="300"/>
                    <a:pt x="255" y="514"/>
                    <a:pt x="326" y="685"/>
                  </a:cubicBezTo>
                  <a:cubicBezTo>
                    <a:pt x="450" y="992"/>
                    <a:pt x="557" y="1269"/>
                    <a:pt x="609" y="1563"/>
                  </a:cubicBezTo>
                  <a:cubicBezTo>
                    <a:pt x="642" y="1754"/>
                    <a:pt x="615" y="1947"/>
                    <a:pt x="589" y="2133"/>
                  </a:cubicBezTo>
                  <a:cubicBezTo>
                    <a:pt x="585" y="2163"/>
                    <a:pt x="581" y="2192"/>
                    <a:pt x="577" y="2221"/>
                  </a:cubicBezTo>
                  <a:cubicBezTo>
                    <a:pt x="561" y="2341"/>
                    <a:pt x="543" y="2478"/>
                    <a:pt x="608" y="2570"/>
                  </a:cubicBezTo>
                  <a:cubicBezTo>
                    <a:pt x="633" y="2606"/>
                    <a:pt x="624" y="2656"/>
                    <a:pt x="588" y="2681"/>
                  </a:cubicBezTo>
                  <a:cubicBezTo>
                    <a:pt x="574" y="2691"/>
                    <a:pt x="558" y="2695"/>
                    <a:pt x="542" y="269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176089" y="3729833"/>
              <a:ext cx="247650" cy="163513"/>
            </a:xfrm>
            <a:custGeom>
              <a:avLst/>
              <a:gdLst>
                <a:gd name="T0" fmla="*/ 139 w 361"/>
                <a:gd name="T1" fmla="*/ 21 h 238"/>
                <a:gd name="T2" fmla="*/ 60 w 361"/>
                <a:gd name="T3" fmla="*/ 220 h 238"/>
                <a:gd name="T4" fmla="*/ 157 w 361"/>
                <a:gd name="T5" fmla="*/ 171 h 238"/>
                <a:gd name="T6" fmla="*/ 238 w 361"/>
                <a:gd name="T7" fmla="*/ 156 h 238"/>
                <a:gd name="T8" fmla="*/ 159 w 361"/>
                <a:gd name="T9" fmla="*/ 11 h 238"/>
                <a:gd name="T10" fmla="*/ 139 w 361"/>
                <a:gd name="T11" fmla="*/ 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238">
                  <a:moveTo>
                    <a:pt x="139" y="21"/>
                  </a:moveTo>
                  <a:cubicBezTo>
                    <a:pt x="86" y="59"/>
                    <a:pt x="0" y="195"/>
                    <a:pt x="60" y="220"/>
                  </a:cubicBezTo>
                  <a:cubicBezTo>
                    <a:pt x="104" y="238"/>
                    <a:pt x="132" y="192"/>
                    <a:pt x="157" y="171"/>
                  </a:cubicBezTo>
                  <a:cubicBezTo>
                    <a:pt x="190" y="142"/>
                    <a:pt x="193" y="149"/>
                    <a:pt x="238" y="156"/>
                  </a:cubicBezTo>
                  <a:cubicBezTo>
                    <a:pt x="361" y="176"/>
                    <a:pt x="230" y="0"/>
                    <a:pt x="159" y="11"/>
                  </a:cubicBezTo>
                  <a:cubicBezTo>
                    <a:pt x="153" y="12"/>
                    <a:pt x="146" y="15"/>
                    <a:pt x="139" y="21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2601913" y="2141538"/>
              <a:ext cx="1303338" cy="1677988"/>
            </a:xfrm>
            <a:custGeom>
              <a:avLst/>
              <a:gdLst>
                <a:gd name="T0" fmla="*/ 1776 w 1893"/>
                <a:gd name="T1" fmla="*/ 1018 h 2439"/>
                <a:gd name="T2" fmla="*/ 1185 w 1893"/>
                <a:gd name="T3" fmla="*/ 2337 h 2439"/>
                <a:gd name="T4" fmla="*/ 116 w 1893"/>
                <a:gd name="T5" fmla="*/ 1340 h 2439"/>
                <a:gd name="T6" fmla="*/ 735 w 1893"/>
                <a:gd name="T7" fmla="*/ 89 h 2439"/>
                <a:gd name="T8" fmla="*/ 1776 w 1893"/>
                <a:gd name="T9" fmla="*/ 101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2439">
                  <a:moveTo>
                    <a:pt x="1776" y="1018"/>
                  </a:moveTo>
                  <a:cubicBezTo>
                    <a:pt x="1893" y="1620"/>
                    <a:pt x="1533" y="2242"/>
                    <a:pt x="1185" y="2337"/>
                  </a:cubicBezTo>
                  <a:cubicBezTo>
                    <a:pt x="811" y="2439"/>
                    <a:pt x="233" y="1942"/>
                    <a:pt x="116" y="1340"/>
                  </a:cubicBezTo>
                  <a:cubicBezTo>
                    <a:pt x="0" y="738"/>
                    <a:pt x="277" y="177"/>
                    <a:pt x="735" y="89"/>
                  </a:cubicBezTo>
                  <a:cubicBezTo>
                    <a:pt x="1194" y="0"/>
                    <a:pt x="1660" y="416"/>
                    <a:pt x="1776" y="1018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2636527" y="2325448"/>
              <a:ext cx="995363" cy="1474788"/>
            </a:xfrm>
            <a:custGeom>
              <a:avLst/>
              <a:gdLst>
                <a:gd name="T0" fmla="*/ 564 w 1446"/>
                <a:gd name="T1" fmla="*/ 1457 h 2142"/>
                <a:gd name="T2" fmla="*/ 199 w 1446"/>
                <a:gd name="T3" fmla="*/ 652 h 2142"/>
                <a:gd name="T4" fmla="*/ 329 w 1446"/>
                <a:gd name="T5" fmla="*/ 0 h 2142"/>
                <a:gd name="T6" fmla="*/ 80 w 1446"/>
                <a:gd name="T7" fmla="*/ 1043 h 2142"/>
                <a:gd name="T8" fmla="*/ 1149 w 1446"/>
                <a:gd name="T9" fmla="*/ 2040 h 2142"/>
                <a:gd name="T10" fmla="*/ 1446 w 1446"/>
                <a:gd name="T11" fmla="*/ 1834 h 2142"/>
                <a:gd name="T12" fmla="*/ 564 w 1446"/>
                <a:gd name="T13" fmla="*/ 1457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2142">
                  <a:moveTo>
                    <a:pt x="564" y="1457"/>
                  </a:moveTo>
                  <a:cubicBezTo>
                    <a:pt x="390" y="1257"/>
                    <a:pt x="227" y="920"/>
                    <a:pt x="199" y="652"/>
                  </a:cubicBezTo>
                  <a:cubicBezTo>
                    <a:pt x="160" y="275"/>
                    <a:pt x="268" y="175"/>
                    <a:pt x="329" y="0"/>
                  </a:cubicBezTo>
                  <a:cubicBezTo>
                    <a:pt x="106" y="234"/>
                    <a:pt x="0" y="629"/>
                    <a:pt x="80" y="1043"/>
                  </a:cubicBezTo>
                  <a:cubicBezTo>
                    <a:pt x="197" y="1645"/>
                    <a:pt x="775" y="2142"/>
                    <a:pt x="1149" y="2040"/>
                  </a:cubicBezTo>
                  <a:cubicBezTo>
                    <a:pt x="1251" y="2012"/>
                    <a:pt x="1354" y="1939"/>
                    <a:pt x="1446" y="1834"/>
                  </a:cubicBezTo>
                  <a:cubicBezTo>
                    <a:pt x="1034" y="1824"/>
                    <a:pt x="787" y="1714"/>
                    <a:pt x="564" y="1457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282597" y="2306158"/>
              <a:ext cx="479425" cy="569913"/>
            </a:xfrm>
            <a:custGeom>
              <a:avLst/>
              <a:gdLst>
                <a:gd name="T0" fmla="*/ 535 w 699"/>
                <a:gd name="T1" fmla="*/ 280 h 829"/>
                <a:gd name="T2" fmla="*/ 597 w 699"/>
                <a:gd name="T3" fmla="*/ 755 h 829"/>
                <a:gd name="T4" fmla="*/ 164 w 699"/>
                <a:gd name="T5" fmla="*/ 550 h 829"/>
                <a:gd name="T6" fmla="*/ 102 w 699"/>
                <a:gd name="T7" fmla="*/ 75 h 829"/>
                <a:gd name="T8" fmla="*/ 535 w 699"/>
                <a:gd name="T9" fmla="*/ 28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829">
                  <a:moveTo>
                    <a:pt x="535" y="280"/>
                  </a:moveTo>
                  <a:cubicBezTo>
                    <a:pt x="672" y="468"/>
                    <a:pt x="699" y="680"/>
                    <a:pt x="597" y="755"/>
                  </a:cubicBezTo>
                  <a:cubicBezTo>
                    <a:pt x="494" y="829"/>
                    <a:pt x="301" y="737"/>
                    <a:pt x="164" y="550"/>
                  </a:cubicBezTo>
                  <a:cubicBezTo>
                    <a:pt x="28" y="362"/>
                    <a:pt x="0" y="149"/>
                    <a:pt x="102" y="75"/>
                  </a:cubicBezTo>
                  <a:cubicBezTo>
                    <a:pt x="205" y="0"/>
                    <a:pt x="398" y="92"/>
                    <a:pt x="535" y="280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32634" y="4944269"/>
              <a:ext cx="747713" cy="1766888"/>
            </a:xfrm>
            <a:custGeom>
              <a:avLst/>
              <a:gdLst>
                <a:gd name="T0" fmla="*/ 94 w 1087"/>
                <a:gd name="T1" fmla="*/ 2566 h 2566"/>
                <a:gd name="T2" fmla="*/ 15 w 1087"/>
                <a:gd name="T3" fmla="*/ 2493 h 2566"/>
                <a:gd name="T4" fmla="*/ 194 w 1087"/>
                <a:gd name="T5" fmla="*/ 2064 h 2566"/>
                <a:gd name="T6" fmla="*/ 249 w 1087"/>
                <a:gd name="T7" fmla="*/ 1993 h 2566"/>
                <a:gd name="T8" fmla="*/ 528 w 1087"/>
                <a:gd name="T9" fmla="*/ 1552 h 2566"/>
                <a:gd name="T10" fmla="*/ 711 w 1087"/>
                <a:gd name="T11" fmla="*/ 684 h 2566"/>
                <a:gd name="T12" fmla="*/ 939 w 1087"/>
                <a:gd name="T13" fmla="*/ 36 h 2566"/>
                <a:gd name="T14" fmla="*/ 1051 w 1087"/>
                <a:gd name="T15" fmla="*/ 30 h 2566"/>
                <a:gd name="T16" fmla="*/ 1057 w 1087"/>
                <a:gd name="T17" fmla="*/ 143 h 2566"/>
                <a:gd name="T18" fmla="*/ 869 w 1087"/>
                <a:gd name="T19" fmla="*/ 705 h 2566"/>
                <a:gd name="T20" fmla="*/ 677 w 1087"/>
                <a:gd name="T21" fmla="*/ 1607 h 2566"/>
                <a:gd name="T22" fmla="*/ 375 w 1087"/>
                <a:gd name="T23" fmla="*/ 2091 h 2566"/>
                <a:gd name="T24" fmla="*/ 321 w 1087"/>
                <a:gd name="T25" fmla="*/ 2161 h 2566"/>
                <a:gd name="T26" fmla="*/ 174 w 1087"/>
                <a:gd name="T27" fmla="*/ 2479 h 2566"/>
                <a:gd name="T28" fmla="*/ 101 w 1087"/>
                <a:gd name="T29" fmla="*/ 2565 h 2566"/>
                <a:gd name="T30" fmla="*/ 94 w 1087"/>
                <a:gd name="T31" fmla="*/ 2566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7" h="2566">
                  <a:moveTo>
                    <a:pt x="94" y="2566"/>
                  </a:moveTo>
                  <a:cubicBezTo>
                    <a:pt x="53" y="2566"/>
                    <a:pt x="19" y="2534"/>
                    <a:pt x="15" y="2493"/>
                  </a:cubicBezTo>
                  <a:cubicBezTo>
                    <a:pt x="0" y="2319"/>
                    <a:pt x="112" y="2172"/>
                    <a:pt x="194" y="2064"/>
                  </a:cubicBezTo>
                  <a:cubicBezTo>
                    <a:pt x="213" y="2041"/>
                    <a:pt x="231" y="2017"/>
                    <a:pt x="249" y="1993"/>
                  </a:cubicBezTo>
                  <a:cubicBezTo>
                    <a:pt x="358" y="1854"/>
                    <a:pt x="469" y="1710"/>
                    <a:pt x="528" y="1552"/>
                  </a:cubicBezTo>
                  <a:cubicBezTo>
                    <a:pt x="624" y="1286"/>
                    <a:pt x="668" y="1002"/>
                    <a:pt x="711" y="684"/>
                  </a:cubicBezTo>
                  <a:cubicBezTo>
                    <a:pt x="738" y="478"/>
                    <a:pt x="771" y="221"/>
                    <a:pt x="939" y="36"/>
                  </a:cubicBezTo>
                  <a:cubicBezTo>
                    <a:pt x="968" y="3"/>
                    <a:pt x="1019" y="0"/>
                    <a:pt x="1051" y="30"/>
                  </a:cubicBezTo>
                  <a:cubicBezTo>
                    <a:pt x="1084" y="59"/>
                    <a:pt x="1087" y="110"/>
                    <a:pt x="1057" y="143"/>
                  </a:cubicBezTo>
                  <a:cubicBezTo>
                    <a:pt x="923" y="291"/>
                    <a:pt x="893" y="520"/>
                    <a:pt x="869" y="705"/>
                  </a:cubicBezTo>
                  <a:cubicBezTo>
                    <a:pt x="824" y="1032"/>
                    <a:pt x="779" y="1326"/>
                    <a:pt x="677" y="1607"/>
                  </a:cubicBezTo>
                  <a:cubicBezTo>
                    <a:pt x="610" y="1788"/>
                    <a:pt x="491" y="1942"/>
                    <a:pt x="375" y="2091"/>
                  </a:cubicBezTo>
                  <a:cubicBezTo>
                    <a:pt x="357" y="2115"/>
                    <a:pt x="339" y="2138"/>
                    <a:pt x="321" y="2161"/>
                  </a:cubicBezTo>
                  <a:cubicBezTo>
                    <a:pt x="248" y="2258"/>
                    <a:pt x="164" y="2367"/>
                    <a:pt x="174" y="2479"/>
                  </a:cubicBezTo>
                  <a:cubicBezTo>
                    <a:pt x="178" y="2523"/>
                    <a:pt x="145" y="2562"/>
                    <a:pt x="101" y="2565"/>
                  </a:cubicBezTo>
                  <a:cubicBezTo>
                    <a:pt x="99" y="2566"/>
                    <a:pt x="97" y="2566"/>
                    <a:pt x="94" y="2566"/>
                  </a:cubicBezTo>
                  <a:close/>
                </a:path>
              </a:pathLst>
            </a:custGeom>
            <a:solidFill>
              <a:srgbClr val="D0A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4199509" y="4910931"/>
              <a:ext cx="222250" cy="169863"/>
            </a:xfrm>
            <a:custGeom>
              <a:avLst/>
              <a:gdLst>
                <a:gd name="T0" fmla="*/ 208 w 323"/>
                <a:gd name="T1" fmla="*/ 1 h 247"/>
                <a:gd name="T2" fmla="*/ 41 w 323"/>
                <a:gd name="T3" fmla="*/ 135 h 247"/>
                <a:gd name="T4" fmla="*/ 149 w 323"/>
                <a:gd name="T5" fmla="*/ 141 h 247"/>
                <a:gd name="T6" fmla="*/ 227 w 323"/>
                <a:gd name="T7" fmla="*/ 168 h 247"/>
                <a:gd name="T8" fmla="*/ 231 w 323"/>
                <a:gd name="T9" fmla="*/ 3 h 247"/>
                <a:gd name="T10" fmla="*/ 208 w 323"/>
                <a:gd name="T11" fmla="*/ 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47">
                  <a:moveTo>
                    <a:pt x="208" y="1"/>
                  </a:moveTo>
                  <a:cubicBezTo>
                    <a:pt x="143" y="8"/>
                    <a:pt x="0" y="84"/>
                    <a:pt x="41" y="135"/>
                  </a:cubicBezTo>
                  <a:cubicBezTo>
                    <a:pt x="70" y="173"/>
                    <a:pt x="117" y="147"/>
                    <a:pt x="149" y="141"/>
                  </a:cubicBezTo>
                  <a:cubicBezTo>
                    <a:pt x="192" y="133"/>
                    <a:pt x="191" y="140"/>
                    <a:pt x="227" y="168"/>
                  </a:cubicBezTo>
                  <a:cubicBezTo>
                    <a:pt x="323" y="247"/>
                    <a:pt x="297" y="29"/>
                    <a:pt x="231" y="3"/>
                  </a:cubicBezTo>
                  <a:cubicBezTo>
                    <a:pt x="225" y="1"/>
                    <a:pt x="218" y="0"/>
                    <a:pt x="208" y="1"/>
                  </a:cubicBezTo>
                  <a:close/>
                </a:path>
              </a:pathLst>
            </a:custGeom>
            <a:solidFill>
              <a:srgbClr val="EBC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881438" y="3379788"/>
              <a:ext cx="1373188" cy="1662113"/>
            </a:xfrm>
            <a:custGeom>
              <a:avLst/>
              <a:gdLst>
                <a:gd name="T0" fmla="*/ 1798 w 1997"/>
                <a:gd name="T1" fmla="*/ 1477 h 2417"/>
                <a:gd name="T2" fmla="*/ 628 w 1997"/>
                <a:gd name="T3" fmla="*/ 2325 h 2417"/>
                <a:gd name="T4" fmla="*/ 199 w 1997"/>
                <a:gd name="T5" fmla="*/ 928 h 2417"/>
                <a:gd name="T6" fmla="*/ 1359 w 1997"/>
                <a:gd name="T7" fmla="*/ 152 h 2417"/>
                <a:gd name="T8" fmla="*/ 1798 w 1997"/>
                <a:gd name="T9" fmla="*/ 1477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7" h="2417">
                  <a:moveTo>
                    <a:pt x="1798" y="1477"/>
                  </a:moveTo>
                  <a:cubicBezTo>
                    <a:pt x="1599" y="2057"/>
                    <a:pt x="977" y="2417"/>
                    <a:pt x="628" y="2325"/>
                  </a:cubicBezTo>
                  <a:cubicBezTo>
                    <a:pt x="253" y="2227"/>
                    <a:pt x="0" y="1508"/>
                    <a:pt x="199" y="928"/>
                  </a:cubicBezTo>
                  <a:cubicBezTo>
                    <a:pt x="398" y="348"/>
                    <a:pt x="917" y="0"/>
                    <a:pt x="1359" y="152"/>
                  </a:cubicBezTo>
                  <a:cubicBezTo>
                    <a:pt x="1801" y="304"/>
                    <a:pt x="1997" y="897"/>
                    <a:pt x="1798" y="1477"/>
                  </a:cubicBezTo>
                  <a:close/>
                </a:path>
              </a:pathLst>
            </a:custGeom>
            <a:solidFill>
              <a:srgbClr val="EBA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868462" y="3479283"/>
              <a:ext cx="681038" cy="1516063"/>
            </a:xfrm>
            <a:custGeom>
              <a:avLst/>
              <a:gdLst>
                <a:gd name="T0" fmla="*/ 412 w 989"/>
                <a:gd name="T1" fmla="*/ 1381 h 2204"/>
                <a:gd name="T2" fmla="*/ 497 w 989"/>
                <a:gd name="T3" fmla="*/ 501 h 2204"/>
                <a:gd name="T4" fmla="*/ 935 w 989"/>
                <a:gd name="T5" fmla="*/ 0 h 2204"/>
                <a:gd name="T6" fmla="*/ 199 w 989"/>
                <a:gd name="T7" fmla="*/ 780 h 2204"/>
                <a:gd name="T8" fmla="*/ 629 w 989"/>
                <a:gd name="T9" fmla="*/ 2177 h 2204"/>
                <a:gd name="T10" fmla="*/ 989 w 989"/>
                <a:gd name="T11" fmla="*/ 2147 h 2204"/>
                <a:gd name="T12" fmla="*/ 412 w 989"/>
                <a:gd name="T13" fmla="*/ 1381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2204">
                  <a:moveTo>
                    <a:pt x="412" y="1381"/>
                  </a:moveTo>
                  <a:cubicBezTo>
                    <a:pt x="362" y="1120"/>
                    <a:pt x="388" y="746"/>
                    <a:pt x="497" y="501"/>
                  </a:cubicBezTo>
                  <a:cubicBezTo>
                    <a:pt x="651" y="155"/>
                    <a:pt x="795" y="121"/>
                    <a:pt x="935" y="0"/>
                  </a:cubicBezTo>
                  <a:cubicBezTo>
                    <a:pt x="625" y="92"/>
                    <a:pt x="336" y="381"/>
                    <a:pt x="199" y="780"/>
                  </a:cubicBezTo>
                  <a:cubicBezTo>
                    <a:pt x="0" y="1360"/>
                    <a:pt x="254" y="2079"/>
                    <a:pt x="629" y="2177"/>
                  </a:cubicBezTo>
                  <a:cubicBezTo>
                    <a:pt x="731" y="2204"/>
                    <a:pt x="857" y="2192"/>
                    <a:pt x="989" y="2147"/>
                  </a:cubicBezTo>
                  <a:cubicBezTo>
                    <a:pt x="637" y="1932"/>
                    <a:pt x="477" y="1714"/>
                    <a:pt x="412" y="1381"/>
                  </a:cubicBezTo>
                  <a:close/>
                </a:path>
              </a:pathLst>
            </a:custGeom>
            <a:solidFill>
              <a:srgbClr val="E99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4476355" y="3868222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569666" y="3038913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3764953" y="1186829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4112143" y="691427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2862186" y="2701927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4760293" y="3555241"/>
              <a:ext cx="96838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1 h 141"/>
                <a:gd name="T6" fmla="*/ 91 w 141"/>
                <a:gd name="T7" fmla="*/ 12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3035783" y="3206580"/>
              <a:ext cx="98425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8"/>
                    <a:pt x="58" y="0"/>
                    <a:pt x="91" y="11"/>
                  </a:cubicBezTo>
                  <a:cubicBezTo>
                    <a:pt x="123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"/>
            <p:cNvSpPr>
              <a:spLocks/>
            </p:cNvSpPr>
            <p:nvPr/>
          </p:nvSpPr>
          <p:spPr bwMode="auto">
            <a:xfrm>
              <a:off x="4480092" y="1563758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8"/>
            <p:cNvSpPr>
              <a:spLocks/>
            </p:cNvSpPr>
            <p:nvPr/>
          </p:nvSpPr>
          <p:spPr bwMode="auto">
            <a:xfrm>
              <a:off x="4337674" y="4150915"/>
              <a:ext cx="96838" cy="96838"/>
            </a:xfrm>
            <a:custGeom>
              <a:avLst/>
              <a:gdLst>
                <a:gd name="T0" fmla="*/ 129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0 w 141"/>
                <a:gd name="T7" fmla="*/ 11 h 141"/>
                <a:gd name="T8" fmla="*/ 129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4809331" y="3808413"/>
              <a:ext cx="347663" cy="593725"/>
            </a:xfrm>
            <a:custGeom>
              <a:avLst/>
              <a:gdLst>
                <a:gd name="T0" fmla="*/ 481 w 505"/>
                <a:gd name="T1" fmla="*/ 407 h 863"/>
                <a:gd name="T2" fmla="*/ 298 w 505"/>
                <a:gd name="T3" fmla="*/ 850 h 863"/>
                <a:gd name="T4" fmla="*/ 25 w 505"/>
                <a:gd name="T5" fmla="*/ 456 h 863"/>
                <a:gd name="T6" fmla="*/ 208 w 505"/>
                <a:gd name="T7" fmla="*/ 14 h 863"/>
                <a:gd name="T8" fmla="*/ 481 w 505"/>
                <a:gd name="T9" fmla="*/ 407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5" h="863">
                  <a:moveTo>
                    <a:pt x="481" y="407"/>
                  </a:moveTo>
                  <a:cubicBezTo>
                    <a:pt x="505" y="638"/>
                    <a:pt x="423" y="836"/>
                    <a:pt x="298" y="850"/>
                  </a:cubicBezTo>
                  <a:cubicBezTo>
                    <a:pt x="172" y="863"/>
                    <a:pt x="49" y="687"/>
                    <a:pt x="25" y="456"/>
                  </a:cubicBezTo>
                  <a:cubicBezTo>
                    <a:pt x="0" y="225"/>
                    <a:pt x="82" y="27"/>
                    <a:pt x="208" y="14"/>
                  </a:cubicBezTo>
                  <a:cubicBezTo>
                    <a:pt x="334" y="0"/>
                    <a:pt x="456" y="176"/>
                    <a:pt x="481" y="407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0"/>
            <p:cNvSpPr>
              <a:spLocks/>
            </p:cNvSpPr>
            <p:nvPr/>
          </p:nvSpPr>
          <p:spPr bwMode="auto">
            <a:xfrm>
              <a:off x="3255239" y="3331369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4213796" y="1458189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3784600" y="1458189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5"/>
            <p:cNvSpPr>
              <a:spLocks/>
            </p:cNvSpPr>
            <p:nvPr/>
          </p:nvSpPr>
          <p:spPr bwMode="auto">
            <a:xfrm>
              <a:off x="4524582" y="4720640"/>
              <a:ext cx="96838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1 h 141"/>
                <a:gd name="T6" fmla="*/ 91 w 141"/>
                <a:gd name="T7" fmla="*/ 12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4350883" y="881132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4805225" y="4464017"/>
              <a:ext cx="96838" cy="96838"/>
            </a:xfrm>
            <a:custGeom>
              <a:avLst/>
              <a:gdLst>
                <a:gd name="T0" fmla="*/ 129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0 w 141"/>
                <a:gd name="T7" fmla="*/ 11 h 141"/>
                <a:gd name="T8" fmla="*/ 129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3585085" y="3283055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4080670" y="1841612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3085789" y="2425081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4528511" y="4150915"/>
              <a:ext cx="96838" cy="98425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1 h 141"/>
                <a:gd name="T6" fmla="*/ 91 w 141"/>
                <a:gd name="T7" fmla="*/ 12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1"/>
                  </a:cubicBezTo>
                  <a:cubicBezTo>
                    <a:pt x="23" y="18"/>
                    <a:pt x="58" y="0"/>
                    <a:pt x="91" y="12"/>
                  </a:cubicBezTo>
                  <a:cubicBezTo>
                    <a:pt x="124" y="23"/>
                    <a:pt x="141" y="59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7"/>
            <p:cNvSpPr>
              <a:spLocks/>
            </p:cNvSpPr>
            <p:nvPr/>
          </p:nvSpPr>
          <p:spPr bwMode="auto">
            <a:xfrm>
              <a:off x="4899025" y="3925888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8" y="119"/>
                    <a:pt x="0" y="83"/>
                    <a:pt x="11" y="50"/>
                  </a:cubicBezTo>
                  <a:cubicBezTo>
                    <a:pt x="23" y="18"/>
                    <a:pt x="58" y="0"/>
                    <a:pt x="91" y="11"/>
                  </a:cubicBezTo>
                  <a:cubicBezTo>
                    <a:pt x="124" y="23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3100836" y="2999273"/>
              <a:ext cx="96838" cy="96838"/>
            </a:xfrm>
            <a:custGeom>
              <a:avLst/>
              <a:gdLst>
                <a:gd name="T0" fmla="*/ 129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0 w 141"/>
                <a:gd name="T7" fmla="*/ 11 h 141"/>
                <a:gd name="T8" fmla="*/ 129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29" y="91"/>
                  </a:moveTo>
                  <a:cubicBezTo>
                    <a:pt x="118" y="124"/>
                    <a:pt x="82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0" y="11"/>
                  </a:cubicBezTo>
                  <a:cubicBezTo>
                    <a:pt x="123" y="22"/>
                    <a:pt x="141" y="58"/>
                    <a:pt x="129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4374272" y="4486345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3"/>
                    <a:pt x="83" y="141"/>
                    <a:pt x="50" y="130"/>
                  </a:cubicBezTo>
                  <a:cubicBezTo>
                    <a:pt x="18" y="118"/>
                    <a:pt x="0" y="83"/>
                    <a:pt x="11" y="50"/>
                  </a:cubicBezTo>
                  <a:cubicBezTo>
                    <a:pt x="23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>
              <a:off x="4033450" y="977970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30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9" y="124"/>
                    <a:pt x="83" y="141"/>
                    <a:pt x="50" y="130"/>
                  </a:cubicBezTo>
                  <a:cubicBezTo>
                    <a:pt x="17" y="119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4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>
              <a:off x="3303658" y="2349330"/>
              <a:ext cx="96838" cy="96838"/>
            </a:xfrm>
            <a:custGeom>
              <a:avLst/>
              <a:gdLst>
                <a:gd name="T0" fmla="*/ 130 w 141"/>
                <a:gd name="T1" fmla="*/ 91 h 141"/>
                <a:gd name="T2" fmla="*/ 50 w 141"/>
                <a:gd name="T3" fmla="*/ 129 h 141"/>
                <a:gd name="T4" fmla="*/ 11 w 141"/>
                <a:gd name="T5" fmla="*/ 50 h 141"/>
                <a:gd name="T6" fmla="*/ 91 w 141"/>
                <a:gd name="T7" fmla="*/ 11 h 141"/>
                <a:gd name="T8" fmla="*/ 130 w 141"/>
                <a:gd name="T9" fmla="*/ 9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41">
                  <a:moveTo>
                    <a:pt x="130" y="91"/>
                  </a:moveTo>
                  <a:cubicBezTo>
                    <a:pt x="118" y="123"/>
                    <a:pt x="83" y="141"/>
                    <a:pt x="50" y="129"/>
                  </a:cubicBezTo>
                  <a:cubicBezTo>
                    <a:pt x="17" y="118"/>
                    <a:pt x="0" y="83"/>
                    <a:pt x="11" y="50"/>
                  </a:cubicBezTo>
                  <a:cubicBezTo>
                    <a:pt x="22" y="17"/>
                    <a:pt x="58" y="0"/>
                    <a:pt x="91" y="11"/>
                  </a:cubicBezTo>
                  <a:cubicBezTo>
                    <a:pt x="123" y="22"/>
                    <a:pt x="141" y="58"/>
                    <a:pt x="130" y="91"/>
                  </a:cubicBezTo>
                  <a:close/>
                </a:path>
              </a:pathLst>
            </a:custGeom>
            <a:solidFill>
              <a:srgbClr val="F0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2" name="Rectángulo 101"/>
          <p:cNvSpPr/>
          <p:nvPr/>
        </p:nvSpPr>
        <p:spPr>
          <a:xfrm>
            <a:off x="0" y="6183256"/>
            <a:ext cx="12192000" cy="46955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Rectángulo 102"/>
          <p:cNvSpPr/>
          <p:nvPr/>
        </p:nvSpPr>
        <p:spPr>
          <a:xfrm>
            <a:off x="0" y="6364484"/>
            <a:ext cx="12192000" cy="46955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94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79C6F93-372E-42B3-988B-3227A6AE198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861624D1-6B70-409B-B978-AE7D46D4673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7485C276-EBF1-436A-9E2F-4DEBEFFC3EA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56634D92-DDA9-449E-9A4A-DA4A58A137F2}"/>
              </a:ext>
            </a:extLst>
          </p:cNvPr>
          <p:cNvSpPr/>
          <p:nvPr/>
        </p:nvSpPr>
        <p:spPr>
          <a:xfrm>
            <a:off x="7467227" y="2745000"/>
            <a:ext cx="1368000" cy="13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046169" y="2827355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A473C82-A474-48CB-88F5-765598187F6A}"/>
              </a:ext>
            </a:extLst>
          </p:cNvPr>
          <p:cNvSpPr txBox="1"/>
          <p:nvPr/>
        </p:nvSpPr>
        <p:spPr>
          <a:xfrm>
            <a:off x="5407636" y="967841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3">
            <a:extLst>
              <a:ext uri="{FF2B5EF4-FFF2-40B4-BE49-F238E27FC236}">
                <a16:creationId xmlns="" xmlns:a16="http://schemas.microsoft.com/office/drawing/2014/main" id="{1FDC05BC-6FD6-4CEA-AE88-84CEF60976E1}"/>
              </a:ext>
            </a:extLst>
          </p:cNvPr>
          <p:cNvGrpSpPr/>
          <p:nvPr/>
        </p:nvGrpSpPr>
        <p:grpSpPr>
          <a:xfrm>
            <a:off x="6221759" y="860119"/>
            <a:ext cx="3644675" cy="738664"/>
            <a:chOff x="3017859" y="4283314"/>
            <a:chExt cx="1908852" cy="73866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C848077-AD06-4E65-A747-5C908650717C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6954424-C109-44C8-95CF-AD270EB6A407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87CC1FD-DD26-4AE0-A2EC-724AD4DF6F47}"/>
              </a:ext>
            </a:extLst>
          </p:cNvPr>
          <p:cNvSpPr txBox="1"/>
          <p:nvPr/>
        </p:nvSpPr>
        <p:spPr>
          <a:xfrm>
            <a:off x="588734" y="2576900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1" name="Group 17">
            <a:extLst>
              <a:ext uri="{FF2B5EF4-FFF2-40B4-BE49-F238E27FC236}">
                <a16:creationId xmlns="" xmlns:a16="http://schemas.microsoft.com/office/drawing/2014/main" id="{1E7DEDFE-B544-4AC2-A32E-5E1E13518A12}"/>
              </a:ext>
            </a:extLst>
          </p:cNvPr>
          <p:cNvGrpSpPr/>
          <p:nvPr/>
        </p:nvGrpSpPr>
        <p:grpSpPr>
          <a:xfrm>
            <a:off x="588735" y="3345570"/>
            <a:ext cx="2999196" cy="923330"/>
            <a:chOff x="3017859" y="4283314"/>
            <a:chExt cx="1908852" cy="923330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B312488-2B10-4B19-9D20-B85E7000926D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07B7CD4-BE08-4FBF-9703-F238F89756FF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00FF972-97C9-4E05-AFA7-989CDF012A89}"/>
              </a:ext>
            </a:extLst>
          </p:cNvPr>
          <p:cNvSpPr txBox="1"/>
          <p:nvPr/>
        </p:nvSpPr>
        <p:spPr>
          <a:xfrm>
            <a:off x="7054453" y="5274606"/>
            <a:ext cx="75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21">
            <a:extLst>
              <a:ext uri="{FF2B5EF4-FFF2-40B4-BE49-F238E27FC236}">
                <a16:creationId xmlns="" xmlns:a16="http://schemas.microsoft.com/office/drawing/2014/main" id="{C814855D-7269-4C71-BCF4-9EAE39114E40}"/>
              </a:ext>
            </a:extLst>
          </p:cNvPr>
          <p:cNvGrpSpPr/>
          <p:nvPr/>
        </p:nvGrpSpPr>
        <p:grpSpPr>
          <a:xfrm>
            <a:off x="7868576" y="5259217"/>
            <a:ext cx="3644675" cy="738664"/>
            <a:chOff x="3017859" y="4283314"/>
            <a:chExt cx="1908852" cy="73866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5EBB632-B4D9-4F62-A78E-5CB3FABEF678}"/>
                </a:ext>
              </a:extLst>
            </p:cNvPr>
            <p:cNvSpPr txBox="1"/>
            <p:nvPr/>
          </p:nvSpPr>
          <p:spPr>
            <a:xfrm>
              <a:off x="3021856" y="4560313"/>
              <a:ext cx="1904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3957430-F328-40EA-8834-550E0179A7A1}"/>
                </a:ext>
              </a:extLst>
            </p:cNvPr>
            <p:cNvSpPr txBox="1"/>
            <p:nvPr/>
          </p:nvSpPr>
          <p:spPr>
            <a:xfrm>
              <a:off x="3017859" y="4283314"/>
              <a:ext cx="18886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EA1C0D0-C530-45A3-AC27-09CB3FDAAF9D}"/>
              </a:ext>
            </a:extLst>
          </p:cNvPr>
          <p:cNvGrpSpPr/>
          <p:nvPr/>
        </p:nvGrpSpPr>
        <p:grpSpPr>
          <a:xfrm>
            <a:off x="-249931" y="1098856"/>
            <a:ext cx="7704282" cy="5767176"/>
            <a:chOff x="206600" y="2132859"/>
            <a:chExt cx="5269469" cy="4160805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ED2BF67E-B6CD-48C0-905F-4E2F47F2830D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50306ABF-59E1-4104-B728-1213CA6F32AA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60FB492D-2F3E-49B4-B67B-BF6C4F68A298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4EA0B58D-1A07-4DEE-A2D3-5625C8737DB7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C874069-C9AD-4F4F-8EEE-20E88D8E9D16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5BBD3C5C-0D41-4A02-9D20-75D4EF5414F4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5581A724-0312-406E-803A-166178897A5D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="" xmlns:a16="http://schemas.microsoft.com/office/drawing/2014/main" id="{2012ECCE-F759-4513-B75E-C79A711DE87C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="" xmlns:a16="http://schemas.microsoft.com/office/drawing/2014/main" id="{9B499223-E4B2-4727-87FD-6A8A26EF2F8C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="" xmlns:a16="http://schemas.microsoft.com/office/drawing/2014/main" id="{5473FAA9-7543-4169-A414-D406867C8CFB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="" xmlns:a16="http://schemas.microsoft.com/office/drawing/2014/main" id="{47F9D6EA-4B30-43CA-A6C8-B66D9DFC562B}"/>
                  </a:ext>
                </a:extLst>
              </p:cNvPr>
              <p:cNvSpPr/>
              <p:nvPr/>
            </p:nvSpPr>
            <p:spPr>
              <a:xfrm>
                <a:off x="3189479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="" xmlns:a16="http://schemas.microsoft.com/office/drawing/2014/main" id="{6FCCBAB7-82AD-4FFC-90B6-360CFEDA0083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5C2B070B-7BC5-4FC1-807F-BEEB393B511C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E5B4BCCA-CFCB-4B37-8369-96E4FF851F38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F4C74F20-A38C-4185-8212-635DACD47359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51C0F6A5-F293-42B7-8D7A-F7D6220ADA87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C87A5FFF-885C-48BC-971C-C0EDFF4F65F2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F50A4C40-6A0D-4631-A2AE-A13FA231D99C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1B81DCEE-B665-469C-85A1-A96534480875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6CF1B4E4-BB42-4A9B-A9C2-6A4FA285C31E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="" xmlns:a16="http://schemas.microsoft.com/office/drawing/2014/main" id="{42EF1306-3B5C-4377-8D3A-E48AD888AF02}"/>
              </a:ext>
            </a:extLst>
          </p:cNvPr>
          <p:cNvSpPr/>
          <p:nvPr/>
        </p:nvSpPr>
        <p:spPr>
          <a:xfrm>
            <a:off x="5501946" y="537543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="" xmlns:a16="http://schemas.microsoft.com/office/drawing/2014/main" id="{5F4AD4A6-3651-40F3-AF42-E41E305DBBC6}"/>
              </a:ext>
            </a:extLst>
          </p:cNvPr>
          <p:cNvSpPr/>
          <p:nvPr/>
        </p:nvSpPr>
        <p:spPr>
          <a:xfrm>
            <a:off x="4430753" y="1344972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="" xmlns:a16="http://schemas.microsoft.com/office/drawing/2014/main" id="{04BCE7B4-D162-4231-B7E0-2CDA30987392}"/>
              </a:ext>
            </a:extLst>
          </p:cNvPr>
          <p:cNvSpPr/>
          <p:nvPr/>
        </p:nvSpPr>
        <p:spPr>
          <a:xfrm rot="20700000">
            <a:off x="2383514" y="103053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="" xmlns:a16="http://schemas.microsoft.com/office/drawing/2014/main" id="{B06B64A5-ED39-465A-8166-CA093D8F173A}"/>
              </a:ext>
            </a:extLst>
          </p:cNvPr>
          <p:cNvSpPr/>
          <p:nvPr/>
        </p:nvSpPr>
        <p:spPr>
          <a:xfrm rot="2700000">
            <a:off x="3518097" y="2249006"/>
            <a:ext cx="291309" cy="5222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9">
            <a:extLst>
              <a:ext uri="{FF2B5EF4-FFF2-40B4-BE49-F238E27FC236}">
                <a16:creationId xmlns="" xmlns:a16="http://schemas.microsoft.com/office/drawing/2014/main" id="{B41A03EF-EC98-4226-A216-1002137574C1}"/>
              </a:ext>
            </a:extLst>
          </p:cNvPr>
          <p:cNvSpPr/>
          <p:nvPr/>
        </p:nvSpPr>
        <p:spPr>
          <a:xfrm>
            <a:off x="1389202" y="1712665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6970591" y="624153"/>
            <a:ext cx="5221408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7149884" y="2326683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FBC896D-DA9A-4ADB-B8BC-FA563E3FF45C}"/>
              </a:ext>
            </a:extLst>
          </p:cNvPr>
          <p:cNvSpPr txBox="1"/>
          <p:nvPr/>
        </p:nvSpPr>
        <p:spPr>
          <a:xfrm>
            <a:off x="7625040" y="2311297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7149884" y="3104575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2212E52-B8C6-4865-97B0-62E944B11FCE}"/>
              </a:ext>
            </a:extLst>
          </p:cNvPr>
          <p:cNvSpPr txBox="1"/>
          <p:nvPr/>
        </p:nvSpPr>
        <p:spPr>
          <a:xfrm>
            <a:off x="7625040" y="3089188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7149884" y="3882467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625040" y="386708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7149884" y="4660358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7BD333EA-580C-4D7E-9EAF-24BFA54940A2}"/>
              </a:ext>
            </a:extLst>
          </p:cNvPr>
          <p:cNvSpPr txBox="1"/>
          <p:nvPr/>
        </p:nvSpPr>
        <p:spPr>
          <a:xfrm>
            <a:off x="7625040" y="464497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7265453" y="771859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Education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7149884" y="5459900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D321F656-1D83-4D58-989D-51240823582C}"/>
              </a:ext>
            </a:extLst>
          </p:cNvPr>
          <p:cNvSpPr txBox="1"/>
          <p:nvPr/>
        </p:nvSpPr>
        <p:spPr>
          <a:xfrm>
            <a:off x="7625040" y="5444513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2AA5D95C-AD79-4344-816B-BB3144C1213C}"/>
              </a:ext>
            </a:extLst>
          </p:cNvPr>
          <p:cNvSpPr txBox="1"/>
          <p:nvPr/>
        </p:nvSpPr>
        <p:spPr>
          <a:xfrm rot="16200000">
            <a:off x="127511" y="3746492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9768805C-3A2D-4D33-9D0F-56E2CE956287}"/>
              </a:ext>
            </a:extLst>
          </p:cNvPr>
          <p:cNvSpPr txBox="1"/>
          <p:nvPr/>
        </p:nvSpPr>
        <p:spPr>
          <a:xfrm rot="16200000">
            <a:off x="1105919" y="304131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F4701461-AF57-437E-BBB7-E373842DFB62}"/>
              </a:ext>
            </a:extLst>
          </p:cNvPr>
          <p:cNvSpPr txBox="1"/>
          <p:nvPr/>
        </p:nvSpPr>
        <p:spPr>
          <a:xfrm rot="16200000">
            <a:off x="2141890" y="4365854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8B776F5-814E-4E67-B4F6-B2B6B8D3C5C8}"/>
              </a:ext>
            </a:extLst>
          </p:cNvPr>
          <p:cNvSpPr txBox="1"/>
          <p:nvPr/>
        </p:nvSpPr>
        <p:spPr>
          <a:xfrm rot="16200000">
            <a:off x="4157403" y="2566946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1F32AA61-2C72-46BD-A603-3D9535AB0BAB}"/>
              </a:ext>
            </a:extLst>
          </p:cNvPr>
          <p:cNvSpPr txBox="1"/>
          <p:nvPr/>
        </p:nvSpPr>
        <p:spPr>
          <a:xfrm rot="16200000">
            <a:off x="3148627" y="3387507"/>
            <a:ext cx="293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0A2147F8-00F9-4198-8E50-B558F808A793}"/>
              </a:ext>
            </a:extLst>
          </p:cNvPr>
          <p:cNvSpPr/>
          <p:nvPr/>
        </p:nvSpPr>
        <p:spPr>
          <a:xfrm>
            <a:off x="2212497" y="2049853"/>
            <a:ext cx="1205413" cy="751281"/>
          </a:xfrm>
          <a:custGeom>
            <a:avLst/>
            <a:gdLst>
              <a:gd name="connsiteX0" fmla="*/ 38125 w 1205413"/>
              <a:gd name="connsiteY0" fmla="*/ 754213 h 751280"/>
              <a:gd name="connsiteX1" fmla="*/ 904340 w 1205413"/>
              <a:gd name="connsiteY1" fmla="*/ 400998 h 751280"/>
              <a:gd name="connsiteX2" fmla="*/ 1103374 w 1205413"/>
              <a:gd name="connsiteY2" fmla="*/ 293913 h 751280"/>
              <a:gd name="connsiteX3" fmla="*/ 1180184 w 1205413"/>
              <a:gd name="connsiteY3" fmla="*/ 222709 h 751280"/>
              <a:gd name="connsiteX4" fmla="*/ 1188033 w 1205413"/>
              <a:gd name="connsiteY4" fmla="*/ 210375 h 751280"/>
              <a:gd name="connsiteX5" fmla="*/ 1188033 w 1205413"/>
              <a:gd name="connsiteY5" fmla="*/ 210375 h 751280"/>
              <a:gd name="connsiteX6" fmla="*/ 1208777 w 1205413"/>
              <a:gd name="connsiteY6" fmla="*/ 162158 h 751280"/>
              <a:gd name="connsiteX7" fmla="*/ 1199807 w 1205413"/>
              <a:gd name="connsiteY7" fmla="*/ 136368 h 751280"/>
              <a:gd name="connsiteX8" fmla="*/ 1208217 w 1205413"/>
              <a:gd name="connsiteY8" fmla="*/ 99365 h 751280"/>
              <a:gd name="connsiteX9" fmla="*/ 1191958 w 1205413"/>
              <a:gd name="connsiteY9" fmla="*/ 81424 h 751280"/>
              <a:gd name="connsiteX10" fmla="*/ 1193640 w 1205413"/>
              <a:gd name="connsiteY10" fmla="*/ 57315 h 751280"/>
              <a:gd name="connsiteX11" fmla="*/ 1176259 w 1205413"/>
              <a:gd name="connsiteY11" fmla="*/ 36010 h 751280"/>
              <a:gd name="connsiteX12" fmla="*/ 1151030 w 1205413"/>
              <a:gd name="connsiteY12" fmla="*/ 14705 h 751280"/>
              <a:gd name="connsiteX13" fmla="*/ 1102252 w 1205413"/>
              <a:gd name="connsiteY13" fmla="*/ 19191 h 751280"/>
              <a:gd name="connsiteX14" fmla="*/ 1061324 w 1205413"/>
              <a:gd name="connsiteY14" fmla="*/ 89273 h 751280"/>
              <a:gd name="connsiteX15" fmla="*/ 1039459 w 1205413"/>
              <a:gd name="connsiteY15" fmla="*/ 108335 h 751280"/>
              <a:gd name="connsiteX16" fmla="*/ 1051233 w 1205413"/>
              <a:gd name="connsiteY16" fmla="*/ 78060 h 751280"/>
              <a:gd name="connsiteX17" fmla="*/ 1064128 w 1205413"/>
              <a:gd name="connsiteY17" fmla="*/ 41617 h 751280"/>
              <a:gd name="connsiteX18" fmla="*/ 1064128 w 1205413"/>
              <a:gd name="connsiteY18" fmla="*/ 16948 h 751280"/>
              <a:gd name="connsiteX19" fmla="*/ 1040580 w 1205413"/>
              <a:gd name="connsiteY19" fmla="*/ 27040 h 751280"/>
              <a:gd name="connsiteX20" fmla="*/ 958724 w 1205413"/>
              <a:gd name="connsiteY20" fmla="*/ 115624 h 751280"/>
              <a:gd name="connsiteX21" fmla="*/ 894809 w 1205413"/>
              <a:gd name="connsiteY21" fmla="*/ 228877 h 751280"/>
              <a:gd name="connsiteX22" fmla="*/ 825848 w 1205413"/>
              <a:gd name="connsiteY22" fmla="*/ 284382 h 751280"/>
              <a:gd name="connsiteX23" fmla="*/ 646438 w 1205413"/>
              <a:gd name="connsiteY23" fmla="*/ 325870 h 751280"/>
              <a:gd name="connsiteX24" fmla="*/ 432827 w 1205413"/>
              <a:gd name="connsiteY24" fmla="*/ 381375 h 751280"/>
              <a:gd name="connsiteX25" fmla="*/ 337516 w 1205413"/>
              <a:gd name="connsiteY25" fmla="*/ 432395 h 751280"/>
              <a:gd name="connsiteX26" fmla="*/ 166515 w 1205413"/>
              <a:gd name="connsiteY26" fmla="*/ 493507 h 751280"/>
              <a:gd name="connsiteX27" fmla="*/ 56626 w 1205413"/>
              <a:gd name="connsiteY27" fmla="*/ 504159 h 751280"/>
              <a:gd name="connsiteX28" fmla="*/ 0 w 1205413"/>
              <a:gd name="connsiteY28" fmla="*/ 514251 h 751280"/>
              <a:gd name="connsiteX29" fmla="*/ 38125 w 1205413"/>
              <a:gd name="connsiteY29" fmla="*/ 754213 h 751280"/>
              <a:gd name="connsiteX30" fmla="*/ 38125 w 1205413"/>
              <a:gd name="connsiteY30" fmla="*/ 754213 h 7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5413" h="751280">
                <a:moveTo>
                  <a:pt x="38125" y="754213"/>
                </a:moveTo>
                <a:cubicBezTo>
                  <a:pt x="72325" y="743560"/>
                  <a:pt x="886399" y="412212"/>
                  <a:pt x="904340" y="400998"/>
                </a:cubicBezTo>
                <a:cubicBezTo>
                  <a:pt x="912189" y="396513"/>
                  <a:pt x="1075341" y="310732"/>
                  <a:pt x="1103374" y="293913"/>
                </a:cubicBezTo>
                <a:cubicBezTo>
                  <a:pt x="1108420" y="291109"/>
                  <a:pt x="1180744" y="227195"/>
                  <a:pt x="1180184" y="222709"/>
                </a:cubicBezTo>
                <a:cubicBezTo>
                  <a:pt x="1180744" y="222149"/>
                  <a:pt x="1188033" y="214860"/>
                  <a:pt x="1188033" y="210375"/>
                </a:cubicBezTo>
                <a:lnTo>
                  <a:pt x="1188033" y="210375"/>
                </a:lnTo>
                <a:cubicBezTo>
                  <a:pt x="1197004" y="197480"/>
                  <a:pt x="1212141" y="177857"/>
                  <a:pt x="1208777" y="162158"/>
                </a:cubicBezTo>
                <a:cubicBezTo>
                  <a:pt x="1209338" y="151506"/>
                  <a:pt x="1199807" y="147021"/>
                  <a:pt x="1199807" y="136368"/>
                </a:cubicBezTo>
                <a:cubicBezTo>
                  <a:pt x="1202049" y="125716"/>
                  <a:pt x="1212141" y="110017"/>
                  <a:pt x="1208217" y="99365"/>
                </a:cubicBezTo>
                <a:cubicBezTo>
                  <a:pt x="1204292" y="92076"/>
                  <a:pt x="1197004" y="88152"/>
                  <a:pt x="1191958" y="81424"/>
                </a:cubicBezTo>
                <a:cubicBezTo>
                  <a:pt x="1193640" y="76378"/>
                  <a:pt x="1192518" y="62361"/>
                  <a:pt x="1193640" y="57315"/>
                </a:cubicBezTo>
                <a:cubicBezTo>
                  <a:pt x="1190836" y="50027"/>
                  <a:pt x="1179623" y="43299"/>
                  <a:pt x="1176259" y="36010"/>
                </a:cubicBezTo>
                <a:cubicBezTo>
                  <a:pt x="1172335" y="25919"/>
                  <a:pt x="1158879" y="23115"/>
                  <a:pt x="1151030" y="14705"/>
                </a:cubicBezTo>
                <a:cubicBezTo>
                  <a:pt x="1129164" y="-7160"/>
                  <a:pt x="1126361" y="-3796"/>
                  <a:pt x="1102252" y="19191"/>
                </a:cubicBezTo>
                <a:cubicBezTo>
                  <a:pt x="1084872" y="36571"/>
                  <a:pt x="1074780" y="69089"/>
                  <a:pt x="1061324" y="89273"/>
                </a:cubicBezTo>
                <a:cubicBezTo>
                  <a:pt x="1059082" y="93197"/>
                  <a:pt x="1044505" y="106093"/>
                  <a:pt x="1039459" y="108335"/>
                </a:cubicBezTo>
                <a:cubicBezTo>
                  <a:pt x="1037216" y="104411"/>
                  <a:pt x="1050111" y="80863"/>
                  <a:pt x="1051233" y="78060"/>
                </a:cubicBezTo>
                <a:cubicBezTo>
                  <a:pt x="1057960" y="66286"/>
                  <a:pt x="1060203" y="53391"/>
                  <a:pt x="1064128" y="41617"/>
                </a:cubicBezTo>
                <a:cubicBezTo>
                  <a:pt x="1066931" y="33207"/>
                  <a:pt x="1070856" y="21994"/>
                  <a:pt x="1064128" y="16948"/>
                </a:cubicBezTo>
                <a:cubicBezTo>
                  <a:pt x="1055157" y="11341"/>
                  <a:pt x="1047308" y="20873"/>
                  <a:pt x="1040580" y="27040"/>
                </a:cubicBezTo>
                <a:cubicBezTo>
                  <a:pt x="1009744" y="52269"/>
                  <a:pt x="983954" y="83666"/>
                  <a:pt x="958724" y="115624"/>
                </a:cubicBezTo>
                <a:cubicBezTo>
                  <a:pt x="931812" y="149824"/>
                  <a:pt x="911068" y="187949"/>
                  <a:pt x="894809" y="228877"/>
                </a:cubicBezTo>
                <a:cubicBezTo>
                  <a:pt x="883035" y="260273"/>
                  <a:pt x="855563" y="274850"/>
                  <a:pt x="825848" y="284382"/>
                </a:cubicBezTo>
                <a:cubicBezTo>
                  <a:pt x="767540" y="303444"/>
                  <a:pt x="706428" y="312414"/>
                  <a:pt x="646438" y="325870"/>
                </a:cubicBezTo>
                <a:cubicBezTo>
                  <a:pt x="574113" y="341008"/>
                  <a:pt x="501228" y="352221"/>
                  <a:pt x="432827" y="381375"/>
                </a:cubicBezTo>
                <a:cubicBezTo>
                  <a:pt x="399749" y="395392"/>
                  <a:pt x="368912" y="414454"/>
                  <a:pt x="337516" y="432395"/>
                </a:cubicBezTo>
                <a:cubicBezTo>
                  <a:pt x="283693" y="462671"/>
                  <a:pt x="226506" y="482854"/>
                  <a:pt x="166515" y="493507"/>
                </a:cubicBezTo>
                <a:cubicBezTo>
                  <a:pt x="121663" y="501917"/>
                  <a:pt x="102600" y="500795"/>
                  <a:pt x="56626" y="504159"/>
                </a:cubicBezTo>
                <a:cubicBezTo>
                  <a:pt x="44853" y="504720"/>
                  <a:pt x="20744" y="509766"/>
                  <a:pt x="0" y="514251"/>
                </a:cubicBezTo>
                <a:cubicBezTo>
                  <a:pt x="1682" y="513690"/>
                  <a:pt x="24669" y="714406"/>
                  <a:pt x="38125" y="754213"/>
                </a:cubicBezTo>
                <a:lnTo>
                  <a:pt x="38125" y="754213"/>
                </a:lnTo>
                <a:close/>
              </a:path>
            </a:pathLst>
          </a:custGeom>
          <a:solidFill>
            <a:srgbClr val="FDC095"/>
          </a:solidFill>
          <a:ln w="5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9770AFC-58A5-4885-BCA2-392B65F75706}"/>
              </a:ext>
            </a:extLst>
          </p:cNvPr>
          <p:cNvGrpSpPr/>
          <p:nvPr/>
        </p:nvGrpSpPr>
        <p:grpSpPr>
          <a:xfrm rot="20839120">
            <a:off x="3109050" y="1173340"/>
            <a:ext cx="554891" cy="5134307"/>
            <a:chOff x="1591762" y="960663"/>
            <a:chExt cx="554891" cy="5134307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9F7CA947-F747-456F-8392-E5607A9A977C}"/>
                </a:ext>
              </a:extLst>
            </p:cNvPr>
            <p:cNvGrpSpPr/>
            <p:nvPr/>
          </p:nvGrpSpPr>
          <p:grpSpPr>
            <a:xfrm>
              <a:off x="1591766" y="5260360"/>
              <a:ext cx="554887" cy="834610"/>
              <a:chOff x="2195735" y="5121197"/>
              <a:chExt cx="901188" cy="900102"/>
            </a:xfrm>
          </p:grpSpPr>
          <p:sp>
            <p:nvSpPr>
              <p:cNvPr id="42" name="Rectangle 8">
                <a:extLst>
                  <a:ext uri="{FF2B5EF4-FFF2-40B4-BE49-F238E27FC236}">
                    <a16:creationId xmlns="" xmlns:a16="http://schemas.microsoft.com/office/drawing/2014/main" id="{4CBF0C32-3146-4DD2-B64F-E5BB290CC012}"/>
                  </a:ext>
                </a:extLst>
              </p:cNvPr>
              <p:cNvSpPr/>
              <p:nvPr/>
            </p:nvSpPr>
            <p:spPr>
              <a:xfrm>
                <a:off x="2195735" y="5121197"/>
                <a:ext cx="901188" cy="900102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Rectangle 8">
                <a:extLst>
                  <a:ext uri="{FF2B5EF4-FFF2-40B4-BE49-F238E27FC236}">
                    <a16:creationId xmlns="" xmlns:a16="http://schemas.microsoft.com/office/drawing/2014/main" id="{AC4D1F3D-5EF5-4D3D-B5B6-D65A50055897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679521" cy="893667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="" xmlns:a16="http://schemas.microsoft.com/office/drawing/2014/main" id="{4A1014F0-A79B-4847-8848-A7D0ABC920FF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450922" cy="894947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8">
                <a:extLst>
                  <a:ext uri="{FF2B5EF4-FFF2-40B4-BE49-F238E27FC236}">
                    <a16:creationId xmlns="" xmlns:a16="http://schemas.microsoft.com/office/drawing/2014/main" id="{D2B8E8EF-94A5-4199-B28C-F8E18EA091E2}"/>
                  </a:ext>
                </a:extLst>
              </p:cNvPr>
              <p:cNvSpPr/>
              <p:nvPr/>
            </p:nvSpPr>
            <p:spPr>
              <a:xfrm>
                <a:off x="2195736" y="5121198"/>
                <a:ext cx="448123" cy="895954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="" xmlns:a16="http://schemas.microsoft.com/office/drawing/2014/main" id="{EC39A0D2-C3E9-4773-A125-8B3E0F8E08B3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D4A81B2F-2897-43F7-8CA4-B83CF14F2CBF}"/>
                </a:ext>
              </a:extLst>
            </p:cNvPr>
            <p:cNvGrpSpPr/>
            <p:nvPr/>
          </p:nvGrpSpPr>
          <p:grpSpPr>
            <a:xfrm>
              <a:off x="1591762" y="1084997"/>
              <a:ext cx="554887" cy="4251015"/>
              <a:chOff x="6012160" y="2238734"/>
              <a:chExt cx="713025" cy="396848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09AD16A3-E66E-415E-9DB6-188A9F297254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46" y="5085257"/>
                <a:chExt cx="713039" cy="1121963"/>
              </a:xfrm>
            </p:grpSpPr>
            <p:sp>
              <p:nvSpPr>
                <p:cNvPr id="39" name="Rectangle 2">
                  <a:extLst>
                    <a:ext uri="{FF2B5EF4-FFF2-40B4-BE49-F238E27FC236}">
                      <a16:creationId xmlns="" xmlns:a16="http://schemas.microsoft.com/office/drawing/2014/main" id="{7DBF769F-9F16-41F5-A950-F4B26C9119E8}"/>
                    </a:ext>
                  </a:extLst>
                </p:cNvPr>
                <p:cNvSpPr/>
                <p:nvPr/>
              </p:nvSpPr>
              <p:spPr>
                <a:xfrm>
                  <a:off x="6012146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Rectangle 2">
                  <a:extLst>
                    <a:ext uri="{FF2B5EF4-FFF2-40B4-BE49-F238E27FC236}">
                      <a16:creationId xmlns="" xmlns:a16="http://schemas.microsoft.com/office/drawing/2014/main" id="{FB4B34B0-BAFF-486D-A80D-471990827E5F}"/>
                    </a:ext>
                  </a:extLst>
                </p:cNvPr>
                <p:cNvSpPr/>
                <p:nvPr/>
              </p:nvSpPr>
              <p:spPr>
                <a:xfrm>
                  <a:off x="624986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="" xmlns:a16="http://schemas.microsoft.com/office/drawing/2014/main" id="{3CF13139-02C2-4297-99BF-C28EB991288D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8DBB35F3-F9BD-4595-9C1B-07A571656895}"/>
                  </a:ext>
                </a:extLst>
              </p:cNvPr>
              <p:cNvGrpSpPr/>
              <p:nvPr/>
            </p:nvGrpSpPr>
            <p:grpSpPr>
              <a:xfrm>
                <a:off x="6012160" y="2238734"/>
                <a:ext cx="713025" cy="2846524"/>
                <a:chOff x="6012160" y="2238734"/>
                <a:chExt cx="713016" cy="2846524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28FFC21B-4B10-415F-9286-84CCF7E9A271}"/>
                    </a:ext>
                  </a:extLst>
                </p:cNvPr>
                <p:cNvSpPr/>
                <p:nvPr/>
              </p:nvSpPr>
              <p:spPr>
                <a:xfrm>
                  <a:off x="6487576" y="2238734"/>
                  <a:ext cx="237600" cy="28465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061E35FE-7620-4C85-AFB8-AA2D2ED8F8D5}"/>
                    </a:ext>
                  </a:extLst>
                </p:cNvPr>
                <p:cNvSpPr/>
                <p:nvPr/>
              </p:nvSpPr>
              <p:spPr>
                <a:xfrm>
                  <a:off x="6250123" y="2238734"/>
                  <a:ext cx="237600" cy="28465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="" xmlns:a16="http://schemas.microsoft.com/office/drawing/2014/main" id="{52660D38-61FA-4F26-8CE1-352BF05C2DC5}"/>
                    </a:ext>
                  </a:extLst>
                </p:cNvPr>
                <p:cNvSpPr/>
                <p:nvPr/>
              </p:nvSpPr>
              <p:spPr>
                <a:xfrm>
                  <a:off x="6012160" y="2238734"/>
                  <a:ext cx="237600" cy="28465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D72F700D-6D32-4746-BAD0-7CC52FC1AB45}"/>
                </a:ext>
              </a:extLst>
            </p:cNvPr>
            <p:cNvGrpSpPr/>
            <p:nvPr/>
          </p:nvGrpSpPr>
          <p:grpSpPr>
            <a:xfrm>
              <a:off x="1591763" y="960663"/>
              <a:ext cx="554886" cy="248668"/>
              <a:chOff x="1591965" y="1739158"/>
              <a:chExt cx="554886" cy="298117"/>
            </a:xfrm>
          </p:grpSpPr>
          <p:sp>
            <p:nvSpPr>
              <p:cNvPr id="32" name="Hexagon 1">
                <a:extLst>
                  <a:ext uri="{FF2B5EF4-FFF2-40B4-BE49-F238E27FC236}">
                    <a16:creationId xmlns="" xmlns:a16="http://schemas.microsoft.com/office/drawing/2014/main" id="{D330D18A-3BAC-4A37-B639-E9FD1D7F086F}"/>
                  </a:ext>
                </a:extLst>
              </p:cNvPr>
              <p:cNvSpPr/>
              <p:nvPr/>
            </p:nvSpPr>
            <p:spPr>
              <a:xfrm rot="10800000" flipH="1" flipV="1">
                <a:off x="1591965" y="1739158"/>
                <a:ext cx="554886" cy="298117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A89D508C-AFCD-471D-935A-E3CDC6942345}"/>
                  </a:ext>
                </a:extLst>
              </p:cNvPr>
              <p:cNvSpPr/>
              <p:nvPr/>
            </p:nvSpPr>
            <p:spPr>
              <a:xfrm>
                <a:off x="1792601" y="1830362"/>
                <a:ext cx="153621" cy="1156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" name="Graphic 1">
            <a:extLst>
              <a:ext uri="{FF2B5EF4-FFF2-40B4-BE49-F238E27FC236}">
                <a16:creationId xmlns="" xmlns:a16="http://schemas.microsoft.com/office/drawing/2014/main" id="{3BE72E42-3EE2-4EB2-A619-E498F9A3EB2C}"/>
              </a:ext>
            </a:extLst>
          </p:cNvPr>
          <p:cNvGrpSpPr/>
          <p:nvPr/>
        </p:nvGrpSpPr>
        <p:grpSpPr>
          <a:xfrm>
            <a:off x="1248011" y="1899725"/>
            <a:ext cx="2247770" cy="4442649"/>
            <a:chOff x="3086618" y="2259699"/>
            <a:chExt cx="2247770" cy="4442649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B6617E61-87B6-46F9-8316-D63DD2D0A18B}"/>
                </a:ext>
              </a:extLst>
            </p:cNvPr>
            <p:cNvSpPr/>
            <p:nvPr/>
          </p:nvSpPr>
          <p:spPr>
            <a:xfrm>
              <a:off x="4028056" y="2978191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09963B2-4529-4833-AF5E-F4FB4C2DD454}"/>
                </a:ext>
              </a:extLst>
            </p:cNvPr>
            <p:cNvSpPr/>
            <p:nvPr/>
          </p:nvSpPr>
          <p:spPr>
            <a:xfrm>
              <a:off x="3186964" y="2259699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A201647-5EA1-4849-8F76-B39531C38B59}"/>
                </a:ext>
              </a:extLst>
            </p:cNvPr>
            <p:cNvSpPr/>
            <p:nvPr/>
          </p:nvSpPr>
          <p:spPr>
            <a:xfrm>
              <a:off x="4048211" y="3441004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CD04BAB-7BC3-4571-A254-9D93B154C640}"/>
                </a:ext>
              </a:extLst>
            </p:cNvPr>
            <p:cNvSpPr/>
            <p:nvPr/>
          </p:nvSpPr>
          <p:spPr>
            <a:xfrm>
              <a:off x="3836933" y="6031241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D29E33C-F717-45E6-9E71-C66B32CD8DEC}"/>
                </a:ext>
              </a:extLst>
            </p:cNvPr>
            <p:cNvSpPr/>
            <p:nvPr/>
          </p:nvSpPr>
          <p:spPr>
            <a:xfrm>
              <a:off x="3836571" y="6328950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90F6805-C72E-4CDB-93A3-23C693BF8BFB}"/>
                </a:ext>
              </a:extLst>
            </p:cNvPr>
            <p:cNvSpPr/>
            <p:nvPr/>
          </p:nvSpPr>
          <p:spPr>
            <a:xfrm>
              <a:off x="3841418" y="6609840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793F2D9-C9A1-4505-B45A-B109958047B2}"/>
                </a:ext>
              </a:extLst>
            </p:cNvPr>
            <p:cNvSpPr/>
            <p:nvPr/>
          </p:nvSpPr>
          <p:spPr>
            <a:xfrm>
              <a:off x="3312719" y="2744361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531EDFD-5CFE-4B0F-9B34-791ECC00183E}"/>
                </a:ext>
              </a:extLst>
            </p:cNvPr>
            <p:cNvSpPr/>
            <p:nvPr/>
          </p:nvSpPr>
          <p:spPr>
            <a:xfrm>
              <a:off x="3092578" y="6348013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75F49A36-D7CC-4A03-9C39-DEB165082BF3}"/>
                </a:ext>
              </a:extLst>
            </p:cNvPr>
            <p:cNvSpPr/>
            <p:nvPr/>
          </p:nvSpPr>
          <p:spPr>
            <a:xfrm>
              <a:off x="3086618" y="4149114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162819E-572B-4656-AAFE-1DB9F13BA4D2}"/>
                </a:ext>
              </a:extLst>
            </p:cNvPr>
            <p:cNvSpPr/>
            <p:nvPr/>
          </p:nvSpPr>
          <p:spPr>
            <a:xfrm>
              <a:off x="3287340" y="2410592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3D82919-19ED-4703-9974-08B46141C2EC}"/>
                </a:ext>
              </a:extLst>
            </p:cNvPr>
            <p:cNvSpPr/>
            <p:nvPr/>
          </p:nvSpPr>
          <p:spPr>
            <a:xfrm>
              <a:off x="3349161" y="4167531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A32B501-F6B8-46A7-91D5-EB563B60889A}"/>
                </a:ext>
              </a:extLst>
            </p:cNvPr>
            <p:cNvSpPr/>
            <p:nvPr/>
          </p:nvSpPr>
          <p:spPr>
            <a:xfrm>
              <a:off x="3368224" y="4174097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25AF89B-2F77-41A7-A46F-1535187D60A0}"/>
                </a:ext>
              </a:extLst>
            </p:cNvPr>
            <p:cNvSpPr/>
            <p:nvPr/>
          </p:nvSpPr>
          <p:spPr>
            <a:xfrm>
              <a:off x="3336266" y="4162009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0E6610F-37A2-472E-B974-2A96899CBF4C}"/>
                </a:ext>
              </a:extLst>
            </p:cNvPr>
            <p:cNvSpPr/>
            <p:nvPr/>
          </p:nvSpPr>
          <p:spPr>
            <a:xfrm>
              <a:off x="3454740" y="2917187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74CBCA2-A6C4-465F-8185-227E139B748D}"/>
                </a:ext>
              </a:extLst>
            </p:cNvPr>
            <p:cNvSpPr/>
            <p:nvPr/>
          </p:nvSpPr>
          <p:spPr>
            <a:xfrm>
              <a:off x="3671539" y="3010419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A871DE0-CA8E-4FCF-9D6E-6580CA702A65}"/>
                </a:ext>
              </a:extLst>
            </p:cNvPr>
            <p:cNvSpPr/>
            <p:nvPr/>
          </p:nvSpPr>
          <p:spPr>
            <a:xfrm>
              <a:off x="3594169" y="3429791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5761094-3163-4923-964A-E5AC35B944DE}"/>
                </a:ext>
              </a:extLst>
            </p:cNvPr>
            <p:cNvSpPr/>
            <p:nvPr/>
          </p:nvSpPr>
          <p:spPr>
            <a:xfrm>
              <a:off x="4159311" y="3141824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E5887D4-CD99-4D8D-8A3D-BD280BC0FF24}"/>
                </a:ext>
              </a:extLst>
            </p:cNvPr>
            <p:cNvSpPr/>
            <p:nvPr/>
          </p:nvSpPr>
          <p:spPr>
            <a:xfrm>
              <a:off x="4006252" y="3140492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E31352E-7EED-4535-BE3F-798431E93562}"/>
                </a:ext>
              </a:extLst>
            </p:cNvPr>
            <p:cNvSpPr/>
            <p:nvPr/>
          </p:nvSpPr>
          <p:spPr>
            <a:xfrm>
              <a:off x="3700693" y="2902212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044891E-0C38-4669-B3AF-EF1711F89354}"/>
                </a:ext>
              </a:extLst>
            </p:cNvPr>
            <p:cNvSpPr/>
            <p:nvPr/>
          </p:nvSpPr>
          <p:spPr>
            <a:xfrm>
              <a:off x="4593322" y="2865770"/>
              <a:ext cx="11213" cy="50459"/>
            </a:xfrm>
            <a:custGeom>
              <a:avLst/>
              <a:gdLst>
                <a:gd name="connsiteX0" fmla="*/ 498 w 11213"/>
                <a:gd name="connsiteY0" fmla="*/ 0 h 50459"/>
                <a:gd name="connsiteX1" fmla="*/ 13954 w 11213"/>
                <a:gd name="connsiteY1" fmla="*/ 51020 h 50459"/>
                <a:gd name="connsiteX2" fmla="*/ 498 w 11213"/>
                <a:gd name="connsiteY2" fmla="*/ 12334 h 50459"/>
                <a:gd name="connsiteX3" fmla="*/ 498 w 11213"/>
                <a:gd name="connsiteY3" fmla="*/ 0 h 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3" h="50459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1AD78F4-197E-4E8E-A816-6D065A726E46}"/>
                </a:ext>
              </a:extLst>
            </p:cNvPr>
            <p:cNvSpPr/>
            <p:nvPr/>
          </p:nvSpPr>
          <p:spPr>
            <a:xfrm>
              <a:off x="4587155" y="2838858"/>
              <a:ext cx="5607" cy="22426"/>
            </a:xfrm>
            <a:custGeom>
              <a:avLst/>
              <a:gdLst>
                <a:gd name="connsiteX0" fmla="*/ 498 w 5606"/>
                <a:gd name="connsiteY0" fmla="*/ 0 h 22426"/>
                <a:gd name="connsiteX1" fmla="*/ 7226 w 5606"/>
                <a:gd name="connsiteY1" fmla="*/ 26912 h 22426"/>
                <a:gd name="connsiteX2" fmla="*/ 498 w 5606"/>
                <a:gd name="connsiteY2" fmla="*/ 0 h 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6" h="2242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28724F0-59C5-4B12-9F34-F5A3D075B87E}"/>
                </a:ext>
              </a:extLst>
            </p:cNvPr>
            <p:cNvSpPr/>
            <p:nvPr/>
          </p:nvSpPr>
          <p:spPr>
            <a:xfrm>
              <a:off x="3097426" y="6629463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48400FA1-B2D8-4613-9CBC-35FB22126DC6}"/>
                </a:ext>
              </a:extLst>
            </p:cNvPr>
            <p:cNvSpPr/>
            <p:nvPr/>
          </p:nvSpPr>
          <p:spPr>
            <a:xfrm>
              <a:off x="3145141" y="6064419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E79B259-42CA-404B-B059-1B3CED115369}"/>
                </a:ext>
              </a:extLst>
            </p:cNvPr>
            <p:cNvSpPr/>
            <p:nvPr/>
          </p:nvSpPr>
          <p:spPr>
            <a:xfrm>
              <a:off x="3536421" y="2911744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4C32F75-6143-4532-9B18-3EDD156A1062}"/>
              </a:ext>
            </a:extLst>
          </p:cNvPr>
          <p:cNvSpPr txBox="1"/>
          <p:nvPr/>
        </p:nvSpPr>
        <p:spPr>
          <a:xfrm>
            <a:off x="8431081" y="2738335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5159D8F-461E-4120-A4D8-CCDA4A2E091C}"/>
              </a:ext>
            </a:extLst>
          </p:cNvPr>
          <p:cNvSpPr txBox="1"/>
          <p:nvPr/>
        </p:nvSpPr>
        <p:spPr>
          <a:xfrm>
            <a:off x="8431080" y="1795993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E57F912F-CB58-4273-97D5-DC73D4280B6F}"/>
              </a:ext>
            </a:extLst>
          </p:cNvPr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5090834" y="2812040"/>
            <a:ext cx="2880431" cy="1107996"/>
            <a:chOff x="2551705" y="4283314"/>
            <a:chExt cx="2357002" cy="1107996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CC08345-24E1-4B86-946A-721971E167E5}"/>
              </a:ext>
            </a:extLst>
          </p:cNvPr>
          <p:cNvGrpSpPr/>
          <p:nvPr/>
        </p:nvGrpSpPr>
        <p:grpSpPr>
          <a:xfrm>
            <a:off x="5090834" y="5021263"/>
            <a:ext cx="2880431" cy="1125011"/>
            <a:chOff x="2521544" y="4266299"/>
            <a:chExt cx="2357002" cy="1125010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DE0F4742-A4EC-4B97-A4F7-AF43517B0534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6E293B3B-0287-49FE-B161-F1CD4A984A04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="" xmlns:a16="http://schemas.microsoft.com/office/drawing/2014/main" id="{18487AFF-AC00-48C1-9E30-04C1C8BB6612}"/>
              </a:ext>
            </a:extLst>
          </p:cNvPr>
          <p:cNvSpPr/>
          <p:nvPr/>
        </p:nvSpPr>
        <p:spPr>
          <a:xfrm rot="19800000">
            <a:off x="5417491" y="426466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="" xmlns:a16="http://schemas.microsoft.com/office/drawing/2014/main" id="{F4C4EE67-82DA-4674-A489-0250D39D6B2D}"/>
              </a:ext>
            </a:extLst>
          </p:cNvPr>
          <p:cNvSpPr/>
          <p:nvPr/>
        </p:nvSpPr>
        <p:spPr>
          <a:xfrm>
            <a:off x="5328415" y="206305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52154"/>
              </p:ext>
            </p:extLst>
          </p:nvPr>
        </p:nvGraphicFramePr>
        <p:xfrm>
          <a:off x="3585266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=""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7179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62281"/>
              </p:ext>
            </p:extLst>
          </p:nvPr>
        </p:nvGraphicFramePr>
        <p:xfrm>
          <a:off x="6266292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F6FF045-4556-48BD-A7E0-31A0429F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85812"/>
              </p:ext>
            </p:extLst>
          </p:nvPr>
        </p:nvGraphicFramePr>
        <p:xfrm>
          <a:off x="8947319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=""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717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=""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7179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2348"/>
              </p:ext>
            </p:extLst>
          </p:nvPr>
        </p:nvGraphicFramePr>
        <p:xfrm>
          <a:off x="904240" y="198911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=""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762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7" name="직사각형 16">
            <a:extLst>
              <a:ext uri="{FF2B5EF4-FFF2-40B4-BE49-F238E27FC236}">
                <a16:creationId xmlns="" xmlns:a16="http://schemas.microsoft.com/office/drawing/2014/main" id="{6133E1FA-B4F9-4B19-87E2-4A60D167A076}"/>
              </a:ext>
            </a:extLst>
          </p:cNvPr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=""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712188" y="3695684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4113F5F-397A-48FA-AAF2-335C83E03B74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1C5D3D5-CD15-4E54-8BE2-33D1D3F29E3B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4">
            <a:extLst>
              <a:ext uri="{FF2B5EF4-FFF2-40B4-BE49-F238E27FC236}">
                <a16:creationId xmlns=""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668546" y="236473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=""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=""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=""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5174351" y="365710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=""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=""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=""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=""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=""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=""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=""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=""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=""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=""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=""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=""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=""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=""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=""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=""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950125" y="363148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=""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950125" y="463446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=""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950125" y="563744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=""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707557" y="413297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=""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707557" y="513595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0AAD4DC-0AF0-400F-8F4E-359446706607}"/>
              </a:ext>
            </a:extLst>
          </p:cNvPr>
          <p:cNvGrpSpPr/>
          <p:nvPr/>
        </p:nvGrpSpPr>
        <p:grpSpPr>
          <a:xfrm>
            <a:off x="7946376" y="3440561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E0B0E86B-6B27-498F-ABF9-D5DF93C6B3B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536CD31-6D07-4878-995F-56F1D37EC9DE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25ABD25-F021-4765-B8EE-757AE5ABABA0}"/>
              </a:ext>
            </a:extLst>
          </p:cNvPr>
          <p:cNvGrpSpPr/>
          <p:nvPr/>
        </p:nvGrpSpPr>
        <p:grpSpPr>
          <a:xfrm>
            <a:off x="7946376" y="4429350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1124986-776E-427E-A194-27A136D9214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885764D-A4E1-4760-9776-19535A07E12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04B97814-0C44-478C-A885-C2DBD3885EAF}"/>
              </a:ext>
            </a:extLst>
          </p:cNvPr>
          <p:cNvGrpSpPr/>
          <p:nvPr/>
        </p:nvGrpSpPr>
        <p:grpSpPr>
          <a:xfrm>
            <a:off x="805752" y="3934956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6A5D8622-DA9B-4FA3-B3B2-7C58EFB70ED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846FE87-335C-4A4A-B449-DA212C9738D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80C4CC0-E26F-4F53-854B-A11561EE1E6B}"/>
              </a:ext>
            </a:extLst>
          </p:cNvPr>
          <p:cNvGrpSpPr/>
          <p:nvPr/>
        </p:nvGrpSpPr>
        <p:grpSpPr>
          <a:xfrm>
            <a:off x="805752" y="4923745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69062C2-2F34-4C6A-8127-BFB81A50A03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FA26E1D-9ED5-487B-9511-B0DD1565CC2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567D9A66-ECB8-47CF-9DA9-408CFB554A12}"/>
              </a:ext>
            </a:extLst>
          </p:cNvPr>
          <p:cNvGrpSpPr/>
          <p:nvPr/>
        </p:nvGrpSpPr>
        <p:grpSpPr>
          <a:xfrm>
            <a:off x="805752" y="2946165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65AD325-89AC-41F4-86BC-BF8BE8D3F7E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223558B-B6F8-4E10-B0EC-724D2280723F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752D976-EBC2-4DA7-9D1A-C7273F017FC9}"/>
              </a:ext>
            </a:extLst>
          </p:cNvPr>
          <p:cNvGrpSpPr/>
          <p:nvPr/>
        </p:nvGrpSpPr>
        <p:grpSpPr>
          <a:xfrm>
            <a:off x="6957489" y="1807517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F3EBAC1-BCC4-498F-BAC1-3C95E03C42CC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1F303B24-8412-44B5-AEA4-C984A9ED907B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=""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6090199" y="197656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1BFCE23-CBF4-4BE2-8F16-64340AD8382E}"/>
              </a:ext>
            </a:extLst>
          </p:cNvPr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88096B5-4B3A-4777-8959-1FDE7127ACE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A703568-C973-465B-9C49-186CAAB054C4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58A5846-94EE-45E0-A4DE-B4D86DF3DBC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CDDD13B-37D6-47A9-906D-6EEF00BCA706}"/>
              </a:ext>
            </a:extLst>
          </p:cNvPr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BCB3B74-BEBC-4196-855F-F909CBBBF60C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8791C5-F838-4FC4-90FA-E135E9108F05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49D23C8-B62F-480B-8D3B-E436CCCDD434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7827D3C-B632-44DC-9D8F-3B1774E7F118}"/>
              </a:ext>
            </a:extLst>
          </p:cNvPr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18CBDA2-1694-4969-8219-5D3C1FFB14C8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D5E82B4-BB72-4EF0-BC7F-124661832BD9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56B676F-3B55-46D2-996C-1865E157222E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C571EBA-A2B1-4CE8-92A1-D861401474CA}"/>
              </a:ext>
            </a:extLst>
          </p:cNvPr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870BDBE-AF91-44AD-9413-09884A9FAE97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0D8EE38-1F90-411E-AA7D-746EA8D5FCB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B8072B9-5D08-4513-A197-04C9B6E0F8EF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FEDEC97-6E28-487B-81E5-E58F6B460CDC}"/>
              </a:ext>
            </a:extLst>
          </p:cNvPr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2BA945-1479-4572-B623-92E7D35C1D9D}"/>
              </a:ext>
            </a:extLst>
          </p:cNvPr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3B83275-4994-4508-88B8-92A82708D1B2}"/>
              </a:ext>
            </a:extLst>
          </p:cNvPr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8215B93-AC3D-4CD7-92AD-54D71AC096E6}"/>
              </a:ext>
            </a:extLst>
          </p:cNvPr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="" xmlns:a16="http://schemas.microsoft.com/office/drawing/2014/main" id="{FB7A9DC5-37B0-49C3-9171-D2D69FD4A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48884"/>
              </p:ext>
            </p:extLst>
          </p:nvPr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276D581-F3F7-4C01-B793-8530A2B19C84}"/>
              </a:ext>
            </a:extLst>
          </p:cNvPr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5D1614F-0500-40F1-87D5-EF4D1F8E05AE}"/>
              </a:ext>
            </a:extLst>
          </p:cNvPr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ADC909C-D3C5-4DD5-9FF8-8681A303CB28}"/>
              </a:ext>
            </a:extLst>
          </p:cNvPr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7152757-3572-4254-8862-CC81385C4639}"/>
              </a:ext>
            </a:extLst>
          </p:cNvPr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4BEED8-5074-48AD-87A0-B4971714CE4F}"/>
              </a:ext>
            </a:extLst>
          </p:cNvPr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1F4AD63-4D6D-4FA1-BFF2-CE43D0E43A9E}"/>
              </a:ext>
            </a:extLst>
          </p:cNvPr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D992258-9B8D-4A76-B1FA-A82102372E7B}"/>
              </a:ext>
            </a:extLst>
          </p:cNvPr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238BD2-B392-41FC-875C-CCC72D8376D4}"/>
              </a:ext>
            </a:extLst>
          </p:cNvPr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728A501-37A9-4010-BB78-141130C34DEA}"/>
              </a:ext>
            </a:extLst>
          </p:cNvPr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FDDDC1A-06F0-4B81-9EC9-13FA8E785710}"/>
              </a:ext>
            </a:extLst>
          </p:cNvPr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875C3B-BB7D-4179-89D4-173D5F25064C}"/>
              </a:ext>
            </a:extLst>
          </p:cNvPr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A865BBD-318D-49A0-B974-C2E98C3D274D}"/>
              </a:ext>
            </a:extLst>
          </p:cNvPr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FE71767-44D4-4111-BFBC-80E05B3147E9}"/>
              </a:ext>
            </a:extLst>
          </p:cNvPr>
          <p:cNvGrpSpPr/>
          <p:nvPr/>
        </p:nvGrpSpPr>
        <p:grpSpPr>
          <a:xfrm>
            <a:off x="5698405" y="3539229"/>
            <a:ext cx="2662240" cy="2576701"/>
            <a:chOff x="5507905" y="353326"/>
            <a:chExt cx="2662240" cy="257670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70FA1C8-A564-478B-A877-5F2C92CB326C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9C20CB3-C117-4683-AC13-55DA664722AB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A77941E-C9C1-4DB9-AC35-A0D59C2DA49C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77587F6-BFB4-4B32-8800-D34774B04DEF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54CE08-FF63-4B4B-A9D6-9271B6A0FBEF}"/>
              </a:ext>
            </a:extLst>
          </p:cNvPr>
          <p:cNvSpPr/>
          <p:nvPr/>
        </p:nvSpPr>
        <p:spPr>
          <a:xfrm>
            <a:off x="8467027" y="3498842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D2176B2-F854-40CA-81A0-5F7CB393C158}"/>
              </a:ext>
            </a:extLst>
          </p:cNvPr>
          <p:cNvGrpSpPr/>
          <p:nvPr/>
        </p:nvGrpSpPr>
        <p:grpSpPr>
          <a:xfrm>
            <a:off x="8794148" y="3558865"/>
            <a:ext cx="3283552" cy="2537429"/>
            <a:chOff x="8908448" y="506479"/>
            <a:chExt cx="3283552" cy="253742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41823FA-B983-4225-8653-BF47E265C2E3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CAE31A5-C094-4A2C-B6B9-0AD4D56991ED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31B22EA-C37A-40F1-9F07-4DD6FF592B29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5D34210-19AB-4D68-9D5E-96B52DD5F083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8D859DA8-B107-4479-A82D-967AD6479B15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1B830ED-D5C0-44AB-AF5F-1AF5CD428D8A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16F1B9F-A80E-4FB2-B175-A774FC225413}"/>
                </a:ext>
              </a:extLst>
            </p:cNvPr>
            <p:cNvSpPr txBox="1"/>
            <p:nvPr/>
          </p:nvSpPr>
          <p:spPr>
            <a:xfrm>
              <a:off x="8908448" y="2754598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6EC5424-6A6B-4B92-B60A-4DD2EE612AAA}"/>
                </a:ext>
              </a:extLst>
            </p:cNvPr>
            <p:cNvSpPr txBox="1"/>
            <p:nvPr/>
          </p:nvSpPr>
          <p:spPr>
            <a:xfrm>
              <a:off x="8908448" y="24334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77C3EE-5BD9-4CE0-B385-5111496F66E7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8ECFF13-AD49-4A84-A314-DDA8ACF884F2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4853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="" xmlns:a16="http://schemas.microsoft.com/office/drawing/2014/main" id="{5A63EBBB-8747-4CF4-9FF0-EB1C1C027C61}"/>
              </a:ext>
            </a:extLst>
          </p:cNvPr>
          <p:cNvGrpSpPr/>
          <p:nvPr/>
        </p:nvGrpSpPr>
        <p:grpSpPr>
          <a:xfrm>
            <a:off x="3707214" y="2406771"/>
            <a:ext cx="5121061" cy="3515307"/>
            <a:chOff x="3707214" y="2406771"/>
            <a:chExt cx="5121061" cy="3515307"/>
          </a:xfrm>
        </p:grpSpPr>
        <p:grpSp>
          <p:nvGrpSpPr>
            <p:cNvPr id="5" name="Graphic 2">
              <a:extLst>
                <a:ext uri="{FF2B5EF4-FFF2-40B4-BE49-F238E27FC236}">
                  <a16:creationId xmlns=""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  <a:solidFill>
              <a:srgbClr val="DA4848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BDE6975C-2078-4492-8018-19DBC26E2BFC}"/>
                  </a:ext>
                </a:extLst>
              </p:cNvPr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avLst/>
                <a:gdLst>
                  <a:gd name="connsiteX0" fmla="*/ 2277727 w 2287150"/>
                  <a:gd name="connsiteY0" fmla="*/ 1025376 h 1583743"/>
                  <a:gd name="connsiteX1" fmla="*/ 1967882 w 2287150"/>
                  <a:gd name="connsiteY1" fmla="*/ 663316 h 1583743"/>
                  <a:gd name="connsiteX2" fmla="*/ 2080082 w 2287150"/>
                  <a:gd name="connsiteY2" fmla="*/ 654685 h 1583743"/>
                  <a:gd name="connsiteX3" fmla="*/ 2192713 w 2287150"/>
                  <a:gd name="connsiteY3" fmla="*/ 589955 h 1583743"/>
                  <a:gd name="connsiteX4" fmla="*/ 2211701 w 2287150"/>
                  <a:gd name="connsiteY4" fmla="*/ 454020 h 1583743"/>
                  <a:gd name="connsiteX5" fmla="*/ 2124531 w 2287150"/>
                  <a:gd name="connsiteY5" fmla="*/ 354767 h 1583743"/>
                  <a:gd name="connsiteX6" fmla="*/ 1779300 w 2287150"/>
                  <a:gd name="connsiteY6" fmla="*/ 344410 h 1583743"/>
                  <a:gd name="connsiteX7" fmla="*/ 1736578 w 2287150"/>
                  <a:gd name="connsiteY7" fmla="*/ 390584 h 1583743"/>
                  <a:gd name="connsiteX8" fmla="*/ 1443995 w 2287150"/>
                  <a:gd name="connsiteY8" fmla="*/ 54416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6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1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5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7727 w 2287150"/>
                  <a:gd name="connsiteY41" fmla="*/ 1025376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0FD2B46D-9330-4BBD-A584-EAF62C18DB01}"/>
                  </a:ext>
                </a:extLst>
              </p:cNvPr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432"/>
                      <a:pt x="431" y="432"/>
                      <a:pt x="0" y="0"/>
                    </a:cubicBezTo>
                    <a:cubicBezTo>
                      <a:pt x="431" y="432"/>
                      <a:pt x="431" y="432"/>
                      <a:pt x="0" y="0"/>
                    </a:cubicBezTo>
                    <a:cubicBezTo>
                      <a:pt x="431" y="4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DAD4B56E-6C3A-4D3D-A99F-98C9A3C75A3D}"/>
                </a:ext>
              </a:extLst>
            </p:cNvPr>
            <p:cNvSpPr/>
            <p:nvPr/>
          </p:nvSpPr>
          <p:spPr>
            <a:xfrm>
              <a:off x="6532493" y="3681695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7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6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3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4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8 w 2295781"/>
                <a:gd name="connsiteY45" fmla="*/ 1376918 h 1618267"/>
                <a:gd name="connsiteX46" fmla="*/ 1857336 w 2295781"/>
                <a:gd name="connsiteY46" fmla="*/ 1325565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6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8E4DB31-26EE-4A54-970B-82D26ADD195D}"/>
                </a:ext>
              </a:extLst>
            </p:cNvPr>
            <p:cNvSpPr/>
            <p:nvPr/>
          </p:nvSpPr>
          <p:spPr>
            <a:xfrm>
              <a:off x="3707214" y="3015400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6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5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4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3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9 w 2295781"/>
                <a:gd name="connsiteY45" fmla="*/ 1376919 h 1618267"/>
                <a:gd name="connsiteX46" fmla="*/ 1857336 w 2295781"/>
                <a:gd name="connsiteY46" fmla="*/ 1325566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7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=""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  <a:solidFill>
              <a:srgbClr val="DA4848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27BDD2F7-F285-40D5-97DC-95B23858E467}"/>
                  </a:ext>
                </a:extLst>
              </p:cNvPr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avLst/>
                <a:gdLst>
                  <a:gd name="connsiteX0" fmla="*/ 2278158 w 2287150"/>
                  <a:gd name="connsiteY0" fmla="*/ 1025808 h 1583743"/>
                  <a:gd name="connsiteX1" fmla="*/ 1968314 w 2287150"/>
                  <a:gd name="connsiteY1" fmla="*/ 663748 h 1583743"/>
                  <a:gd name="connsiteX2" fmla="*/ 2080514 w 2287150"/>
                  <a:gd name="connsiteY2" fmla="*/ 655117 h 1583743"/>
                  <a:gd name="connsiteX3" fmla="*/ 2193145 w 2287150"/>
                  <a:gd name="connsiteY3" fmla="*/ 590386 h 1583743"/>
                  <a:gd name="connsiteX4" fmla="*/ 2212133 w 2287150"/>
                  <a:gd name="connsiteY4" fmla="*/ 454452 h 1583743"/>
                  <a:gd name="connsiteX5" fmla="*/ 2124962 w 2287150"/>
                  <a:gd name="connsiteY5" fmla="*/ 355198 h 1583743"/>
                  <a:gd name="connsiteX6" fmla="*/ 1779732 w 2287150"/>
                  <a:gd name="connsiteY6" fmla="*/ 344841 h 1583743"/>
                  <a:gd name="connsiteX7" fmla="*/ 1737009 w 2287150"/>
                  <a:gd name="connsiteY7" fmla="*/ 391016 h 1583743"/>
                  <a:gd name="connsiteX8" fmla="*/ 1444427 w 2287150"/>
                  <a:gd name="connsiteY8" fmla="*/ 54848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7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2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4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8158 w 2287150"/>
                  <a:gd name="connsiteY41" fmla="*/ 1025808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BC4A564D-CF5C-4AD0-AA5B-651E9DDC0309}"/>
                  </a:ext>
                </a:extLst>
              </p:cNvPr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 19">
            <a:extLst>
              <a:ext uri="{FF2B5EF4-FFF2-40B4-BE49-F238E27FC236}">
                <a16:creationId xmlns="" xmlns:a16="http://schemas.microsoft.com/office/drawing/2014/main" id="{ADBAE476-FEA8-45EA-93AB-F494F356671A}"/>
              </a:ext>
            </a:extLst>
          </p:cNvPr>
          <p:cNvSpPr/>
          <p:nvPr/>
        </p:nvSpPr>
        <p:spPr>
          <a:xfrm>
            <a:off x="7450724" y="427554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32">
            <a:extLst>
              <a:ext uri="{FF2B5EF4-FFF2-40B4-BE49-F238E27FC236}">
                <a16:creationId xmlns="" xmlns:a16="http://schemas.microsoft.com/office/drawing/2014/main" id="{469624D5-D540-4670-B48D-82B31FA0A316}"/>
              </a:ext>
            </a:extLst>
          </p:cNvPr>
          <p:cNvSpPr/>
          <p:nvPr/>
        </p:nvSpPr>
        <p:spPr>
          <a:xfrm>
            <a:off x="6348646" y="297923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66">
            <a:extLst>
              <a:ext uri="{FF2B5EF4-FFF2-40B4-BE49-F238E27FC236}">
                <a16:creationId xmlns="" xmlns:a16="http://schemas.microsoft.com/office/drawing/2014/main" id="{6D2E79DF-3917-4035-9AA5-CDB5C5926B8B}"/>
              </a:ext>
            </a:extLst>
          </p:cNvPr>
          <p:cNvSpPr/>
          <p:nvPr/>
        </p:nvSpPr>
        <p:spPr>
          <a:xfrm rot="20700000">
            <a:off x="5767201" y="4914714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BE24DC03-6DF4-4124-B46A-483BE7D6BB9B}"/>
              </a:ext>
            </a:extLst>
          </p:cNvPr>
          <p:cNvSpPr/>
          <p:nvPr/>
        </p:nvSpPr>
        <p:spPr>
          <a:xfrm>
            <a:off x="4649983" y="3639886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CC8EAC2-82F2-489B-B225-BB10EC91760A}"/>
              </a:ext>
            </a:extLst>
          </p:cNvPr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C6619EC-980C-4754-A5F0-9FAF03D31A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10648E5-2B1A-4679-BE81-67526AC14F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B8D80CC-5F69-4EA5-A12B-18E297B7E460}"/>
              </a:ext>
            </a:extLst>
          </p:cNvPr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BB3F733-FC5E-4D52-BC2A-8E6ACCE8A82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A8E20B4-8447-4A5B-BE55-677A0AF30C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2C1143C-BF4A-431B-B7D1-20A8EC635F8A}"/>
              </a:ext>
            </a:extLst>
          </p:cNvPr>
          <p:cNvGrpSpPr/>
          <p:nvPr/>
        </p:nvGrpSpPr>
        <p:grpSpPr>
          <a:xfrm flipH="1">
            <a:off x="1575265" y="5150710"/>
            <a:ext cx="2880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40140A4-00A9-4B96-BD1C-571A4170E2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FEA4732-4620-4AEF-88D6-98A4E2B5FE5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C441F0E-B2C1-43AC-8B27-FFE7C9FF6D3A}"/>
              </a:ext>
            </a:extLst>
          </p:cNvPr>
          <p:cNvGrpSpPr/>
          <p:nvPr/>
        </p:nvGrpSpPr>
        <p:grpSpPr>
          <a:xfrm flipH="1">
            <a:off x="7658838" y="1792528"/>
            <a:ext cx="2880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B9433B9-4258-4124-A973-1E716DBFD04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05ED717-6053-49C8-86EE-D563003E276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20" y="2096968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=""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1CB660-C5C0-4AA5-BA3C-286ADF61E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upo 236"/>
          <p:cNvGrpSpPr/>
          <p:nvPr/>
        </p:nvGrpSpPr>
        <p:grpSpPr>
          <a:xfrm>
            <a:off x="2843139" y="209931"/>
            <a:ext cx="5783828" cy="2622341"/>
            <a:chOff x="3371851" y="610395"/>
            <a:chExt cx="3325812" cy="1578768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4038601" y="1474788"/>
              <a:ext cx="2179638" cy="714375"/>
            </a:xfrm>
            <a:custGeom>
              <a:avLst/>
              <a:gdLst>
                <a:gd name="T0" fmla="*/ 10240 w 10240"/>
                <a:gd name="T1" fmla="*/ 3353 h 3353"/>
                <a:gd name="T2" fmla="*/ 0 w 10240"/>
                <a:gd name="T3" fmla="*/ 3353 h 3353"/>
                <a:gd name="T4" fmla="*/ 725 w 10240"/>
                <a:gd name="T5" fmla="*/ 1631 h 3353"/>
                <a:gd name="T6" fmla="*/ 0 w 10240"/>
                <a:gd name="T7" fmla="*/ 0 h 3353"/>
                <a:gd name="T8" fmla="*/ 10240 w 10240"/>
                <a:gd name="T9" fmla="*/ 0 h 3353"/>
                <a:gd name="T10" fmla="*/ 9606 w 10240"/>
                <a:gd name="T11" fmla="*/ 1631 h 3353"/>
                <a:gd name="T12" fmla="*/ 10240 w 10240"/>
                <a:gd name="T13" fmla="*/ 3353 h 3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0" h="3353">
                  <a:moveTo>
                    <a:pt x="10240" y="3353"/>
                  </a:moveTo>
                  <a:lnTo>
                    <a:pt x="0" y="3353"/>
                  </a:lnTo>
                  <a:lnTo>
                    <a:pt x="725" y="1631"/>
                  </a:lnTo>
                  <a:lnTo>
                    <a:pt x="0" y="0"/>
                  </a:lnTo>
                  <a:lnTo>
                    <a:pt x="10240" y="0"/>
                  </a:lnTo>
                  <a:lnTo>
                    <a:pt x="9606" y="1631"/>
                  </a:lnTo>
                  <a:lnTo>
                    <a:pt x="10240" y="3353"/>
                  </a:ln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236" name="Grupo 235"/>
            <p:cNvGrpSpPr/>
            <p:nvPr/>
          </p:nvGrpSpPr>
          <p:grpSpPr>
            <a:xfrm>
              <a:off x="4452940" y="610395"/>
              <a:ext cx="1219201" cy="792163"/>
              <a:chOff x="4452940" y="610395"/>
              <a:chExt cx="1219201" cy="792163"/>
            </a:xfrm>
          </p:grpSpPr>
          <p:sp>
            <p:nvSpPr>
              <p:cNvPr id="37" name="Freeform 6"/>
              <p:cNvSpPr>
                <a:spLocks noEditPoints="1"/>
              </p:cNvSpPr>
              <p:nvPr/>
            </p:nvSpPr>
            <p:spPr bwMode="auto">
              <a:xfrm>
                <a:off x="4452940" y="610395"/>
                <a:ext cx="363538" cy="593725"/>
              </a:xfrm>
              <a:custGeom>
                <a:avLst/>
                <a:gdLst>
                  <a:gd name="T0" fmla="*/ 770 w 1703"/>
                  <a:gd name="T1" fmla="*/ 1168 h 2788"/>
                  <a:gd name="T2" fmla="*/ 1221 w 1703"/>
                  <a:gd name="T3" fmla="*/ 376 h 2788"/>
                  <a:gd name="T4" fmla="*/ 1163 w 1703"/>
                  <a:gd name="T5" fmla="*/ 221 h 2788"/>
                  <a:gd name="T6" fmla="*/ 1101 w 1703"/>
                  <a:gd name="T7" fmla="*/ 257 h 2788"/>
                  <a:gd name="T8" fmla="*/ 770 w 1703"/>
                  <a:gd name="T9" fmla="*/ 1168 h 2788"/>
                  <a:gd name="T10" fmla="*/ 761 w 1703"/>
                  <a:gd name="T11" fmla="*/ 1332 h 2788"/>
                  <a:gd name="T12" fmla="*/ 752 w 1703"/>
                  <a:gd name="T13" fmla="*/ 1801 h 2788"/>
                  <a:gd name="T14" fmla="*/ 650 w 1703"/>
                  <a:gd name="T15" fmla="*/ 2447 h 2788"/>
                  <a:gd name="T16" fmla="*/ 911 w 1703"/>
                  <a:gd name="T17" fmla="*/ 2562 h 2788"/>
                  <a:gd name="T18" fmla="*/ 1203 w 1703"/>
                  <a:gd name="T19" fmla="*/ 2035 h 2788"/>
                  <a:gd name="T20" fmla="*/ 761 w 1703"/>
                  <a:gd name="T21" fmla="*/ 1332 h 2788"/>
                  <a:gd name="T22" fmla="*/ 327 w 1703"/>
                  <a:gd name="T23" fmla="*/ 2376 h 2788"/>
                  <a:gd name="T24" fmla="*/ 243 w 1703"/>
                  <a:gd name="T25" fmla="*/ 2363 h 2788"/>
                  <a:gd name="T26" fmla="*/ 137 w 1703"/>
                  <a:gd name="T27" fmla="*/ 2451 h 2788"/>
                  <a:gd name="T28" fmla="*/ 217 w 1703"/>
                  <a:gd name="T29" fmla="*/ 2566 h 2788"/>
                  <a:gd name="T30" fmla="*/ 327 w 1703"/>
                  <a:gd name="T31" fmla="*/ 2376 h 2788"/>
                  <a:gd name="T32" fmla="*/ 1579 w 1703"/>
                  <a:gd name="T33" fmla="*/ 2226 h 2788"/>
                  <a:gd name="T34" fmla="*/ 916 w 1703"/>
                  <a:gd name="T35" fmla="*/ 2712 h 2788"/>
                  <a:gd name="T36" fmla="*/ 584 w 1703"/>
                  <a:gd name="T37" fmla="*/ 2575 h 2788"/>
                  <a:gd name="T38" fmla="*/ 305 w 1703"/>
                  <a:gd name="T39" fmla="*/ 2726 h 2788"/>
                  <a:gd name="T40" fmla="*/ 40 w 1703"/>
                  <a:gd name="T41" fmla="*/ 2443 h 2788"/>
                  <a:gd name="T42" fmla="*/ 336 w 1703"/>
                  <a:gd name="T43" fmla="*/ 2266 h 2788"/>
                  <a:gd name="T44" fmla="*/ 345 w 1703"/>
                  <a:gd name="T45" fmla="*/ 1788 h 2788"/>
                  <a:gd name="T46" fmla="*/ 385 w 1703"/>
                  <a:gd name="T47" fmla="*/ 536 h 2788"/>
                  <a:gd name="T48" fmla="*/ 623 w 1703"/>
                  <a:gd name="T49" fmla="*/ 195 h 2788"/>
                  <a:gd name="T50" fmla="*/ 792 w 1703"/>
                  <a:gd name="T51" fmla="*/ 518 h 2788"/>
                  <a:gd name="T52" fmla="*/ 1203 w 1703"/>
                  <a:gd name="T53" fmla="*/ 27 h 2788"/>
                  <a:gd name="T54" fmla="*/ 1557 w 1703"/>
                  <a:gd name="T55" fmla="*/ 620 h 2788"/>
                  <a:gd name="T56" fmla="*/ 1084 w 1703"/>
                  <a:gd name="T57" fmla="*/ 1217 h 2788"/>
                  <a:gd name="T58" fmla="*/ 1579 w 1703"/>
                  <a:gd name="T59" fmla="*/ 2226 h 2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3" h="2788">
                    <a:moveTo>
                      <a:pt x="770" y="1168"/>
                    </a:moveTo>
                    <a:cubicBezTo>
                      <a:pt x="1075" y="969"/>
                      <a:pt x="1199" y="522"/>
                      <a:pt x="1221" y="376"/>
                    </a:cubicBezTo>
                    <a:cubicBezTo>
                      <a:pt x="1243" y="204"/>
                      <a:pt x="1163" y="221"/>
                      <a:pt x="1163" y="221"/>
                    </a:cubicBezTo>
                    <a:cubicBezTo>
                      <a:pt x="1137" y="226"/>
                      <a:pt x="1119" y="239"/>
                      <a:pt x="1101" y="257"/>
                    </a:cubicBezTo>
                    <a:cubicBezTo>
                      <a:pt x="911" y="447"/>
                      <a:pt x="796" y="1031"/>
                      <a:pt x="770" y="1168"/>
                    </a:cubicBezTo>
                    <a:close/>
                    <a:moveTo>
                      <a:pt x="761" y="1332"/>
                    </a:moveTo>
                    <a:cubicBezTo>
                      <a:pt x="756" y="1491"/>
                      <a:pt x="752" y="1655"/>
                      <a:pt x="752" y="1801"/>
                    </a:cubicBezTo>
                    <a:cubicBezTo>
                      <a:pt x="752" y="1801"/>
                      <a:pt x="765" y="2173"/>
                      <a:pt x="650" y="2447"/>
                    </a:cubicBezTo>
                    <a:cubicBezTo>
                      <a:pt x="703" y="2491"/>
                      <a:pt x="801" y="2558"/>
                      <a:pt x="911" y="2562"/>
                    </a:cubicBezTo>
                    <a:cubicBezTo>
                      <a:pt x="911" y="2562"/>
                      <a:pt x="1137" y="2593"/>
                      <a:pt x="1203" y="2035"/>
                    </a:cubicBezTo>
                    <a:cubicBezTo>
                      <a:pt x="1261" y="1509"/>
                      <a:pt x="969" y="1297"/>
                      <a:pt x="761" y="1332"/>
                    </a:cubicBezTo>
                    <a:close/>
                    <a:moveTo>
                      <a:pt x="327" y="2376"/>
                    </a:moveTo>
                    <a:cubicBezTo>
                      <a:pt x="301" y="2367"/>
                      <a:pt x="270" y="2363"/>
                      <a:pt x="243" y="2363"/>
                    </a:cubicBezTo>
                    <a:cubicBezTo>
                      <a:pt x="159" y="2367"/>
                      <a:pt x="146" y="2429"/>
                      <a:pt x="137" y="2451"/>
                    </a:cubicBezTo>
                    <a:cubicBezTo>
                      <a:pt x="132" y="2474"/>
                      <a:pt x="132" y="2558"/>
                      <a:pt x="217" y="2566"/>
                    </a:cubicBezTo>
                    <a:cubicBezTo>
                      <a:pt x="296" y="2571"/>
                      <a:pt x="318" y="2443"/>
                      <a:pt x="327" y="2376"/>
                    </a:cubicBezTo>
                    <a:close/>
                    <a:moveTo>
                      <a:pt x="1579" y="2226"/>
                    </a:moveTo>
                    <a:cubicBezTo>
                      <a:pt x="1473" y="2788"/>
                      <a:pt x="916" y="2712"/>
                      <a:pt x="916" y="2712"/>
                    </a:cubicBezTo>
                    <a:cubicBezTo>
                      <a:pt x="778" y="2699"/>
                      <a:pt x="663" y="2633"/>
                      <a:pt x="584" y="2575"/>
                    </a:cubicBezTo>
                    <a:cubicBezTo>
                      <a:pt x="517" y="2664"/>
                      <a:pt x="429" y="2726"/>
                      <a:pt x="305" y="2726"/>
                    </a:cubicBezTo>
                    <a:cubicBezTo>
                      <a:pt x="305" y="2726"/>
                      <a:pt x="0" y="2721"/>
                      <a:pt x="40" y="2443"/>
                    </a:cubicBezTo>
                    <a:cubicBezTo>
                      <a:pt x="40" y="2443"/>
                      <a:pt x="66" y="2230"/>
                      <a:pt x="336" y="2266"/>
                    </a:cubicBezTo>
                    <a:cubicBezTo>
                      <a:pt x="349" y="2049"/>
                      <a:pt x="345" y="1788"/>
                      <a:pt x="345" y="1788"/>
                    </a:cubicBezTo>
                    <a:cubicBezTo>
                      <a:pt x="340" y="1429"/>
                      <a:pt x="349" y="916"/>
                      <a:pt x="385" y="536"/>
                    </a:cubicBezTo>
                    <a:cubicBezTo>
                      <a:pt x="385" y="536"/>
                      <a:pt x="394" y="177"/>
                      <a:pt x="623" y="195"/>
                    </a:cubicBezTo>
                    <a:cubicBezTo>
                      <a:pt x="623" y="195"/>
                      <a:pt x="792" y="186"/>
                      <a:pt x="792" y="518"/>
                    </a:cubicBezTo>
                    <a:cubicBezTo>
                      <a:pt x="880" y="283"/>
                      <a:pt x="1013" y="40"/>
                      <a:pt x="1203" y="27"/>
                    </a:cubicBezTo>
                    <a:cubicBezTo>
                      <a:pt x="1566" y="0"/>
                      <a:pt x="1628" y="359"/>
                      <a:pt x="1557" y="620"/>
                    </a:cubicBezTo>
                    <a:cubicBezTo>
                      <a:pt x="1508" y="797"/>
                      <a:pt x="1349" y="1062"/>
                      <a:pt x="1084" y="1217"/>
                    </a:cubicBezTo>
                    <a:cubicBezTo>
                      <a:pt x="1429" y="1270"/>
                      <a:pt x="1703" y="1540"/>
                      <a:pt x="1579" y="2226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7"/>
              <p:cNvSpPr>
                <a:spLocks noEditPoints="1"/>
              </p:cNvSpPr>
              <p:nvPr/>
            </p:nvSpPr>
            <p:spPr bwMode="auto">
              <a:xfrm>
                <a:off x="4826003" y="883445"/>
                <a:ext cx="328613" cy="307975"/>
              </a:xfrm>
              <a:custGeom>
                <a:avLst/>
                <a:gdLst>
                  <a:gd name="T0" fmla="*/ 646 w 1539"/>
                  <a:gd name="T1" fmla="*/ 624 h 1447"/>
                  <a:gd name="T2" fmla="*/ 646 w 1539"/>
                  <a:gd name="T3" fmla="*/ 549 h 1447"/>
                  <a:gd name="T4" fmla="*/ 566 w 1539"/>
                  <a:gd name="T5" fmla="*/ 182 h 1447"/>
                  <a:gd name="T6" fmla="*/ 411 w 1539"/>
                  <a:gd name="T7" fmla="*/ 775 h 1447"/>
                  <a:gd name="T8" fmla="*/ 477 w 1539"/>
                  <a:gd name="T9" fmla="*/ 1221 h 1447"/>
                  <a:gd name="T10" fmla="*/ 646 w 1539"/>
                  <a:gd name="T11" fmla="*/ 624 h 1447"/>
                  <a:gd name="T12" fmla="*/ 1539 w 1539"/>
                  <a:gd name="T13" fmla="*/ 792 h 1447"/>
                  <a:gd name="T14" fmla="*/ 1508 w 1539"/>
                  <a:gd name="T15" fmla="*/ 1031 h 1447"/>
                  <a:gd name="T16" fmla="*/ 1141 w 1539"/>
                  <a:gd name="T17" fmla="*/ 1429 h 1447"/>
                  <a:gd name="T18" fmla="*/ 690 w 1539"/>
                  <a:gd name="T19" fmla="*/ 1080 h 1447"/>
                  <a:gd name="T20" fmla="*/ 336 w 1539"/>
                  <a:gd name="T21" fmla="*/ 1412 h 1447"/>
                  <a:gd name="T22" fmla="*/ 31 w 1539"/>
                  <a:gd name="T23" fmla="*/ 894 h 1447"/>
                  <a:gd name="T24" fmla="*/ 491 w 1539"/>
                  <a:gd name="T25" fmla="*/ 53 h 1447"/>
                  <a:gd name="T26" fmla="*/ 712 w 1539"/>
                  <a:gd name="T27" fmla="*/ 168 h 1447"/>
                  <a:gd name="T28" fmla="*/ 836 w 1539"/>
                  <a:gd name="T29" fmla="*/ 49 h 1447"/>
                  <a:gd name="T30" fmla="*/ 1030 w 1539"/>
                  <a:gd name="T31" fmla="*/ 354 h 1447"/>
                  <a:gd name="T32" fmla="*/ 1150 w 1539"/>
                  <a:gd name="T33" fmla="*/ 1297 h 1447"/>
                  <a:gd name="T34" fmla="*/ 1384 w 1539"/>
                  <a:gd name="T35" fmla="*/ 1036 h 1447"/>
                  <a:gd name="T36" fmla="*/ 1420 w 1539"/>
                  <a:gd name="T37" fmla="*/ 819 h 1447"/>
                  <a:gd name="T38" fmla="*/ 1469 w 1539"/>
                  <a:gd name="T39" fmla="*/ 761 h 1447"/>
                  <a:gd name="T40" fmla="*/ 1491 w 1539"/>
                  <a:gd name="T41" fmla="*/ 752 h 1447"/>
                  <a:gd name="T42" fmla="*/ 1539 w 1539"/>
                  <a:gd name="T43" fmla="*/ 792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9" h="1447">
                    <a:moveTo>
                      <a:pt x="646" y="624"/>
                    </a:moveTo>
                    <a:lnTo>
                      <a:pt x="646" y="549"/>
                    </a:lnTo>
                    <a:cubicBezTo>
                      <a:pt x="646" y="452"/>
                      <a:pt x="646" y="177"/>
                      <a:pt x="566" y="182"/>
                    </a:cubicBezTo>
                    <a:cubicBezTo>
                      <a:pt x="464" y="195"/>
                      <a:pt x="411" y="775"/>
                      <a:pt x="411" y="775"/>
                    </a:cubicBezTo>
                    <a:cubicBezTo>
                      <a:pt x="362" y="1248"/>
                      <a:pt x="477" y="1221"/>
                      <a:pt x="477" y="1221"/>
                    </a:cubicBezTo>
                    <a:cubicBezTo>
                      <a:pt x="606" y="1235"/>
                      <a:pt x="641" y="686"/>
                      <a:pt x="646" y="624"/>
                    </a:cubicBezTo>
                    <a:close/>
                    <a:moveTo>
                      <a:pt x="1539" y="792"/>
                    </a:moveTo>
                    <a:cubicBezTo>
                      <a:pt x="1530" y="854"/>
                      <a:pt x="1522" y="960"/>
                      <a:pt x="1508" y="1031"/>
                    </a:cubicBezTo>
                    <a:cubicBezTo>
                      <a:pt x="1508" y="1031"/>
                      <a:pt x="1455" y="1447"/>
                      <a:pt x="1141" y="1429"/>
                    </a:cubicBezTo>
                    <a:cubicBezTo>
                      <a:pt x="1141" y="1429"/>
                      <a:pt x="796" y="1429"/>
                      <a:pt x="690" y="1080"/>
                    </a:cubicBezTo>
                    <a:cubicBezTo>
                      <a:pt x="628" y="1332"/>
                      <a:pt x="508" y="1421"/>
                      <a:pt x="336" y="1412"/>
                    </a:cubicBezTo>
                    <a:cubicBezTo>
                      <a:pt x="0" y="1394"/>
                      <a:pt x="31" y="894"/>
                      <a:pt x="31" y="894"/>
                    </a:cubicBezTo>
                    <a:cubicBezTo>
                      <a:pt x="57" y="235"/>
                      <a:pt x="296" y="76"/>
                      <a:pt x="491" y="53"/>
                    </a:cubicBezTo>
                    <a:cubicBezTo>
                      <a:pt x="623" y="40"/>
                      <a:pt x="685" y="102"/>
                      <a:pt x="712" y="168"/>
                    </a:cubicBezTo>
                    <a:cubicBezTo>
                      <a:pt x="739" y="102"/>
                      <a:pt x="778" y="58"/>
                      <a:pt x="836" y="49"/>
                    </a:cubicBezTo>
                    <a:cubicBezTo>
                      <a:pt x="836" y="49"/>
                      <a:pt x="1044" y="0"/>
                      <a:pt x="1030" y="354"/>
                    </a:cubicBezTo>
                    <a:cubicBezTo>
                      <a:pt x="1030" y="354"/>
                      <a:pt x="960" y="1266"/>
                      <a:pt x="1150" y="1297"/>
                    </a:cubicBezTo>
                    <a:cubicBezTo>
                      <a:pt x="1322" y="1323"/>
                      <a:pt x="1384" y="1036"/>
                      <a:pt x="1384" y="1036"/>
                    </a:cubicBezTo>
                    <a:cubicBezTo>
                      <a:pt x="1398" y="978"/>
                      <a:pt x="1411" y="903"/>
                      <a:pt x="1420" y="819"/>
                    </a:cubicBezTo>
                    <a:cubicBezTo>
                      <a:pt x="1424" y="792"/>
                      <a:pt x="1442" y="770"/>
                      <a:pt x="1469" y="761"/>
                    </a:cubicBezTo>
                    <a:lnTo>
                      <a:pt x="1491" y="752"/>
                    </a:lnTo>
                    <a:cubicBezTo>
                      <a:pt x="1513" y="744"/>
                      <a:pt x="1539" y="766"/>
                      <a:pt x="1539" y="792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8"/>
              <p:cNvSpPr>
                <a:spLocks noEditPoints="1"/>
              </p:cNvSpPr>
              <p:nvPr/>
            </p:nvSpPr>
            <p:spPr bwMode="auto">
              <a:xfrm>
                <a:off x="5119690" y="699295"/>
                <a:ext cx="271463" cy="500063"/>
              </a:xfrm>
              <a:custGeom>
                <a:avLst/>
                <a:gdLst>
                  <a:gd name="T0" fmla="*/ 752 w 1270"/>
                  <a:gd name="T1" fmla="*/ 1757 h 2354"/>
                  <a:gd name="T2" fmla="*/ 761 w 1270"/>
                  <a:gd name="T3" fmla="*/ 1619 h 2354"/>
                  <a:gd name="T4" fmla="*/ 637 w 1270"/>
                  <a:gd name="T5" fmla="*/ 1159 h 2354"/>
                  <a:gd name="T6" fmla="*/ 752 w 1270"/>
                  <a:gd name="T7" fmla="*/ 1757 h 2354"/>
                  <a:gd name="T8" fmla="*/ 411 w 1270"/>
                  <a:gd name="T9" fmla="*/ 841 h 2354"/>
                  <a:gd name="T10" fmla="*/ 540 w 1270"/>
                  <a:gd name="T11" fmla="*/ 522 h 2354"/>
                  <a:gd name="T12" fmla="*/ 517 w 1270"/>
                  <a:gd name="T13" fmla="*/ 252 h 2354"/>
                  <a:gd name="T14" fmla="*/ 411 w 1270"/>
                  <a:gd name="T15" fmla="*/ 841 h 2354"/>
                  <a:gd name="T16" fmla="*/ 734 w 1270"/>
                  <a:gd name="T17" fmla="*/ 1867 h 2354"/>
                  <a:gd name="T18" fmla="*/ 376 w 1270"/>
                  <a:gd name="T19" fmla="*/ 1518 h 2354"/>
                  <a:gd name="T20" fmla="*/ 509 w 1270"/>
                  <a:gd name="T21" fmla="*/ 2164 h 2354"/>
                  <a:gd name="T22" fmla="*/ 734 w 1270"/>
                  <a:gd name="T23" fmla="*/ 1867 h 2354"/>
                  <a:gd name="T24" fmla="*/ 1252 w 1270"/>
                  <a:gd name="T25" fmla="*/ 1677 h 2354"/>
                  <a:gd name="T26" fmla="*/ 880 w 1270"/>
                  <a:gd name="T27" fmla="*/ 1876 h 2354"/>
                  <a:gd name="T28" fmla="*/ 500 w 1270"/>
                  <a:gd name="T29" fmla="*/ 2296 h 2354"/>
                  <a:gd name="T30" fmla="*/ 31 w 1270"/>
                  <a:gd name="T31" fmla="*/ 1801 h 2354"/>
                  <a:gd name="T32" fmla="*/ 9 w 1270"/>
                  <a:gd name="T33" fmla="*/ 1354 h 2354"/>
                  <a:gd name="T34" fmla="*/ 469 w 1270"/>
                  <a:gd name="T35" fmla="*/ 36 h 2354"/>
                  <a:gd name="T36" fmla="*/ 694 w 1270"/>
                  <a:gd name="T37" fmla="*/ 540 h 2354"/>
                  <a:gd name="T38" fmla="*/ 398 w 1270"/>
                  <a:gd name="T39" fmla="*/ 1022 h 2354"/>
                  <a:gd name="T40" fmla="*/ 393 w 1270"/>
                  <a:gd name="T41" fmla="*/ 1120 h 2354"/>
                  <a:gd name="T42" fmla="*/ 486 w 1270"/>
                  <a:gd name="T43" fmla="*/ 1022 h 2354"/>
                  <a:gd name="T44" fmla="*/ 902 w 1270"/>
                  <a:gd name="T45" fmla="*/ 1770 h 2354"/>
                  <a:gd name="T46" fmla="*/ 1150 w 1270"/>
                  <a:gd name="T47" fmla="*/ 1646 h 2354"/>
                  <a:gd name="T48" fmla="*/ 1212 w 1270"/>
                  <a:gd name="T49" fmla="*/ 1619 h 2354"/>
                  <a:gd name="T50" fmla="*/ 1225 w 1270"/>
                  <a:gd name="T51" fmla="*/ 1619 h 2354"/>
                  <a:gd name="T52" fmla="*/ 1252 w 1270"/>
                  <a:gd name="T53" fmla="*/ 1677 h 2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70" h="2354">
                    <a:moveTo>
                      <a:pt x="752" y="1757"/>
                    </a:moveTo>
                    <a:cubicBezTo>
                      <a:pt x="756" y="1712"/>
                      <a:pt x="761" y="1668"/>
                      <a:pt x="761" y="1619"/>
                    </a:cubicBezTo>
                    <a:cubicBezTo>
                      <a:pt x="756" y="1182"/>
                      <a:pt x="637" y="1159"/>
                      <a:pt x="637" y="1159"/>
                    </a:cubicBezTo>
                    <a:cubicBezTo>
                      <a:pt x="473" y="1190"/>
                      <a:pt x="553" y="1659"/>
                      <a:pt x="752" y="1757"/>
                    </a:cubicBezTo>
                    <a:close/>
                    <a:moveTo>
                      <a:pt x="411" y="841"/>
                    </a:moveTo>
                    <a:cubicBezTo>
                      <a:pt x="464" y="774"/>
                      <a:pt x="513" y="673"/>
                      <a:pt x="540" y="522"/>
                    </a:cubicBezTo>
                    <a:cubicBezTo>
                      <a:pt x="588" y="261"/>
                      <a:pt x="517" y="252"/>
                      <a:pt x="517" y="252"/>
                    </a:cubicBezTo>
                    <a:cubicBezTo>
                      <a:pt x="460" y="257"/>
                      <a:pt x="429" y="571"/>
                      <a:pt x="411" y="841"/>
                    </a:cubicBezTo>
                    <a:close/>
                    <a:moveTo>
                      <a:pt x="734" y="1867"/>
                    </a:moveTo>
                    <a:cubicBezTo>
                      <a:pt x="517" y="1827"/>
                      <a:pt x="420" y="1681"/>
                      <a:pt x="376" y="1518"/>
                    </a:cubicBezTo>
                    <a:cubicBezTo>
                      <a:pt x="376" y="1788"/>
                      <a:pt x="389" y="2142"/>
                      <a:pt x="509" y="2164"/>
                    </a:cubicBezTo>
                    <a:cubicBezTo>
                      <a:pt x="553" y="2173"/>
                      <a:pt x="677" y="2097"/>
                      <a:pt x="734" y="1867"/>
                    </a:cubicBezTo>
                    <a:close/>
                    <a:moveTo>
                      <a:pt x="1252" y="1677"/>
                    </a:moveTo>
                    <a:cubicBezTo>
                      <a:pt x="1137" y="1836"/>
                      <a:pt x="973" y="1872"/>
                      <a:pt x="880" y="1876"/>
                    </a:cubicBezTo>
                    <a:cubicBezTo>
                      <a:pt x="783" y="2296"/>
                      <a:pt x="500" y="2296"/>
                      <a:pt x="500" y="2296"/>
                    </a:cubicBezTo>
                    <a:cubicBezTo>
                      <a:pt x="500" y="2296"/>
                      <a:pt x="62" y="2354"/>
                      <a:pt x="31" y="1801"/>
                    </a:cubicBezTo>
                    <a:cubicBezTo>
                      <a:pt x="31" y="1801"/>
                      <a:pt x="4" y="1553"/>
                      <a:pt x="9" y="1354"/>
                    </a:cubicBezTo>
                    <a:cubicBezTo>
                      <a:pt x="9" y="1354"/>
                      <a:pt x="0" y="44"/>
                      <a:pt x="469" y="36"/>
                    </a:cubicBezTo>
                    <a:cubicBezTo>
                      <a:pt x="469" y="36"/>
                      <a:pt x="770" y="0"/>
                      <a:pt x="694" y="540"/>
                    </a:cubicBezTo>
                    <a:cubicBezTo>
                      <a:pt x="659" y="810"/>
                      <a:pt x="522" y="951"/>
                      <a:pt x="398" y="1022"/>
                    </a:cubicBezTo>
                    <a:cubicBezTo>
                      <a:pt x="398" y="1058"/>
                      <a:pt x="398" y="1089"/>
                      <a:pt x="393" y="1120"/>
                    </a:cubicBezTo>
                    <a:cubicBezTo>
                      <a:pt x="433" y="1053"/>
                      <a:pt x="486" y="1022"/>
                      <a:pt x="486" y="1022"/>
                    </a:cubicBezTo>
                    <a:cubicBezTo>
                      <a:pt x="778" y="858"/>
                      <a:pt x="969" y="1270"/>
                      <a:pt x="902" y="1770"/>
                    </a:cubicBezTo>
                    <a:cubicBezTo>
                      <a:pt x="1048" y="1757"/>
                      <a:pt x="1119" y="1686"/>
                      <a:pt x="1150" y="1646"/>
                    </a:cubicBezTo>
                    <a:cubicBezTo>
                      <a:pt x="1163" y="1628"/>
                      <a:pt x="1185" y="1619"/>
                      <a:pt x="1212" y="1619"/>
                    </a:cubicBezTo>
                    <a:lnTo>
                      <a:pt x="1225" y="1619"/>
                    </a:lnTo>
                    <a:cubicBezTo>
                      <a:pt x="1252" y="1619"/>
                      <a:pt x="1270" y="1655"/>
                      <a:pt x="1252" y="1677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9"/>
              <p:cNvSpPr>
                <a:spLocks noEditPoints="1"/>
              </p:cNvSpPr>
              <p:nvPr/>
            </p:nvSpPr>
            <p:spPr bwMode="auto">
              <a:xfrm>
                <a:off x="5346703" y="870745"/>
                <a:ext cx="325438" cy="531813"/>
              </a:xfrm>
              <a:custGeom>
                <a:avLst/>
                <a:gdLst>
                  <a:gd name="T0" fmla="*/ 707 w 1530"/>
                  <a:gd name="T1" fmla="*/ 2093 h 2505"/>
                  <a:gd name="T2" fmla="*/ 747 w 1530"/>
                  <a:gd name="T3" fmla="*/ 1832 h 2505"/>
                  <a:gd name="T4" fmla="*/ 420 w 1530"/>
                  <a:gd name="T5" fmla="*/ 2155 h 2505"/>
                  <a:gd name="T6" fmla="*/ 482 w 1530"/>
                  <a:gd name="T7" fmla="*/ 2306 h 2505"/>
                  <a:gd name="T8" fmla="*/ 707 w 1530"/>
                  <a:gd name="T9" fmla="*/ 2093 h 2505"/>
                  <a:gd name="T10" fmla="*/ 1526 w 1530"/>
                  <a:gd name="T11" fmla="*/ 854 h 2505"/>
                  <a:gd name="T12" fmla="*/ 1499 w 1530"/>
                  <a:gd name="T13" fmla="*/ 1093 h 2505"/>
                  <a:gd name="T14" fmla="*/ 1092 w 1530"/>
                  <a:gd name="T15" fmla="*/ 1699 h 2505"/>
                  <a:gd name="T16" fmla="*/ 623 w 1530"/>
                  <a:gd name="T17" fmla="*/ 2487 h 2505"/>
                  <a:gd name="T18" fmla="*/ 283 w 1530"/>
                  <a:gd name="T19" fmla="*/ 2204 h 2505"/>
                  <a:gd name="T20" fmla="*/ 756 w 1530"/>
                  <a:gd name="T21" fmla="*/ 1673 h 2505"/>
                  <a:gd name="T22" fmla="*/ 734 w 1530"/>
                  <a:gd name="T23" fmla="*/ 1045 h 2505"/>
                  <a:gd name="T24" fmla="*/ 283 w 1530"/>
                  <a:gd name="T25" fmla="*/ 1425 h 2505"/>
                  <a:gd name="T26" fmla="*/ 30 w 1530"/>
                  <a:gd name="T27" fmla="*/ 403 h 2505"/>
                  <a:gd name="T28" fmla="*/ 234 w 1530"/>
                  <a:gd name="T29" fmla="*/ 40 h 2505"/>
                  <a:gd name="T30" fmla="*/ 420 w 1530"/>
                  <a:gd name="T31" fmla="*/ 461 h 2505"/>
                  <a:gd name="T32" fmla="*/ 389 w 1530"/>
                  <a:gd name="T33" fmla="*/ 1111 h 2505"/>
                  <a:gd name="T34" fmla="*/ 451 w 1530"/>
                  <a:gd name="T35" fmla="*/ 1239 h 2505"/>
                  <a:gd name="T36" fmla="*/ 712 w 1530"/>
                  <a:gd name="T37" fmla="*/ 593 h 2505"/>
                  <a:gd name="T38" fmla="*/ 898 w 1530"/>
                  <a:gd name="T39" fmla="*/ 80 h 2505"/>
                  <a:gd name="T40" fmla="*/ 1097 w 1530"/>
                  <a:gd name="T41" fmla="*/ 416 h 2505"/>
                  <a:gd name="T42" fmla="*/ 1092 w 1530"/>
                  <a:gd name="T43" fmla="*/ 978 h 2505"/>
                  <a:gd name="T44" fmla="*/ 1097 w 1530"/>
                  <a:gd name="T45" fmla="*/ 1522 h 2505"/>
                  <a:gd name="T46" fmla="*/ 1375 w 1530"/>
                  <a:gd name="T47" fmla="*/ 1098 h 2505"/>
                  <a:gd name="T48" fmla="*/ 1411 w 1530"/>
                  <a:gd name="T49" fmla="*/ 881 h 2505"/>
                  <a:gd name="T50" fmla="*/ 1460 w 1530"/>
                  <a:gd name="T51" fmla="*/ 823 h 2505"/>
                  <a:gd name="T52" fmla="*/ 1477 w 1530"/>
                  <a:gd name="T53" fmla="*/ 814 h 2505"/>
                  <a:gd name="T54" fmla="*/ 1526 w 1530"/>
                  <a:gd name="T55" fmla="*/ 854 h 2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0" h="2505">
                    <a:moveTo>
                      <a:pt x="707" y="2093"/>
                    </a:moveTo>
                    <a:cubicBezTo>
                      <a:pt x="730" y="2027"/>
                      <a:pt x="743" y="1934"/>
                      <a:pt x="747" y="1832"/>
                    </a:cubicBezTo>
                    <a:cubicBezTo>
                      <a:pt x="504" y="1938"/>
                      <a:pt x="433" y="2067"/>
                      <a:pt x="420" y="2155"/>
                    </a:cubicBezTo>
                    <a:cubicBezTo>
                      <a:pt x="398" y="2275"/>
                      <a:pt x="482" y="2306"/>
                      <a:pt x="482" y="2306"/>
                    </a:cubicBezTo>
                    <a:cubicBezTo>
                      <a:pt x="614" y="2341"/>
                      <a:pt x="707" y="2093"/>
                      <a:pt x="707" y="2093"/>
                    </a:cubicBezTo>
                    <a:close/>
                    <a:moveTo>
                      <a:pt x="1526" y="854"/>
                    </a:moveTo>
                    <a:cubicBezTo>
                      <a:pt x="1521" y="916"/>
                      <a:pt x="1513" y="1022"/>
                      <a:pt x="1499" y="1093"/>
                    </a:cubicBezTo>
                    <a:cubicBezTo>
                      <a:pt x="1442" y="1372"/>
                      <a:pt x="1336" y="1567"/>
                      <a:pt x="1092" y="1699"/>
                    </a:cubicBezTo>
                    <a:cubicBezTo>
                      <a:pt x="1070" y="2080"/>
                      <a:pt x="951" y="2469"/>
                      <a:pt x="623" y="2487"/>
                    </a:cubicBezTo>
                    <a:cubicBezTo>
                      <a:pt x="274" y="2505"/>
                      <a:pt x="283" y="2204"/>
                      <a:pt x="283" y="2204"/>
                    </a:cubicBezTo>
                    <a:cubicBezTo>
                      <a:pt x="283" y="1960"/>
                      <a:pt x="429" y="1801"/>
                      <a:pt x="756" y="1673"/>
                    </a:cubicBezTo>
                    <a:cubicBezTo>
                      <a:pt x="761" y="1421"/>
                      <a:pt x="743" y="1151"/>
                      <a:pt x="734" y="1045"/>
                    </a:cubicBezTo>
                    <a:cubicBezTo>
                      <a:pt x="614" y="1469"/>
                      <a:pt x="420" y="1478"/>
                      <a:pt x="283" y="1425"/>
                    </a:cubicBezTo>
                    <a:cubicBezTo>
                      <a:pt x="35" y="1323"/>
                      <a:pt x="0" y="845"/>
                      <a:pt x="30" y="403"/>
                    </a:cubicBezTo>
                    <a:cubicBezTo>
                      <a:pt x="57" y="49"/>
                      <a:pt x="234" y="40"/>
                      <a:pt x="234" y="40"/>
                    </a:cubicBezTo>
                    <a:cubicBezTo>
                      <a:pt x="234" y="40"/>
                      <a:pt x="477" y="0"/>
                      <a:pt x="420" y="461"/>
                    </a:cubicBezTo>
                    <a:cubicBezTo>
                      <a:pt x="420" y="461"/>
                      <a:pt x="380" y="907"/>
                      <a:pt x="389" y="1111"/>
                    </a:cubicBezTo>
                    <a:cubicBezTo>
                      <a:pt x="389" y="1111"/>
                      <a:pt x="389" y="1239"/>
                      <a:pt x="451" y="1239"/>
                    </a:cubicBezTo>
                    <a:cubicBezTo>
                      <a:pt x="526" y="1244"/>
                      <a:pt x="650" y="991"/>
                      <a:pt x="712" y="593"/>
                    </a:cubicBezTo>
                    <a:cubicBezTo>
                      <a:pt x="716" y="359"/>
                      <a:pt x="756" y="102"/>
                      <a:pt x="898" y="80"/>
                    </a:cubicBezTo>
                    <a:cubicBezTo>
                      <a:pt x="898" y="80"/>
                      <a:pt x="1110" y="23"/>
                      <a:pt x="1097" y="416"/>
                    </a:cubicBezTo>
                    <a:cubicBezTo>
                      <a:pt x="1097" y="416"/>
                      <a:pt x="1075" y="717"/>
                      <a:pt x="1092" y="978"/>
                    </a:cubicBezTo>
                    <a:cubicBezTo>
                      <a:pt x="1092" y="978"/>
                      <a:pt x="1101" y="1230"/>
                      <a:pt x="1097" y="1522"/>
                    </a:cubicBezTo>
                    <a:cubicBezTo>
                      <a:pt x="1336" y="1354"/>
                      <a:pt x="1375" y="1098"/>
                      <a:pt x="1375" y="1098"/>
                    </a:cubicBezTo>
                    <a:cubicBezTo>
                      <a:pt x="1389" y="1040"/>
                      <a:pt x="1402" y="965"/>
                      <a:pt x="1411" y="881"/>
                    </a:cubicBezTo>
                    <a:cubicBezTo>
                      <a:pt x="1415" y="854"/>
                      <a:pt x="1433" y="832"/>
                      <a:pt x="1460" y="823"/>
                    </a:cubicBezTo>
                    <a:lnTo>
                      <a:pt x="1477" y="814"/>
                    </a:lnTo>
                    <a:cubicBezTo>
                      <a:pt x="1504" y="806"/>
                      <a:pt x="1530" y="828"/>
                      <a:pt x="1526" y="854"/>
                    </a:cubicBezTo>
                    <a:close/>
                  </a:path>
                </a:pathLst>
              </a:custGeom>
              <a:solidFill>
                <a:srgbClr val="D98F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4382296" y="1554162"/>
              <a:ext cx="161925" cy="492125"/>
            </a:xfrm>
            <a:custGeom>
              <a:avLst/>
              <a:gdLst>
                <a:gd name="T0" fmla="*/ 504 w 768"/>
                <a:gd name="T1" fmla="*/ 0 h 2312"/>
                <a:gd name="T2" fmla="*/ 542 w 768"/>
                <a:gd name="T3" fmla="*/ 49 h 2312"/>
                <a:gd name="T4" fmla="*/ 542 w 768"/>
                <a:gd name="T5" fmla="*/ 70 h 2312"/>
                <a:gd name="T6" fmla="*/ 482 w 768"/>
                <a:gd name="T7" fmla="*/ 135 h 2312"/>
                <a:gd name="T8" fmla="*/ 401 w 768"/>
                <a:gd name="T9" fmla="*/ 135 h 2312"/>
                <a:gd name="T10" fmla="*/ 201 w 768"/>
                <a:gd name="T11" fmla="*/ 243 h 2312"/>
                <a:gd name="T12" fmla="*/ 150 w 768"/>
                <a:gd name="T13" fmla="*/ 555 h 2312"/>
                <a:gd name="T14" fmla="*/ 241 w 768"/>
                <a:gd name="T15" fmla="*/ 901 h 2312"/>
                <a:gd name="T16" fmla="*/ 593 w 768"/>
                <a:gd name="T17" fmla="*/ 1253 h 2312"/>
                <a:gd name="T18" fmla="*/ 768 w 768"/>
                <a:gd name="T19" fmla="*/ 1743 h 2312"/>
                <a:gd name="T20" fmla="*/ 686 w 768"/>
                <a:gd name="T21" fmla="*/ 2114 h 2312"/>
                <a:gd name="T22" fmla="*/ 467 w 768"/>
                <a:gd name="T23" fmla="*/ 2277 h 2312"/>
                <a:gd name="T24" fmla="*/ 354 w 768"/>
                <a:gd name="T25" fmla="*/ 2312 h 2312"/>
                <a:gd name="T26" fmla="*/ 266 w 768"/>
                <a:gd name="T27" fmla="*/ 2258 h 2312"/>
                <a:gd name="T28" fmla="*/ 266 w 768"/>
                <a:gd name="T29" fmla="*/ 2235 h 2312"/>
                <a:gd name="T30" fmla="*/ 369 w 768"/>
                <a:gd name="T31" fmla="*/ 2177 h 2312"/>
                <a:gd name="T32" fmla="*/ 559 w 768"/>
                <a:gd name="T33" fmla="*/ 2029 h 2312"/>
                <a:gd name="T34" fmla="*/ 618 w 768"/>
                <a:gd name="T35" fmla="*/ 1725 h 2312"/>
                <a:gd name="T36" fmla="*/ 402 w 768"/>
                <a:gd name="T37" fmla="*/ 1255 h 2312"/>
                <a:gd name="T38" fmla="*/ 133 w 768"/>
                <a:gd name="T39" fmla="*/ 991 h 2312"/>
                <a:gd name="T40" fmla="*/ 7 w 768"/>
                <a:gd name="T41" fmla="*/ 633 h 2312"/>
                <a:gd name="T42" fmla="*/ 0 w 768"/>
                <a:gd name="T43" fmla="*/ 545 h 2312"/>
                <a:gd name="T44" fmla="*/ 83 w 768"/>
                <a:gd name="T45" fmla="*/ 152 h 2312"/>
                <a:gd name="T46" fmla="*/ 504 w 768"/>
                <a:gd name="T47" fmla="*/ 0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8" h="2312">
                  <a:moveTo>
                    <a:pt x="504" y="0"/>
                  </a:moveTo>
                  <a:lnTo>
                    <a:pt x="542" y="49"/>
                  </a:lnTo>
                  <a:lnTo>
                    <a:pt x="542" y="70"/>
                  </a:lnTo>
                  <a:cubicBezTo>
                    <a:pt x="542" y="86"/>
                    <a:pt x="522" y="107"/>
                    <a:pt x="482" y="135"/>
                  </a:cubicBezTo>
                  <a:lnTo>
                    <a:pt x="401" y="135"/>
                  </a:lnTo>
                  <a:cubicBezTo>
                    <a:pt x="302" y="135"/>
                    <a:pt x="236" y="171"/>
                    <a:pt x="201" y="243"/>
                  </a:cubicBezTo>
                  <a:cubicBezTo>
                    <a:pt x="167" y="336"/>
                    <a:pt x="150" y="440"/>
                    <a:pt x="150" y="555"/>
                  </a:cubicBezTo>
                  <a:cubicBezTo>
                    <a:pt x="150" y="625"/>
                    <a:pt x="180" y="740"/>
                    <a:pt x="241" y="901"/>
                  </a:cubicBezTo>
                  <a:cubicBezTo>
                    <a:pt x="261" y="941"/>
                    <a:pt x="379" y="1058"/>
                    <a:pt x="593" y="1253"/>
                  </a:cubicBezTo>
                  <a:cubicBezTo>
                    <a:pt x="710" y="1419"/>
                    <a:pt x="768" y="1583"/>
                    <a:pt x="768" y="1743"/>
                  </a:cubicBezTo>
                  <a:cubicBezTo>
                    <a:pt x="768" y="1870"/>
                    <a:pt x="741" y="1993"/>
                    <a:pt x="686" y="2114"/>
                  </a:cubicBezTo>
                  <a:cubicBezTo>
                    <a:pt x="658" y="2179"/>
                    <a:pt x="585" y="2233"/>
                    <a:pt x="467" y="2277"/>
                  </a:cubicBezTo>
                  <a:cubicBezTo>
                    <a:pt x="423" y="2300"/>
                    <a:pt x="385" y="2312"/>
                    <a:pt x="354" y="2312"/>
                  </a:cubicBezTo>
                  <a:cubicBezTo>
                    <a:pt x="312" y="2312"/>
                    <a:pt x="283" y="2294"/>
                    <a:pt x="266" y="2258"/>
                  </a:cubicBezTo>
                  <a:lnTo>
                    <a:pt x="266" y="2235"/>
                  </a:lnTo>
                  <a:cubicBezTo>
                    <a:pt x="266" y="2203"/>
                    <a:pt x="301" y="2184"/>
                    <a:pt x="369" y="2177"/>
                  </a:cubicBezTo>
                  <a:cubicBezTo>
                    <a:pt x="495" y="2129"/>
                    <a:pt x="559" y="2080"/>
                    <a:pt x="559" y="2029"/>
                  </a:cubicBezTo>
                  <a:cubicBezTo>
                    <a:pt x="598" y="1949"/>
                    <a:pt x="618" y="1848"/>
                    <a:pt x="618" y="1725"/>
                  </a:cubicBezTo>
                  <a:cubicBezTo>
                    <a:pt x="618" y="1564"/>
                    <a:pt x="546" y="1408"/>
                    <a:pt x="402" y="1255"/>
                  </a:cubicBezTo>
                  <a:cubicBezTo>
                    <a:pt x="283" y="1164"/>
                    <a:pt x="193" y="1076"/>
                    <a:pt x="133" y="991"/>
                  </a:cubicBezTo>
                  <a:cubicBezTo>
                    <a:pt x="90" y="944"/>
                    <a:pt x="48" y="825"/>
                    <a:pt x="7" y="633"/>
                  </a:cubicBezTo>
                  <a:cubicBezTo>
                    <a:pt x="7" y="610"/>
                    <a:pt x="5" y="581"/>
                    <a:pt x="0" y="545"/>
                  </a:cubicBezTo>
                  <a:cubicBezTo>
                    <a:pt x="0" y="398"/>
                    <a:pt x="28" y="267"/>
                    <a:pt x="83" y="152"/>
                  </a:cubicBezTo>
                  <a:cubicBezTo>
                    <a:pt x="153" y="51"/>
                    <a:pt x="293" y="0"/>
                    <a:pt x="504" y="0"/>
                  </a:cubicBez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4607721" y="1509712"/>
              <a:ext cx="125413" cy="544513"/>
            </a:xfrm>
            <a:custGeom>
              <a:avLst/>
              <a:gdLst>
                <a:gd name="T0" fmla="*/ 476 w 594"/>
                <a:gd name="T1" fmla="*/ 0 h 2558"/>
                <a:gd name="T2" fmla="*/ 518 w 594"/>
                <a:gd name="T3" fmla="*/ 0 h 2558"/>
                <a:gd name="T4" fmla="*/ 575 w 594"/>
                <a:gd name="T5" fmla="*/ 66 h 2558"/>
                <a:gd name="T6" fmla="*/ 561 w 594"/>
                <a:gd name="T7" fmla="*/ 551 h 2558"/>
                <a:gd name="T8" fmla="*/ 575 w 594"/>
                <a:gd name="T9" fmla="*/ 1234 h 2558"/>
                <a:gd name="T10" fmla="*/ 588 w 594"/>
                <a:gd name="T11" fmla="*/ 1279 h 2558"/>
                <a:gd name="T12" fmla="*/ 576 w 594"/>
                <a:gd name="T13" fmla="*/ 1329 h 2558"/>
                <a:gd name="T14" fmla="*/ 594 w 594"/>
                <a:gd name="T15" fmla="*/ 2381 h 2558"/>
                <a:gd name="T16" fmla="*/ 588 w 594"/>
                <a:gd name="T17" fmla="*/ 2527 h 2558"/>
                <a:gd name="T18" fmla="*/ 541 w 594"/>
                <a:gd name="T19" fmla="*/ 2558 h 2558"/>
                <a:gd name="T20" fmla="*/ 490 w 594"/>
                <a:gd name="T21" fmla="*/ 2558 h 2558"/>
                <a:gd name="T22" fmla="*/ 438 w 594"/>
                <a:gd name="T23" fmla="*/ 2519 h 2558"/>
                <a:gd name="T24" fmla="*/ 445 w 594"/>
                <a:gd name="T25" fmla="*/ 2391 h 2558"/>
                <a:gd name="T26" fmla="*/ 427 w 594"/>
                <a:gd name="T27" fmla="*/ 1337 h 2558"/>
                <a:gd name="T28" fmla="*/ 157 w 594"/>
                <a:gd name="T29" fmla="*/ 1344 h 2558"/>
                <a:gd name="T30" fmla="*/ 169 w 594"/>
                <a:gd name="T31" fmla="*/ 1568 h 2558"/>
                <a:gd name="T32" fmla="*/ 162 w 594"/>
                <a:gd name="T33" fmla="*/ 2033 h 2558"/>
                <a:gd name="T34" fmla="*/ 169 w 594"/>
                <a:gd name="T35" fmla="*/ 2489 h 2558"/>
                <a:gd name="T36" fmla="*/ 88 w 594"/>
                <a:gd name="T37" fmla="*/ 2519 h 2558"/>
                <a:gd name="T38" fmla="*/ 20 w 594"/>
                <a:gd name="T39" fmla="*/ 2465 h 2558"/>
                <a:gd name="T40" fmla="*/ 20 w 594"/>
                <a:gd name="T41" fmla="*/ 2399 h 2558"/>
                <a:gd name="T42" fmla="*/ 13 w 594"/>
                <a:gd name="T43" fmla="*/ 2033 h 2558"/>
                <a:gd name="T44" fmla="*/ 20 w 594"/>
                <a:gd name="T45" fmla="*/ 1635 h 2558"/>
                <a:gd name="T46" fmla="*/ 20 w 594"/>
                <a:gd name="T47" fmla="*/ 1535 h 2558"/>
                <a:gd name="T48" fmla="*/ 0 w 594"/>
                <a:gd name="T49" fmla="*/ 1083 h 2558"/>
                <a:gd name="T50" fmla="*/ 20 w 594"/>
                <a:gd name="T51" fmla="*/ 143 h 2558"/>
                <a:gd name="T52" fmla="*/ 13 w 594"/>
                <a:gd name="T53" fmla="*/ 78 h 2558"/>
                <a:gd name="T54" fmla="*/ 64 w 594"/>
                <a:gd name="T55" fmla="*/ 40 h 2558"/>
                <a:gd name="T56" fmla="*/ 108 w 594"/>
                <a:gd name="T57" fmla="*/ 40 h 2558"/>
                <a:gd name="T58" fmla="*/ 169 w 594"/>
                <a:gd name="T59" fmla="*/ 126 h 2558"/>
                <a:gd name="T60" fmla="*/ 149 w 594"/>
                <a:gd name="T61" fmla="*/ 1123 h 2558"/>
                <a:gd name="T62" fmla="*/ 149 w 594"/>
                <a:gd name="T63" fmla="*/ 1236 h 2558"/>
                <a:gd name="T64" fmla="*/ 138 w 594"/>
                <a:gd name="T65" fmla="*/ 1213 h 2558"/>
                <a:gd name="T66" fmla="*/ 423 w 594"/>
                <a:gd name="T67" fmla="*/ 1204 h 2558"/>
                <a:gd name="T68" fmla="*/ 418 w 594"/>
                <a:gd name="T69" fmla="*/ 890 h 2558"/>
                <a:gd name="T70" fmla="*/ 418 w 594"/>
                <a:gd name="T71" fmla="*/ 585 h 2558"/>
                <a:gd name="T72" fmla="*/ 408 w 594"/>
                <a:gd name="T73" fmla="*/ 560 h 2558"/>
                <a:gd name="T74" fmla="*/ 418 w 594"/>
                <a:gd name="T75" fmla="*/ 538 h 2558"/>
                <a:gd name="T76" fmla="*/ 425 w 594"/>
                <a:gd name="T77" fmla="*/ 38 h 2558"/>
                <a:gd name="T78" fmla="*/ 476 w 594"/>
                <a:gd name="T79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2558">
                  <a:moveTo>
                    <a:pt x="476" y="0"/>
                  </a:moveTo>
                  <a:lnTo>
                    <a:pt x="518" y="0"/>
                  </a:lnTo>
                  <a:cubicBezTo>
                    <a:pt x="556" y="19"/>
                    <a:pt x="575" y="41"/>
                    <a:pt x="575" y="66"/>
                  </a:cubicBezTo>
                  <a:cubicBezTo>
                    <a:pt x="575" y="276"/>
                    <a:pt x="570" y="437"/>
                    <a:pt x="561" y="551"/>
                  </a:cubicBezTo>
                  <a:lnTo>
                    <a:pt x="575" y="1234"/>
                  </a:lnTo>
                  <a:cubicBezTo>
                    <a:pt x="583" y="1250"/>
                    <a:pt x="588" y="1265"/>
                    <a:pt x="588" y="1279"/>
                  </a:cubicBezTo>
                  <a:cubicBezTo>
                    <a:pt x="577" y="1312"/>
                    <a:pt x="573" y="1329"/>
                    <a:pt x="576" y="1329"/>
                  </a:cubicBezTo>
                  <a:cubicBezTo>
                    <a:pt x="584" y="1513"/>
                    <a:pt x="590" y="1863"/>
                    <a:pt x="594" y="2381"/>
                  </a:cubicBezTo>
                  <a:cubicBezTo>
                    <a:pt x="590" y="2405"/>
                    <a:pt x="588" y="2454"/>
                    <a:pt x="588" y="2527"/>
                  </a:cubicBezTo>
                  <a:lnTo>
                    <a:pt x="541" y="2558"/>
                  </a:lnTo>
                  <a:lnTo>
                    <a:pt x="490" y="2558"/>
                  </a:lnTo>
                  <a:lnTo>
                    <a:pt x="438" y="2519"/>
                  </a:lnTo>
                  <a:cubicBezTo>
                    <a:pt x="438" y="2461"/>
                    <a:pt x="440" y="2418"/>
                    <a:pt x="445" y="2391"/>
                  </a:cubicBezTo>
                  <a:cubicBezTo>
                    <a:pt x="440" y="1786"/>
                    <a:pt x="434" y="1435"/>
                    <a:pt x="427" y="1337"/>
                  </a:cubicBezTo>
                  <a:cubicBezTo>
                    <a:pt x="251" y="1341"/>
                    <a:pt x="161" y="1343"/>
                    <a:pt x="157" y="1344"/>
                  </a:cubicBezTo>
                  <a:cubicBezTo>
                    <a:pt x="165" y="1411"/>
                    <a:pt x="169" y="1486"/>
                    <a:pt x="169" y="1568"/>
                  </a:cubicBezTo>
                  <a:cubicBezTo>
                    <a:pt x="169" y="1745"/>
                    <a:pt x="167" y="1900"/>
                    <a:pt x="162" y="2033"/>
                  </a:cubicBezTo>
                  <a:cubicBezTo>
                    <a:pt x="167" y="2109"/>
                    <a:pt x="169" y="2261"/>
                    <a:pt x="169" y="2489"/>
                  </a:cubicBezTo>
                  <a:cubicBezTo>
                    <a:pt x="136" y="2509"/>
                    <a:pt x="109" y="2519"/>
                    <a:pt x="88" y="2519"/>
                  </a:cubicBezTo>
                  <a:cubicBezTo>
                    <a:pt x="63" y="2519"/>
                    <a:pt x="41" y="2501"/>
                    <a:pt x="20" y="2465"/>
                  </a:cubicBezTo>
                  <a:lnTo>
                    <a:pt x="20" y="2399"/>
                  </a:lnTo>
                  <a:cubicBezTo>
                    <a:pt x="20" y="2218"/>
                    <a:pt x="17" y="2097"/>
                    <a:pt x="13" y="2033"/>
                  </a:cubicBezTo>
                  <a:cubicBezTo>
                    <a:pt x="17" y="1925"/>
                    <a:pt x="20" y="1792"/>
                    <a:pt x="20" y="1635"/>
                  </a:cubicBezTo>
                  <a:lnTo>
                    <a:pt x="20" y="1535"/>
                  </a:lnTo>
                  <a:cubicBezTo>
                    <a:pt x="6" y="1319"/>
                    <a:pt x="0" y="1168"/>
                    <a:pt x="0" y="1083"/>
                  </a:cubicBezTo>
                  <a:cubicBezTo>
                    <a:pt x="13" y="589"/>
                    <a:pt x="20" y="276"/>
                    <a:pt x="20" y="143"/>
                  </a:cubicBezTo>
                  <a:cubicBezTo>
                    <a:pt x="15" y="125"/>
                    <a:pt x="13" y="103"/>
                    <a:pt x="13" y="78"/>
                  </a:cubicBezTo>
                  <a:lnTo>
                    <a:pt x="64" y="40"/>
                  </a:lnTo>
                  <a:lnTo>
                    <a:pt x="108" y="40"/>
                  </a:lnTo>
                  <a:cubicBezTo>
                    <a:pt x="149" y="64"/>
                    <a:pt x="169" y="93"/>
                    <a:pt x="169" y="126"/>
                  </a:cubicBezTo>
                  <a:cubicBezTo>
                    <a:pt x="169" y="209"/>
                    <a:pt x="162" y="541"/>
                    <a:pt x="149" y="1123"/>
                  </a:cubicBezTo>
                  <a:lnTo>
                    <a:pt x="149" y="1236"/>
                  </a:lnTo>
                  <a:lnTo>
                    <a:pt x="138" y="1213"/>
                  </a:lnTo>
                  <a:cubicBezTo>
                    <a:pt x="145" y="1210"/>
                    <a:pt x="241" y="1208"/>
                    <a:pt x="423" y="1204"/>
                  </a:cubicBezTo>
                  <a:cubicBezTo>
                    <a:pt x="420" y="1065"/>
                    <a:pt x="418" y="960"/>
                    <a:pt x="418" y="890"/>
                  </a:cubicBezTo>
                  <a:lnTo>
                    <a:pt x="418" y="585"/>
                  </a:lnTo>
                  <a:cubicBezTo>
                    <a:pt x="418" y="579"/>
                    <a:pt x="415" y="571"/>
                    <a:pt x="408" y="560"/>
                  </a:cubicBezTo>
                  <a:lnTo>
                    <a:pt x="418" y="538"/>
                  </a:lnTo>
                  <a:cubicBezTo>
                    <a:pt x="423" y="330"/>
                    <a:pt x="425" y="163"/>
                    <a:pt x="425" y="38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4801396" y="1546224"/>
              <a:ext cx="157163" cy="490538"/>
            </a:xfrm>
            <a:custGeom>
              <a:avLst/>
              <a:gdLst>
                <a:gd name="T0" fmla="*/ 150 w 734"/>
                <a:gd name="T1" fmla="*/ 1355 h 2299"/>
                <a:gd name="T2" fmla="*/ 248 w 734"/>
                <a:gd name="T3" fmla="*/ 2003 h 2299"/>
                <a:gd name="T4" fmla="*/ 374 w 734"/>
                <a:gd name="T5" fmla="*/ 2166 h 2299"/>
                <a:gd name="T6" fmla="*/ 381 w 734"/>
                <a:gd name="T7" fmla="*/ 2166 h 2299"/>
                <a:gd name="T8" fmla="*/ 514 w 734"/>
                <a:gd name="T9" fmla="*/ 2005 h 2299"/>
                <a:gd name="T10" fmla="*/ 585 w 734"/>
                <a:gd name="T11" fmla="*/ 1276 h 2299"/>
                <a:gd name="T12" fmla="*/ 585 w 734"/>
                <a:gd name="T13" fmla="*/ 1143 h 2299"/>
                <a:gd name="T14" fmla="*/ 447 w 734"/>
                <a:gd name="T15" fmla="*/ 254 h 2299"/>
                <a:gd name="T16" fmla="*/ 381 w 734"/>
                <a:gd name="T17" fmla="*/ 139 h 2299"/>
                <a:gd name="T18" fmla="*/ 334 w 734"/>
                <a:gd name="T19" fmla="*/ 182 h 2299"/>
                <a:gd name="T20" fmla="*/ 150 w 734"/>
                <a:gd name="T21" fmla="*/ 1355 h 2299"/>
                <a:gd name="T22" fmla="*/ 387 w 734"/>
                <a:gd name="T23" fmla="*/ 0 h 2299"/>
                <a:gd name="T24" fmla="*/ 728 w 734"/>
                <a:gd name="T25" fmla="*/ 927 h 2299"/>
                <a:gd name="T26" fmla="*/ 734 w 734"/>
                <a:gd name="T27" fmla="*/ 1149 h 2299"/>
                <a:gd name="T28" fmla="*/ 734 w 734"/>
                <a:gd name="T29" fmla="*/ 1176 h 2299"/>
                <a:gd name="T30" fmla="*/ 729 w 734"/>
                <a:gd name="T31" fmla="*/ 1229 h 2299"/>
                <a:gd name="T32" fmla="*/ 734 w 734"/>
                <a:gd name="T33" fmla="*/ 1282 h 2299"/>
                <a:gd name="T34" fmla="*/ 734 w 734"/>
                <a:gd name="T35" fmla="*/ 1289 h 2299"/>
                <a:gd name="T36" fmla="*/ 729 w 734"/>
                <a:gd name="T37" fmla="*/ 1342 h 2299"/>
                <a:gd name="T38" fmla="*/ 734 w 734"/>
                <a:gd name="T39" fmla="*/ 1375 h 2299"/>
                <a:gd name="T40" fmla="*/ 525 w 734"/>
                <a:gd name="T41" fmla="*/ 2266 h 2299"/>
                <a:gd name="T42" fmla="*/ 407 w 734"/>
                <a:gd name="T43" fmla="*/ 2299 h 2299"/>
                <a:gd name="T44" fmla="*/ 354 w 734"/>
                <a:gd name="T45" fmla="*/ 2299 h 2299"/>
                <a:gd name="T46" fmla="*/ 20 w 734"/>
                <a:gd name="T47" fmla="*/ 1649 h 2299"/>
                <a:gd name="T48" fmla="*/ 0 w 734"/>
                <a:gd name="T49" fmla="*/ 1377 h 2299"/>
                <a:gd name="T50" fmla="*/ 241 w 734"/>
                <a:gd name="T51" fmla="*/ 59 h 2299"/>
                <a:gd name="T52" fmla="*/ 387 w 734"/>
                <a:gd name="T53" fmla="*/ 0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2299">
                  <a:moveTo>
                    <a:pt x="150" y="1355"/>
                  </a:moveTo>
                  <a:cubicBezTo>
                    <a:pt x="150" y="1602"/>
                    <a:pt x="182" y="1818"/>
                    <a:pt x="248" y="2003"/>
                  </a:cubicBezTo>
                  <a:cubicBezTo>
                    <a:pt x="302" y="2112"/>
                    <a:pt x="344" y="2166"/>
                    <a:pt x="374" y="2166"/>
                  </a:cubicBezTo>
                  <a:lnTo>
                    <a:pt x="381" y="2166"/>
                  </a:lnTo>
                  <a:cubicBezTo>
                    <a:pt x="447" y="2166"/>
                    <a:pt x="491" y="2112"/>
                    <a:pt x="514" y="2005"/>
                  </a:cubicBezTo>
                  <a:cubicBezTo>
                    <a:pt x="561" y="1892"/>
                    <a:pt x="585" y="1649"/>
                    <a:pt x="585" y="1276"/>
                  </a:cubicBezTo>
                  <a:lnTo>
                    <a:pt x="585" y="1143"/>
                  </a:lnTo>
                  <a:cubicBezTo>
                    <a:pt x="585" y="885"/>
                    <a:pt x="539" y="588"/>
                    <a:pt x="447" y="254"/>
                  </a:cubicBezTo>
                  <a:cubicBezTo>
                    <a:pt x="417" y="187"/>
                    <a:pt x="395" y="149"/>
                    <a:pt x="381" y="139"/>
                  </a:cubicBezTo>
                  <a:cubicBezTo>
                    <a:pt x="356" y="148"/>
                    <a:pt x="341" y="162"/>
                    <a:pt x="334" y="182"/>
                  </a:cubicBezTo>
                  <a:cubicBezTo>
                    <a:pt x="211" y="443"/>
                    <a:pt x="150" y="834"/>
                    <a:pt x="150" y="1355"/>
                  </a:cubicBezTo>
                  <a:close/>
                  <a:moveTo>
                    <a:pt x="387" y="0"/>
                  </a:moveTo>
                  <a:cubicBezTo>
                    <a:pt x="538" y="0"/>
                    <a:pt x="651" y="309"/>
                    <a:pt x="728" y="927"/>
                  </a:cubicBezTo>
                  <a:cubicBezTo>
                    <a:pt x="732" y="985"/>
                    <a:pt x="734" y="1060"/>
                    <a:pt x="734" y="1149"/>
                  </a:cubicBezTo>
                  <a:lnTo>
                    <a:pt x="734" y="1176"/>
                  </a:lnTo>
                  <a:cubicBezTo>
                    <a:pt x="734" y="1194"/>
                    <a:pt x="733" y="1211"/>
                    <a:pt x="729" y="1229"/>
                  </a:cubicBezTo>
                  <a:cubicBezTo>
                    <a:pt x="733" y="1233"/>
                    <a:pt x="734" y="1251"/>
                    <a:pt x="734" y="1282"/>
                  </a:cubicBezTo>
                  <a:lnTo>
                    <a:pt x="734" y="1289"/>
                  </a:lnTo>
                  <a:cubicBezTo>
                    <a:pt x="734" y="1320"/>
                    <a:pt x="733" y="1338"/>
                    <a:pt x="729" y="1342"/>
                  </a:cubicBezTo>
                  <a:cubicBezTo>
                    <a:pt x="733" y="1360"/>
                    <a:pt x="734" y="1371"/>
                    <a:pt x="734" y="1375"/>
                  </a:cubicBezTo>
                  <a:cubicBezTo>
                    <a:pt x="734" y="1852"/>
                    <a:pt x="665" y="2148"/>
                    <a:pt x="525" y="2266"/>
                  </a:cubicBezTo>
                  <a:cubicBezTo>
                    <a:pt x="469" y="2288"/>
                    <a:pt x="429" y="2299"/>
                    <a:pt x="407" y="2299"/>
                  </a:cubicBezTo>
                  <a:lnTo>
                    <a:pt x="354" y="2299"/>
                  </a:lnTo>
                  <a:cubicBezTo>
                    <a:pt x="173" y="2256"/>
                    <a:pt x="62" y="2039"/>
                    <a:pt x="20" y="1649"/>
                  </a:cubicBezTo>
                  <a:lnTo>
                    <a:pt x="0" y="1377"/>
                  </a:lnTo>
                  <a:cubicBezTo>
                    <a:pt x="0" y="748"/>
                    <a:pt x="80" y="309"/>
                    <a:pt x="241" y="59"/>
                  </a:cubicBezTo>
                  <a:cubicBezTo>
                    <a:pt x="294" y="19"/>
                    <a:pt x="343" y="0"/>
                    <a:pt x="387" y="0"/>
                  </a:cubicBez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5041109" y="1566862"/>
              <a:ext cx="214313" cy="479425"/>
            </a:xfrm>
            <a:custGeom>
              <a:avLst/>
              <a:gdLst>
                <a:gd name="T0" fmla="*/ 910 w 1007"/>
                <a:gd name="T1" fmla="*/ 0 h 2253"/>
                <a:gd name="T2" fmla="*/ 945 w 1007"/>
                <a:gd name="T3" fmla="*/ 0 h 2253"/>
                <a:gd name="T4" fmla="*/ 1007 w 1007"/>
                <a:gd name="T5" fmla="*/ 48 h 2253"/>
                <a:gd name="T6" fmla="*/ 914 w 1007"/>
                <a:gd name="T7" fmla="*/ 2050 h 2253"/>
                <a:gd name="T8" fmla="*/ 826 w 1007"/>
                <a:gd name="T9" fmla="*/ 2199 h 2253"/>
                <a:gd name="T10" fmla="*/ 812 w 1007"/>
                <a:gd name="T11" fmla="*/ 2199 h 2253"/>
                <a:gd name="T12" fmla="*/ 646 w 1007"/>
                <a:gd name="T13" fmla="*/ 1841 h 2253"/>
                <a:gd name="T14" fmla="*/ 472 w 1007"/>
                <a:gd name="T15" fmla="*/ 1249 h 2253"/>
                <a:gd name="T16" fmla="*/ 547 w 1007"/>
                <a:gd name="T17" fmla="*/ 1249 h 2253"/>
                <a:gd name="T18" fmla="*/ 495 w 1007"/>
                <a:gd name="T19" fmla="*/ 2221 h 2253"/>
                <a:gd name="T20" fmla="*/ 449 w 1007"/>
                <a:gd name="T21" fmla="*/ 2253 h 2253"/>
                <a:gd name="T22" fmla="*/ 414 w 1007"/>
                <a:gd name="T23" fmla="*/ 2253 h 2253"/>
                <a:gd name="T24" fmla="*/ 319 w 1007"/>
                <a:gd name="T25" fmla="*/ 1997 h 2253"/>
                <a:gd name="T26" fmla="*/ 32 w 1007"/>
                <a:gd name="T27" fmla="*/ 245 h 2253"/>
                <a:gd name="T28" fmla="*/ 0 w 1007"/>
                <a:gd name="T29" fmla="*/ 123 h 2253"/>
                <a:gd name="T30" fmla="*/ 55 w 1007"/>
                <a:gd name="T31" fmla="*/ 59 h 2253"/>
                <a:gd name="T32" fmla="*/ 95 w 1007"/>
                <a:gd name="T33" fmla="*/ 59 h 2253"/>
                <a:gd name="T34" fmla="*/ 209 w 1007"/>
                <a:gd name="T35" fmla="*/ 468 h 2253"/>
                <a:gd name="T36" fmla="*/ 369 w 1007"/>
                <a:gd name="T37" fmla="*/ 1470 h 2253"/>
                <a:gd name="T38" fmla="*/ 430 w 1007"/>
                <a:gd name="T39" fmla="*/ 1801 h 2253"/>
                <a:gd name="T40" fmla="*/ 360 w 1007"/>
                <a:gd name="T41" fmla="*/ 1801 h 2253"/>
                <a:gd name="T42" fmla="*/ 440 w 1007"/>
                <a:gd name="T43" fmla="*/ 882 h 2253"/>
                <a:gd name="T44" fmla="*/ 502 w 1007"/>
                <a:gd name="T45" fmla="*/ 870 h 2253"/>
                <a:gd name="T46" fmla="*/ 608 w 1007"/>
                <a:gd name="T47" fmla="*/ 1159 h 2253"/>
                <a:gd name="T48" fmla="*/ 779 w 1007"/>
                <a:gd name="T49" fmla="*/ 1774 h 2253"/>
                <a:gd name="T50" fmla="*/ 827 w 1007"/>
                <a:gd name="T51" fmla="*/ 1940 h 2253"/>
                <a:gd name="T52" fmla="*/ 771 w 1007"/>
                <a:gd name="T53" fmla="*/ 1968 h 2253"/>
                <a:gd name="T54" fmla="*/ 866 w 1007"/>
                <a:gd name="T55" fmla="*/ 29 h 2253"/>
                <a:gd name="T56" fmla="*/ 910 w 1007"/>
                <a:gd name="T57" fmla="*/ 0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7" h="2253">
                  <a:moveTo>
                    <a:pt x="910" y="0"/>
                  </a:moveTo>
                  <a:lnTo>
                    <a:pt x="945" y="0"/>
                  </a:lnTo>
                  <a:cubicBezTo>
                    <a:pt x="971" y="0"/>
                    <a:pt x="991" y="16"/>
                    <a:pt x="1007" y="48"/>
                  </a:cubicBezTo>
                  <a:cubicBezTo>
                    <a:pt x="958" y="1016"/>
                    <a:pt x="927" y="1683"/>
                    <a:pt x="914" y="2050"/>
                  </a:cubicBezTo>
                  <a:cubicBezTo>
                    <a:pt x="896" y="2150"/>
                    <a:pt x="867" y="2199"/>
                    <a:pt x="826" y="2199"/>
                  </a:cubicBezTo>
                  <a:lnTo>
                    <a:pt x="812" y="2199"/>
                  </a:lnTo>
                  <a:cubicBezTo>
                    <a:pt x="767" y="2199"/>
                    <a:pt x="712" y="2080"/>
                    <a:pt x="646" y="1841"/>
                  </a:cubicBezTo>
                  <a:cubicBezTo>
                    <a:pt x="530" y="1465"/>
                    <a:pt x="472" y="1268"/>
                    <a:pt x="472" y="1249"/>
                  </a:cubicBezTo>
                  <a:lnTo>
                    <a:pt x="547" y="1249"/>
                  </a:lnTo>
                  <a:cubicBezTo>
                    <a:pt x="512" y="1742"/>
                    <a:pt x="495" y="2066"/>
                    <a:pt x="495" y="2221"/>
                  </a:cubicBezTo>
                  <a:lnTo>
                    <a:pt x="449" y="2253"/>
                  </a:lnTo>
                  <a:lnTo>
                    <a:pt x="414" y="2253"/>
                  </a:lnTo>
                  <a:cubicBezTo>
                    <a:pt x="370" y="2253"/>
                    <a:pt x="339" y="2167"/>
                    <a:pt x="319" y="1997"/>
                  </a:cubicBezTo>
                  <a:cubicBezTo>
                    <a:pt x="221" y="1539"/>
                    <a:pt x="126" y="956"/>
                    <a:pt x="32" y="245"/>
                  </a:cubicBezTo>
                  <a:cubicBezTo>
                    <a:pt x="29" y="245"/>
                    <a:pt x="19" y="205"/>
                    <a:pt x="0" y="123"/>
                  </a:cubicBezTo>
                  <a:cubicBezTo>
                    <a:pt x="0" y="103"/>
                    <a:pt x="18" y="82"/>
                    <a:pt x="55" y="59"/>
                  </a:cubicBezTo>
                  <a:lnTo>
                    <a:pt x="95" y="59"/>
                  </a:lnTo>
                  <a:cubicBezTo>
                    <a:pt x="140" y="59"/>
                    <a:pt x="178" y="196"/>
                    <a:pt x="209" y="468"/>
                  </a:cubicBezTo>
                  <a:cubicBezTo>
                    <a:pt x="289" y="992"/>
                    <a:pt x="342" y="1326"/>
                    <a:pt x="369" y="1470"/>
                  </a:cubicBezTo>
                  <a:lnTo>
                    <a:pt x="430" y="1801"/>
                  </a:lnTo>
                  <a:lnTo>
                    <a:pt x="360" y="1801"/>
                  </a:lnTo>
                  <a:cubicBezTo>
                    <a:pt x="396" y="1235"/>
                    <a:pt x="423" y="928"/>
                    <a:pt x="440" y="882"/>
                  </a:cubicBezTo>
                  <a:lnTo>
                    <a:pt x="502" y="870"/>
                  </a:lnTo>
                  <a:cubicBezTo>
                    <a:pt x="553" y="870"/>
                    <a:pt x="588" y="967"/>
                    <a:pt x="608" y="1159"/>
                  </a:cubicBezTo>
                  <a:cubicBezTo>
                    <a:pt x="629" y="1265"/>
                    <a:pt x="686" y="1469"/>
                    <a:pt x="779" y="1774"/>
                  </a:cubicBezTo>
                  <a:lnTo>
                    <a:pt x="827" y="1940"/>
                  </a:lnTo>
                  <a:lnTo>
                    <a:pt x="771" y="1968"/>
                  </a:lnTo>
                  <a:cubicBezTo>
                    <a:pt x="798" y="1185"/>
                    <a:pt x="829" y="539"/>
                    <a:pt x="866" y="29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344321" y="1543049"/>
              <a:ext cx="127000" cy="500063"/>
            </a:xfrm>
            <a:custGeom>
              <a:avLst/>
              <a:gdLst>
                <a:gd name="T0" fmla="*/ 258 w 595"/>
                <a:gd name="T1" fmla="*/ 1 h 2349"/>
                <a:gd name="T2" fmla="*/ 273 w 595"/>
                <a:gd name="T3" fmla="*/ 10 h 2349"/>
                <a:gd name="T4" fmla="*/ 226 w 595"/>
                <a:gd name="T5" fmla="*/ 0 h 2349"/>
                <a:gd name="T6" fmla="*/ 522 w 595"/>
                <a:gd name="T7" fmla="*/ 83 h 2349"/>
                <a:gd name="T8" fmla="*/ 522 w 595"/>
                <a:gd name="T9" fmla="*/ 94 h 2349"/>
                <a:gd name="T10" fmla="*/ 444 w 595"/>
                <a:gd name="T11" fmla="*/ 156 h 2349"/>
                <a:gd name="T12" fmla="*/ 251 w 595"/>
                <a:gd name="T13" fmla="*/ 136 h 2349"/>
                <a:gd name="T14" fmla="*/ 166 w 595"/>
                <a:gd name="T15" fmla="*/ 141 h 2349"/>
                <a:gd name="T16" fmla="*/ 170 w 595"/>
                <a:gd name="T17" fmla="*/ 187 h 2349"/>
                <a:gd name="T18" fmla="*/ 201 w 595"/>
                <a:gd name="T19" fmla="*/ 1033 h 2349"/>
                <a:gd name="T20" fmla="*/ 208 w 595"/>
                <a:gd name="T21" fmla="*/ 1033 h 2349"/>
                <a:gd name="T22" fmla="*/ 291 w 595"/>
                <a:gd name="T23" fmla="*/ 1026 h 2349"/>
                <a:gd name="T24" fmla="*/ 537 w 595"/>
                <a:gd name="T25" fmla="*/ 1040 h 2349"/>
                <a:gd name="T26" fmla="*/ 575 w 595"/>
                <a:gd name="T27" fmla="*/ 1091 h 2349"/>
                <a:gd name="T28" fmla="*/ 575 w 595"/>
                <a:gd name="T29" fmla="*/ 1119 h 2349"/>
                <a:gd name="T30" fmla="*/ 507 w 595"/>
                <a:gd name="T31" fmla="*/ 1173 h 2349"/>
                <a:gd name="T32" fmla="*/ 314 w 595"/>
                <a:gd name="T33" fmla="*/ 1159 h 2349"/>
                <a:gd name="T34" fmla="*/ 203 w 595"/>
                <a:gd name="T35" fmla="*/ 1166 h 2349"/>
                <a:gd name="T36" fmla="*/ 203 w 595"/>
                <a:gd name="T37" fmla="*/ 1159 h 2349"/>
                <a:gd name="T38" fmla="*/ 248 w 595"/>
                <a:gd name="T39" fmla="*/ 2209 h 2349"/>
                <a:gd name="T40" fmla="*/ 256 w 595"/>
                <a:gd name="T41" fmla="*/ 2214 h 2349"/>
                <a:gd name="T42" fmla="*/ 522 w 595"/>
                <a:gd name="T43" fmla="*/ 2203 h 2349"/>
                <a:gd name="T44" fmla="*/ 595 w 595"/>
                <a:gd name="T45" fmla="*/ 2263 h 2349"/>
                <a:gd name="T46" fmla="*/ 595 w 595"/>
                <a:gd name="T47" fmla="*/ 2276 h 2349"/>
                <a:gd name="T48" fmla="*/ 542 w 595"/>
                <a:gd name="T49" fmla="*/ 2336 h 2349"/>
                <a:gd name="T50" fmla="*/ 224 w 595"/>
                <a:gd name="T51" fmla="*/ 2349 h 2349"/>
                <a:gd name="T52" fmla="*/ 100 w 595"/>
                <a:gd name="T53" fmla="*/ 2231 h 2349"/>
                <a:gd name="T54" fmla="*/ 53 w 595"/>
                <a:gd name="T55" fmla="*/ 1173 h 2349"/>
                <a:gd name="T56" fmla="*/ 53 w 595"/>
                <a:gd name="T57" fmla="*/ 960 h 2349"/>
                <a:gd name="T58" fmla="*/ 20 w 595"/>
                <a:gd name="T59" fmla="*/ 172 h 2349"/>
                <a:gd name="T60" fmla="*/ 0 w 595"/>
                <a:gd name="T61" fmla="*/ 48 h 2349"/>
                <a:gd name="T62" fmla="*/ 52 w 595"/>
                <a:gd name="T63" fmla="*/ 10 h 2349"/>
                <a:gd name="T64" fmla="*/ 141 w 595"/>
                <a:gd name="T65" fmla="*/ 10 h 2349"/>
                <a:gd name="T66" fmla="*/ 258 w 595"/>
                <a:gd name="T67" fmla="*/ 1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5" h="2349">
                  <a:moveTo>
                    <a:pt x="258" y="1"/>
                  </a:moveTo>
                  <a:lnTo>
                    <a:pt x="273" y="10"/>
                  </a:lnTo>
                  <a:cubicBezTo>
                    <a:pt x="242" y="10"/>
                    <a:pt x="226" y="6"/>
                    <a:pt x="226" y="0"/>
                  </a:cubicBezTo>
                  <a:cubicBezTo>
                    <a:pt x="423" y="17"/>
                    <a:pt x="522" y="45"/>
                    <a:pt x="522" y="83"/>
                  </a:cubicBezTo>
                  <a:lnTo>
                    <a:pt x="522" y="94"/>
                  </a:lnTo>
                  <a:cubicBezTo>
                    <a:pt x="507" y="135"/>
                    <a:pt x="481" y="156"/>
                    <a:pt x="444" y="156"/>
                  </a:cubicBezTo>
                  <a:lnTo>
                    <a:pt x="251" y="136"/>
                  </a:lnTo>
                  <a:cubicBezTo>
                    <a:pt x="242" y="136"/>
                    <a:pt x="214" y="137"/>
                    <a:pt x="166" y="141"/>
                  </a:cubicBezTo>
                  <a:lnTo>
                    <a:pt x="170" y="187"/>
                  </a:lnTo>
                  <a:cubicBezTo>
                    <a:pt x="170" y="260"/>
                    <a:pt x="180" y="542"/>
                    <a:pt x="201" y="1033"/>
                  </a:cubicBezTo>
                  <a:lnTo>
                    <a:pt x="208" y="1033"/>
                  </a:lnTo>
                  <a:cubicBezTo>
                    <a:pt x="240" y="1033"/>
                    <a:pt x="268" y="1031"/>
                    <a:pt x="291" y="1026"/>
                  </a:cubicBezTo>
                  <a:cubicBezTo>
                    <a:pt x="395" y="1035"/>
                    <a:pt x="477" y="1040"/>
                    <a:pt x="537" y="1040"/>
                  </a:cubicBezTo>
                  <a:lnTo>
                    <a:pt x="575" y="1091"/>
                  </a:lnTo>
                  <a:lnTo>
                    <a:pt x="575" y="1119"/>
                  </a:lnTo>
                  <a:cubicBezTo>
                    <a:pt x="575" y="1155"/>
                    <a:pt x="552" y="1173"/>
                    <a:pt x="507" y="1173"/>
                  </a:cubicBezTo>
                  <a:cubicBezTo>
                    <a:pt x="467" y="1173"/>
                    <a:pt x="403" y="1168"/>
                    <a:pt x="314" y="1159"/>
                  </a:cubicBezTo>
                  <a:cubicBezTo>
                    <a:pt x="256" y="1164"/>
                    <a:pt x="218" y="1166"/>
                    <a:pt x="203" y="1166"/>
                  </a:cubicBezTo>
                  <a:lnTo>
                    <a:pt x="203" y="1159"/>
                  </a:lnTo>
                  <a:cubicBezTo>
                    <a:pt x="203" y="1472"/>
                    <a:pt x="218" y="1822"/>
                    <a:pt x="248" y="2209"/>
                  </a:cubicBezTo>
                  <a:cubicBezTo>
                    <a:pt x="253" y="2209"/>
                    <a:pt x="256" y="2211"/>
                    <a:pt x="256" y="2214"/>
                  </a:cubicBezTo>
                  <a:cubicBezTo>
                    <a:pt x="394" y="2207"/>
                    <a:pt x="483" y="2203"/>
                    <a:pt x="522" y="2203"/>
                  </a:cubicBezTo>
                  <a:cubicBezTo>
                    <a:pt x="556" y="2214"/>
                    <a:pt x="581" y="2234"/>
                    <a:pt x="595" y="2263"/>
                  </a:cubicBezTo>
                  <a:lnTo>
                    <a:pt x="595" y="2276"/>
                  </a:lnTo>
                  <a:cubicBezTo>
                    <a:pt x="595" y="2294"/>
                    <a:pt x="577" y="2313"/>
                    <a:pt x="542" y="2336"/>
                  </a:cubicBezTo>
                  <a:cubicBezTo>
                    <a:pt x="366" y="2340"/>
                    <a:pt x="260" y="2344"/>
                    <a:pt x="224" y="2349"/>
                  </a:cubicBezTo>
                  <a:cubicBezTo>
                    <a:pt x="141" y="2349"/>
                    <a:pt x="100" y="2310"/>
                    <a:pt x="100" y="2231"/>
                  </a:cubicBezTo>
                  <a:cubicBezTo>
                    <a:pt x="69" y="1808"/>
                    <a:pt x="53" y="1455"/>
                    <a:pt x="53" y="1173"/>
                  </a:cubicBezTo>
                  <a:lnTo>
                    <a:pt x="53" y="960"/>
                  </a:lnTo>
                  <a:cubicBezTo>
                    <a:pt x="31" y="570"/>
                    <a:pt x="20" y="308"/>
                    <a:pt x="20" y="172"/>
                  </a:cubicBezTo>
                  <a:cubicBezTo>
                    <a:pt x="7" y="106"/>
                    <a:pt x="0" y="64"/>
                    <a:pt x="0" y="48"/>
                  </a:cubicBezTo>
                  <a:lnTo>
                    <a:pt x="52" y="10"/>
                  </a:lnTo>
                  <a:lnTo>
                    <a:pt x="141" y="10"/>
                  </a:lnTo>
                  <a:cubicBezTo>
                    <a:pt x="166" y="10"/>
                    <a:pt x="205" y="7"/>
                    <a:pt x="258" y="1"/>
                  </a:cubicBez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5533234" y="1509712"/>
              <a:ext cx="141288" cy="536575"/>
            </a:xfrm>
            <a:custGeom>
              <a:avLst/>
              <a:gdLst>
                <a:gd name="T0" fmla="*/ 168 w 658"/>
                <a:gd name="T1" fmla="*/ 159 h 2519"/>
                <a:gd name="T2" fmla="*/ 235 w 658"/>
                <a:gd name="T3" fmla="*/ 1259 h 2519"/>
                <a:gd name="T4" fmla="*/ 414 w 658"/>
                <a:gd name="T5" fmla="*/ 764 h 2519"/>
                <a:gd name="T6" fmla="*/ 414 w 658"/>
                <a:gd name="T7" fmla="*/ 671 h 2519"/>
                <a:gd name="T8" fmla="*/ 275 w 658"/>
                <a:gd name="T9" fmla="*/ 244 h 2519"/>
                <a:gd name="T10" fmla="*/ 143 w 658"/>
                <a:gd name="T11" fmla="*/ 159 h 2519"/>
                <a:gd name="T12" fmla="*/ 168 w 658"/>
                <a:gd name="T13" fmla="*/ 159 h 2519"/>
                <a:gd name="T14" fmla="*/ 54 w 658"/>
                <a:gd name="T15" fmla="*/ 0 h 2519"/>
                <a:gd name="T16" fmla="*/ 107 w 658"/>
                <a:gd name="T17" fmla="*/ 0 h 2519"/>
                <a:gd name="T18" fmla="*/ 216 w 658"/>
                <a:gd name="T19" fmla="*/ 41 h 2519"/>
                <a:gd name="T20" fmla="*/ 447 w 658"/>
                <a:gd name="T21" fmla="*/ 247 h 2519"/>
                <a:gd name="T22" fmla="*/ 564 w 658"/>
                <a:gd name="T23" fmla="*/ 664 h 2519"/>
                <a:gd name="T24" fmla="*/ 564 w 658"/>
                <a:gd name="T25" fmla="*/ 731 h 2519"/>
                <a:gd name="T26" fmla="*/ 349 w 658"/>
                <a:gd name="T27" fmla="*/ 1347 h 2519"/>
                <a:gd name="T28" fmla="*/ 650 w 658"/>
                <a:gd name="T29" fmla="*/ 2052 h 2519"/>
                <a:gd name="T30" fmla="*/ 650 w 658"/>
                <a:gd name="T31" fmla="*/ 2306 h 2519"/>
                <a:gd name="T32" fmla="*/ 658 w 658"/>
                <a:gd name="T33" fmla="*/ 2487 h 2519"/>
                <a:gd name="T34" fmla="*/ 610 w 658"/>
                <a:gd name="T35" fmla="*/ 2519 h 2519"/>
                <a:gd name="T36" fmla="*/ 559 w 658"/>
                <a:gd name="T37" fmla="*/ 2519 h 2519"/>
                <a:gd name="T38" fmla="*/ 509 w 658"/>
                <a:gd name="T39" fmla="*/ 2480 h 2519"/>
                <a:gd name="T40" fmla="*/ 501 w 658"/>
                <a:gd name="T41" fmla="*/ 2266 h 2519"/>
                <a:gd name="T42" fmla="*/ 501 w 658"/>
                <a:gd name="T43" fmla="*/ 2027 h 2519"/>
                <a:gd name="T44" fmla="*/ 354 w 658"/>
                <a:gd name="T45" fmla="*/ 1533 h 2519"/>
                <a:gd name="T46" fmla="*/ 203 w 658"/>
                <a:gd name="T47" fmla="*/ 1449 h 2519"/>
                <a:gd name="T48" fmla="*/ 240 w 658"/>
                <a:gd name="T49" fmla="*/ 1449 h 2519"/>
                <a:gd name="T50" fmla="*/ 245 w 658"/>
                <a:gd name="T51" fmla="*/ 1628 h 2519"/>
                <a:gd name="T52" fmla="*/ 245 w 658"/>
                <a:gd name="T53" fmla="*/ 1881 h 2519"/>
                <a:gd name="T54" fmla="*/ 258 w 658"/>
                <a:gd name="T55" fmla="*/ 2253 h 2519"/>
                <a:gd name="T56" fmla="*/ 258 w 658"/>
                <a:gd name="T57" fmla="*/ 2273 h 2519"/>
                <a:gd name="T58" fmla="*/ 177 w 658"/>
                <a:gd name="T59" fmla="*/ 2326 h 2519"/>
                <a:gd name="T60" fmla="*/ 100 w 658"/>
                <a:gd name="T61" fmla="*/ 2274 h 2519"/>
                <a:gd name="T62" fmla="*/ 108 w 658"/>
                <a:gd name="T63" fmla="*/ 2218 h 2519"/>
                <a:gd name="T64" fmla="*/ 95 w 658"/>
                <a:gd name="T65" fmla="*/ 1847 h 2519"/>
                <a:gd name="T66" fmla="*/ 95 w 658"/>
                <a:gd name="T67" fmla="*/ 1482 h 2519"/>
                <a:gd name="T68" fmla="*/ 55 w 658"/>
                <a:gd name="T69" fmla="*/ 1427 h 2519"/>
                <a:gd name="T70" fmla="*/ 55 w 658"/>
                <a:gd name="T71" fmla="*/ 1395 h 2519"/>
                <a:gd name="T72" fmla="*/ 87 w 658"/>
                <a:gd name="T73" fmla="*/ 1342 h 2519"/>
                <a:gd name="T74" fmla="*/ 0 w 658"/>
                <a:gd name="T75" fmla="*/ 40 h 2519"/>
                <a:gd name="T76" fmla="*/ 54 w 658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8" h="2519">
                  <a:moveTo>
                    <a:pt x="168" y="159"/>
                  </a:moveTo>
                  <a:cubicBezTo>
                    <a:pt x="193" y="459"/>
                    <a:pt x="215" y="826"/>
                    <a:pt x="235" y="1259"/>
                  </a:cubicBezTo>
                  <a:cubicBezTo>
                    <a:pt x="354" y="1178"/>
                    <a:pt x="414" y="1013"/>
                    <a:pt x="414" y="764"/>
                  </a:cubicBezTo>
                  <a:lnTo>
                    <a:pt x="414" y="671"/>
                  </a:lnTo>
                  <a:cubicBezTo>
                    <a:pt x="414" y="559"/>
                    <a:pt x="368" y="417"/>
                    <a:pt x="275" y="244"/>
                  </a:cubicBezTo>
                  <a:cubicBezTo>
                    <a:pt x="213" y="187"/>
                    <a:pt x="169" y="159"/>
                    <a:pt x="143" y="159"/>
                  </a:cubicBezTo>
                  <a:lnTo>
                    <a:pt x="168" y="159"/>
                  </a:lnTo>
                  <a:close/>
                  <a:moveTo>
                    <a:pt x="54" y="0"/>
                  </a:moveTo>
                  <a:lnTo>
                    <a:pt x="107" y="0"/>
                  </a:lnTo>
                  <a:cubicBezTo>
                    <a:pt x="120" y="17"/>
                    <a:pt x="157" y="31"/>
                    <a:pt x="216" y="41"/>
                  </a:cubicBezTo>
                  <a:cubicBezTo>
                    <a:pt x="313" y="80"/>
                    <a:pt x="390" y="149"/>
                    <a:pt x="447" y="247"/>
                  </a:cubicBezTo>
                  <a:cubicBezTo>
                    <a:pt x="525" y="435"/>
                    <a:pt x="564" y="574"/>
                    <a:pt x="564" y="664"/>
                  </a:cubicBezTo>
                  <a:lnTo>
                    <a:pt x="564" y="731"/>
                  </a:lnTo>
                  <a:cubicBezTo>
                    <a:pt x="564" y="1030"/>
                    <a:pt x="492" y="1235"/>
                    <a:pt x="349" y="1347"/>
                  </a:cubicBezTo>
                  <a:cubicBezTo>
                    <a:pt x="518" y="1387"/>
                    <a:pt x="618" y="1622"/>
                    <a:pt x="650" y="2052"/>
                  </a:cubicBezTo>
                  <a:lnTo>
                    <a:pt x="650" y="2306"/>
                  </a:lnTo>
                  <a:cubicBezTo>
                    <a:pt x="650" y="2344"/>
                    <a:pt x="653" y="2404"/>
                    <a:pt x="658" y="2487"/>
                  </a:cubicBezTo>
                  <a:lnTo>
                    <a:pt x="610" y="2519"/>
                  </a:lnTo>
                  <a:lnTo>
                    <a:pt x="559" y="2519"/>
                  </a:lnTo>
                  <a:lnTo>
                    <a:pt x="509" y="2480"/>
                  </a:lnTo>
                  <a:cubicBezTo>
                    <a:pt x="503" y="2382"/>
                    <a:pt x="501" y="2310"/>
                    <a:pt x="501" y="2266"/>
                  </a:cubicBezTo>
                  <a:lnTo>
                    <a:pt x="501" y="2027"/>
                  </a:lnTo>
                  <a:cubicBezTo>
                    <a:pt x="501" y="1865"/>
                    <a:pt x="452" y="1701"/>
                    <a:pt x="354" y="1533"/>
                  </a:cubicBezTo>
                  <a:cubicBezTo>
                    <a:pt x="295" y="1477"/>
                    <a:pt x="244" y="1449"/>
                    <a:pt x="203" y="1449"/>
                  </a:cubicBezTo>
                  <a:lnTo>
                    <a:pt x="240" y="1449"/>
                  </a:lnTo>
                  <a:cubicBezTo>
                    <a:pt x="243" y="1522"/>
                    <a:pt x="245" y="1581"/>
                    <a:pt x="245" y="1628"/>
                  </a:cubicBezTo>
                  <a:lnTo>
                    <a:pt x="245" y="1881"/>
                  </a:lnTo>
                  <a:cubicBezTo>
                    <a:pt x="253" y="2100"/>
                    <a:pt x="258" y="2224"/>
                    <a:pt x="258" y="2253"/>
                  </a:cubicBezTo>
                  <a:lnTo>
                    <a:pt x="258" y="2273"/>
                  </a:lnTo>
                  <a:cubicBezTo>
                    <a:pt x="240" y="2308"/>
                    <a:pt x="213" y="2326"/>
                    <a:pt x="177" y="2326"/>
                  </a:cubicBezTo>
                  <a:cubicBezTo>
                    <a:pt x="156" y="2326"/>
                    <a:pt x="130" y="2309"/>
                    <a:pt x="100" y="2274"/>
                  </a:cubicBezTo>
                  <a:lnTo>
                    <a:pt x="108" y="2218"/>
                  </a:lnTo>
                  <a:cubicBezTo>
                    <a:pt x="100" y="2032"/>
                    <a:pt x="95" y="1908"/>
                    <a:pt x="95" y="1847"/>
                  </a:cubicBezTo>
                  <a:lnTo>
                    <a:pt x="95" y="1482"/>
                  </a:lnTo>
                  <a:cubicBezTo>
                    <a:pt x="84" y="1482"/>
                    <a:pt x="71" y="1463"/>
                    <a:pt x="55" y="1427"/>
                  </a:cubicBezTo>
                  <a:lnTo>
                    <a:pt x="55" y="1395"/>
                  </a:lnTo>
                  <a:cubicBezTo>
                    <a:pt x="73" y="1360"/>
                    <a:pt x="83" y="1342"/>
                    <a:pt x="87" y="1342"/>
                  </a:cubicBezTo>
                  <a:cubicBezTo>
                    <a:pt x="66" y="757"/>
                    <a:pt x="37" y="323"/>
                    <a:pt x="0" y="4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EF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3371851" y="1704975"/>
              <a:ext cx="469900" cy="111125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3670301" y="1166813"/>
              <a:ext cx="306388" cy="180975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4143376" y="774700"/>
              <a:ext cx="196850" cy="284163"/>
            </a:xfrm>
            <a:custGeom>
              <a:avLst/>
              <a:gdLst>
                <a:gd name="T0" fmla="*/ 864 w 922"/>
                <a:gd name="T1" fmla="*/ 1120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0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6227763" y="1695450"/>
              <a:ext cx="469900" cy="111125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0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0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6092826" y="1158875"/>
              <a:ext cx="306388" cy="180975"/>
            </a:xfrm>
            <a:custGeom>
              <a:avLst/>
              <a:gdLst>
                <a:gd name="T0" fmla="*/ 215 w 1436"/>
                <a:gd name="T1" fmla="*/ 794 h 851"/>
                <a:gd name="T2" fmla="*/ 1322 w 1436"/>
                <a:gd name="T3" fmla="*/ 231 h 851"/>
                <a:gd name="T4" fmla="*/ 1221 w 1436"/>
                <a:gd name="T5" fmla="*/ 59 h 851"/>
                <a:gd name="T6" fmla="*/ 115 w 1436"/>
                <a:gd name="T7" fmla="*/ 621 h 851"/>
                <a:gd name="T8" fmla="*/ 215 w 1436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6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5729288" y="765175"/>
              <a:ext cx="196850" cy="285750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8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9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8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8" name="Grupo 237"/>
          <p:cNvGrpSpPr/>
          <p:nvPr/>
        </p:nvGrpSpPr>
        <p:grpSpPr>
          <a:xfrm>
            <a:off x="455140" y="2709655"/>
            <a:ext cx="1652588" cy="3073401"/>
            <a:chOff x="455140" y="2709655"/>
            <a:chExt cx="1652588" cy="3073401"/>
          </a:xfrm>
        </p:grpSpPr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1129828" y="3793918"/>
              <a:ext cx="220663" cy="1901825"/>
            </a:xfrm>
            <a:custGeom>
              <a:avLst/>
              <a:gdLst>
                <a:gd name="T0" fmla="*/ 129 w 1034"/>
                <a:gd name="T1" fmla="*/ 8929 h 8930"/>
                <a:gd name="T2" fmla="*/ 114 w 1034"/>
                <a:gd name="T3" fmla="*/ 8915 h 8930"/>
                <a:gd name="T4" fmla="*/ 236 w 1034"/>
                <a:gd name="T5" fmla="*/ 8022 h 8930"/>
                <a:gd name="T6" fmla="*/ 308 w 1034"/>
                <a:gd name="T7" fmla="*/ 7842 h 8930"/>
                <a:gd name="T8" fmla="*/ 942 w 1034"/>
                <a:gd name="T9" fmla="*/ 3376 h 8930"/>
                <a:gd name="T10" fmla="*/ 813 w 1034"/>
                <a:gd name="T11" fmla="*/ 1419 h 8930"/>
                <a:gd name="T12" fmla="*/ 893 w 1034"/>
                <a:gd name="T13" fmla="*/ 16 h 8930"/>
                <a:gd name="T14" fmla="*/ 924 w 1034"/>
                <a:gd name="T15" fmla="*/ 6 h 8930"/>
                <a:gd name="T16" fmla="*/ 934 w 1034"/>
                <a:gd name="T17" fmla="*/ 37 h 8930"/>
                <a:gd name="T18" fmla="*/ 859 w 1034"/>
                <a:gd name="T19" fmla="*/ 1412 h 8930"/>
                <a:gd name="T20" fmla="*/ 988 w 1034"/>
                <a:gd name="T21" fmla="*/ 3379 h 8930"/>
                <a:gd name="T22" fmla="*/ 351 w 1034"/>
                <a:gd name="T23" fmla="*/ 7859 h 8930"/>
                <a:gd name="T24" fmla="*/ 278 w 1034"/>
                <a:gd name="T25" fmla="*/ 8039 h 8930"/>
                <a:gd name="T26" fmla="*/ 157 w 1034"/>
                <a:gd name="T27" fmla="*/ 8899 h 8930"/>
                <a:gd name="T28" fmla="*/ 143 w 1034"/>
                <a:gd name="T29" fmla="*/ 8929 h 8930"/>
                <a:gd name="T30" fmla="*/ 129 w 1034"/>
                <a:gd name="T31" fmla="*/ 8929 h 8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4" h="8930">
                  <a:moveTo>
                    <a:pt x="129" y="8929"/>
                  </a:moveTo>
                  <a:cubicBezTo>
                    <a:pt x="122" y="8927"/>
                    <a:pt x="117" y="8922"/>
                    <a:pt x="114" y="8915"/>
                  </a:cubicBezTo>
                  <a:cubicBezTo>
                    <a:pt x="0" y="8616"/>
                    <a:pt x="131" y="8286"/>
                    <a:pt x="236" y="8022"/>
                  </a:cubicBezTo>
                  <a:cubicBezTo>
                    <a:pt x="260" y="7962"/>
                    <a:pt x="284" y="7902"/>
                    <a:pt x="308" y="7842"/>
                  </a:cubicBezTo>
                  <a:cubicBezTo>
                    <a:pt x="457" y="7476"/>
                    <a:pt x="912" y="3764"/>
                    <a:pt x="942" y="3376"/>
                  </a:cubicBezTo>
                  <a:cubicBezTo>
                    <a:pt x="988" y="2748"/>
                    <a:pt x="911" y="2118"/>
                    <a:pt x="813" y="1419"/>
                  </a:cubicBezTo>
                  <a:cubicBezTo>
                    <a:pt x="750" y="992"/>
                    <a:pt x="672" y="461"/>
                    <a:pt x="893" y="16"/>
                  </a:cubicBezTo>
                  <a:cubicBezTo>
                    <a:pt x="899" y="5"/>
                    <a:pt x="912" y="0"/>
                    <a:pt x="924" y="6"/>
                  </a:cubicBezTo>
                  <a:cubicBezTo>
                    <a:pt x="935" y="12"/>
                    <a:pt x="940" y="25"/>
                    <a:pt x="934" y="37"/>
                  </a:cubicBezTo>
                  <a:cubicBezTo>
                    <a:pt x="720" y="468"/>
                    <a:pt x="797" y="992"/>
                    <a:pt x="859" y="1412"/>
                  </a:cubicBezTo>
                  <a:cubicBezTo>
                    <a:pt x="956" y="2114"/>
                    <a:pt x="1034" y="2747"/>
                    <a:pt x="988" y="3379"/>
                  </a:cubicBezTo>
                  <a:cubicBezTo>
                    <a:pt x="957" y="3775"/>
                    <a:pt x="501" y="7490"/>
                    <a:pt x="351" y="7859"/>
                  </a:cubicBezTo>
                  <a:cubicBezTo>
                    <a:pt x="326" y="7919"/>
                    <a:pt x="302" y="7979"/>
                    <a:pt x="278" y="8039"/>
                  </a:cubicBezTo>
                  <a:cubicBezTo>
                    <a:pt x="176" y="8296"/>
                    <a:pt x="49" y="8616"/>
                    <a:pt x="157" y="8899"/>
                  </a:cubicBezTo>
                  <a:cubicBezTo>
                    <a:pt x="161" y="8911"/>
                    <a:pt x="155" y="8924"/>
                    <a:pt x="143" y="8929"/>
                  </a:cubicBezTo>
                  <a:cubicBezTo>
                    <a:pt x="139" y="8930"/>
                    <a:pt x="134" y="8930"/>
                    <a:pt x="129" y="8929"/>
                  </a:cubicBezTo>
                  <a:close/>
                </a:path>
              </a:pathLst>
            </a:custGeom>
            <a:solidFill>
              <a:srgbClr val="9DB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1239365" y="3755818"/>
              <a:ext cx="165100" cy="98425"/>
            </a:xfrm>
            <a:custGeom>
              <a:avLst/>
              <a:gdLst>
                <a:gd name="T0" fmla="*/ 386 w 771"/>
                <a:gd name="T1" fmla="*/ 12 h 457"/>
                <a:gd name="T2" fmla="*/ 114 w 771"/>
                <a:gd name="T3" fmla="*/ 390 h 457"/>
                <a:gd name="T4" fmla="*/ 345 w 771"/>
                <a:gd name="T5" fmla="*/ 337 h 457"/>
                <a:gd name="T6" fmla="*/ 523 w 771"/>
                <a:gd name="T7" fmla="*/ 350 h 457"/>
                <a:gd name="T8" fmla="*/ 434 w 771"/>
                <a:gd name="T9" fmla="*/ 2 h 457"/>
                <a:gd name="T10" fmla="*/ 386 w 771"/>
                <a:gd name="T11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457">
                  <a:moveTo>
                    <a:pt x="386" y="12"/>
                  </a:moveTo>
                  <a:cubicBezTo>
                    <a:pt x="254" y="65"/>
                    <a:pt x="0" y="306"/>
                    <a:pt x="114" y="390"/>
                  </a:cubicBezTo>
                  <a:cubicBezTo>
                    <a:pt x="198" y="451"/>
                    <a:pt x="280" y="370"/>
                    <a:pt x="345" y="337"/>
                  </a:cubicBezTo>
                  <a:cubicBezTo>
                    <a:pt x="429" y="295"/>
                    <a:pt x="432" y="311"/>
                    <a:pt x="523" y="350"/>
                  </a:cubicBezTo>
                  <a:cubicBezTo>
                    <a:pt x="771" y="457"/>
                    <a:pt x="588" y="17"/>
                    <a:pt x="434" y="2"/>
                  </a:cubicBezTo>
                  <a:cubicBezTo>
                    <a:pt x="421" y="0"/>
                    <a:pt x="405" y="4"/>
                    <a:pt x="386" y="12"/>
                  </a:cubicBezTo>
                  <a:close/>
                </a:path>
              </a:pathLst>
            </a:custGeom>
            <a:solidFill>
              <a:srgbClr val="B4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953615" y="2709655"/>
              <a:ext cx="812800" cy="1074738"/>
            </a:xfrm>
            <a:custGeom>
              <a:avLst/>
              <a:gdLst>
                <a:gd name="T0" fmla="*/ 3744 w 3818"/>
                <a:gd name="T1" fmla="*/ 2569 h 5048"/>
                <a:gd name="T2" fmla="*/ 1797 w 3818"/>
                <a:gd name="T3" fmla="*/ 5033 h 5048"/>
                <a:gd name="T4" fmla="*/ 74 w 3818"/>
                <a:gd name="T5" fmla="*/ 2363 h 5048"/>
                <a:gd name="T6" fmla="*/ 2044 w 3818"/>
                <a:gd name="T7" fmla="*/ 56 h 5048"/>
                <a:gd name="T8" fmla="*/ 3744 w 3818"/>
                <a:gd name="T9" fmla="*/ 2569 h 5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8" h="5048">
                  <a:moveTo>
                    <a:pt x="3744" y="2569"/>
                  </a:moveTo>
                  <a:cubicBezTo>
                    <a:pt x="3669" y="3900"/>
                    <a:pt x="2581" y="5019"/>
                    <a:pt x="1797" y="5033"/>
                  </a:cubicBezTo>
                  <a:cubicBezTo>
                    <a:pt x="954" y="5048"/>
                    <a:pt x="0" y="3694"/>
                    <a:pt x="74" y="2363"/>
                  </a:cubicBezTo>
                  <a:cubicBezTo>
                    <a:pt x="149" y="1033"/>
                    <a:pt x="1031" y="0"/>
                    <a:pt x="2044" y="56"/>
                  </a:cubicBezTo>
                  <a:cubicBezTo>
                    <a:pt x="3057" y="113"/>
                    <a:pt x="3818" y="1238"/>
                    <a:pt x="3744" y="2569"/>
                  </a:cubicBezTo>
                  <a:close/>
                </a:path>
              </a:pathLst>
            </a:custGeom>
            <a:solidFill>
              <a:srgbClr val="95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953615" y="2773155"/>
              <a:ext cx="539750" cy="1011238"/>
            </a:xfrm>
            <a:custGeom>
              <a:avLst/>
              <a:gdLst>
                <a:gd name="T0" fmla="*/ 874 w 2532"/>
                <a:gd name="T1" fmla="*/ 3197 h 4750"/>
                <a:gd name="T2" fmla="*/ 533 w 2532"/>
                <a:gd name="T3" fmla="*/ 1306 h 4750"/>
                <a:gd name="T4" fmla="*/ 1153 w 2532"/>
                <a:gd name="T5" fmla="*/ 0 h 4750"/>
                <a:gd name="T6" fmla="*/ 74 w 2532"/>
                <a:gd name="T7" fmla="*/ 2066 h 4750"/>
                <a:gd name="T8" fmla="*/ 1797 w 2532"/>
                <a:gd name="T9" fmla="*/ 4735 h 4750"/>
                <a:gd name="T10" fmla="*/ 2532 w 2532"/>
                <a:gd name="T11" fmla="*/ 4459 h 4750"/>
                <a:gd name="T12" fmla="*/ 874 w 2532"/>
                <a:gd name="T13" fmla="*/ 3197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2" h="4750">
                  <a:moveTo>
                    <a:pt x="874" y="3197"/>
                  </a:moveTo>
                  <a:cubicBezTo>
                    <a:pt x="615" y="2681"/>
                    <a:pt x="457" y="1885"/>
                    <a:pt x="533" y="1306"/>
                  </a:cubicBezTo>
                  <a:cubicBezTo>
                    <a:pt x="587" y="896"/>
                    <a:pt x="932" y="337"/>
                    <a:pt x="1153" y="0"/>
                  </a:cubicBezTo>
                  <a:cubicBezTo>
                    <a:pt x="558" y="376"/>
                    <a:pt x="126" y="1150"/>
                    <a:pt x="74" y="2066"/>
                  </a:cubicBezTo>
                  <a:cubicBezTo>
                    <a:pt x="0" y="3396"/>
                    <a:pt x="954" y="4750"/>
                    <a:pt x="1797" y="4735"/>
                  </a:cubicBezTo>
                  <a:cubicBezTo>
                    <a:pt x="2027" y="4731"/>
                    <a:pt x="2283" y="4631"/>
                    <a:pt x="2532" y="4459"/>
                  </a:cubicBezTo>
                  <a:cubicBezTo>
                    <a:pt x="1670" y="4219"/>
                    <a:pt x="1206" y="3857"/>
                    <a:pt x="874" y="3197"/>
                  </a:cubicBezTo>
                  <a:close/>
                </a:path>
              </a:pathLst>
            </a:custGeom>
            <a:solidFill>
              <a:srgbClr val="7D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1410021" y="2841417"/>
              <a:ext cx="277813" cy="404813"/>
            </a:xfrm>
            <a:custGeom>
              <a:avLst/>
              <a:gdLst>
                <a:gd name="T0" fmla="*/ 1113 w 1301"/>
                <a:gd name="T1" fmla="*/ 764 h 1900"/>
                <a:gd name="T2" fmla="*/ 991 w 1301"/>
                <a:gd name="T3" fmla="*/ 1798 h 1900"/>
                <a:gd name="T4" fmla="*/ 188 w 1301"/>
                <a:gd name="T5" fmla="*/ 1136 h 1900"/>
                <a:gd name="T6" fmla="*/ 310 w 1301"/>
                <a:gd name="T7" fmla="*/ 102 h 1900"/>
                <a:gd name="T8" fmla="*/ 1113 w 1301"/>
                <a:gd name="T9" fmla="*/ 764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900">
                  <a:moveTo>
                    <a:pt x="1113" y="764"/>
                  </a:moveTo>
                  <a:cubicBezTo>
                    <a:pt x="1301" y="1232"/>
                    <a:pt x="1246" y="1695"/>
                    <a:pt x="991" y="1798"/>
                  </a:cubicBezTo>
                  <a:cubicBezTo>
                    <a:pt x="736" y="1900"/>
                    <a:pt x="376" y="1604"/>
                    <a:pt x="188" y="1136"/>
                  </a:cubicBezTo>
                  <a:cubicBezTo>
                    <a:pt x="0" y="667"/>
                    <a:pt x="55" y="205"/>
                    <a:pt x="310" y="102"/>
                  </a:cubicBezTo>
                  <a:cubicBezTo>
                    <a:pt x="566" y="0"/>
                    <a:pt x="925" y="296"/>
                    <a:pt x="1113" y="764"/>
                  </a:cubicBezTo>
                  <a:close/>
                </a:path>
              </a:pathLst>
            </a:custGeom>
            <a:solidFill>
              <a:srgbClr val="E7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1096490" y="4647993"/>
              <a:ext cx="393700" cy="1135063"/>
            </a:xfrm>
            <a:custGeom>
              <a:avLst/>
              <a:gdLst>
                <a:gd name="T0" fmla="*/ 63 w 1851"/>
                <a:gd name="T1" fmla="*/ 5329 h 5329"/>
                <a:gd name="T2" fmla="*/ 40 w 1851"/>
                <a:gd name="T3" fmla="*/ 5309 h 5329"/>
                <a:gd name="T4" fmla="*/ 368 w 1851"/>
                <a:gd name="T5" fmla="*/ 4469 h 5329"/>
                <a:gd name="T6" fmla="*/ 481 w 1851"/>
                <a:gd name="T7" fmla="*/ 4311 h 5329"/>
                <a:gd name="T8" fmla="*/ 1069 w 1851"/>
                <a:gd name="T9" fmla="*/ 3288 h 5329"/>
                <a:gd name="T10" fmla="*/ 1402 w 1851"/>
                <a:gd name="T11" fmla="*/ 1356 h 5329"/>
                <a:gd name="T12" fmla="*/ 1807 w 1851"/>
                <a:gd name="T13" fmla="*/ 11 h 5329"/>
                <a:gd name="T14" fmla="*/ 1840 w 1851"/>
                <a:gd name="T15" fmla="*/ 8 h 5329"/>
                <a:gd name="T16" fmla="*/ 1843 w 1851"/>
                <a:gd name="T17" fmla="*/ 40 h 5329"/>
                <a:gd name="T18" fmla="*/ 1447 w 1851"/>
                <a:gd name="T19" fmla="*/ 1360 h 5329"/>
                <a:gd name="T20" fmla="*/ 1113 w 1851"/>
                <a:gd name="T21" fmla="*/ 3303 h 5329"/>
                <a:gd name="T22" fmla="*/ 518 w 1851"/>
                <a:gd name="T23" fmla="*/ 4338 h 5329"/>
                <a:gd name="T24" fmla="*/ 406 w 1851"/>
                <a:gd name="T25" fmla="*/ 4495 h 5329"/>
                <a:gd name="T26" fmla="*/ 86 w 1851"/>
                <a:gd name="T27" fmla="*/ 5303 h 5329"/>
                <a:gd name="T28" fmla="*/ 66 w 1851"/>
                <a:gd name="T29" fmla="*/ 5329 h 5329"/>
                <a:gd name="T30" fmla="*/ 63 w 1851"/>
                <a:gd name="T31" fmla="*/ 5329 h 5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1" h="5329">
                  <a:moveTo>
                    <a:pt x="63" y="5329"/>
                  </a:moveTo>
                  <a:cubicBezTo>
                    <a:pt x="52" y="5329"/>
                    <a:pt x="42" y="5321"/>
                    <a:pt x="40" y="5309"/>
                  </a:cubicBezTo>
                  <a:cubicBezTo>
                    <a:pt x="0" y="4991"/>
                    <a:pt x="204" y="4702"/>
                    <a:pt x="368" y="4469"/>
                  </a:cubicBezTo>
                  <a:cubicBezTo>
                    <a:pt x="405" y="4417"/>
                    <a:pt x="443" y="4364"/>
                    <a:pt x="481" y="4311"/>
                  </a:cubicBezTo>
                  <a:cubicBezTo>
                    <a:pt x="711" y="3990"/>
                    <a:pt x="948" y="3659"/>
                    <a:pt x="1069" y="3288"/>
                  </a:cubicBezTo>
                  <a:cubicBezTo>
                    <a:pt x="1260" y="2689"/>
                    <a:pt x="1332" y="2058"/>
                    <a:pt x="1402" y="1356"/>
                  </a:cubicBezTo>
                  <a:cubicBezTo>
                    <a:pt x="1440" y="926"/>
                    <a:pt x="1489" y="391"/>
                    <a:pt x="1807" y="11"/>
                  </a:cubicBezTo>
                  <a:cubicBezTo>
                    <a:pt x="1816" y="1"/>
                    <a:pt x="1830" y="0"/>
                    <a:pt x="1840" y="8"/>
                  </a:cubicBezTo>
                  <a:cubicBezTo>
                    <a:pt x="1849" y="16"/>
                    <a:pt x="1851" y="31"/>
                    <a:pt x="1843" y="40"/>
                  </a:cubicBezTo>
                  <a:cubicBezTo>
                    <a:pt x="1533" y="410"/>
                    <a:pt x="1486" y="937"/>
                    <a:pt x="1447" y="1360"/>
                  </a:cubicBezTo>
                  <a:cubicBezTo>
                    <a:pt x="1378" y="2066"/>
                    <a:pt x="1305" y="2699"/>
                    <a:pt x="1113" y="3303"/>
                  </a:cubicBezTo>
                  <a:cubicBezTo>
                    <a:pt x="990" y="3680"/>
                    <a:pt x="750" y="4014"/>
                    <a:pt x="518" y="4338"/>
                  </a:cubicBezTo>
                  <a:cubicBezTo>
                    <a:pt x="480" y="4391"/>
                    <a:pt x="443" y="4443"/>
                    <a:pt x="406" y="4495"/>
                  </a:cubicBezTo>
                  <a:cubicBezTo>
                    <a:pt x="246" y="4722"/>
                    <a:pt x="48" y="5003"/>
                    <a:pt x="86" y="5303"/>
                  </a:cubicBezTo>
                  <a:cubicBezTo>
                    <a:pt x="87" y="5316"/>
                    <a:pt x="78" y="5327"/>
                    <a:pt x="66" y="5329"/>
                  </a:cubicBezTo>
                  <a:cubicBezTo>
                    <a:pt x="65" y="5329"/>
                    <a:pt x="64" y="5329"/>
                    <a:pt x="63" y="5329"/>
                  </a:cubicBezTo>
                  <a:close/>
                </a:path>
              </a:pathLst>
            </a:custGeom>
            <a:solidFill>
              <a:srgbClr val="C1A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1398115" y="4613068"/>
              <a:ext cx="150813" cy="111125"/>
            </a:xfrm>
            <a:custGeom>
              <a:avLst/>
              <a:gdLst>
                <a:gd name="T0" fmla="*/ 444 w 714"/>
                <a:gd name="T1" fmla="*/ 3 h 526"/>
                <a:gd name="T2" fmla="*/ 91 w 714"/>
                <a:gd name="T3" fmla="*/ 307 h 526"/>
                <a:gd name="T4" fmla="*/ 328 w 714"/>
                <a:gd name="T5" fmla="*/ 310 h 526"/>
                <a:gd name="T6" fmla="*/ 498 w 714"/>
                <a:gd name="T7" fmla="*/ 364 h 526"/>
                <a:gd name="T8" fmla="*/ 493 w 714"/>
                <a:gd name="T9" fmla="*/ 4 h 526"/>
                <a:gd name="T10" fmla="*/ 444 w 714"/>
                <a:gd name="T11" fmla="*/ 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526">
                  <a:moveTo>
                    <a:pt x="444" y="3"/>
                  </a:moveTo>
                  <a:cubicBezTo>
                    <a:pt x="303" y="23"/>
                    <a:pt x="0" y="199"/>
                    <a:pt x="91" y="307"/>
                  </a:cubicBezTo>
                  <a:cubicBezTo>
                    <a:pt x="158" y="386"/>
                    <a:pt x="257" y="326"/>
                    <a:pt x="328" y="310"/>
                  </a:cubicBezTo>
                  <a:cubicBezTo>
                    <a:pt x="419" y="289"/>
                    <a:pt x="419" y="305"/>
                    <a:pt x="498" y="364"/>
                  </a:cubicBezTo>
                  <a:cubicBezTo>
                    <a:pt x="714" y="526"/>
                    <a:pt x="639" y="55"/>
                    <a:pt x="493" y="4"/>
                  </a:cubicBezTo>
                  <a:cubicBezTo>
                    <a:pt x="481" y="0"/>
                    <a:pt x="464" y="0"/>
                    <a:pt x="444" y="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1194915" y="3557380"/>
              <a:ext cx="912813" cy="1116013"/>
            </a:xfrm>
            <a:custGeom>
              <a:avLst/>
              <a:gdLst>
                <a:gd name="T0" fmla="*/ 3904 w 4288"/>
                <a:gd name="T1" fmla="*/ 3133 h 5243"/>
                <a:gd name="T2" fmla="*/ 1434 w 4288"/>
                <a:gd name="T3" fmla="*/ 5073 h 5243"/>
                <a:gd name="T4" fmla="*/ 384 w 4288"/>
                <a:gd name="T5" fmla="*/ 2075 h 5243"/>
                <a:gd name="T6" fmla="*/ 2839 w 4288"/>
                <a:gd name="T7" fmla="*/ 293 h 5243"/>
                <a:gd name="T8" fmla="*/ 3904 w 4288"/>
                <a:gd name="T9" fmla="*/ 3133 h 5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8" h="5243">
                  <a:moveTo>
                    <a:pt x="3904" y="3133"/>
                  </a:moveTo>
                  <a:cubicBezTo>
                    <a:pt x="3520" y="4410"/>
                    <a:pt x="2199" y="5243"/>
                    <a:pt x="1434" y="5073"/>
                  </a:cubicBezTo>
                  <a:cubicBezTo>
                    <a:pt x="610" y="4891"/>
                    <a:pt x="0" y="3351"/>
                    <a:pt x="384" y="2075"/>
                  </a:cubicBezTo>
                  <a:cubicBezTo>
                    <a:pt x="768" y="798"/>
                    <a:pt x="1868" y="0"/>
                    <a:pt x="2839" y="293"/>
                  </a:cubicBezTo>
                  <a:cubicBezTo>
                    <a:pt x="3811" y="585"/>
                    <a:pt x="4288" y="1857"/>
                    <a:pt x="3904" y="313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1194915" y="3625643"/>
              <a:ext cx="471488" cy="1022350"/>
            </a:xfrm>
            <a:custGeom>
              <a:avLst/>
              <a:gdLst>
                <a:gd name="T0" fmla="*/ 897 w 2214"/>
                <a:gd name="T1" fmla="*/ 3043 h 4804"/>
                <a:gd name="T2" fmla="*/ 1008 w 2214"/>
                <a:gd name="T3" fmla="*/ 1125 h 4804"/>
                <a:gd name="T4" fmla="*/ 1917 w 2214"/>
                <a:gd name="T5" fmla="*/ 0 h 4804"/>
                <a:gd name="T6" fmla="*/ 384 w 2214"/>
                <a:gd name="T7" fmla="*/ 1756 h 4804"/>
                <a:gd name="T8" fmla="*/ 1434 w 2214"/>
                <a:gd name="T9" fmla="*/ 4754 h 4804"/>
                <a:gd name="T10" fmla="*/ 2214 w 2214"/>
                <a:gd name="T11" fmla="*/ 4658 h 4804"/>
                <a:gd name="T12" fmla="*/ 897 w 2214"/>
                <a:gd name="T13" fmla="*/ 3043 h 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4" h="4804">
                  <a:moveTo>
                    <a:pt x="897" y="3043"/>
                  </a:moveTo>
                  <a:cubicBezTo>
                    <a:pt x="765" y="2481"/>
                    <a:pt x="791" y="1667"/>
                    <a:pt x="1008" y="1125"/>
                  </a:cubicBezTo>
                  <a:cubicBezTo>
                    <a:pt x="1314" y="360"/>
                    <a:pt x="1623" y="275"/>
                    <a:pt x="1917" y="0"/>
                  </a:cubicBezTo>
                  <a:cubicBezTo>
                    <a:pt x="1251" y="226"/>
                    <a:pt x="648" y="878"/>
                    <a:pt x="384" y="1756"/>
                  </a:cubicBezTo>
                  <a:cubicBezTo>
                    <a:pt x="0" y="3032"/>
                    <a:pt x="610" y="4572"/>
                    <a:pt x="1434" y="4754"/>
                  </a:cubicBezTo>
                  <a:cubicBezTo>
                    <a:pt x="1658" y="4804"/>
                    <a:pt x="1931" y="4767"/>
                    <a:pt x="2214" y="4658"/>
                  </a:cubicBezTo>
                  <a:cubicBezTo>
                    <a:pt x="1431" y="4222"/>
                    <a:pt x="1066" y="3762"/>
                    <a:pt x="897" y="3043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1787053" y="3755818"/>
              <a:ext cx="241300" cy="401638"/>
            </a:xfrm>
            <a:custGeom>
              <a:avLst/>
              <a:gdLst>
                <a:gd name="T0" fmla="*/ 1060 w 1133"/>
                <a:gd name="T1" fmla="*/ 871 h 1887"/>
                <a:gd name="T2" fmla="*/ 699 w 1133"/>
                <a:gd name="T3" fmla="*/ 1847 h 1887"/>
                <a:gd name="T4" fmla="*/ 73 w 1133"/>
                <a:gd name="T5" fmla="*/ 1016 h 1887"/>
                <a:gd name="T6" fmla="*/ 434 w 1133"/>
                <a:gd name="T7" fmla="*/ 39 h 1887"/>
                <a:gd name="T8" fmla="*/ 1060 w 1133"/>
                <a:gd name="T9" fmla="*/ 871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1887">
                  <a:moveTo>
                    <a:pt x="1060" y="871"/>
                  </a:moveTo>
                  <a:cubicBezTo>
                    <a:pt x="1133" y="1370"/>
                    <a:pt x="971" y="1807"/>
                    <a:pt x="699" y="1847"/>
                  </a:cubicBezTo>
                  <a:cubicBezTo>
                    <a:pt x="427" y="1887"/>
                    <a:pt x="147" y="1515"/>
                    <a:pt x="73" y="1016"/>
                  </a:cubicBezTo>
                  <a:cubicBezTo>
                    <a:pt x="0" y="516"/>
                    <a:pt x="162" y="79"/>
                    <a:pt x="434" y="39"/>
                  </a:cubicBezTo>
                  <a:cubicBezTo>
                    <a:pt x="706" y="0"/>
                    <a:pt x="986" y="372"/>
                    <a:pt x="1060" y="871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977428" y="4568618"/>
              <a:ext cx="236538" cy="1177925"/>
            </a:xfrm>
            <a:custGeom>
              <a:avLst/>
              <a:gdLst>
                <a:gd name="T0" fmla="*/ 1069 w 1113"/>
                <a:gd name="T1" fmla="*/ 5535 h 5536"/>
                <a:gd name="T2" fmla="*/ 1046 w 1113"/>
                <a:gd name="T3" fmla="*/ 5525 h 5536"/>
                <a:gd name="T4" fmla="*/ 938 w 1113"/>
                <a:gd name="T5" fmla="*/ 4630 h 5536"/>
                <a:gd name="T6" fmla="*/ 963 w 1113"/>
                <a:gd name="T7" fmla="*/ 4438 h 5536"/>
                <a:gd name="T8" fmla="*/ 998 w 1113"/>
                <a:gd name="T9" fmla="*/ 3258 h 5536"/>
                <a:gd name="T10" fmla="*/ 378 w 1113"/>
                <a:gd name="T11" fmla="*/ 1398 h 5536"/>
                <a:gd name="T12" fmla="*/ 101 w 1113"/>
                <a:gd name="T13" fmla="*/ 21 h 5536"/>
                <a:gd name="T14" fmla="*/ 128 w 1113"/>
                <a:gd name="T15" fmla="*/ 3 h 5536"/>
                <a:gd name="T16" fmla="*/ 146 w 1113"/>
                <a:gd name="T17" fmla="*/ 30 h 5536"/>
                <a:gd name="T18" fmla="*/ 421 w 1113"/>
                <a:gd name="T19" fmla="*/ 1380 h 5536"/>
                <a:gd name="T20" fmla="*/ 1043 w 1113"/>
                <a:gd name="T21" fmla="*/ 3250 h 5536"/>
                <a:gd name="T22" fmla="*/ 1008 w 1113"/>
                <a:gd name="T23" fmla="*/ 4444 h 5536"/>
                <a:gd name="T24" fmla="*/ 983 w 1113"/>
                <a:gd name="T25" fmla="*/ 4636 h 5536"/>
                <a:gd name="T26" fmla="*/ 1083 w 1113"/>
                <a:gd name="T27" fmla="*/ 5499 h 5536"/>
                <a:gd name="T28" fmla="*/ 1078 w 1113"/>
                <a:gd name="T29" fmla="*/ 5531 h 5536"/>
                <a:gd name="T30" fmla="*/ 1069 w 1113"/>
                <a:gd name="T31" fmla="*/ 5535 h 5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3" h="5536">
                  <a:moveTo>
                    <a:pt x="1069" y="5535"/>
                  </a:moveTo>
                  <a:cubicBezTo>
                    <a:pt x="1060" y="5536"/>
                    <a:pt x="1051" y="5533"/>
                    <a:pt x="1046" y="5525"/>
                  </a:cubicBezTo>
                  <a:cubicBezTo>
                    <a:pt x="860" y="5264"/>
                    <a:pt x="903" y="4913"/>
                    <a:pt x="938" y="4630"/>
                  </a:cubicBezTo>
                  <a:cubicBezTo>
                    <a:pt x="946" y="4566"/>
                    <a:pt x="954" y="4502"/>
                    <a:pt x="963" y="4438"/>
                  </a:cubicBezTo>
                  <a:cubicBezTo>
                    <a:pt x="1014" y="4046"/>
                    <a:pt x="1067" y="3642"/>
                    <a:pt x="998" y="3258"/>
                  </a:cubicBezTo>
                  <a:cubicBezTo>
                    <a:pt x="883" y="2640"/>
                    <a:pt x="649" y="2050"/>
                    <a:pt x="378" y="1398"/>
                  </a:cubicBezTo>
                  <a:cubicBezTo>
                    <a:pt x="210" y="1001"/>
                    <a:pt x="0" y="507"/>
                    <a:pt x="101" y="21"/>
                  </a:cubicBezTo>
                  <a:cubicBezTo>
                    <a:pt x="104" y="8"/>
                    <a:pt x="116" y="0"/>
                    <a:pt x="128" y="3"/>
                  </a:cubicBezTo>
                  <a:cubicBezTo>
                    <a:pt x="141" y="6"/>
                    <a:pt x="149" y="18"/>
                    <a:pt x="146" y="30"/>
                  </a:cubicBezTo>
                  <a:cubicBezTo>
                    <a:pt x="48" y="502"/>
                    <a:pt x="255" y="989"/>
                    <a:pt x="421" y="1380"/>
                  </a:cubicBezTo>
                  <a:cubicBezTo>
                    <a:pt x="693" y="2035"/>
                    <a:pt x="927" y="2627"/>
                    <a:pt x="1043" y="3250"/>
                  </a:cubicBezTo>
                  <a:cubicBezTo>
                    <a:pt x="1113" y="3641"/>
                    <a:pt x="1060" y="4049"/>
                    <a:pt x="1008" y="4444"/>
                  </a:cubicBezTo>
                  <a:cubicBezTo>
                    <a:pt x="1000" y="4508"/>
                    <a:pt x="991" y="4572"/>
                    <a:pt x="983" y="4636"/>
                  </a:cubicBezTo>
                  <a:cubicBezTo>
                    <a:pt x="950" y="4910"/>
                    <a:pt x="908" y="5252"/>
                    <a:pt x="1083" y="5499"/>
                  </a:cubicBezTo>
                  <a:cubicBezTo>
                    <a:pt x="1090" y="5509"/>
                    <a:pt x="1088" y="5524"/>
                    <a:pt x="1078" y="5531"/>
                  </a:cubicBezTo>
                  <a:cubicBezTo>
                    <a:pt x="1075" y="5533"/>
                    <a:pt x="1072" y="5534"/>
                    <a:pt x="1069" y="553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926628" y="4524168"/>
              <a:ext cx="166688" cy="111125"/>
            </a:xfrm>
            <a:custGeom>
              <a:avLst/>
              <a:gdLst>
                <a:gd name="T0" fmla="*/ 299 w 784"/>
                <a:gd name="T1" fmla="*/ 46 h 519"/>
                <a:gd name="T2" fmla="*/ 132 w 784"/>
                <a:gd name="T3" fmla="*/ 481 h 519"/>
                <a:gd name="T4" fmla="*/ 342 w 784"/>
                <a:gd name="T5" fmla="*/ 372 h 519"/>
                <a:gd name="T6" fmla="*/ 517 w 784"/>
                <a:gd name="T7" fmla="*/ 339 h 519"/>
                <a:gd name="T8" fmla="*/ 343 w 784"/>
                <a:gd name="T9" fmla="*/ 24 h 519"/>
                <a:gd name="T10" fmla="*/ 299 w 784"/>
                <a:gd name="T11" fmla="*/ 4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519">
                  <a:moveTo>
                    <a:pt x="299" y="46"/>
                  </a:moveTo>
                  <a:cubicBezTo>
                    <a:pt x="185" y="131"/>
                    <a:pt x="0" y="429"/>
                    <a:pt x="132" y="481"/>
                  </a:cubicBezTo>
                  <a:cubicBezTo>
                    <a:pt x="228" y="519"/>
                    <a:pt x="287" y="419"/>
                    <a:pt x="342" y="372"/>
                  </a:cubicBezTo>
                  <a:cubicBezTo>
                    <a:pt x="413" y="310"/>
                    <a:pt x="420" y="325"/>
                    <a:pt x="517" y="339"/>
                  </a:cubicBezTo>
                  <a:cubicBezTo>
                    <a:pt x="784" y="379"/>
                    <a:pt x="496" y="0"/>
                    <a:pt x="343" y="24"/>
                  </a:cubicBezTo>
                  <a:cubicBezTo>
                    <a:pt x="331" y="26"/>
                    <a:pt x="316" y="34"/>
                    <a:pt x="299" y="46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455140" y="3471655"/>
              <a:ext cx="879475" cy="1128713"/>
            </a:xfrm>
            <a:custGeom>
              <a:avLst/>
              <a:gdLst>
                <a:gd name="T0" fmla="*/ 3866 w 4130"/>
                <a:gd name="T1" fmla="*/ 2203 h 5307"/>
                <a:gd name="T2" fmla="*/ 2605 w 4130"/>
                <a:gd name="T3" fmla="*/ 5080 h 5307"/>
                <a:gd name="T4" fmla="*/ 264 w 4130"/>
                <a:gd name="T5" fmla="*/ 2932 h 5307"/>
                <a:gd name="T6" fmla="*/ 1586 w 4130"/>
                <a:gd name="T7" fmla="*/ 202 h 5307"/>
                <a:gd name="T8" fmla="*/ 3866 w 4130"/>
                <a:gd name="T9" fmla="*/ 2203 h 5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0" h="5307">
                  <a:moveTo>
                    <a:pt x="3866" y="2203"/>
                  </a:moveTo>
                  <a:cubicBezTo>
                    <a:pt x="4130" y="3510"/>
                    <a:pt x="3360" y="4868"/>
                    <a:pt x="2605" y="5080"/>
                  </a:cubicBezTo>
                  <a:cubicBezTo>
                    <a:pt x="1793" y="5307"/>
                    <a:pt x="528" y="4238"/>
                    <a:pt x="264" y="2932"/>
                  </a:cubicBezTo>
                  <a:cubicBezTo>
                    <a:pt x="0" y="1625"/>
                    <a:pt x="592" y="403"/>
                    <a:pt x="1586" y="202"/>
                  </a:cubicBezTo>
                  <a:cubicBezTo>
                    <a:pt x="2581" y="0"/>
                    <a:pt x="3602" y="896"/>
                    <a:pt x="3866" y="2203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472603" y="3611355"/>
              <a:ext cx="674688" cy="989013"/>
            </a:xfrm>
            <a:custGeom>
              <a:avLst/>
              <a:gdLst>
                <a:gd name="T0" fmla="*/ 1242 w 3165"/>
                <a:gd name="T1" fmla="*/ 3163 h 4646"/>
                <a:gd name="T2" fmla="*/ 434 w 3165"/>
                <a:gd name="T3" fmla="*/ 1420 h 4646"/>
                <a:gd name="T4" fmla="*/ 704 w 3165"/>
                <a:gd name="T5" fmla="*/ 0 h 4646"/>
                <a:gd name="T6" fmla="*/ 182 w 3165"/>
                <a:gd name="T7" fmla="*/ 2271 h 4646"/>
                <a:gd name="T8" fmla="*/ 2523 w 3165"/>
                <a:gd name="T9" fmla="*/ 4419 h 4646"/>
                <a:gd name="T10" fmla="*/ 3165 w 3165"/>
                <a:gd name="T11" fmla="*/ 3965 h 4646"/>
                <a:gd name="T12" fmla="*/ 1242 w 3165"/>
                <a:gd name="T13" fmla="*/ 3163 h 4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5" h="4646">
                  <a:moveTo>
                    <a:pt x="1242" y="3163"/>
                  </a:moveTo>
                  <a:cubicBezTo>
                    <a:pt x="860" y="2730"/>
                    <a:pt x="498" y="2000"/>
                    <a:pt x="434" y="1420"/>
                  </a:cubicBezTo>
                  <a:cubicBezTo>
                    <a:pt x="342" y="602"/>
                    <a:pt x="575" y="381"/>
                    <a:pt x="704" y="0"/>
                  </a:cubicBezTo>
                  <a:cubicBezTo>
                    <a:pt x="223" y="514"/>
                    <a:pt x="0" y="1372"/>
                    <a:pt x="182" y="2271"/>
                  </a:cubicBezTo>
                  <a:cubicBezTo>
                    <a:pt x="446" y="3577"/>
                    <a:pt x="1711" y="4646"/>
                    <a:pt x="2523" y="4419"/>
                  </a:cubicBezTo>
                  <a:cubicBezTo>
                    <a:pt x="2745" y="4356"/>
                    <a:pt x="2967" y="4195"/>
                    <a:pt x="3165" y="3965"/>
                  </a:cubicBezTo>
                  <a:cubicBezTo>
                    <a:pt x="2270" y="3951"/>
                    <a:pt x="1730" y="3718"/>
                    <a:pt x="1242" y="3163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923452" y="3656599"/>
              <a:ext cx="325438" cy="382588"/>
            </a:xfrm>
            <a:custGeom>
              <a:avLst/>
              <a:gdLst>
                <a:gd name="T0" fmla="*/ 1165 w 1529"/>
                <a:gd name="T1" fmla="*/ 602 h 1796"/>
                <a:gd name="T2" fmla="*/ 1308 w 1529"/>
                <a:gd name="T3" fmla="*/ 1632 h 1796"/>
                <a:gd name="T4" fmla="*/ 364 w 1529"/>
                <a:gd name="T5" fmla="*/ 1195 h 1796"/>
                <a:gd name="T6" fmla="*/ 221 w 1529"/>
                <a:gd name="T7" fmla="*/ 164 h 1796"/>
                <a:gd name="T8" fmla="*/ 1165 w 1529"/>
                <a:gd name="T9" fmla="*/ 602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9" h="1796">
                  <a:moveTo>
                    <a:pt x="1165" y="602"/>
                  </a:moveTo>
                  <a:cubicBezTo>
                    <a:pt x="1465" y="1007"/>
                    <a:pt x="1529" y="1469"/>
                    <a:pt x="1308" y="1632"/>
                  </a:cubicBezTo>
                  <a:cubicBezTo>
                    <a:pt x="1087" y="1796"/>
                    <a:pt x="664" y="1600"/>
                    <a:pt x="364" y="1195"/>
                  </a:cubicBezTo>
                  <a:cubicBezTo>
                    <a:pt x="64" y="789"/>
                    <a:pt x="0" y="328"/>
                    <a:pt x="221" y="164"/>
                  </a:cubicBezTo>
                  <a:cubicBezTo>
                    <a:pt x="442" y="0"/>
                    <a:pt x="865" y="196"/>
                    <a:pt x="1165" y="602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" name="Freeform 207"/>
          <p:cNvSpPr>
            <a:spLocks/>
          </p:cNvSpPr>
          <p:nvPr/>
        </p:nvSpPr>
        <p:spPr bwMode="auto">
          <a:xfrm>
            <a:off x="5899150" y="6073775"/>
            <a:ext cx="52388" cy="68263"/>
          </a:xfrm>
          <a:custGeom>
            <a:avLst/>
            <a:gdLst>
              <a:gd name="T0" fmla="*/ 179 w 243"/>
              <a:gd name="T1" fmla="*/ 30 h 314"/>
              <a:gd name="T2" fmla="*/ 20 w 243"/>
              <a:gd name="T3" fmla="*/ 253 h 314"/>
              <a:gd name="T4" fmla="*/ 70 w 243"/>
              <a:gd name="T5" fmla="*/ 282 h 314"/>
              <a:gd name="T6" fmla="*/ 220 w 243"/>
              <a:gd name="T7" fmla="*/ 71 h 314"/>
              <a:gd name="T8" fmla="*/ 179 w 243"/>
              <a:gd name="T9" fmla="*/ 3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314">
                <a:moveTo>
                  <a:pt x="179" y="30"/>
                </a:moveTo>
                <a:cubicBezTo>
                  <a:pt x="123" y="102"/>
                  <a:pt x="67" y="174"/>
                  <a:pt x="20" y="253"/>
                </a:cubicBezTo>
                <a:cubicBezTo>
                  <a:pt x="0" y="285"/>
                  <a:pt x="50" y="314"/>
                  <a:pt x="70" y="282"/>
                </a:cubicBezTo>
                <a:cubicBezTo>
                  <a:pt x="115" y="208"/>
                  <a:pt x="167" y="139"/>
                  <a:pt x="220" y="71"/>
                </a:cubicBezTo>
                <a:cubicBezTo>
                  <a:pt x="243" y="41"/>
                  <a:pt x="202" y="0"/>
                  <a:pt x="179" y="30"/>
                </a:cubicBezTo>
                <a:close/>
              </a:path>
            </a:pathLst>
          </a:custGeom>
          <a:solidFill>
            <a:srgbClr val="F9AB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208"/>
          <p:cNvSpPr>
            <a:spLocks/>
          </p:cNvSpPr>
          <p:nvPr/>
        </p:nvSpPr>
        <p:spPr bwMode="auto">
          <a:xfrm>
            <a:off x="5883275" y="6088063"/>
            <a:ext cx="15875" cy="11113"/>
          </a:xfrm>
          <a:custGeom>
            <a:avLst/>
            <a:gdLst>
              <a:gd name="T0" fmla="*/ 37 w 75"/>
              <a:gd name="T1" fmla="*/ 58 h 58"/>
              <a:gd name="T2" fmla="*/ 37 w 75"/>
              <a:gd name="T3" fmla="*/ 0 h 58"/>
              <a:gd name="T4" fmla="*/ 37 w 75"/>
              <a:gd name="T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8">
                <a:moveTo>
                  <a:pt x="37" y="58"/>
                </a:moveTo>
                <a:cubicBezTo>
                  <a:pt x="75" y="58"/>
                  <a:pt x="75" y="0"/>
                  <a:pt x="37" y="0"/>
                </a:cubicBezTo>
                <a:cubicBezTo>
                  <a:pt x="0" y="0"/>
                  <a:pt x="0" y="58"/>
                  <a:pt x="37" y="58"/>
                </a:cubicBezTo>
                <a:close/>
              </a:path>
            </a:pathLst>
          </a:custGeom>
          <a:solidFill>
            <a:srgbClr val="F9AB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39" name="Grupo 238"/>
          <p:cNvGrpSpPr/>
          <p:nvPr/>
        </p:nvGrpSpPr>
        <p:grpSpPr>
          <a:xfrm>
            <a:off x="10023915" y="2499310"/>
            <a:ext cx="1652588" cy="3073401"/>
            <a:chOff x="455140" y="2709655"/>
            <a:chExt cx="1652588" cy="3073401"/>
          </a:xfrm>
        </p:grpSpPr>
        <p:sp>
          <p:nvSpPr>
            <p:cNvPr id="240" name="Freeform 39"/>
            <p:cNvSpPr>
              <a:spLocks/>
            </p:cNvSpPr>
            <p:nvPr/>
          </p:nvSpPr>
          <p:spPr bwMode="auto">
            <a:xfrm>
              <a:off x="1129828" y="3793918"/>
              <a:ext cx="220663" cy="1901825"/>
            </a:xfrm>
            <a:custGeom>
              <a:avLst/>
              <a:gdLst>
                <a:gd name="T0" fmla="*/ 129 w 1034"/>
                <a:gd name="T1" fmla="*/ 8929 h 8930"/>
                <a:gd name="T2" fmla="*/ 114 w 1034"/>
                <a:gd name="T3" fmla="*/ 8915 h 8930"/>
                <a:gd name="T4" fmla="*/ 236 w 1034"/>
                <a:gd name="T5" fmla="*/ 8022 h 8930"/>
                <a:gd name="T6" fmla="*/ 308 w 1034"/>
                <a:gd name="T7" fmla="*/ 7842 h 8930"/>
                <a:gd name="T8" fmla="*/ 942 w 1034"/>
                <a:gd name="T9" fmla="*/ 3376 h 8930"/>
                <a:gd name="T10" fmla="*/ 813 w 1034"/>
                <a:gd name="T11" fmla="*/ 1419 h 8930"/>
                <a:gd name="T12" fmla="*/ 893 w 1034"/>
                <a:gd name="T13" fmla="*/ 16 h 8930"/>
                <a:gd name="T14" fmla="*/ 924 w 1034"/>
                <a:gd name="T15" fmla="*/ 6 h 8930"/>
                <a:gd name="T16" fmla="*/ 934 w 1034"/>
                <a:gd name="T17" fmla="*/ 37 h 8930"/>
                <a:gd name="T18" fmla="*/ 859 w 1034"/>
                <a:gd name="T19" fmla="*/ 1412 h 8930"/>
                <a:gd name="T20" fmla="*/ 988 w 1034"/>
                <a:gd name="T21" fmla="*/ 3379 h 8930"/>
                <a:gd name="T22" fmla="*/ 351 w 1034"/>
                <a:gd name="T23" fmla="*/ 7859 h 8930"/>
                <a:gd name="T24" fmla="*/ 278 w 1034"/>
                <a:gd name="T25" fmla="*/ 8039 h 8930"/>
                <a:gd name="T26" fmla="*/ 157 w 1034"/>
                <a:gd name="T27" fmla="*/ 8899 h 8930"/>
                <a:gd name="T28" fmla="*/ 143 w 1034"/>
                <a:gd name="T29" fmla="*/ 8929 h 8930"/>
                <a:gd name="T30" fmla="*/ 129 w 1034"/>
                <a:gd name="T31" fmla="*/ 8929 h 8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4" h="8930">
                  <a:moveTo>
                    <a:pt x="129" y="8929"/>
                  </a:moveTo>
                  <a:cubicBezTo>
                    <a:pt x="122" y="8927"/>
                    <a:pt x="117" y="8922"/>
                    <a:pt x="114" y="8915"/>
                  </a:cubicBezTo>
                  <a:cubicBezTo>
                    <a:pt x="0" y="8616"/>
                    <a:pt x="131" y="8286"/>
                    <a:pt x="236" y="8022"/>
                  </a:cubicBezTo>
                  <a:cubicBezTo>
                    <a:pt x="260" y="7962"/>
                    <a:pt x="284" y="7902"/>
                    <a:pt x="308" y="7842"/>
                  </a:cubicBezTo>
                  <a:cubicBezTo>
                    <a:pt x="457" y="7476"/>
                    <a:pt x="912" y="3764"/>
                    <a:pt x="942" y="3376"/>
                  </a:cubicBezTo>
                  <a:cubicBezTo>
                    <a:pt x="988" y="2748"/>
                    <a:pt x="911" y="2118"/>
                    <a:pt x="813" y="1419"/>
                  </a:cubicBezTo>
                  <a:cubicBezTo>
                    <a:pt x="750" y="992"/>
                    <a:pt x="672" y="461"/>
                    <a:pt x="893" y="16"/>
                  </a:cubicBezTo>
                  <a:cubicBezTo>
                    <a:pt x="899" y="5"/>
                    <a:pt x="912" y="0"/>
                    <a:pt x="924" y="6"/>
                  </a:cubicBezTo>
                  <a:cubicBezTo>
                    <a:pt x="935" y="12"/>
                    <a:pt x="940" y="25"/>
                    <a:pt x="934" y="37"/>
                  </a:cubicBezTo>
                  <a:cubicBezTo>
                    <a:pt x="720" y="468"/>
                    <a:pt x="797" y="992"/>
                    <a:pt x="859" y="1412"/>
                  </a:cubicBezTo>
                  <a:cubicBezTo>
                    <a:pt x="956" y="2114"/>
                    <a:pt x="1034" y="2747"/>
                    <a:pt x="988" y="3379"/>
                  </a:cubicBezTo>
                  <a:cubicBezTo>
                    <a:pt x="957" y="3775"/>
                    <a:pt x="501" y="7490"/>
                    <a:pt x="351" y="7859"/>
                  </a:cubicBezTo>
                  <a:cubicBezTo>
                    <a:pt x="326" y="7919"/>
                    <a:pt x="302" y="7979"/>
                    <a:pt x="278" y="8039"/>
                  </a:cubicBezTo>
                  <a:cubicBezTo>
                    <a:pt x="176" y="8296"/>
                    <a:pt x="49" y="8616"/>
                    <a:pt x="157" y="8899"/>
                  </a:cubicBezTo>
                  <a:cubicBezTo>
                    <a:pt x="161" y="8911"/>
                    <a:pt x="155" y="8924"/>
                    <a:pt x="143" y="8929"/>
                  </a:cubicBezTo>
                  <a:cubicBezTo>
                    <a:pt x="139" y="8930"/>
                    <a:pt x="134" y="8930"/>
                    <a:pt x="129" y="8929"/>
                  </a:cubicBezTo>
                  <a:close/>
                </a:path>
              </a:pathLst>
            </a:custGeom>
            <a:solidFill>
              <a:srgbClr val="9DB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40"/>
            <p:cNvSpPr>
              <a:spLocks/>
            </p:cNvSpPr>
            <p:nvPr/>
          </p:nvSpPr>
          <p:spPr bwMode="auto">
            <a:xfrm>
              <a:off x="1239365" y="3755818"/>
              <a:ext cx="165100" cy="98425"/>
            </a:xfrm>
            <a:custGeom>
              <a:avLst/>
              <a:gdLst>
                <a:gd name="T0" fmla="*/ 386 w 771"/>
                <a:gd name="T1" fmla="*/ 12 h 457"/>
                <a:gd name="T2" fmla="*/ 114 w 771"/>
                <a:gd name="T3" fmla="*/ 390 h 457"/>
                <a:gd name="T4" fmla="*/ 345 w 771"/>
                <a:gd name="T5" fmla="*/ 337 h 457"/>
                <a:gd name="T6" fmla="*/ 523 w 771"/>
                <a:gd name="T7" fmla="*/ 350 h 457"/>
                <a:gd name="T8" fmla="*/ 434 w 771"/>
                <a:gd name="T9" fmla="*/ 2 h 457"/>
                <a:gd name="T10" fmla="*/ 386 w 771"/>
                <a:gd name="T11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457">
                  <a:moveTo>
                    <a:pt x="386" y="12"/>
                  </a:moveTo>
                  <a:cubicBezTo>
                    <a:pt x="254" y="65"/>
                    <a:pt x="0" y="306"/>
                    <a:pt x="114" y="390"/>
                  </a:cubicBezTo>
                  <a:cubicBezTo>
                    <a:pt x="198" y="451"/>
                    <a:pt x="280" y="370"/>
                    <a:pt x="345" y="337"/>
                  </a:cubicBezTo>
                  <a:cubicBezTo>
                    <a:pt x="429" y="295"/>
                    <a:pt x="432" y="311"/>
                    <a:pt x="523" y="350"/>
                  </a:cubicBezTo>
                  <a:cubicBezTo>
                    <a:pt x="771" y="457"/>
                    <a:pt x="588" y="17"/>
                    <a:pt x="434" y="2"/>
                  </a:cubicBezTo>
                  <a:cubicBezTo>
                    <a:pt x="421" y="0"/>
                    <a:pt x="405" y="4"/>
                    <a:pt x="386" y="12"/>
                  </a:cubicBezTo>
                  <a:close/>
                </a:path>
              </a:pathLst>
            </a:custGeom>
            <a:solidFill>
              <a:srgbClr val="B4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41"/>
            <p:cNvSpPr>
              <a:spLocks/>
            </p:cNvSpPr>
            <p:nvPr/>
          </p:nvSpPr>
          <p:spPr bwMode="auto">
            <a:xfrm>
              <a:off x="953615" y="2709655"/>
              <a:ext cx="812800" cy="1074738"/>
            </a:xfrm>
            <a:custGeom>
              <a:avLst/>
              <a:gdLst>
                <a:gd name="T0" fmla="*/ 3744 w 3818"/>
                <a:gd name="T1" fmla="*/ 2569 h 5048"/>
                <a:gd name="T2" fmla="*/ 1797 w 3818"/>
                <a:gd name="T3" fmla="*/ 5033 h 5048"/>
                <a:gd name="T4" fmla="*/ 74 w 3818"/>
                <a:gd name="T5" fmla="*/ 2363 h 5048"/>
                <a:gd name="T6" fmla="*/ 2044 w 3818"/>
                <a:gd name="T7" fmla="*/ 56 h 5048"/>
                <a:gd name="T8" fmla="*/ 3744 w 3818"/>
                <a:gd name="T9" fmla="*/ 2569 h 5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8" h="5048">
                  <a:moveTo>
                    <a:pt x="3744" y="2569"/>
                  </a:moveTo>
                  <a:cubicBezTo>
                    <a:pt x="3669" y="3900"/>
                    <a:pt x="2581" y="5019"/>
                    <a:pt x="1797" y="5033"/>
                  </a:cubicBezTo>
                  <a:cubicBezTo>
                    <a:pt x="954" y="5048"/>
                    <a:pt x="0" y="3694"/>
                    <a:pt x="74" y="2363"/>
                  </a:cubicBezTo>
                  <a:cubicBezTo>
                    <a:pt x="149" y="1033"/>
                    <a:pt x="1031" y="0"/>
                    <a:pt x="2044" y="56"/>
                  </a:cubicBezTo>
                  <a:cubicBezTo>
                    <a:pt x="3057" y="113"/>
                    <a:pt x="3818" y="1238"/>
                    <a:pt x="3744" y="2569"/>
                  </a:cubicBezTo>
                  <a:close/>
                </a:path>
              </a:pathLst>
            </a:custGeom>
            <a:solidFill>
              <a:srgbClr val="95D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42"/>
            <p:cNvSpPr>
              <a:spLocks/>
            </p:cNvSpPr>
            <p:nvPr/>
          </p:nvSpPr>
          <p:spPr bwMode="auto">
            <a:xfrm>
              <a:off x="953615" y="2773155"/>
              <a:ext cx="539750" cy="1011238"/>
            </a:xfrm>
            <a:custGeom>
              <a:avLst/>
              <a:gdLst>
                <a:gd name="T0" fmla="*/ 874 w 2532"/>
                <a:gd name="T1" fmla="*/ 3197 h 4750"/>
                <a:gd name="T2" fmla="*/ 533 w 2532"/>
                <a:gd name="T3" fmla="*/ 1306 h 4750"/>
                <a:gd name="T4" fmla="*/ 1153 w 2532"/>
                <a:gd name="T5" fmla="*/ 0 h 4750"/>
                <a:gd name="T6" fmla="*/ 74 w 2532"/>
                <a:gd name="T7" fmla="*/ 2066 h 4750"/>
                <a:gd name="T8" fmla="*/ 1797 w 2532"/>
                <a:gd name="T9" fmla="*/ 4735 h 4750"/>
                <a:gd name="T10" fmla="*/ 2532 w 2532"/>
                <a:gd name="T11" fmla="*/ 4459 h 4750"/>
                <a:gd name="T12" fmla="*/ 874 w 2532"/>
                <a:gd name="T13" fmla="*/ 3197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2" h="4750">
                  <a:moveTo>
                    <a:pt x="874" y="3197"/>
                  </a:moveTo>
                  <a:cubicBezTo>
                    <a:pt x="615" y="2681"/>
                    <a:pt x="457" y="1885"/>
                    <a:pt x="533" y="1306"/>
                  </a:cubicBezTo>
                  <a:cubicBezTo>
                    <a:pt x="587" y="896"/>
                    <a:pt x="932" y="337"/>
                    <a:pt x="1153" y="0"/>
                  </a:cubicBezTo>
                  <a:cubicBezTo>
                    <a:pt x="558" y="376"/>
                    <a:pt x="126" y="1150"/>
                    <a:pt x="74" y="2066"/>
                  </a:cubicBezTo>
                  <a:cubicBezTo>
                    <a:pt x="0" y="3396"/>
                    <a:pt x="954" y="4750"/>
                    <a:pt x="1797" y="4735"/>
                  </a:cubicBezTo>
                  <a:cubicBezTo>
                    <a:pt x="2027" y="4731"/>
                    <a:pt x="2283" y="4631"/>
                    <a:pt x="2532" y="4459"/>
                  </a:cubicBezTo>
                  <a:cubicBezTo>
                    <a:pt x="1670" y="4219"/>
                    <a:pt x="1206" y="3857"/>
                    <a:pt x="874" y="3197"/>
                  </a:cubicBezTo>
                  <a:close/>
                </a:path>
              </a:pathLst>
            </a:custGeom>
            <a:solidFill>
              <a:srgbClr val="7D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43"/>
            <p:cNvSpPr>
              <a:spLocks/>
            </p:cNvSpPr>
            <p:nvPr/>
          </p:nvSpPr>
          <p:spPr bwMode="auto">
            <a:xfrm>
              <a:off x="1410021" y="2841417"/>
              <a:ext cx="277813" cy="404813"/>
            </a:xfrm>
            <a:custGeom>
              <a:avLst/>
              <a:gdLst>
                <a:gd name="T0" fmla="*/ 1113 w 1301"/>
                <a:gd name="T1" fmla="*/ 764 h 1900"/>
                <a:gd name="T2" fmla="*/ 991 w 1301"/>
                <a:gd name="T3" fmla="*/ 1798 h 1900"/>
                <a:gd name="T4" fmla="*/ 188 w 1301"/>
                <a:gd name="T5" fmla="*/ 1136 h 1900"/>
                <a:gd name="T6" fmla="*/ 310 w 1301"/>
                <a:gd name="T7" fmla="*/ 102 h 1900"/>
                <a:gd name="T8" fmla="*/ 1113 w 1301"/>
                <a:gd name="T9" fmla="*/ 764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900">
                  <a:moveTo>
                    <a:pt x="1113" y="764"/>
                  </a:moveTo>
                  <a:cubicBezTo>
                    <a:pt x="1301" y="1232"/>
                    <a:pt x="1246" y="1695"/>
                    <a:pt x="991" y="1798"/>
                  </a:cubicBezTo>
                  <a:cubicBezTo>
                    <a:pt x="736" y="1900"/>
                    <a:pt x="376" y="1604"/>
                    <a:pt x="188" y="1136"/>
                  </a:cubicBezTo>
                  <a:cubicBezTo>
                    <a:pt x="0" y="667"/>
                    <a:pt x="55" y="205"/>
                    <a:pt x="310" y="102"/>
                  </a:cubicBezTo>
                  <a:cubicBezTo>
                    <a:pt x="566" y="0"/>
                    <a:pt x="925" y="296"/>
                    <a:pt x="1113" y="764"/>
                  </a:cubicBezTo>
                  <a:close/>
                </a:path>
              </a:pathLst>
            </a:custGeom>
            <a:solidFill>
              <a:srgbClr val="E7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44"/>
            <p:cNvSpPr>
              <a:spLocks/>
            </p:cNvSpPr>
            <p:nvPr/>
          </p:nvSpPr>
          <p:spPr bwMode="auto">
            <a:xfrm>
              <a:off x="1096490" y="4647993"/>
              <a:ext cx="393700" cy="1135063"/>
            </a:xfrm>
            <a:custGeom>
              <a:avLst/>
              <a:gdLst>
                <a:gd name="T0" fmla="*/ 63 w 1851"/>
                <a:gd name="T1" fmla="*/ 5329 h 5329"/>
                <a:gd name="T2" fmla="*/ 40 w 1851"/>
                <a:gd name="T3" fmla="*/ 5309 h 5329"/>
                <a:gd name="T4" fmla="*/ 368 w 1851"/>
                <a:gd name="T5" fmla="*/ 4469 h 5329"/>
                <a:gd name="T6" fmla="*/ 481 w 1851"/>
                <a:gd name="T7" fmla="*/ 4311 h 5329"/>
                <a:gd name="T8" fmla="*/ 1069 w 1851"/>
                <a:gd name="T9" fmla="*/ 3288 h 5329"/>
                <a:gd name="T10" fmla="*/ 1402 w 1851"/>
                <a:gd name="T11" fmla="*/ 1356 h 5329"/>
                <a:gd name="T12" fmla="*/ 1807 w 1851"/>
                <a:gd name="T13" fmla="*/ 11 h 5329"/>
                <a:gd name="T14" fmla="*/ 1840 w 1851"/>
                <a:gd name="T15" fmla="*/ 8 h 5329"/>
                <a:gd name="T16" fmla="*/ 1843 w 1851"/>
                <a:gd name="T17" fmla="*/ 40 h 5329"/>
                <a:gd name="T18" fmla="*/ 1447 w 1851"/>
                <a:gd name="T19" fmla="*/ 1360 h 5329"/>
                <a:gd name="T20" fmla="*/ 1113 w 1851"/>
                <a:gd name="T21" fmla="*/ 3303 h 5329"/>
                <a:gd name="T22" fmla="*/ 518 w 1851"/>
                <a:gd name="T23" fmla="*/ 4338 h 5329"/>
                <a:gd name="T24" fmla="*/ 406 w 1851"/>
                <a:gd name="T25" fmla="*/ 4495 h 5329"/>
                <a:gd name="T26" fmla="*/ 86 w 1851"/>
                <a:gd name="T27" fmla="*/ 5303 h 5329"/>
                <a:gd name="T28" fmla="*/ 66 w 1851"/>
                <a:gd name="T29" fmla="*/ 5329 h 5329"/>
                <a:gd name="T30" fmla="*/ 63 w 1851"/>
                <a:gd name="T31" fmla="*/ 5329 h 5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1" h="5329">
                  <a:moveTo>
                    <a:pt x="63" y="5329"/>
                  </a:moveTo>
                  <a:cubicBezTo>
                    <a:pt x="52" y="5329"/>
                    <a:pt x="42" y="5321"/>
                    <a:pt x="40" y="5309"/>
                  </a:cubicBezTo>
                  <a:cubicBezTo>
                    <a:pt x="0" y="4991"/>
                    <a:pt x="204" y="4702"/>
                    <a:pt x="368" y="4469"/>
                  </a:cubicBezTo>
                  <a:cubicBezTo>
                    <a:pt x="405" y="4417"/>
                    <a:pt x="443" y="4364"/>
                    <a:pt x="481" y="4311"/>
                  </a:cubicBezTo>
                  <a:cubicBezTo>
                    <a:pt x="711" y="3990"/>
                    <a:pt x="948" y="3659"/>
                    <a:pt x="1069" y="3288"/>
                  </a:cubicBezTo>
                  <a:cubicBezTo>
                    <a:pt x="1260" y="2689"/>
                    <a:pt x="1332" y="2058"/>
                    <a:pt x="1402" y="1356"/>
                  </a:cubicBezTo>
                  <a:cubicBezTo>
                    <a:pt x="1440" y="926"/>
                    <a:pt x="1489" y="391"/>
                    <a:pt x="1807" y="11"/>
                  </a:cubicBezTo>
                  <a:cubicBezTo>
                    <a:pt x="1816" y="1"/>
                    <a:pt x="1830" y="0"/>
                    <a:pt x="1840" y="8"/>
                  </a:cubicBezTo>
                  <a:cubicBezTo>
                    <a:pt x="1849" y="16"/>
                    <a:pt x="1851" y="31"/>
                    <a:pt x="1843" y="40"/>
                  </a:cubicBezTo>
                  <a:cubicBezTo>
                    <a:pt x="1533" y="410"/>
                    <a:pt x="1486" y="937"/>
                    <a:pt x="1447" y="1360"/>
                  </a:cubicBezTo>
                  <a:cubicBezTo>
                    <a:pt x="1378" y="2066"/>
                    <a:pt x="1305" y="2699"/>
                    <a:pt x="1113" y="3303"/>
                  </a:cubicBezTo>
                  <a:cubicBezTo>
                    <a:pt x="990" y="3680"/>
                    <a:pt x="750" y="4014"/>
                    <a:pt x="518" y="4338"/>
                  </a:cubicBezTo>
                  <a:cubicBezTo>
                    <a:pt x="480" y="4391"/>
                    <a:pt x="443" y="4443"/>
                    <a:pt x="406" y="4495"/>
                  </a:cubicBezTo>
                  <a:cubicBezTo>
                    <a:pt x="246" y="4722"/>
                    <a:pt x="48" y="5003"/>
                    <a:pt x="86" y="5303"/>
                  </a:cubicBezTo>
                  <a:cubicBezTo>
                    <a:pt x="87" y="5316"/>
                    <a:pt x="78" y="5327"/>
                    <a:pt x="66" y="5329"/>
                  </a:cubicBezTo>
                  <a:cubicBezTo>
                    <a:pt x="65" y="5329"/>
                    <a:pt x="64" y="5329"/>
                    <a:pt x="63" y="5329"/>
                  </a:cubicBezTo>
                  <a:close/>
                </a:path>
              </a:pathLst>
            </a:custGeom>
            <a:solidFill>
              <a:srgbClr val="C1A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45"/>
            <p:cNvSpPr>
              <a:spLocks/>
            </p:cNvSpPr>
            <p:nvPr/>
          </p:nvSpPr>
          <p:spPr bwMode="auto">
            <a:xfrm>
              <a:off x="1398115" y="4613068"/>
              <a:ext cx="150813" cy="111125"/>
            </a:xfrm>
            <a:custGeom>
              <a:avLst/>
              <a:gdLst>
                <a:gd name="T0" fmla="*/ 444 w 714"/>
                <a:gd name="T1" fmla="*/ 3 h 526"/>
                <a:gd name="T2" fmla="*/ 91 w 714"/>
                <a:gd name="T3" fmla="*/ 307 h 526"/>
                <a:gd name="T4" fmla="*/ 328 w 714"/>
                <a:gd name="T5" fmla="*/ 310 h 526"/>
                <a:gd name="T6" fmla="*/ 498 w 714"/>
                <a:gd name="T7" fmla="*/ 364 h 526"/>
                <a:gd name="T8" fmla="*/ 493 w 714"/>
                <a:gd name="T9" fmla="*/ 4 h 526"/>
                <a:gd name="T10" fmla="*/ 444 w 714"/>
                <a:gd name="T11" fmla="*/ 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526">
                  <a:moveTo>
                    <a:pt x="444" y="3"/>
                  </a:moveTo>
                  <a:cubicBezTo>
                    <a:pt x="303" y="23"/>
                    <a:pt x="0" y="199"/>
                    <a:pt x="91" y="307"/>
                  </a:cubicBezTo>
                  <a:cubicBezTo>
                    <a:pt x="158" y="386"/>
                    <a:pt x="257" y="326"/>
                    <a:pt x="328" y="310"/>
                  </a:cubicBezTo>
                  <a:cubicBezTo>
                    <a:pt x="419" y="289"/>
                    <a:pt x="419" y="305"/>
                    <a:pt x="498" y="364"/>
                  </a:cubicBezTo>
                  <a:cubicBezTo>
                    <a:pt x="714" y="526"/>
                    <a:pt x="639" y="55"/>
                    <a:pt x="493" y="4"/>
                  </a:cubicBezTo>
                  <a:cubicBezTo>
                    <a:pt x="481" y="0"/>
                    <a:pt x="464" y="0"/>
                    <a:pt x="444" y="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46"/>
            <p:cNvSpPr>
              <a:spLocks/>
            </p:cNvSpPr>
            <p:nvPr/>
          </p:nvSpPr>
          <p:spPr bwMode="auto">
            <a:xfrm>
              <a:off x="1194915" y="3557380"/>
              <a:ext cx="912813" cy="1116013"/>
            </a:xfrm>
            <a:custGeom>
              <a:avLst/>
              <a:gdLst>
                <a:gd name="T0" fmla="*/ 3904 w 4288"/>
                <a:gd name="T1" fmla="*/ 3133 h 5243"/>
                <a:gd name="T2" fmla="*/ 1434 w 4288"/>
                <a:gd name="T3" fmla="*/ 5073 h 5243"/>
                <a:gd name="T4" fmla="*/ 384 w 4288"/>
                <a:gd name="T5" fmla="*/ 2075 h 5243"/>
                <a:gd name="T6" fmla="*/ 2839 w 4288"/>
                <a:gd name="T7" fmla="*/ 293 h 5243"/>
                <a:gd name="T8" fmla="*/ 3904 w 4288"/>
                <a:gd name="T9" fmla="*/ 3133 h 5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8" h="5243">
                  <a:moveTo>
                    <a:pt x="3904" y="3133"/>
                  </a:moveTo>
                  <a:cubicBezTo>
                    <a:pt x="3520" y="4410"/>
                    <a:pt x="2199" y="5243"/>
                    <a:pt x="1434" y="5073"/>
                  </a:cubicBezTo>
                  <a:cubicBezTo>
                    <a:pt x="610" y="4891"/>
                    <a:pt x="0" y="3351"/>
                    <a:pt x="384" y="2075"/>
                  </a:cubicBezTo>
                  <a:cubicBezTo>
                    <a:pt x="768" y="798"/>
                    <a:pt x="1868" y="0"/>
                    <a:pt x="2839" y="293"/>
                  </a:cubicBezTo>
                  <a:cubicBezTo>
                    <a:pt x="3811" y="585"/>
                    <a:pt x="4288" y="1857"/>
                    <a:pt x="3904" y="3133"/>
                  </a:cubicBezTo>
                  <a:close/>
                </a:path>
              </a:pathLst>
            </a:custGeom>
            <a:solidFill>
              <a:srgbClr val="E3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47"/>
            <p:cNvSpPr>
              <a:spLocks/>
            </p:cNvSpPr>
            <p:nvPr/>
          </p:nvSpPr>
          <p:spPr bwMode="auto">
            <a:xfrm>
              <a:off x="1194915" y="3625643"/>
              <a:ext cx="471488" cy="1022350"/>
            </a:xfrm>
            <a:custGeom>
              <a:avLst/>
              <a:gdLst>
                <a:gd name="T0" fmla="*/ 897 w 2214"/>
                <a:gd name="T1" fmla="*/ 3043 h 4804"/>
                <a:gd name="T2" fmla="*/ 1008 w 2214"/>
                <a:gd name="T3" fmla="*/ 1125 h 4804"/>
                <a:gd name="T4" fmla="*/ 1917 w 2214"/>
                <a:gd name="T5" fmla="*/ 0 h 4804"/>
                <a:gd name="T6" fmla="*/ 384 w 2214"/>
                <a:gd name="T7" fmla="*/ 1756 h 4804"/>
                <a:gd name="T8" fmla="*/ 1434 w 2214"/>
                <a:gd name="T9" fmla="*/ 4754 h 4804"/>
                <a:gd name="T10" fmla="*/ 2214 w 2214"/>
                <a:gd name="T11" fmla="*/ 4658 h 4804"/>
                <a:gd name="T12" fmla="*/ 897 w 2214"/>
                <a:gd name="T13" fmla="*/ 3043 h 4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4" h="4804">
                  <a:moveTo>
                    <a:pt x="897" y="3043"/>
                  </a:moveTo>
                  <a:cubicBezTo>
                    <a:pt x="765" y="2481"/>
                    <a:pt x="791" y="1667"/>
                    <a:pt x="1008" y="1125"/>
                  </a:cubicBezTo>
                  <a:cubicBezTo>
                    <a:pt x="1314" y="360"/>
                    <a:pt x="1623" y="275"/>
                    <a:pt x="1917" y="0"/>
                  </a:cubicBezTo>
                  <a:cubicBezTo>
                    <a:pt x="1251" y="226"/>
                    <a:pt x="648" y="878"/>
                    <a:pt x="384" y="1756"/>
                  </a:cubicBezTo>
                  <a:cubicBezTo>
                    <a:pt x="0" y="3032"/>
                    <a:pt x="610" y="4572"/>
                    <a:pt x="1434" y="4754"/>
                  </a:cubicBezTo>
                  <a:cubicBezTo>
                    <a:pt x="1658" y="4804"/>
                    <a:pt x="1931" y="4767"/>
                    <a:pt x="2214" y="4658"/>
                  </a:cubicBezTo>
                  <a:cubicBezTo>
                    <a:pt x="1431" y="4222"/>
                    <a:pt x="1066" y="3762"/>
                    <a:pt x="897" y="3043"/>
                  </a:cubicBezTo>
                  <a:close/>
                </a:path>
              </a:pathLst>
            </a:custGeom>
            <a:solidFill>
              <a:srgbClr val="DA6C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48"/>
            <p:cNvSpPr>
              <a:spLocks/>
            </p:cNvSpPr>
            <p:nvPr/>
          </p:nvSpPr>
          <p:spPr bwMode="auto">
            <a:xfrm>
              <a:off x="1787053" y="3755818"/>
              <a:ext cx="241300" cy="401638"/>
            </a:xfrm>
            <a:custGeom>
              <a:avLst/>
              <a:gdLst>
                <a:gd name="T0" fmla="*/ 1060 w 1133"/>
                <a:gd name="T1" fmla="*/ 871 h 1887"/>
                <a:gd name="T2" fmla="*/ 699 w 1133"/>
                <a:gd name="T3" fmla="*/ 1847 h 1887"/>
                <a:gd name="T4" fmla="*/ 73 w 1133"/>
                <a:gd name="T5" fmla="*/ 1016 h 1887"/>
                <a:gd name="T6" fmla="*/ 434 w 1133"/>
                <a:gd name="T7" fmla="*/ 39 h 1887"/>
                <a:gd name="T8" fmla="*/ 1060 w 1133"/>
                <a:gd name="T9" fmla="*/ 871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3" h="1887">
                  <a:moveTo>
                    <a:pt x="1060" y="871"/>
                  </a:moveTo>
                  <a:cubicBezTo>
                    <a:pt x="1133" y="1370"/>
                    <a:pt x="971" y="1807"/>
                    <a:pt x="699" y="1847"/>
                  </a:cubicBezTo>
                  <a:cubicBezTo>
                    <a:pt x="427" y="1887"/>
                    <a:pt x="147" y="1515"/>
                    <a:pt x="73" y="1016"/>
                  </a:cubicBezTo>
                  <a:cubicBezTo>
                    <a:pt x="0" y="516"/>
                    <a:pt x="162" y="79"/>
                    <a:pt x="434" y="39"/>
                  </a:cubicBezTo>
                  <a:cubicBezTo>
                    <a:pt x="706" y="0"/>
                    <a:pt x="986" y="372"/>
                    <a:pt x="1060" y="871"/>
                  </a:cubicBezTo>
                  <a:close/>
                </a:path>
              </a:pathLst>
            </a:custGeom>
            <a:solidFill>
              <a:srgbClr val="EAD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49"/>
            <p:cNvSpPr>
              <a:spLocks/>
            </p:cNvSpPr>
            <p:nvPr/>
          </p:nvSpPr>
          <p:spPr bwMode="auto">
            <a:xfrm>
              <a:off x="977428" y="4568618"/>
              <a:ext cx="236538" cy="1177925"/>
            </a:xfrm>
            <a:custGeom>
              <a:avLst/>
              <a:gdLst>
                <a:gd name="T0" fmla="*/ 1069 w 1113"/>
                <a:gd name="T1" fmla="*/ 5535 h 5536"/>
                <a:gd name="T2" fmla="*/ 1046 w 1113"/>
                <a:gd name="T3" fmla="*/ 5525 h 5536"/>
                <a:gd name="T4" fmla="*/ 938 w 1113"/>
                <a:gd name="T5" fmla="*/ 4630 h 5536"/>
                <a:gd name="T6" fmla="*/ 963 w 1113"/>
                <a:gd name="T7" fmla="*/ 4438 h 5536"/>
                <a:gd name="T8" fmla="*/ 998 w 1113"/>
                <a:gd name="T9" fmla="*/ 3258 h 5536"/>
                <a:gd name="T10" fmla="*/ 378 w 1113"/>
                <a:gd name="T11" fmla="*/ 1398 h 5536"/>
                <a:gd name="T12" fmla="*/ 101 w 1113"/>
                <a:gd name="T13" fmla="*/ 21 h 5536"/>
                <a:gd name="T14" fmla="*/ 128 w 1113"/>
                <a:gd name="T15" fmla="*/ 3 h 5536"/>
                <a:gd name="T16" fmla="*/ 146 w 1113"/>
                <a:gd name="T17" fmla="*/ 30 h 5536"/>
                <a:gd name="T18" fmla="*/ 421 w 1113"/>
                <a:gd name="T19" fmla="*/ 1380 h 5536"/>
                <a:gd name="T20" fmla="*/ 1043 w 1113"/>
                <a:gd name="T21" fmla="*/ 3250 h 5536"/>
                <a:gd name="T22" fmla="*/ 1008 w 1113"/>
                <a:gd name="T23" fmla="*/ 4444 h 5536"/>
                <a:gd name="T24" fmla="*/ 983 w 1113"/>
                <a:gd name="T25" fmla="*/ 4636 h 5536"/>
                <a:gd name="T26" fmla="*/ 1083 w 1113"/>
                <a:gd name="T27" fmla="*/ 5499 h 5536"/>
                <a:gd name="T28" fmla="*/ 1078 w 1113"/>
                <a:gd name="T29" fmla="*/ 5531 h 5536"/>
                <a:gd name="T30" fmla="*/ 1069 w 1113"/>
                <a:gd name="T31" fmla="*/ 5535 h 5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3" h="5536">
                  <a:moveTo>
                    <a:pt x="1069" y="5535"/>
                  </a:moveTo>
                  <a:cubicBezTo>
                    <a:pt x="1060" y="5536"/>
                    <a:pt x="1051" y="5533"/>
                    <a:pt x="1046" y="5525"/>
                  </a:cubicBezTo>
                  <a:cubicBezTo>
                    <a:pt x="860" y="5264"/>
                    <a:pt x="903" y="4913"/>
                    <a:pt x="938" y="4630"/>
                  </a:cubicBezTo>
                  <a:cubicBezTo>
                    <a:pt x="946" y="4566"/>
                    <a:pt x="954" y="4502"/>
                    <a:pt x="963" y="4438"/>
                  </a:cubicBezTo>
                  <a:cubicBezTo>
                    <a:pt x="1014" y="4046"/>
                    <a:pt x="1067" y="3642"/>
                    <a:pt x="998" y="3258"/>
                  </a:cubicBezTo>
                  <a:cubicBezTo>
                    <a:pt x="883" y="2640"/>
                    <a:pt x="649" y="2050"/>
                    <a:pt x="378" y="1398"/>
                  </a:cubicBezTo>
                  <a:cubicBezTo>
                    <a:pt x="210" y="1001"/>
                    <a:pt x="0" y="507"/>
                    <a:pt x="101" y="21"/>
                  </a:cubicBezTo>
                  <a:cubicBezTo>
                    <a:pt x="104" y="8"/>
                    <a:pt x="116" y="0"/>
                    <a:pt x="128" y="3"/>
                  </a:cubicBezTo>
                  <a:cubicBezTo>
                    <a:pt x="141" y="6"/>
                    <a:pt x="149" y="18"/>
                    <a:pt x="146" y="30"/>
                  </a:cubicBezTo>
                  <a:cubicBezTo>
                    <a:pt x="48" y="502"/>
                    <a:pt x="255" y="989"/>
                    <a:pt x="421" y="1380"/>
                  </a:cubicBezTo>
                  <a:cubicBezTo>
                    <a:pt x="693" y="2035"/>
                    <a:pt x="927" y="2627"/>
                    <a:pt x="1043" y="3250"/>
                  </a:cubicBezTo>
                  <a:cubicBezTo>
                    <a:pt x="1113" y="3641"/>
                    <a:pt x="1060" y="4049"/>
                    <a:pt x="1008" y="4444"/>
                  </a:cubicBezTo>
                  <a:cubicBezTo>
                    <a:pt x="1000" y="4508"/>
                    <a:pt x="991" y="4572"/>
                    <a:pt x="983" y="4636"/>
                  </a:cubicBezTo>
                  <a:cubicBezTo>
                    <a:pt x="950" y="4910"/>
                    <a:pt x="908" y="5252"/>
                    <a:pt x="1083" y="5499"/>
                  </a:cubicBezTo>
                  <a:cubicBezTo>
                    <a:pt x="1090" y="5509"/>
                    <a:pt x="1088" y="5524"/>
                    <a:pt x="1078" y="5531"/>
                  </a:cubicBezTo>
                  <a:cubicBezTo>
                    <a:pt x="1075" y="5533"/>
                    <a:pt x="1072" y="5534"/>
                    <a:pt x="1069" y="5535"/>
                  </a:cubicBezTo>
                  <a:close/>
                </a:path>
              </a:pathLst>
            </a:custGeom>
            <a:solidFill>
              <a:srgbClr val="CD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50"/>
            <p:cNvSpPr>
              <a:spLocks/>
            </p:cNvSpPr>
            <p:nvPr/>
          </p:nvSpPr>
          <p:spPr bwMode="auto">
            <a:xfrm>
              <a:off x="926628" y="4524168"/>
              <a:ext cx="166688" cy="111125"/>
            </a:xfrm>
            <a:custGeom>
              <a:avLst/>
              <a:gdLst>
                <a:gd name="T0" fmla="*/ 299 w 784"/>
                <a:gd name="T1" fmla="*/ 46 h 519"/>
                <a:gd name="T2" fmla="*/ 132 w 784"/>
                <a:gd name="T3" fmla="*/ 481 h 519"/>
                <a:gd name="T4" fmla="*/ 342 w 784"/>
                <a:gd name="T5" fmla="*/ 372 h 519"/>
                <a:gd name="T6" fmla="*/ 517 w 784"/>
                <a:gd name="T7" fmla="*/ 339 h 519"/>
                <a:gd name="T8" fmla="*/ 343 w 784"/>
                <a:gd name="T9" fmla="*/ 24 h 519"/>
                <a:gd name="T10" fmla="*/ 299 w 784"/>
                <a:gd name="T11" fmla="*/ 4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4" h="519">
                  <a:moveTo>
                    <a:pt x="299" y="46"/>
                  </a:moveTo>
                  <a:cubicBezTo>
                    <a:pt x="185" y="131"/>
                    <a:pt x="0" y="429"/>
                    <a:pt x="132" y="481"/>
                  </a:cubicBezTo>
                  <a:cubicBezTo>
                    <a:pt x="228" y="519"/>
                    <a:pt x="287" y="419"/>
                    <a:pt x="342" y="372"/>
                  </a:cubicBezTo>
                  <a:cubicBezTo>
                    <a:pt x="413" y="310"/>
                    <a:pt x="420" y="325"/>
                    <a:pt x="517" y="339"/>
                  </a:cubicBezTo>
                  <a:cubicBezTo>
                    <a:pt x="784" y="379"/>
                    <a:pt x="496" y="0"/>
                    <a:pt x="343" y="24"/>
                  </a:cubicBezTo>
                  <a:cubicBezTo>
                    <a:pt x="331" y="26"/>
                    <a:pt x="316" y="34"/>
                    <a:pt x="299" y="46"/>
                  </a:cubicBezTo>
                  <a:close/>
                </a:path>
              </a:pathLst>
            </a:custGeom>
            <a:solidFill>
              <a:srgbClr val="EAC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51"/>
            <p:cNvSpPr>
              <a:spLocks/>
            </p:cNvSpPr>
            <p:nvPr/>
          </p:nvSpPr>
          <p:spPr bwMode="auto">
            <a:xfrm>
              <a:off x="455140" y="3471655"/>
              <a:ext cx="879475" cy="1128713"/>
            </a:xfrm>
            <a:custGeom>
              <a:avLst/>
              <a:gdLst>
                <a:gd name="T0" fmla="*/ 3866 w 4130"/>
                <a:gd name="T1" fmla="*/ 2203 h 5307"/>
                <a:gd name="T2" fmla="*/ 2605 w 4130"/>
                <a:gd name="T3" fmla="*/ 5080 h 5307"/>
                <a:gd name="T4" fmla="*/ 264 w 4130"/>
                <a:gd name="T5" fmla="*/ 2932 h 5307"/>
                <a:gd name="T6" fmla="*/ 1586 w 4130"/>
                <a:gd name="T7" fmla="*/ 202 h 5307"/>
                <a:gd name="T8" fmla="*/ 3866 w 4130"/>
                <a:gd name="T9" fmla="*/ 2203 h 5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0" h="5307">
                  <a:moveTo>
                    <a:pt x="3866" y="2203"/>
                  </a:moveTo>
                  <a:cubicBezTo>
                    <a:pt x="4130" y="3510"/>
                    <a:pt x="3360" y="4868"/>
                    <a:pt x="2605" y="5080"/>
                  </a:cubicBezTo>
                  <a:cubicBezTo>
                    <a:pt x="1793" y="5307"/>
                    <a:pt x="528" y="4238"/>
                    <a:pt x="264" y="2932"/>
                  </a:cubicBezTo>
                  <a:cubicBezTo>
                    <a:pt x="0" y="1625"/>
                    <a:pt x="592" y="403"/>
                    <a:pt x="1586" y="202"/>
                  </a:cubicBezTo>
                  <a:cubicBezTo>
                    <a:pt x="2581" y="0"/>
                    <a:pt x="3602" y="896"/>
                    <a:pt x="3866" y="2203"/>
                  </a:cubicBezTo>
                  <a:close/>
                </a:path>
              </a:pathLst>
            </a:custGeom>
            <a:solidFill>
              <a:srgbClr val="FB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52"/>
            <p:cNvSpPr>
              <a:spLocks/>
            </p:cNvSpPr>
            <p:nvPr/>
          </p:nvSpPr>
          <p:spPr bwMode="auto">
            <a:xfrm>
              <a:off x="472603" y="3611355"/>
              <a:ext cx="674688" cy="989013"/>
            </a:xfrm>
            <a:custGeom>
              <a:avLst/>
              <a:gdLst>
                <a:gd name="T0" fmla="*/ 1242 w 3165"/>
                <a:gd name="T1" fmla="*/ 3163 h 4646"/>
                <a:gd name="T2" fmla="*/ 434 w 3165"/>
                <a:gd name="T3" fmla="*/ 1420 h 4646"/>
                <a:gd name="T4" fmla="*/ 704 w 3165"/>
                <a:gd name="T5" fmla="*/ 0 h 4646"/>
                <a:gd name="T6" fmla="*/ 182 w 3165"/>
                <a:gd name="T7" fmla="*/ 2271 h 4646"/>
                <a:gd name="T8" fmla="*/ 2523 w 3165"/>
                <a:gd name="T9" fmla="*/ 4419 h 4646"/>
                <a:gd name="T10" fmla="*/ 3165 w 3165"/>
                <a:gd name="T11" fmla="*/ 3965 h 4646"/>
                <a:gd name="T12" fmla="*/ 1242 w 3165"/>
                <a:gd name="T13" fmla="*/ 3163 h 4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5" h="4646">
                  <a:moveTo>
                    <a:pt x="1242" y="3163"/>
                  </a:moveTo>
                  <a:cubicBezTo>
                    <a:pt x="860" y="2730"/>
                    <a:pt x="498" y="2000"/>
                    <a:pt x="434" y="1420"/>
                  </a:cubicBezTo>
                  <a:cubicBezTo>
                    <a:pt x="342" y="602"/>
                    <a:pt x="575" y="381"/>
                    <a:pt x="704" y="0"/>
                  </a:cubicBezTo>
                  <a:cubicBezTo>
                    <a:pt x="223" y="514"/>
                    <a:pt x="0" y="1372"/>
                    <a:pt x="182" y="2271"/>
                  </a:cubicBezTo>
                  <a:cubicBezTo>
                    <a:pt x="446" y="3577"/>
                    <a:pt x="1711" y="4646"/>
                    <a:pt x="2523" y="4419"/>
                  </a:cubicBezTo>
                  <a:cubicBezTo>
                    <a:pt x="2745" y="4356"/>
                    <a:pt x="2967" y="4195"/>
                    <a:pt x="3165" y="3965"/>
                  </a:cubicBezTo>
                  <a:cubicBezTo>
                    <a:pt x="2270" y="3951"/>
                    <a:pt x="1730" y="3718"/>
                    <a:pt x="1242" y="3163"/>
                  </a:cubicBezTo>
                  <a:close/>
                </a:path>
              </a:pathLst>
            </a:custGeom>
            <a:solidFill>
              <a:srgbClr val="F9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53"/>
            <p:cNvSpPr>
              <a:spLocks/>
            </p:cNvSpPr>
            <p:nvPr/>
          </p:nvSpPr>
          <p:spPr bwMode="auto">
            <a:xfrm>
              <a:off x="923452" y="3656599"/>
              <a:ext cx="325438" cy="382588"/>
            </a:xfrm>
            <a:custGeom>
              <a:avLst/>
              <a:gdLst>
                <a:gd name="T0" fmla="*/ 1165 w 1529"/>
                <a:gd name="T1" fmla="*/ 602 h 1796"/>
                <a:gd name="T2" fmla="*/ 1308 w 1529"/>
                <a:gd name="T3" fmla="*/ 1632 h 1796"/>
                <a:gd name="T4" fmla="*/ 364 w 1529"/>
                <a:gd name="T5" fmla="*/ 1195 h 1796"/>
                <a:gd name="T6" fmla="*/ 221 w 1529"/>
                <a:gd name="T7" fmla="*/ 164 h 1796"/>
                <a:gd name="T8" fmla="*/ 1165 w 1529"/>
                <a:gd name="T9" fmla="*/ 602 h 1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9" h="1796">
                  <a:moveTo>
                    <a:pt x="1165" y="602"/>
                  </a:moveTo>
                  <a:cubicBezTo>
                    <a:pt x="1465" y="1007"/>
                    <a:pt x="1529" y="1469"/>
                    <a:pt x="1308" y="1632"/>
                  </a:cubicBezTo>
                  <a:cubicBezTo>
                    <a:pt x="1087" y="1796"/>
                    <a:pt x="664" y="1600"/>
                    <a:pt x="364" y="1195"/>
                  </a:cubicBezTo>
                  <a:cubicBezTo>
                    <a:pt x="64" y="789"/>
                    <a:pt x="0" y="328"/>
                    <a:pt x="221" y="164"/>
                  </a:cubicBezTo>
                  <a:cubicBezTo>
                    <a:pt x="442" y="0"/>
                    <a:pt x="865" y="196"/>
                    <a:pt x="1165" y="602"/>
                  </a:cubicBezTo>
                  <a:close/>
                </a:path>
              </a:pathLst>
            </a:custGeom>
            <a:solidFill>
              <a:srgbClr val="FDD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321972" y="115910"/>
            <a:ext cx="11487955" cy="6503457"/>
            <a:chOff x="2763547" y="821588"/>
            <a:chExt cx="6572250" cy="4408488"/>
          </a:xfrm>
        </p:grpSpPr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8580147" y="835875"/>
              <a:ext cx="63500" cy="49213"/>
            </a:xfrm>
            <a:custGeom>
              <a:avLst/>
              <a:gdLst>
                <a:gd name="T0" fmla="*/ 328 w 328"/>
                <a:gd name="T1" fmla="*/ 256 h 256"/>
                <a:gd name="T2" fmla="*/ 313 w 328"/>
                <a:gd name="T3" fmla="*/ 0 h 256"/>
                <a:gd name="T4" fmla="*/ 0 w 328"/>
                <a:gd name="T5" fmla="*/ 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56">
                  <a:moveTo>
                    <a:pt x="328" y="256"/>
                  </a:moveTo>
                  <a:cubicBezTo>
                    <a:pt x="318" y="172"/>
                    <a:pt x="313" y="86"/>
                    <a:pt x="313" y="0"/>
                  </a:cubicBezTo>
                  <a:lnTo>
                    <a:pt x="0" y="1"/>
                  </a:ln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3560472" y="821588"/>
              <a:ext cx="4910137" cy="36513"/>
            </a:xfrm>
            <a:custGeom>
              <a:avLst/>
              <a:gdLst>
                <a:gd name="T0" fmla="*/ 24956 w 25330"/>
                <a:gd name="T1" fmla="*/ 1 h 184"/>
                <a:gd name="T2" fmla="*/ 24365 w 25330"/>
                <a:gd name="T3" fmla="*/ 148 h 184"/>
                <a:gd name="T4" fmla="*/ 24364 w 25330"/>
                <a:gd name="T5" fmla="*/ 2 h 184"/>
                <a:gd name="T6" fmla="*/ 23173 w 25330"/>
                <a:gd name="T7" fmla="*/ 150 h 184"/>
                <a:gd name="T8" fmla="*/ 23545 w 25330"/>
                <a:gd name="T9" fmla="*/ 76 h 184"/>
                <a:gd name="T10" fmla="*/ 22207 w 25330"/>
                <a:gd name="T11" fmla="*/ 78 h 184"/>
                <a:gd name="T12" fmla="*/ 22581 w 25330"/>
                <a:gd name="T13" fmla="*/ 150 h 184"/>
                <a:gd name="T14" fmla="*/ 21388 w 25330"/>
                <a:gd name="T15" fmla="*/ 6 h 184"/>
                <a:gd name="T16" fmla="*/ 20797 w 25330"/>
                <a:gd name="T17" fmla="*/ 153 h 184"/>
                <a:gd name="T18" fmla="*/ 20796 w 25330"/>
                <a:gd name="T19" fmla="*/ 7 h 184"/>
                <a:gd name="T20" fmla="*/ 19605 w 25330"/>
                <a:gd name="T21" fmla="*/ 155 h 184"/>
                <a:gd name="T22" fmla="*/ 19977 w 25330"/>
                <a:gd name="T23" fmla="*/ 81 h 184"/>
                <a:gd name="T24" fmla="*/ 18639 w 25330"/>
                <a:gd name="T25" fmla="*/ 83 h 184"/>
                <a:gd name="T26" fmla="*/ 19013 w 25330"/>
                <a:gd name="T27" fmla="*/ 156 h 184"/>
                <a:gd name="T28" fmla="*/ 17820 w 25330"/>
                <a:gd name="T29" fmla="*/ 11 h 184"/>
                <a:gd name="T30" fmla="*/ 17229 w 25330"/>
                <a:gd name="T31" fmla="*/ 158 h 184"/>
                <a:gd name="T32" fmla="*/ 17228 w 25330"/>
                <a:gd name="T33" fmla="*/ 12 h 184"/>
                <a:gd name="T34" fmla="*/ 16037 w 25330"/>
                <a:gd name="T35" fmla="*/ 160 h 184"/>
                <a:gd name="T36" fmla="*/ 16409 w 25330"/>
                <a:gd name="T37" fmla="*/ 86 h 184"/>
                <a:gd name="T38" fmla="*/ 15071 w 25330"/>
                <a:gd name="T39" fmla="*/ 88 h 184"/>
                <a:gd name="T40" fmla="*/ 15445 w 25330"/>
                <a:gd name="T41" fmla="*/ 161 h 184"/>
                <a:gd name="T42" fmla="*/ 14252 w 25330"/>
                <a:gd name="T43" fmla="*/ 17 h 184"/>
                <a:gd name="T44" fmla="*/ 13661 w 25330"/>
                <a:gd name="T45" fmla="*/ 163 h 184"/>
                <a:gd name="T46" fmla="*/ 13660 w 25330"/>
                <a:gd name="T47" fmla="*/ 17 h 184"/>
                <a:gd name="T48" fmla="*/ 12469 w 25330"/>
                <a:gd name="T49" fmla="*/ 165 h 184"/>
                <a:gd name="T50" fmla="*/ 12841 w 25330"/>
                <a:gd name="T51" fmla="*/ 92 h 184"/>
                <a:gd name="T52" fmla="*/ 11503 w 25330"/>
                <a:gd name="T53" fmla="*/ 94 h 184"/>
                <a:gd name="T54" fmla="*/ 11877 w 25330"/>
                <a:gd name="T55" fmla="*/ 166 h 184"/>
                <a:gd name="T56" fmla="*/ 10684 w 25330"/>
                <a:gd name="T57" fmla="*/ 22 h 184"/>
                <a:gd name="T58" fmla="*/ 10093 w 25330"/>
                <a:gd name="T59" fmla="*/ 169 h 184"/>
                <a:gd name="T60" fmla="*/ 10092 w 25330"/>
                <a:gd name="T61" fmla="*/ 23 h 184"/>
                <a:gd name="T62" fmla="*/ 8901 w 25330"/>
                <a:gd name="T63" fmla="*/ 170 h 184"/>
                <a:gd name="T64" fmla="*/ 9273 w 25330"/>
                <a:gd name="T65" fmla="*/ 97 h 184"/>
                <a:gd name="T66" fmla="*/ 7935 w 25330"/>
                <a:gd name="T67" fmla="*/ 99 h 184"/>
                <a:gd name="T68" fmla="*/ 8309 w 25330"/>
                <a:gd name="T69" fmla="*/ 171 h 184"/>
                <a:gd name="T70" fmla="*/ 7116 w 25330"/>
                <a:gd name="T71" fmla="*/ 27 h 184"/>
                <a:gd name="T72" fmla="*/ 6525 w 25330"/>
                <a:gd name="T73" fmla="*/ 174 h 184"/>
                <a:gd name="T74" fmla="*/ 6524 w 25330"/>
                <a:gd name="T75" fmla="*/ 28 h 184"/>
                <a:gd name="T76" fmla="*/ 5333 w 25330"/>
                <a:gd name="T77" fmla="*/ 176 h 184"/>
                <a:gd name="T78" fmla="*/ 5705 w 25330"/>
                <a:gd name="T79" fmla="*/ 102 h 184"/>
                <a:gd name="T80" fmla="*/ 4367 w 25330"/>
                <a:gd name="T81" fmla="*/ 104 h 184"/>
                <a:gd name="T82" fmla="*/ 4741 w 25330"/>
                <a:gd name="T83" fmla="*/ 177 h 184"/>
                <a:gd name="T84" fmla="*/ 3548 w 25330"/>
                <a:gd name="T85" fmla="*/ 32 h 184"/>
                <a:gd name="T86" fmla="*/ 2957 w 25330"/>
                <a:gd name="T87" fmla="*/ 179 h 184"/>
                <a:gd name="T88" fmla="*/ 2956 w 25330"/>
                <a:gd name="T89" fmla="*/ 33 h 184"/>
                <a:gd name="T90" fmla="*/ 1765 w 25330"/>
                <a:gd name="T91" fmla="*/ 181 h 184"/>
                <a:gd name="T92" fmla="*/ 2137 w 25330"/>
                <a:gd name="T93" fmla="*/ 107 h 184"/>
                <a:gd name="T94" fmla="*/ 799 w 25330"/>
                <a:gd name="T95" fmla="*/ 109 h 184"/>
                <a:gd name="T96" fmla="*/ 1173 w 25330"/>
                <a:gd name="T97" fmla="*/ 182 h 184"/>
                <a:gd name="T98" fmla="*/ 73 w 25330"/>
                <a:gd name="T99" fmla="*/ 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30" h="184">
                  <a:moveTo>
                    <a:pt x="25257" y="146"/>
                  </a:moveTo>
                  <a:lnTo>
                    <a:pt x="24957" y="147"/>
                  </a:lnTo>
                  <a:cubicBezTo>
                    <a:pt x="24916" y="147"/>
                    <a:pt x="24884" y="114"/>
                    <a:pt x="24883" y="74"/>
                  </a:cubicBezTo>
                  <a:cubicBezTo>
                    <a:pt x="24883" y="34"/>
                    <a:pt x="24916" y="1"/>
                    <a:pt x="24956" y="1"/>
                  </a:cubicBezTo>
                  <a:lnTo>
                    <a:pt x="25256" y="0"/>
                  </a:lnTo>
                  <a:cubicBezTo>
                    <a:pt x="25297" y="0"/>
                    <a:pt x="25329" y="33"/>
                    <a:pt x="25329" y="73"/>
                  </a:cubicBezTo>
                  <a:cubicBezTo>
                    <a:pt x="25330" y="114"/>
                    <a:pt x="25297" y="146"/>
                    <a:pt x="25257" y="146"/>
                  </a:cubicBezTo>
                  <a:close/>
                  <a:moveTo>
                    <a:pt x="24365" y="148"/>
                  </a:moveTo>
                  <a:lnTo>
                    <a:pt x="24065" y="148"/>
                  </a:lnTo>
                  <a:cubicBezTo>
                    <a:pt x="24024" y="148"/>
                    <a:pt x="23992" y="116"/>
                    <a:pt x="23991" y="75"/>
                  </a:cubicBezTo>
                  <a:cubicBezTo>
                    <a:pt x="23991" y="35"/>
                    <a:pt x="24024" y="2"/>
                    <a:pt x="24064" y="2"/>
                  </a:cubicBezTo>
                  <a:lnTo>
                    <a:pt x="24364" y="2"/>
                  </a:lnTo>
                  <a:cubicBezTo>
                    <a:pt x="24405" y="2"/>
                    <a:pt x="24437" y="34"/>
                    <a:pt x="24437" y="75"/>
                  </a:cubicBezTo>
                  <a:cubicBezTo>
                    <a:pt x="24438" y="115"/>
                    <a:pt x="24405" y="148"/>
                    <a:pt x="24365" y="148"/>
                  </a:cubicBezTo>
                  <a:close/>
                  <a:moveTo>
                    <a:pt x="23473" y="149"/>
                  </a:moveTo>
                  <a:lnTo>
                    <a:pt x="23173" y="150"/>
                  </a:lnTo>
                  <a:cubicBezTo>
                    <a:pt x="23132" y="150"/>
                    <a:pt x="23100" y="117"/>
                    <a:pt x="23099" y="77"/>
                  </a:cubicBezTo>
                  <a:cubicBezTo>
                    <a:pt x="23099" y="36"/>
                    <a:pt x="23132" y="4"/>
                    <a:pt x="23172" y="4"/>
                  </a:cubicBezTo>
                  <a:lnTo>
                    <a:pt x="23472" y="3"/>
                  </a:lnTo>
                  <a:cubicBezTo>
                    <a:pt x="23513" y="3"/>
                    <a:pt x="23545" y="36"/>
                    <a:pt x="23545" y="76"/>
                  </a:cubicBezTo>
                  <a:cubicBezTo>
                    <a:pt x="23546" y="116"/>
                    <a:pt x="23513" y="149"/>
                    <a:pt x="23473" y="149"/>
                  </a:cubicBezTo>
                  <a:close/>
                  <a:moveTo>
                    <a:pt x="22581" y="150"/>
                  </a:moveTo>
                  <a:lnTo>
                    <a:pt x="22281" y="151"/>
                  </a:lnTo>
                  <a:cubicBezTo>
                    <a:pt x="22240" y="151"/>
                    <a:pt x="22208" y="118"/>
                    <a:pt x="22207" y="78"/>
                  </a:cubicBezTo>
                  <a:cubicBezTo>
                    <a:pt x="22207" y="38"/>
                    <a:pt x="22240" y="5"/>
                    <a:pt x="22280" y="5"/>
                  </a:cubicBezTo>
                  <a:lnTo>
                    <a:pt x="22580" y="4"/>
                  </a:lnTo>
                  <a:cubicBezTo>
                    <a:pt x="22621" y="4"/>
                    <a:pt x="22653" y="37"/>
                    <a:pt x="22653" y="77"/>
                  </a:cubicBezTo>
                  <a:cubicBezTo>
                    <a:pt x="22654" y="118"/>
                    <a:pt x="22621" y="150"/>
                    <a:pt x="22581" y="150"/>
                  </a:cubicBezTo>
                  <a:close/>
                  <a:moveTo>
                    <a:pt x="21689" y="152"/>
                  </a:moveTo>
                  <a:lnTo>
                    <a:pt x="21389" y="152"/>
                  </a:lnTo>
                  <a:cubicBezTo>
                    <a:pt x="21348" y="152"/>
                    <a:pt x="21316" y="120"/>
                    <a:pt x="21315" y="79"/>
                  </a:cubicBezTo>
                  <a:cubicBezTo>
                    <a:pt x="21315" y="39"/>
                    <a:pt x="21348" y="6"/>
                    <a:pt x="21388" y="6"/>
                  </a:cubicBezTo>
                  <a:lnTo>
                    <a:pt x="21688" y="6"/>
                  </a:lnTo>
                  <a:cubicBezTo>
                    <a:pt x="21729" y="6"/>
                    <a:pt x="21761" y="38"/>
                    <a:pt x="21761" y="79"/>
                  </a:cubicBezTo>
                  <a:cubicBezTo>
                    <a:pt x="21762" y="119"/>
                    <a:pt x="21729" y="152"/>
                    <a:pt x="21689" y="152"/>
                  </a:cubicBezTo>
                  <a:close/>
                  <a:moveTo>
                    <a:pt x="20797" y="153"/>
                  </a:moveTo>
                  <a:lnTo>
                    <a:pt x="20497" y="153"/>
                  </a:lnTo>
                  <a:cubicBezTo>
                    <a:pt x="20456" y="154"/>
                    <a:pt x="20424" y="121"/>
                    <a:pt x="20423" y="81"/>
                  </a:cubicBezTo>
                  <a:cubicBezTo>
                    <a:pt x="20423" y="40"/>
                    <a:pt x="20456" y="8"/>
                    <a:pt x="20496" y="7"/>
                  </a:cubicBezTo>
                  <a:lnTo>
                    <a:pt x="20796" y="7"/>
                  </a:lnTo>
                  <a:cubicBezTo>
                    <a:pt x="20837" y="7"/>
                    <a:pt x="20869" y="40"/>
                    <a:pt x="20869" y="80"/>
                  </a:cubicBezTo>
                  <a:cubicBezTo>
                    <a:pt x="20870" y="120"/>
                    <a:pt x="20837" y="153"/>
                    <a:pt x="20797" y="153"/>
                  </a:cubicBezTo>
                  <a:close/>
                  <a:moveTo>
                    <a:pt x="19905" y="154"/>
                  </a:moveTo>
                  <a:lnTo>
                    <a:pt x="19605" y="155"/>
                  </a:lnTo>
                  <a:cubicBezTo>
                    <a:pt x="19564" y="155"/>
                    <a:pt x="19532" y="122"/>
                    <a:pt x="19531" y="82"/>
                  </a:cubicBezTo>
                  <a:cubicBezTo>
                    <a:pt x="19531" y="42"/>
                    <a:pt x="19564" y="9"/>
                    <a:pt x="19604" y="9"/>
                  </a:cubicBezTo>
                  <a:lnTo>
                    <a:pt x="19904" y="8"/>
                  </a:lnTo>
                  <a:cubicBezTo>
                    <a:pt x="19945" y="8"/>
                    <a:pt x="19977" y="41"/>
                    <a:pt x="19977" y="81"/>
                  </a:cubicBezTo>
                  <a:cubicBezTo>
                    <a:pt x="19978" y="122"/>
                    <a:pt x="19945" y="154"/>
                    <a:pt x="19905" y="154"/>
                  </a:cubicBezTo>
                  <a:close/>
                  <a:moveTo>
                    <a:pt x="19013" y="156"/>
                  </a:moveTo>
                  <a:lnTo>
                    <a:pt x="18713" y="156"/>
                  </a:lnTo>
                  <a:cubicBezTo>
                    <a:pt x="18672" y="156"/>
                    <a:pt x="18640" y="124"/>
                    <a:pt x="18639" y="83"/>
                  </a:cubicBezTo>
                  <a:cubicBezTo>
                    <a:pt x="18639" y="43"/>
                    <a:pt x="18672" y="10"/>
                    <a:pt x="18712" y="10"/>
                  </a:cubicBezTo>
                  <a:lnTo>
                    <a:pt x="19012" y="10"/>
                  </a:lnTo>
                  <a:cubicBezTo>
                    <a:pt x="19053" y="10"/>
                    <a:pt x="19085" y="42"/>
                    <a:pt x="19085" y="83"/>
                  </a:cubicBezTo>
                  <a:cubicBezTo>
                    <a:pt x="19086" y="123"/>
                    <a:pt x="19053" y="156"/>
                    <a:pt x="19013" y="156"/>
                  </a:cubicBezTo>
                  <a:close/>
                  <a:moveTo>
                    <a:pt x="18121" y="157"/>
                  </a:moveTo>
                  <a:lnTo>
                    <a:pt x="17821" y="157"/>
                  </a:lnTo>
                  <a:cubicBezTo>
                    <a:pt x="17780" y="157"/>
                    <a:pt x="17748" y="125"/>
                    <a:pt x="17747" y="84"/>
                  </a:cubicBezTo>
                  <a:cubicBezTo>
                    <a:pt x="17747" y="44"/>
                    <a:pt x="17780" y="11"/>
                    <a:pt x="17820" y="11"/>
                  </a:cubicBezTo>
                  <a:lnTo>
                    <a:pt x="18120" y="11"/>
                  </a:lnTo>
                  <a:cubicBezTo>
                    <a:pt x="18161" y="11"/>
                    <a:pt x="18193" y="44"/>
                    <a:pt x="18193" y="84"/>
                  </a:cubicBezTo>
                  <a:cubicBezTo>
                    <a:pt x="18194" y="124"/>
                    <a:pt x="18161" y="157"/>
                    <a:pt x="18121" y="157"/>
                  </a:cubicBezTo>
                  <a:close/>
                  <a:moveTo>
                    <a:pt x="17229" y="158"/>
                  </a:moveTo>
                  <a:lnTo>
                    <a:pt x="16929" y="159"/>
                  </a:lnTo>
                  <a:cubicBezTo>
                    <a:pt x="16888" y="159"/>
                    <a:pt x="16856" y="126"/>
                    <a:pt x="16855" y="86"/>
                  </a:cubicBezTo>
                  <a:cubicBezTo>
                    <a:pt x="16855" y="45"/>
                    <a:pt x="16888" y="13"/>
                    <a:pt x="16928" y="13"/>
                  </a:cubicBezTo>
                  <a:lnTo>
                    <a:pt x="17228" y="12"/>
                  </a:lnTo>
                  <a:cubicBezTo>
                    <a:pt x="17269" y="12"/>
                    <a:pt x="17301" y="45"/>
                    <a:pt x="17301" y="85"/>
                  </a:cubicBezTo>
                  <a:cubicBezTo>
                    <a:pt x="17302" y="125"/>
                    <a:pt x="17269" y="158"/>
                    <a:pt x="17229" y="158"/>
                  </a:cubicBezTo>
                  <a:close/>
                  <a:moveTo>
                    <a:pt x="16337" y="160"/>
                  </a:moveTo>
                  <a:lnTo>
                    <a:pt x="16037" y="160"/>
                  </a:lnTo>
                  <a:cubicBezTo>
                    <a:pt x="15996" y="160"/>
                    <a:pt x="15964" y="127"/>
                    <a:pt x="15963" y="87"/>
                  </a:cubicBezTo>
                  <a:cubicBezTo>
                    <a:pt x="15963" y="47"/>
                    <a:pt x="15996" y="14"/>
                    <a:pt x="16036" y="14"/>
                  </a:cubicBezTo>
                  <a:lnTo>
                    <a:pt x="16336" y="14"/>
                  </a:lnTo>
                  <a:cubicBezTo>
                    <a:pt x="16377" y="14"/>
                    <a:pt x="16409" y="46"/>
                    <a:pt x="16409" y="86"/>
                  </a:cubicBezTo>
                  <a:cubicBezTo>
                    <a:pt x="16410" y="127"/>
                    <a:pt x="16377" y="160"/>
                    <a:pt x="16337" y="160"/>
                  </a:cubicBezTo>
                  <a:close/>
                  <a:moveTo>
                    <a:pt x="15445" y="161"/>
                  </a:moveTo>
                  <a:lnTo>
                    <a:pt x="15145" y="161"/>
                  </a:lnTo>
                  <a:cubicBezTo>
                    <a:pt x="15104" y="161"/>
                    <a:pt x="15072" y="129"/>
                    <a:pt x="15071" y="88"/>
                  </a:cubicBezTo>
                  <a:cubicBezTo>
                    <a:pt x="15071" y="48"/>
                    <a:pt x="15104" y="15"/>
                    <a:pt x="15144" y="15"/>
                  </a:cubicBezTo>
                  <a:lnTo>
                    <a:pt x="15444" y="15"/>
                  </a:lnTo>
                  <a:cubicBezTo>
                    <a:pt x="15485" y="15"/>
                    <a:pt x="15517" y="47"/>
                    <a:pt x="15517" y="88"/>
                  </a:cubicBezTo>
                  <a:cubicBezTo>
                    <a:pt x="15518" y="128"/>
                    <a:pt x="15485" y="161"/>
                    <a:pt x="15445" y="161"/>
                  </a:cubicBezTo>
                  <a:close/>
                  <a:moveTo>
                    <a:pt x="14553" y="162"/>
                  </a:moveTo>
                  <a:lnTo>
                    <a:pt x="14253" y="163"/>
                  </a:lnTo>
                  <a:cubicBezTo>
                    <a:pt x="14212" y="163"/>
                    <a:pt x="14180" y="130"/>
                    <a:pt x="14179" y="90"/>
                  </a:cubicBezTo>
                  <a:cubicBezTo>
                    <a:pt x="14179" y="49"/>
                    <a:pt x="14212" y="17"/>
                    <a:pt x="14252" y="17"/>
                  </a:cubicBezTo>
                  <a:lnTo>
                    <a:pt x="14552" y="16"/>
                  </a:lnTo>
                  <a:cubicBezTo>
                    <a:pt x="14593" y="16"/>
                    <a:pt x="14625" y="49"/>
                    <a:pt x="14625" y="89"/>
                  </a:cubicBezTo>
                  <a:cubicBezTo>
                    <a:pt x="14626" y="129"/>
                    <a:pt x="14593" y="162"/>
                    <a:pt x="14553" y="162"/>
                  </a:cubicBezTo>
                  <a:close/>
                  <a:moveTo>
                    <a:pt x="13661" y="163"/>
                  </a:moveTo>
                  <a:lnTo>
                    <a:pt x="13361" y="164"/>
                  </a:lnTo>
                  <a:cubicBezTo>
                    <a:pt x="13320" y="164"/>
                    <a:pt x="13288" y="131"/>
                    <a:pt x="13287" y="91"/>
                  </a:cubicBezTo>
                  <a:cubicBezTo>
                    <a:pt x="13287" y="51"/>
                    <a:pt x="13320" y="18"/>
                    <a:pt x="13360" y="18"/>
                  </a:cubicBezTo>
                  <a:lnTo>
                    <a:pt x="13660" y="17"/>
                  </a:lnTo>
                  <a:cubicBezTo>
                    <a:pt x="13701" y="17"/>
                    <a:pt x="13733" y="50"/>
                    <a:pt x="13733" y="90"/>
                  </a:cubicBezTo>
                  <a:cubicBezTo>
                    <a:pt x="13734" y="131"/>
                    <a:pt x="13701" y="163"/>
                    <a:pt x="13661" y="163"/>
                  </a:cubicBezTo>
                  <a:close/>
                  <a:moveTo>
                    <a:pt x="12769" y="165"/>
                  </a:moveTo>
                  <a:lnTo>
                    <a:pt x="12469" y="165"/>
                  </a:lnTo>
                  <a:cubicBezTo>
                    <a:pt x="12428" y="165"/>
                    <a:pt x="12396" y="133"/>
                    <a:pt x="12395" y="92"/>
                  </a:cubicBezTo>
                  <a:cubicBezTo>
                    <a:pt x="12395" y="52"/>
                    <a:pt x="12428" y="19"/>
                    <a:pt x="12468" y="19"/>
                  </a:cubicBezTo>
                  <a:lnTo>
                    <a:pt x="12768" y="19"/>
                  </a:lnTo>
                  <a:cubicBezTo>
                    <a:pt x="12809" y="19"/>
                    <a:pt x="12841" y="51"/>
                    <a:pt x="12841" y="92"/>
                  </a:cubicBezTo>
                  <a:cubicBezTo>
                    <a:pt x="12842" y="132"/>
                    <a:pt x="12809" y="165"/>
                    <a:pt x="12769" y="165"/>
                  </a:cubicBezTo>
                  <a:close/>
                  <a:moveTo>
                    <a:pt x="11877" y="166"/>
                  </a:moveTo>
                  <a:lnTo>
                    <a:pt x="11577" y="167"/>
                  </a:lnTo>
                  <a:cubicBezTo>
                    <a:pt x="11536" y="167"/>
                    <a:pt x="11504" y="134"/>
                    <a:pt x="11503" y="94"/>
                  </a:cubicBezTo>
                  <a:cubicBezTo>
                    <a:pt x="11503" y="53"/>
                    <a:pt x="11536" y="21"/>
                    <a:pt x="11576" y="21"/>
                  </a:cubicBezTo>
                  <a:lnTo>
                    <a:pt x="11876" y="20"/>
                  </a:lnTo>
                  <a:cubicBezTo>
                    <a:pt x="11917" y="20"/>
                    <a:pt x="11949" y="53"/>
                    <a:pt x="11949" y="93"/>
                  </a:cubicBezTo>
                  <a:cubicBezTo>
                    <a:pt x="11950" y="133"/>
                    <a:pt x="11917" y="166"/>
                    <a:pt x="11877" y="166"/>
                  </a:cubicBezTo>
                  <a:close/>
                  <a:moveTo>
                    <a:pt x="10985" y="167"/>
                  </a:moveTo>
                  <a:lnTo>
                    <a:pt x="10685" y="168"/>
                  </a:lnTo>
                  <a:cubicBezTo>
                    <a:pt x="10644" y="168"/>
                    <a:pt x="10612" y="135"/>
                    <a:pt x="10611" y="95"/>
                  </a:cubicBezTo>
                  <a:cubicBezTo>
                    <a:pt x="10611" y="55"/>
                    <a:pt x="10644" y="22"/>
                    <a:pt x="10684" y="22"/>
                  </a:cubicBezTo>
                  <a:lnTo>
                    <a:pt x="10984" y="21"/>
                  </a:lnTo>
                  <a:cubicBezTo>
                    <a:pt x="11025" y="21"/>
                    <a:pt x="11057" y="54"/>
                    <a:pt x="11057" y="94"/>
                  </a:cubicBezTo>
                  <a:cubicBezTo>
                    <a:pt x="11058" y="135"/>
                    <a:pt x="11025" y="167"/>
                    <a:pt x="10985" y="167"/>
                  </a:cubicBezTo>
                  <a:close/>
                  <a:moveTo>
                    <a:pt x="10093" y="169"/>
                  </a:moveTo>
                  <a:lnTo>
                    <a:pt x="9793" y="169"/>
                  </a:lnTo>
                  <a:cubicBezTo>
                    <a:pt x="9752" y="169"/>
                    <a:pt x="9720" y="137"/>
                    <a:pt x="9719" y="96"/>
                  </a:cubicBezTo>
                  <a:cubicBezTo>
                    <a:pt x="9719" y="56"/>
                    <a:pt x="9752" y="23"/>
                    <a:pt x="9792" y="23"/>
                  </a:cubicBezTo>
                  <a:lnTo>
                    <a:pt x="10092" y="23"/>
                  </a:lnTo>
                  <a:cubicBezTo>
                    <a:pt x="10133" y="23"/>
                    <a:pt x="10165" y="55"/>
                    <a:pt x="10165" y="96"/>
                  </a:cubicBezTo>
                  <a:cubicBezTo>
                    <a:pt x="10166" y="136"/>
                    <a:pt x="10133" y="169"/>
                    <a:pt x="10093" y="169"/>
                  </a:cubicBezTo>
                  <a:close/>
                  <a:moveTo>
                    <a:pt x="9201" y="170"/>
                  </a:moveTo>
                  <a:lnTo>
                    <a:pt x="8901" y="170"/>
                  </a:lnTo>
                  <a:cubicBezTo>
                    <a:pt x="8860" y="171"/>
                    <a:pt x="8828" y="138"/>
                    <a:pt x="8827" y="98"/>
                  </a:cubicBezTo>
                  <a:cubicBezTo>
                    <a:pt x="8827" y="57"/>
                    <a:pt x="8860" y="25"/>
                    <a:pt x="8900" y="24"/>
                  </a:cubicBezTo>
                  <a:lnTo>
                    <a:pt x="9200" y="24"/>
                  </a:lnTo>
                  <a:cubicBezTo>
                    <a:pt x="9241" y="24"/>
                    <a:pt x="9273" y="57"/>
                    <a:pt x="9273" y="97"/>
                  </a:cubicBezTo>
                  <a:cubicBezTo>
                    <a:pt x="9274" y="137"/>
                    <a:pt x="9241" y="170"/>
                    <a:pt x="9201" y="170"/>
                  </a:cubicBezTo>
                  <a:close/>
                  <a:moveTo>
                    <a:pt x="8309" y="171"/>
                  </a:moveTo>
                  <a:lnTo>
                    <a:pt x="8009" y="172"/>
                  </a:lnTo>
                  <a:cubicBezTo>
                    <a:pt x="7968" y="172"/>
                    <a:pt x="7936" y="139"/>
                    <a:pt x="7935" y="99"/>
                  </a:cubicBezTo>
                  <a:cubicBezTo>
                    <a:pt x="7935" y="59"/>
                    <a:pt x="7968" y="26"/>
                    <a:pt x="8008" y="26"/>
                  </a:cubicBezTo>
                  <a:lnTo>
                    <a:pt x="8308" y="25"/>
                  </a:lnTo>
                  <a:cubicBezTo>
                    <a:pt x="8349" y="25"/>
                    <a:pt x="8381" y="58"/>
                    <a:pt x="8381" y="98"/>
                  </a:cubicBezTo>
                  <a:cubicBezTo>
                    <a:pt x="8382" y="139"/>
                    <a:pt x="8349" y="171"/>
                    <a:pt x="8309" y="171"/>
                  </a:cubicBezTo>
                  <a:close/>
                  <a:moveTo>
                    <a:pt x="7417" y="173"/>
                  </a:moveTo>
                  <a:lnTo>
                    <a:pt x="7117" y="173"/>
                  </a:lnTo>
                  <a:cubicBezTo>
                    <a:pt x="7076" y="173"/>
                    <a:pt x="7044" y="141"/>
                    <a:pt x="7043" y="100"/>
                  </a:cubicBezTo>
                  <a:cubicBezTo>
                    <a:pt x="7043" y="60"/>
                    <a:pt x="7076" y="27"/>
                    <a:pt x="7116" y="27"/>
                  </a:cubicBezTo>
                  <a:lnTo>
                    <a:pt x="7416" y="27"/>
                  </a:lnTo>
                  <a:cubicBezTo>
                    <a:pt x="7457" y="27"/>
                    <a:pt x="7489" y="59"/>
                    <a:pt x="7489" y="100"/>
                  </a:cubicBezTo>
                  <a:cubicBezTo>
                    <a:pt x="7490" y="140"/>
                    <a:pt x="7457" y="173"/>
                    <a:pt x="7417" y="173"/>
                  </a:cubicBezTo>
                  <a:close/>
                  <a:moveTo>
                    <a:pt x="6525" y="174"/>
                  </a:moveTo>
                  <a:lnTo>
                    <a:pt x="6225" y="174"/>
                  </a:lnTo>
                  <a:cubicBezTo>
                    <a:pt x="6184" y="174"/>
                    <a:pt x="6152" y="142"/>
                    <a:pt x="6151" y="102"/>
                  </a:cubicBezTo>
                  <a:cubicBezTo>
                    <a:pt x="6151" y="61"/>
                    <a:pt x="6184" y="28"/>
                    <a:pt x="6224" y="28"/>
                  </a:cubicBezTo>
                  <a:lnTo>
                    <a:pt x="6524" y="28"/>
                  </a:lnTo>
                  <a:cubicBezTo>
                    <a:pt x="6565" y="28"/>
                    <a:pt x="6597" y="61"/>
                    <a:pt x="6597" y="101"/>
                  </a:cubicBezTo>
                  <a:cubicBezTo>
                    <a:pt x="6598" y="141"/>
                    <a:pt x="6565" y="174"/>
                    <a:pt x="6525" y="174"/>
                  </a:cubicBezTo>
                  <a:close/>
                  <a:moveTo>
                    <a:pt x="5633" y="175"/>
                  </a:moveTo>
                  <a:lnTo>
                    <a:pt x="5333" y="176"/>
                  </a:lnTo>
                  <a:cubicBezTo>
                    <a:pt x="5292" y="176"/>
                    <a:pt x="5260" y="143"/>
                    <a:pt x="5259" y="103"/>
                  </a:cubicBezTo>
                  <a:cubicBezTo>
                    <a:pt x="5259" y="63"/>
                    <a:pt x="5292" y="30"/>
                    <a:pt x="5332" y="30"/>
                  </a:cubicBezTo>
                  <a:lnTo>
                    <a:pt x="5632" y="29"/>
                  </a:lnTo>
                  <a:cubicBezTo>
                    <a:pt x="5673" y="29"/>
                    <a:pt x="5705" y="62"/>
                    <a:pt x="5705" y="102"/>
                  </a:cubicBezTo>
                  <a:cubicBezTo>
                    <a:pt x="5706" y="143"/>
                    <a:pt x="5673" y="175"/>
                    <a:pt x="5633" y="175"/>
                  </a:cubicBezTo>
                  <a:close/>
                  <a:moveTo>
                    <a:pt x="4741" y="177"/>
                  </a:moveTo>
                  <a:lnTo>
                    <a:pt x="4441" y="177"/>
                  </a:lnTo>
                  <a:cubicBezTo>
                    <a:pt x="4400" y="177"/>
                    <a:pt x="4368" y="144"/>
                    <a:pt x="4367" y="104"/>
                  </a:cubicBezTo>
                  <a:cubicBezTo>
                    <a:pt x="4367" y="64"/>
                    <a:pt x="4400" y="31"/>
                    <a:pt x="4440" y="31"/>
                  </a:cubicBezTo>
                  <a:lnTo>
                    <a:pt x="4740" y="31"/>
                  </a:lnTo>
                  <a:cubicBezTo>
                    <a:pt x="4781" y="31"/>
                    <a:pt x="4813" y="63"/>
                    <a:pt x="4813" y="104"/>
                  </a:cubicBezTo>
                  <a:cubicBezTo>
                    <a:pt x="4814" y="144"/>
                    <a:pt x="4781" y="177"/>
                    <a:pt x="4741" y="177"/>
                  </a:cubicBezTo>
                  <a:close/>
                  <a:moveTo>
                    <a:pt x="3849" y="178"/>
                  </a:moveTo>
                  <a:lnTo>
                    <a:pt x="3549" y="178"/>
                  </a:lnTo>
                  <a:cubicBezTo>
                    <a:pt x="3508" y="178"/>
                    <a:pt x="3476" y="146"/>
                    <a:pt x="3475" y="105"/>
                  </a:cubicBezTo>
                  <a:cubicBezTo>
                    <a:pt x="3475" y="65"/>
                    <a:pt x="3508" y="32"/>
                    <a:pt x="3548" y="32"/>
                  </a:cubicBezTo>
                  <a:lnTo>
                    <a:pt x="3848" y="32"/>
                  </a:lnTo>
                  <a:cubicBezTo>
                    <a:pt x="3889" y="32"/>
                    <a:pt x="3921" y="64"/>
                    <a:pt x="3921" y="105"/>
                  </a:cubicBezTo>
                  <a:cubicBezTo>
                    <a:pt x="3922" y="145"/>
                    <a:pt x="3889" y="178"/>
                    <a:pt x="3849" y="178"/>
                  </a:cubicBezTo>
                  <a:close/>
                  <a:moveTo>
                    <a:pt x="2957" y="179"/>
                  </a:moveTo>
                  <a:lnTo>
                    <a:pt x="2657" y="180"/>
                  </a:lnTo>
                  <a:cubicBezTo>
                    <a:pt x="2616" y="180"/>
                    <a:pt x="2584" y="147"/>
                    <a:pt x="2583" y="107"/>
                  </a:cubicBezTo>
                  <a:cubicBezTo>
                    <a:pt x="2583" y="66"/>
                    <a:pt x="2616" y="34"/>
                    <a:pt x="2656" y="34"/>
                  </a:cubicBezTo>
                  <a:lnTo>
                    <a:pt x="2956" y="33"/>
                  </a:lnTo>
                  <a:cubicBezTo>
                    <a:pt x="2997" y="33"/>
                    <a:pt x="3029" y="66"/>
                    <a:pt x="3029" y="106"/>
                  </a:cubicBezTo>
                  <a:cubicBezTo>
                    <a:pt x="3030" y="146"/>
                    <a:pt x="2997" y="179"/>
                    <a:pt x="2957" y="179"/>
                  </a:cubicBezTo>
                  <a:close/>
                  <a:moveTo>
                    <a:pt x="2065" y="181"/>
                  </a:moveTo>
                  <a:lnTo>
                    <a:pt x="1765" y="181"/>
                  </a:lnTo>
                  <a:cubicBezTo>
                    <a:pt x="1724" y="181"/>
                    <a:pt x="1692" y="148"/>
                    <a:pt x="1691" y="108"/>
                  </a:cubicBezTo>
                  <a:cubicBezTo>
                    <a:pt x="1691" y="68"/>
                    <a:pt x="1724" y="35"/>
                    <a:pt x="1764" y="35"/>
                  </a:cubicBezTo>
                  <a:lnTo>
                    <a:pt x="2064" y="35"/>
                  </a:lnTo>
                  <a:cubicBezTo>
                    <a:pt x="2105" y="34"/>
                    <a:pt x="2137" y="67"/>
                    <a:pt x="2137" y="107"/>
                  </a:cubicBezTo>
                  <a:cubicBezTo>
                    <a:pt x="2138" y="148"/>
                    <a:pt x="2105" y="180"/>
                    <a:pt x="2065" y="181"/>
                  </a:cubicBezTo>
                  <a:close/>
                  <a:moveTo>
                    <a:pt x="1173" y="182"/>
                  </a:moveTo>
                  <a:lnTo>
                    <a:pt x="873" y="182"/>
                  </a:lnTo>
                  <a:cubicBezTo>
                    <a:pt x="832" y="182"/>
                    <a:pt x="800" y="150"/>
                    <a:pt x="799" y="109"/>
                  </a:cubicBezTo>
                  <a:cubicBezTo>
                    <a:pt x="799" y="69"/>
                    <a:pt x="832" y="36"/>
                    <a:pt x="872" y="36"/>
                  </a:cubicBezTo>
                  <a:lnTo>
                    <a:pt x="1172" y="36"/>
                  </a:lnTo>
                  <a:cubicBezTo>
                    <a:pt x="1213" y="36"/>
                    <a:pt x="1245" y="68"/>
                    <a:pt x="1245" y="109"/>
                  </a:cubicBezTo>
                  <a:cubicBezTo>
                    <a:pt x="1246" y="149"/>
                    <a:pt x="1213" y="182"/>
                    <a:pt x="1173" y="182"/>
                  </a:cubicBezTo>
                  <a:close/>
                  <a:moveTo>
                    <a:pt x="281" y="183"/>
                  </a:moveTo>
                  <a:lnTo>
                    <a:pt x="74" y="183"/>
                  </a:lnTo>
                  <a:cubicBezTo>
                    <a:pt x="33" y="184"/>
                    <a:pt x="1" y="151"/>
                    <a:pt x="0" y="111"/>
                  </a:cubicBezTo>
                  <a:cubicBezTo>
                    <a:pt x="0" y="70"/>
                    <a:pt x="33" y="38"/>
                    <a:pt x="73" y="37"/>
                  </a:cubicBezTo>
                  <a:lnTo>
                    <a:pt x="280" y="37"/>
                  </a:lnTo>
                  <a:cubicBezTo>
                    <a:pt x="321" y="37"/>
                    <a:pt x="353" y="70"/>
                    <a:pt x="353" y="110"/>
                  </a:cubicBezTo>
                  <a:cubicBezTo>
                    <a:pt x="354" y="150"/>
                    <a:pt x="321" y="183"/>
                    <a:pt x="281" y="183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3449347" y="843813"/>
              <a:ext cx="63500" cy="49213"/>
            </a:xfrm>
            <a:custGeom>
              <a:avLst/>
              <a:gdLst>
                <a:gd name="T0" fmla="*/ 656 w 656"/>
                <a:gd name="T1" fmla="*/ 0 h 514"/>
                <a:gd name="T2" fmla="*/ 30 w 656"/>
                <a:gd name="T3" fmla="*/ 2 h 514"/>
                <a:gd name="T4" fmla="*/ 0 w 656"/>
                <a:gd name="T5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6" h="514">
                  <a:moveTo>
                    <a:pt x="656" y="0"/>
                  </a:moveTo>
                  <a:lnTo>
                    <a:pt x="30" y="2"/>
                  </a:lnTo>
                  <a:cubicBezTo>
                    <a:pt x="30" y="174"/>
                    <a:pt x="20" y="344"/>
                    <a:pt x="0" y="514"/>
                  </a:cubicBez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2938172" y="981925"/>
              <a:ext cx="500062" cy="392113"/>
            </a:xfrm>
            <a:custGeom>
              <a:avLst/>
              <a:gdLst>
                <a:gd name="T0" fmla="*/ 5138 w 5168"/>
                <a:gd name="T1" fmla="*/ 220 h 4046"/>
                <a:gd name="T2" fmla="*/ 5064 w 5168"/>
                <a:gd name="T3" fmla="*/ 401 h 4046"/>
                <a:gd name="T4" fmla="*/ 4981 w 5168"/>
                <a:gd name="T5" fmla="*/ 584 h 4046"/>
                <a:gd name="T6" fmla="*/ 4890 w 5168"/>
                <a:gd name="T7" fmla="*/ 765 h 4046"/>
                <a:gd name="T8" fmla="*/ 4852 w 5168"/>
                <a:gd name="T9" fmla="*/ 832 h 4046"/>
                <a:gd name="T10" fmla="*/ 4654 w 5168"/>
                <a:gd name="T11" fmla="*/ 889 h 4046"/>
                <a:gd name="T12" fmla="*/ 4597 w 5168"/>
                <a:gd name="T13" fmla="*/ 690 h 4046"/>
                <a:gd name="T14" fmla="*/ 4629 w 5168"/>
                <a:gd name="T15" fmla="*/ 633 h 4046"/>
                <a:gd name="T16" fmla="*/ 4715 w 5168"/>
                <a:gd name="T17" fmla="*/ 463 h 4046"/>
                <a:gd name="T18" fmla="*/ 4794 w 5168"/>
                <a:gd name="T19" fmla="*/ 291 h 4046"/>
                <a:gd name="T20" fmla="*/ 4867 w 5168"/>
                <a:gd name="T21" fmla="*/ 110 h 4046"/>
                <a:gd name="T22" fmla="*/ 5057 w 5168"/>
                <a:gd name="T23" fmla="*/ 30 h 4046"/>
                <a:gd name="T24" fmla="*/ 5138 w 5168"/>
                <a:gd name="T25" fmla="*/ 220 h 4046"/>
                <a:gd name="T26" fmla="*/ 4111 w 5168"/>
                <a:gd name="T27" fmla="*/ 1866 h 4046"/>
                <a:gd name="T28" fmla="*/ 4054 w 5168"/>
                <a:gd name="T29" fmla="*/ 1930 h 4046"/>
                <a:gd name="T30" fmla="*/ 3908 w 5168"/>
                <a:gd name="T31" fmla="*/ 2081 h 4046"/>
                <a:gd name="T32" fmla="*/ 3756 w 5168"/>
                <a:gd name="T33" fmla="*/ 2229 h 4046"/>
                <a:gd name="T34" fmla="*/ 3633 w 5168"/>
                <a:gd name="T35" fmla="*/ 2339 h 4046"/>
                <a:gd name="T36" fmla="*/ 3427 w 5168"/>
                <a:gd name="T37" fmla="*/ 2329 h 4046"/>
                <a:gd name="T38" fmla="*/ 3437 w 5168"/>
                <a:gd name="T39" fmla="*/ 2123 h 4046"/>
                <a:gd name="T40" fmla="*/ 3553 w 5168"/>
                <a:gd name="T41" fmla="*/ 2019 h 4046"/>
                <a:gd name="T42" fmla="*/ 3698 w 5168"/>
                <a:gd name="T43" fmla="*/ 1879 h 4046"/>
                <a:gd name="T44" fmla="*/ 3837 w 5168"/>
                <a:gd name="T45" fmla="*/ 1735 h 4046"/>
                <a:gd name="T46" fmla="*/ 3894 w 5168"/>
                <a:gd name="T47" fmla="*/ 1671 h 4046"/>
                <a:gd name="T48" fmla="*/ 4100 w 5168"/>
                <a:gd name="T49" fmla="*/ 1660 h 4046"/>
                <a:gd name="T50" fmla="*/ 4111 w 5168"/>
                <a:gd name="T51" fmla="*/ 1866 h 4046"/>
                <a:gd name="T52" fmla="*/ 2609 w 5168"/>
                <a:gd name="T53" fmla="*/ 3087 h 4046"/>
                <a:gd name="T54" fmla="*/ 2532 w 5168"/>
                <a:gd name="T55" fmla="*/ 3133 h 4046"/>
                <a:gd name="T56" fmla="*/ 2336 w 5168"/>
                <a:gd name="T57" fmla="*/ 3243 h 4046"/>
                <a:gd name="T58" fmla="*/ 2136 w 5168"/>
                <a:gd name="T59" fmla="*/ 3348 h 4046"/>
                <a:gd name="T60" fmla="*/ 2018 w 5168"/>
                <a:gd name="T61" fmla="*/ 3405 h 4046"/>
                <a:gd name="T62" fmla="*/ 1823 w 5168"/>
                <a:gd name="T63" fmla="*/ 3338 h 4046"/>
                <a:gd name="T64" fmla="*/ 1891 w 5168"/>
                <a:gd name="T65" fmla="*/ 3143 h 4046"/>
                <a:gd name="T66" fmla="*/ 2001 w 5168"/>
                <a:gd name="T67" fmla="*/ 3089 h 4046"/>
                <a:gd name="T68" fmla="*/ 2193 w 5168"/>
                <a:gd name="T69" fmla="*/ 2989 h 4046"/>
                <a:gd name="T70" fmla="*/ 2382 w 5168"/>
                <a:gd name="T71" fmla="*/ 2883 h 4046"/>
                <a:gd name="T72" fmla="*/ 2458 w 5168"/>
                <a:gd name="T73" fmla="*/ 2837 h 4046"/>
                <a:gd name="T74" fmla="*/ 2659 w 5168"/>
                <a:gd name="T75" fmla="*/ 2887 h 4046"/>
                <a:gd name="T76" fmla="*/ 2609 w 5168"/>
                <a:gd name="T77" fmla="*/ 3087 h 4046"/>
                <a:gd name="T78" fmla="*/ 838 w 5168"/>
                <a:gd name="T79" fmla="*/ 3863 h 4046"/>
                <a:gd name="T80" fmla="*/ 613 w 5168"/>
                <a:gd name="T81" fmla="*/ 3927 h 4046"/>
                <a:gd name="T82" fmla="*/ 381 w 5168"/>
                <a:gd name="T83" fmla="*/ 3986 h 4046"/>
                <a:gd name="T84" fmla="*/ 192 w 5168"/>
                <a:gd name="T85" fmla="*/ 4028 h 4046"/>
                <a:gd name="T86" fmla="*/ 18 w 5168"/>
                <a:gd name="T87" fmla="*/ 3917 h 4046"/>
                <a:gd name="T88" fmla="*/ 129 w 5168"/>
                <a:gd name="T89" fmla="*/ 3743 h 4046"/>
                <a:gd name="T90" fmla="*/ 309 w 5168"/>
                <a:gd name="T91" fmla="*/ 3703 h 4046"/>
                <a:gd name="T92" fmla="*/ 534 w 5168"/>
                <a:gd name="T93" fmla="*/ 3646 h 4046"/>
                <a:gd name="T94" fmla="*/ 758 w 5168"/>
                <a:gd name="T95" fmla="*/ 3582 h 4046"/>
                <a:gd name="T96" fmla="*/ 938 w 5168"/>
                <a:gd name="T97" fmla="*/ 3683 h 4046"/>
                <a:gd name="T98" fmla="*/ 838 w 5168"/>
                <a:gd name="T99" fmla="*/ 3863 h 4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68" h="4046">
                  <a:moveTo>
                    <a:pt x="5138" y="220"/>
                  </a:moveTo>
                  <a:lnTo>
                    <a:pt x="5064" y="401"/>
                  </a:lnTo>
                  <a:lnTo>
                    <a:pt x="4981" y="584"/>
                  </a:lnTo>
                  <a:lnTo>
                    <a:pt x="4890" y="765"/>
                  </a:lnTo>
                  <a:lnTo>
                    <a:pt x="4852" y="832"/>
                  </a:lnTo>
                  <a:cubicBezTo>
                    <a:pt x="4813" y="903"/>
                    <a:pt x="4724" y="928"/>
                    <a:pt x="4654" y="889"/>
                  </a:cubicBezTo>
                  <a:cubicBezTo>
                    <a:pt x="4583" y="850"/>
                    <a:pt x="4558" y="761"/>
                    <a:pt x="4597" y="690"/>
                  </a:cubicBezTo>
                  <a:lnTo>
                    <a:pt x="4629" y="633"/>
                  </a:lnTo>
                  <a:lnTo>
                    <a:pt x="4715" y="463"/>
                  </a:lnTo>
                  <a:lnTo>
                    <a:pt x="4794" y="291"/>
                  </a:lnTo>
                  <a:lnTo>
                    <a:pt x="4867" y="110"/>
                  </a:lnTo>
                  <a:cubicBezTo>
                    <a:pt x="4898" y="36"/>
                    <a:pt x="4983" y="0"/>
                    <a:pt x="5057" y="30"/>
                  </a:cubicBezTo>
                  <a:cubicBezTo>
                    <a:pt x="5132" y="61"/>
                    <a:pt x="5168" y="146"/>
                    <a:pt x="5138" y="220"/>
                  </a:cubicBezTo>
                  <a:close/>
                  <a:moveTo>
                    <a:pt x="4111" y="1866"/>
                  </a:moveTo>
                  <a:lnTo>
                    <a:pt x="4054" y="1930"/>
                  </a:lnTo>
                  <a:lnTo>
                    <a:pt x="3908" y="2081"/>
                  </a:lnTo>
                  <a:lnTo>
                    <a:pt x="3756" y="2229"/>
                  </a:lnTo>
                  <a:lnTo>
                    <a:pt x="3633" y="2339"/>
                  </a:lnTo>
                  <a:cubicBezTo>
                    <a:pt x="3573" y="2393"/>
                    <a:pt x="3481" y="2389"/>
                    <a:pt x="3427" y="2329"/>
                  </a:cubicBezTo>
                  <a:cubicBezTo>
                    <a:pt x="3373" y="2269"/>
                    <a:pt x="3378" y="2177"/>
                    <a:pt x="3437" y="2123"/>
                  </a:cubicBezTo>
                  <a:lnTo>
                    <a:pt x="3553" y="2019"/>
                  </a:lnTo>
                  <a:lnTo>
                    <a:pt x="3698" y="1879"/>
                  </a:lnTo>
                  <a:lnTo>
                    <a:pt x="3837" y="1735"/>
                  </a:lnTo>
                  <a:lnTo>
                    <a:pt x="3894" y="1671"/>
                  </a:lnTo>
                  <a:cubicBezTo>
                    <a:pt x="3948" y="1611"/>
                    <a:pt x="4040" y="1606"/>
                    <a:pt x="4100" y="1660"/>
                  </a:cubicBezTo>
                  <a:cubicBezTo>
                    <a:pt x="4160" y="1714"/>
                    <a:pt x="4165" y="1806"/>
                    <a:pt x="4111" y="1866"/>
                  </a:cubicBezTo>
                  <a:close/>
                  <a:moveTo>
                    <a:pt x="2609" y="3087"/>
                  </a:moveTo>
                  <a:lnTo>
                    <a:pt x="2532" y="3133"/>
                  </a:lnTo>
                  <a:lnTo>
                    <a:pt x="2336" y="3243"/>
                  </a:lnTo>
                  <a:lnTo>
                    <a:pt x="2136" y="3348"/>
                  </a:lnTo>
                  <a:lnTo>
                    <a:pt x="2018" y="3405"/>
                  </a:lnTo>
                  <a:cubicBezTo>
                    <a:pt x="1946" y="3440"/>
                    <a:pt x="1858" y="3410"/>
                    <a:pt x="1823" y="3338"/>
                  </a:cubicBezTo>
                  <a:cubicBezTo>
                    <a:pt x="1788" y="3265"/>
                    <a:pt x="1818" y="3178"/>
                    <a:pt x="1891" y="3143"/>
                  </a:cubicBezTo>
                  <a:lnTo>
                    <a:pt x="2001" y="3089"/>
                  </a:lnTo>
                  <a:lnTo>
                    <a:pt x="2193" y="2989"/>
                  </a:lnTo>
                  <a:lnTo>
                    <a:pt x="2382" y="2883"/>
                  </a:lnTo>
                  <a:lnTo>
                    <a:pt x="2458" y="2837"/>
                  </a:lnTo>
                  <a:cubicBezTo>
                    <a:pt x="2527" y="2795"/>
                    <a:pt x="2617" y="2818"/>
                    <a:pt x="2659" y="2887"/>
                  </a:cubicBezTo>
                  <a:cubicBezTo>
                    <a:pt x="2700" y="2956"/>
                    <a:pt x="2678" y="3045"/>
                    <a:pt x="2609" y="3087"/>
                  </a:cubicBezTo>
                  <a:close/>
                  <a:moveTo>
                    <a:pt x="838" y="3863"/>
                  </a:moveTo>
                  <a:lnTo>
                    <a:pt x="613" y="3927"/>
                  </a:lnTo>
                  <a:lnTo>
                    <a:pt x="381" y="3986"/>
                  </a:lnTo>
                  <a:lnTo>
                    <a:pt x="192" y="4028"/>
                  </a:lnTo>
                  <a:cubicBezTo>
                    <a:pt x="114" y="4046"/>
                    <a:pt x="36" y="3996"/>
                    <a:pt x="18" y="3917"/>
                  </a:cubicBezTo>
                  <a:cubicBezTo>
                    <a:pt x="0" y="3839"/>
                    <a:pt x="50" y="3761"/>
                    <a:pt x="129" y="3743"/>
                  </a:cubicBezTo>
                  <a:lnTo>
                    <a:pt x="309" y="3703"/>
                  </a:lnTo>
                  <a:lnTo>
                    <a:pt x="534" y="3646"/>
                  </a:lnTo>
                  <a:lnTo>
                    <a:pt x="758" y="3582"/>
                  </a:lnTo>
                  <a:cubicBezTo>
                    <a:pt x="835" y="3560"/>
                    <a:pt x="916" y="3605"/>
                    <a:pt x="938" y="3683"/>
                  </a:cubicBezTo>
                  <a:cubicBezTo>
                    <a:pt x="960" y="3760"/>
                    <a:pt x="915" y="3841"/>
                    <a:pt x="838" y="3863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2776247" y="1375625"/>
              <a:ext cx="61912" cy="50800"/>
            </a:xfrm>
            <a:custGeom>
              <a:avLst/>
              <a:gdLst>
                <a:gd name="T0" fmla="*/ 626 w 626"/>
                <a:gd name="T1" fmla="*/ 0 h 534"/>
                <a:gd name="T2" fmla="*/ 0 w 626"/>
                <a:gd name="T3" fmla="*/ 24 h 534"/>
                <a:gd name="T4" fmla="*/ 0 w 626"/>
                <a:gd name="T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6" h="534">
                  <a:moveTo>
                    <a:pt x="626" y="0"/>
                  </a:moveTo>
                  <a:cubicBezTo>
                    <a:pt x="418" y="16"/>
                    <a:pt x="210" y="24"/>
                    <a:pt x="0" y="24"/>
                  </a:cubicBezTo>
                  <a:lnTo>
                    <a:pt x="0" y="534"/>
                  </a:ln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1"/>
            <p:cNvSpPr>
              <a:spLocks noEditPoints="1"/>
            </p:cNvSpPr>
            <p:nvPr/>
          </p:nvSpPr>
          <p:spPr bwMode="auto">
            <a:xfrm>
              <a:off x="2763547" y="1508975"/>
              <a:ext cx="31750" cy="3079750"/>
            </a:xfrm>
            <a:custGeom>
              <a:avLst/>
              <a:gdLst>
                <a:gd name="T0" fmla="*/ 74 w 169"/>
                <a:gd name="T1" fmla="*/ 430 h 15911"/>
                <a:gd name="T2" fmla="*/ 73 w 169"/>
                <a:gd name="T3" fmla="*/ 0 h 15911"/>
                <a:gd name="T4" fmla="*/ 148 w 169"/>
                <a:gd name="T5" fmla="*/ 1217 h 15911"/>
                <a:gd name="T6" fmla="*/ 2 w 169"/>
                <a:gd name="T7" fmla="*/ 934 h 15911"/>
                <a:gd name="T8" fmla="*/ 149 w 169"/>
                <a:gd name="T9" fmla="*/ 1793 h 15911"/>
                <a:gd name="T10" fmla="*/ 3 w 169"/>
                <a:gd name="T11" fmla="*/ 2078 h 15911"/>
                <a:gd name="T12" fmla="*/ 149 w 169"/>
                <a:gd name="T13" fmla="*/ 1793 h 15911"/>
                <a:gd name="T14" fmla="*/ 78 w 169"/>
                <a:gd name="T15" fmla="*/ 3010 h 15911"/>
                <a:gd name="T16" fmla="*/ 77 w 169"/>
                <a:gd name="T17" fmla="*/ 2580 h 15911"/>
                <a:gd name="T18" fmla="*/ 152 w 169"/>
                <a:gd name="T19" fmla="*/ 3797 h 15911"/>
                <a:gd name="T20" fmla="*/ 5 w 169"/>
                <a:gd name="T21" fmla="*/ 3514 h 15911"/>
                <a:gd name="T22" fmla="*/ 153 w 169"/>
                <a:gd name="T23" fmla="*/ 4373 h 15911"/>
                <a:gd name="T24" fmla="*/ 7 w 169"/>
                <a:gd name="T25" fmla="*/ 4658 h 15911"/>
                <a:gd name="T26" fmla="*/ 153 w 169"/>
                <a:gd name="T27" fmla="*/ 4373 h 15911"/>
                <a:gd name="T28" fmla="*/ 81 w 169"/>
                <a:gd name="T29" fmla="*/ 5590 h 15911"/>
                <a:gd name="T30" fmla="*/ 81 w 169"/>
                <a:gd name="T31" fmla="*/ 5160 h 15911"/>
                <a:gd name="T32" fmla="*/ 156 w 169"/>
                <a:gd name="T33" fmla="*/ 6377 h 15911"/>
                <a:gd name="T34" fmla="*/ 9 w 169"/>
                <a:gd name="T35" fmla="*/ 6094 h 15911"/>
                <a:gd name="T36" fmla="*/ 156 w 169"/>
                <a:gd name="T37" fmla="*/ 6953 h 15911"/>
                <a:gd name="T38" fmla="*/ 11 w 169"/>
                <a:gd name="T39" fmla="*/ 7238 h 15911"/>
                <a:gd name="T40" fmla="*/ 156 w 169"/>
                <a:gd name="T41" fmla="*/ 6953 h 15911"/>
                <a:gd name="T42" fmla="*/ 85 w 169"/>
                <a:gd name="T43" fmla="*/ 8170 h 15911"/>
                <a:gd name="T44" fmla="*/ 85 w 169"/>
                <a:gd name="T45" fmla="*/ 7740 h 15911"/>
                <a:gd name="T46" fmla="*/ 159 w 169"/>
                <a:gd name="T47" fmla="*/ 8957 h 15911"/>
                <a:gd name="T48" fmla="*/ 13 w 169"/>
                <a:gd name="T49" fmla="*/ 8674 h 15911"/>
                <a:gd name="T50" fmla="*/ 160 w 169"/>
                <a:gd name="T51" fmla="*/ 9533 h 15911"/>
                <a:gd name="T52" fmla="*/ 15 w 169"/>
                <a:gd name="T53" fmla="*/ 9818 h 15911"/>
                <a:gd name="T54" fmla="*/ 160 w 169"/>
                <a:gd name="T55" fmla="*/ 9533 h 15911"/>
                <a:gd name="T56" fmla="*/ 89 w 169"/>
                <a:gd name="T57" fmla="*/ 10750 h 15911"/>
                <a:gd name="T58" fmla="*/ 88 w 169"/>
                <a:gd name="T59" fmla="*/ 10320 h 15911"/>
                <a:gd name="T60" fmla="*/ 163 w 169"/>
                <a:gd name="T61" fmla="*/ 11537 h 15911"/>
                <a:gd name="T62" fmla="*/ 17 w 169"/>
                <a:gd name="T63" fmla="*/ 11254 h 15911"/>
                <a:gd name="T64" fmla="*/ 164 w 169"/>
                <a:gd name="T65" fmla="*/ 12113 h 15911"/>
                <a:gd name="T66" fmla="*/ 18 w 169"/>
                <a:gd name="T67" fmla="*/ 12398 h 15911"/>
                <a:gd name="T68" fmla="*/ 164 w 169"/>
                <a:gd name="T69" fmla="*/ 12113 h 15911"/>
                <a:gd name="T70" fmla="*/ 93 w 169"/>
                <a:gd name="T71" fmla="*/ 13330 h 15911"/>
                <a:gd name="T72" fmla="*/ 92 w 169"/>
                <a:gd name="T73" fmla="*/ 12900 h 15911"/>
                <a:gd name="T74" fmla="*/ 167 w 169"/>
                <a:gd name="T75" fmla="*/ 14117 h 15911"/>
                <a:gd name="T76" fmla="*/ 20 w 169"/>
                <a:gd name="T77" fmla="*/ 13834 h 15911"/>
                <a:gd name="T78" fmla="*/ 168 w 169"/>
                <a:gd name="T79" fmla="*/ 14693 h 15911"/>
                <a:gd name="T80" fmla="*/ 22 w 169"/>
                <a:gd name="T81" fmla="*/ 14978 h 15911"/>
                <a:gd name="T82" fmla="*/ 168 w 169"/>
                <a:gd name="T83" fmla="*/ 14693 h 15911"/>
                <a:gd name="T84" fmla="*/ 96 w 169"/>
                <a:gd name="T85" fmla="*/ 15910 h 15911"/>
                <a:gd name="T86" fmla="*/ 96 w 169"/>
                <a:gd name="T87" fmla="*/ 15480 h 1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5911">
                  <a:moveTo>
                    <a:pt x="146" y="73"/>
                  </a:moveTo>
                  <a:lnTo>
                    <a:pt x="147" y="357"/>
                  </a:lnTo>
                  <a:cubicBezTo>
                    <a:pt x="147" y="398"/>
                    <a:pt x="114" y="430"/>
                    <a:pt x="74" y="430"/>
                  </a:cubicBezTo>
                  <a:cubicBezTo>
                    <a:pt x="34" y="431"/>
                    <a:pt x="1" y="398"/>
                    <a:pt x="1" y="358"/>
                  </a:cubicBezTo>
                  <a:lnTo>
                    <a:pt x="0" y="74"/>
                  </a:lnTo>
                  <a:cubicBezTo>
                    <a:pt x="0" y="33"/>
                    <a:pt x="33" y="1"/>
                    <a:pt x="73" y="0"/>
                  </a:cubicBezTo>
                  <a:cubicBezTo>
                    <a:pt x="114" y="0"/>
                    <a:pt x="146" y="33"/>
                    <a:pt x="146" y="73"/>
                  </a:cubicBezTo>
                  <a:close/>
                  <a:moveTo>
                    <a:pt x="148" y="933"/>
                  </a:moveTo>
                  <a:lnTo>
                    <a:pt x="148" y="1217"/>
                  </a:lnTo>
                  <a:cubicBezTo>
                    <a:pt x="148" y="1258"/>
                    <a:pt x="116" y="1290"/>
                    <a:pt x="75" y="1290"/>
                  </a:cubicBezTo>
                  <a:cubicBezTo>
                    <a:pt x="35" y="1291"/>
                    <a:pt x="2" y="1258"/>
                    <a:pt x="2" y="1218"/>
                  </a:cubicBezTo>
                  <a:lnTo>
                    <a:pt x="2" y="934"/>
                  </a:lnTo>
                  <a:cubicBezTo>
                    <a:pt x="2" y="893"/>
                    <a:pt x="34" y="861"/>
                    <a:pt x="75" y="860"/>
                  </a:cubicBezTo>
                  <a:cubicBezTo>
                    <a:pt x="115" y="860"/>
                    <a:pt x="148" y="893"/>
                    <a:pt x="148" y="933"/>
                  </a:cubicBezTo>
                  <a:close/>
                  <a:moveTo>
                    <a:pt x="149" y="1793"/>
                  </a:moveTo>
                  <a:lnTo>
                    <a:pt x="149" y="2077"/>
                  </a:lnTo>
                  <a:cubicBezTo>
                    <a:pt x="149" y="2118"/>
                    <a:pt x="117" y="2150"/>
                    <a:pt x="76" y="2150"/>
                  </a:cubicBezTo>
                  <a:cubicBezTo>
                    <a:pt x="36" y="2151"/>
                    <a:pt x="3" y="2118"/>
                    <a:pt x="3" y="2078"/>
                  </a:cubicBezTo>
                  <a:lnTo>
                    <a:pt x="3" y="1794"/>
                  </a:lnTo>
                  <a:cubicBezTo>
                    <a:pt x="3" y="1753"/>
                    <a:pt x="36" y="1721"/>
                    <a:pt x="76" y="1720"/>
                  </a:cubicBezTo>
                  <a:cubicBezTo>
                    <a:pt x="116" y="1720"/>
                    <a:pt x="149" y="1753"/>
                    <a:pt x="149" y="1793"/>
                  </a:cubicBezTo>
                  <a:close/>
                  <a:moveTo>
                    <a:pt x="150" y="2653"/>
                  </a:moveTo>
                  <a:lnTo>
                    <a:pt x="151" y="2937"/>
                  </a:lnTo>
                  <a:cubicBezTo>
                    <a:pt x="151" y="2978"/>
                    <a:pt x="118" y="3010"/>
                    <a:pt x="78" y="3010"/>
                  </a:cubicBezTo>
                  <a:cubicBezTo>
                    <a:pt x="37" y="3011"/>
                    <a:pt x="5" y="2978"/>
                    <a:pt x="5" y="2938"/>
                  </a:cubicBezTo>
                  <a:lnTo>
                    <a:pt x="4" y="2654"/>
                  </a:lnTo>
                  <a:cubicBezTo>
                    <a:pt x="4" y="2613"/>
                    <a:pt x="37" y="2581"/>
                    <a:pt x="77" y="2580"/>
                  </a:cubicBezTo>
                  <a:cubicBezTo>
                    <a:pt x="117" y="2580"/>
                    <a:pt x="150" y="2613"/>
                    <a:pt x="150" y="2653"/>
                  </a:cubicBezTo>
                  <a:close/>
                  <a:moveTo>
                    <a:pt x="151" y="3513"/>
                  </a:moveTo>
                  <a:lnTo>
                    <a:pt x="152" y="3797"/>
                  </a:lnTo>
                  <a:cubicBezTo>
                    <a:pt x="152" y="3838"/>
                    <a:pt x="119" y="3870"/>
                    <a:pt x="79" y="3870"/>
                  </a:cubicBezTo>
                  <a:cubicBezTo>
                    <a:pt x="39" y="3871"/>
                    <a:pt x="6" y="3838"/>
                    <a:pt x="6" y="3798"/>
                  </a:cubicBezTo>
                  <a:lnTo>
                    <a:pt x="5" y="3514"/>
                  </a:lnTo>
                  <a:cubicBezTo>
                    <a:pt x="5" y="3473"/>
                    <a:pt x="38" y="3441"/>
                    <a:pt x="78" y="3440"/>
                  </a:cubicBezTo>
                  <a:cubicBezTo>
                    <a:pt x="119" y="3440"/>
                    <a:pt x="151" y="3473"/>
                    <a:pt x="151" y="3513"/>
                  </a:cubicBezTo>
                  <a:close/>
                  <a:moveTo>
                    <a:pt x="153" y="4373"/>
                  </a:moveTo>
                  <a:lnTo>
                    <a:pt x="153" y="4657"/>
                  </a:lnTo>
                  <a:cubicBezTo>
                    <a:pt x="153" y="4698"/>
                    <a:pt x="121" y="4730"/>
                    <a:pt x="80" y="4730"/>
                  </a:cubicBezTo>
                  <a:cubicBezTo>
                    <a:pt x="40" y="4731"/>
                    <a:pt x="7" y="4698"/>
                    <a:pt x="7" y="4658"/>
                  </a:cubicBezTo>
                  <a:lnTo>
                    <a:pt x="7" y="4374"/>
                  </a:lnTo>
                  <a:cubicBezTo>
                    <a:pt x="7" y="4333"/>
                    <a:pt x="39" y="4301"/>
                    <a:pt x="80" y="4300"/>
                  </a:cubicBezTo>
                  <a:cubicBezTo>
                    <a:pt x="120" y="4300"/>
                    <a:pt x="153" y="4333"/>
                    <a:pt x="153" y="4373"/>
                  </a:cubicBezTo>
                  <a:close/>
                  <a:moveTo>
                    <a:pt x="154" y="5233"/>
                  </a:moveTo>
                  <a:lnTo>
                    <a:pt x="154" y="5517"/>
                  </a:lnTo>
                  <a:cubicBezTo>
                    <a:pt x="154" y="5558"/>
                    <a:pt x="122" y="5590"/>
                    <a:pt x="81" y="5590"/>
                  </a:cubicBezTo>
                  <a:cubicBezTo>
                    <a:pt x="41" y="5591"/>
                    <a:pt x="8" y="5558"/>
                    <a:pt x="8" y="5518"/>
                  </a:cubicBezTo>
                  <a:lnTo>
                    <a:pt x="8" y="5234"/>
                  </a:lnTo>
                  <a:cubicBezTo>
                    <a:pt x="8" y="5193"/>
                    <a:pt x="41" y="5161"/>
                    <a:pt x="81" y="5160"/>
                  </a:cubicBezTo>
                  <a:cubicBezTo>
                    <a:pt x="121" y="5160"/>
                    <a:pt x="154" y="5193"/>
                    <a:pt x="154" y="5233"/>
                  </a:cubicBezTo>
                  <a:close/>
                  <a:moveTo>
                    <a:pt x="155" y="6093"/>
                  </a:moveTo>
                  <a:lnTo>
                    <a:pt x="156" y="6377"/>
                  </a:lnTo>
                  <a:cubicBezTo>
                    <a:pt x="156" y="6418"/>
                    <a:pt x="123" y="6450"/>
                    <a:pt x="83" y="6450"/>
                  </a:cubicBezTo>
                  <a:cubicBezTo>
                    <a:pt x="42" y="6451"/>
                    <a:pt x="10" y="6418"/>
                    <a:pt x="10" y="6378"/>
                  </a:cubicBezTo>
                  <a:lnTo>
                    <a:pt x="9" y="6094"/>
                  </a:lnTo>
                  <a:cubicBezTo>
                    <a:pt x="9" y="6053"/>
                    <a:pt x="42" y="6021"/>
                    <a:pt x="82" y="6020"/>
                  </a:cubicBezTo>
                  <a:cubicBezTo>
                    <a:pt x="122" y="6020"/>
                    <a:pt x="155" y="6053"/>
                    <a:pt x="155" y="6093"/>
                  </a:cubicBezTo>
                  <a:close/>
                  <a:moveTo>
                    <a:pt x="156" y="6953"/>
                  </a:moveTo>
                  <a:lnTo>
                    <a:pt x="157" y="7237"/>
                  </a:lnTo>
                  <a:cubicBezTo>
                    <a:pt x="157" y="7278"/>
                    <a:pt x="124" y="7310"/>
                    <a:pt x="84" y="7310"/>
                  </a:cubicBezTo>
                  <a:cubicBezTo>
                    <a:pt x="44" y="7311"/>
                    <a:pt x="11" y="7278"/>
                    <a:pt x="11" y="7238"/>
                  </a:cubicBezTo>
                  <a:lnTo>
                    <a:pt x="10" y="6954"/>
                  </a:lnTo>
                  <a:cubicBezTo>
                    <a:pt x="10" y="6913"/>
                    <a:pt x="43" y="6881"/>
                    <a:pt x="83" y="6880"/>
                  </a:cubicBezTo>
                  <a:cubicBezTo>
                    <a:pt x="124" y="6880"/>
                    <a:pt x="156" y="6913"/>
                    <a:pt x="156" y="6953"/>
                  </a:cubicBezTo>
                  <a:close/>
                  <a:moveTo>
                    <a:pt x="158" y="7813"/>
                  </a:moveTo>
                  <a:lnTo>
                    <a:pt x="158" y="8097"/>
                  </a:lnTo>
                  <a:cubicBezTo>
                    <a:pt x="158" y="8138"/>
                    <a:pt x="126" y="8170"/>
                    <a:pt x="85" y="8170"/>
                  </a:cubicBezTo>
                  <a:cubicBezTo>
                    <a:pt x="45" y="8171"/>
                    <a:pt x="12" y="8138"/>
                    <a:pt x="12" y="8098"/>
                  </a:cubicBezTo>
                  <a:lnTo>
                    <a:pt x="12" y="7814"/>
                  </a:lnTo>
                  <a:cubicBezTo>
                    <a:pt x="12" y="7773"/>
                    <a:pt x="44" y="7741"/>
                    <a:pt x="85" y="7740"/>
                  </a:cubicBezTo>
                  <a:cubicBezTo>
                    <a:pt x="125" y="7740"/>
                    <a:pt x="158" y="7773"/>
                    <a:pt x="158" y="7813"/>
                  </a:cubicBezTo>
                  <a:close/>
                  <a:moveTo>
                    <a:pt x="159" y="8673"/>
                  </a:moveTo>
                  <a:lnTo>
                    <a:pt x="159" y="8957"/>
                  </a:lnTo>
                  <a:cubicBezTo>
                    <a:pt x="159" y="8998"/>
                    <a:pt x="127" y="9030"/>
                    <a:pt x="86" y="9030"/>
                  </a:cubicBezTo>
                  <a:cubicBezTo>
                    <a:pt x="46" y="9031"/>
                    <a:pt x="13" y="8998"/>
                    <a:pt x="13" y="8958"/>
                  </a:cubicBezTo>
                  <a:lnTo>
                    <a:pt x="13" y="8674"/>
                  </a:lnTo>
                  <a:cubicBezTo>
                    <a:pt x="13" y="8633"/>
                    <a:pt x="46" y="8601"/>
                    <a:pt x="86" y="8600"/>
                  </a:cubicBezTo>
                  <a:cubicBezTo>
                    <a:pt x="126" y="8600"/>
                    <a:pt x="159" y="8633"/>
                    <a:pt x="159" y="8673"/>
                  </a:cubicBezTo>
                  <a:close/>
                  <a:moveTo>
                    <a:pt x="160" y="9533"/>
                  </a:moveTo>
                  <a:lnTo>
                    <a:pt x="161" y="9817"/>
                  </a:lnTo>
                  <a:cubicBezTo>
                    <a:pt x="161" y="9858"/>
                    <a:pt x="128" y="9890"/>
                    <a:pt x="88" y="9890"/>
                  </a:cubicBezTo>
                  <a:cubicBezTo>
                    <a:pt x="47" y="9891"/>
                    <a:pt x="15" y="9858"/>
                    <a:pt x="15" y="9818"/>
                  </a:cubicBezTo>
                  <a:lnTo>
                    <a:pt x="14" y="9534"/>
                  </a:lnTo>
                  <a:cubicBezTo>
                    <a:pt x="14" y="9493"/>
                    <a:pt x="47" y="9461"/>
                    <a:pt x="87" y="9460"/>
                  </a:cubicBezTo>
                  <a:cubicBezTo>
                    <a:pt x="127" y="9460"/>
                    <a:pt x="160" y="9493"/>
                    <a:pt x="160" y="9533"/>
                  </a:cubicBezTo>
                  <a:close/>
                  <a:moveTo>
                    <a:pt x="161" y="10393"/>
                  </a:moveTo>
                  <a:lnTo>
                    <a:pt x="162" y="10677"/>
                  </a:lnTo>
                  <a:cubicBezTo>
                    <a:pt x="162" y="10718"/>
                    <a:pt x="129" y="10750"/>
                    <a:pt x="89" y="10750"/>
                  </a:cubicBezTo>
                  <a:cubicBezTo>
                    <a:pt x="49" y="10751"/>
                    <a:pt x="16" y="10718"/>
                    <a:pt x="16" y="10678"/>
                  </a:cubicBezTo>
                  <a:lnTo>
                    <a:pt x="15" y="10394"/>
                  </a:lnTo>
                  <a:cubicBezTo>
                    <a:pt x="15" y="10353"/>
                    <a:pt x="48" y="10321"/>
                    <a:pt x="88" y="10320"/>
                  </a:cubicBezTo>
                  <a:cubicBezTo>
                    <a:pt x="129" y="10320"/>
                    <a:pt x="161" y="10353"/>
                    <a:pt x="161" y="10393"/>
                  </a:cubicBezTo>
                  <a:close/>
                  <a:moveTo>
                    <a:pt x="163" y="11253"/>
                  </a:moveTo>
                  <a:lnTo>
                    <a:pt x="163" y="11537"/>
                  </a:lnTo>
                  <a:cubicBezTo>
                    <a:pt x="163" y="11578"/>
                    <a:pt x="131" y="11610"/>
                    <a:pt x="90" y="11610"/>
                  </a:cubicBezTo>
                  <a:cubicBezTo>
                    <a:pt x="50" y="11611"/>
                    <a:pt x="17" y="11578"/>
                    <a:pt x="17" y="11538"/>
                  </a:cubicBezTo>
                  <a:lnTo>
                    <a:pt x="17" y="11254"/>
                  </a:lnTo>
                  <a:cubicBezTo>
                    <a:pt x="17" y="11213"/>
                    <a:pt x="49" y="11181"/>
                    <a:pt x="90" y="11180"/>
                  </a:cubicBezTo>
                  <a:cubicBezTo>
                    <a:pt x="130" y="11180"/>
                    <a:pt x="163" y="11213"/>
                    <a:pt x="163" y="11253"/>
                  </a:cubicBezTo>
                  <a:close/>
                  <a:moveTo>
                    <a:pt x="164" y="12113"/>
                  </a:moveTo>
                  <a:lnTo>
                    <a:pt x="164" y="12397"/>
                  </a:lnTo>
                  <a:cubicBezTo>
                    <a:pt x="164" y="12438"/>
                    <a:pt x="132" y="12470"/>
                    <a:pt x="91" y="12470"/>
                  </a:cubicBezTo>
                  <a:cubicBezTo>
                    <a:pt x="51" y="12471"/>
                    <a:pt x="18" y="12438"/>
                    <a:pt x="18" y="12398"/>
                  </a:cubicBezTo>
                  <a:lnTo>
                    <a:pt x="18" y="12114"/>
                  </a:lnTo>
                  <a:cubicBezTo>
                    <a:pt x="18" y="12073"/>
                    <a:pt x="51" y="12041"/>
                    <a:pt x="91" y="12040"/>
                  </a:cubicBezTo>
                  <a:cubicBezTo>
                    <a:pt x="131" y="12040"/>
                    <a:pt x="164" y="12073"/>
                    <a:pt x="164" y="12113"/>
                  </a:cubicBezTo>
                  <a:close/>
                  <a:moveTo>
                    <a:pt x="165" y="12973"/>
                  </a:moveTo>
                  <a:lnTo>
                    <a:pt x="166" y="13257"/>
                  </a:lnTo>
                  <a:cubicBezTo>
                    <a:pt x="166" y="13298"/>
                    <a:pt x="133" y="13330"/>
                    <a:pt x="93" y="13330"/>
                  </a:cubicBezTo>
                  <a:cubicBezTo>
                    <a:pt x="52" y="13331"/>
                    <a:pt x="20" y="13298"/>
                    <a:pt x="20" y="13258"/>
                  </a:cubicBezTo>
                  <a:lnTo>
                    <a:pt x="19" y="12974"/>
                  </a:lnTo>
                  <a:cubicBezTo>
                    <a:pt x="19" y="12933"/>
                    <a:pt x="52" y="12901"/>
                    <a:pt x="92" y="12900"/>
                  </a:cubicBezTo>
                  <a:cubicBezTo>
                    <a:pt x="132" y="12900"/>
                    <a:pt x="165" y="12933"/>
                    <a:pt x="165" y="12973"/>
                  </a:cubicBezTo>
                  <a:close/>
                  <a:moveTo>
                    <a:pt x="166" y="13833"/>
                  </a:moveTo>
                  <a:lnTo>
                    <a:pt x="167" y="14117"/>
                  </a:lnTo>
                  <a:cubicBezTo>
                    <a:pt x="167" y="14158"/>
                    <a:pt x="134" y="14190"/>
                    <a:pt x="94" y="14190"/>
                  </a:cubicBezTo>
                  <a:cubicBezTo>
                    <a:pt x="54" y="14191"/>
                    <a:pt x="21" y="14158"/>
                    <a:pt x="21" y="14118"/>
                  </a:cubicBezTo>
                  <a:lnTo>
                    <a:pt x="20" y="13834"/>
                  </a:lnTo>
                  <a:cubicBezTo>
                    <a:pt x="20" y="13793"/>
                    <a:pt x="53" y="13761"/>
                    <a:pt x="93" y="13760"/>
                  </a:cubicBezTo>
                  <a:cubicBezTo>
                    <a:pt x="134" y="13760"/>
                    <a:pt x="166" y="13793"/>
                    <a:pt x="166" y="13833"/>
                  </a:cubicBezTo>
                  <a:close/>
                  <a:moveTo>
                    <a:pt x="168" y="14693"/>
                  </a:moveTo>
                  <a:lnTo>
                    <a:pt x="168" y="14977"/>
                  </a:lnTo>
                  <a:cubicBezTo>
                    <a:pt x="168" y="15018"/>
                    <a:pt x="136" y="15050"/>
                    <a:pt x="95" y="15050"/>
                  </a:cubicBezTo>
                  <a:cubicBezTo>
                    <a:pt x="55" y="15051"/>
                    <a:pt x="22" y="15018"/>
                    <a:pt x="22" y="14978"/>
                  </a:cubicBezTo>
                  <a:lnTo>
                    <a:pt x="22" y="14694"/>
                  </a:lnTo>
                  <a:cubicBezTo>
                    <a:pt x="22" y="14653"/>
                    <a:pt x="54" y="14621"/>
                    <a:pt x="95" y="14620"/>
                  </a:cubicBezTo>
                  <a:cubicBezTo>
                    <a:pt x="135" y="14620"/>
                    <a:pt x="168" y="14653"/>
                    <a:pt x="168" y="14693"/>
                  </a:cubicBezTo>
                  <a:close/>
                  <a:moveTo>
                    <a:pt x="169" y="15553"/>
                  </a:moveTo>
                  <a:lnTo>
                    <a:pt x="169" y="15837"/>
                  </a:lnTo>
                  <a:cubicBezTo>
                    <a:pt x="169" y="15878"/>
                    <a:pt x="137" y="15910"/>
                    <a:pt x="96" y="15910"/>
                  </a:cubicBezTo>
                  <a:cubicBezTo>
                    <a:pt x="56" y="15911"/>
                    <a:pt x="23" y="15878"/>
                    <a:pt x="23" y="15838"/>
                  </a:cubicBezTo>
                  <a:lnTo>
                    <a:pt x="23" y="15554"/>
                  </a:lnTo>
                  <a:cubicBezTo>
                    <a:pt x="23" y="15513"/>
                    <a:pt x="56" y="15481"/>
                    <a:pt x="96" y="15480"/>
                  </a:cubicBezTo>
                  <a:cubicBezTo>
                    <a:pt x="136" y="15480"/>
                    <a:pt x="169" y="15513"/>
                    <a:pt x="169" y="15553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2781010" y="4634763"/>
              <a:ext cx="61912" cy="52388"/>
            </a:xfrm>
            <a:custGeom>
              <a:avLst/>
              <a:gdLst>
                <a:gd name="T0" fmla="*/ 0 w 314"/>
                <a:gd name="T1" fmla="*/ 0 h 266"/>
                <a:gd name="T2" fmla="*/ 1 w 314"/>
                <a:gd name="T3" fmla="*/ 256 h 266"/>
                <a:gd name="T4" fmla="*/ 314 w 314"/>
                <a:gd name="T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66">
                  <a:moveTo>
                    <a:pt x="0" y="0"/>
                  </a:moveTo>
                  <a:lnTo>
                    <a:pt x="1" y="256"/>
                  </a:lnTo>
                  <a:cubicBezTo>
                    <a:pt x="106" y="256"/>
                    <a:pt x="211" y="259"/>
                    <a:pt x="314" y="266"/>
                  </a:cubicBez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3"/>
            <p:cNvSpPr>
              <a:spLocks noEditPoints="1"/>
            </p:cNvSpPr>
            <p:nvPr/>
          </p:nvSpPr>
          <p:spPr bwMode="auto">
            <a:xfrm>
              <a:off x="2955635" y="4690325"/>
              <a:ext cx="493712" cy="400050"/>
            </a:xfrm>
            <a:custGeom>
              <a:avLst/>
              <a:gdLst>
                <a:gd name="T0" fmla="*/ 98 w 2544"/>
                <a:gd name="T1" fmla="*/ 10 h 2067"/>
                <a:gd name="T2" fmla="*/ 213 w 2544"/>
                <a:gd name="T3" fmla="*/ 38 h 2067"/>
                <a:gd name="T4" fmla="*/ 328 w 2544"/>
                <a:gd name="T5" fmla="*/ 69 h 2067"/>
                <a:gd name="T6" fmla="*/ 419 w 2544"/>
                <a:gd name="T7" fmla="*/ 97 h 2067"/>
                <a:gd name="T8" fmla="*/ 468 w 2544"/>
                <a:gd name="T9" fmla="*/ 188 h 2067"/>
                <a:gd name="T10" fmla="*/ 376 w 2544"/>
                <a:gd name="T11" fmla="*/ 237 h 2067"/>
                <a:gd name="T12" fmla="*/ 290 w 2544"/>
                <a:gd name="T13" fmla="*/ 210 h 2067"/>
                <a:gd name="T14" fmla="*/ 178 w 2544"/>
                <a:gd name="T15" fmla="*/ 180 h 2067"/>
                <a:gd name="T16" fmla="*/ 63 w 2544"/>
                <a:gd name="T17" fmla="*/ 151 h 2067"/>
                <a:gd name="T18" fmla="*/ 10 w 2544"/>
                <a:gd name="T19" fmla="*/ 63 h 2067"/>
                <a:gd name="T20" fmla="*/ 98 w 2544"/>
                <a:gd name="T21" fmla="*/ 10 h 2067"/>
                <a:gd name="T22" fmla="*/ 1006 w 2544"/>
                <a:gd name="T23" fmla="*/ 335 h 2067"/>
                <a:gd name="T24" fmla="*/ 1081 w 2544"/>
                <a:gd name="T25" fmla="*/ 373 h 2067"/>
                <a:gd name="T26" fmla="*/ 1179 w 2544"/>
                <a:gd name="T27" fmla="*/ 427 h 2067"/>
                <a:gd name="T28" fmla="*/ 1276 w 2544"/>
                <a:gd name="T29" fmla="*/ 484 h 2067"/>
                <a:gd name="T30" fmla="*/ 1299 w 2544"/>
                <a:gd name="T31" fmla="*/ 499 h 2067"/>
                <a:gd name="T32" fmla="*/ 1321 w 2544"/>
                <a:gd name="T33" fmla="*/ 599 h 2067"/>
                <a:gd name="T34" fmla="*/ 1221 w 2544"/>
                <a:gd name="T35" fmla="*/ 622 h 2067"/>
                <a:gd name="T36" fmla="*/ 1201 w 2544"/>
                <a:gd name="T37" fmla="*/ 610 h 2067"/>
                <a:gd name="T38" fmla="*/ 1109 w 2544"/>
                <a:gd name="T39" fmla="*/ 555 h 2067"/>
                <a:gd name="T40" fmla="*/ 1014 w 2544"/>
                <a:gd name="T41" fmla="*/ 503 h 2067"/>
                <a:gd name="T42" fmla="*/ 940 w 2544"/>
                <a:gd name="T43" fmla="*/ 465 h 2067"/>
                <a:gd name="T44" fmla="*/ 908 w 2544"/>
                <a:gd name="T45" fmla="*/ 366 h 2067"/>
                <a:gd name="T46" fmla="*/ 1006 w 2544"/>
                <a:gd name="T47" fmla="*/ 335 h 2067"/>
                <a:gd name="T48" fmla="*/ 1804 w 2544"/>
                <a:gd name="T49" fmla="*/ 882 h 2067"/>
                <a:gd name="T50" fmla="*/ 1874 w 2544"/>
                <a:gd name="T51" fmla="*/ 949 h 2067"/>
                <a:gd name="T52" fmla="*/ 1948 w 2544"/>
                <a:gd name="T53" fmla="*/ 1024 h 2067"/>
                <a:gd name="T54" fmla="*/ 2019 w 2544"/>
                <a:gd name="T55" fmla="*/ 1101 h 2067"/>
                <a:gd name="T56" fmla="*/ 2038 w 2544"/>
                <a:gd name="T57" fmla="*/ 1124 h 2067"/>
                <a:gd name="T58" fmla="*/ 2030 w 2544"/>
                <a:gd name="T59" fmla="*/ 1227 h 2067"/>
                <a:gd name="T60" fmla="*/ 1927 w 2544"/>
                <a:gd name="T61" fmla="*/ 1218 h 2067"/>
                <a:gd name="T62" fmla="*/ 1911 w 2544"/>
                <a:gd name="T63" fmla="*/ 1200 h 2067"/>
                <a:gd name="T64" fmla="*/ 1844 w 2544"/>
                <a:gd name="T65" fmla="*/ 1126 h 2067"/>
                <a:gd name="T66" fmla="*/ 1774 w 2544"/>
                <a:gd name="T67" fmla="*/ 1055 h 2067"/>
                <a:gd name="T68" fmla="*/ 1704 w 2544"/>
                <a:gd name="T69" fmla="*/ 988 h 2067"/>
                <a:gd name="T70" fmla="*/ 1701 w 2544"/>
                <a:gd name="T71" fmla="*/ 885 h 2067"/>
                <a:gd name="T72" fmla="*/ 1804 w 2544"/>
                <a:gd name="T73" fmla="*/ 882 h 2067"/>
                <a:gd name="T74" fmla="*/ 2396 w 2544"/>
                <a:gd name="T75" fmla="*/ 1650 h 2067"/>
                <a:gd name="T76" fmla="*/ 2419 w 2544"/>
                <a:gd name="T77" fmla="*/ 1695 h 2067"/>
                <a:gd name="T78" fmla="*/ 2462 w 2544"/>
                <a:gd name="T79" fmla="*/ 1787 h 2067"/>
                <a:gd name="T80" fmla="*/ 2501 w 2544"/>
                <a:gd name="T81" fmla="*/ 1880 h 2067"/>
                <a:gd name="T82" fmla="*/ 2530 w 2544"/>
                <a:gd name="T83" fmla="*/ 1960 h 2067"/>
                <a:gd name="T84" fmla="*/ 2487 w 2544"/>
                <a:gd name="T85" fmla="*/ 2053 h 2067"/>
                <a:gd name="T86" fmla="*/ 2393 w 2544"/>
                <a:gd name="T87" fmla="*/ 2010 h 2067"/>
                <a:gd name="T88" fmla="*/ 2366 w 2544"/>
                <a:gd name="T89" fmla="*/ 1936 h 2067"/>
                <a:gd name="T90" fmla="*/ 2330 w 2544"/>
                <a:gd name="T91" fmla="*/ 1848 h 2067"/>
                <a:gd name="T92" fmla="*/ 2290 w 2544"/>
                <a:gd name="T93" fmla="*/ 1762 h 2067"/>
                <a:gd name="T94" fmla="*/ 2266 w 2544"/>
                <a:gd name="T95" fmla="*/ 1717 h 2067"/>
                <a:gd name="T96" fmla="*/ 2298 w 2544"/>
                <a:gd name="T97" fmla="*/ 1618 h 2067"/>
                <a:gd name="T98" fmla="*/ 2396 w 2544"/>
                <a:gd name="T99" fmla="*/ 165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4" h="2067">
                  <a:moveTo>
                    <a:pt x="98" y="10"/>
                  </a:moveTo>
                  <a:lnTo>
                    <a:pt x="213" y="38"/>
                  </a:lnTo>
                  <a:lnTo>
                    <a:pt x="328" y="69"/>
                  </a:lnTo>
                  <a:lnTo>
                    <a:pt x="419" y="97"/>
                  </a:lnTo>
                  <a:cubicBezTo>
                    <a:pt x="458" y="109"/>
                    <a:pt x="479" y="150"/>
                    <a:pt x="468" y="188"/>
                  </a:cubicBezTo>
                  <a:cubicBezTo>
                    <a:pt x="456" y="227"/>
                    <a:pt x="415" y="249"/>
                    <a:pt x="376" y="237"/>
                  </a:cubicBezTo>
                  <a:lnTo>
                    <a:pt x="290" y="210"/>
                  </a:lnTo>
                  <a:lnTo>
                    <a:pt x="178" y="180"/>
                  </a:lnTo>
                  <a:lnTo>
                    <a:pt x="63" y="151"/>
                  </a:lnTo>
                  <a:cubicBezTo>
                    <a:pt x="24" y="142"/>
                    <a:pt x="0" y="102"/>
                    <a:pt x="10" y="63"/>
                  </a:cubicBezTo>
                  <a:cubicBezTo>
                    <a:pt x="19" y="24"/>
                    <a:pt x="59" y="0"/>
                    <a:pt x="98" y="10"/>
                  </a:cubicBezTo>
                  <a:close/>
                  <a:moveTo>
                    <a:pt x="1006" y="335"/>
                  </a:moveTo>
                  <a:lnTo>
                    <a:pt x="1081" y="373"/>
                  </a:lnTo>
                  <a:lnTo>
                    <a:pt x="1179" y="427"/>
                  </a:lnTo>
                  <a:lnTo>
                    <a:pt x="1276" y="484"/>
                  </a:lnTo>
                  <a:lnTo>
                    <a:pt x="1299" y="499"/>
                  </a:lnTo>
                  <a:cubicBezTo>
                    <a:pt x="1333" y="520"/>
                    <a:pt x="1343" y="565"/>
                    <a:pt x="1321" y="599"/>
                  </a:cubicBezTo>
                  <a:cubicBezTo>
                    <a:pt x="1300" y="633"/>
                    <a:pt x="1255" y="644"/>
                    <a:pt x="1221" y="622"/>
                  </a:cubicBezTo>
                  <a:lnTo>
                    <a:pt x="1201" y="610"/>
                  </a:lnTo>
                  <a:lnTo>
                    <a:pt x="1109" y="555"/>
                  </a:lnTo>
                  <a:lnTo>
                    <a:pt x="1014" y="503"/>
                  </a:lnTo>
                  <a:lnTo>
                    <a:pt x="940" y="465"/>
                  </a:lnTo>
                  <a:cubicBezTo>
                    <a:pt x="904" y="446"/>
                    <a:pt x="889" y="402"/>
                    <a:pt x="908" y="366"/>
                  </a:cubicBezTo>
                  <a:cubicBezTo>
                    <a:pt x="926" y="330"/>
                    <a:pt x="970" y="316"/>
                    <a:pt x="1006" y="335"/>
                  </a:cubicBezTo>
                  <a:close/>
                  <a:moveTo>
                    <a:pt x="1804" y="882"/>
                  </a:moveTo>
                  <a:lnTo>
                    <a:pt x="1874" y="949"/>
                  </a:lnTo>
                  <a:lnTo>
                    <a:pt x="1948" y="1024"/>
                  </a:lnTo>
                  <a:lnTo>
                    <a:pt x="2019" y="1101"/>
                  </a:lnTo>
                  <a:lnTo>
                    <a:pt x="2038" y="1124"/>
                  </a:lnTo>
                  <a:cubicBezTo>
                    <a:pt x="2064" y="1155"/>
                    <a:pt x="2061" y="1201"/>
                    <a:pt x="2030" y="1227"/>
                  </a:cubicBezTo>
                  <a:cubicBezTo>
                    <a:pt x="1999" y="1253"/>
                    <a:pt x="1953" y="1249"/>
                    <a:pt x="1927" y="1218"/>
                  </a:cubicBezTo>
                  <a:lnTo>
                    <a:pt x="1911" y="1200"/>
                  </a:lnTo>
                  <a:lnTo>
                    <a:pt x="1844" y="1126"/>
                  </a:lnTo>
                  <a:lnTo>
                    <a:pt x="1774" y="1055"/>
                  </a:lnTo>
                  <a:lnTo>
                    <a:pt x="1704" y="988"/>
                  </a:lnTo>
                  <a:cubicBezTo>
                    <a:pt x="1674" y="960"/>
                    <a:pt x="1673" y="914"/>
                    <a:pt x="1701" y="885"/>
                  </a:cubicBezTo>
                  <a:cubicBezTo>
                    <a:pt x="1729" y="855"/>
                    <a:pt x="1775" y="854"/>
                    <a:pt x="1804" y="882"/>
                  </a:cubicBezTo>
                  <a:close/>
                  <a:moveTo>
                    <a:pt x="2396" y="1650"/>
                  </a:moveTo>
                  <a:lnTo>
                    <a:pt x="2419" y="1695"/>
                  </a:lnTo>
                  <a:lnTo>
                    <a:pt x="2462" y="1787"/>
                  </a:lnTo>
                  <a:lnTo>
                    <a:pt x="2501" y="1880"/>
                  </a:lnTo>
                  <a:lnTo>
                    <a:pt x="2530" y="1960"/>
                  </a:lnTo>
                  <a:cubicBezTo>
                    <a:pt x="2544" y="1998"/>
                    <a:pt x="2525" y="2040"/>
                    <a:pt x="2487" y="2053"/>
                  </a:cubicBezTo>
                  <a:cubicBezTo>
                    <a:pt x="2449" y="2067"/>
                    <a:pt x="2407" y="2048"/>
                    <a:pt x="2393" y="2010"/>
                  </a:cubicBezTo>
                  <a:lnTo>
                    <a:pt x="2366" y="1936"/>
                  </a:lnTo>
                  <a:lnTo>
                    <a:pt x="2330" y="1848"/>
                  </a:lnTo>
                  <a:lnTo>
                    <a:pt x="2290" y="1762"/>
                  </a:lnTo>
                  <a:lnTo>
                    <a:pt x="2266" y="1717"/>
                  </a:lnTo>
                  <a:cubicBezTo>
                    <a:pt x="2248" y="1681"/>
                    <a:pt x="2262" y="1637"/>
                    <a:pt x="2298" y="1618"/>
                  </a:cubicBezTo>
                  <a:cubicBezTo>
                    <a:pt x="2334" y="1600"/>
                    <a:pt x="2378" y="1614"/>
                    <a:pt x="2396" y="1650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3455697" y="5166575"/>
              <a:ext cx="63500" cy="49213"/>
            </a:xfrm>
            <a:custGeom>
              <a:avLst/>
              <a:gdLst>
                <a:gd name="T0" fmla="*/ 0 w 329"/>
                <a:gd name="T1" fmla="*/ 0 h 255"/>
                <a:gd name="T2" fmla="*/ 15 w 329"/>
                <a:gd name="T3" fmla="*/ 255 h 255"/>
                <a:gd name="T4" fmla="*/ 329 w 329"/>
                <a:gd name="T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255">
                  <a:moveTo>
                    <a:pt x="0" y="0"/>
                  </a:moveTo>
                  <a:cubicBezTo>
                    <a:pt x="10" y="84"/>
                    <a:pt x="15" y="169"/>
                    <a:pt x="15" y="255"/>
                  </a:cubicBezTo>
                  <a:lnTo>
                    <a:pt x="329" y="255"/>
                  </a:ln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5"/>
            <p:cNvSpPr>
              <a:spLocks noEditPoints="1"/>
            </p:cNvSpPr>
            <p:nvPr/>
          </p:nvSpPr>
          <p:spPr bwMode="auto">
            <a:xfrm>
              <a:off x="3628735" y="5193563"/>
              <a:ext cx="4916487" cy="36513"/>
            </a:xfrm>
            <a:custGeom>
              <a:avLst/>
              <a:gdLst>
                <a:gd name="T0" fmla="*/ 374 w 25363"/>
                <a:gd name="T1" fmla="*/ 184 h 185"/>
                <a:gd name="T2" fmla="*/ 965 w 25363"/>
                <a:gd name="T3" fmla="*/ 37 h 185"/>
                <a:gd name="T4" fmla="*/ 966 w 25363"/>
                <a:gd name="T5" fmla="*/ 183 h 185"/>
                <a:gd name="T6" fmla="*/ 2157 w 25363"/>
                <a:gd name="T7" fmla="*/ 35 h 185"/>
                <a:gd name="T8" fmla="*/ 1784 w 25363"/>
                <a:gd name="T9" fmla="*/ 109 h 185"/>
                <a:gd name="T10" fmla="*/ 3122 w 25363"/>
                <a:gd name="T11" fmla="*/ 107 h 185"/>
                <a:gd name="T12" fmla="*/ 2749 w 25363"/>
                <a:gd name="T13" fmla="*/ 34 h 185"/>
                <a:gd name="T14" fmla="*/ 3942 w 25363"/>
                <a:gd name="T15" fmla="*/ 179 h 185"/>
                <a:gd name="T16" fmla="*/ 4533 w 25363"/>
                <a:gd name="T17" fmla="*/ 32 h 185"/>
                <a:gd name="T18" fmla="*/ 4534 w 25363"/>
                <a:gd name="T19" fmla="*/ 178 h 185"/>
                <a:gd name="T20" fmla="*/ 5725 w 25363"/>
                <a:gd name="T21" fmla="*/ 30 h 185"/>
                <a:gd name="T22" fmla="*/ 5352 w 25363"/>
                <a:gd name="T23" fmla="*/ 104 h 185"/>
                <a:gd name="T24" fmla="*/ 6690 w 25363"/>
                <a:gd name="T25" fmla="*/ 101 h 185"/>
                <a:gd name="T26" fmla="*/ 6317 w 25363"/>
                <a:gd name="T27" fmla="*/ 29 h 185"/>
                <a:gd name="T28" fmla="*/ 7510 w 25363"/>
                <a:gd name="T29" fmla="*/ 173 h 185"/>
                <a:gd name="T30" fmla="*/ 8101 w 25363"/>
                <a:gd name="T31" fmla="*/ 26 h 185"/>
                <a:gd name="T32" fmla="*/ 8102 w 25363"/>
                <a:gd name="T33" fmla="*/ 172 h 185"/>
                <a:gd name="T34" fmla="*/ 9293 w 25363"/>
                <a:gd name="T35" fmla="*/ 25 h 185"/>
                <a:gd name="T36" fmla="*/ 8920 w 25363"/>
                <a:gd name="T37" fmla="*/ 98 h 185"/>
                <a:gd name="T38" fmla="*/ 10258 w 25363"/>
                <a:gd name="T39" fmla="*/ 96 h 185"/>
                <a:gd name="T40" fmla="*/ 9885 w 25363"/>
                <a:gd name="T41" fmla="*/ 24 h 185"/>
                <a:gd name="T42" fmla="*/ 11078 w 25363"/>
                <a:gd name="T43" fmla="*/ 168 h 185"/>
                <a:gd name="T44" fmla="*/ 11669 w 25363"/>
                <a:gd name="T45" fmla="*/ 21 h 185"/>
                <a:gd name="T46" fmla="*/ 11670 w 25363"/>
                <a:gd name="T47" fmla="*/ 167 h 185"/>
                <a:gd name="T48" fmla="*/ 12861 w 25363"/>
                <a:gd name="T49" fmla="*/ 19 h 185"/>
                <a:gd name="T50" fmla="*/ 12488 w 25363"/>
                <a:gd name="T51" fmla="*/ 93 h 185"/>
                <a:gd name="T52" fmla="*/ 13826 w 25363"/>
                <a:gd name="T53" fmla="*/ 91 h 185"/>
                <a:gd name="T54" fmla="*/ 13453 w 25363"/>
                <a:gd name="T55" fmla="*/ 18 h 185"/>
                <a:gd name="T56" fmla="*/ 14646 w 25363"/>
                <a:gd name="T57" fmla="*/ 162 h 185"/>
                <a:gd name="T58" fmla="*/ 15237 w 25363"/>
                <a:gd name="T59" fmla="*/ 16 h 185"/>
                <a:gd name="T60" fmla="*/ 15238 w 25363"/>
                <a:gd name="T61" fmla="*/ 162 h 185"/>
                <a:gd name="T62" fmla="*/ 16429 w 25363"/>
                <a:gd name="T63" fmla="*/ 14 h 185"/>
                <a:gd name="T64" fmla="*/ 16056 w 25363"/>
                <a:gd name="T65" fmla="*/ 87 h 185"/>
                <a:gd name="T66" fmla="*/ 17394 w 25363"/>
                <a:gd name="T67" fmla="*/ 85 h 185"/>
                <a:gd name="T68" fmla="*/ 17021 w 25363"/>
                <a:gd name="T69" fmla="*/ 13 h 185"/>
                <a:gd name="T70" fmla="*/ 18214 w 25363"/>
                <a:gd name="T71" fmla="*/ 157 h 185"/>
                <a:gd name="T72" fmla="*/ 18805 w 25363"/>
                <a:gd name="T73" fmla="*/ 10 h 185"/>
                <a:gd name="T74" fmla="*/ 18806 w 25363"/>
                <a:gd name="T75" fmla="*/ 156 h 185"/>
                <a:gd name="T76" fmla="*/ 19997 w 25363"/>
                <a:gd name="T77" fmla="*/ 8 h 185"/>
                <a:gd name="T78" fmla="*/ 19624 w 25363"/>
                <a:gd name="T79" fmla="*/ 82 h 185"/>
                <a:gd name="T80" fmla="*/ 20962 w 25363"/>
                <a:gd name="T81" fmla="*/ 80 h 185"/>
                <a:gd name="T82" fmla="*/ 20589 w 25363"/>
                <a:gd name="T83" fmla="*/ 8 h 185"/>
                <a:gd name="T84" fmla="*/ 21782 w 25363"/>
                <a:gd name="T85" fmla="*/ 152 h 185"/>
                <a:gd name="T86" fmla="*/ 22373 w 25363"/>
                <a:gd name="T87" fmla="*/ 5 h 185"/>
                <a:gd name="T88" fmla="*/ 22374 w 25363"/>
                <a:gd name="T89" fmla="*/ 151 h 185"/>
                <a:gd name="T90" fmla="*/ 23565 w 25363"/>
                <a:gd name="T91" fmla="*/ 3 h 185"/>
                <a:gd name="T92" fmla="*/ 23192 w 25363"/>
                <a:gd name="T93" fmla="*/ 77 h 185"/>
                <a:gd name="T94" fmla="*/ 24530 w 25363"/>
                <a:gd name="T95" fmla="*/ 75 h 185"/>
                <a:gd name="T96" fmla="*/ 24157 w 25363"/>
                <a:gd name="T97" fmla="*/ 2 h 185"/>
                <a:gd name="T98" fmla="*/ 25290 w 25363"/>
                <a:gd name="T99" fmla="*/ 14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363" h="185">
                  <a:moveTo>
                    <a:pt x="73" y="38"/>
                  </a:moveTo>
                  <a:lnTo>
                    <a:pt x="373" y="38"/>
                  </a:lnTo>
                  <a:cubicBezTo>
                    <a:pt x="414" y="38"/>
                    <a:pt x="446" y="71"/>
                    <a:pt x="446" y="111"/>
                  </a:cubicBezTo>
                  <a:cubicBezTo>
                    <a:pt x="447" y="151"/>
                    <a:pt x="414" y="184"/>
                    <a:pt x="374" y="184"/>
                  </a:cubicBezTo>
                  <a:lnTo>
                    <a:pt x="74" y="184"/>
                  </a:lnTo>
                  <a:cubicBezTo>
                    <a:pt x="33" y="185"/>
                    <a:pt x="1" y="152"/>
                    <a:pt x="0" y="112"/>
                  </a:cubicBezTo>
                  <a:cubicBezTo>
                    <a:pt x="0" y="71"/>
                    <a:pt x="33" y="39"/>
                    <a:pt x="73" y="38"/>
                  </a:cubicBezTo>
                  <a:close/>
                  <a:moveTo>
                    <a:pt x="965" y="37"/>
                  </a:moveTo>
                  <a:lnTo>
                    <a:pt x="1265" y="37"/>
                  </a:lnTo>
                  <a:cubicBezTo>
                    <a:pt x="1306" y="37"/>
                    <a:pt x="1338" y="69"/>
                    <a:pt x="1338" y="110"/>
                  </a:cubicBezTo>
                  <a:cubicBezTo>
                    <a:pt x="1339" y="150"/>
                    <a:pt x="1306" y="183"/>
                    <a:pt x="1266" y="183"/>
                  </a:cubicBezTo>
                  <a:lnTo>
                    <a:pt x="966" y="183"/>
                  </a:lnTo>
                  <a:cubicBezTo>
                    <a:pt x="925" y="183"/>
                    <a:pt x="893" y="151"/>
                    <a:pt x="892" y="110"/>
                  </a:cubicBezTo>
                  <a:cubicBezTo>
                    <a:pt x="892" y="70"/>
                    <a:pt x="925" y="37"/>
                    <a:pt x="965" y="37"/>
                  </a:cubicBezTo>
                  <a:close/>
                  <a:moveTo>
                    <a:pt x="1857" y="36"/>
                  </a:moveTo>
                  <a:lnTo>
                    <a:pt x="2157" y="35"/>
                  </a:lnTo>
                  <a:cubicBezTo>
                    <a:pt x="2198" y="35"/>
                    <a:pt x="2230" y="68"/>
                    <a:pt x="2230" y="108"/>
                  </a:cubicBezTo>
                  <a:cubicBezTo>
                    <a:pt x="2231" y="149"/>
                    <a:pt x="2198" y="181"/>
                    <a:pt x="2158" y="181"/>
                  </a:cubicBezTo>
                  <a:lnTo>
                    <a:pt x="1858" y="182"/>
                  </a:lnTo>
                  <a:cubicBezTo>
                    <a:pt x="1817" y="182"/>
                    <a:pt x="1785" y="149"/>
                    <a:pt x="1784" y="109"/>
                  </a:cubicBezTo>
                  <a:cubicBezTo>
                    <a:pt x="1784" y="69"/>
                    <a:pt x="1817" y="36"/>
                    <a:pt x="1857" y="36"/>
                  </a:cubicBezTo>
                  <a:close/>
                  <a:moveTo>
                    <a:pt x="2749" y="34"/>
                  </a:moveTo>
                  <a:lnTo>
                    <a:pt x="3049" y="34"/>
                  </a:lnTo>
                  <a:cubicBezTo>
                    <a:pt x="3090" y="34"/>
                    <a:pt x="3122" y="67"/>
                    <a:pt x="3122" y="107"/>
                  </a:cubicBezTo>
                  <a:cubicBezTo>
                    <a:pt x="3123" y="147"/>
                    <a:pt x="3090" y="180"/>
                    <a:pt x="3050" y="180"/>
                  </a:cubicBezTo>
                  <a:lnTo>
                    <a:pt x="2750" y="180"/>
                  </a:lnTo>
                  <a:cubicBezTo>
                    <a:pt x="2709" y="180"/>
                    <a:pt x="2677" y="148"/>
                    <a:pt x="2676" y="108"/>
                  </a:cubicBezTo>
                  <a:cubicBezTo>
                    <a:pt x="2676" y="67"/>
                    <a:pt x="2709" y="34"/>
                    <a:pt x="2749" y="34"/>
                  </a:cubicBezTo>
                  <a:close/>
                  <a:moveTo>
                    <a:pt x="3641" y="33"/>
                  </a:moveTo>
                  <a:lnTo>
                    <a:pt x="3941" y="33"/>
                  </a:lnTo>
                  <a:cubicBezTo>
                    <a:pt x="3982" y="33"/>
                    <a:pt x="4014" y="65"/>
                    <a:pt x="4014" y="106"/>
                  </a:cubicBezTo>
                  <a:cubicBezTo>
                    <a:pt x="4015" y="146"/>
                    <a:pt x="3982" y="179"/>
                    <a:pt x="3942" y="179"/>
                  </a:cubicBezTo>
                  <a:lnTo>
                    <a:pt x="3642" y="179"/>
                  </a:lnTo>
                  <a:cubicBezTo>
                    <a:pt x="3601" y="179"/>
                    <a:pt x="3569" y="147"/>
                    <a:pt x="3568" y="106"/>
                  </a:cubicBezTo>
                  <a:cubicBezTo>
                    <a:pt x="3568" y="66"/>
                    <a:pt x="3601" y="33"/>
                    <a:pt x="3641" y="33"/>
                  </a:cubicBezTo>
                  <a:close/>
                  <a:moveTo>
                    <a:pt x="4533" y="32"/>
                  </a:moveTo>
                  <a:lnTo>
                    <a:pt x="4833" y="31"/>
                  </a:lnTo>
                  <a:cubicBezTo>
                    <a:pt x="4874" y="31"/>
                    <a:pt x="4906" y="64"/>
                    <a:pt x="4906" y="104"/>
                  </a:cubicBezTo>
                  <a:cubicBezTo>
                    <a:pt x="4907" y="144"/>
                    <a:pt x="4874" y="177"/>
                    <a:pt x="4834" y="177"/>
                  </a:cubicBezTo>
                  <a:lnTo>
                    <a:pt x="4534" y="178"/>
                  </a:lnTo>
                  <a:cubicBezTo>
                    <a:pt x="4493" y="178"/>
                    <a:pt x="4461" y="145"/>
                    <a:pt x="4460" y="105"/>
                  </a:cubicBezTo>
                  <a:cubicBezTo>
                    <a:pt x="4460" y="65"/>
                    <a:pt x="4493" y="32"/>
                    <a:pt x="4533" y="32"/>
                  </a:cubicBezTo>
                  <a:close/>
                  <a:moveTo>
                    <a:pt x="5425" y="30"/>
                  </a:moveTo>
                  <a:lnTo>
                    <a:pt x="5725" y="30"/>
                  </a:lnTo>
                  <a:cubicBezTo>
                    <a:pt x="5766" y="30"/>
                    <a:pt x="5798" y="63"/>
                    <a:pt x="5798" y="103"/>
                  </a:cubicBezTo>
                  <a:cubicBezTo>
                    <a:pt x="5799" y="143"/>
                    <a:pt x="5766" y="176"/>
                    <a:pt x="5726" y="176"/>
                  </a:cubicBezTo>
                  <a:lnTo>
                    <a:pt x="5426" y="176"/>
                  </a:lnTo>
                  <a:cubicBezTo>
                    <a:pt x="5385" y="176"/>
                    <a:pt x="5353" y="144"/>
                    <a:pt x="5352" y="104"/>
                  </a:cubicBezTo>
                  <a:cubicBezTo>
                    <a:pt x="5352" y="63"/>
                    <a:pt x="5385" y="30"/>
                    <a:pt x="5425" y="30"/>
                  </a:cubicBezTo>
                  <a:close/>
                  <a:moveTo>
                    <a:pt x="6317" y="29"/>
                  </a:moveTo>
                  <a:lnTo>
                    <a:pt x="6617" y="29"/>
                  </a:lnTo>
                  <a:cubicBezTo>
                    <a:pt x="6658" y="29"/>
                    <a:pt x="6690" y="61"/>
                    <a:pt x="6690" y="101"/>
                  </a:cubicBezTo>
                  <a:cubicBezTo>
                    <a:pt x="6691" y="142"/>
                    <a:pt x="6658" y="175"/>
                    <a:pt x="6618" y="175"/>
                  </a:cubicBezTo>
                  <a:lnTo>
                    <a:pt x="6318" y="175"/>
                  </a:lnTo>
                  <a:cubicBezTo>
                    <a:pt x="6277" y="175"/>
                    <a:pt x="6245" y="142"/>
                    <a:pt x="6244" y="102"/>
                  </a:cubicBezTo>
                  <a:cubicBezTo>
                    <a:pt x="6244" y="62"/>
                    <a:pt x="6277" y="29"/>
                    <a:pt x="6317" y="29"/>
                  </a:cubicBezTo>
                  <a:close/>
                  <a:moveTo>
                    <a:pt x="7209" y="28"/>
                  </a:moveTo>
                  <a:lnTo>
                    <a:pt x="7509" y="27"/>
                  </a:lnTo>
                  <a:cubicBezTo>
                    <a:pt x="7550" y="27"/>
                    <a:pt x="7582" y="60"/>
                    <a:pt x="7582" y="100"/>
                  </a:cubicBezTo>
                  <a:cubicBezTo>
                    <a:pt x="7583" y="140"/>
                    <a:pt x="7550" y="173"/>
                    <a:pt x="7510" y="173"/>
                  </a:cubicBezTo>
                  <a:lnTo>
                    <a:pt x="7210" y="174"/>
                  </a:lnTo>
                  <a:cubicBezTo>
                    <a:pt x="7169" y="174"/>
                    <a:pt x="7137" y="141"/>
                    <a:pt x="7136" y="101"/>
                  </a:cubicBezTo>
                  <a:cubicBezTo>
                    <a:pt x="7136" y="60"/>
                    <a:pt x="7169" y="28"/>
                    <a:pt x="7209" y="28"/>
                  </a:cubicBezTo>
                  <a:close/>
                  <a:moveTo>
                    <a:pt x="8101" y="26"/>
                  </a:moveTo>
                  <a:lnTo>
                    <a:pt x="8401" y="26"/>
                  </a:lnTo>
                  <a:cubicBezTo>
                    <a:pt x="8442" y="26"/>
                    <a:pt x="8474" y="58"/>
                    <a:pt x="8474" y="99"/>
                  </a:cubicBezTo>
                  <a:cubicBezTo>
                    <a:pt x="8475" y="139"/>
                    <a:pt x="8442" y="172"/>
                    <a:pt x="8402" y="172"/>
                  </a:cubicBezTo>
                  <a:lnTo>
                    <a:pt x="8102" y="172"/>
                  </a:lnTo>
                  <a:cubicBezTo>
                    <a:pt x="8061" y="172"/>
                    <a:pt x="8029" y="140"/>
                    <a:pt x="8028" y="99"/>
                  </a:cubicBezTo>
                  <a:cubicBezTo>
                    <a:pt x="8028" y="59"/>
                    <a:pt x="8061" y="26"/>
                    <a:pt x="8101" y="26"/>
                  </a:cubicBezTo>
                  <a:close/>
                  <a:moveTo>
                    <a:pt x="8993" y="25"/>
                  </a:moveTo>
                  <a:lnTo>
                    <a:pt x="9293" y="25"/>
                  </a:lnTo>
                  <a:cubicBezTo>
                    <a:pt x="9334" y="24"/>
                    <a:pt x="9366" y="57"/>
                    <a:pt x="9366" y="97"/>
                  </a:cubicBezTo>
                  <a:cubicBezTo>
                    <a:pt x="9367" y="138"/>
                    <a:pt x="9334" y="170"/>
                    <a:pt x="9294" y="171"/>
                  </a:cubicBezTo>
                  <a:lnTo>
                    <a:pt x="8994" y="171"/>
                  </a:lnTo>
                  <a:cubicBezTo>
                    <a:pt x="8953" y="171"/>
                    <a:pt x="8921" y="138"/>
                    <a:pt x="8920" y="98"/>
                  </a:cubicBezTo>
                  <a:cubicBezTo>
                    <a:pt x="8920" y="58"/>
                    <a:pt x="8953" y="25"/>
                    <a:pt x="8993" y="25"/>
                  </a:cubicBezTo>
                  <a:close/>
                  <a:moveTo>
                    <a:pt x="9885" y="24"/>
                  </a:moveTo>
                  <a:lnTo>
                    <a:pt x="10185" y="23"/>
                  </a:lnTo>
                  <a:cubicBezTo>
                    <a:pt x="10226" y="23"/>
                    <a:pt x="10258" y="56"/>
                    <a:pt x="10258" y="96"/>
                  </a:cubicBezTo>
                  <a:cubicBezTo>
                    <a:pt x="10258" y="136"/>
                    <a:pt x="10226" y="169"/>
                    <a:pt x="10186" y="169"/>
                  </a:cubicBezTo>
                  <a:lnTo>
                    <a:pt x="9886" y="170"/>
                  </a:lnTo>
                  <a:cubicBezTo>
                    <a:pt x="9845" y="170"/>
                    <a:pt x="9812" y="137"/>
                    <a:pt x="9812" y="97"/>
                  </a:cubicBezTo>
                  <a:cubicBezTo>
                    <a:pt x="9812" y="56"/>
                    <a:pt x="9845" y="24"/>
                    <a:pt x="9885" y="24"/>
                  </a:cubicBezTo>
                  <a:close/>
                  <a:moveTo>
                    <a:pt x="10777" y="22"/>
                  </a:moveTo>
                  <a:lnTo>
                    <a:pt x="11077" y="22"/>
                  </a:lnTo>
                  <a:cubicBezTo>
                    <a:pt x="11118" y="22"/>
                    <a:pt x="11150" y="54"/>
                    <a:pt x="11150" y="95"/>
                  </a:cubicBezTo>
                  <a:cubicBezTo>
                    <a:pt x="11150" y="135"/>
                    <a:pt x="11118" y="168"/>
                    <a:pt x="11078" y="168"/>
                  </a:cubicBezTo>
                  <a:lnTo>
                    <a:pt x="10778" y="168"/>
                  </a:lnTo>
                  <a:cubicBezTo>
                    <a:pt x="10737" y="168"/>
                    <a:pt x="10704" y="136"/>
                    <a:pt x="10704" y="95"/>
                  </a:cubicBezTo>
                  <a:cubicBezTo>
                    <a:pt x="10704" y="55"/>
                    <a:pt x="10737" y="22"/>
                    <a:pt x="10777" y="22"/>
                  </a:cubicBezTo>
                  <a:close/>
                  <a:moveTo>
                    <a:pt x="11669" y="21"/>
                  </a:moveTo>
                  <a:lnTo>
                    <a:pt x="11969" y="21"/>
                  </a:lnTo>
                  <a:cubicBezTo>
                    <a:pt x="12010" y="20"/>
                    <a:pt x="12042" y="53"/>
                    <a:pt x="12042" y="93"/>
                  </a:cubicBezTo>
                  <a:cubicBezTo>
                    <a:pt x="12042" y="134"/>
                    <a:pt x="12010" y="166"/>
                    <a:pt x="11970" y="167"/>
                  </a:cubicBezTo>
                  <a:lnTo>
                    <a:pt x="11670" y="167"/>
                  </a:lnTo>
                  <a:cubicBezTo>
                    <a:pt x="11629" y="167"/>
                    <a:pt x="11596" y="134"/>
                    <a:pt x="11596" y="94"/>
                  </a:cubicBezTo>
                  <a:cubicBezTo>
                    <a:pt x="11596" y="54"/>
                    <a:pt x="11629" y="21"/>
                    <a:pt x="11669" y="21"/>
                  </a:cubicBezTo>
                  <a:close/>
                  <a:moveTo>
                    <a:pt x="12561" y="20"/>
                  </a:moveTo>
                  <a:lnTo>
                    <a:pt x="12861" y="19"/>
                  </a:lnTo>
                  <a:cubicBezTo>
                    <a:pt x="12902" y="19"/>
                    <a:pt x="12934" y="52"/>
                    <a:pt x="12934" y="92"/>
                  </a:cubicBezTo>
                  <a:cubicBezTo>
                    <a:pt x="12934" y="132"/>
                    <a:pt x="12902" y="165"/>
                    <a:pt x="12862" y="165"/>
                  </a:cubicBezTo>
                  <a:lnTo>
                    <a:pt x="12562" y="166"/>
                  </a:lnTo>
                  <a:cubicBezTo>
                    <a:pt x="12521" y="166"/>
                    <a:pt x="12488" y="133"/>
                    <a:pt x="12488" y="93"/>
                  </a:cubicBezTo>
                  <a:cubicBezTo>
                    <a:pt x="12488" y="52"/>
                    <a:pt x="12521" y="20"/>
                    <a:pt x="12561" y="20"/>
                  </a:cubicBezTo>
                  <a:close/>
                  <a:moveTo>
                    <a:pt x="13453" y="18"/>
                  </a:moveTo>
                  <a:lnTo>
                    <a:pt x="13753" y="18"/>
                  </a:lnTo>
                  <a:cubicBezTo>
                    <a:pt x="13794" y="18"/>
                    <a:pt x="13826" y="50"/>
                    <a:pt x="13826" y="91"/>
                  </a:cubicBezTo>
                  <a:cubicBezTo>
                    <a:pt x="13826" y="131"/>
                    <a:pt x="13794" y="164"/>
                    <a:pt x="13754" y="164"/>
                  </a:cubicBezTo>
                  <a:lnTo>
                    <a:pt x="13454" y="164"/>
                  </a:lnTo>
                  <a:cubicBezTo>
                    <a:pt x="13413" y="164"/>
                    <a:pt x="13380" y="132"/>
                    <a:pt x="13380" y="91"/>
                  </a:cubicBezTo>
                  <a:cubicBezTo>
                    <a:pt x="13380" y="51"/>
                    <a:pt x="13413" y="18"/>
                    <a:pt x="13453" y="18"/>
                  </a:cubicBezTo>
                  <a:close/>
                  <a:moveTo>
                    <a:pt x="14345" y="17"/>
                  </a:moveTo>
                  <a:lnTo>
                    <a:pt x="14645" y="16"/>
                  </a:lnTo>
                  <a:cubicBezTo>
                    <a:pt x="14686" y="16"/>
                    <a:pt x="14718" y="49"/>
                    <a:pt x="14718" y="89"/>
                  </a:cubicBezTo>
                  <a:cubicBezTo>
                    <a:pt x="14718" y="130"/>
                    <a:pt x="14686" y="162"/>
                    <a:pt x="14646" y="162"/>
                  </a:cubicBezTo>
                  <a:lnTo>
                    <a:pt x="14346" y="163"/>
                  </a:lnTo>
                  <a:cubicBezTo>
                    <a:pt x="14305" y="163"/>
                    <a:pt x="14272" y="130"/>
                    <a:pt x="14272" y="90"/>
                  </a:cubicBezTo>
                  <a:cubicBezTo>
                    <a:pt x="14272" y="50"/>
                    <a:pt x="14305" y="17"/>
                    <a:pt x="14345" y="17"/>
                  </a:cubicBezTo>
                  <a:close/>
                  <a:moveTo>
                    <a:pt x="15237" y="16"/>
                  </a:moveTo>
                  <a:lnTo>
                    <a:pt x="15537" y="15"/>
                  </a:lnTo>
                  <a:cubicBezTo>
                    <a:pt x="15578" y="15"/>
                    <a:pt x="15610" y="48"/>
                    <a:pt x="15610" y="88"/>
                  </a:cubicBezTo>
                  <a:cubicBezTo>
                    <a:pt x="15610" y="128"/>
                    <a:pt x="15578" y="161"/>
                    <a:pt x="15538" y="161"/>
                  </a:cubicBezTo>
                  <a:lnTo>
                    <a:pt x="15238" y="162"/>
                  </a:lnTo>
                  <a:cubicBezTo>
                    <a:pt x="15197" y="162"/>
                    <a:pt x="15164" y="129"/>
                    <a:pt x="15164" y="89"/>
                  </a:cubicBezTo>
                  <a:cubicBezTo>
                    <a:pt x="15164" y="48"/>
                    <a:pt x="15197" y="16"/>
                    <a:pt x="15237" y="16"/>
                  </a:cubicBezTo>
                  <a:close/>
                  <a:moveTo>
                    <a:pt x="16129" y="14"/>
                  </a:moveTo>
                  <a:lnTo>
                    <a:pt x="16429" y="14"/>
                  </a:lnTo>
                  <a:cubicBezTo>
                    <a:pt x="16470" y="14"/>
                    <a:pt x="16502" y="46"/>
                    <a:pt x="16502" y="87"/>
                  </a:cubicBezTo>
                  <a:cubicBezTo>
                    <a:pt x="16502" y="127"/>
                    <a:pt x="16470" y="160"/>
                    <a:pt x="16430" y="160"/>
                  </a:cubicBezTo>
                  <a:lnTo>
                    <a:pt x="16130" y="160"/>
                  </a:lnTo>
                  <a:cubicBezTo>
                    <a:pt x="16089" y="160"/>
                    <a:pt x="16056" y="128"/>
                    <a:pt x="16056" y="87"/>
                  </a:cubicBezTo>
                  <a:cubicBezTo>
                    <a:pt x="16056" y="47"/>
                    <a:pt x="16089" y="14"/>
                    <a:pt x="16129" y="14"/>
                  </a:cubicBezTo>
                  <a:close/>
                  <a:moveTo>
                    <a:pt x="17021" y="13"/>
                  </a:moveTo>
                  <a:lnTo>
                    <a:pt x="17321" y="12"/>
                  </a:lnTo>
                  <a:cubicBezTo>
                    <a:pt x="17362" y="12"/>
                    <a:pt x="17394" y="45"/>
                    <a:pt x="17394" y="85"/>
                  </a:cubicBezTo>
                  <a:cubicBezTo>
                    <a:pt x="17394" y="126"/>
                    <a:pt x="17362" y="158"/>
                    <a:pt x="17322" y="158"/>
                  </a:cubicBezTo>
                  <a:lnTo>
                    <a:pt x="17022" y="159"/>
                  </a:lnTo>
                  <a:cubicBezTo>
                    <a:pt x="16981" y="159"/>
                    <a:pt x="16948" y="126"/>
                    <a:pt x="16948" y="86"/>
                  </a:cubicBezTo>
                  <a:cubicBezTo>
                    <a:pt x="16948" y="46"/>
                    <a:pt x="16981" y="13"/>
                    <a:pt x="17021" y="13"/>
                  </a:cubicBezTo>
                  <a:close/>
                  <a:moveTo>
                    <a:pt x="17913" y="12"/>
                  </a:moveTo>
                  <a:lnTo>
                    <a:pt x="18213" y="11"/>
                  </a:lnTo>
                  <a:cubicBezTo>
                    <a:pt x="18254" y="11"/>
                    <a:pt x="18286" y="44"/>
                    <a:pt x="18286" y="84"/>
                  </a:cubicBezTo>
                  <a:cubicBezTo>
                    <a:pt x="18286" y="124"/>
                    <a:pt x="18254" y="157"/>
                    <a:pt x="18214" y="157"/>
                  </a:cubicBezTo>
                  <a:lnTo>
                    <a:pt x="17914" y="158"/>
                  </a:lnTo>
                  <a:cubicBezTo>
                    <a:pt x="17873" y="158"/>
                    <a:pt x="17840" y="125"/>
                    <a:pt x="17840" y="85"/>
                  </a:cubicBezTo>
                  <a:cubicBezTo>
                    <a:pt x="17840" y="44"/>
                    <a:pt x="17873" y="12"/>
                    <a:pt x="17913" y="12"/>
                  </a:cubicBezTo>
                  <a:close/>
                  <a:moveTo>
                    <a:pt x="18805" y="10"/>
                  </a:moveTo>
                  <a:lnTo>
                    <a:pt x="19105" y="10"/>
                  </a:lnTo>
                  <a:cubicBezTo>
                    <a:pt x="19146" y="10"/>
                    <a:pt x="19178" y="42"/>
                    <a:pt x="19178" y="83"/>
                  </a:cubicBezTo>
                  <a:cubicBezTo>
                    <a:pt x="19178" y="123"/>
                    <a:pt x="19146" y="156"/>
                    <a:pt x="19106" y="156"/>
                  </a:cubicBezTo>
                  <a:lnTo>
                    <a:pt x="18806" y="156"/>
                  </a:lnTo>
                  <a:cubicBezTo>
                    <a:pt x="18765" y="156"/>
                    <a:pt x="18732" y="124"/>
                    <a:pt x="18732" y="83"/>
                  </a:cubicBezTo>
                  <a:cubicBezTo>
                    <a:pt x="18732" y="43"/>
                    <a:pt x="18765" y="10"/>
                    <a:pt x="18805" y="10"/>
                  </a:cubicBezTo>
                  <a:close/>
                  <a:moveTo>
                    <a:pt x="19697" y="9"/>
                  </a:moveTo>
                  <a:lnTo>
                    <a:pt x="19997" y="8"/>
                  </a:lnTo>
                  <a:cubicBezTo>
                    <a:pt x="20038" y="8"/>
                    <a:pt x="20070" y="41"/>
                    <a:pt x="20070" y="81"/>
                  </a:cubicBezTo>
                  <a:cubicBezTo>
                    <a:pt x="20070" y="122"/>
                    <a:pt x="20038" y="154"/>
                    <a:pt x="19998" y="154"/>
                  </a:cubicBezTo>
                  <a:lnTo>
                    <a:pt x="19698" y="155"/>
                  </a:lnTo>
                  <a:cubicBezTo>
                    <a:pt x="19657" y="155"/>
                    <a:pt x="19624" y="122"/>
                    <a:pt x="19624" y="82"/>
                  </a:cubicBezTo>
                  <a:cubicBezTo>
                    <a:pt x="19624" y="42"/>
                    <a:pt x="19657" y="9"/>
                    <a:pt x="19697" y="9"/>
                  </a:cubicBezTo>
                  <a:close/>
                  <a:moveTo>
                    <a:pt x="20589" y="8"/>
                  </a:moveTo>
                  <a:lnTo>
                    <a:pt x="20889" y="7"/>
                  </a:lnTo>
                  <a:cubicBezTo>
                    <a:pt x="20930" y="7"/>
                    <a:pt x="20962" y="40"/>
                    <a:pt x="20962" y="80"/>
                  </a:cubicBezTo>
                  <a:cubicBezTo>
                    <a:pt x="20962" y="120"/>
                    <a:pt x="20930" y="153"/>
                    <a:pt x="20890" y="153"/>
                  </a:cubicBezTo>
                  <a:lnTo>
                    <a:pt x="20590" y="154"/>
                  </a:lnTo>
                  <a:cubicBezTo>
                    <a:pt x="20549" y="154"/>
                    <a:pt x="20516" y="121"/>
                    <a:pt x="20516" y="81"/>
                  </a:cubicBezTo>
                  <a:cubicBezTo>
                    <a:pt x="20516" y="40"/>
                    <a:pt x="20549" y="8"/>
                    <a:pt x="20589" y="8"/>
                  </a:cubicBezTo>
                  <a:close/>
                  <a:moveTo>
                    <a:pt x="21481" y="6"/>
                  </a:moveTo>
                  <a:lnTo>
                    <a:pt x="21781" y="6"/>
                  </a:lnTo>
                  <a:cubicBezTo>
                    <a:pt x="21822" y="6"/>
                    <a:pt x="21854" y="38"/>
                    <a:pt x="21854" y="79"/>
                  </a:cubicBezTo>
                  <a:cubicBezTo>
                    <a:pt x="21854" y="119"/>
                    <a:pt x="21822" y="152"/>
                    <a:pt x="21782" y="152"/>
                  </a:cubicBezTo>
                  <a:lnTo>
                    <a:pt x="21482" y="152"/>
                  </a:lnTo>
                  <a:cubicBezTo>
                    <a:pt x="21441" y="152"/>
                    <a:pt x="21408" y="120"/>
                    <a:pt x="21408" y="79"/>
                  </a:cubicBezTo>
                  <a:cubicBezTo>
                    <a:pt x="21408" y="39"/>
                    <a:pt x="21441" y="6"/>
                    <a:pt x="21481" y="6"/>
                  </a:cubicBezTo>
                  <a:close/>
                  <a:moveTo>
                    <a:pt x="22373" y="5"/>
                  </a:moveTo>
                  <a:lnTo>
                    <a:pt x="22673" y="4"/>
                  </a:lnTo>
                  <a:cubicBezTo>
                    <a:pt x="22714" y="4"/>
                    <a:pt x="22746" y="37"/>
                    <a:pt x="22746" y="77"/>
                  </a:cubicBezTo>
                  <a:cubicBezTo>
                    <a:pt x="22746" y="118"/>
                    <a:pt x="22714" y="150"/>
                    <a:pt x="22674" y="150"/>
                  </a:cubicBezTo>
                  <a:lnTo>
                    <a:pt x="22374" y="151"/>
                  </a:lnTo>
                  <a:cubicBezTo>
                    <a:pt x="22333" y="151"/>
                    <a:pt x="22300" y="118"/>
                    <a:pt x="22300" y="78"/>
                  </a:cubicBezTo>
                  <a:cubicBezTo>
                    <a:pt x="22300" y="38"/>
                    <a:pt x="22333" y="5"/>
                    <a:pt x="22373" y="5"/>
                  </a:cubicBezTo>
                  <a:close/>
                  <a:moveTo>
                    <a:pt x="23265" y="4"/>
                  </a:moveTo>
                  <a:lnTo>
                    <a:pt x="23565" y="3"/>
                  </a:lnTo>
                  <a:cubicBezTo>
                    <a:pt x="23606" y="3"/>
                    <a:pt x="23638" y="36"/>
                    <a:pt x="23638" y="76"/>
                  </a:cubicBezTo>
                  <a:cubicBezTo>
                    <a:pt x="23638" y="116"/>
                    <a:pt x="23606" y="149"/>
                    <a:pt x="23566" y="149"/>
                  </a:cubicBezTo>
                  <a:lnTo>
                    <a:pt x="23266" y="150"/>
                  </a:lnTo>
                  <a:cubicBezTo>
                    <a:pt x="23225" y="150"/>
                    <a:pt x="23192" y="117"/>
                    <a:pt x="23192" y="77"/>
                  </a:cubicBezTo>
                  <a:cubicBezTo>
                    <a:pt x="23192" y="36"/>
                    <a:pt x="23225" y="4"/>
                    <a:pt x="23265" y="4"/>
                  </a:cubicBezTo>
                  <a:close/>
                  <a:moveTo>
                    <a:pt x="24157" y="2"/>
                  </a:moveTo>
                  <a:lnTo>
                    <a:pt x="24457" y="2"/>
                  </a:lnTo>
                  <a:cubicBezTo>
                    <a:pt x="24498" y="2"/>
                    <a:pt x="24530" y="34"/>
                    <a:pt x="24530" y="75"/>
                  </a:cubicBezTo>
                  <a:cubicBezTo>
                    <a:pt x="24530" y="115"/>
                    <a:pt x="24498" y="148"/>
                    <a:pt x="24458" y="148"/>
                  </a:cubicBezTo>
                  <a:lnTo>
                    <a:pt x="24158" y="148"/>
                  </a:lnTo>
                  <a:cubicBezTo>
                    <a:pt x="24117" y="148"/>
                    <a:pt x="24084" y="116"/>
                    <a:pt x="24084" y="75"/>
                  </a:cubicBezTo>
                  <a:cubicBezTo>
                    <a:pt x="24084" y="35"/>
                    <a:pt x="24117" y="2"/>
                    <a:pt x="24157" y="2"/>
                  </a:cubicBezTo>
                  <a:close/>
                  <a:moveTo>
                    <a:pt x="25049" y="1"/>
                  </a:moveTo>
                  <a:lnTo>
                    <a:pt x="25289" y="0"/>
                  </a:lnTo>
                  <a:cubicBezTo>
                    <a:pt x="25330" y="0"/>
                    <a:pt x="25362" y="33"/>
                    <a:pt x="25362" y="73"/>
                  </a:cubicBezTo>
                  <a:cubicBezTo>
                    <a:pt x="25363" y="114"/>
                    <a:pt x="25330" y="146"/>
                    <a:pt x="25290" y="146"/>
                  </a:cubicBezTo>
                  <a:lnTo>
                    <a:pt x="25050" y="147"/>
                  </a:lnTo>
                  <a:cubicBezTo>
                    <a:pt x="25009" y="147"/>
                    <a:pt x="24976" y="114"/>
                    <a:pt x="24976" y="74"/>
                  </a:cubicBezTo>
                  <a:cubicBezTo>
                    <a:pt x="24976" y="34"/>
                    <a:pt x="25009" y="1"/>
                    <a:pt x="25049" y="1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8592847" y="5158638"/>
              <a:ext cx="61912" cy="49213"/>
            </a:xfrm>
            <a:custGeom>
              <a:avLst/>
              <a:gdLst>
                <a:gd name="T0" fmla="*/ 0 w 324"/>
                <a:gd name="T1" fmla="*/ 256 h 256"/>
                <a:gd name="T2" fmla="*/ 313 w 324"/>
                <a:gd name="T3" fmla="*/ 255 h 256"/>
                <a:gd name="T4" fmla="*/ 312 w 324"/>
                <a:gd name="T5" fmla="*/ 230 h 256"/>
                <a:gd name="T6" fmla="*/ 324 w 324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256">
                  <a:moveTo>
                    <a:pt x="0" y="256"/>
                  </a:moveTo>
                  <a:lnTo>
                    <a:pt x="313" y="255"/>
                  </a:lnTo>
                  <a:cubicBezTo>
                    <a:pt x="313" y="247"/>
                    <a:pt x="312" y="238"/>
                    <a:pt x="312" y="230"/>
                  </a:cubicBezTo>
                  <a:cubicBezTo>
                    <a:pt x="312" y="152"/>
                    <a:pt x="316" y="76"/>
                    <a:pt x="324" y="0"/>
                  </a:cubicBez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7"/>
            <p:cNvSpPr>
              <a:spLocks noEditPoints="1"/>
            </p:cNvSpPr>
            <p:nvPr/>
          </p:nvSpPr>
          <p:spPr bwMode="auto">
            <a:xfrm>
              <a:off x="8664285" y="4674450"/>
              <a:ext cx="495300" cy="395288"/>
            </a:xfrm>
            <a:custGeom>
              <a:avLst/>
              <a:gdLst>
                <a:gd name="T0" fmla="*/ 15 w 2560"/>
                <a:gd name="T1" fmla="*/ 1932 h 2041"/>
                <a:gd name="T2" fmla="*/ 50 w 2560"/>
                <a:gd name="T3" fmla="*/ 1841 h 2041"/>
                <a:gd name="T4" fmla="*/ 91 w 2560"/>
                <a:gd name="T5" fmla="*/ 1749 h 2041"/>
                <a:gd name="T6" fmla="*/ 135 w 2560"/>
                <a:gd name="T7" fmla="*/ 1658 h 2041"/>
                <a:gd name="T8" fmla="*/ 153 w 2560"/>
                <a:gd name="T9" fmla="*/ 1625 h 2041"/>
                <a:gd name="T10" fmla="*/ 252 w 2560"/>
                <a:gd name="T11" fmla="*/ 1596 h 2041"/>
                <a:gd name="T12" fmla="*/ 281 w 2560"/>
                <a:gd name="T13" fmla="*/ 1695 h 2041"/>
                <a:gd name="T14" fmla="*/ 266 w 2560"/>
                <a:gd name="T15" fmla="*/ 1723 h 2041"/>
                <a:gd name="T16" fmla="*/ 224 w 2560"/>
                <a:gd name="T17" fmla="*/ 1808 h 2041"/>
                <a:gd name="T18" fmla="*/ 186 w 2560"/>
                <a:gd name="T19" fmla="*/ 1894 h 2041"/>
                <a:gd name="T20" fmla="*/ 150 w 2560"/>
                <a:gd name="T21" fmla="*/ 1985 h 2041"/>
                <a:gd name="T22" fmla="*/ 56 w 2560"/>
                <a:gd name="T23" fmla="*/ 2026 h 2041"/>
                <a:gd name="T24" fmla="*/ 15 w 2560"/>
                <a:gd name="T25" fmla="*/ 1932 h 2041"/>
                <a:gd name="T26" fmla="*/ 517 w 2560"/>
                <a:gd name="T27" fmla="*/ 1105 h 2041"/>
                <a:gd name="T28" fmla="*/ 547 w 2560"/>
                <a:gd name="T29" fmla="*/ 1072 h 2041"/>
                <a:gd name="T30" fmla="*/ 619 w 2560"/>
                <a:gd name="T31" fmla="*/ 995 h 2041"/>
                <a:gd name="T32" fmla="*/ 694 w 2560"/>
                <a:gd name="T33" fmla="*/ 921 h 2041"/>
                <a:gd name="T34" fmla="*/ 753 w 2560"/>
                <a:gd name="T35" fmla="*/ 866 h 2041"/>
                <a:gd name="T36" fmla="*/ 856 w 2560"/>
                <a:gd name="T37" fmla="*/ 871 h 2041"/>
                <a:gd name="T38" fmla="*/ 852 w 2560"/>
                <a:gd name="T39" fmla="*/ 974 h 2041"/>
                <a:gd name="T40" fmla="*/ 796 w 2560"/>
                <a:gd name="T41" fmla="*/ 1025 h 2041"/>
                <a:gd name="T42" fmla="*/ 725 w 2560"/>
                <a:gd name="T43" fmla="*/ 1096 h 2041"/>
                <a:gd name="T44" fmla="*/ 656 w 2560"/>
                <a:gd name="T45" fmla="*/ 1168 h 2041"/>
                <a:gd name="T46" fmla="*/ 627 w 2560"/>
                <a:gd name="T47" fmla="*/ 1201 h 2041"/>
                <a:gd name="T48" fmla="*/ 524 w 2560"/>
                <a:gd name="T49" fmla="*/ 1208 h 2041"/>
                <a:gd name="T50" fmla="*/ 517 w 2560"/>
                <a:gd name="T51" fmla="*/ 1105 h 2041"/>
                <a:gd name="T52" fmla="*/ 1261 w 2560"/>
                <a:gd name="T53" fmla="*/ 489 h 2041"/>
                <a:gd name="T54" fmla="*/ 1301 w 2560"/>
                <a:gd name="T55" fmla="*/ 464 h 2041"/>
                <a:gd name="T56" fmla="*/ 1398 w 2560"/>
                <a:gd name="T57" fmla="*/ 409 h 2041"/>
                <a:gd name="T58" fmla="*/ 1497 w 2560"/>
                <a:gd name="T59" fmla="*/ 356 h 2041"/>
                <a:gd name="T60" fmla="*/ 1554 w 2560"/>
                <a:gd name="T61" fmla="*/ 328 h 2041"/>
                <a:gd name="T62" fmla="*/ 1652 w 2560"/>
                <a:gd name="T63" fmla="*/ 361 h 2041"/>
                <a:gd name="T64" fmla="*/ 1619 w 2560"/>
                <a:gd name="T65" fmla="*/ 458 h 2041"/>
                <a:gd name="T66" fmla="*/ 1566 w 2560"/>
                <a:gd name="T67" fmla="*/ 485 h 2041"/>
                <a:gd name="T68" fmla="*/ 1470 w 2560"/>
                <a:gd name="T69" fmla="*/ 536 h 2041"/>
                <a:gd name="T70" fmla="*/ 1377 w 2560"/>
                <a:gd name="T71" fmla="*/ 589 h 2041"/>
                <a:gd name="T72" fmla="*/ 1338 w 2560"/>
                <a:gd name="T73" fmla="*/ 613 h 2041"/>
                <a:gd name="T74" fmla="*/ 1237 w 2560"/>
                <a:gd name="T75" fmla="*/ 589 h 2041"/>
                <a:gd name="T76" fmla="*/ 1261 w 2560"/>
                <a:gd name="T77" fmla="*/ 489 h 2041"/>
                <a:gd name="T78" fmla="*/ 2140 w 2560"/>
                <a:gd name="T79" fmla="*/ 95 h 2041"/>
                <a:gd name="T80" fmla="*/ 2141 w 2560"/>
                <a:gd name="T81" fmla="*/ 95 h 2041"/>
                <a:gd name="T82" fmla="*/ 2255 w 2560"/>
                <a:gd name="T83" fmla="*/ 61 h 2041"/>
                <a:gd name="T84" fmla="*/ 2371 w 2560"/>
                <a:gd name="T85" fmla="*/ 31 h 2041"/>
                <a:gd name="T86" fmla="*/ 2463 w 2560"/>
                <a:gd name="T87" fmla="*/ 10 h 2041"/>
                <a:gd name="T88" fmla="*/ 2551 w 2560"/>
                <a:gd name="T89" fmla="*/ 64 h 2041"/>
                <a:gd name="T90" fmla="*/ 2496 w 2560"/>
                <a:gd name="T91" fmla="*/ 152 h 2041"/>
                <a:gd name="T92" fmla="*/ 2408 w 2560"/>
                <a:gd name="T93" fmla="*/ 172 h 2041"/>
                <a:gd name="T94" fmla="*/ 2296 w 2560"/>
                <a:gd name="T95" fmla="*/ 201 h 2041"/>
                <a:gd name="T96" fmla="*/ 2186 w 2560"/>
                <a:gd name="T97" fmla="*/ 234 h 2041"/>
                <a:gd name="T98" fmla="*/ 2185 w 2560"/>
                <a:gd name="T99" fmla="*/ 234 h 2041"/>
                <a:gd name="T100" fmla="*/ 2093 w 2560"/>
                <a:gd name="T101" fmla="*/ 187 h 2041"/>
                <a:gd name="T102" fmla="*/ 2140 w 2560"/>
                <a:gd name="T103" fmla="*/ 95 h 2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0" h="2041">
                  <a:moveTo>
                    <a:pt x="15" y="1932"/>
                  </a:moveTo>
                  <a:lnTo>
                    <a:pt x="50" y="1841"/>
                  </a:lnTo>
                  <a:lnTo>
                    <a:pt x="91" y="1749"/>
                  </a:lnTo>
                  <a:lnTo>
                    <a:pt x="135" y="1658"/>
                  </a:lnTo>
                  <a:lnTo>
                    <a:pt x="153" y="1625"/>
                  </a:lnTo>
                  <a:cubicBezTo>
                    <a:pt x="172" y="1590"/>
                    <a:pt x="217" y="1576"/>
                    <a:pt x="252" y="1596"/>
                  </a:cubicBezTo>
                  <a:cubicBezTo>
                    <a:pt x="287" y="1615"/>
                    <a:pt x="301" y="1659"/>
                    <a:pt x="281" y="1695"/>
                  </a:cubicBezTo>
                  <a:lnTo>
                    <a:pt x="266" y="1723"/>
                  </a:lnTo>
                  <a:lnTo>
                    <a:pt x="224" y="1808"/>
                  </a:lnTo>
                  <a:lnTo>
                    <a:pt x="186" y="1894"/>
                  </a:lnTo>
                  <a:lnTo>
                    <a:pt x="150" y="1985"/>
                  </a:lnTo>
                  <a:cubicBezTo>
                    <a:pt x="136" y="2023"/>
                    <a:pt x="93" y="2041"/>
                    <a:pt x="56" y="2026"/>
                  </a:cubicBezTo>
                  <a:cubicBezTo>
                    <a:pt x="18" y="2012"/>
                    <a:pt x="0" y="1969"/>
                    <a:pt x="15" y="1932"/>
                  </a:cubicBezTo>
                  <a:close/>
                  <a:moveTo>
                    <a:pt x="517" y="1105"/>
                  </a:moveTo>
                  <a:lnTo>
                    <a:pt x="547" y="1072"/>
                  </a:lnTo>
                  <a:lnTo>
                    <a:pt x="619" y="995"/>
                  </a:lnTo>
                  <a:lnTo>
                    <a:pt x="694" y="921"/>
                  </a:lnTo>
                  <a:lnTo>
                    <a:pt x="753" y="866"/>
                  </a:lnTo>
                  <a:cubicBezTo>
                    <a:pt x="783" y="839"/>
                    <a:pt x="829" y="841"/>
                    <a:pt x="856" y="871"/>
                  </a:cubicBezTo>
                  <a:cubicBezTo>
                    <a:pt x="884" y="900"/>
                    <a:pt x="882" y="947"/>
                    <a:pt x="852" y="974"/>
                  </a:cubicBezTo>
                  <a:lnTo>
                    <a:pt x="796" y="1025"/>
                  </a:lnTo>
                  <a:lnTo>
                    <a:pt x="725" y="1096"/>
                  </a:lnTo>
                  <a:lnTo>
                    <a:pt x="656" y="1168"/>
                  </a:lnTo>
                  <a:lnTo>
                    <a:pt x="627" y="1201"/>
                  </a:lnTo>
                  <a:cubicBezTo>
                    <a:pt x="600" y="1232"/>
                    <a:pt x="554" y="1235"/>
                    <a:pt x="524" y="1208"/>
                  </a:cubicBezTo>
                  <a:cubicBezTo>
                    <a:pt x="493" y="1181"/>
                    <a:pt x="491" y="1135"/>
                    <a:pt x="517" y="1105"/>
                  </a:cubicBezTo>
                  <a:close/>
                  <a:moveTo>
                    <a:pt x="1261" y="489"/>
                  </a:moveTo>
                  <a:lnTo>
                    <a:pt x="1301" y="464"/>
                  </a:lnTo>
                  <a:lnTo>
                    <a:pt x="1398" y="409"/>
                  </a:lnTo>
                  <a:lnTo>
                    <a:pt x="1497" y="356"/>
                  </a:lnTo>
                  <a:lnTo>
                    <a:pt x="1554" y="328"/>
                  </a:lnTo>
                  <a:cubicBezTo>
                    <a:pt x="1591" y="310"/>
                    <a:pt x="1634" y="324"/>
                    <a:pt x="1652" y="361"/>
                  </a:cubicBezTo>
                  <a:cubicBezTo>
                    <a:pt x="1670" y="397"/>
                    <a:pt x="1655" y="440"/>
                    <a:pt x="1619" y="458"/>
                  </a:cubicBezTo>
                  <a:lnTo>
                    <a:pt x="1566" y="485"/>
                  </a:lnTo>
                  <a:lnTo>
                    <a:pt x="1470" y="536"/>
                  </a:lnTo>
                  <a:lnTo>
                    <a:pt x="1377" y="589"/>
                  </a:lnTo>
                  <a:lnTo>
                    <a:pt x="1338" y="613"/>
                  </a:lnTo>
                  <a:cubicBezTo>
                    <a:pt x="1303" y="634"/>
                    <a:pt x="1258" y="623"/>
                    <a:pt x="1237" y="589"/>
                  </a:cubicBezTo>
                  <a:cubicBezTo>
                    <a:pt x="1216" y="555"/>
                    <a:pt x="1227" y="510"/>
                    <a:pt x="1261" y="489"/>
                  </a:cubicBezTo>
                  <a:close/>
                  <a:moveTo>
                    <a:pt x="2140" y="95"/>
                  </a:moveTo>
                  <a:lnTo>
                    <a:pt x="2141" y="95"/>
                  </a:lnTo>
                  <a:lnTo>
                    <a:pt x="2255" y="61"/>
                  </a:lnTo>
                  <a:lnTo>
                    <a:pt x="2371" y="31"/>
                  </a:lnTo>
                  <a:lnTo>
                    <a:pt x="2463" y="10"/>
                  </a:lnTo>
                  <a:cubicBezTo>
                    <a:pt x="2502" y="0"/>
                    <a:pt x="2542" y="25"/>
                    <a:pt x="2551" y="64"/>
                  </a:cubicBezTo>
                  <a:cubicBezTo>
                    <a:pt x="2560" y="104"/>
                    <a:pt x="2535" y="143"/>
                    <a:pt x="2496" y="152"/>
                  </a:cubicBezTo>
                  <a:lnTo>
                    <a:pt x="2408" y="172"/>
                  </a:lnTo>
                  <a:lnTo>
                    <a:pt x="2296" y="201"/>
                  </a:lnTo>
                  <a:lnTo>
                    <a:pt x="2186" y="234"/>
                  </a:lnTo>
                  <a:lnTo>
                    <a:pt x="2185" y="234"/>
                  </a:lnTo>
                  <a:cubicBezTo>
                    <a:pt x="2146" y="246"/>
                    <a:pt x="2105" y="225"/>
                    <a:pt x="2093" y="187"/>
                  </a:cubicBezTo>
                  <a:cubicBezTo>
                    <a:pt x="2081" y="148"/>
                    <a:pt x="2102" y="107"/>
                    <a:pt x="2140" y="95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9261185" y="4620475"/>
              <a:ext cx="60325" cy="52388"/>
            </a:xfrm>
            <a:custGeom>
              <a:avLst/>
              <a:gdLst>
                <a:gd name="T0" fmla="*/ 0 w 313"/>
                <a:gd name="T1" fmla="*/ 269 h 269"/>
                <a:gd name="T2" fmla="*/ 313 w 313"/>
                <a:gd name="T3" fmla="*/ 255 h 269"/>
                <a:gd name="T4" fmla="*/ 312 w 313"/>
                <a:gd name="T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" h="269">
                  <a:moveTo>
                    <a:pt x="0" y="269"/>
                  </a:moveTo>
                  <a:cubicBezTo>
                    <a:pt x="103" y="261"/>
                    <a:pt x="207" y="256"/>
                    <a:pt x="313" y="255"/>
                  </a:cubicBezTo>
                  <a:lnTo>
                    <a:pt x="312" y="0"/>
                  </a:ln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9"/>
            <p:cNvSpPr>
              <a:spLocks noEditPoints="1"/>
            </p:cNvSpPr>
            <p:nvPr/>
          </p:nvSpPr>
          <p:spPr bwMode="auto">
            <a:xfrm>
              <a:off x="9302460" y="1466113"/>
              <a:ext cx="33337" cy="3071813"/>
            </a:xfrm>
            <a:custGeom>
              <a:avLst/>
              <a:gdLst>
                <a:gd name="T0" fmla="*/ 96 w 170"/>
                <a:gd name="T1" fmla="*/ 15444 h 15874"/>
                <a:gd name="T2" fmla="*/ 97 w 170"/>
                <a:gd name="T3" fmla="*/ 15873 h 15874"/>
                <a:gd name="T4" fmla="*/ 22 w 170"/>
                <a:gd name="T5" fmla="*/ 14660 h 15874"/>
                <a:gd name="T6" fmla="*/ 168 w 170"/>
                <a:gd name="T7" fmla="*/ 14942 h 15874"/>
                <a:gd name="T8" fmla="*/ 21 w 170"/>
                <a:gd name="T9" fmla="*/ 14085 h 15874"/>
                <a:gd name="T10" fmla="*/ 166 w 170"/>
                <a:gd name="T11" fmla="*/ 13801 h 15874"/>
                <a:gd name="T12" fmla="*/ 21 w 170"/>
                <a:gd name="T13" fmla="*/ 14085 h 15874"/>
                <a:gd name="T14" fmla="*/ 92 w 170"/>
                <a:gd name="T15" fmla="*/ 12870 h 15874"/>
                <a:gd name="T16" fmla="*/ 93 w 170"/>
                <a:gd name="T17" fmla="*/ 13299 h 15874"/>
                <a:gd name="T18" fmla="*/ 18 w 170"/>
                <a:gd name="T19" fmla="*/ 12086 h 15874"/>
                <a:gd name="T20" fmla="*/ 164 w 170"/>
                <a:gd name="T21" fmla="*/ 12368 h 15874"/>
                <a:gd name="T22" fmla="*/ 17 w 170"/>
                <a:gd name="T23" fmla="*/ 11511 h 15874"/>
                <a:gd name="T24" fmla="*/ 163 w 170"/>
                <a:gd name="T25" fmla="*/ 11227 h 15874"/>
                <a:gd name="T26" fmla="*/ 17 w 170"/>
                <a:gd name="T27" fmla="*/ 11511 h 15874"/>
                <a:gd name="T28" fmla="*/ 88 w 170"/>
                <a:gd name="T29" fmla="*/ 10296 h 15874"/>
                <a:gd name="T30" fmla="*/ 89 w 170"/>
                <a:gd name="T31" fmla="*/ 10725 h 15874"/>
                <a:gd name="T32" fmla="*/ 14 w 170"/>
                <a:gd name="T33" fmla="*/ 9512 h 15874"/>
                <a:gd name="T34" fmla="*/ 160 w 170"/>
                <a:gd name="T35" fmla="*/ 9794 h 15874"/>
                <a:gd name="T36" fmla="*/ 13 w 170"/>
                <a:gd name="T37" fmla="*/ 8937 h 15874"/>
                <a:gd name="T38" fmla="*/ 159 w 170"/>
                <a:gd name="T39" fmla="*/ 8653 h 15874"/>
                <a:gd name="T40" fmla="*/ 13 w 170"/>
                <a:gd name="T41" fmla="*/ 8937 h 15874"/>
                <a:gd name="T42" fmla="*/ 84 w 170"/>
                <a:gd name="T43" fmla="*/ 7722 h 15874"/>
                <a:gd name="T44" fmla="*/ 85 w 170"/>
                <a:gd name="T45" fmla="*/ 8151 h 15874"/>
                <a:gd name="T46" fmla="*/ 10 w 170"/>
                <a:gd name="T47" fmla="*/ 6938 h 15874"/>
                <a:gd name="T48" fmla="*/ 156 w 170"/>
                <a:gd name="T49" fmla="*/ 7220 h 15874"/>
                <a:gd name="T50" fmla="*/ 9 w 170"/>
                <a:gd name="T51" fmla="*/ 6363 h 15874"/>
                <a:gd name="T52" fmla="*/ 155 w 170"/>
                <a:gd name="T53" fmla="*/ 6079 h 15874"/>
                <a:gd name="T54" fmla="*/ 9 w 170"/>
                <a:gd name="T55" fmla="*/ 6363 h 15874"/>
                <a:gd name="T56" fmla="*/ 80 w 170"/>
                <a:gd name="T57" fmla="*/ 5148 h 15874"/>
                <a:gd name="T58" fmla="*/ 81 w 170"/>
                <a:gd name="T59" fmla="*/ 5577 h 15874"/>
                <a:gd name="T60" fmla="*/ 6 w 170"/>
                <a:gd name="T61" fmla="*/ 4364 h 15874"/>
                <a:gd name="T62" fmla="*/ 153 w 170"/>
                <a:gd name="T63" fmla="*/ 4646 h 15874"/>
                <a:gd name="T64" fmla="*/ 5 w 170"/>
                <a:gd name="T65" fmla="*/ 3789 h 15874"/>
                <a:gd name="T66" fmla="*/ 151 w 170"/>
                <a:gd name="T67" fmla="*/ 3505 h 15874"/>
                <a:gd name="T68" fmla="*/ 5 w 170"/>
                <a:gd name="T69" fmla="*/ 3789 h 15874"/>
                <a:gd name="T70" fmla="*/ 76 w 170"/>
                <a:gd name="T71" fmla="*/ 2574 h 15874"/>
                <a:gd name="T72" fmla="*/ 77 w 170"/>
                <a:gd name="T73" fmla="*/ 3003 h 15874"/>
                <a:gd name="T74" fmla="*/ 2 w 170"/>
                <a:gd name="T75" fmla="*/ 1790 h 15874"/>
                <a:gd name="T76" fmla="*/ 149 w 170"/>
                <a:gd name="T77" fmla="*/ 2072 h 15874"/>
                <a:gd name="T78" fmla="*/ 1 w 170"/>
                <a:gd name="T79" fmla="*/ 1215 h 15874"/>
                <a:gd name="T80" fmla="*/ 147 w 170"/>
                <a:gd name="T81" fmla="*/ 931 h 15874"/>
                <a:gd name="T82" fmla="*/ 1 w 170"/>
                <a:gd name="T83" fmla="*/ 1215 h 15874"/>
                <a:gd name="T84" fmla="*/ 72 w 170"/>
                <a:gd name="T85" fmla="*/ 0 h 15874"/>
                <a:gd name="T86" fmla="*/ 73 w 170"/>
                <a:gd name="T87" fmla="*/ 429 h 1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" h="15874">
                  <a:moveTo>
                    <a:pt x="23" y="15801"/>
                  </a:moveTo>
                  <a:lnTo>
                    <a:pt x="23" y="15518"/>
                  </a:lnTo>
                  <a:cubicBezTo>
                    <a:pt x="23" y="15477"/>
                    <a:pt x="56" y="15445"/>
                    <a:pt x="96" y="15444"/>
                  </a:cubicBezTo>
                  <a:cubicBezTo>
                    <a:pt x="136" y="15444"/>
                    <a:pt x="169" y="15477"/>
                    <a:pt x="169" y="15517"/>
                  </a:cubicBezTo>
                  <a:lnTo>
                    <a:pt x="169" y="15800"/>
                  </a:lnTo>
                  <a:cubicBezTo>
                    <a:pt x="170" y="15841"/>
                    <a:pt x="137" y="15873"/>
                    <a:pt x="97" y="15873"/>
                  </a:cubicBezTo>
                  <a:cubicBezTo>
                    <a:pt x="56" y="15874"/>
                    <a:pt x="24" y="15841"/>
                    <a:pt x="23" y="15801"/>
                  </a:cubicBezTo>
                  <a:close/>
                  <a:moveTo>
                    <a:pt x="22" y="14943"/>
                  </a:moveTo>
                  <a:lnTo>
                    <a:pt x="22" y="14660"/>
                  </a:lnTo>
                  <a:cubicBezTo>
                    <a:pt x="22" y="14619"/>
                    <a:pt x="54" y="14587"/>
                    <a:pt x="95" y="14586"/>
                  </a:cubicBezTo>
                  <a:cubicBezTo>
                    <a:pt x="135" y="14586"/>
                    <a:pt x="168" y="14619"/>
                    <a:pt x="168" y="14659"/>
                  </a:cubicBezTo>
                  <a:lnTo>
                    <a:pt x="168" y="14942"/>
                  </a:lnTo>
                  <a:cubicBezTo>
                    <a:pt x="168" y="14983"/>
                    <a:pt x="136" y="15015"/>
                    <a:pt x="95" y="15015"/>
                  </a:cubicBezTo>
                  <a:cubicBezTo>
                    <a:pt x="55" y="15016"/>
                    <a:pt x="22" y="14983"/>
                    <a:pt x="22" y="14943"/>
                  </a:cubicBezTo>
                  <a:close/>
                  <a:moveTo>
                    <a:pt x="21" y="14085"/>
                  </a:moveTo>
                  <a:lnTo>
                    <a:pt x="20" y="13802"/>
                  </a:lnTo>
                  <a:cubicBezTo>
                    <a:pt x="20" y="13761"/>
                    <a:pt x="53" y="13729"/>
                    <a:pt x="93" y="13728"/>
                  </a:cubicBezTo>
                  <a:cubicBezTo>
                    <a:pt x="134" y="13728"/>
                    <a:pt x="166" y="13761"/>
                    <a:pt x="166" y="13801"/>
                  </a:cubicBezTo>
                  <a:lnTo>
                    <a:pt x="167" y="14084"/>
                  </a:lnTo>
                  <a:cubicBezTo>
                    <a:pt x="167" y="14125"/>
                    <a:pt x="134" y="14157"/>
                    <a:pt x="94" y="14157"/>
                  </a:cubicBezTo>
                  <a:cubicBezTo>
                    <a:pt x="54" y="14158"/>
                    <a:pt x="21" y="14125"/>
                    <a:pt x="21" y="14085"/>
                  </a:cubicBezTo>
                  <a:close/>
                  <a:moveTo>
                    <a:pt x="20" y="13227"/>
                  </a:moveTo>
                  <a:lnTo>
                    <a:pt x="19" y="12944"/>
                  </a:lnTo>
                  <a:cubicBezTo>
                    <a:pt x="19" y="12903"/>
                    <a:pt x="52" y="12871"/>
                    <a:pt x="92" y="12870"/>
                  </a:cubicBezTo>
                  <a:cubicBezTo>
                    <a:pt x="132" y="12870"/>
                    <a:pt x="165" y="12903"/>
                    <a:pt x="165" y="12943"/>
                  </a:cubicBezTo>
                  <a:lnTo>
                    <a:pt x="166" y="13226"/>
                  </a:lnTo>
                  <a:cubicBezTo>
                    <a:pt x="166" y="13267"/>
                    <a:pt x="133" y="13299"/>
                    <a:pt x="93" y="13299"/>
                  </a:cubicBezTo>
                  <a:cubicBezTo>
                    <a:pt x="52" y="13300"/>
                    <a:pt x="20" y="13267"/>
                    <a:pt x="20" y="13227"/>
                  </a:cubicBezTo>
                  <a:close/>
                  <a:moveTo>
                    <a:pt x="18" y="12369"/>
                  </a:moveTo>
                  <a:lnTo>
                    <a:pt x="18" y="12086"/>
                  </a:lnTo>
                  <a:cubicBezTo>
                    <a:pt x="18" y="12045"/>
                    <a:pt x="50" y="12013"/>
                    <a:pt x="91" y="12012"/>
                  </a:cubicBezTo>
                  <a:cubicBezTo>
                    <a:pt x="131" y="12012"/>
                    <a:pt x="164" y="12045"/>
                    <a:pt x="164" y="12085"/>
                  </a:cubicBezTo>
                  <a:lnTo>
                    <a:pt x="164" y="12368"/>
                  </a:lnTo>
                  <a:cubicBezTo>
                    <a:pt x="164" y="12409"/>
                    <a:pt x="132" y="12441"/>
                    <a:pt x="91" y="12441"/>
                  </a:cubicBezTo>
                  <a:cubicBezTo>
                    <a:pt x="51" y="12442"/>
                    <a:pt x="18" y="12409"/>
                    <a:pt x="18" y="12369"/>
                  </a:cubicBezTo>
                  <a:close/>
                  <a:moveTo>
                    <a:pt x="17" y="11511"/>
                  </a:moveTo>
                  <a:lnTo>
                    <a:pt x="17" y="11228"/>
                  </a:lnTo>
                  <a:cubicBezTo>
                    <a:pt x="16" y="11187"/>
                    <a:pt x="49" y="11155"/>
                    <a:pt x="89" y="11154"/>
                  </a:cubicBezTo>
                  <a:cubicBezTo>
                    <a:pt x="130" y="11154"/>
                    <a:pt x="162" y="11187"/>
                    <a:pt x="163" y="11227"/>
                  </a:cubicBezTo>
                  <a:lnTo>
                    <a:pt x="163" y="11510"/>
                  </a:lnTo>
                  <a:cubicBezTo>
                    <a:pt x="163" y="11551"/>
                    <a:pt x="130" y="11583"/>
                    <a:pt x="90" y="11583"/>
                  </a:cubicBezTo>
                  <a:cubicBezTo>
                    <a:pt x="50" y="11584"/>
                    <a:pt x="17" y="11551"/>
                    <a:pt x="17" y="11511"/>
                  </a:cubicBezTo>
                  <a:close/>
                  <a:moveTo>
                    <a:pt x="16" y="10653"/>
                  </a:moveTo>
                  <a:lnTo>
                    <a:pt x="15" y="10370"/>
                  </a:lnTo>
                  <a:cubicBezTo>
                    <a:pt x="15" y="10329"/>
                    <a:pt x="48" y="10297"/>
                    <a:pt x="88" y="10296"/>
                  </a:cubicBezTo>
                  <a:cubicBezTo>
                    <a:pt x="128" y="10296"/>
                    <a:pt x="161" y="10329"/>
                    <a:pt x="161" y="10369"/>
                  </a:cubicBezTo>
                  <a:lnTo>
                    <a:pt x="162" y="10652"/>
                  </a:lnTo>
                  <a:cubicBezTo>
                    <a:pt x="162" y="10693"/>
                    <a:pt x="129" y="10725"/>
                    <a:pt x="89" y="10725"/>
                  </a:cubicBezTo>
                  <a:cubicBezTo>
                    <a:pt x="48" y="10726"/>
                    <a:pt x="16" y="10693"/>
                    <a:pt x="16" y="10653"/>
                  </a:cubicBezTo>
                  <a:close/>
                  <a:moveTo>
                    <a:pt x="14" y="9795"/>
                  </a:moveTo>
                  <a:lnTo>
                    <a:pt x="14" y="9512"/>
                  </a:lnTo>
                  <a:cubicBezTo>
                    <a:pt x="14" y="9471"/>
                    <a:pt x="46" y="9439"/>
                    <a:pt x="87" y="9438"/>
                  </a:cubicBezTo>
                  <a:cubicBezTo>
                    <a:pt x="127" y="9438"/>
                    <a:pt x="160" y="9471"/>
                    <a:pt x="160" y="9511"/>
                  </a:cubicBezTo>
                  <a:lnTo>
                    <a:pt x="160" y="9794"/>
                  </a:lnTo>
                  <a:cubicBezTo>
                    <a:pt x="160" y="9835"/>
                    <a:pt x="128" y="9867"/>
                    <a:pt x="87" y="9867"/>
                  </a:cubicBezTo>
                  <a:cubicBezTo>
                    <a:pt x="47" y="9868"/>
                    <a:pt x="14" y="9835"/>
                    <a:pt x="14" y="9795"/>
                  </a:cubicBezTo>
                  <a:close/>
                  <a:moveTo>
                    <a:pt x="13" y="8937"/>
                  </a:moveTo>
                  <a:lnTo>
                    <a:pt x="13" y="8654"/>
                  </a:lnTo>
                  <a:cubicBezTo>
                    <a:pt x="13" y="8613"/>
                    <a:pt x="45" y="8581"/>
                    <a:pt x="85" y="8580"/>
                  </a:cubicBezTo>
                  <a:cubicBezTo>
                    <a:pt x="126" y="8580"/>
                    <a:pt x="159" y="8613"/>
                    <a:pt x="159" y="8653"/>
                  </a:cubicBezTo>
                  <a:lnTo>
                    <a:pt x="159" y="8936"/>
                  </a:lnTo>
                  <a:cubicBezTo>
                    <a:pt x="159" y="8977"/>
                    <a:pt x="126" y="9009"/>
                    <a:pt x="86" y="9009"/>
                  </a:cubicBezTo>
                  <a:cubicBezTo>
                    <a:pt x="46" y="9010"/>
                    <a:pt x="13" y="8977"/>
                    <a:pt x="13" y="8937"/>
                  </a:cubicBezTo>
                  <a:close/>
                  <a:moveTo>
                    <a:pt x="12" y="8079"/>
                  </a:moveTo>
                  <a:lnTo>
                    <a:pt x="11" y="7796"/>
                  </a:lnTo>
                  <a:cubicBezTo>
                    <a:pt x="11" y="7755"/>
                    <a:pt x="44" y="7723"/>
                    <a:pt x="84" y="7722"/>
                  </a:cubicBezTo>
                  <a:cubicBezTo>
                    <a:pt x="124" y="7722"/>
                    <a:pt x="157" y="7755"/>
                    <a:pt x="157" y="7795"/>
                  </a:cubicBezTo>
                  <a:lnTo>
                    <a:pt x="158" y="8078"/>
                  </a:lnTo>
                  <a:cubicBezTo>
                    <a:pt x="158" y="8119"/>
                    <a:pt x="125" y="8151"/>
                    <a:pt x="85" y="8151"/>
                  </a:cubicBezTo>
                  <a:cubicBezTo>
                    <a:pt x="45" y="8152"/>
                    <a:pt x="12" y="8119"/>
                    <a:pt x="12" y="8079"/>
                  </a:cubicBezTo>
                  <a:close/>
                  <a:moveTo>
                    <a:pt x="10" y="7221"/>
                  </a:moveTo>
                  <a:lnTo>
                    <a:pt x="10" y="6938"/>
                  </a:lnTo>
                  <a:cubicBezTo>
                    <a:pt x="10" y="6897"/>
                    <a:pt x="43" y="6865"/>
                    <a:pt x="83" y="6864"/>
                  </a:cubicBezTo>
                  <a:cubicBezTo>
                    <a:pt x="123" y="6864"/>
                    <a:pt x="156" y="6897"/>
                    <a:pt x="156" y="6937"/>
                  </a:cubicBezTo>
                  <a:lnTo>
                    <a:pt x="156" y="7220"/>
                  </a:lnTo>
                  <a:cubicBezTo>
                    <a:pt x="156" y="7261"/>
                    <a:pt x="124" y="7293"/>
                    <a:pt x="84" y="7293"/>
                  </a:cubicBezTo>
                  <a:cubicBezTo>
                    <a:pt x="43" y="7294"/>
                    <a:pt x="10" y="7261"/>
                    <a:pt x="10" y="7221"/>
                  </a:cubicBezTo>
                  <a:close/>
                  <a:moveTo>
                    <a:pt x="9" y="6363"/>
                  </a:moveTo>
                  <a:lnTo>
                    <a:pt x="9" y="6080"/>
                  </a:lnTo>
                  <a:cubicBezTo>
                    <a:pt x="9" y="6039"/>
                    <a:pt x="41" y="6007"/>
                    <a:pt x="82" y="6006"/>
                  </a:cubicBezTo>
                  <a:cubicBezTo>
                    <a:pt x="122" y="6006"/>
                    <a:pt x="155" y="6039"/>
                    <a:pt x="155" y="6079"/>
                  </a:cubicBezTo>
                  <a:lnTo>
                    <a:pt x="155" y="6362"/>
                  </a:lnTo>
                  <a:cubicBezTo>
                    <a:pt x="155" y="6403"/>
                    <a:pt x="123" y="6435"/>
                    <a:pt x="82" y="6435"/>
                  </a:cubicBezTo>
                  <a:cubicBezTo>
                    <a:pt x="42" y="6436"/>
                    <a:pt x="9" y="6403"/>
                    <a:pt x="9" y="6363"/>
                  </a:cubicBezTo>
                  <a:close/>
                  <a:moveTo>
                    <a:pt x="8" y="5505"/>
                  </a:moveTo>
                  <a:lnTo>
                    <a:pt x="7" y="5222"/>
                  </a:lnTo>
                  <a:cubicBezTo>
                    <a:pt x="7" y="5181"/>
                    <a:pt x="40" y="5149"/>
                    <a:pt x="80" y="5148"/>
                  </a:cubicBezTo>
                  <a:cubicBezTo>
                    <a:pt x="121" y="5148"/>
                    <a:pt x="153" y="5181"/>
                    <a:pt x="153" y="5221"/>
                  </a:cubicBezTo>
                  <a:lnTo>
                    <a:pt x="154" y="5504"/>
                  </a:lnTo>
                  <a:cubicBezTo>
                    <a:pt x="154" y="5545"/>
                    <a:pt x="121" y="5577"/>
                    <a:pt x="81" y="5577"/>
                  </a:cubicBezTo>
                  <a:cubicBezTo>
                    <a:pt x="41" y="5578"/>
                    <a:pt x="8" y="5545"/>
                    <a:pt x="8" y="5505"/>
                  </a:cubicBezTo>
                  <a:close/>
                  <a:moveTo>
                    <a:pt x="7" y="4647"/>
                  </a:moveTo>
                  <a:lnTo>
                    <a:pt x="6" y="4364"/>
                  </a:lnTo>
                  <a:cubicBezTo>
                    <a:pt x="6" y="4323"/>
                    <a:pt x="39" y="4291"/>
                    <a:pt x="79" y="4290"/>
                  </a:cubicBezTo>
                  <a:cubicBezTo>
                    <a:pt x="119" y="4290"/>
                    <a:pt x="152" y="4323"/>
                    <a:pt x="152" y="4363"/>
                  </a:cubicBezTo>
                  <a:lnTo>
                    <a:pt x="153" y="4646"/>
                  </a:lnTo>
                  <a:cubicBezTo>
                    <a:pt x="153" y="4687"/>
                    <a:pt x="120" y="4719"/>
                    <a:pt x="80" y="4719"/>
                  </a:cubicBezTo>
                  <a:cubicBezTo>
                    <a:pt x="39" y="4720"/>
                    <a:pt x="7" y="4687"/>
                    <a:pt x="7" y="4647"/>
                  </a:cubicBezTo>
                  <a:close/>
                  <a:moveTo>
                    <a:pt x="5" y="3789"/>
                  </a:moveTo>
                  <a:lnTo>
                    <a:pt x="5" y="3506"/>
                  </a:lnTo>
                  <a:cubicBezTo>
                    <a:pt x="5" y="3465"/>
                    <a:pt x="37" y="3433"/>
                    <a:pt x="78" y="3432"/>
                  </a:cubicBezTo>
                  <a:cubicBezTo>
                    <a:pt x="118" y="3432"/>
                    <a:pt x="151" y="3465"/>
                    <a:pt x="151" y="3505"/>
                  </a:cubicBezTo>
                  <a:lnTo>
                    <a:pt x="151" y="3788"/>
                  </a:lnTo>
                  <a:cubicBezTo>
                    <a:pt x="151" y="3829"/>
                    <a:pt x="119" y="3861"/>
                    <a:pt x="78" y="3861"/>
                  </a:cubicBezTo>
                  <a:cubicBezTo>
                    <a:pt x="38" y="3862"/>
                    <a:pt x="5" y="3829"/>
                    <a:pt x="5" y="3789"/>
                  </a:cubicBezTo>
                  <a:close/>
                  <a:moveTo>
                    <a:pt x="4" y="2931"/>
                  </a:moveTo>
                  <a:lnTo>
                    <a:pt x="3" y="2648"/>
                  </a:lnTo>
                  <a:cubicBezTo>
                    <a:pt x="3" y="2607"/>
                    <a:pt x="36" y="2575"/>
                    <a:pt x="76" y="2574"/>
                  </a:cubicBezTo>
                  <a:cubicBezTo>
                    <a:pt x="117" y="2574"/>
                    <a:pt x="149" y="2607"/>
                    <a:pt x="149" y="2647"/>
                  </a:cubicBezTo>
                  <a:lnTo>
                    <a:pt x="150" y="2930"/>
                  </a:lnTo>
                  <a:cubicBezTo>
                    <a:pt x="150" y="2971"/>
                    <a:pt x="117" y="3003"/>
                    <a:pt x="77" y="3003"/>
                  </a:cubicBezTo>
                  <a:cubicBezTo>
                    <a:pt x="37" y="3004"/>
                    <a:pt x="4" y="2971"/>
                    <a:pt x="4" y="2931"/>
                  </a:cubicBezTo>
                  <a:close/>
                  <a:moveTo>
                    <a:pt x="3" y="2073"/>
                  </a:moveTo>
                  <a:lnTo>
                    <a:pt x="2" y="1790"/>
                  </a:lnTo>
                  <a:cubicBezTo>
                    <a:pt x="2" y="1749"/>
                    <a:pt x="35" y="1717"/>
                    <a:pt x="75" y="1716"/>
                  </a:cubicBezTo>
                  <a:cubicBezTo>
                    <a:pt x="115" y="1716"/>
                    <a:pt x="148" y="1749"/>
                    <a:pt x="148" y="1789"/>
                  </a:cubicBezTo>
                  <a:lnTo>
                    <a:pt x="149" y="2072"/>
                  </a:lnTo>
                  <a:cubicBezTo>
                    <a:pt x="149" y="2113"/>
                    <a:pt x="116" y="2145"/>
                    <a:pt x="76" y="2145"/>
                  </a:cubicBezTo>
                  <a:cubicBezTo>
                    <a:pt x="35" y="2146"/>
                    <a:pt x="3" y="2113"/>
                    <a:pt x="3" y="2073"/>
                  </a:cubicBezTo>
                  <a:close/>
                  <a:moveTo>
                    <a:pt x="1" y="1215"/>
                  </a:moveTo>
                  <a:lnTo>
                    <a:pt x="1" y="932"/>
                  </a:lnTo>
                  <a:cubicBezTo>
                    <a:pt x="1" y="891"/>
                    <a:pt x="33" y="859"/>
                    <a:pt x="74" y="858"/>
                  </a:cubicBezTo>
                  <a:cubicBezTo>
                    <a:pt x="114" y="858"/>
                    <a:pt x="147" y="891"/>
                    <a:pt x="147" y="931"/>
                  </a:cubicBezTo>
                  <a:lnTo>
                    <a:pt x="147" y="1214"/>
                  </a:lnTo>
                  <a:cubicBezTo>
                    <a:pt x="147" y="1255"/>
                    <a:pt x="115" y="1287"/>
                    <a:pt x="74" y="1287"/>
                  </a:cubicBezTo>
                  <a:cubicBezTo>
                    <a:pt x="34" y="1288"/>
                    <a:pt x="1" y="1255"/>
                    <a:pt x="1" y="1215"/>
                  </a:cubicBezTo>
                  <a:close/>
                  <a:moveTo>
                    <a:pt x="0" y="357"/>
                  </a:moveTo>
                  <a:lnTo>
                    <a:pt x="0" y="74"/>
                  </a:lnTo>
                  <a:cubicBezTo>
                    <a:pt x="0" y="33"/>
                    <a:pt x="32" y="1"/>
                    <a:pt x="72" y="0"/>
                  </a:cubicBezTo>
                  <a:cubicBezTo>
                    <a:pt x="113" y="0"/>
                    <a:pt x="146" y="33"/>
                    <a:pt x="146" y="73"/>
                  </a:cubicBezTo>
                  <a:lnTo>
                    <a:pt x="146" y="356"/>
                  </a:lnTo>
                  <a:cubicBezTo>
                    <a:pt x="146" y="397"/>
                    <a:pt x="113" y="429"/>
                    <a:pt x="73" y="429"/>
                  </a:cubicBezTo>
                  <a:cubicBezTo>
                    <a:pt x="33" y="430"/>
                    <a:pt x="0" y="397"/>
                    <a:pt x="0" y="357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0"/>
            <p:cNvSpPr>
              <a:spLocks/>
            </p:cNvSpPr>
            <p:nvPr/>
          </p:nvSpPr>
          <p:spPr bwMode="auto">
            <a:xfrm>
              <a:off x="9256422" y="1366100"/>
              <a:ext cx="60325" cy="50800"/>
            </a:xfrm>
            <a:custGeom>
              <a:avLst/>
              <a:gdLst>
                <a:gd name="T0" fmla="*/ 314 w 314"/>
                <a:gd name="T1" fmla="*/ 267 h 267"/>
                <a:gd name="T2" fmla="*/ 313 w 314"/>
                <a:gd name="T3" fmla="*/ 11 h 267"/>
                <a:gd name="T4" fmla="*/ 0 w 314"/>
                <a:gd name="T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4" h="267">
                  <a:moveTo>
                    <a:pt x="314" y="267"/>
                  </a:moveTo>
                  <a:lnTo>
                    <a:pt x="313" y="11"/>
                  </a:lnTo>
                  <a:cubicBezTo>
                    <a:pt x="208" y="11"/>
                    <a:pt x="103" y="7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63C9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51"/>
            <p:cNvSpPr>
              <a:spLocks noEditPoints="1"/>
            </p:cNvSpPr>
            <p:nvPr/>
          </p:nvSpPr>
          <p:spPr bwMode="auto">
            <a:xfrm>
              <a:off x="8648410" y="961288"/>
              <a:ext cx="493712" cy="400050"/>
            </a:xfrm>
            <a:custGeom>
              <a:avLst/>
              <a:gdLst>
                <a:gd name="T0" fmla="*/ 2446 w 2544"/>
                <a:gd name="T1" fmla="*/ 2058 h 2068"/>
                <a:gd name="T2" fmla="*/ 2331 w 2544"/>
                <a:gd name="T3" fmla="*/ 2030 h 2068"/>
                <a:gd name="T4" fmla="*/ 2216 w 2544"/>
                <a:gd name="T5" fmla="*/ 1998 h 2068"/>
                <a:gd name="T6" fmla="*/ 2125 w 2544"/>
                <a:gd name="T7" fmla="*/ 1971 h 2068"/>
                <a:gd name="T8" fmla="*/ 2076 w 2544"/>
                <a:gd name="T9" fmla="*/ 1880 h 2068"/>
                <a:gd name="T10" fmla="*/ 2167 w 2544"/>
                <a:gd name="T11" fmla="*/ 1831 h 2068"/>
                <a:gd name="T12" fmla="*/ 2254 w 2544"/>
                <a:gd name="T13" fmla="*/ 1858 h 2068"/>
                <a:gd name="T14" fmla="*/ 2366 w 2544"/>
                <a:gd name="T15" fmla="*/ 1888 h 2068"/>
                <a:gd name="T16" fmla="*/ 2481 w 2544"/>
                <a:gd name="T17" fmla="*/ 1917 h 2068"/>
                <a:gd name="T18" fmla="*/ 2534 w 2544"/>
                <a:gd name="T19" fmla="*/ 2005 h 2068"/>
                <a:gd name="T20" fmla="*/ 2446 w 2544"/>
                <a:gd name="T21" fmla="*/ 2058 h 2068"/>
                <a:gd name="T22" fmla="*/ 1538 w 2544"/>
                <a:gd name="T23" fmla="*/ 1733 h 2068"/>
                <a:gd name="T24" fmla="*/ 1463 w 2544"/>
                <a:gd name="T25" fmla="*/ 1695 h 2068"/>
                <a:gd name="T26" fmla="*/ 1365 w 2544"/>
                <a:gd name="T27" fmla="*/ 1641 h 2068"/>
                <a:gd name="T28" fmla="*/ 1268 w 2544"/>
                <a:gd name="T29" fmla="*/ 1584 h 2068"/>
                <a:gd name="T30" fmla="*/ 1245 w 2544"/>
                <a:gd name="T31" fmla="*/ 1569 h 2068"/>
                <a:gd name="T32" fmla="*/ 1223 w 2544"/>
                <a:gd name="T33" fmla="*/ 1468 h 2068"/>
                <a:gd name="T34" fmla="*/ 1323 w 2544"/>
                <a:gd name="T35" fmla="*/ 1446 h 2068"/>
                <a:gd name="T36" fmla="*/ 1343 w 2544"/>
                <a:gd name="T37" fmla="*/ 1458 h 2068"/>
                <a:gd name="T38" fmla="*/ 1435 w 2544"/>
                <a:gd name="T39" fmla="*/ 1513 h 2068"/>
                <a:gd name="T40" fmla="*/ 1530 w 2544"/>
                <a:gd name="T41" fmla="*/ 1565 h 2068"/>
                <a:gd name="T42" fmla="*/ 1604 w 2544"/>
                <a:gd name="T43" fmla="*/ 1603 h 2068"/>
                <a:gd name="T44" fmla="*/ 1636 w 2544"/>
                <a:gd name="T45" fmla="*/ 1701 h 2068"/>
                <a:gd name="T46" fmla="*/ 1538 w 2544"/>
                <a:gd name="T47" fmla="*/ 1733 h 2068"/>
                <a:gd name="T48" fmla="*/ 740 w 2544"/>
                <a:gd name="T49" fmla="*/ 1185 h 2068"/>
                <a:gd name="T50" fmla="*/ 670 w 2544"/>
                <a:gd name="T51" fmla="*/ 1118 h 2068"/>
                <a:gd name="T52" fmla="*/ 596 w 2544"/>
                <a:gd name="T53" fmla="*/ 1043 h 2068"/>
                <a:gd name="T54" fmla="*/ 525 w 2544"/>
                <a:gd name="T55" fmla="*/ 966 h 2068"/>
                <a:gd name="T56" fmla="*/ 506 w 2544"/>
                <a:gd name="T57" fmla="*/ 944 h 2068"/>
                <a:gd name="T58" fmla="*/ 514 w 2544"/>
                <a:gd name="T59" fmla="*/ 841 h 2068"/>
                <a:gd name="T60" fmla="*/ 617 w 2544"/>
                <a:gd name="T61" fmla="*/ 849 h 2068"/>
                <a:gd name="T62" fmla="*/ 633 w 2544"/>
                <a:gd name="T63" fmla="*/ 867 h 2068"/>
                <a:gd name="T64" fmla="*/ 700 w 2544"/>
                <a:gd name="T65" fmla="*/ 941 h 2068"/>
                <a:gd name="T66" fmla="*/ 770 w 2544"/>
                <a:gd name="T67" fmla="*/ 1013 h 2068"/>
                <a:gd name="T68" fmla="*/ 841 w 2544"/>
                <a:gd name="T69" fmla="*/ 1080 h 2068"/>
                <a:gd name="T70" fmla="*/ 843 w 2544"/>
                <a:gd name="T71" fmla="*/ 1183 h 2068"/>
                <a:gd name="T72" fmla="*/ 740 w 2544"/>
                <a:gd name="T73" fmla="*/ 1185 h 2068"/>
                <a:gd name="T74" fmla="*/ 148 w 2544"/>
                <a:gd name="T75" fmla="*/ 418 h 2068"/>
                <a:gd name="T76" fmla="*/ 124 w 2544"/>
                <a:gd name="T77" fmla="*/ 372 h 2068"/>
                <a:gd name="T78" fmla="*/ 82 w 2544"/>
                <a:gd name="T79" fmla="*/ 280 h 2068"/>
                <a:gd name="T80" fmla="*/ 43 w 2544"/>
                <a:gd name="T81" fmla="*/ 187 h 2068"/>
                <a:gd name="T82" fmla="*/ 14 w 2544"/>
                <a:gd name="T83" fmla="*/ 108 h 2068"/>
                <a:gd name="T84" fmla="*/ 57 w 2544"/>
                <a:gd name="T85" fmla="*/ 14 h 2068"/>
                <a:gd name="T86" fmla="*/ 151 w 2544"/>
                <a:gd name="T87" fmla="*/ 57 h 2068"/>
                <a:gd name="T88" fmla="*/ 178 w 2544"/>
                <a:gd name="T89" fmla="*/ 131 h 2068"/>
                <a:gd name="T90" fmla="*/ 214 w 2544"/>
                <a:gd name="T91" fmla="*/ 219 h 2068"/>
                <a:gd name="T92" fmla="*/ 254 w 2544"/>
                <a:gd name="T93" fmla="*/ 305 h 2068"/>
                <a:gd name="T94" fmla="*/ 278 w 2544"/>
                <a:gd name="T95" fmla="*/ 351 h 2068"/>
                <a:gd name="T96" fmla="*/ 246 w 2544"/>
                <a:gd name="T97" fmla="*/ 449 h 2068"/>
                <a:gd name="T98" fmla="*/ 148 w 2544"/>
                <a:gd name="T99" fmla="*/ 418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4" h="2068">
                  <a:moveTo>
                    <a:pt x="2446" y="2058"/>
                  </a:moveTo>
                  <a:lnTo>
                    <a:pt x="2331" y="2030"/>
                  </a:lnTo>
                  <a:lnTo>
                    <a:pt x="2216" y="1998"/>
                  </a:lnTo>
                  <a:lnTo>
                    <a:pt x="2125" y="1971"/>
                  </a:lnTo>
                  <a:cubicBezTo>
                    <a:pt x="2086" y="1959"/>
                    <a:pt x="2065" y="1918"/>
                    <a:pt x="2076" y="1880"/>
                  </a:cubicBezTo>
                  <a:cubicBezTo>
                    <a:pt x="2088" y="1841"/>
                    <a:pt x="2129" y="1819"/>
                    <a:pt x="2167" y="1831"/>
                  </a:cubicBezTo>
                  <a:lnTo>
                    <a:pt x="2254" y="1858"/>
                  </a:lnTo>
                  <a:lnTo>
                    <a:pt x="2366" y="1888"/>
                  </a:lnTo>
                  <a:lnTo>
                    <a:pt x="2481" y="1917"/>
                  </a:lnTo>
                  <a:cubicBezTo>
                    <a:pt x="2520" y="1926"/>
                    <a:pt x="2544" y="1966"/>
                    <a:pt x="2534" y="2005"/>
                  </a:cubicBezTo>
                  <a:cubicBezTo>
                    <a:pt x="2525" y="2044"/>
                    <a:pt x="2485" y="2068"/>
                    <a:pt x="2446" y="2058"/>
                  </a:cubicBezTo>
                  <a:close/>
                  <a:moveTo>
                    <a:pt x="1538" y="1733"/>
                  </a:moveTo>
                  <a:lnTo>
                    <a:pt x="1463" y="1695"/>
                  </a:lnTo>
                  <a:lnTo>
                    <a:pt x="1365" y="1641"/>
                  </a:lnTo>
                  <a:lnTo>
                    <a:pt x="1268" y="1584"/>
                  </a:lnTo>
                  <a:lnTo>
                    <a:pt x="1245" y="1569"/>
                  </a:lnTo>
                  <a:cubicBezTo>
                    <a:pt x="1211" y="1547"/>
                    <a:pt x="1201" y="1502"/>
                    <a:pt x="1223" y="1468"/>
                  </a:cubicBezTo>
                  <a:cubicBezTo>
                    <a:pt x="1244" y="1434"/>
                    <a:pt x="1289" y="1424"/>
                    <a:pt x="1323" y="1446"/>
                  </a:cubicBezTo>
                  <a:lnTo>
                    <a:pt x="1343" y="1458"/>
                  </a:lnTo>
                  <a:lnTo>
                    <a:pt x="1435" y="1513"/>
                  </a:lnTo>
                  <a:lnTo>
                    <a:pt x="1530" y="1565"/>
                  </a:lnTo>
                  <a:lnTo>
                    <a:pt x="1604" y="1603"/>
                  </a:lnTo>
                  <a:cubicBezTo>
                    <a:pt x="1640" y="1622"/>
                    <a:pt x="1655" y="1666"/>
                    <a:pt x="1636" y="1701"/>
                  </a:cubicBezTo>
                  <a:cubicBezTo>
                    <a:pt x="1618" y="1737"/>
                    <a:pt x="1574" y="1751"/>
                    <a:pt x="1538" y="1733"/>
                  </a:cubicBezTo>
                  <a:close/>
                  <a:moveTo>
                    <a:pt x="740" y="1185"/>
                  </a:moveTo>
                  <a:lnTo>
                    <a:pt x="670" y="1118"/>
                  </a:lnTo>
                  <a:lnTo>
                    <a:pt x="596" y="1043"/>
                  </a:lnTo>
                  <a:lnTo>
                    <a:pt x="525" y="966"/>
                  </a:lnTo>
                  <a:lnTo>
                    <a:pt x="506" y="944"/>
                  </a:lnTo>
                  <a:cubicBezTo>
                    <a:pt x="480" y="913"/>
                    <a:pt x="484" y="867"/>
                    <a:pt x="514" y="841"/>
                  </a:cubicBezTo>
                  <a:cubicBezTo>
                    <a:pt x="545" y="815"/>
                    <a:pt x="591" y="818"/>
                    <a:pt x="617" y="849"/>
                  </a:cubicBezTo>
                  <a:lnTo>
                    <a:pt x="633" y="867"/>
                  </a:lnTo>
                  <a:lnTo>
                    <a:pt x="700" y="941"/>
                  </a:lnTo>
                  <a:lnTo>
                    <a:pt x="770" y="1013"/>
                  </a:lnTo>
                  <a:lnTo>
                    <a:pt x="841" y="1080"/>
                  </a:lnTo>
                  <a:cubicBezTo>
                    <a:pt x="870" y="1108"/>
                    <a:pt x="871" y="1154"/>
                    <a:pt x="843" y="1183"/>
                  </a:cubicBezTo>
                  <a:cubicBezTo>
                    <a:pt x="815" y="1212"/>
                    <a:pt x="769" y="1213"/>
                    <a:pt x="740" y="1185"/>
                  </a:cubicBezTo>
                  <a:close/>
                  <a:moveTo>
                    <a:pt x="148" y="418"/>
                  </a:moveTo>
                  <a:lnTo>
                    <a:pt x="124" y="372"/>
                  </a:lnTo>
                  <a:lnTo>
                    <a:pt x="82" y="280"/>
                  </a:lnTo>
                  <a:lnTo>
                    <a:pt x="43" y="187"/>
                  </a:lnTo>
                  <a:lnTo>
                    <a:pt x="14" y="108"/>
                  </a:lnTo>
                  <a:cubicBezTo>
                    <a:pt x="0" y="70"/>
                    <a:pt x="19" y="28"/>
                    <a:pt x="57" y="14"/>
                  </a:cubicBezTo>
                  <a:cubicBezTo>
                    <a:pt x="95" y="0"/>
                    <a:pt x="137" y="20"/>
                    <a:pt x="151" y="57"/>
                  </a:cubicBezTo>
                  <a:lnTo>
                    <a:pt x="178" y="131"/>
                  </a:lnTo>
                  <a:lnTo>
                    <a:pt x="214" y="219"/>
                  </a:lnTo>
                  <a:lnTo>
                    <a:pt x="254" y="305"/>
                  </a:lnTo>
                  <a:lnTo>
                    <a:pt x="278" y="351"/>
                  </a:lnTo>
                  <a:cubicBezTo>
                    <a:pt x="296" y="387"/>
                    <a:pt x="282" y="431"/>
                    <a:pt x="246" y="449"/>
                  </a:cubicBezTo>
                  <a:cubicBezTo>
                    <a:pt x="211" y="468"/>
                    <a:pt x="166" y="454"/>
                    <a:pt x="148" y="418"/>
                  </a:cubicBezTo>
                  <a:close/>
                </a:path>
              </a:pathLst>
            </a:custGeom>
            <a:solidFill>
              <a:srgbClr val="63C9A6"/>
            </a:solidFill>
            <a:ln w="0" cap="flat">
              <a:solidFill>
                <a:srgbClr val="63C9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307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BE0A827-E92B-4D9B-907F-31D38F23A355}"/>
              </a:ext>
            </a:extLst>
          </p:cNvPr>
          <p:cNvGrpSpPr/>
          <p:nvPr/>
        </p:nvGrpSpPr>
        <p:grpSpPr>
          <a:xfrm>
            <a:off x="4847281" y="1818437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6FFE6D06-F4FC-41EB-84F2-252D950796BA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="" xmlns:a16="http://schemas.microsoft.com/office/drawing/2014/main" id="{2D55D1C3-9CCB-4BAB-91FD-D82934C9B1E0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="" xmlns:a16="http://schemas.microsoft.com/office/drawing/2014/main" id="{E7498FA1-93EC-4C53-A78D-BFCA3E8C0D4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="" xmlns:a16="http://schemas.microsoft.com/office/drawing/2014/main" id="{63803A1F-0132-4D81-B567-8ADE817F9B0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="" xmlns:a16="http://schemas.microsoft.com/office/drawing/2014/main" id="{88474879-3944-4BC2-ADFD-5306F1CD5D1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="" xmlns:a16="http://schemas.microsoft.com/office/drawing/2014/main" id="{26108026-4161-48E0-9D32-961FB7B389DC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="" xmlns:a16="http://schemas.microsoft.com/office/drawing/2014/main" id="{BB66ADB6-522E-4282-B2B6-A515B848E246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7C15161-7A4D-48B0-A029-3D5DFB5FC1FE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298E876-45F0-4291-A7FD-3644B6420AC6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D05AF337-00D7-4DF1-B178-FF50811950D6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62BEB61B-C37E-44AB-947C-C47BE6689AFA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802D727-6BD4-4C30-8EE4-FCDF84B0F60F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BFB31AB-15B6-4269-956D-113434973C11}"/>
              </a:ext>
            </a:extLst>
          </p:cNvPr>
          <p:cNvGrpSpPr/>
          <p:nvPr/>
        </p:nvGrpSpPr>
        <p:grpSpPr>
          <a:xfrm>
            <a:off x="839120" y="4172268"/>
            <a:ext cx="3702682" cy="857361"/>
            <a:chOff x="839120" y="4172267"/>
            <a:chExt cx="3702682" cy="85736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BCBC3CA-95E1-4416-8304-3A56C65C22FC}"/>
                </a:ext>
              </a:extLst>
            </p:cNvPr>
            <p:cNvGrpSpPr/>
            <p:nvPr/>
          </p:nvGrpSpPr>
          <p:grpSpPr>
            <a:xfrm flipH="1">
              <a:off x="839120" y="4172267"/>
              <a:ext cx="3073234" cy="857361"/>
              <a:chOff x="720000" y="2431958"/>
              <a:chExt cx="3059912" cy="857361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A56CE1D-DB8A-40DD-92BE-4E288B822C3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1E939495-74C7-49D0-9F7E-1213DAAFD12B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8D48C1CE-A8A1-4404-8331-AE831F84076B}"/>
                </a:ext>
              </a:extLst>
            </p:cNvPr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6" name="Oval 7">
              <a:extLst>
                <a:ext uri="{FF2B5EF4-FFF2-40B4-BE49-F238E27FC236}">
                  <a16:creationId xmlns="" xmlns:a16="http://schemas.microsoft.com/office/drawing/2014/main" id="{61A76AAB-1C40-4DB0-94E8-EFBFA0CB3D14}"/>
                </a:ext>
              </a:extLst>
            </p:cNvPr>
            <p:cNvSpPr/>
            <p:nvPr/>
          </p:nvSpPr>
          <p:spPr>
            <a:xfrm>
              <a:off x="4164991" y="4423186"/>
              <a:ext cx="270661" cy="355530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9B33D41-67A3-4534-95D4-CF4E831F9791}"/>
              </a:ext>
            </a:extLst>
          </p:cNvPr>
          <p:cNvGrpSpPr/>
          <p:nvPr/>
        </p:nvGrpSpPr>
        <p:grpSpPr>
          <a:xfrm>
            <a:off x="839120" y="3074466"/>
            <a:ext cx="3702682" cy="857361"/>
            <a:chOff x="839120" y="3074466"/>
            <a:chExt cx="3702682" cy="8573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23917BD-5F43-454A-B535-4D297C62892C}"/>
                </a:ext>
              </a:extLst>
            </p:cNvPr>
            <p:cNvGrpSpPr/>
            <p:nvPr/>
          </p:nvGrpSpPr>
          <p:grpSpPr>
            <a:xfrm flipH="1">
              <a:off x="839120" y="3074466"/>
              <a:ext cx="3073234" cy="857361"/>
              <a:chOff x="720000" y="1114639"/>
              <a:chExt cx="3059912" cy="857361"/>
            </a:xfrm>
          </p:grpSpPr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478AFC06-5A60-4FA5-AF2F-654CE43A8D1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BC7CD5CE-8C9A-4CF4-8C31-4D0A1CC43F30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75E2B1A-A222-4D31-90CA-29C16B2FE489}"/>
                </a:ext>
              </a:extLst>
            </p:cNvPr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="" xmlns:a16="http://schemas.microsoft.com/office/drawing/2014/main" id="{999888E9-9D40-459B-A098-9B712FECF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7" y="3360933"/>
              <a:ext cx="283389" cy="284429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EACB73C2-8CBE-47AF-AF41-A3653DF5FDC3}"/>
              </a:ext>
            </a:extLst>
          </p:cNvPr>
          <p:cNvGrpSpPr/>
          <p:nvPr/>
        </p:nvGrpSpPr>
        <p:grpSpPr>
          <a:xfrm>
            <a:off x="7680557" y="4721169"/>
            <a:ext cx="3710987" cy="857361"/>
            <a:chOff x="7680557" y="4172267"/>
            <a:chExt cx="3710987" cy="857361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8F227253-DE64-4AE5-A7A4-DD919A87AFA2}"/>
                </a:ext>
              </a:extLst>
            </p:cNvPr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9D729A9-938D-4C26-8921-BC39512820D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3605DCF-C0CE-4066-825F-E10ABB51C238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5E42A121-98A3-4AB1-A0E4-34CB78CCA529}"/>
                </a:ext>
              </a:extLst>
            </p:cNvPr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9" name="Round Same Side Corner Rectangle 7">
              <a:extLst>
                <a:ext uri="{FF2B5EF4-FFF2-40B4-BE49-F238E27FC236}">
                  <a16:creationId xmlns="" xmlns:a16="http://schemas.microsoft.com/office/drawing/2014/main" id="{7B906AF4-762F-4D04-8F31-BC318B1FD1F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91767" y="4439698"/>
              <a:ext cx="306759" cy="322498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104AAB6-E810-40EB-8AF8-44BE0EB2F8D9}"/>
              </a:ext>
            </a:extLst>
          </p:cNvPr>
          <p:cNvGrpSpPr/>
          <p:nvPr/>
        </p:nvGrpSpPr>
        <p:grpSpPr>
          <a:xfrm>
            <a:off x="839120" y="5270069"/>
            <a:ext cx="3694418" cy="857361"/>
            <a:chOff x="839120" y="5270069"/>
            <a:chExt cx="3694418" cy="857361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9C1F626-E3DB-49A8-AA61-58ACBA601597}"/>
                </a:ext>
              </a:extLst>
            </p:cNvPr>
            <p:cNvGrpSpPr/>
            <p:nvPr/>
          </p:nvGrpSpPr>
          <p:grpSpPr>
            <a:xfrm flipH="1">
              <a:off x="839120" y="5270069"/>
              <a:ext cx="3073234" cy="857361"/>
              <a:chOff x="720000" y="2431958"/>
              <a:chExt cx="3059912" cy="857361"/>
            </a:xfrm>
          </p:grpSpPr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4BCE92B-16B9-49D6-AFBF-25499B29228F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3ABCD39-0490-4D33-9C9A-B8D8C557FC84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CB8D87C-EDB0-4D3C-8A39-41DF8AD92510}"/>
                </a:ext>
              </a:extLst>
            </p:cNvPr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0" name="Rounded Rectangle 12">
              <a:extLst>
                <a:ext uri="{FF2B5EF4-FFF2-40B4-BE49-F238E27FC236}">
                  <a16:creationId xmlns="" xmlns:a16="http://schemas.microsoft.com/office/drawing/2014/main" id="{F1E72B70-63EE-4D9E-833D-E227C3D5F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3" y="5539142"/>
              <a:ext cx="267871" cy="319216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1" name="Oval 7">
            <a:extLst>
              <a:ext uri="{FF2B5EF4-FFF2-40B4-BE49-F238E27FC236}">
                <a16:creationId xmlns="" xmlns:a16="http://schemas.microsoft.com/office/drawing/2014/main" id="{69E3A84B-BC38-4D78-8E1F-D1A9A446B2AB}"/>
              </a:ext>
            </a:extLst>
          </p:cNvPr>
          <p:cNvSpPr/>
          <p:nvPr/>
        </p:nvSpPr>
        <p:spPr>
          <a:xfrm>
            <a:off x="6532376" y="2246902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="" xmlns:a16="http://schemas.microsoft.com/office/drawing/2014/main" id="{15E1CEF3-BB0D-4A4C-A46E-E73F601CC17C}"/>
              </a:ext>
            </a:extLst>
          </p:cNvPr>
          <p:cNvSpPr>
            <a:spLocks noChangeAspect="1"/>
          </p:cNvSpPr>
          <p:nvPr/>
        </p:nvSpPr>
        <p:spPr>
          <a:xfrm>
            <a:off x="4964938" y="3454627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="" xmlns:a16="http://schemas.microsoft.com/office/drawing/2014/main" id="{8FD24D25-900F-4B79-9C5F-A1208C5077FA}"/>
              </a:ext>
            </a:extLst>
          </p:cNvPr>
          <p:cNvSpPr>
            <a:spLocks noChangeAspect="1"/>
          </p:cNvSpPr>
          <p:nvPr/>
        </p:nvSpPr>
        <p:spPr>
          <a:xfrm>
            <a:off x="5995292" y="1961577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="" xmlns:a16="http://schemas.microsoft.com/office/drawing/2014/main" id="{9A670DC9-CA64-48DC-9879-3BC5098569E7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55705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6295CE7-F055-4EFB-809C-4072A1ABEAAB}"/>
              </a:ext>
            </a:extLst>
          </p:cNvPr>
          <p:cNvGrpSpPr/>
          <p:nvPr/>
        </p:nvGrpSpPr>
        <p:grpSpPr>
          <a:xfrm>
            <a:off x="7686272" y="3623367"/>
            <a:ext cx="3705272" cy="857361"/>
            <a:chOff x="7686272" y="3074466"/>
            <a:chExt cx="3705272" cy="857361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00E3CF8-3462-4F56-A0BD-14FB68328D5C}"/>
                </a:ext>
              </a:extLst>
            </p:cNvPr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4D9C404-3F90-482F-9475-5995A94E968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59C4D108-05D2-494C-94D4-2FA9CDB04EBC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AB644C25-41D9-4210-85FA-C81CB710208A}"/>
                </a:ext>
              </a:extLst>
            </p:cNvPr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7" name="Trapezoid 10">
              <a:extLst>
                <a:ext uri="{FF2B5EF4-FFF2-40B4-BE49-F238E27FC236}">
                  <a16:creationId xmlns="" xmlns:a16="http://schemas.microsoft.com/office/drawing/2014/main" id="{A422C4AF-8825-499F-9AE4-35036780A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767" y="3351224"/>
              <a:ext cx="304211" cy="303855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9" name="Rounded Rectangle 12">
            <a:extLst>
              <a:ext uri="{FF2B5EF4-FFF2-40B4-BE49-F238E27FC236}">
                <a16:creationId xmlns="" xmlns:a16="http://schemas.microsoft.com/office/drawing/2014/main" id="{60A934B2-AA4F-446C-AA42-9520227E10C0}"/>
              </a:ext>
            </a:extLst>
          </p:cNvPr>
          <p:cNvSpPr>
            <a:spLocks noChangeAspect="1"/>
          </p:cNvSpPr>
          <p:nvPr/>
        </p:nvSpPr>
        <p:spPr>
          <a:xfrm>
            <a:off x="7030705" y="2640947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F5BC002A-9108-4DF3-85A3-FBA32AA03D1B}"/>
              </a:ext>
            </a:extLst>
          </p:cNvPr>
          <p:cNvSpPr/>
          <p:nvPr/>
        </p:nvSpPr>
        <p:spPr>
          <a:xfrm flipH="1">
            <a:off x="1653309" y="181687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CC9C73DC-1959-4B25-9B0F-5A4E7037B64D}"/>
              </a:ext>
            </a:extLst>
          </p:cNvPr>
          <p:cNvSpPr/>
          <p:nvPr/>
        </p:nvSpPr>
        <p:spPr>
          <a:xfrm flipH="1">
            <a:off x="2692920" y="197132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C0DFC81-6532-466D-9140-B0B98687CB01}"/>
              </a:ext>
            </a:extLst>
          </p:cNvPr>
          <p:cNvGrpSpPr/>
          <p:nvPr/>
        </p:nvGrpSpPr>
        <p:grpSpPr>
          <a:xfrm>
            <a:off x="951424" y="227361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7909800-17B1-40A8-AF67-BE4A5ADDF688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A21AB8F-64F8-4038-9DCB-8581B5A7788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B93A399B-8D71-41D5-9CBC-A9CADBA043C7}"/>
              </a:ext>
            </a:extLst>
          </p:cNvPr>
          <p:cNvSpPr/>
          <p:nvPr/>
        </p:nvSpPr>
        <p:spPr>
          <a:xfrm flipH="1" flipV="1">
            <a:off x="1653309" y="393494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751DEAA1-D851-442E-B615-1E2A3E7DD6AA}"/>
              </a:ext>
            </a:extLst>
          </p:cNvPr>
          <p:cNvSpPr/>
          <p:nvPr/>
        </p:nvSpPr>
        <p:spPr>
          <a:xfrm flipH="1" flipV="1">
            <a:off x="2692920" y="408939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7A86791-A615-4048-906A-36051BE361D8}"/>
              </a:ext>
            </a:extLst>
          </p:cNvPr>
          <p:cNvGrpSpPr/>
          <p:nvPr/>
        </p:nvGrpSpPr>
        <p:grpSpPr>
          <a:xfrm flipV="1">
            <a:off x="951424" y="439168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598B71B-DFA1-4C80-93D4-4FE37425864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1120424-BF51-420B-B43F-2FD2EEFE80A7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7CA030-F26A-4DAD-AE4B-7F841344B084}"/>
              </a:ext>
            </a:extLst>
          </p:cNvPr>
          <p:cNvSpPr txBox="1"/>
          <p:nvPr/>
        </p:nvSpPr>
        <p:spPr>
          <a:xfrm>
            <a:off x="1229171" y="263874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EF53FB-2266-43BC-A933-82D97AF325BC}"/>
              </a:ext>
            </a:extLst>
          </p:cNvPr>
          <p:cNvSpPr txBox="1"/>
          <p:nvPr/>
        </p:nvSpPr>
        <p:spPr>
          <a:xfrm>
            <a:off x="1229171" y="475681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89234B3-A8D9-4425-8CFB-5005894B1BDC}"/>
              </a:ext>
            </a:extLst>
          </p:cNvPr>
          <p:cNvSpPr/>
          <p:nvPr/>
        </p:nvSpPr>
        <p:spPr>
          <a:xfrm>
            <a:off x="6656532" y="205957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E9A75BF-2E3C-4AC0-BAC1-C126E3860365}"/>
              </a:ext>
            </a:extLst>
          </p:cNvPr>
          <p:cNvSpPr/>
          <p:nvPr/>
        </p:nvSpPr>
        <p:spPr>
          <a:xfrm>
            <a:off x="6656532" y="417764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3560CF9-F0C3-42BC-AFCE-39C6FF83FFA5}"/>
              </a:ext>
            </a:extLst>
          </p:cNvPr>
          <p:cNvGrpSpPr/>
          <p:nvPr/>
        </p:nvGrpSpPr>
        <p:grpSpPr>
          <a:xfrm>
            <a:off x="7184107" y="231964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3FE7F4D-0B3E-4D4E-80CA-A72D6E2BD80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70387F2-28DB-4850-885B-BE885404467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947656E-8272-4184-A9A9-473675EB6B30}"/>
              </a:ext>
            </a:extLst>
          </p:cNvPr>
          <p:cNvGrpSpPr/>
          <p:nvPr/>
        </p:nvGrpSpPr>
        <p:grpSpPr>
          <a:xfrm>
            <a:off x="7184107" y="443771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DFC8DD8-F7F3-4EEA-9344-CCDC6C2F2F4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9A64698-49CF-42AC-9DBE-91981FB3605B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737397B-0EC3-4886-9C42-83DD09D7F907}"/>
              </a:ext>
            </a:extLst>
          </p:cNvPr>
          <p:cNvGrpSpPr/>
          <p:nvPr/>
        </p:nvGrpSpPr>
        <p:grpSpPr>
          <a:xfrm>
            <a:off x="3019811" y="222324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98E7A5D-1BBF-403A-B6AD-7616E6375C8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B246178-2291-4C2E-BB48-0B5C754583CA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29683FE-15AE-45D4-BEBD-845562DA4E32}"/>
              </a:ext>
            </a:extLst>
          </p:cNvPr>
          <p:cNvGrpSpPr/>
          <p:nvPr/>
        </p:nvGrpSpPr>
        <p:grpSpPr>
          <a:xfrm>
            <a:off x="3019811" y="434131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22E9C90-0E22-498F-A955-94EB260A016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898CC09-D513-4CEF-A0BC-926A7C460104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DA0CE57F-5B44-49EB-82C8-0F213A8F8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81546"/>
              </p:ext>
            </p:extLst>
          </p:nvPr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="" xmlns:a16="http://schemas.microsoft.com/office/drawing/2014/main" id="{561ECCBE-3161-4947-B367-7EB4CA572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0732"/>
              </p:ext>
            </p:extLst>
          </p:nvPr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="" xmlns:a16="http://schemas.microsoft.com/office/drawing/2014/main" id="{985498B8-DA54-4E03-8482-74BB0DCED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13747"/>
              </p:ext>
            </p:extLst>
          </p:nvPr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="" xmlns:a16="http://schemas.microsoft.com/office/drawing/2014/main" id="{955A8311-C798-49E7-BBCB-B8FFF0B81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8601"/>
              </p:ext>
            </p:extLst>
          </p:nvPr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C41A13-EA91-4FA7-8A92-E8D7D35E9D58}"/>
              </a:ext>
            </a:extLst>
          </p:cNvPr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6A06CB-D7AE-4F81-AF04-873C74962695}"/>
              </a:ext>
            </a:extLst>
          </p:cNvPr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A8844F-1715-4B7F-A4AA-7AFC10380D7D}"/>
              </a:ext>
            </a:extLst>
          </p:cNvPr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99D60D-204E-434E-99F6-CE97551B1F8F}"/>
              </a:ext>
            </a:extLst>
          </p:cNvPr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2D4BDA-8F8C-4247-AE7F-32145AD6322D}"/>
              </a:ext>
            </a:extLst>
          </p:cNvPr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0DD80E-E133-497E-AD15-E99095E70F65}"/>
              </a:ext>
            </a:extLst>
          </p:cNvPr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4840DC-2DFA-4013-A2A3-4DEF206CB881}"/>
              </a:ext>
            </a:extLst>
          </p:cNvPr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E4969E-FB00-41A6-BB75-4F8DEA22E49D}"/>
              </a:ext>
            </a:extLst>
          </p:cNvPr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57687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972E11A-CB39-492C-BF8F-7704C989E2B7}"/>
              </a:ext>
            </a:extLst>
          </p:cNvPr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256CB3B1-6E7F-47E1-ACB7-23864D4282E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="" xmlns:a16="http://schemas.microsoft.com/office/drawing/2014/main" id="{E10DDBA2-59C4-431D-AC77-83406755FFCD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="" xmlns:a16="http://schemas.microsoft.com/office/drawing/2014/main" id="{6E7D15FD-C9E1-4C44-8D85-CBBE3C4C2E8A}"/>
              </a:ext>
            </a:extLst>
          </p:cNvPr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91E611A-0CE3-4A8D-8F04-6985E1F0B3B7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E674D95-70C1-4389-AA3F-0B661FD8D537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230A27F-FE7C-4766-89D3-892C63979F29}"/>
              </a:ext>
            </a:extLst>
          </p:cNvPr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="" xmlns:a16="http://schemas.microsoft.com/office/drawing/2014/main" id="{AB7923AB-596F-4739-BC8A-F0E5B2A78DB9}"/>
              </a:ext>
            </a:extLst>
          </p:cNvPr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28F7059-0B2D-4ABF-81CC-CB14E2C5BFBF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E6744FD-2305-4FB2-AF44-A3AF8E98BF0A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="" xmlns:a16="http://schemas.microsoft.com/office/drawing/2014/main" id="{A9E0AC39-9B10-4093-9028-B2343E2DF650}"/>
              </a:ext>
            </a:extLst>
          </p:cNvPr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7C2EA39-811C-4D0A-B604-699F289B8C0D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5F2F7C9-CAE9-473E-A13B-24628CC4B0D7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="" xmlns:a16="http://schemas.microsoft.com/office/drawing/2014/main" id="{24F04BED-8CE1-43B7-BD20-D216FC2CD2A8}"/>
              </a:ext>
            </a:extLst>
          </p:cNvPr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2FB2589-E346-4BED-886A-8D35E1FF508F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71E68AA-1ED6-4588-9819-462B2DDB8148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="" xmlns:a16="http://schemas.microsoft.com/office/drawing/2014/main" id="{D41D0159-82F1-460D-BA50-375AC5366821}"/>
              </a:ext>
            </a:extLst>
          </p:cNvPr>
          <p:cNvSpPr/>
          <p:nvPr/>
        </p:nvSpPr>
        <p:spPr>
          <a:xfrm rot="5400000">
            <a:off x="6830726" y="2248641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="" xmlns:a16="http://schemas.microsoft.com/office/drawing/2014/main" id="{5617DB88-76D7-4962-9DA0-050D40A8800D}"/>
              </a:ext>
            </a:extLst>
          </p:cNvPr>
          <p:cNvSpPr/>
          <p:nvPr/>
        </p:nvSpPr>
        <p:spPr>
          <a:xfrm rot="5400000">
            <a:off x="9383069" y="1730918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="" xmlns:a16="http://schemas.microsoft.com/office/drawing/2014/main" id="{A71684E4-BDD2-4FDF-9A27-5D2529B4233A}"/>
              </a:ext>
            </a:extLst>
          </p:cNvPr>
          <p:cNvSpPr/>
          <p:nvPr/>
        </p:nvSpPr>
        <p:spPr>
          <a:xfrm rot="5400000">
            <a:off x="4278384" y="276636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="" xmlns:a16="http://schemas.microsoft.com/office/drawing/2014/main" id="{7F97B577-93DE-4017-BC08-94FC10BA936B}"/>
              </a:ext>
            </a:extLst>
          </p:cNvPr>
          <p:cNvGrpSpPr/>
          <p:nvPr/>
        </p:nvGrpSpPr>
        <p:grpSpPr>
          <a:xfrm>
            <a:off x="3954196" y="3771941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835B10B-0220-42B3-9931-CD46268728B6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203B9B5-D133-43CD-A8E6-CFE5E3A23E8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="" xmlns:a16="http://schemas.microsoft.com/office/drawing/2014/main" id="{BD03CC41-DCE1-4680-BECA-9483DFB8156A}"/>
              </a:ext>
            </a:extLst>
          </p:cNvPr>
          <p:cNvGrpSpPr/>
          <p:nvPr/>
        </p:nvGrpSpPr>
        <p:grpSpPr>
          <a:xfrm>
            <a:off x="6512883" y="3254718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AC6CDF3-21AC-4E92-AC45-E2CFEF32A4EB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D52253D-AEFA-4695-BB47-DB6087FA2061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="" xmlns:a16="http://schemas.microsoft.com/office/drawing/2014/main" id="{B7A1138B-73E5-49E9-A6DF-428C123461D9}"/>
              </a:ext>
            </a:extLst>
          </p:cNvPr>
          <p:cNvGrpSpPr/>
          <p:nvPr/>
        </p:nvGrpSpPr>
        <p:grpSpPr>
          <a:xfrm>
            <a:off x="9060160" y="2737497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8AFAF82-7A1E-4C80-8E5E-CAA1FE6A9540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AB6E12F-485D-4C58-8499-5AECCC09C0A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="" xmlns:a16="http://schemas.microsoft.com/office/drawing/2014/main" id="{3B95833D-2733-4500-AAFA-C84C25D791EC}"/>
              </a:ext>
            </a:extLst>
          </p:cNvPr>
          <p:cNvSpPr/>
          <p:nvPr/>
        </p:nvSpPr>
        <p:spPr>
          <a:xfrm>
            <a:off x="3540668" y="5444483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="" xmlns:a16="http://schemas.microsoft.com/office/drawing/2014/main" id="{46A32899-0520-4557-980A-512516B774E0}"/>
              </a:ext>
            </a:extLst>
          </p:cNvPr>
          <p:cNvGrpSpPr/>
          <p:nvPr/>
        </p:nvGrpSpPr>
        <p:grpSpPr>
          <a:xfrm>
            <a:off x="4277948" y="5392902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7A3E0BD-0EAD-4C1A-89A6-107E34D40A31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D6D16D7-7E91-45DA-9288-A2DDAE5BF651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="" xmlns:a16="http://schemas.microsoft.com/office/drawing/2014/main" id="{E42CC814-2215-49B0-BE01-BFD0219DD507}"/>
              </a:ext>
            </a:extLst>
          </p:cNvPr>
          <p:cNvSpPr/>
          <p:nvPr/>
        </p:nvSpPr>
        <p:spPr>
          <a:xfrm>
            <a:off x="6194713" y="5444483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="" xmlns:a16="http://schemas.microsoft.com/office/drawing/2014/main" id="{3B28CB84-1CFB-4C1E-8CCC-23BBA602D312}"/>
              </a:ext>
            </a:extLst>
          </p:cNvPr>
          <p:cNvGrpSpPr/>
          <p:nvPr/>
        </p:nvGrpSpPr>
        <p:grpSpPr>
          <a:xfrm>
            <a:off x="6931993" y="5392902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FB6853C-413D-43B1-8037-6117FDCE553B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EE5535F-944A-4DF0-91DB-4CE81047E5C0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="" xmlns:a16="http://schemas.microsoft.com/office/drawing/2014/main" id="{5E2401C9-557B-4749-B2E5-EE92B663879E}"/>
              </a:ext>
            </a:extLst>
          </p:cNvPr>
          <p:cNvSpPr/>
          <p:nvPr/>
        </p:nvSpPr>
        <p:spPr>
          <a:xfrm>
            <a:off x="8848757" y="5444483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="" xmlns:a16="http://schemas.microsoft.com/office/drawing/2014/main" id="{DCDB6933-2E78-45E4-8B3E-C4C4256A814D}"/>
              </a:ext>
            </a:extLst>
          </p:cNvPr>
          <p:cNvGrpSpPr/>
          <p:nvPr/>
        </p:nvGrpSpPr>
        <p:grpSpPr>
          <a:xfrm>
            <a:off x="9586037" y="5392902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400D4EF-5461-4022-A64C-AFB61CF6A9BF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25DF065-6C7E-4515-9F9C-40B76AB47E0E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="" xmlns:a16="http://schemas.microsoft.com/office/drawing/2014/main" id="{E82D9BDB-CFD4-4E69-AD61-896F9C739E53}"/>
              </a:ext>
            </a:extLst>
          </p:cNvPr>
          <p:cNvSpPr/>
          <p:nvPr/>
        </p:nvSpPr>
        <p:spPr>
          <a:xfrm rot="5400000">
            <a:off x="1726042" y="32840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="" xmlns:a16="http://schemas.microsoft.com/office/drawing/2014/main" id="{2D35AEDF-0EF6-4CA4-BB91-3FCB12BAFCCD}"/>
              </a:ext>
            </a:extLst>
          </p:cNvPr>
          <p:cNvGrpSpPr/>
          <p:nvPr/>
        </p:nvGrpSpPr>
        <p:grpSpPr>
          <a:xfrm>
            <a:off x="1395508" y="4289163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2121572-B12D-4785-9DD2-2938DA2D7E9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EE2E0BA-B514-4B68-AD99-3538EB26FF3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="" xmlns:a16="http://schemas.microsoft.com/office/drawing/2014/main" id="{A72FD3B7-AF45-4755-8E67-10F62CE7A0D7}"/>
              </a:ext>
            </a:extLst>
          </p:cNvPr>
          <p:cNvSpPr/>
          <p:nvPr/>
        </p:nvSpPr>
        <p:spPr>
          <a:xfrm>
            <a:off x="886623" y="5452196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="" xmlns:a16="http://schemas.microsoft.com/office/drawing/2014/main" id="{7C3EF06D-B395-4A36-9532-DDE94675A693}"/>
              </a:ext>
            </a:extLst>
          </p:cNvPr>
          <p:cNvGrpSpPr/>
          <p:nvPr/>
        </p:nvGrpSpPr>
        <p:grpSpPr>
          <a:xfrm>
            <a:off x="1623903" y="5400616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8527C97-D47A-40DA-94C0-F883F40D8554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2217AEB5-F5B9-438D-B277-D2801DC7AF42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="" xmlns:a16="http://schemas.microsoft.com/office/drawing/2014/main" id="{8E5B82ED-70D5-455D-B7C8-833CB96A92E3}"/>
              </a:ext>
            </a:extLst>
          </p:cNvPr>
          <p:cNvSpPr/>
          <p:nvPr/>
        </p:nvSpPr>
        <p:spPr>
          <a:xfrm>
            <a:off x="2794753" y="2644261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="" xmlns:a16="http://schemas.microsoft.com/office/drawing/2014/main" id="{AC0ABBFA-D911-471A-B04A-51254DFB4A8B}"/>
              </a:ext>
            </a:extLst>
          </p:cNvPr>
          <p:cNvSpPr/>
          <p:nvPr/>
        </p:nvSpPr>
        <p:spPr>
          <a:xfrm>
            <a:off x="5405561" y="210685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="" xmlns:a16="http://schemas.microsoft.com/office/drawing/2014/main" id="{9DAE0516-F462-4526-93CB-410A84C354BA}"/>
              </a:ext>
            </a:extLst>
          </p:cNvPr>
          <p:cNvSpPr/>
          <p:nvPr/>
        </p:nvSpPr>
        <p:spPr>
          <a:xfrm>
            <a:off x="8016369" y="156945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="" xmlns:a16="http://schemas.microsoft.com/office/drawing/2014/main" id="{C9F17D74-5204-4F39-BC9C-EFD19573C0A9}"/>
              </a:ext>
            </a:extLst>
          </p:cNvPr>
          <p:cNvSpPr/>
          <p:nvPr/>
        </p:nvSpPr>
        <p:spPr>
          <a:xfrm>
            <a:off x="1055212" y="5671642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="" xmlns:a16="http://schemas.microsoft.com/office/drawing/2014/main" id="{42E18FEB-EBB0-4085-AA40-A215CF58F088}"/>
              </a:ext>
            </a:extLst>
          </p:cNvPr>
          <p:cNvSpPr/>
          <p:nvPr/>
        </p:nvSpPr>
        <p:spPr>
          <a:xfrm>
            <a:off x="3718669" y="5627550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="" xmlns:a16="http://schemas.microsoft.com/office/drawing/2014/main" id="{E5493DF0-6970-4E81-9729-C77796E7522B}"/>
              </a:ext>
            </a:extLst>
          </p:cNvPr>
          <p:cNvSpPr/>
          <p:nvPr/>
        </p:nvSpPr>
        <p:spPr>
          <a:xfrm rot="18805991">
            <a:off x="6359054" y="5604086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="" xmlns:a16="http://schemas.microsoft.com/office/drawing/2014/main" id="{E3F63222-AB0E-4D03-863E-3ED34B46199B}"/>
              </a:ext>
            </a:extLst>
          </p:cNvPr>
          <p:cNvSpPr/>
          <p:nvPr/>
        </p:nvSpPr>
        <p:spPr>
          <a:xfrm>
            <a:off x="9016172" y="5641110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25AC368-A711-44D9-B93B-038BCBD64B8D}"/>
              </a:ext>
            </a:extLst>
          </p:cNvPr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F395616-95E1-4FB1-BA4E-C49CBB909643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FD1078F-36C1-4913-93A1-AFB98BB26D66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2A85697-51B9-479F-88C1-F962802C40B0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8A43F0E-CF6B-4586-9081-2DFA6B063B82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641AA95D-3296-4D20-9FAC-9FB9D51E7B70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="" xmlns:a16="http://schemas.microsoft.com/office/drawing/2014/main" id="{36C43F30-9579-4768-8219-D59521DFDF33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="" xmlns:a16="http://schemas.microsoft.com/office/drawing/2014/main" id="{E3C68CEC-E7E7-4279-9C0E-A97D7C74EDDE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="" xmlns:a16="http://schemas.microsoft.com/office/drawing/2014/main" id="{82C558EC-7FEF-4046-8853-952DD569B3E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="" xmlns:a16="http://schemas.microsoft.com/office/drawing/2014/main" id="{93251E4E-98A5-420E-A976-DA11DD7E3D3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039FCB6E-316C-4F76-BE50-E7258CC58545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="" xmlns:a16="http://schemas.microsoft.com/office/drawing/2014/main" id="{3993A4BF-3CA9-4CF4-B8EA-902DE7FBF32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="" xmlns:a16="http://schemas.microsoft.com/office/drawing/2014/main" id="{3C6DF2CA-E09E-4512-9B4C-4575AE8CD656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="" xmlns:a16="http://schemas.microsoft.com/office/drawing/2014/main" id="{FB018DE2-B928-440F-84B8-6A46E12B26DC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38D5F8F-B61B-4D43-A841-67FC56670E60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5ABB451-6F98-411B-9274-3BFCB0175767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8C43F32C-4FD7-4EA8-966D-D6E786C70A81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7BA3AD9-7CC4-42BF-A4A5-49E2348C57F9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BC296B6-F5FF-448B-A70B-1ABD3AB36555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15E5138-B82E-4D2A-A1DB-29F5805B7090}"/>
              </a:ext>
            </a:extLst>
          </p:cNvPr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946904DB-DCB6-4440-A90D-7DBFBF9C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="" xmlns:a16="http://schemas.microsoft.com/office/drawing/2014/main" id="{FCC3D5DD-C2A7-4BAE-A716-18C52667D5E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="" xmlns:a16="http://schemas.microsoft.com/office/drawing/2014/main" id="{EBE8590D-E464-4D65-9C67-8353016F62D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="" xmlns:a16="http://schemas.microsoft.com/office/drawing/2014/main" id="{447E7D6C-2790-4AA4-9BA6-7F8A467C8C5A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="" xmlns:a16="http://schemas.microsoft.com/office/drawing/2014/main" id="{4196F185-BE5B-4B02-B5F3-DAB255602A9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07E7A32C-CA36-4C63-B024-1E12D37A7414}"/>
              </a:ext>
            </a:extLst>
          </p:cNvPr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14D4D4CA-DCA9-4C26-9FE7-8EBA48A2837F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78DEB6E5-C450-4012-B176-631533A3FD6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7E3EA398-816C-4D45-8B7D-6184C0BDFF04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F928162-9BA6-455C-982C-1DD9BF17D066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7F603D12-00D6-44A2-ACE4-75CD37277E1A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88BD501-5B84-4711-9D0A-EAF1603D2D76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4D1B7FD5-25A1-47E4-A7A2-08630BB69586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6A07B2A8-355D-4C71-9D07-82F561633442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4464470B-3C64-4E8C-BAFA-B64A82533622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60D0E0EC-6FE6-450A-9453-B75689FC6A89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5B33A672-1A50-4202-9D51-083AEE8014E4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91A8DFDB-5A3C-4989-BA3E-5EEAB93C84FF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0F8F4F18-32AB-4E9A-8219-963F84BDE98B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CCE74D2-D0E1-4E72-8BBF-DF7ACA4E7584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201206CA-919B-4185-A43F-00A364C054B1}"/>
              </a:ext>
            </a:extLst>
          </p:cNvPr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07E66546-AC46-4CCA-9E23-A273FD7D742C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F987EBBE-00C6-49A4-B33B-8E6FEB4E638D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="" xmlns:a16="http://schemas.microsoft.com/office/drawing/2014/main" id="{65050B4C-2317-4B0B-BDEB-BE03608BB839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="" xmlns:a16="http://schemas.microsoft.com/office/drawing/2014/main" id="{42EB6E42-0E73-417A-A442-94876B7246E5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85A1CC39-B0C6-419A-AF14-4D492F1CCF5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3DD251D-1189-40B2-8461-1EAFC8C8B4DB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B4ECC6D-B61A-40D4-AF2C-F26A6A160F82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D8E84637-7A78-4497-AE80-80466037BB14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DA27A43C-4FAD-40BC-8DF0-4E5CB1E42A84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F2353157-352B-4EC0-A37C-8C69EC6A676B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36AF71BC-630F-4EC5-AC0E-E29EC3061BBC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86464BCB-4400-46D3-B70A-2ECF428C8528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69FDBFA0-9B5B-45E7-9A7C-281887CF4EF5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1699496B-8091-4DDD-BB21-8E75C906666D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D0EFBB94-DF62-4B80-9DDC-8AED0023C00F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E15F1C0B-112A-4472-A372-08CE59321E30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0D7AF5BA-FCC7-4E9E-A41E-973926D3435E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AB25BCE7-6245-4003-BEC4-D5A4AE9C27DA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85045D4C-6C7D-4547-B655-6BE754706AD7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D38E1DE5-D4D0-48F6-8D3A-552AC6BFFD1F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9AF4FE2-81FE-48D0-8AC3-22674D59E7E0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08FE3213-9597-46CF-812B-25DE73122D4B}"/>
              </a:ext>
            </a:extLst>
          </p:cNvPr>
          <p:cNvGrpSpPr/>
          <p:nvPr/>
        </p:nvGrpSpPr>
        <p:grpSpPr>
          <a:xfrm>
            <a:off x="734187" y="1249248"/>
            <a:ext cx="2415930" cy="5169034"/>
            <a:chOff x="1248011" y="1173340"/>
            <a:chExt cx="2415930" cy="5169034"/>
          </a:xfrm>
        </p:grpSpPr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DD722A6F-3BA0-422C-985E-D14E7E4F0746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C075A0D2-180E-407C-B427-348699B0FEA6}"/>
                </a:ext>
              </a:extLst>
            </p:cNvPr>
            <p:cNvGrpSpPr/>
            <p:nvPr/>
          </p:nvGrpSpPr>
          <p:grpSpPr>
            <a:xfrm rot="2083912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="" xmlns:a16="http://schemas.microsoft.com/office/drawing/2014/main" id="{99CD2A4A-961A-441A-8F91-B064877923F2}"/>
                  </a:ext>
                </a:extLst>
              </p:cNvPr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14" name="Rectangle 8">
                  <a:extLst>
                    <a:ext uri="{FF2B5EF4-FFF2-40B4-BE49-F238E27FC236}">
                      <a16:creationId xmlns="" xmlns:a16="http://schemas.microsoft.com/office/drawing/2014/main" id="{C5D247EE-E6DB-4A38-89EF-D9E794BD2CC3}"/>
                    </a:ext>
                  </a:extLst>
                </p:cNvPr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8">
                  <a:extLst>
                    <a:ext uri="{FF2B5EF4-FFF2-40B4-BE49-F238E27FC236}">
                      <a16:creationId xmlns="" xmlns:a16="http://schemas.microsoft.com/office/drawing/2014/main" id="{7DFEADF7-B50C-4FDC-BBC5-6B6EDD9A946E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Rectangle 8">
                  <a:extLst>
                    <a:ext uri="{FF2B5EF4-FFF2-40B4-BE49-F238E27FC236}">
                      <a16:creationId xmlns="" xmlns:a16="http://schemas.microsoft.com/office/drawing/2014/main" id="{4601AC13-0225-45A0-A363-41D5167BF7FF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ectangle 8">
                  <a:extLst>
                    <a:ext uri="{FF2B5EF4-FFF2-40B4-BE49-F238E27FC236}">
                      <a16:creationId xmlns="" xmlns:a16="http://schemas.microsoft.com/office/drawing/2014/main" id="{B75933DD-98C8-420B-82A0-034C302379AA}"/>
                    </a:ext>
                  </a:extLst>
                </p:cNvPr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8">
                  <a:extLst>
                    <a:ext uri="{FF2B5EF4-FFF2-40B4-BE49-F238E27FC236}">
                      <a16:creationId xmlns="" xmlns:a16="http://schemas.microsoft.com/office/drawing/2014/main" id="{BBD01EA8-4DC3-487B-A54A-2AE74C4BED34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="" xmlns:a16="http://schemas.microsoft.com/office/drawing/2014/main" id="{13AF61E8-9324-41C5-9728-3EC26A01B6ED}"/>
                  </a:ext>
                </a:extLst>
              </p:cNvPr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="" xmlns:a16="http://schemas.microsoft.com/office/drawing/2014/main" id="{09E1EAC4-6440-4CC1-BF0F-BFAC600A4C6B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11" name="Rectangle 2">
                    <a:extLst>
                      <a:ext uri="{FF2B5EF4-FFF2-40B4-BE49-F238E27FC236}">
                        <a16:creationId xmlns="" xmlns:a16="http://schemas.microsoft.com/office/drawing/2014/main" id="{856792C2-3764-4EB2-BBAF-8176A36DD927}"/>
                      </a:ext>
                    </a:extLst>
                  </p:cNvPr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2" name="Rectangle 2">
                    <a:extLst>
                      <a:ext uri="{FF2B5EF4-FFF2-40B4-BE49-F238E27FC236}">
                        <a16:creationId xmlns="" xmlns:a16="http://schemas.microsoft.com/office/drawing/2014/main" id="{2F5312F7-0A7B-44B8-AF40-9339DFB4A392}"/>
                      </a:ext>
                    </a:extLst>
                  </p:cNvPr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3" name="Rectangle 2">
                    <a:extLst>
                      <a:ext uri="{FF2B5EF4-FFF2-40B4-BE49-F238E27FC236}">
                        <a16:creationId xmlns="" xmlns:a16="http://schemas.microsoft.com/office/drawing/2014/main" id="{C0B3A92C-4EAB-44CF-A83E-B79F85D6442F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="" xmlns:a16="http://schemas.microsoft.com/office/drawing/2014/main" id="{2C53B5F7-187F-49C6-BBE4-01487FA2AD59}"/>
                    </a:ext>
                  </a:extLst>
                </p:cNvPr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="" xmlns:a16="http://schemas.microsoft.com/office/drawing/2014/main" id="{06ABD405-0F7C-45D8-8069-0F450F36736A}"/>
                      </a:ext>
                    </a:extLst>
                  </p:cNvPr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="" xmlns:a16="http://schemas.microsoft.com/office/drawing/2014/main" id="{2384B9BC-B8A8-4CFC-9257-543B80A97091}"/>
                      </a:ext>
                    </a:extLst>
                  </p:cNvPr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="" xmlns:a16="http://schemas.microsoft.com/office/drawing/2014/main" id="{0445537C-006E-41A0-8C1B-BB757DDFE8C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="" xmlns:a16="http://schemas.microsoft.com/office/drawing/2014/main" id="{0208F022-9A59-49F9-8066-9F1E42427E99}"/>
                  </a:ext>
                </a:extLst>
              </p:cNvPr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04" name="Hexagon 1">
                  <a:extLst>
                    <a:ext uri="{FF2B5EF4-FFF2-40B4-BE49-F238E27FC236}">
                      <a16:creationId xmlns="" xmlns:a16="http://schemas.microsoft.com/office/drawing/2014/main" id="{D50D7C03-D41F-4E4E-A98A-9A235D54CBA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1591965" y="1739158"/>
                  <a:ext cx="554886" cy="298117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="" xmlns:a16="http://schemas.microsoft.com/office/drawing/2014/main" id="{C6205A2F-B191-4AEB-9600-06998BDFB858}"/>
                    </a:ext>
                  </a:extLst>
                </p:cNvPr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19" name="Graphic 1">
              <a:extLst>
                <a:ext uri="{FF2B5EF4-FFF2-40B4-BE49-F238E27FC236}">
                  <a16:creationId xmlns="" xmlns:a16="http://schemas.microsoft.com/office/drawing/2014/main" id="{45A7CE28-3858-48A3-B93A-252DCF22C59A}"/>
                </a:ext>
              </a:extLst>
            </p:cNvPr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4585A49E-F86E-4612-A504-BAE85C828507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33FBB36E-0C0B-459F-A896-A76BDF74B5B2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EEF5641A-C522-4CC2-BA29-974BFEDCD06A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F087B4D0-B3BD-40EE-B07C-CCDEEC1E1E35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697951FA-B661-4797-AE54-A9398EB7FCD5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E148D15D-D8C7-4F98-AC4E-A5E580AAC59F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9B74053D-5C2B-40FB-8075-012C6A0F1EB8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FDFB31AA-2878-41F8-A806-3BD16F37ADEB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34E18C36-3576-4655-B60C-A4F696C8F1BA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739C638-65EA-43C0-AD19-1C90035B4435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C2855232-1B2D-43D9-AA9B-B73D83E16CA2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7B8593C8-7181-4842-85C3-5B82EB24B6DF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81023A79-7D16-453F-A8DA-FD3E555A7B8E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0A29EA67-D201-4820-B768-9B6F353BE767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EC81F387-977C-4530-B8B2-A18FF6556BE7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DAEAE9DD-77EB-4E2F-B036-B151464C637D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52F14AB1-8009-4BE6-B85B-44EBD2F0BD9C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6B800BDB-0DC7-4773-B318-4A462B83387D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3D6758-49F5-404F-BD6B-EFE51EE6D159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967ED866-2CED-4B7B-BA99-D58122EAF0A8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D1193380-909E-480D-A3DE-CC92CDD63C40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C3182C8C-4542-41F9-BD28-035E615A69F7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F860E613-19FF-4263-827C-CD64938B5B2C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7C669308-6BC7-4F44-8CB7-8424FC50E0A8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5D472A66-720E-4E7B-BCEE-31B515F09F1B}"/>
              </a:ext>
            </a:extLst>
          </p:cNvPr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31578667-DE87-466B-901D-23B263A6C1E3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8CEA65B7-2378-4BB4-BA4D-8B7FE8032B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3">
              <a:extLst>
                <a:ext uri="{FF2B5EF4-FFF2-40B4-BE49-F238E27FC236}">
                  <a16:creationId xmlns="" xmlns:a16="http://schemas.microsoft.com/office/drawing/2014/main" id="{804A03B4-A645-4096-9972-67DC3C2A684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3">
              <a:extLst>
                <a:ext uri="{FF2B5EF4-FFF2-40B4-BE49-F238E27FC236}">
                  <a16:creationId xmlns="" xmlns:a16="http://schemas.microsoft.com/office/drawing/2014/main" id="{D28715A5-9367-4CCE-A386-6E195920B26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Oval 7">
              <a:extLst>
                <a:ext uri="{FF2B5EF4-FFF2-40B4-BE49-F238E27FC236}">
                  <a16:creationId xmlns="" xmlns:a16="http://schemas.microsoft.com/office/drawing/2014/main" id="{1B004808-95AE-4E3D-90E6-4D0FD6F2A09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1E072615-C330-4165-B75B-5BC2732E2E6D}"/>
              </a:ext>
            </a:extLst>
          </p:cNvPr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153" name="그룹 14">
              <a:extLst>
                <a:ext uri="{FF2B5EF4-FFF2-40B4-BE49-F238E27FC236}">
                  <a16:creationId xmlns="" xmlns:a16="http://schemas.microsoft.com/office/drawing/2014/main" id="{1AD8B04C-3377-4691-80C7-35C2D4D556C1}"/>
                </a:ext>
              </a:extLst>
            </p:cNvPr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170" name="자유형: 도형 69">
                <a:extLst>
                  <a:ext uri="{FF2B5EF4-FFF2-40B4-BE49-F238E27FC236}">
                    <a16:creationId xmlns="" xmlns:a16="http://schemas.microsoft.com/office/drawing/2014/main" id="{F5A9A8F7-CA5A-4DC9-A01D-34B01613B578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자유형: 도형 79">
                <a:extLst>
                  <a:ext uri="{FF2B5EF4-FFF2-40B4-BE49-F238E27FC236}">
                    <a16:creationId xmlns="" xmlns:a16="http://schemas.microsoft.com/office/drawing/2014/main" id="{CF4C44FE-3F41-4207-9B7F-E9EF256C44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4" name="그룹 9">
              <a:extLst>
                <a:ext uri="{FF2B5EF4-FFF2-40B4-BE49-F238E27FC236}">
                  <a16:creationId xmlns="" xmlns:a16="http://schemas.microsoft.com/office/drawing/2014/main" id="{8398CECD-E92F-4A2F-9836-514C96F5342E}"/>
                </a:ext>
              </a:extLst>
            </p:cNvPr>
            <p:cNvGrpSpPr/>
            <p:nvPr/>
          </p:nvGrpSpPr>
          <p:grpSpPr>
            <a:xfrm>
              <a:off x="1733233" y="3838514"/>
              <a:ext cx="1843306" cy="2458013"/>
              <a:chOff x="9900592" y="3481411"/>
              <a:chExt cx="1656606" cy="2082040"/>
            </a:xfrm>
          </p:grpSpPr>
          <p:grpSp>
            <p:nvGrpSpPr>
              <p:cNvPr id="155" name="그룹 7">
                <a:extLst>
                  <a:ext uri="{FF2B5EF4-FFF2-40B4-BE49-F238E27FC236}">
                    <a16:creationId xmlns="" xmlns:a16="http://schemas.microsoft.com/office/drawing/2014/main" id="{159BB029-5301-4357-9723-4B84CAD9BCD8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8" name="직사각형 6">
                  <a:extLst>
                    <a:ext uri="{FF2B5EF4-FFF2-40B4-BE49-F238E27FC236}">
                      <a16:creationId xmlns="" xmlns:a16="http://schemas.microsoft.com/office/drawing/2014/main" id="{754451CE-EFE5-498A-B573-6E2244FEDB3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자유형: 도형 32">
                  <a:extLst>
                    <a:ext uri="{FF2B5EF4-FFF2-40B4-BE49-F238E27FC236}">
                      <a16:creationId xmlns="" xmlns:a16="http://schemas.microsoft.com/office/drawing/2014/main" id="{F1EA8454-44B5-42E6-BCC5-F3BB880BDB4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6" name="그룹 34">
                <a:extLst>
                  <a:ext uri="{FF2B5EF4-FFF2-40B4-BE49-F238E27FC236}">
                    <a16:creationId xmlns="" xmlns:a16="http://schemas.microsoft.com/office/drawing/2014/main" id="{50A33352-5929-4F25-B9E7-4210199C076F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" name="직사각형 6">
                  <a:extLst>
                    <a:ext uri="{FF2B5EF4-FFF2-40B4-BE49-F238E27FC236}">
                      <a16:creationId xmlns="" xmlns:a16="http://schemas.microsoft.com/office/drawing/2014/main" id="{80D8A469-39B0-4A72-8D9C-34A678E4CE02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7" name="자유형: 도형 36">
                  <a:extLst>
                    <a:ext uri="{FF2B5EF4-FFF2-40B4-BE49-F238E27FC236}">
                      <a16:creationId xmlns="" xmlns:a16="http://schemas.microsoft.com/office/drawing/2014/main" id="{6843A775-2713-4F32-98F2-7AC65E1CD037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7" name="그룹 37">
                <a:extLst>
                  <a:ext uri="{FF2B5EF4-FFF2-40B4-BE49-F238E27FC236}">
                    <a16:creationId xmlns="" xmlns:a16="http://schemas.microsoft.com/office/drawing/2014/main" id="{F6A2E659-894D-4BB1-9CFE-D11838F9928D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4" name="직사각형 6">
                  <a:extLst>
                    <a:ext uri="{FF2B5EF4-FFF2-40B4-BE49-F238E27FC236}">
                      <a16:creationId xmlns="" xmlns:a16="http://schemas.microsoft.com/office/drawing/2014/main" id="{0BAEFCAC-D8BC-4766-AD6A-9369BF5E997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5" name="자유형: 도형 39">
                  <a:extLst>
                    <a:ext uri="{FF2B5EF4-FFF2-40B4-BE49-F238E27FC236}">
                      <a16:creationId xmlns="" xmlns:a16="http://schemas.microsoft.com/office/drawing/2014/main" id="{2F1E00A0-11E9-4A99-8990-87661F4B38A4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8" name="그룹 40">
                <a:extLst>
                  <a:ext uri="{FF2B5EF4-FFF2-40B4-BE49-F238E27FC236}">
                    <a16:creationId xmlns="" xmlns:a16="http://schemas.microsoft.com/office/drawing/2014/main" id="{673D34F8-393B-4939-A0BB-E47FB1C1B19C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2" name="직사각형 6">
                  <a:extLst>
                    <a:ext uri="{FF2B5EF4-FFF2-40B4-BE49-F238E27FC236}">
                      <a16:creationId xmlns="" xmlns:a16="http://schemas.microsoft.com/office/drawing/2014/main" id="{31466ADD-BB4B-4F97-979B-26777A33C1D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3" name="자유형: 도형 46">
                  <a:extLst>
                    <a:ext uri="{FF2B5EF4-FFF2-40B4-BE49-F238E27FC236}">
                      <a16:creationId xmlns="" xmlns:a16="http://schemas.microsoft.com/office/drawing/2014/main" id="{AFF254D6-95C9-4DA8-8CE4-FDC1BE3DF4A3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9" name="그룹 47">
                <a:extLst>
                  <a:ext uri="{FF2B5EF4-FFF2-40B4-BE49-F238E27FC236}">
                    <a16:creationId xmlns="" xmlns:a16="http://schemas.microsoft.com/office/drawing/2014/main" id="{B9443C60-E0BE-403D-9DCD-16080FA5D2EE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0" name="직사각형 6">
                  <a:extLst>
                    <a:ext uri="{FF2B5EF4-FFF2-40B4-BE49-F238E27FC236}">
                      <a16:creationId xmlns="" xmlns:a16="http://schemas.microsoft.com/office/drawing/2014/main" id="{82F2ADD6-098A-4ED9-9BEE-F142E011EFF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자유형: 도형 68">
                  <a:extLst>
                    <a:ext uri="{FF2B5EF4-FFF2-40B4-BE49-F238E27FC236}">
                      <a16:creationId xmlns="" xmlns:a16="http://schemas.microsoft.com/office/drawing/2014/main" id="{15C027AA-C6CC-4A0E-9DE5-995F8D08FEF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65" name="Picture 64" descr="A picture containing person, holding, hand&#10;&#10;Description automatically generated">
            <a:extLst>
              <a:ext uri="{FF2B5EF4-FFF2-40B4-BE49-F238E27FC236}">
                <a16:creationId xmlns="" xmlns:a16="http://schemas.microsoft.com/office/drawing/2014/main" id="{5AE8AC8A-AFD0-4356-9480-C35257D8F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90" y="1090898"/>
            <a:ext cx="5583914" cy="4049956"/>
          </a:xfrm>
          <a:prstGeom prst="rect">
            <a:avLst/>
          </a:prstGeom>
        </p:spPr>
      </p:pic>
      <p:grpSp>
        <p:nvGrpSpPr>
          <p:cNvPr id="66" name="Graphic 14">
            <a:extLst>
              <a:ext uri="{FF2B5EF4-FFF2-40B4-BE49-F238E27FC236}">
                <a16:creationId xmlns="" xmlns:a16="http://schemas.microsoft.com/office/drawing/2014/main" id="{18431D6A-2A2B-434D-848D-6C1A0A8BF3C3}"/>
              </a:ext>
            </a:extLst>
          </p:cNvPr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F3795DB-F1B4-4311-BF77-7225AC33EB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48DFF620-D88F-4106-BCDF-1A79F2985F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EE3C21F-C8EB-4506-AA54-A1DD3A8F77B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94C260E0-20F9-4BCA-8DBA-C56D7CF2C7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BFF3C937-BF41-4040-B218-AA3711751A3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3E5AAF38-DC20-4C56-A4E8-648AC76EBF0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1C42CF7-5E18-468E-A62E-2824F221943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B911D4B-15D9-4D5B-8BA6-1C2DEB46D6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6FB85B33-7363-4CA0-AE59-29FDD50A47D5}"/>
              </a:ext>
            </a:extLst>
          </p:cNvPr>
          <p:cNvGrpSpPr/>
          <p:nvPr/>
        </p:nvGrpSpPr>
        <p:grpSpPr>
          <a:xfrm>
            <a:off x="2519496" y="4154351"/>
            <a:ext cx="2854990" cy="2556202"/>
            <a:chOff x="4362911" y="2401514"/>
            <a:chExt cx="3520370" cy="3151947"/>
          </a:xfrm>
        </p:grpSpPr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41BA8CA6-D924-4F7B-89DB-6BFC9EA96630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8EE98A20-F126-43A8-92B5-1FFBB7413A1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7CF05E4F-A95D-4B52-AD32-92B18D2AD103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FABF842A-3CFB-404A-B2C4-231EA4BE8F0B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F46D591F-8E48-43BC-9FC2-4CFD261B08F3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80C5A9D8-B7F2-448A-AFE5-80EF4A12AAF0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8090155F-488C-412D-AA81-05741612AB9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D78F1418-F072-4F08-B3EB-208BED15C7D1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D804A708-88E2-4CC2-913A-F53EE60B326A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6226A0E-71D6-4F4F-8C60-391208D11EE5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0196AED9-FBAF-42CF-A067-8EE00EDB044D}"/>
              </a:ext>
            </a:extLst>
          </p:cNvPr>
          <p:cNvGrpSpPr/>
          <p:nvPr/>
        </p:nvGrpSpPr>
        <p:grpSpPr>
          <a:xfrm>
            <a:off x="-180715" y="2015173"/>
            <a:ext cx="3244879" cy="4620024"/>
            <a:chOff x="348360" y="1332374"/>
            <a:chExt cx="2545698" cy="3690873"/>
          </a:xfrm>
        </p:grpSpPr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F4FC067F-02E5-47CA-A639-453C50CA1414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19" name="Rectangle 7">
                <a:extLst>
                  <a:ext uri="{FF2B5EF4-FFF2-40B4-BE49-F238E27FC236}">
                    <a16:creationId xmlns="" xmlns:a16="http://schemas.microsoft.com/office/drawing/2014/main" id="{BE7DA1A4-C5AC-43BA-A259-CCBD9C0D6746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Rectangle 7">
                <a:extLst>
                  <a:ext uri="{FF2B5EF4-FFF2-40B4-BE49-F238E27FC236}">
                    <a16:creationId xmlns="" xmlns:a16="http://schemas.microsoft.com/office/drawing/2014/main" id="{B7D881B9-5610-4E57-B8CD-670D937F222F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2611B39C-7231-4C92-96E0-CE8068748408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99870CDD-AF86-4A58-A04A-9E66A84248B5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3EFC9594-1DD8-437C-9562-B4F80B14DB4A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579B5334-AFEC-406C-A4A2-31C2E1548679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934232B-2734-4E41-B75D-FAE5AC11BE99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1" name="Graphic 2">
            <a:extLst>
              <a:ext uri="{FF2B5EF4-FFF2-40B4-BE49-F238E27FC236}">
                <a16:creationId xmlns="" xmlns:a16="http://schemas.microsoft.com/office/drawing/2014/main" id="{AB221BE4-7890-437D-94B9-C0246E4FA9BF}"/>
              </a:ext>
            </a:extLst>
          </p:cNvPr>
          <p:cNvGrpSpPr/>
          <p:nvPr/>
        </p:nvGrpSpPr>
        <p:grpSpPr>
          <a:xfrm>
            <a:off x="2125483" y="1211672"/>
            <a:ext cx="3288209" cy="2627482"/>
            <a:chOff x="3810001" y="2347204"/>
            <a:chExt cx="4298774" cy="3434985"/>
          </a:xfrm>
        </p:grpSpPr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BBE177C-8E9F-4101-A8B0-C571E3B29859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DA2D3BE4-7A03-419D-B711-92DAEBC867C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0C8E5C2-29CD-4D0B-8879-2723489BEF5E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BE4FC52C-2D73-43B1-8C7F-B30C62DE1E91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F8EE173E-D5F6-4280-89A0-7337BB0AB276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90C59501-BE4B-4C55-A9F8-B2699CAF3090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573A9B16-1FEF-4747-B0BC-282DE81658C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EF79BC69-6C20-4C6B-9D98-E6DD294F1D76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FB655623-8B0A-465C-851A-ED53FEBA799B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D1916BB0-8CE7-45EC-A6C1-364CDF34B330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3CE57560-4811-460D-A361-8318E576A633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EE61688B-3804-4D76-BD89-13BEAA19DCD0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E68B69F4-54B6-4E2F-A5A2-172A57E2B72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0B2FF9B6-1858-4349-9B1C-F64E1DDB565B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6BB78398-8ECC-4B59-B6C2-23D851EE090C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E25C28AC-D320-4EFF-9E05-F62EFCFD5E5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B99D9F2B-87A5-41A2-BABD-9137742103D8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091ACF49-582A-4132-804A-28002B63F7E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1534442D-905F-4EB3-9764-C2277FD887B1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D63CE88B-650F-49D1-A502-44EB245F5BC2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BB24F84-1E93-40FC-9501-7B27D7326A2D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7FEA3809-35E9-4818-B71D-B9A6F24C00C2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0A3CB404-E4A3-4FB7-B073-A2CBE3AE6B97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4B934935-C9A7-40B3-964B-33B8E9D8142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3532590" y="42622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437423" y="42648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=""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FC94E053-AF3D-438B-9BDA-ED1E30E86FD5}"/>
              </a:ext>
            </a:extLst>
          </p:cNvPr>
          <p:cNvSpPr/>
          <p:nvPr/>
        </p:nvSpPr>
        <p:spPr>
          <a:xfrm>
            <a:off x="3801613" y="2464962"/>
            <a:ext cx="671732" cy="497130"/>
          </a:xfrm>
          <a:custGeom>
            <a:avLst/>
            <a:gdLst>
              <a:gd name="connsiteX0" fmla="*/ 687205 w 974885"/>
              <a:gd name="connsiteY0" fmla="*/ 253121 h 721485"/>
              <a:gd name="connsiteX1" fmla="*/ 765955 w 974885"/>
              <a:gd name="connsiteY1" fmla="*/ 263420 h 721485"/>
              <a:gd name="connsiteX2" fmla="*/ 826295 w 974885"/>
              <a:gd name="connsiteY2" fmla="*/ 458066 h 721485"/>
              <a:gd name="connsiteX3" fmla="*/ 727675 w 974885"/>
              <a:gd name="connsiteY3" fmla="*/ 536573 h 721485"/>
              <a:gd name="connsiteX4" fmla="*/ 703020 w 974885"/>
              <a:gd name="connsiteY4" fmla="*/ 563823 h 721485"/>
              <a:gd name="connsiteX5" fmla="*/ 740651 w 974885"/>
              <a:gd name="connsiteY5" fmla="*/ 575502 h 721485"/>
              <a:gd name="connsiteX6" fmla="*/ 808777 w 974885"/>
              <a:gd name="connsiteY6" fmla="*/ 576150 h 721485"/>
              <a:gd name="connsiteX7" fmla="*/ 856790 w 974885"/>
              <a:gd name="connsiteY7" fmla="*/ 626758 h 721485"/>
              <a:gd name="connsiteX8" fmla="*/ 808128 w 974885"/>
              <a:gd name="connsiteY8" fmla="*/ 668931 h 721485"/>
              <a:gd name="connsiteX9" fmla="*/ 565470 w 974885"/>
              <a:gd name="connsiteY9" fmla="*/ 664390 h 721485"/>
              <a:gd name="connsiteX10" fmla="*/ 533029 w 974885"/>
              <a:gd name="connsiteY10" fmla="*/ 609889 h 721485"/>
              <a:gd name="connsiteX11" fmla="*/ 629702 w 974885"/>
              <a:gd name="connsiteY11" fmla="*/ 496346 h 721485"/>
              <a:gd name="connsiteX12" fmla="*/ 720538 w 974885"/>
              <a:gd name="connsiteY12" fmla="*/ 423678 h 721485"/>
              <a:gd name="connsiteX13" fmla="*/ 728324 w 974885"/>
              <a:gd name="connsiteY13" fmla="*/ 343874 h 721485"/>
              <a:gd name="connsiteX14" fmla="*/ 654358 w 974885"/>
              <a:gd name="connsiteY14" fmla="*/ 361392 h 721485"/>
              <a:gd name="connsiteX15" fmla="*/ 553791 w 974885"/>
              <a:gd name="connsiteY15" fmla="*/ 378261 h 721485"/>
              <a:gd name="connsiteX16" fmla="*/ 544059 w 974885"/>
              <a:gd name="connsiteY16" fmla="*/ 345820 h 721485"/>
              <a:gd name="connsiteX17" fmla="*/ 610887 w 974885"/>
              <a:gd name="connsiteY17" fmla="*/ 268611 h 721485"/>
              <a:gd name="connsiteX18" fmla="*/ 687205 w 974885"/>
              <a:gd name="connsiteY18" fmla="*/ 253121 h 721485"/>
              <a:gd name="connsiteX19" fmla="*/ 449980 w 974885"/>
              <a:gd name="connsiteY19" fmla="*/ 0 h 721485"/>
              <a:gd name="connsiteX20" fmla="*/ 916480 w 974885"/>
              <a:gd name="connsiteY20" fmla="*/ 3244 h 721485"/>
              <a:gd name="connsiteX21" fmla="*/ 974873 w 974885"/>
              <a:gd name="connsiteY21" fmla="*/ 73965 h 721485"/>
              <a:gd name="connsiteX22" fmla="*/ 913236 w 974885"/>
              <a:gd name="connsiteY22" fmla="*/ 123924 h 721485"/>
              <a:gd name="connsiteX23" fmla="*/ 563523 w 974885"/>
              <a:gd name="connsiteY23" fmla="*/ 107055 h 721485"/>
              <a:gd name="connsiteX24" fmla="*/ 481123 w 974885"/>
              <a:gd name="connsiteY24" fmla="*/ 165448 h 721485"/>
              <a:gd name="connsiteX25" fmla="*/ 328651 w 974885"/>
              <a:gd name="connsiteY25" fmla="*/ 703318 h 721485"/>
              <a:gd name="connsiteX26" fmla="*/ 311133 w 974885"/>
              <a:gd name="connsiteY26" fmla="*/ 721485 h 721485"/>
              <a:gd name="connsiteX27" fmla="*/ 187858 w 974885"/>
              <a:gd name="connsiteY27" fmla="*/ 483369 h 721485"/>
              <a:gd name="connsiteX28" fmla="*/ 130762 w 974885"/>
              <a:gd name="connsiteY28" fmla="*/ 360094 h 721485"/>
              <a:gd name="connsiteX29" fmla="*/ 53553 w 974885"/>
              <a:gd name="connsiteY29" fmla="*/ 314028 h 721485"/>
              <a:gd name="connsiteX30" fmla="*/ 349 w 974885"/>
              <a:gd name="connsiteY30" fmla="*/ 260176 h 721485"/>
              <a:gd name="connsiteX31" fmla="*/ 60041 w 974885"/>
              <a:gd name="connsiteY31" fmla="*/ 199836 h 721485"/>
              <a:gd name="connsiteX32" fmla="*/ 239114 w 974885"/>
              <a:gd name="connsiteY32" fmla="*/ 309486 h 721485"/>
              <a:gd name="connsiteX33" fmla="*/ 296859 w 974885"/>
              <a:gd name="connsiteY33" fmla="*/ 417190 h 721485"/>
              <a:gd name="connsiteX34" fmla="*/ 354604 w 974885"/>
              <a:gd name="connsiteY34" fmla="*/ 208270 h 721485"/>
              <a:gd name="connsiteX35" fmla="*/ 397426 w 974885"/>
              <a:gd name="connsiteY35" fmla="*/ 38929 h 721485"/>
              <a:gd name="connsiteX36" fmla="*/ 449980 w 974885"/>
              <a:gd name="connsiteY36" fmla="*/ 0 h 72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4885" h="721485">
                <a:moveTo>
                  <a:pt x="687205" y="253121"/>
                </a:moveTo>
                <a:cubicBezTo>
                  <a:pt x="712914" y="252553"/>
                  <a:pt x="739029" y="256284"/>
                  <a:pt x="765955" y="263420"/>
                </a:cubicBezTo>
                <a:cubicBezTo>
                  <a:pt x="873659" y="282885"/>
                  <a:pt x="878849" y="396428"/>
                  <a:pt x="826295" y="458066"/>
                </a:cubicBezTo>
                <a:cubicBezTo>
                  <a:pt x="798396" y="490507"/>
                  <a:pt x="763360" y="513864"/>
                  <a:pt x="727675" y="536573"/>
                </a:cubicBezTo>
                <a:cubicBezTo>
                  <a:pt x="717294" y="543061"/>
                  <a:pt x="699776" y="550198"/>
                  <a:pt x="703020" y="563823"/>
                </a:cubicBezTo>
                <a:cubicBezTo>
                  <a:pt x="707562" y="581990"/>
                  <a:pt x="727026" y="574204"/>
                  <a:pt x="740651" y="575502"/>
                </a:cubicBezTo>
                <a:cubicBezTo>
                  <a:pt x="763360" y="576799"/>
                  <a:pt x="786069" y="576799"/>
                  <a:pt x="808777" y="576150"/>
                </a:cubicBezTo>
                <a:cubicBezTo>
                  <a:pt x="844462" y="574853"/>
                  <a:pt x="856790" y="593020"/>
                  <a:pt x="856790" y="626758"/>
                </a:cubicBezTo>
                <a:cubicBezTo>
                  <a:pt x="856790" y="662443"/>
                  <a:pt x="839271" y="669580"/>
                  <a:pt x="808128" y="668931"/>
                </a:cubicBezTo>
                <a:cubicBezTo>
                  <a:pt x="727026" y="666336"/>
                  <a:pt x="646573" y="666985"/>
                  <a:pt x="565470" y="664390"/>
                </a:cubicBezTo>
                <a:cubicBezTo>
                  <a:pt x="521350" y="663092"/>
                  <a:pt x="513564" y="649467"/>
                  <a:pt x="533029" y="609889"/>
                </a:cubicBezTo>
                <a:cubicBezTo>
                  <a:pt x="555088" y="563823"/>
                  <a:pt x="588827" y="527489"/>
                  <a:pt x="629702" y="496346"/>
                </a:cubicBezTo>
                <a:cubicBezTo>
                  <a:pt x="660847" y="472989"/>
                  <a:pt x="692639" y="450280"/>
                  <a:pt x="720538" y="423678"/>
                </a:cubicBezTo>
                <a:cubicBezTo>
                  <a:pt x="743895" y="401619"/>
                  <a:pt x="759467" y="370475"/>
                  <a:pt x="728324" y="343874"/>
                </a:cubicBezTo>
                <a:cubicBezTo>
                  <a:pt x="699776" y="319219"/>
                  <a:pt x="672525" y="333493"/>
                  <a:pt x="654358" y="361392"/>
                </a:cubicBezTo>
                <a:cubicBezTo>
                  <a:pt x="625810" y="403565"/>
                  <a:pt x="588827" y="385398"/>
                  <a:pt x="553791" y="378261"/>
                </a:cubicBezTo>
                <a:cubicBezTo>
                  <a:pt x="536922" y="375017"/>
                  <a:pt x="540814" y="358148"/>
                  <a:pt x="544059" y="345820"/>
                </a:cubicBezTo>
                <a:cubicBezTo>
                  <a:pt x="553791" y="309486"/>
                  <a:pt x="574553" y="282236"/>
                  <a:pt x="610887" y="268611"/>
                </a:cubicBezTo>
                <a:cubicBezTo>
                  <a:pt x="636192" y="258555"/>
                  <a:pt x="661495" y="253689"/>
                  <a:pt x="687205" y="253121"/>
                </a:cubicBezTo>
                <a:close/>
                <a:moveTo>
                  <a:pt x="449980" y="0"/>
                </a:moveTo>
                <a:cubicBezTo>
                  <a:pt x="605696" y="1946"/>
                  <a:pt x="761412" y="1298"/>
                  <a:pt x="916480" y="3244"/>
                </a:cubicBezTo>
                <a:cubicBezTo>
                  <a:pt x="969683" y="3893"/>
                  <a:pt x="973576" y="13625"/>
                  <a:pt x="974873" y="73965"/>
                </a:cubicBezTo>
                <a:cubicBezTo>
                  <a:pt x="975522" y="121978"/>
                  <a:pt x="950867" y="125871"/>
                  <a:pt x="913236" y="123924"/>
                </a:cubicBezTo>
                <a:cubicBezTo>
                  <a:pt x="796449" y="117436"/>
                  <a:pt x="679661" y="114841"/>
                  <a:pt x="563523" y="107055"/>
                </a:cubicBezTo>
                <a:cubicBezTo>
                  <a:pt x="516159" y="103811"/>
                  <a:pt x="494100" y="118734"/>
                  <a:pt x="481123" y="165448"/>
                </a:cubicBezTo>
                <a:cubicBezTo>
                  <a:pt x="432462" y="345171"/>
                  <a:pt x="379908" y="524245"/>
                  <a:pt x="328651" y="703318"/>
                </a:cubicBezTo>
                <a:cubicBezTo>
                  <a:pt x="326705" y="710455"/>
                  <a:pt x="324758" y="718890"/>
                  <a:pt x="311133" y="721485"/>
                </a:cubicBezTo>
                <a:cubicBezTo>
                  <a:pt x="263121" y="646871"/>
                  <a:pt x="230680" y="561876"/>
                  <a:pt x="187858" y="483369"/>
                </a:cubicBezTo>
                <a:cubicBezTo>
                  <a:pt x="166447" y="443791"/>
                  <a:pt x="148280" y="401618"/>
                  <a:pt x="130762" y="360094"/>
                </a:cubicBezTo>
                <a:cubicBezTo>
                  <a:pt x="115839" y="325058"/>
                  <a:pt x="89237" y="312730"/>
                  <a:pt x="53553" y="314028"/>
                </a:cubicBezTo>
                <a:cubicBezTo>
                  <a:pt x="16570" y="315325"/>
                  <a:pt x="-2895" y="303647"/>
                  <a:pt x="349" y="260176"/>
                </a:cubicBezTo>
                <a:cubicBezTo>
                  <a:pt x="3594" y="219949"/>
                  <a:pt x="12677" y="201782"/>
                  <a:pt x="60041" y="199836"/>
                </a:cubicBezTo>
                <a:cubicBezTo>
                  <a:pt x="148280" y="195943"/>
                  <a:pt x="213162" y="211515"/>
                  <a:pt x="239114" y="309486"/>
                </a:cubicBezTo>
                <a:cubicBezTo>
                  <a:pt x="248198" y="344522"/>
                  <a:pt x="261823" y="383451"/>
                  <a:pt x="296859" y="417190"/>
                </a:cubicBezTo>
                <a:cubicBezTo>
                  <a:pt x="317621" y="343873"/>
                  <a:pt x="340330" y="277045"/>
                  <a:pt x="354604" y="208270"/>
                </a:cubicBezTo>
                <a:cubicBezTo>
                  <a:pt x="366282" y="151174"/>
                  <a:pt x="383152" y="95376"/>
                  <a:pt x="397426" y="38929"/>
                </a:cubicBezTo>
                <a:cubicBezTo>
                  <a:pt x="404563" y="11030"/>
                  <a:pt x="420783" y="0"/>
                  <a:pt x="449980" y="0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CD16EC7D-542D-42BD-B583-B62FBAD0CBE5}"/>
              </a:ext>
            </a:extLst>
          </p:cNvPr>
          <p:cNvSpPr/>
          <p:nvPr/>
        </p:nvSpPr>
        <p:spPr>
          <a:xfrm>
            <a:off x="7791450" y="2356074"/>
            <a:ext cx="566949" cy="606018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C0A4F724-33AF-4D37-A3A0-67640442C2BC}"/>
              </a:ext>
            </a:extLst>
          </p:cNvPr>
          <p:cNvSpPr/>
          <p:nvPr/>
        </p:nvSpPr>
        <p:spPr>
          <a:xfrm>
            <a:off x="3901495" y="4808713"/>
            <a:ext cx="483676" cy="570355"/>
          </a:xfrm>
          <a:custGeom>
            <a:avLst/>
            <a:gdLst>
              <a:gd name="connsiteX0" fmla="*/ 586328 w 823876"/>
              <a:gd name="connsiteY0" fmla="*/ 280654 h 971521"/>
              <a:gd name="connsiteX1" fmla="*/ 690219 w 823876"/>
              <a:gd name="connsiteY1" fmla="*/ 305066 h 971521"/>
              <a:gd name="connsiteX2" fmla="*/ 823876 w 823876"/>
              <a:gd name="connsiteY2" fmla="*/ 499062 h 971521"/>
              <a:gd name="connsiteX3" fmla="*/ 518932 w 823876"/>
              <a:gd name="connsiteY3" fmla="*/ 962318 h 971521"/>
              <a:gd name="connsiteX4" fmla="*/ 438478 w 823876"/>
              <a:gd name="connsiteY4" fmla="*/ 965562 h 971521"/>
              <a:gd name="connsiteX5" fmla="*/ 410578 w 823876"/>
              <a:gd name="connsiteY5" fmla="*/ 960371 h 971521"/>
              <a:gd name="connsiteX6" fmla="*/ 168569 w 823876"/>
              <a:gd name="connsiteY6" fmla="*/ 881215 h 971521"/>
              <a:gd name="connsiteX7" fmla="*/ 8960 w 823876"/>
              <a:gd name="connsiteY7" fmla="*/ 462079 h 971521"/>
              <a:gd name="connsiteX8" fmla="*/ 224368 w 823876"/>
              <a:gd name="connsiteY8" fmla="*/ 283006 h 971521"/>
              <a:gd name="connsiteX9" fmla="*/ 350238 w 823876"/>
              <a:gd name="connsiteY9" fmla="*/ 289494 h 971521"/>
              <a:gd name="connsiteX10" fmla="*/ 480003 w 823876"/>
              <a:gd name="connsiteY10" fmla="*/ 288845 h 971521"/>
              <a:gd name="connsiteX11" fmla="*/ 586328 w 823876"/>
              <a:gd name="connsiteY11" fmla="*/ 280654 h 971521"/>
              <a:gd name="connsiteX12" fmla="*/ 522337 w 823876"/>
              <a:gd name="connsiteY12" fmla="*/ 100446 h 971521"/>
              <a:gd name="connsiteX13" fmla="*/ 545532 w 823876"/>
              <a:gd name="connsiteY13" fmla="*/ 110421 h 971521"/>
              <a:gd name="connsiteX14" fmla="*/ 543586 w 823876"/>
              <a:gd name="connsiteY14" fmla="*/ 161677 h 971521"/>
              <a:gd name="connsiteX15" fmla="*/ 451454 w 823876"/>
              <a:gd name="connsiteY15" fmla="*/ 222017 h 971521"/>
              <a:gd name="connsiteX16" fmla="*/ 425501 w 823876"/>
              <a:gd name="connsiteY16" fmla="*/ 191523 h 971521"/>
              <a:gd name="connsiteX17" fmla="*/ 496222 w 823876"/>
              <a:gd name="connsiteY17" fmla="*/ 106528 h 971521"/>
              <a:gd name="connsiteX18" fmla="*/ 522337 w 823876"/>
              <a:gd name="connsiteY18" fmla="*/ 100446 h 971521"/>
              <a:gd name="connsiteX19" fmla="*/ 208796 w 823876"/>
              <a:gd name="connsiteY19" fmla="*/ 121 h 971521"/>
              <a:gd name="connsiteX20" fmla="*/ 394358 w 823876"/>
              <a:gd name="connsiteY20" fmla="*/ 175952 h 971521"/>
              <a:gd name="connsiteX21" fmla="*/ 356726 w 823876"/>
              <a:gd name="connsiteY21" fmla="*/ 222667 h 971521"/>
              <a:gd name="connsiteX22" fmla="*/ 159486 w 823876"/>
              <a:gd name="connsiteY22" fmla="*/ 55271 h 971521"/>
              <a:gd name="connsiteX23" fmla="*/ 208796 w 823876"/>
              <a:gd name="connsiteY23" fmla="*/ 121 h 97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3876" h="971521">
                <a:moveTo>
                  <a:pt x="586328" y="280654"/>
                </a:moveTo>
                <a:cubicBezTo>
                  <a:pt x="621607" y="282519"/>
                  <a:pt x="656481" y="289819"/>
                  <a:pt x="690219" y="305066"/>
                </a:cubicBezTo>
                <a:cubicBezTo>
                  <a:pt x="788191" y="348536"/>
                  <a:pt x="822578" y="431585"/>
                  <a:pt x="823876" y="499062"/>
                </a:cubicBezTo>
                <a:cubicBezTo>
                  <a:pt x="823227" y="719011"/>
                  <a:pt x="692815" y="902627"/>
                  <a:pt x="518932" y="962318"/>
                </a:cubicBezTo>
                <a:cubicBezTo>
                  <a:pt x="492330" y="971401"/>
                  <a:pt x="465729" y="975943"/>
                  <a:pt x="438478" y="965562"/>
                </a:cubicBezTo>
                <a:cubicBezTo>
                  <a:pt x="429395" y="962318"/>
                  <a:pt x="418364" y="957776"/>
                  <a:pt x="410578" y="960371"/>
                </a:cubicBezTo>
                <a:cubicBezTo>
                  <a:pt x="310660" y="992163"/>
                  <a:pt x="234749" y="940258"/>
                  <a:pt x="168569" y="881215"/>
                </a:cubicBezTo>
                <a:cubicBezTo>
                  <a:pt x="44645" y="770916"/>
                  <a:pt x="-26076" y="633367"/>
                  <a:pt x="8960" y="462079"/>
                </a:cubicBezTo>
                <a:cubicBezTo>
                  <a:pt x="30371" y="356322"/>
                  <a:pt x="116015" y="289494"/>
                  <a:pt x="224368" y="283006"/>
                </a:cubicBezTo>
                <a:cubicBezTo>
                  <a:pt x="266541" y="280411"/>
                  <a:pt x="308714" y="279762"/>
                  <a:pt x="350238" y="289494"/>
                </a:cubicBezTo>
                <a:cubicBezTo>
                  <a:pt x="393709" y="299875"/>
                  <a:pt x="435883" y="297280"/>
                  <a:pt x="480003" y="288845"/>
                </a:cubicBezTo>
                <a:cubicBezTo>
                  <a:pt x="515363" y="282357"/>
                  <a:pt x="551048" y="278789"/>
                  <a:pt x="586328" y="280654"/>
                </a:cubicBezTo>
                <a:close/>
                <a:moveTo>
                  <a:pt x="522337" y="100446"/>
                </a:moveTo>
                <a:cubicBezTo>
                  <a:pt x="530934" y="99553"/>
                  <a:pt x="539044" y="101338"/>
                  <a:pt x="545532" y="110421"/>
                </a:cubicBezTo>
                <a:cubicBezTo>
                  <a:pt x="556562" y="125992"/>
                  <a:pt x="550074" y="144808"/>
                  <a:pt x="543586" y="161677"/>
                </a:cubicBezTo>
                <a:cubicBezTo>
                  <a:pt x="528014" y="204499"/>
                  <a:pt x="491680" y="216827"/>
                  <a:pt x="451454" y="222017"/>
                </a:cubicBezTo>
                <a:cubicBezTo>
                  <a:pt x="429394" y="225261"/>
                  <a:pt x="422257" y="212934"/>
                  <a:pt x="425501" y="191523"/>
                </a:cubicBezTo>
                <a:cubicBezTo>
                  <a:pt x="429394" y="147403"/>
                  <a:pt x="448209" y="114963"/>
                  <a:pt x="496222" y="106528"/>
                </a:cubicBezTo>
                <a:cubicBezTo>
                  <a:pt x="504657" y="104906"/>
                  <a:pt x="513740" y="101338"/>
                  <a:pt x="522337" y="100446"/>
                </a:cubicBezTo>
                <a:close/>
                <a:moveTo>
                  <a:pt x="208796" y="121"/>
                </a:moveTo>
                <a:cubicBezTo>
                  <a:pt x="321041" y="2716"/>
                  <a:pt x="385923" y="64354"/>
                  <a:pt x="394358" y="175952"/>
                </a:cubicBezTo>
                <a:cubicBezTo>
                  <a:pt x="396304" y="203851"/>
                  <a:pt x="391762" y="223315"/>
                  <a:pt x="356726" y="222667"/>
                </a:cubicBezTo>
                <a:cubicBezTo>
                  <a:pt x="244481" y="219422"/>
                  <a:pt x="177004" y="162975"/>
                  <a:pt x="159486" y="55271"/>
                </a:cubicBezTo>
                <a:cubicBezTo>
                  <a:pt x="151051" y="7258"/>
                  <a:pt x="158188" y="-1176"/>
                  <a:pt x="208796" y="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8392F5A3-4488-4C86-9E30-29CD9BF54C43}"/>
              </a:ext>
            </a:extLst>
          </p:cNvPr>
          <p:cNvSpPr/>
          <p:nvPr/>
        </p:nvSpPr>
        <p:spPr>
          <a:xfrm>
            <a:off x="7744258" y="4897435"/>
            <a:ext cx="661332" cy="552891"/>
          </a:xfrm>
          <a:custGeom>
            <a:avLst/>
            <a:gdLst>
              <a:gd name="connsiteX0" fmla="*/ 41200 w 959791"/>
              <a:gd name="connsiteY0" fmla="*/ 492925 h 802411"/>
              <a:gd name="connsiteX1" fmla="*/ 376639 w 959791"/>
              <a:gd name="connsiteY1" fmla="*/ 742721 h 802411"/>
              <a:gd name="connsiteX2" fmla="*/ 41200 w 959791"/>
              <a:gd name="connsiteY2" fmla="*/ 492925 h 802411"/>
              <a:gd name="connsiteX3" fmla="*/ 959277 w 959791"/>
              <a:gd name="connsiteY3" fmla="*/ 485788 h 802411"/>
              <a:gd name="connsiteX4" fmla="*/ 644601 w 959791"/>
              <a:gd name="connsiteY4" fmla="*/ 746614 h 802411"/>
              <a:gd name="connsiteX5" fmla="*/ 959277 w 959791"/>
              <a:gd name="connsiteY5" fmla="*/ 485788 h 802411"/>
              <a:gd name="connsiteX6" fmla="*/ 316462 w 959791"/>
              <a:gd name="connsiteY6" fmla="*/ 112232 h 802411"/>
              <a:gd name="connsiteX7" fmla="*/ 295537 w 959791"/>
              <a:gd name="connsiteY7" fmla="*/ 136075 h 802411"/>
              <a:gd name="connsiteX8" fmla="*/ 335764 w 959791"/>
              <a:gd name="connsiteY8" fmla="*/ 186683 h 802411"/>
              <a:gd name="connsiteX9" fmla="*/ 436331 w 959791"/>
              <a:gd name="connsiteY9" fmla="*/ 200957 h 802411"/>
              <a:gd name="connsiteX10" fmla="*/ 462284 w 959791"/>
              <a:gd name="connsiteY10" fmla="*/ 192523 h 802411"/>
              <a:gd name="connsiteX11" fmla="*/ 453849 w 959791"/>
              <a:gd name="connsiteY11" fmla="*/ 166570 h 802411"/>
              <a:gd name="connsiteX12" fmla="*/ 350038 w 959791"/>
              <a:gd name="connsiteY12" fmla="*/ 112718 h 802411"/>
              <a:gd name="connsiteX13" fmla="*/ 316462 w 959791"/>
              <a:gd name="connsiteY13" fmla="*/ 112232 h 802411"/>
              <a:gd name="connsiteX14" fmla="*/ 323031 w 959791"/>
              <a:gd name="connsiteY14" fmla="*/ 1121 h 802411"/>
              <a:gd name="connsiteX15" fmla="*/ 452551 w 959791"/>
              <a:gd name="connsiteY15" fmla="*/ 66003 h 802411"/>
              <a:gd name="connsiteX16" fmla="*/ 535600 w 959791"/>
              <a:gd name="connsiteY16" fmla="*/ 196416 h 802411"/>
              <a:gd name="connsiteX17" fmla="*/ 538844 w 959791"/>
              <a:gd name="connsiteY17" fmla="*/ 238589 h 802411"/>
              <a:gd name="connsiteX18" fmla="*/ 516784 w 959791"/>
              <a:gd name="connsiteY18" fmla="*/ 588301 h 802411"/>
              <a:gd name="connsiteX19" fmla="*/ 548576 w 959791"/>
              <a:gd name="connsiteY19" fmla="*/ 627879 h 802411"/>
              <a:gd name="connsiteX20" fmla="*/ 586856 w 959791"/>
              <a:gd name="connsiteY20" fmla="*/ 742720 h 802411"/>
              <a:gd name="connsiteX21" fmla="*/ 501213 w 959791"/>
              <a:gd name="connsiteY21" fmla="*/ 802411 h 802411"/>
              <a:gd name="connsiteX22" fmla="*/ 415568 w 959791"/>
              <a:gd name="connsiteY22" fmla="*/ 736881 h 802411"/>
              <a:gd name="connsiteX23" fmla="*/ 454497 w 959791"/>
              <a:gd name="connsiteY23" fmla="*/ 627230 h 802411"/>
              <a:gd name="connsiteX24" fmla="*/ 485641 w 959791"/>
              <a:gd name="connsiteY24" fmla="*/ 582462 h 802411"/>
              <a:gd name="connsiteX25" fmla="*/ 494724 w 959791"/>
              <a:gd name="connsiteY25" fmla="*/ 330072 h 802411"/>
              <a:gd name="connsiteX26" fmla="*/ 447361 w 959791"/>
              <a:gd name="connsiteY26" fmla="*/ 278815 h 802411"/>
              <a:gd name="connsiteX27" fmla="*/ 251417 w 959791"/>
              <a:gd name="connsiteY27" fmla="*/ 272327 h 802411"/>
              <a:gd name="connsiteX28" fmla="*/ 29521 w 959791"/>
              <a:gd name="connsiteY28" fmla="*/ 239886 h 802411"/>
              <a:gd name="connsiteX29" fmla="*/ 974 w 959791"/>
              <a:gd name="connsiteY29" fmla="*/ 211987 h 802411"/>
              <a:gd name="connsiteX30" fmla="*/ 974 w 959791"/>
              <a:gd name="connsiteY30" fmla="*/ 114664 h 802411"/>
              <a:gd name="connsiteX31" fmla="*/ 43147 w 959791"/>
              <a:gd name="connsiteY31" fmla="*/ 85468 h 802411"/>
              <a:gd name="connsiteX32" fmla="*/ 183291 w 959791"/>
              <a:gd name="connsiteY32" fmla="*/ 37455 h 802411"/>
              <a:gd name="connsiteX33" fmla="*/ 323031 w 959791"/>
              <a:gd name="connsiteY33" fmla="*/ 1121 h 80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59791" h="802411">
                <a:moveTo>
                  <a:pt x="41200" y="492925"/>
                </a:moveTo>
                <a:cubicBezTo>
                  <a:pt x="112570" y="623987"/>
                  <a:pt x="217030" y="710929"/>
                  <a:pt x="376639" y="742721"/>
                </a:cubicBezTo>
                <a:cubicBezTo>
                  <a:pt x="261799" y="768025"/>
                  <a:pt x="63260" y="619445"/>
                  <a:pt x="41200" y="492925"/>
                </a:cubicBezTo>
                <a:close/>
                <a:moveTo>
                  <a:pt x="959277" y="485788"/>
                </a:moveTo>
                <a:cubicBezTo>
                  <a:pt x="971605" y="585058"/>
                  <a:pt x="759441" y="763483"/>
                  <a:pt x="644601" y="746614"/>
                </a:cubicBezTo>
                <a:cubicBezTo>
                  <a:pt x="783448" y="704441"/>
                  <a:pt x="895044" y="629827"/>
                  <a:pt x="959277" y="485788"/>
                </a:cubicBezTo>
                <a:close/>
                <a:moveTo>
                  <a:pt x="316462" y="112232"/>
                </a:moveTo>
                <a:cubicBezTo>
                  <a:pt x="306567" y="114502"/>
                  <a:pt x="298781" y="120828"/>
                  <a:pt x="295537" y="136075"/>
                </a:cubicBezTo>
                <a:cubicBezTo>
                  <a:pt x="288399" y="166570"/>
                  <a:pt x="311109" y="181493"/>
                  <a:pt x="335764" y="186683"/>
                </a:cubicBezTo>
                <a:cubicBezTo>
                  <a:pt x="368854" y="193820"/>
                  <a:pt x="402592" y="196416"/>
                  <a:pt x="436331" y="200957"/>
                </a:cubicBezTo>
                <a:cubicBezTo>
                  <a:pt x="445415" y="199660"/>
                  <a:pt x="457093" y="202904"/>
                  <a:pt x="462284" y="192523"/>
                </a:cubicBezTo>
                <a:cubicBezTo>
                  <a:pt x="467474" y="182142"/>
                  <a:pt x="459688" y="174356"/>
                  <a:pt x="453849" y="166570"/>
                </a:cubicBezTo>
                <a:cubicBezTo>
                  <a:pt x="428545" y="130885"/>
                  <a:pt x="392211" y="116611"/>
                  <a:pt x="350038" y="112718"/>
                </a:cubicBezTo>
                <a:cubicBezTo>
                  <a:pt x="338360" y="111745"/>
                  <a:pt x="326356" y="109961"/>
                  <a:pt x="316462" y="112232"/>
                </a:cubicBezTo>
                <a:close/>
                <a:moveTo>
                  <a:pt x="323031" y="1121"/>
                </a:moveTo>
                <a:cubicBezTo>
                  <a:pt x="369503" y="6150"/>
                  <a:pt x="414271" y="28047"/>
                  <a:pt x="452551" y="66003"/>
                </a:cubicBezTo>
                <a:cubicBezTo>
                  <a:pt x="490182" y="102986"/>
                  <a:pt x="514189" y="149052"/>
                  <a:pt x="535600" y="196416"/>
                </a:cubicBezTo>
                <a:cubicBezTo>
                  <a:pt x="541439" y="209392"/>
                  <a:pt x="545332" y="224315"/>
                  <a:pt x="538844" y="238589"/>
                </a:cubicBezTo>
                <a:cubicBezTo>
                  <a:pt x="489534" y="352781"/>
                  <a:pt x="525219" y="471514"/>
                  <a:pt x="516784" y="588301"/>
                </a:cubicBezTo>
                <a:cubicBezTo>
                  <a:pt x="515486" y="608415"/>
                  <a:pt x="533654" y="617498"/>
                  <a:pt x="548576" y="627879"/>
                </a:cubicBezTo>
                <a:cubicBezTo>
                  <a:pt x="588803" y="655129"/>
                  <a:pt x="603077" y="697952"/>
                  <a:pt x="586856" y="742720"/>
                </a:cubicBezTo>
                <a:cubicBezTo>
                  <a:pt x="572583" y="782298"/>
                  <a:pt x="542088" y="802411"/>
                  <a:pt x="501213" y="802411"/>
                </a:cubicBezTo>
                <a:cubicBezTo>
                  <a:pt x="458391" y="801762"/>
                  <a:pt x="427247" y="780351"/>
                  <a:pt x="415568" y="736881"/>
                </a:cubicBezTo>
                <a:cubicBezTo>
                  <a:pt x="403241" y="692112"/>
                  <a:pt x="413622" y="653183"/>
                  <a:pt x="454497" y="627230"/>
                </a:cubicBezTo>
                <a:cubicBezTo>
                  <a:pt x="472665" y="616200"/>
                  <a:pt x="484992" y="605171"/>
                  <a:pt x="485641" y="582462"/>
                </a:cubicBezTo>
                <a:cubicBezTo>
                  <a:pt x="488236" y="498116"/>
                  <a:pt x="491480" y="414418"/>
                  <a:pt x="494724" y="330072"/>
                </a:cubicBezTo>
                <a:cubicBezTo>
                  <a:pt x="496022" y="296333"/>
                  <a:pt x="483045" y="282059"/>
                  <a:pt x="447361" y="278815"/>
                </a:cubicBezTo>
                <a:cubicBezTo>
                  <a:pt x="388967" y="273625"/>
                  <a:pt x="331222" y="267786"/>
                  <a:pt x="251417" y="272327"/>
                </a:cubicBezTo>
                <a:cubicBezTo>
                  <a:pt x="187833" y="291792"/>
                  <a:pt x="111273" y="243130"/>
                  <a:pt x="29521" y="239886"/>
                </a:cubicBezTo>
                <a:cubicBezTo>
                  <a:pt x="12652" y="239238"/>
                  <a:pt x="1622" y="228857"/>
                  <a:pt x="974" y="211987"/>
                </a:cubicBezTo>
                <a:cubicBezTo>
                  <a:pt x="-325" y="179546"/>
                  <a:pt x="-325" y="147105"/>
                  <a:pt x="974" y="114664"/>
                </a:cubicBezTo>
                <a:cubicBezTo>
                  <a:pt x="2271" y="89361"/>
                  <a:pt x="22384" y="84819"/>
                  <a:pt x="43147" y="85468"/>
                </a:cubicBezTo>
                <a:cubicBezTo>
                  <a:pt x="96349" y="87414"/>
                  <a:pt x="140469" y="65355"/>
                  <a:pt x="183291" y="37455"/>
                </a:cubicBezTo>
                <a:cubicBezTo>
                  <a:pt x="228384" y="7934"/>
                  <a:pt x="276559" y="-3907"/>
                  <a:pt x="323031" y="112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FF55EE0A-0551-498C-BD8E-08E54CCC896D}"/>
              </a:ext>
            </a:extLst>
          </p:cNvPr>
          <p:cNvGrpSpPr/>
          <p:nvPr/>
        </p:nvGrpSpPr>
        <p:grpSpPr>
          <a:xfrm>
            <a:off x="848182" y="2213149"/>
            <a:ext cx="2535251" cy="904115"/>
            <a:chOff x="395534" y="3737446"/>
            <a:chExt cx="3972999" cy="904115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69A5B2B-9A1D-42E9-BFCE-A597FB3699A4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679DF4F3-9A49-4F5D-8FEC-B78DBD5A11A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90421CB-43B8-434B-8BBA-525329809007}"/>
              </a:ext>
            </a:extLst>
          </p:cNvPr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1128654F-A344-4BA1-8E30-DE3CE03F2FF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4CF3959C-2203-4242-9F0F-7B5143F9C0E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8F5DBEEE-415F-4BE7-8846-7AB87D85DAC2}"/>
              </a:ext>
            </a:extLst>
          </p:cNvPr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48244C9-3F74-4BA5-973C-10231D28843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325E53D9-F36A-4DC6-A2BC-47DCF99A807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3"/>
          <p:cNvSpPr>
            <a:spLocks/>
          </p:cNvSpPr>
          <p:nvPr/>
        </p:nvSpPr>
        <p:spPr bwMode="auto">
          <a:xfrm>
            <a:off x="424070" y="192144"/>
            <a:ext cx="11105321" cy="6393644"/>
          </a:xfrm>
          <a:custGeom>
            <a:avLst/>
            <a:gdLst>
              <a:gd name="T0" fmla="*/ 32739 w 36542"/>
              <a:gd name="T1" fmla="*/ 0 h 24400"/>
              <a:gd name="T2" fmla="*/ 3768 w 36542"/>
              <a:gd name="T3" fmla="*/ 43 h 24400"/>
              <a:gd name="T4" fmla="*/ 0 w 36542"/>
              <a:gd name="T5" fmla="*/ 3014 h 24400"/>
              <a:gd name="T6" fmla="*/ 28 w 36542"/>
              <a:gd name="T7" fmla="*/ 21440 h 24400"/>
              <a:gd name="T8" fmla="*/ 3804 w 36542"/>
              <a:gd name="T9" fmla="*/ 24400 h 24400"/>
              <a:gd name="T10" fmla="*/ 32811 w 36542"/>
              <a:gd name="T11" fmla="*/ 24357 h 24400"/>
              <a:gd name="T12" fmla="*/ 32811 w 36542"/>
              <a:gd name="T13" fmla="*/ 24329 h 24400"/>
              <a:gd name="T14" fmla="*/ 36542 w 36542"/>
              <a:gd name="T15" fmla="*/ 21359 h 24400"/>
              <a:gd name="T16" fmla="*/ 36515 w 36542"/>
              <a:gd name="T17" fmla="*/ 2960 h 24400"/>
              <a:gd name="T18" fmla="*/ 32739 w 36542"/>
              <a:gd name="T19" fmla="*/ 0 h 2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542" h="24400">
                <a:moveTo>
                  <a:pt x="32739" y="0"/>
                </a:moveTo>
                <a:lnTo>
                  <a:pt x="3768" y="43"/>
                </a:lnTo>
                <a:cubicBezTo>
                  <a:pt x="3770" y="1681"/>
                  <a:pt x="2083" y="3011"/>
                  <a:pt x="0" y="3014"/>
                </a:cubicBezTo>
                <a:lnTo>
                  <a:pt x="28" y="21440"/>
                </a:lnTo>
                <a:cubicBezTo>
                  <a:pt x="2111" y="21437"/>
                  <a:pt x="3801" y="22762"/>
                  <a:pt x="3804" y="24400"/>
                </a:cubicBezTo>
                <a:lnTo>
                  <a:pt x="32811" y="24357"/>
                </a:lnTo>
                <a:cubicBezTo>
                  <a:pt x="32811" y="24348"/>
                  <a:pt x="32811" y="24339"/>
                  <a:pt x="32811" y="24329"/>
                </a:cubicBezTo>
                <a:cubicBezTo>
                  <a:pt x="32808" y="22701"/>
                  <a:pt x="34476" y="21377"/>
                  <a:pt x="36542" y="21359"/>
                </a:cubicBezTo>
                <a:lnTo>
                  <a:pt x="36515" y="2960"/>
                </a:lnTo>
                <a:cubicBezTo>
                  <a:pt x="34432" y="2963"/>
                  <a:pt x="32741" y="1638"/>
                  <a:pt x="32739" y="0"/>
                </a:cubicBezTo>
                <a:close/>
              </a:path>
            </a:pathLst>
          </a:custGeom>
          <a:solidFill>
            <a:srgbClr val="E4F2D1"/>
          </a:solidFill>
          <a:ln w="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35"/>
          <p:cNvSpPr>
            <a:spLocks/>
          </p:cNvSpPr>
          <p:nvPr/>
        </p:nvSpPr>
        <p:spPr bwMode="auto">
          <a:xfrm>
            <a:off x="861391" y="636643"/>
            <a:ext cx="10190921" cy="5499113"/>
          </a:xfrm>
          <a:custGeom>
            <a:avLst/>
            <a:gdLst>
              <a:gd name="T0" fmla="*/ 32018 w 35737"/>
              <a:gd name="T1" fmla="*/ 0 h 23956"/>
              <a:gd name="T2" fmla="*/ 3684 w 35737"/>
              <a:gd name="T3" fmla="*/ 42 h 23956"/>
              <a:gd name="T4" fmla="*/ 0 w 35737"/>
              <a:gd name="T5" fmla="*/ 2959 h 23956"/>
              <a:gd name="T6" fmla="*/ 27 w 35737"/>
              <a:gd name="T7" fmla="*/ 21049 h 23956"/>
              <a:gd name="T8" fmla="*/ 3720 w 35737"/>
              <a:gd name="T9" fmla="*/ 23956 h 23956"/>
              <a:gd name="T10" fmla="*/ 32089 w 35737"/>
              <a:gd name="T11" fmla="*/ 23914 h 23956"/>
              <a:gd name="T12" fmla="*/ 32088 w 35737"/>
              <a:gd name="T13" fmla="*/ 23886 h 23956"/>
              <a:gd name="T14" fmla="*/ 35737 w 35737"/>
              <a:gd name="T15" fmla="*/ 20970 h 23956"/>
              <a:gd name="T16" fmla="*/ 35710 w 35737"/>
              <a:gd name="T17" fmla="*/ 2906 h 23956"/>
              <a:gd name="T18" fmla="*/ 32018 w 35737"/>
              <a:gd name="T19" fmla="*/ 0 h 23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737" h="23956">
                <a:moveTo>
                  <a:pt x="32018" y="0"/>
                </a:moveTo>
                <a:lnTo>
                  <a:pt x="3684" y="42"/>
                </a:lnTo>
                <a:cubicBezTo>
                  <a:pt x="3687" y="1650"/>
                  <a:pt x="2037" y="2956"/>
                  <a:pt x="0" y="2959"/>
                </a:cubicBezTo>
                <a:lnTo>
                  <a:pt x="27" y="21049"/>
                </a:lnTo>
                <a:cubicBezTo>
                  <a:pt x="2064" y="21046"/>
                  <a:pt x="3717" y="22348"/>
                  <a:pt x="3720" y="23956"/>
                </a:cubicBezTo>
                <a:lnTo>
                  <a:pt x="32089" y="23914"/>
                </a:lnTo>
                <a:cubicBezTo>
                  <a:pt x="32089" y="23905"/>
                  <a:pt x="32088" y="23895"/>
                  <a:pt x="32088" y="23886"/>
                </a:cubicBezTo>
                <a:cubicBezTo>
                  <a:pt x="32085" y="22287"/>
                  <a:pt x="33716" y="20987"/>
                  <a:pt x="35737" y="20970"/>
                </a:cubicBezTo>
                <a:lnTo>
                  <a:pt x="35710" y="2906"/>
                </a:lnTo>
                <a:cubicBezTo>
                  <a:pt x="33673" y="2909"/>
                  <a:pt x="32020" y="1608"/>
                  <a:pt x="32018" y="0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192297" y="4682388"/>
            <a:ext cx="15875" cy="42863"/>
          </a:xfrm>
          <a:custGeom>
            <a:avLst/>
            <a:gdLst>
              <a:gd name="T0" fmla="*/ 40 w 85"/>
              <a:gd name="T1" fmla="*/ 224 h 224"/>
              <a:gd name="T2" fmla="*/ 85 w 85"/>
              <a:gd name="T3" fmla="*/ 212 h 224"/>
              <a:gd name="T4" fmla="*/ 30 w 85"/>
              <a:gd name="T5" fmla="*/ 63 h 224"/>
              <a:gd name="T6" fmla="*/ 0 w 85"/>
              <a:gd name="T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224">
                <a:moveTo>
                  <a:pt x="40" y="224"/>
                </a:moveTo>
                <a:lnTo>
                  <a:pt x="85" y="212"/>
                </a:lnTo>
                <a:cubicBezTo>
                  <a:pt x="78" y="187"/>
                  <a:pt x="56" y="123"/>
                  <a:pt x="30" y="63"/>
                </a:cubicBezTo>
                <a:cubicBezTo>
                  <a:pt x="21" y="41"/>
                  <a:pt x="11" y="19"/>
                  <a:pt x="0" y="0"/>
                </a:cubicBezTo>
              </a:path>
            </a:pathLst>
          </a:custGeom>
          <a:solidFill>
            <a:srgbClr val="83C1E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57"/>
          <p:cNvSpPr>
            <a:spLocks/>
          </p:cNvSpPr>
          <p:nvPr/>
        </p:nvSpPr>
        <p:spPr bwMode="auto">
          <a:xfrm>
            <a:off x="4238335" y="5407875"/>
            <a:ext cx="15875" cy="20638"/>
          </a:xfrm>
          <a:custGeom>
            <a:avLst/>
            <a:gdLst>
              <a:gd name="T0" fmla="*/ 50 w 85"/>
              <a:gd name="T1" fmla="*/ 111 h 111"/>
              <a:gd name="T2" fmla="*/ 0 w 85"/>
              <a:gd name="T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" h="111">
                <a:moveTo>
                  <a:pt x="50" y="111"/>
                </a:moveTo>
                <a:cubicBezTo>
                  <a:pt x="85" y="58"/>
                  <a:pt x="43" y="32"/>
                  <a:pt x="0" y="0"/>
                </a:cubicBezTo>
              </a:path>
            </a:pathLst>
          </a:custGeom>
          <a:solidFill>
            <a:srgbClr val="EAE7E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9" name="Grupo 38"/>
          <p:cNvGrpSpPr/>
          <p:nvPr/>
        </p:nvGrpSpPr>
        <p:grpSpPr>
          <a:xfrm>
            <a:off x="1539229" y="2403519"/>
            <a:ext cx="3865563" cy="2297113"/>
            <a:chOff x="3213100" y="3844925"/>
            <a:chExt cx="3865563" cy="2297113"/>
          </a:xfrm>
        </p:grpSpPr>
        <p:pic>
          <p:nvPicPr>
            <p:cNvPr id="40" name="Picture 2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5372100"/>
              <a:ext cx="1928813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upo 40"/>
            <p:cNvGrpSpPr/>
            <p:nvPr/>
          </p:nvGrpSpPr>
          <p:grpSpPr>
            <a:xfrm>
              <a:off x="3213100" y="3844925"/>
              <a:ext cx="3125788" cy="2297113"/>
              <a:chOff x="3213100" y="3844925"/>
              <a:chExt cx="3125788" cy="2297113"/>
            </a:xfrm>
          </p:grpSpPr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3213100" y="4481513"/>
                <a:ext cx="227013" cy="234950"/>
              </a:xfrm>
              <a:custGeom>
                <a:avLst/>
                <a:gdLst>
                  <a:gd name="T0" fmla="*/ 304 w 443"/>
                  <a:gd name="T1" fmla="*/ 106 h 458"/>
                  <a:gd name="T2" fmla="*/ 370 w 443"/>
                  <a:gd name="T3" fmla="*/ 281 h 458"/>
                  <a:gd name="T4" fmla="*/ 79 w 443"/>
                  <a:gd name="T5" fmla="*/ 390 h 458"/>
                  <a:gd name="T6" fmla="*/ 37 w 443"/>
                  <a:gd name="T7" fmla="*/ 201 h 458"/>
                  <a:gd name="T8" fmla="*/ 304 w 443"/>
                  <a:gd name="T9" fmla="*/ 10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3" h="458">
                    <a:moveTo>
                      <a:pt x="304" y="106"/>
                    </a:moveTo>
                    <a:cubicBezTo>
                      <a:pt x="304" y="106"/>
                      <a:pt x="443" y="171"/>
                      <a:pt x="370" y="281"/>
                    </a:cubicBezTo>
                    <a:cubicBezTo>
                      <a:pt x="297" y="391"/>
                      <a:pt x="157" y="458"/>
                      <a:pt x="79" y="390"/>
                    </a:cubicBezTo>
                    <a:cubicBezTo>
                      <a:pt x="0" y="322"/>
                      <a:pt x="16" y="272"/>
                      <a:pt x="37" y="201"/>
                    </a:cubicBezTo>
                    <a:cubicBezTo>
                      <a:pt x="59" y="130"/>
                      <a:pt x="218" y="0"/>
                      <a:pt x="304" y="1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43" name="Picture 20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0900" y="5983288"/>
                <a:ext cx="33337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2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613" y="5535613"/>
                <a:ext cx="1447800" cy="60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Freeform 213"/>
              <p:cNvSpPr>
                <a:spLocks/>
              </p:cNvSpPr>
              <p:nvPr/>
            </p:nvSpPr>
            <p:spPr bwMode="auto">
              <a:xfrm>
                <a:off x="4829175" y="5418138"/>
                <a:ext cx="596900" cy="463550"/>
              </a:xfrm>
              <a:custGeom>
                <a:avLst/>
                <a:gdLst>
                  <a:gd name="T0" fmla="*/ 1108 w 1163"/>
                  <a:gd name="T1" fmla="*/ 696 h 905"/>
                  <a:gd name="T2" fmla="*/ 1148 w 1163"/>
                  <a:gd name="T3" fmla="*/ 691 h 905"/>
                  <a:gd name="T4" fmla="*/ 952 w 1163"/>
                  <a:gd name="T5" fmla="*/ 299 h 905"/>
                  <a:gd name="T6" fmla="*/ 755 w 1163"/>
                  <a:gd name="T7" fmla="*/ 329 h 905"/>
                  <a:gd name="T8" fmla="*/ 519 w 1163"/>
                  <a:gd name="T9" fmla="*/ 11 h 905"/>
                  <a:gd name="T10" fmla="*/ 144 w 1163"/>
                  <a:gd name="T11" fmla="*/ 346 h 905"/>
                  <a:gd name="T12" fmla="*/ 486 w 1163"/>
                  <a:gd name="T13" fmla="*/ 879 h 905"/>
                  <a:gd name="T14" fmla="*/ 846 w 1163"/>
                  <a:gd name="T15" fmla="*/ 673 h 905"/>
                  <a:gd name="T16" fmla="*/ 842 w 1163"/>
                  <a:gd name="T17" fmla="*/ 785 h 905"/>
                  <a:gd name="T18" fmla="*/ 875 w 1163"/>
                  <a:gd name="T19" fmla="*/ 842 h 905"/>
                  <a:gd name="T20" fmla="*/ 926 w 1163"/>
                  <a:gd name="T21" fmla="*/ 785 h 905"/>
                  <a:gd name="T22" fmla="*/ 956 w 1163"/>
                  <a:gd name="T23" fmla="*/ 824 h 905"/>
                  <a:gd name="T24" fmla="*/ 995 w 1163"/>
                  <a:gd name="T25" fmla="*/ 763 h 905"/>
                  <a:gd name="T26" fmla="*/ 1018 w 1163"/>
                  <a:gd name="T27" fmla="*/ 800 h 905"/>
                  <a:gd name="T28" fmla="*/ 1051 w 1163"/>
                  <a:gd name="T29" fmla="*/ 746 h 905"/>
                  <a:gd name="T30" fmla="*/ 1075 w 1163"/>
                  <a:gd name="T31" fmla="*/ 763 h 905"/>
                  <a:gd name="T32" fmla="*/ 1108 w 1163"/>
                  <a:gd name="T33" fmla="*/ 696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3" h="905">
                    <a:moveTo>
                      <a:pt x="1108" y="696"/>
                    </a:moveTo>
                    <a:cubicBezTo>
                      <a:pt x="1108" y="696"/>
                      <a:pt x="1139" y="750"/>
                      <a:pt x="1148" y="691"/>
                    </a:cubicBezTo>
                    <a:cubicBezTo>
                      <a:pt x="1163" y="600"/>
                      <a:pt x="1026" y="381"/>
                      <a:pt x="952" y="299"/>
                    </a:cubicBezTo>
                    <a:cubicBezTo>
                      <a:pt x="877" y="217"/>
                      <a:pt x="755" y="329"/>
                      <a:pt x="755" y="329"/>
                    </a:cubicBezTo>
                    <a:cubicBezTo>
                      <a:pt x="754" y="179"/>
                      <a:pt x="647" y="21"/>
                      <a:pt x="519" y="11"/>
                    </a:cubicBezTo>
                    <a:cubicBezTo>
                      <a:pt x="392" y="0"/>
                      <a:pt x="144" y="346"/>
                      <a:pt x="144" y="346"/>
                    </a:cubicBezTo>
                    <a:cubicBezTo>
                      <a:pt x="0" y="769"/>
                      <a:pt x="296" y="853"/>
                      <a:pt x="486" y="879"/>
                    </a:cubicBezTo>
                    <a:cubicBezTo>
                      <a:pt x="675" y="905"/>
                      <a:pt x="846" y="673"/>
                      <a:pt x="846" y="673"/>
                    </a:cubicBezTo>
                    <a:lnTo>
                      <a:pt x="842" y="785"/>
                    </a:lnTo>
                    <a:cubicBezTo>
                      <a:pt x="842" y="785"/>
                      <a:pt x="824" y="839"/>
                      <a:pt x="875" y="842"/>
                    </a:cubicBezTo>
                    <a:cubicBezTo>
                      <a:pt x="923" y="844"/>
                      <a:pt x="926" y="785"/>
                      <a:pt x="926" y="785"/>
                    </a:cubicBezTo>
                    <a:cubicBezTo>
                      <a:pt x="926" y="785"/>
                      <a:pt x="915" y="829"/>
                      <a:pt x="956" y="824"/>
                    </a:cubicBezTo>
                    <a:cubicBezTo>
                      <a:pt x="1000" y="818"/>
                      <a:pt x="995" y="763"/>
                      <a:pt x="995" y="763"/>
                    </a:cubicBezTo>
                    <a:cubicBezTo>
                      <a:pt x="995" y="763"/>
                      <a:pt x="996" y="797"/>
                      <a:pt x="1018" y="800"/>
                    </a:cubicBezTo>
                    <a:cubicBezTo>
                      <a:pt x="1040" y="803"/>
                      <a:pt x="1055" y="769"/>
                      <a:pt x="1051" y="746"/>
                    </a:cubicBezTo>
                    <a:cubicBezTo>
                      <a:pt x="1051" y="746"/>
                      <a:pt x="1057" y="767"/>
                      <a:pt x="1075" y="763"/>
                    </a:cubicBezTo>
                    <a:cubicBezTo>
                      <a:pt x="1120" y="754"/>
                      <a:pt x="1108" y="696"/>
                      <a:pt x="1108" y="696"/>
                    </a:cubicBezTo>
                  </a:path>
                </a:pathLst>
              </a:custGeom>
              <a:solidFill>
                <a:srgbClr val="FED7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46" name="Picture 2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7975" y="5675313"/>
                <a:ext cx="12700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6538" y="5572125"/>
                <a:ext cx="79375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Freeform 216"/>
              <p:cNvSpPr>
                <a:spLocks/>
              </p:cNvSpPr>
              <p:nvPr/>
            </p:nvSpPr>
            <p:spPr bwMode="auto">
              <a:xfrm>
                <a:off x="5318125" y="5578475"/>
                <a:ext cx="58738" cy="74613"/>
              </a:xfrm>
              <a:custGeom>
                <a:avLst/>
                <a:gdLst>
                  <a:gd name="T0" fmla="*/ 114 w 114"/>
                  <a:gd name="T1" fmla="*/ 148 h 148"/>
                  <a:gd name="T2" fmla="*/ 0 w 114"/>
                  <a:gd name="T3" fmla="*/ 7 h 148"/>
                  <a:gd name="T4" fmla="*/ 12 w 114"/>
                  <a:gd name="T5" fmla="*/ 0 h 148"/>
                  <a:gd name="T6" fmla="*/ 114 w 114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48">
                    <a:moveTo>
                      <a:pt x="114" y="148"/>
                    </a:moveTo>
                    <a:cubicBezTo>
                      <a:pt x="82" y="98"/>
                      <a:pt x="36" y="38"/>
                      <a:pt x="0" y="7"/>
                    </a:cubicBezTo>
                    <a:cubicBezTo>
                      <a:pt x="4" y="5"/>
                      <a:pt x="8" y="3"/>
                      <a:pt x="12" y="0"/>
                    </a:cubicBezTo>
                    <a:cubicBezTo>
                      <a:pt x="43" y="36"/>
                      <a:pt x="81" y="91"/>
                      <a:pt x="114" y="148"/>
                    </a:cubicBezTo>
                    <a:close/>
                  </a:path>
                </a:pathLst>
              </a:custGeom>
              <a:solidFill>
                <a:srgbClr val="FDC8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217"/>
              <p:cNvSpPr>
                <a:spLocks/>
              </p:cNvSpPr>
              <p:nvPr/>
            </p:nvSpPr>
            <p:spPr bwMode="auto">
              <a:xfrm>
                <a:off x="5394325" y="5768975"/>
                <a:ext cx="20638" cy="30163"/>
              </a:xfrm>
              <a:custGeom>
                <a:avLst/>
                <a:gdLst>
                  <a:gd name="T0" fmla="*/ 1 w 41"/>
                  <a:gd name="T1" fmla="*/ 61 h 61"/>
                  <a:gd name="T2" fmla="*/ 1 w 41"/>
                  <a:gd name="T3" fmla="*/ 19 h 61"/>
                  <a:gd name="T4" fmla="*/ 7 w 41"/>
                  <a:gd name="T5" fmla="*/ 0 h 61"/>
                  <a:gd name="T6" fmla="*/ 12 w 41"/>
                  <a:gd name="T7" fmla="*/ 6 h 61"/>
                  <a:gd name="T8" fmla="*/ 40 w 41"/>
                  <a:gd name="T9" fmla="*/ 28 h 61"/>
                  <a:gd name="T10" fmla="*/ 40 w 41"/>
                  <a:gd name="T11" fmla="*/ 28 h 61"/>
                  <a:gd name="T12" fmla="*/ 41 w 41"/>
                  <a:gd name="T13" fmla="*/ 28 h 61"/>
                  <a:gd name="T14" fmla="*/ 31 w 41"/>
                  <a:gd name="T15" fmla="*/ 34 h 61"/>
                  <a:gd name="T16" fmla="*/ 7 w 41"/>
                  <a:gd name="T17" fmla="*/ 12 h 61"/>
                  <a:gd name="T18" fmla="*/ 7 w 41"/>
                  <a:gd name="T19" fmla="*/ 12 h 61"/>
                  <a:gd name="T20" fmla="*/ 7 w 41"/>
                  <a:gd name="T21" fmla="*/ 12 h 61"/>
                  <a:gd name="T22" fmla="*/ 1 w 41"/>
                  <a:gd name="T2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61">
                    <a:moveTo>
                      <a:pt x="1" y="61"/>
                    </a:moveTo>
                    <a:cubicBezTo>
                      <a:pt x="3" y="43"/>
                      <a:pt x="0" y="31"/>
                      <a:pt x="1" y="19"/>
                    </a:cubicBezTo>
                    <a:cubicBezTo>
                      <a:pt x="1" y="10"/>
                      <a:pt x="4" y="0"/>
                      <a:pt x="7" y="0"/>
                    </a:cubicBezTo>
                    <a:cubicBezTo>
                      <a:pt x="9" y="0"/>
                      <a:pt x="11" y="1"/>
                      <a:pt x="12" y="6"/>
                    </a:cubicBezTo>
                    <a:cubicBezTo>
                      <a:pt x="21" y="28"/>
                      <a:pt x="37" y="28"/>
                      <a:pt x="40" y="28"/>
                    </a:cubicBezTo>
                    <a:lnTo>
                      <a:pt x="40" y="28"/>
                    </a:lnTo>
                    <a:lnTo>
                      <a:pt x="41" y="28"/>
                    </a:lnTo>
                    <a:cubicBezTo>
                      <a:pt x="38" y="33"/>
                      <a:pt x="35" y="34"/>
                      <a:pt x="31" y="34"/>
                    </a:cubicBezTo>
                    <a:cubicBezTo>
                      <a:pt x="20" y="34"/>
                      <a:pt x="7" y="13"/>
                      <a:pt x="7" y="12"/>
                    </a:cubicBezTo>
                    <a:lnTo>
                      <a:pt x="7" y="12"/>
                    </a:lnTo>
                    <a:lnTo>
                      <a:pt x="7" y="12"/>
                    </a:lnTo>
                    <a:cubicBezTo>
                      <a:pt x="7" y="13"/>
                      <a:pt x="13" y="41"/>
                      <a:pt x="1" y="61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50" name="Picture 21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575" y="5794375"/>
                <a:ext cx="14288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Freeform 219"/>
              <p:cNvSpPr>
                <a:spLocks/>
              </p:cNvSpPr>
              <p:nvPr/>
            </p:nvSpPr>
            <p:spPr bwMode="auto">
              <a:xfrm>
                <a:off x="5364163" y="5794375"/>
                <a:ext cx="17463" cy="25400"/>
              </a:xfrm>
              <a:custGeom>
                <a:avLst/>
                <a:gdLst>
                  <a:gd name="T0" fmla="*/ 0 w 32"/>
                  <a:gd name="T1" fmla="*/ 49 h 49"/>
                  <a:gd name="T2" fmla="*/ 0 w 32"/>
                  <a:gd name="T3" fmla="*/ 15 h 49"/>
                  <a:gd name="T4" fmla="*/ 4 w 32"/>
                  <a:gd name="T5" fmla="*/ 0 h 49"/>
                  <a:gd name="T6" fmla="*/ 7 w 32"/>
                  <a:gd name="T7" fmla="*/ 4 h 49"/>
                  <a:gd name="T8" fmla="*/ 32 w 32"/>
                  <a:gd name="T9" fmla="*/ 27 h 49"/>
                  <a:gd name="T10" fmla="*/ 28 w 32"/>
                  <a:gd name="T11" fmla="*/ 28 h 49"/>
                  <a:gd name="T12" fmla="*/ 8 w 32"/>
                  <a:gd name="T13" fmla="*/ 10 h 49"/>
                  <a:gd name="T14" fmla="*/ 8 w 32"/>
                  <a:gd name="T15" fmla="*/ 10 h 49"/>
                  <a:gd name="T16" fmla="*/ 8 w 32"/>
                  <a:gd name="T17" fmla="*/ 10 h 49"/>
                  <a:gd name="T18" fmla="*/ 8 w 32"/>
                  <a:gd name="T19" fmla="*/ 10 h 49"/>
                  <a:gd name="T20" fmla="*/ 8 w 32"/>
                  <a:gd name="T21" fmla="*/ 10 h 49"/>
                  <a:gd name="T22" fmla="*/ 8 w 32"/>
                  <a:gd name="T23" fmla="*/ 11 h 49"/>
                  <a:gd name="T24" fmla="*/ 8 w 32"/>
                  <a:gd name="T25" fmla="*/ 11 h 49"/>
                  <a:gd name="T26" fmla="*/ 8 w 32"/>
                  <a:gd name="T27" fmla="*/ 11 h 49"/>
                  <a:gd name="T28" fmla="*/ 8 w 32"/>
                  <a:gd name="T29" fmla="*/ 11 h 49"/>
                  <a:gd name="T30" fmla="*/ 8 w 32"/>
                  <a:gd name="T31" fmla="*/ 11 h 49"/>
                  <a:gd name="T32" fmla="*/ 8 w 32"/>
                  <a:gd name="T33" fmla="*/ 11 h 49"/>
                  <a:gd name="T34" fmla="*/ 8 w 32"/>
                  <a:gd name="T35" fmla="*/ 11 h 49"/>
                  <a:gd name="T36" fmla="*/ 8 w 32"/>
                  <a:gd name="T37" fmla="*/ 11 h 49"/>
                  <a:gd name="T38" fmla="*/ 0 w 32"/>
                  <a:gd name="T3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49">
                    <a:moveTo>
                      <a:pt x="0" y="49"/>
                    </a:moveTo>
                    <a:cubicBezTo>
                      <a:pt x="3" y="43"/>
                      <a:pt x="1" y="26"/>
                      <a:pt x="0" y="15"/>
                    </a:cubicBezTo>
                    <a:cubicBezTo>
                      <a:pt x="0" y="8"/>
                      <a:pt x="2" y="0"/>
                      <a:pt x="4" y="0"/>
                    </a:cubicBezTo>
                    <a:cubicBezTo>
                      <a:pt x="5" y="0"/>
                      <a:pt x="6" y="1"/>
                      <a:pt x="7" y="4"/>
                    </a:cubicBezTo>
                    <a:cubicBezTo>
                      <a:pt x="11" y="13"/>
                      <a:pt x="32" y="27"/>
                      <a:pt x="32" y="27"/>
                    </a:cubicBezTo>
                    <a:cubicBezTo>
                      <a:pt x="31" y="28"/>
                      <a:pt x="29" y="28"/>
                      <a:pt x="28" y="28"/>
                    </a:cubicBezTo>
                    <a:cubicBezTo>
                      <a:pt x="13" y="28"/>
                      <a:pt x="8" y="10"/>
                      <a:pt x="8" y="10"/>
                    </a:cubicBezTo>
                    <a:lnTo>
                      <a:pt x="8" y="10"/>
                    </a:lnTo>
                    <a:lnTo>
                      <a:pt x="8" y="10"/>
                    </a:ln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lnTo>
                      <a:pt x="8" y="11"/>
                    </a:lnTo>
                    <a:cubicBezTo>
                      <a:pt x="10" y="23"/>
                      <a:pt x="6" y="38"/>
                      <a:pt x="0" y="49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220"/>
              <p:cNvSpPr>
                <a:spLocks/>
              </p:cNvSpPr>
              <p:nvPr/>
            </p:nvSpPr>
            <p:spPr bwMode="auto">
              <a:xfrm>
                <a:off x="5334000" y="5803900"/>
                <a:ext cx="11113" cy="28575"/>
              </a:xfrm>
              <a:custGeom>
                <a:avLst/>
                <a:gdLst>
                  <a:gd name="T0" fmla="*/ 0 w 22"/>
                  <a:gd name="T1" fmla="*/ 54 h 54"/>
                  <a:gd name="T2" fmla="*/ 0 w 22"/>
                  <a:gd name="T3" fmla="*/ 53 h 54"/>
                  <a:gd name="T4" fmla="*/ 3 w 22"/>
                  <a:gd name="T5" fmla="*/ 17 h 54"/>
                  <a:gd name="T6" fmla="*/ 14 w 22"/>
                  <a:gd name="T7" fmla="*/ 0 h 54"/>
                  <a:gd name="T8" fmla="*/ 16 w 22"/>
                  <a:gd name="T9" fmla="*/ 2 h 54"/>
                  <a:gd name="T10" fmla="*/ 22 w 22"/>
                  <a:gd name="T11" fmla="*/ 39 h 54"/>
                  <a:gd name="T12" fmla="*/ 12 w 22"/>
                  <a:gd name="T13" fmla="*/ 10 h 54"/>
                  <a:gd name="T14" fmla="*/ 0 w 22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lnTo>
                      <a:pt x="0" y="53"/>
                    </a:lnTo>
                    <a:cubicBezTo>
                      <a:pt x="4" y="48"/>
                      <a:pt x="2" y="27"/>
                      <a:pt x="3" y="17"/>
                    </a:cubicBezTo>
                    <a:cubicBezTo>
                      <a:pt x="4" y="9"/>
                      <a:pt x="11" y="0"/>
                      <a:pt x="14" y="0"/>
                    </a:cubicBezTo>
                    <a:cubicBezTo>
                      <a:pt x="15" y="0"/>
                      <a:pt x="15" y="0"/>
                      <a:pt x="16" y="2"/>
                    </a:cubicBezTo>
                    <a:cubicBezTo>
                      <a:pt x="17" y="9"/>
                      <a:pt x="22" y="38"/>
                      <a:pt x="22" y="39"/>
                    </a:cubicBezTo>
                    <a:cubicBezTo>
                      <a:pt x="14" y="30"/>
                      <a:pt x="12" y="15"/>
                      <a:pt x="12" y="10"/>
                    </a:cubicBezTo>
                    <a:cubicBezTo>
                      <a:pt x="12" y="16"/>
                      <a:pt x="12" y="38"/>
                      <a:pt x="0" y="54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221"/>
              <p:cNvSpPr>
                <a:spLocks/>
              </p:cNvSpPr>
              <p:nvPr/>
            </p:nvSpPr>
            <p:spPr bwMode="auto">
              <a:xfrm>
                <a:off x="5294313" y="5815013"/>
                <a:ext cx="17463" cy="28575"/>
              </a:xfrm>
              <a:custGeom>
                <a:avLst/>
                <a:gdLst>
                  <a:gd name="T0" fmla="*/ 0 w 33"/>
                  <a:gd name="T1" fmla="*/ 55 h 55"/>
                  <a:gd name="T2" fmla="*/ 12 w 33"/>
                  <a:gd name="T3" fmla="*/ 15 h 55"/>
                  <a:gd name="T4" fmla="*/ 24 w 33"/>
                  <a:gd name="T5" fmla="*/ 0 h 55"/>
                  <a:gd name="T6" fmla="*/ 26 w 33"/>
                  <a:gd name="T7" fmla="*/ 7 h 55"/>
                  <a:gd name="T8" fmla="*/ 33 w 33"/>
                  <a:gd name="T9" fmla="*/ 47 h 55"/>
                  <a:gd name="T10" fmla="*/ 18 w 33"/>
                  <a:gd name="T11" fmla="*/ 19 h 55"/>
                  <a:gd name="T12" fmla="*/ 0 w 33"/>
                  <a:gd name="T1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55">
                    <a:moveTo>
                      <a:pt x="0" y="55"/>
                    </a:moveTo>
                    <a:cubicBezTo>
                      <a:pt x="3" y="53"/>
                      <a:pt x="10" y="27"/>
                      <a:pt x="12" y="15"/>
                    </a:cubicBezTo>
                    <a:cubicBezTo>
                      <a:pt x="13" y="7"/>
                      <a:pt x="20" y="0"/>
                      <a:pt x="24" y="0"/>
                    </a:cubicBezTo>
                    <a:cubicBezTo>
                      <a:pt x="26" y="0"/>
                      <a:pt x="27" y="2"/>
                      <a:pt x="26" y="7"/>
                    </a:cubicBezTo>
                    <a:cubicBezTo>
                      <a:pt x="23" y="23"/>
                      <a:pt x="33" y="47"/>
                      <a:pt x="33" y="47"/>
                    </a:cubicBezTo>
                    <a:cubicBezTo>
                      <a:pt x="20" y="42"/>
                      <a:pt x="18" y="28"/>
                      <a:pt x="18" y="19"/>
                    </a:cubicBezTo>
                    <a:cubicBezTo>
                      <a:pt x="16" y="29"/>
                      <a:pt x="11" y="44"/>
                      <a:pt x="0" y="55"/>
                    </a:cubicBezTo>
                  </a:path>
                </a:pathLst>
              </a:custGeom>
              <a:solidFill>
                <a:srgbClr val="FDC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54" name="Picture 22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625" y="5756275"/>
                <a:ext cx="15875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223"/>
              <p:cNvSpPr>
                <a:spLocks/>
              </p:cNvSpPr>
              <p:nvPr/>
            </p:nvSpPr>
            <p:spPr bwMode="auto">
              <a:xfrm>
                <a:off x="5203825" y="5749925"/>
                <a:ext cx="66675" cy="73025"/>
              </a:xfrm>
              <a:custGeom>
                <a:avLst/>
                <a:gdLst>
                  <a:gd name="T0" fmla="*/ 110 w 130"/>
                  <a:gd name="T1" fmla="*/ 143 h 143"/>
                  <a:gd name="T2" fmla="*/ 111 w 130"/>
                  <a:gd name="T3" fmla="*/ 136 h 143"/>
                  <a:gd name="T4" fmla="*/ 115 w 130"/>
                  <a:gd name="T5" fmla="*/ 24 h 143"/>
                  <a:gd name="T6" fmla="*/ 115 w 130"/>
                  <a:gd name="T7" fmla="*/ 24 h 143"/>
                  <a:gd name="T8" fmla="*/ 115 w 130"/>
                  <a:gd name="T9" fmla="*/ 24 h 143"/>
                  <a:gd name="T10" fmla="*/ 115 w 130"/>
                  <a:gd name="T11" fmla="*/ 24 h 143"/>
                  <a:gd name="T12" fmla="*/ 115 w 130"/>
                  <a:gd name="T13" fmla="*/ 24 h 143"/>
                  <a:gd name="T14" fmla="*/ 115 w 130"/>
                  <a:gd name="T15" fmla="*/ 24 h 143"/>
                  <a:gd name="T16" fmla="*/ 115 w 130"/>
                  <a:gd name="T17" fmla="*/ 24 h 143"/>
                  <a:gd name="T18" fmla="*/ 0 w 130"/>
                  <a:gd name="T19" fmla="*/ 141 h 143"/>
                  <a:gd name="T20" fmla="*/ 104 w 130"/>
                  <a:gd name="T21" fmla="*/ 18 h 143"/>
                  <a:gd name="T22" fmla="*/ 123 w 130"/>
                  <a:gd name="T23" fmla="*/ 0 h 143"/>
                  <a:gd name="T24" fmla="*/ 129 w 130"/>
                  <a:gd name="T25" fmla="*/ 20 h 143"/>
                  <a:gd name="T26" fmla="*/ 110 w 130"/>
                  <a:gd name="T2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43">
                    <a:moveTo>
                      <a:pt x="110" y="143"/>
                    </a:moveTo>
                    <a:cubicBezTo>
                      <a:pt x="110" y="138"/>
                      <a:pt x="111" y="136"/>
                      <a:pt x="111" y="136"/>
                    </a:cubicBez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lnTo>
                      <a:pt x="115" y="24"/>
                    </a:lnTo>
                    <a:cubicBezTo>
                      <a:pt x="114" y="25"/>
                      <a:pt x="69" y="86"/>
                      <a:pt x="0" y="141"/>
                    </a:cubicBezTo>
                    <a:cubicBezTo>
                      <a:pt x="2" y="140"/>
                      <a:pt x="86" y="45"/>
                      <a:pt x="104" y="18"/>
                    </a:cubicBezTo>
                    <a:cubicBezTo>
                      <a:pt x="113" y="6"/>
                      <a:pt x="119" y="0"/>
                      <a:pt x="123" y="0"/>
                    </a:cubicBezTo>
                    <a:cubicBezTo>
                      <a:pt x="128" y="0"/>
                      <a:pt x="130" y="7"/>
                      <a:pt x="129" y="20"/>
                    </a:cubicBezTo>
                    <a:cubicBezTo>
                      <a:pt x="128" y="44"/>
                      <a:pt x="117" y="121"/>
                      <a:pt x="110" y="143"/>
                    </a:cubicBezTo>
                    <a:close/>
                  </a:path>
                </a:pathLst>
              </a:custGeom>
              <a:solidFill>
                <a:srgbClr val="FDC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224"/>
              <p:cNvSpPr>
                <a:spLocks/>
              </p:cNvSpPr>
              <p:nvPr/>
            </p:nvSpPr>
            <p:spPr bwMode="auto">
              <a:xfrm>
                <a:off x="3973513" y="5024438"/>
                <a:ext cx="1403350" cy="1100138"/>
              </a:xfrm>
              <a:custGeom>
                <a:avLst/>
                <a:gdLst>
                  <a:gd name="T0" fmla="*/ 503 w 2736"/>
                  <a:gd name="T1" fmla="*/ 532 h 2147"/>
                  <a:gd name="T2" fmla="*/ 418 w 2736"/>
                  <a:gd name="T3" fmla="*/ 872 h 2147"/>
                  <a:gd name="T4" fmla="*/ 229 w 2736"/>
                  <a:gd name="T5" fmla="*/ 1477 h 2147"/>
                  <a:gd name="T6" fmla="*/ 45 w 2736"/>
                  <a:gd name="T7" fmla="*/ 1558 h 2147"/>
                  <a:gd name="T8" fmla="*/ 136 w 2736"/>
                  <a:gd name="T9" fmla="*/ 1598 h 2147"/>
                  <a:gd name="T10" fmla="*/ 43 w 2736"/>
                  <a:gd name="T11" fmla="*/ 1722 h 2147"/>
                  <a:gd name="T12" fmla="*/ 199 w 2736"/>
                  <a:gd name="T13" fmla="*/ 1687 h 2147"/>
                  <a:gd name="T14" fmla="*/ 149 w 2736"/>
                  <a:gd name="T15" fmla="*/ 1814 h 2147"/>
                  <a:gd name="T16" fmla="*/ 322 w 2736"/>
                  <a:gd name="T17" fmla="*/ 1750 h 2147"/>
                  <a:gd name="T18" fmla="*/ 305 w 2736"/>
                  <a:gd name="T19" fmla="*/ 1949 h 2147"/>
                  <a:gd name="T20" fmla="*/ 518 w 2736"/>
                  <a:gd name="T21" fmla="*/ 1744 h 2147"/>
                  <a:gd name="T22" fmla="*/ 638 w 2736"/>
                  <a:gd name="T23" fmla="*/ 1899 h 2147"/>
                  <a:gd name="T24" fmla="*/ 652 w 2736"/>
                  <a:gd name="T25" fmla="*/ 1666 h 2147"/>
                  <a:gd name="T26" fmla="*/ 907 w 2736"/>
                  <a:gd name="T27" fmla="*/ 1226 h 2147"/>
                  <a:gd name="T28" fmla="*/ 1042 w 2736"/>
                  <a:gd name="T29" fmla="*/ 865 h 2147"/>
                  <a:gd name="T30" fmla="*/ 1652 w 2736"/>
                  <a:gd name="T31" fmla="*/ 1177 h 2147"/>
                  <a:gd name="T32" fmla="*/ 1737 w 2736"/>
                  <a:gd name="T33" fmla="*/ 1630 h 2147"/>
                  <a:gd name="T34" fmla="*/ 1786 w 2736"/>
                  <a:gd name="T35" fmla="*/ 1892 h 2147"/>
                  <a:gd name="T36" fmla="*/ 1722 w 2736"/>
                  <a:gd name="T37" fmla="*/ 2041 h 2147"/>
                  <a:gd name="T38" fmla="*/ 1900 w 2736"/>
                  <a:gd name="T39" fmla="*/ 1970 h 2147"/>
                  <a:gd name="T40" fmla="*/ 2055 w 2736"/>
                  <a:gd name="T41" fmla="*/ 2126 h 2147"/>
                  <a:gd name="T42" fmla="*/ 2048 w 2736"/>
                  <a:gd name="T43" fmla="*/ 2013 h 2147"/>
                  <a:gd name="T44" fmla="*/ 2211 w 2736"/>
                  <a:gd name="T45" fmla="*/ 2119 h 2147"/>
                  <a:gd name="T46" fmla="*/ 2176 w 2736"/>
                  <a:gd name="T47" fmla="*/ 2006 h 2147"/>
                  <a:gd name="T48" fmla="*/ 2360 w 2736"/>
                  <a:gd name="T49" fmla="*/ 2084 h 2147"/>
                  <a:gd name="T50" fmla="*/ 2282 w 2736"/>
                  <a:gd name="T51" fmla="*/ 1949 h 2147"/>
                  <a:gd name="T52" fmla="*/ 2459 w 2736"/>
                  <a:gd name="T53" fmla="*/ 1970 h 2147"/>
                  <a:gd name="T54" fmla="*/ 2304 w 2736"/>
                  <a:gd name="T55" fmla="*/ 1843 h 2147"/>
                  <a:gd name="T56" fmla="*/ 2282 w 2736"/>
                  <a:gd name="T57" fmla="*/ 1248 h 2147"/>
                  <a:gd name="T58" fmla="*/ 2736 w 2736"/>
                  <a:gd name="T59" fmla="*/ 1007 h 2147"/>
                  <a:gd name="T60" fmla="*/ 2289 w 2736"/>
                  <a:gd name="T61" fmla="*/ 177 h 2147"/>
                  <a:gd name="T62" fmla="*/ 1864 w 2736"/>
                  <a:gd name="T63" fmla="*/ 14 h 2147"/>
                  <a:gd name="T64" fmla="*/ 1269 w 2736"/>
                  <a:gd name="T65" fmla="*/ 71 h 2147"/>
                  <a:gd name="T66" fmla="*/ 503 w 2736"/>
                  <a:gd name="T67" fmla="*/ 532 h 2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6" h="2147">
                    <a:moveTo>
                      <a:pt x="503" y="532"/>
                    </a:moveTo>
                    <a:cubicBezTo>
                      <a:pt x="503" y="532"/>
                      <a:pt x="472" y="803"/>
                      <a:pt x="418" y="872"/>
                    </a:cubicBezTo>
                    <a:cubicBezTo>
                      <a:pt x="320" y="997"/>
                      <a:pt x="248" y="1316"/>
                      <a:pt x="229" y="1477"/>
                    </a:cubicBezTo>
                    <a:cubicBezTo>
                      <a:pt x="229" y="1477"/>
                      <a:pt x="56" y="1526"/>
                      <a:pt x="45" y="1558"/>
                    </a:cubicBezTo>
                    <a:cubicBezTo>
                      <a:pt x="19" y="1637"/>
                      <a:pt x="136" y="1598"/>
                      <a:pt x="136" y="1598"/>
                    </a:cubicBezTo>
                    <a:cubicBezTo>
                      <a:pt x="136" y="1598"/>
                      <a:pt x="0" y="1687"/>
                      <a:pt x="43" y="1722"/>
                    </a:cubicBezTo>
                    <a:cubicBezTo>
                      <a:pt x="85" y="1758"/>
                      <a:pt x="199" y="1687"/>
                      <a:pt x="199" y="1687"/>
                    </a:cubicBezTo>
                    <a:cubicBezTo>
                      <a:pt x="199" y="1687"/>
                      <a:pt x="100" y="1786"/>
                      <a:pt x="149" y="1814"/>
                    </a:cubicBezTo>
                    <a:cubicBezTo>
                      <a:pt x="199" y="1843"/>
                      <a:pt x="322" y="1750"/>
                      <a:pt x="322" y="1750"/>
                    </a:cubicBezTo>
                    <a:cubicBezTo>
                      <a:pt x="322" y="1750"/>
                      <a:pt x="229" y="1940"/>
                      <a:pt x="305" y="1949"/>
                    </a:cubicBezTo>
                    <a:cubicBezTo>
                      <a:pt x="399" y="1961"/>
                      <a:pt x="518" y="1744"/>
                      <a:pt x="518" y="1744"/>
                    </a:cubicBezTo>
                    <a:cubicBezTo>
                      <a:pt x="518" y="1744"/>
                      <a:pt x="546" y="1885"/>
                      <a:pt x="638" y="1899"/>
                    </a:cubicBezTo>
                    <a:cubicBezTo>
                      <a:pt x="730" y="1914"/>
                      <a:pt x="652" y="1666"/>
                      <a:pt x="652" y="1666"/>
                    </a:cubicBezTo>
                    <a:cubicBezTo>
                      <a:pt x="652" y="1666"/>
                      <a:pt x="886" y="1354"/>
                      <a:pt x="907" y="1226"/>
                    </a:cubicBezTo>
                    <a:cubicBezTo>
                      <a:pt x="929" y="1099"/>
                      <a:pt x="1042" y="865"/>
                      <a:pt x="1042" y="865"/>
                    </a:cubicBezTo>
                    <a:cubicBezTo>
                      <a:pt x="1042" y="865"/>
                      <a:pt x="1403" y="1106"/>
                      <a:pt x="1652" y="1177"/>
                    </a:cubicBezTo>
                    <a:cubicBezTo>
                      <a:pt x="1652" y="1177"/>
                      <a:pt x="1730" y="1552"/>
                      <a:pt x="1737" y="1630"/>
                    </a:cubicBezTo>
                    <a:cubicBezTo>
                      <a:pt x="1744" y="1708"/>
                      <a:pt x="1786" y="1892"/>
                      <a:pt x="1786" y="1892"/>
                    </a:cubicBezTo>
                    <a:cubicBezTo>
                      <a:pt x="1786" y="1892"/>
                      <a:pt x="1652" y="1992"/>
                      <a:pt x="1722" y="2041"/>
                    </a:cubicBezTo>
                    <a:cubicBezTo>
                      <a:pt x="1793" y="2091"/>
                      <a:pt x="1900" y="1970"/>
                      <a:pt x="1900" y="1970"/>
                    </a:cubicBezTo>
                    <a:cubicBezTo>
                      <a:pt x="1900" y="1970"/>
                      <a:pt x="1999" y="2133"/>
                      <a:pt x="2055" y="2126"/>
                    </a:cubicBezTo>
                    <a:cubicBezTo>
                      <a:pt x="2112" y="2119"/>
                      <a:pt x="2048" y="2013"/>
                      <a:pt x="2048" y="2013"/>
                    </a:cubicBezTo>
                    <a:cubicBezTo>
                      <a:pt x="2048" y="2013"/>
                      <a:pt x="2169" y="2147"/>
                      <a:pt x="2211" y="2119"/>
                    </a:cubicBezTo>
                    <a:cubicBezTo>
                      <a:pt x="2254" y="2091"/>
                      <a:pt x="2176" y="2006"/>
                      <a:pt x="2176" y="2006"/>
                    </a:cubicBezTo>
                    <a:cubicBezTo>
                      <a:pt x="2176" y="2006"/>
                      <a:pt x="2360" y="2140"/>
                      <a:pt x="2360" y="2084"/>
                    </a:cubicBezTo>
                    <a:cubicBezTo>
                      <a:pt x="2360" y="2027"/>
                      <a:pt x="2282" y="1949"/>
                      <a:pt x="2282" y="1949"/>
                    </a:cubicBezTo>
                    <a:cubicBezTo>
                      <a:pt x="2282" y="1949"/>
                      <a:pt x="2472" y="2040"/>
                      <a:pt x="2459" y="1970"/>
                    </a:cubicBezTo>
                    <a:cubicBezTo>
                      <a:pt x="2449" y="1910"/>
                      <a:pt x="2304" y="1843"/>
                      <a:pt x="2304" y="1843"/>
                    </a:cubicBezTo>
                    <a:cubicBezTo>
                      <a:pt x="2304" y="1843"/>
                      <a:pt x="2325" y="1333"/>
                      <a:pt x="2282" y="1248"/>
                    </a:cubicBezTo>
                    <a:cubicBezTo>
                      <a:pt x="2282" y="1248"/>
                      <a:pt x="2637" y="1106"/>
                      <a:pt x="2736" y="1007"/>
                    </a:cubicBezTo>
                    <a:cubicBezTo>
                      <a:pt x="2736" y="1007"/>
                      <a:pt x="2587" y="355"/>
                      <a:pt x="2289" y="177"/>
                    </a:cubicBezTo>
                    <a:cubicBezTo>
                      <a:pt x="1992" y="0"/>
                      <a:pt x="1864" y="14"/>
                      <a:pt x="1864" y="14"/>
                    </a:cubicBezTo>
                    <a:cubicBezTo>
                      <a:pt x="1864" y="14"/>
                      <a:pt x="1467" y="14"/>
                      <a:pt x="1269" y="71"/>
                    </a:cubicBezTo>
                    <a:cubicBezTo>
                      <a:pt x="1070" y="128"/>
                      <a:pt x="503" y="291"/>
                      <a:pt x="503" y="532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225"/>
              <p:cNvSpPr>
                <a:spLocks/>
              </p:cNvSpPr>
              <p:nvPr/>
            </p:nvSpPr>
            <p:spPr bwMode="auto">
              <a:xfrm>
                <a:off x="5133975" y="5105400"/>
                <a:ext cx="14288" cy="9525"/>
              </a:xfrm>
              <a:custGeom>
                <a:avLst/>
                <a:gdLst>
                  <a:gd name="T0" fmla="*/ 28 w 28"/>
                  <a:gd name="T1" fmla="*/ 17 h 17"/>
                  <a:gd name="T2" fmla="*/ 0 w 28"/>
                  <a:gd name="T3" fmla="*/ 0 h 17"/>
                  <a:gd name="T4" fmla="*/ 0 w 28"/>
                  <a:gd name="T5" fmla="*/ 0 h 17"/>
                  <a:gd name="T6" fmla="*/ 28 w 2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7">
                    <a:moveTo>
                      <a:pt x="28" y="17"/>
                    </a:moveTo>
                    <a:cubicBezTo>
                      <a:pt x="19" y="12"/>
                      <a:pt x="9" y="6"/>
                      <a:pt x="0" y="0"/>
                    </a:cubicBezTo>
                    <a:lnTo>
                      <a:pt x="0" y="0"/>
                    </a:lnTo>
                    <a:cubicBezTo>
                      <a:pt x="9" y="6"/>
                      <a:pt x="19" y="12"/>
                      <a:pt x="28" y="17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226"/>
              <p:cNvSpPr>
                <a:spLocks/>
              </p:cNvSpPr>
              <p:nvPr/>
            </p:nvSpPr>
            <p:spPr bwMode="auto">
              <a:xfrm>
                <a:off x="5118100" y="5105400"/>
                <a:ext cx="247650" cy="558800"/>
              </a:xfrm>
              <a:custGeom>
                <a:avLst/>
                <a:gdLst>
                  <a:gd name="T0" fmla="*/ 50 w 483"/>
                  <a:gd name="T1" fmla="*/ 1088 h 1088"/>
                  <a:gd name="T2" fmla="*/ 29 w 483"/>
                  <a:gd name="T3" fmla="*/ 837 h 1088"/>
                  <a:gd name="T4" fmla="*/ 42 w 483"/>
                  <a:gd name="T5" fmla="*/ 870 h 1088"/>
                  <a:gd name="T6" fmla="*/ 83 w 483"/>
                  <a:gd name="T7" fmla="*/ 995 h 1088"/>
                  <a:gd name="T8" fmla="*/ 88 w 483"/>
                  <a:gd name="T9" fmla="*/ 997 h 1088"/>
                  <a:gd name="T10" fmla="*/ 396 w 483"/>
                  <a:gd name="T11" fmla="*/ 866 h 1088"/>
                  <a:gd name="T12" fmla="*/ 0 w 483"/>
                  <a:gd name="T13" fmla="*/ 33 h 1088"/>
                  <a:gd name="T14" fmla="*/ 29 w 483"/>
                  <a:gd name="T15" fmla="*/ 0 h 1088"/>
                  <a:gd name="T16" fmla="*/ 57 w 483"/>
                  <a:gd name="T17" fmla="*/ 17 h 1088"/>
                  <a:gd name="T18" fmla="*/ 57 w 483"/>
                  <a:gd name="T19" fmla="*/ 17 h 1088"/>
                  <a:gd name="T20" fmla="*/ 266 w 483"/>
                  <a:gd name="T21" fmla="*/ 243 h 1088"/>
                  <a:gd name="T22" fmla="*/ 396 w 483"/>
                  <a:gd name="T23" fmla="*/ 507 h 1088"/>
                  <a:gd name="T24" fmla="*/ 396 w 483"/>
                  <a:gd name="T25" fmla="*/ 508 h 1088"/>
                  <a:gd name="T26" fmla="*/ 444 w 483"/>
                  <a:gd name="T27" fmla="*/ 641 h 1088"/>
                  <a:gd name="T28" fmla="*/ 440 w 483"/>
                  <a:gd name="T29" fmla="*/ 896 h 1088"/>
                  <a:gd name="T30" fmla="*/ 401 w 483"/>
                  <a:gd name="T31" fmla="*/ 920 h 1088"/>
                  <a:gd name="T32" fmla="*/ 389 w 483"/>
                  <a:gd name="T33" fmla="*/ 927 h 1088"/>
                  <a:gd name="T34" fmla="*/ 50 w 483"/>
                  <a:gd name="T35" fmla="*/ 1088 h 1088"/>
                  <a:gd name="T36" fmla="*/ 50 w 483"/>
                  <a:gd name="T37" fmla="*/ 1088 h 1088"/>
                  <a:gd name="T38" fmla="*/ 50 w 483"/>
                  <a:gd name="T39" fmla="*/ 108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" h="1088">
                    <a:moveTo>
                      <a:pt x="50" y="1088"/>
                    </a:moveTo>
                    <a:cubicBezTo>
                      <a:pt x="50" y="1088"/>
                      <a:pt x="42" y="870"/>
                      <a:pt x="29" y="837"/>
                    </a:cubicBezTo>
                    <a:cubicBezTo>
                      <a:pt x="34" y="850"/>
                      <a:pt x="42" y="870"/>
                      <a:pt x="42" y="870"/>
                    </a:cubicBezTo>
                    <a:cubicBezTo>
                      <a:pt x="42" y="870"/>
                      <a:pt x="83" y="979"/>
                      <a:pt x="83" y="995"/>
                    </a:cubicBezTo>
                    <a:cubicBezTo>
                      <a:pt x="83" y="997"/>
                      <a:pt x="85" y="997"/>
                      <a:pt x="88" y="997"/>
                    </a:cubicBezTo>
                    <a:cubicBezTo>
                      <a:pt x="123" y="997"/>
                      <a:pt x="365" y="905"/>
                      <a:pt x="396" y="866"/>
                    </a:cubicBezTo>
                    <a:cubicBezTo>
                      <a:pt x="426" y="828"/>
                      <a:pt x="408" y="361"/>
                      <a:pt x="0" y="33"/>
                    </a:cubicBezTo>
                    <a:cubicBezTo>
                      <a:pt x="10" y="23"/>
                      <a:pt x="19" y="12"/>
                      <a:pt x="29" y="0"/>
                    </a:cubicBezTo>
                    <a:cubicBezTo>
                      <a:pt x="38" y="6"/>
                      <a:pt x="48" y="12"/>
                      <a:pt x="57" y="17"/>
                    </a:cubicBezTo>
                    <a:lnTo>
                      <a:pt x="57" y="17"/>
                    </a:lnTo>
                    <a:cubicBezTo>
                      <a:pt x="138" y="65"/>
                      <a:pt x="207" y="148"/>
                      <a:pt x="266" y="243"/>
                    </a:cubicBezTo>
                    <a:cubicBezTo>
                      <a:pt x="322" y="335"/>
                      <a:pt x="359" y="430"/>
                      <a:pt x="396" y="507"/>
                    </a:cubicBezTo>
                    <a:cubicBezTo>
                      <a:pt x="396" y="507"/>
                      <a:pt x="396" y="508"/>
                      <a:pt x="396" y="508"/>
                    </a:cubicBezTo>
                    <a:cubicBezTo>
                      <a:pt x="415" y="555"/>
                      <a:pt x="431" y="600"/>
                      <a:pt x="444" y="641"/>
                    </a:cubicBezTo>
                    <a:cubicBezTo>
                      <a:pt x="483" y="798"/>
                      <a:pt x="441" y="894"/>
                      <a:pt x="440" y="896"/>
                    </a:cubicBezTo>
                    <a:cubicBezTo>
                      <a:pt x="428" y="904"/>
                      <a:pt x="415" y="912"/>
                      <a:pt x="401" y="920"/>
                    </a:cubicBezTo>
                    <a:cubicBezTo>
                      <a:pt x="397" y="923"/>
                      <a:pt x="393" y="925"/>
                      <a:pt x="389" y="927"/>
                    </a:cubicBezTo>
                    <a:cubicBezTo>
                      <a:pt x="247" y="1009"/>
                      <a:pt x="50" y="1088"/>
                      <a:pt x="50" y="1088"/>
                    </a:cubicBezTo>
                    <a:lnTo>
                      <a:pt x="50" y="1088"/>
                    </a:lnTo>
                    <a:lnTo>
                      <a:pt x="50" y="1088"/>
                    </a:ln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227"/>
              <p:cNvSpPr>
                <a:spLocks/>
              </p:cNvSpPr>
              <p:nvPr/>
            </p:nvSpPr>
            <p:spPr bwMode="auto">
              <a:xfrm>
                <a:off x="4508500" y="5368925"/>
                <a:ext cx="371475" cy="258763"/>
              </a:xfrm>
              <a:custGeom>
                <a:avLst/>
                <a:gdLst>
                  <a:gd name="T0" fmla="*/ 610 w 725"/>
                  <a:gd name="T1" fmla="*/ 504 h 504"/>
                  <a:gd name="T2" fmla="*/ 0 w 725"/>
                  <a:gd name="T3" fmla="*/ 192 h 504"/>
                  <a:gd name="T4" fmla="*/ 65 w 725"/>
                  <a:gd name="T5" fmla="*/ 3 h 504"/>
                  <a:gd name="T6" fmla="*/ 68 w 725"/>
                  <a:gd name="T7" fmla="*/ 0 h 504"/>
                  <a:gd name="T8" fmla="*/ 203 w 725"/>
                  <a:gd name="T9" fmla="*/ 257 h 504"/>
                  <a:gd name="T10" fmla="*/ 435 w 725"/>
                  <a:gd name="T11" fmla="*/ 340 h 504"/>
                  <a:gd name="T12" fmla="*/ 582 w 725"/>
                  <a:gd name="T13" fmla="*/ 216 h 504"/>
                  <a:gd name="T14" fmla="*/ 686 w 725"/>
                  <a:gd name="T15" fmla="*/ 41 h 504"/>
                  <a:gd name="T16" fmla="*/ 695 w 725"/>
                  <a:gd name="T17" fmla="*/ 39 h 504"/>
                  <a:gd name="T18" fmla="*/ 657 w 725"/>
                  <a:gd name="T19" fmla="*/ 107 h 504"/>
                  <a:gd name="T20" fmla="*/ 610 w 725"/>
                  <a:gd name="T21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5" h="504">
                    <a:moveTo>
                      <a:pt x="610" y="504"/>
                    </a:moveTo>
                    <a:cubicBezTo>
                      <a:pt x="361" y="433"/>
                      <a:pt x="0" y="192"/>
                      <a:pt x="0" y="192"/>
                    </a:cubicBezTo>
                    <a:cubicBezTo>
                      <a:pt x="0" y="192"/>
                      <a:pt x="48" y="37"/>
                      <a:pt x="65" y="3"/>
                    </a:cubicBezTo>
                    <a:cubicBezTo>
                      <a:pt x="66" y="1"/>
                      <a:pt x="67" y="0"/>
                      <a:pt x="68" y="0"/>
                    </a:cubicBezTo>
                    <a:cubicBezTo>
                      <a:pt x="80" y="0"/>
                      <a:pt x="72" y="177"/>
                      <a:pt x="203" y="257"/>
                    </a:cubicBezTo>
                    <a:cubicBezTo>
                      <a:pt x="276" y="302"/>
                      <a:pt x="362" y="340"/>
                      <a:pt x="435" y="340"/>
                    </a:cubicBezTo>
                    <a:cubicBezTo>
                      <a:pt x="503" y="340"/>
                      <a:pt x="560" y="307"/>
                      <a:pt x="582" y="216"/>
                    </a:cubicBezTo>
                    <a:cubicBezTo>
                      <a:pt x="628" y="28"/>
                      <a:pt x="636" y="53"/>
                      <a:pt x="686" y="41"/>
                    </a:cubicBezTo>
                    <a:cubicBezTo>
                      <a:pt x="690" y="40"/>
                      <a:pt x="693" y="39"/>
                      <a:pt x="695" y="39"/>
                    </a:cubicBezTo>
                    <a:cubicBezTo>
                      <a:pt x="725" y="39"/>
                      <a:pt x="657" y="107"/>
                      <a:pt x="657" y="107"/>
                    </a:cubicBezTo>
                    <a:cubicBezTo>
                      <a:pt x="657" y="107"/>
                      <a:pt x="588" y="397"/>
                      <a:pt x="610" y="504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228"/>
              <p:cNvSpPr>
                <a:spLocks noEditPoints="1"/>
              </p:cNvSpPr>
              <p:nvPr/>
            </p:nvSpPr>
            <p:spPr bwMode="auto">
              <a:xfrm>
                <a:off x="4165600" y="5257800"/>
                <a:ext cx="76200" cy="250825"/>
              </a:xfrm>
              <a:custGeom>
                <a:avLst/>
                <a:gdLst>
                  <a:gd name="T0" fmla="*/ 129 w 148"/>
                  <a:gd name="T1" fmla="*/ 76 h 489"/>
                  <a:gd name="T2" fmla="*/ 129 w 148"/>
                  <a:gd name="T3" fmla="*/ 74 h 489"/>
                  <a:gd name="T4" fmla="*/ 129 w 148"/>
                  <a:gd name="T5" fmla="*/ 74 h 489"/>
                  <a:gd name="T6" fmla="*/ 129 w 148"/>
                  <a:gd name="T7" fmla="*/ 73 h 489"/>
                  <a:gd name="T8" fmla="*/ 130 w 148"/>
                  <a:gd name="T9" fmla="*/ 72 h 489"/>
                  <a:gd name="T10" fmla="*/ 130 w 148"/>
                  <a:gd name="T11" fmla="*/ 71 h 489"/>
                  <a:gd name="T12" fmla="*/ 130 w 148"/>
                  <a:gd name="T13" fmla="*/ 70 h 489"/>
                  <a:gd name="T14" fmla="*/ 130 w 148"/>
                  <a:gd name="T15" fmla="*/ 69 h 489"/>
                  <a:gd name="T16" fmla="*/ 130 w 148"/>
                  <a:gd name="T17" fmla="*/ 69 h 489"/>
                  <a:gd name="T18" fmla="*/ 130 w 148"/>
                  <a:gd name="T19" fmla="*/ 67 h 489"/>
                  <a:gd name="T20" fmla="*/ 130 w 148"/>
                  <a:gd name="T21" fmla="*/ 65 h 489"/>
                  <a:gd name="T22" fmla="*/ 130 w 148"/>
                  <a:gd name="T23" fmla="*/ 65 h 489"/>
                  <a:gd name="T24" fmla="*/ 130 w 148"/>
                  <a:gd name="T25" fmla="*/ 64 h 489"/>
                  <a:gd name="T26" fmla="*/ 130 w 148"/>
                  <a:gd name="T27" fmla="*/ 62 h 489"/>
                  <a:gd name="T28" fmla="*/ 130 w 148"/>
                  <a:gd name="T29" fmla="*/ 62 h 489"/>
                  <a:gd name="T30" fmla="*/ 130 w 148"/>
                  <a:gd name="T31" fmla="*/ 61 h 489"/>
                  <a:gd name="T32" fmla="*/ 130 w 148"/>
                  <a:gd name="T33" fmla="*/ 59 h 489"/>
                  <a:gd name="T34" fmla="*/ 130 w 148"/>
                  <a:gd name="T35" fmla="*/ 59 h 489"/>
                  <a:gd name="T36" fmla="*/ 131 w 148"/>
                  <a:gd name="T37" fmla="*/ 57 h 489"/>
                  <a:gd name="T38" fmla="*/ 131 w 148"/>
                  <a:gd name="T39" fmla="*/ 55 h 489"/>
                  <a:gd name="T40" fmla="*/ 131 w 148"/>
                  <a:gd name="T41" fmla="*/ 55 h 489"/>
                  <a:gd name="T42" fmla="*/ 131 w 148"/>
                  <a:gd name="T43" fmla="*/ 53 h 489"/>
                  <a:gd name="T44" fmla="*/ 132 w 148"/>
                  <a:gd name="T45" fmla="*/ 51 h 489"/>
                  <a:gd name="T46" fmla="*/ 132 w 148"/>
                  <a:gd name="T47" fmla="*/ 51 h 489"/>
                  <a:gd name="T48" fmla="*/ 132 w 148"/>
                  <a:gd name="T49" fmla="*/ 47 h 489"/>
                  <a:gd name="T50" fmla="*/ 133 w 148"/>
                  <a:gd name="T51" fmla="*/ 44 h 489"/>
                  <a:gd name="T52" fmla="*/ 133 w 148"/>
                  <a:gd name="T53" fmla="*/ 44 h 489"/>
                  <a:gd name="T54" fmla="*/ 133 w 148"/>
                  <a:gd name="T55" fmla="*/ 41 h 489"/>
                  <a:gd name="T56" fmla="*/ 134 w 148"/>
                  <a:gd name="T57" fmla="*/ 38 h 489"/>
                  <a:gd name="T58" fmla="*/ 134 w 148"/>
                  <a:gd name="T59" fmla="*/ 38 h 489"/>
                  <a:gd name="T60" fmla="*/ 135 w 148"/>
                  <a:gd name="T61" fmla="*/ 35 h 489"/>
                  <a:gd name="T62" fmla="*/ 136 w 148"/>
                  <a:gd name="T63" fmla="*/ 30 h 489"/>
                  <a:gd name="T64" fmla="*/ 136 w 148"/>
                  <a:gd name="T65" fmla="*/ 30 h 489"/>
                  <a:gd name="T66" fmla="*/ 137 w 148"/>
                  <a:gd name="T67" fmla="*/ 29 h 489"/>
                  <a:gd name="T68" fmla="*/ 137 w 148"/>
                  <a:gd name="T69" fmla="*/ 27 h 489"/>
                  <a:gd name="T70" fmla="*/ 137 w 148"/>
                  <a:gd name="T71" fmla="*/ 27 h 489"/>
                  <a:gd name="T72" fmla="*/ 138 w 148"/>
                  <a:gd name="T73" fmla="*/ 25 h 489"/>
                  <a:gd name="T74" fmla="*/ 138 w 148"/>
                  <a:gd name="T75" fmla="*/ 23 h 489"/>
                  <a:gd name="T76" fmla="*/ 138 w 148"/>
                  <a:gd name="T77" fmla="*/ 23 h 489"/>
                  <a:gd name="T78" fmla="*/ 139 w 148"/>
                  <a:gd name="T79" fmla="*/ 22 h 489"/>
                  <a:gd name="T80" fmla="*/ 139 w 148"/>
                  <a:gd name="T81" fmla="*/ 21 h 489"/>
                  <a:gd name="T82" fmla="*/ 139 w 148"/>
                  <a:gd name="T83" fmla="*/ 21 h 489"/>
                  <a:gd name="T84" fmla="*/ 140 w 148"/>
                  <a:gd name="T85" fmla="*/ 19 h 489"/>
                  <a:gd name="T86" fmla="*/ 141 w 148"/>
                  <a:gd name="T87" fmla="*/ 17 h 489"/>
                  <a:gd name="T88" fmla="*/ 141 w 148"/>
                  <a:gd name="T89" fmla="*/ 17 h 489"/>
                  <a:gd name="T90" fmla="*/ 141 w 148"/>
                  <a:gd name="T91" fmla="*/ 16 h 489"/>
                  <a:gd name="T92" fmla="*/ 142 w 148"/>
                  <a:gd name="T93" fmla="*/ 15 h 489"/>
                  <a:gd name="T94" fmla="*/ 142 w 148"/>
                  <a:gd name="T95" fmla="*/ 15 h 489"/>
                  <a:gd name="T96" fmla="*/ 142 w 148"/>
                  <a:gd name="T97" fmla="*/ 13 h 489"/>
                  <a:gd name="T98" fmla="*/ 143 w 148"/>
                  <a:gd name="T99" fmla="*/ 12 h 489"/>
                  <a:gd name="T100" fmla="*/ 143 w 148"/>
                  <a:gd name="T101" fmla="*/ 12 h 489"/>
                  <a:gd name="T102" fmla="*/ 143 w 148"/>
                  <a:gd name="T103" fmla="*/ 11 h 489"/>
                  <a:gd name="T104" fmla="*/ 144 w 148"/>
                  <a:gd name="T105" fmla="*/ 9 h 489"/>
                  <a:gd name="T106" fmla="*/ 144 w 148"/>
                  <a:gd name="T107" fmla="*/ 9 h 489"/>
                  <a:gd name="T108" fmla="*/ 145 w 148"/>
                  <a:gd name="T109" fmla="*/ 8 h 489"/>
                  <a:gd name="T110" fmla="*/ 145 w 148"/>
                  <a:gd name="T111" fmla="*/ 7 h 489"/>
                  <a:gd name="T112" fmla="*/ 145 w 148"/>
                  <a:gd name="T113" fmla="*/ 7 h 489"/>
                  <a:gd name="T114" fmla="*/ 146 w 148"/>
                  <a:gd name="T115" fmla="*/ 5 h 489"/>
                  <a:gd name="T116" fmla="*/ 146 w 148"/>
                  <a:gd name="T117" fmla="*/ 4 h 489"/>
                  <a:gd name="T118" fmla="*/ 146 w 148"/>
                  <a:gd name="T119" fmla="*/ 4 h 489"/>
                  <a:gd name="T120" fmla="*/ 147 w 148"/>
                  <a:gd name="T121" fmla="*/ 2 h 489"/>
                  <a:gd name="T122" fmla="*/ 148 w 148"/>
                  <a:gd name="T12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" h="489">
                    <a:moveTo>
                      <a:pt x="0" y="489"/>
                    </a:moveTo>
                    <a:cubicBezTo>
                      <a:pt x="15" y="453"/>
                      <a:pt x="31" y="428"/>
                      <a:pt x="44" y="416"/>
                    </a:cubicBezTo>
                    <a:cubicBezTo>
                      <a:pt x="29" y="436"/>
                      <a:pt x="14" y="460"/>
                      <a:pt x="0" y="489"/>
                    </a:cubicBezTo>
                    <a:close/>
                    <a:moveTo>
                      <a:pt x="129" y="76"/>
                    </a:moveTo>
                    <a:lnTo>
                      <a:pt x="129" y="75"/>
                    </a:lnTo>
                    <a:lnTo>
                      <a:pt x="129" y="76"/>
                    </a:lnTo>
                    <a:close/>
                    <a:moveTo>
                      <a:pt x="129" y="75"/>
                    </a:moveTo>
                    <a:cubicBezTo>
                      <a:pt x="129" y="75"/>
                      <a:pt x="129" y="75"/>
                      <a:pt x="129" y="74"/>
                    </a:cubicBezTo>
                    <a:cubicBezTo>
                      <a:pt x="129" y="75"/>
                      <a:pt x="129" y="75"/>
                      <a:pt x="129" y="75"/>
                    </a:cubicBezTo>
                    <a:close/>
                    <a:moveTo>
                      <a:pt x="129" y="74"/>
                    </a:moveTo>
                    <a:lnTo>
                      <a:pt x="129" y="74"/>
                    </a:lnTo>
                    <a:lnTo>
                      <a:pt x="129" y="74"/>
                    </a:lnTo>
                    <a:close/>
                    <a:moveTo>
                      <a:pt x="129" y="74"/>
                    </a:moveTo>
                    <a:cubicBezTo>
                      <a:pt x="129" y="73"/>
                      <a:pt x="129" y="73"/>
                      <a:pt x="129" y="73"/>
                    </a:cubicBezTo>
                    <a:cubicBezTo>
                      <a:pt x="129" y="73"/>
                      <a:pt x="129" y="73"/>
                      <a:pt x="129" y="74"/>
                    </a:cubicBezTo>
                    <a:close/>
                    <a:moveTo>
                      <a:pt x="129" y="73"/>
                    </a:moveTo>
                    <a:cubicBezTo>
                      <a:pt x="129" y="73"/>
                      <a:pt x="129" y="72"/>
                      <a:pt x="129" y="72"/>
                    </a:cubicBezTo>
                    <a:cubicBezTo>
                      <a:pt x="129" y="72"/>
                      <a:pt x="129" y="73"/>
                      <a:pt x="129" y="73"/>
                    </a:cubicBezTo>
                    <a:close/>
                    <a:moveTo>
                      <a:pt x="129" y="72"/>
                    </a:moveTo>
                    <a:cubicBezTo>
                      <a:pt x="129" y="72"/>
                      <a:pt x="129" y="72"/>
                      <a:pt x="130" y="72"/>
                    </a:cubicBezTo>
                    <a:cubicBezTo>
                      <a:pt x="129" y="72"/>
                      <a:pt x="129" y="72"/>
                      <a:pt x="129" y="72"/>
                    </a:cubicBezTo>
                    <a:close/>
                    <a:moveTo>
                      <a:pt x="130" y="71"/>
                    </a:move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71"/>
                      <a:pt x="130" y="71"/>
                      <a:pt x="130" y="71"/>
                    </a:cubicBezTo>
                    <a:close/>
                    <a:moveTo>
                      <a:pt x="130" y="71"/>
                    </a:moveTo>
                    <a:cubicBezTo>
                      <a:pt x="130" y="70"/>
                      <a:pt x="130" y="70"/>
                      <a:pt x="130" y="70"/>
                    </a:cubicBezTo>
                    <a:cubicBezTo>
                      <a:pt x="130" y="70"/>
                      <a:pt x="130" y="70"/>
                      <a:pt x="130" y="71"/>
                    </a:cubicBezTo>
                    <a:close/>
                    <a:moveTo>
                      <a:pt x="130" y="70"/>
                    </a:moveTo>
                    <a:cubicBezTo>
                      <a:pt x="130" y="70"/>
                      <a:pt x="130" y="70"/>
                      <a:pt x="130" y="69"/>
                    </a:cubicBezTo>
                    <a:cubicBezTo>
                      <a:pt x="130" y="70"/>
                      <a:pt x="130" y="70"/>
                      <a:pt x="130" y="70"/>
                    </a:cubicBezTo>
                    <a:close/>
                    <a:moveTo>
                      <a:pt x="130" y="69"/>
                    </a:moveTo>
                    <a:cubicBezTo>
                      <a:pt x="130" y="69"/>
                      <a:pt x="130" y="69"/>
                      <a:pt x="130" y="69"/>
                    </a:cubicBezTo>
                    <a:cubicBezTo>
                      <a:pt x="130" y="69"/>
                      <a:pt x="130" y="69"/>
                      <a:pt x="130" y="69"/>
                    </a:cubicBezTo>
                    <a:close/>
                    <a:moveTo>
                      <a:pt x="130" y="69"/>
                    </a:moveTo>
                    <a:cubicBezTo>
                      <a:pt x="130" y="68"/>
                      <a:pt x="130" y="68"/>
                      <a:pt x="130" y="68"/>
                    </a:cubicBezTo>
                    <a:cubicBezTo>
                      <a:pt x="130" y="68"/>
                      <a:pt x="130" y="68"/>
                      <a:pt x="130" y="69"/>
                    </a:cubicBezTo>
                    <a:close/>
                    <a:moveTo>
                      <a:pt x="130" y="68"/>
                    </a:moveTo>
                    <a:cubicBezTo>
                      <a:pt x="130" y="68"/>
                      <a:pt x="130" y="67"/>
                      <a:pt x="130" y="67"/>
                    </a:cubicBezTo>
                    <a:cubicBezTo>
                      <a:pt x="130" y="67"/>
                      <a:pt x="130" y="68"/>
                      <a:pt x="130" y="68"/>
                    </a:cubicBezTo>
                    <a:close/>
                    <a:moveTo>
                      <a:pt x="130" y="67"/>
                    </a:moveTo>
                    <a:cubicBezTo>
                      <a:pt x="130" y="67"/>
                      <a:pt x="130" y="66"/>
                      <a:pt x="130" y="66"/>
                    </a:cubicBezTo>
                    <a:cubicBezTo>
                      <a:pt x="130" y="66"/>
                      <a:pt x="130" y="67"/>
                      <a:pt x="130" y="67"/>
                    </a:cubicBezTo>
                    <a:close/>
                    <a:moveTo>
                      <a:pt x="130" y="66"/>
                    </a:moveTo>
                    <a:cubicBezTo>
                      <a:pt x="130" y="66"/>
                      <a:pt x="130" y="65"/>
                      <a:pt x="130" y="65"/>
                    </a:cubicBezTo>
                    <a:cubicBezTo>
                      <a:pt x="130" y="65"/>
                      <a:pt x="130" y="66"/>
                      <a:pt x="130" y="66"/>
                    </a:cubicBezTo>
                    <a:close/>
                    <a:moveTo>
                      <a:pt x="130" y="65"/>
                    </a:moveTo>
                    <a:cubicBezTo>
                      <a:pt x="130" y="65"/>
                      <a:pt x="130" y="65"/>
                      <a:pt x="130" y="64"/>
                    </a:cubicBezTo>
                    <a:cubicBezTo>
                      <a:pt x="130" y="65"/>
                      <a:pt x="130" y="65"/>
                      <a:pt x="130" y="65"/>
                    </a:cubicBezTo>
                    <a:close/>
                    <a:moveTo>
                      <a:pt x="130" y="64"/>
                    </a:moveTo>
                    <a:cubicBezTo>
                      <a:pt x="130" y="64"/>
                      <a:pt x="130" y="64"/>
                      <a:pt x="130" y="64"/>
                    </a:cubicBezTo>
                    <a:cubicBezTo>
                      <a:pt x="130" y="64"/>
                      <a:pt x="130" y="64"/>
                      <a:pt x="130" y="64"/>
                    </a:cubicBezTo>
                    <a:close/>
                    <a:moveTo>
                      <a:pt x="130" y="64"/>
                    </a:moveTo>
                    <a:cubicBezTo>
                      <a:pt x="130" y="64"/>
                      <a:pt x="130" y="63"/>
                      <a:pt x="130" y="63"/>
                    </a:cubicBezTo>
                    <a:cubicBezTo>
                      <a:pt x="130" y="63"/>
                      <a:pt x="130" y="64"/>
                      <a:pt x="130" y="64"/>
                    </a:cubicBezTo>
                    <a:close/>
                    <a:moveTo>
                      <a:pt x="130" y="63"/>
                    </a:moveTo>
                    <a:cubicBezTo>
                      <a:pt x="130" y="63"/>
                      <a:pt x="130" y="63"/>
                      <a:pt x="130" y="62"/>
                    </a:cubicBezTo>
                    <a:cubicBezTo>
                      <a:pt x="130" y="63"/>
                      <a:pt x="130" y="63"/>
                      <a:pt x="130" y="63"/>
                    </a:cubicBezTo>
                    <a:close/>
                    <a:moveTo>
                      <a:pt x="130" y="62"/>
                    </a:moveTo>
                    <a:cubicBezTo>
                      <a:pt x="130" y="62"/>
                      <a:pt x="130" y="62"/>
                      <a:pt x="130" y="62"/>
                    </a:cubicBezTo>
                    <a:cubicBezTo>
                      <a:pt x="130" y="62"/>
                      <a:pt x="130" y="62"/>
                      <a:pt x="130" y="62"/>
                    </a:cubicBezTo>
                    <a:close/>
                    <a:moveTo>
                      <a:pt x="130" y="62"/>
                    </a:moveTo>
                    <a:cubicBezTo>
                      <a:pt x="130" y="61"/>
                      <a:pt x="130" y="61"/>
                      <a:pt x="130" y="61"/>
                    </a:cubicBezTo>
                    <a:cubicBezTo>
                      <a:pt x="130" y="61"/>
                      <a:pt x="130" y="61"/>
                      <a:pt x="130" y="62"/>
                    </a:cubicBezTo>
                    <a:close/>
                    <a:moveTo>
                      <a:pt x="130" y="61"/>
                    </a:moveTo>
                    <a:cubicBezTo>
                      <a:pt x="130" y="61"/>
                      <a:pt x="130" y="60"/>
                      <a:pt x="130" y="60"/>
                    </a:cubicBezTo>
                    <a:cubicBezTo>
                      <a:pt x="130" y="60"/>
                      <a:pt x="130" y="61"/>
                      <a:pt x="130" y="61"/>
                    </a:cubicBezTo>
                    <a:close/>
                    <a:moveTo>
                      <a:pt x="130" y="60"/>
                    </a:moveTo>
                    <a:cubicBezTo>
                      <a:pt x="130" y="59"/>
                      <a:pt x="130" y="59"/>
                      <a:pt x="130" y="59"/>
                    </a:cubicBezTo>
                    <a:cubicBezTo>
                      <a:pt x="130" y="59"/>
                      <a:pt x="130" y="59"/>
                      <a:pt x="130" y="60"/>
                    </a:cubicBezTo>
                    <a:close/>
                    <a:moveTo>
                      <a:pt x="130" y="59"/>
                    </a:moveTo>
                    <a:cubicBezTo>
                      <a:pt x="130" y="59"/>
                      <a:pt x="130" y="58"/>
                      <a:pt x="130" y="58"/>
                    </a:cubicBezTo>
                    <a:cubicBezTo>
                      <a:pt x="130" y="58"/>
                      <a:pt x="130" y="59"/>
                      <a:pt x="130" y="59"/>
                    </a:cubicBezTo>
                    <a:close/>
                    <a:moveTo>
                      <a:pt x="130" y="58"/>
                    </a:moveTo>
                    <a:cubicBezTo>
                      <a:pt x="130" y="58"/>
                      <a:pt x="131" y="57"/>
                      <a:pt x="131" y="57"/>
                    </a:cubicBezTo>
                    <a:cubicBezTo>
                      <a:pt x="131" y="57"/>
                      <a:pt x="130" y="58"/>
                      <a:pt x="130" y="58"/>
                    </a:cubicBezTo>
                    <a:close/>
                    <a:moveTo>
                      <a:pt x="131" y="57"/>
                    </a:moveTo>
                    <a:cubicBezTo>
                      <a:pt x="131" y="57"/>
                      <a:pt x="131" y="56"/>
                      <a:pt x="131" y="56"/>
                    </a:cubicBezTo>
                    <a:cubicBezTo>
                      <a:pt x="131" y="56"/>
                      <a:pt x="131" y="57"/>
                      <a:pt x="131" y="57"/>
                    </a:cubicBezTo>
                    <a:close/>
                    <a:moveTo>
                      <a:pt x="131" y="56"/>
                    </a:moveTo>
                    <a:cubicBezTo>
                      <a:pt x="131" y="56"/>
                      <a:pt x="131" y="56"/>
                      <a:pt x="131" y="55"/>
                    </a:cubicBezTo>
                    <a:cubicBezTo>
                      <a:pt x="131" y="56"/>
                      <a:pt x="131" y="56"/>
                      <a:pt x="131" y="56"/>
                    </a:cubicBezTo>
                    <a:close/>
                    <a:moveTo>
                      <a:pt x="131" y="55"/>
                    </a:moveTo>
                    <a:cubicBezTo>
                      <a:pt x="131" y="55"/>
                      <a:pt x="131" y="54"/>
                      <a:pt x="131" y="54"/>
                    </a:cubicBezTo>
                    <a:cubicBezTo>
                      <a:pt x="131" y="54"/>
                      <a:pt x="131" y="55"/>
                      <a:pt x="131" y="55"/>
                    </a:cubicBezTo>
                    <a:close/>
                    <a:moveTo>
                      <a:pt x="131" y="54"/>
                    </a:moveTo>
                    <a:cubicBezTo>
                      <a:pt x="131" y="54"/>
                      <a:pt x="131" y="54"/>
                      <a:pt x="131" y="53"/>
                    </a:cubicBezTo>
                    <a:cubicBezTo>
                      <a:pt x="131" y="54"/>
                      <a:pt x="131" y="54"/>
                      <a:pt x="131" y="54"/>
                    </a:cubicBezTo>
                    <a:close/>
                    <a:moveTo>
                      <a:pt x="131" y="53"/>
                    </a:move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lose/>
                    <a:moveTo>
                      <a:pt x="131" y="53"/>
                    </a:moveTo>
                    <a:cubicBezTo>
                      <a:pt x="131" y="52"/>
                      <a:pt x="131" y="51"/>
                      <a:pt x="132" y="51"/>
                    </a:cubicBezTo>
                    <a:cubicBezTo>
                      <a:pt x="131" y="51"/>
                      <a:pt x="131" y="52"/>
                      <a:pt x="131" y="53"/>
                    </a:cubicBezTo>
                    <a:close/>
                    <a:moveTo>
                      <a:pt x="132" y="51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1"/>
                    </a:cubicBezTo>
                    <a:close/>
                    <a:moveTo>
                      <a:pt x="132" y="50"/>
                    </a:moveTo>
                    <a:cubicBezTo>
                      <a:pt x="132" y="49"/>
                      <a:pt x="132" y="48"/>
                      <a:pt x="132" y="47"/>
                    </a:cubicBezTo>
                    <a:cubicBezTo>
                      <a:pt x="132" y="48"/>
                      <a:pt x="132" y="49"/>
                      <a:pt x="132" y="50"/>
                    </a:cubicBezTo>
                    <a:close/>
                    <a:moveTo>
                      <a:pt x="132" y="47"/>
                    </a:moveTo>
                    <a:cubicBezTo>
                      <a:pt x="132" y="46"/>
                      <a:pt x="132" y="45"/>
                      <a:pt x="133" y="44"/>
                    </a:cubicBezTo>
                    <a:cubicBezTo>
                      <a:pt x="132" y="45"/>
                      <a:pt x="132" y="46"/>
                      <a:pt x="132" y="47"/>
                    </a:cubicBezTo>
                    <a:close/>
                    <a:moveTo>
                      <a:pt x="133" y="44"/>
                    </a:move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4"/>
                      <a:pt x="133" y="44"/>
                      <a:pt x="133" y="44"/>
                    </a:cubicBezTo>
                    <a:close/>
                    <a:moveTo>
                      <a:pt x="133" y="44"/>
                    </a:moveTo>
                    <a:cubicBezTo>
                      <a:pt x="133" y="43"/>
                      <a:pt x="133" y="42"/>
                      <a:pt x="133" y="42"/>
                    </a:cubicBezTo>
                    <a:cubicBezTo>
                      <a:pt x="133" y="42"/>
                      <a:pt x="133" y="43"/>
                      <a:pt x="133" y="44"/>
                    </a:cubicBezTo>
                    <a:close/>
                    <a:moveTo>
                      <a:pt x="133" y="42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2"/>
                    </a:cubicBezTo>
                    <a:close/>
                    <a:moveTo>
                      <a:pt x="133" y="41"/>
                    </a:moveTo>
                    <a:cubicBezTo>
                      <a:pt x="134" y="40"/>
                      <a:pt x="134" y="40"/>
                      <a:pt x="134" y="39"/>
                    </a:cubicBezTo>
                    <a:cubicBezTo>
                      <a:pt x="134" y="40"/>
                      <a:pt x="134" y="40"/>
                      <a:pt x="133" y="41"/>
                    </a:cubicBezTo>
                    <a:close/>
                    <a:moveTo>
                      <a:pt x="134" y="39"/>
                    </a:moveTo>
                    <a:cubicBezTo>
                      <a:pt x="134" y="39"/>
                      <a:pt x="134" y="38"/>
                      <a:pt x="134" y="38"/>
                    </a:cubicBezTo>
                    <a:cubicBezTo>
                      <a:pt x="134" y="38"/>
                      <a:pt x="134" y="39"/>
                      <a:pt x="134" y="39"/>
                    </a:cubicBezTo>
                    <a:close/>
                    <a:moveTo>
                      <a:pt x="134" y="38"/>
                    </a:moveTo>
                    <a:cubicBezTo>
                      <a:pt x="134" y="37"/>
                      <a:pt x="134" y="36"/>
                      <a:pt x="135" y="36"/>
                    </a:cubicBezTo>
                    <a:cubicBezTo>
                      <a:pt x="134" y="36"/>
                      <a:pt x="134" y="37"/>
                      <a:pt x="134" y="38"/>
                    </a:cubicBezTo>
                    <a:close/>
                    <a:moveTo>
                      <a:pt x="135" y="35"/>
                    </a:moveTo>
                    <a:cubicBezTo>
                      <a:pt x="135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5"/>
                    </a:cubicBezTo>
                    <a:close/>
                    <a:moveTo>
                      <a:pt x="135" y="35"/>
                    </a:moveTo>
                    <a:cubicBezTo>
                      <a:pt x="135" y="34"/>
                      <a:pt x="135" y="33"/>
                      <a:pt x="136" y="32"/>
                    </a:cubicBezTo>
                    <a:cubicBezTo>
                      <a:pt x="135" y="33"/>
                      <a:pt x="135" y="34"/>
                      <a:pt x="135" y="35"/>
                    </a:cubicBezTo>
                    <a:close/>
                    <a:moveTo>
                      <a:pt x="136" y="32"/>
                    </a:moveTo>
                    <a:cubicBezTo>
                      <a:pt x="136" y="31"/>
                      <a:pt x="136" y="31"/>
                      <a:pt x="136" y="30"/>
                    </a:cubicBezTo>
                    <a:cubicBezTo>
                      <a:pt x="136" y="31"/>
                      <a:pt x="136" y="31"/>
                      <a:pt x="136" y="32"/>
                    </a:cubicBezTo>
                    <a:close/>
                    <a:moveTo>
                      <a:pt x="136" y="30"/>
                    </a:moveTo>
                    <a:lnTo>
                      <a:pt x="136" y="29"/>
                    </a:lnTo>
                    <a:cubicBezTo>
                      <a:pt x="136" y="30"/>
                      <a:pt x="136" y="30"/>
                      <a:pt x="136" y="30"/>
                    </a:cubicBezTo>
                    <a:close/>
                    <a:moveTo>
                      <a:pt x="136" y="29"/>
                    </a:moveTo>
                    <a:cubicBezTo>
                      <a:pt x="137" y="29"/>
                      <a:pt x="137" y="29"/>
                      <a:pt x="137" y="29"/>
                    </a:cubicBezTo>
                    <a:cubicBezTo>
                      <a:pt x="137" y="29"/>
                      <a:pt x="137" y="29"/>
                      <a:pt x="136" y="29"/>
                    </a:cubicBezTo>
                    <a:close/>
                    <a:moveTo>
                      <a:pt x="137" y="29"/>
                    </a:moveTo>
                    <a:cubicBezTo>
                      <a:pt x="137" y="28"/>
                      <a:pt x="137" y="28"/>
                      <a:pt x="137" y="27"/>
                    </a:cubicBezTo>
                    <a:cubicBezTo>
                      <a:pt x="137" y="28"/>
                      <a:pt x="137" y="28"/>
                      <a:pt x="137" y="29"/>
                    </a:cubicBezTo>
                    <a:close/>
                    <a:moveTo>
                      <a:pt x="137" y="27"/>
                    </a:move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7"/>
                      <a:pt x="137" y="27"/>
                      <a:pt x="137" y="27"/>
                    </a:cubicBezTo>
                    <a:close/>
                    <a:moveTo>
                      <a:pt x="137" y="27"/>
                    </a:moveTo>
                    <a:cubicBezTo>
                      <a:pt x="137" y="26"/>
                      <a:pt x="137" y="26"/>
                      <a:pt x="138" y="26"/>
                    </a:cubicBezTo>
                    <a:cubicBezTo>
                      <a:pt x="137" y="26"/>
                      <a:pt x="137" y="26"/>
                      <a:pt x="137" y="27"/>
                    </a:cubicBezTo>
                    <a:close/>
                    <a:moveTo>
                      <a:pt x="138" y="26"/>
                    </a:moveTo>
                    <a:cubicBezTo>
                      <a:pt x="138" y="26"/>
                      <a:pt x="138" y="25"/>
                      <a:pt x="138" y="25"/>
                    </a:cubicBezTo>
                    <a:cubicBezTo>
                      <a:pt x="138" y="25"/>
                      <a:pt x="138" y="26"/>
                      <a:pt x="138" y="26"/>
                    </a:cubicBezTo>
                    <a:close/>
                    <a:moveTo>
                      <a:pt x="138" y="25"/>
                    </a:moveTo>
                    <a:cubicBezTo>
                      <a:pt x="138" y="24"/>
                      <a:pt x="138" y="24"/>
                      <a:pt x="138" y="24"/>
                    </a:cubicBezTo>
                    <a:cubicBezTo>
                      <a:pt x="138" y="24"/>
                      <a:pt x="138" y="24"/>
                      <a:pt x="138" y="25"/>
                    </a:cubicBezTo>
                    <a:close/>
                    <a:moveTo>
                      <a:pt x="138" y="24"/>
                    </a:moveTo>
                    <a:cubicBezTo>
                      <a:pt x="138" y="24"/>
                      <a:pt x="138" y="24"/>
                      <a:pt x="138" y="23"/>
                    </a:cubicBezTo>
                    <a:cubicBezTo>
                      <a:pt x="138" y="24"/>
                      <a:pt x="138" y="24"/>
                      <a:pt x="138" y="24"/>
                    </a:cubicBezTo>
                    <a:close/>
                    <a:moveTo>
                      <a:pt x="138" y="23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39" y="23"/>
                      <a:pt x="139" y="23"/>
                      <a:pt x="138" y="23"/>
                    </a:cubicBezTo>
                    <a:close/>
                    <a:moveTo>
                      <a:pt x="139" y="23"/>
                    </a:moveTo>
                    <a:cubicBezTo>
                      <a:pt x="139" y="22"/>
                      <a:pt x="139" y="22"/>
                      <a:pt x="139" y="22"/>
                    </a:cubicBezTo>
                    <a:cubicBezTo>
                      <a:pt x="139" y="22"/>
                      <a:pt x="139" y="22"/>
                      <a:pt x="139" y="23"/>
                    </a:cubicBezTo>
                    <a:close/>
                    <a:moveTo>
                      <a:pt x="139" y="22"/>
                    </a:moveTo>
                    <a:cubicBezTo>
                      <a:pt x="139" y="22"/>
                      <a:pt x="139" y="22"/>
                      <a:pt x="139" y="21"/>
                    </a:cubicBezTo>
                    <a:cubicBezTo>
                      <a:pt x="139" y="22"/>
                      <a:pt x="139" y="22"/>
                      <a:pt x="139" y="22"/>
                    </a:cubicBezTo>
                    <a:close/>
                    <a:moveTo>
                      <a:pt x="139" y="21"/>
                    </a:moveTo>
                    <a:cubicBezTo>
                      <a:pt x="139" y="21"/>
                      <a:pt x="139" y="21"/>
                      <a:pt x="139" y="21"/>
                    </a:cubicBezTo>
                    <a:cubicBezTo>
                      <a:pt x="139" y="21"/>
                      <a:pt x="139" y="21"/>
                      <a:pt x="139" y="21"/>
                    </a:cubicBezTo>
                    <a:close/>
                    <a:moveTo>
                      <a:pt x="139" y="21"/>
                    </a:moveTo>
                    <a:cubicBezTo>
                      <a:pt x="139" y="20"/>
                      <a:pt x="140" y="20"/>
                      <a:pt x="140" y="20"/>
                    </a:cubicBezTo>
                    <a:cubicBezTo>
                      <a:pt x="140" y="20"/>
                      <a:pt x="139" y="20"/>
                      <a:pt x="139" y="21"/>
                    </a:cubicBezTo>
                    <a:close/>
                    <a:moveTo>
                      <a:pt x="140" y="20"/>
                    </a:moveTo>
                    <a:cubicBezTo>
                      <a:pt x="140" y="20"/>
                      <a:pt x="140" y="19"/>
                      <a:pt x="140" y="19"/>
                    </a:cubicBezTo>
                    <a:cubicBezTo>
                      <a:pt x="140" y="19"/>
                      <a:pt x="140" y="20"/>
                      <a:pt x="140" y="20"/>
                    </a:cubicBezTo>
                    <a:close/>
                    <a:moveTo>
                      <a:pt x="140" y="19"/>
                    </a:moveTo>
                    <a:cubicBezTo>
                      <a:pt x="140" y="18"/>
                      <a:pt x="140" y="18"/>
                      <a:pt x="140" y="18"/>
                    </a:cubicBezTo>
                    <a:cubicBezTo>
                      <a:pt x="140" y="18"/>
                      <a:pt x="140" y="18"/>
                      <a:pt x="140" y="19"/>
                    </a:cubicBezTo>
                    <a:close/>
                    <a:moveTo>
                      <a:pt x="140" y="18"/>
                    </a:moveTo>
                    <a:cubicBezTo>
                      <a:pt x="140" y="18"/>
                      <a:pt x="141" y="18"/>
                      <a:pt x="141" y="17"/>
                    </a:cubicBezTo>
                    <a:cubicBezTo>
                      <a:pt x="141" y="18"/>
                      <a:pt x="140" y="18"/>
                      <a:pt x="140" y="18"/>
                    </a:cubicBezTo>
                    <a:close/>
                    <a:moveTo>
                      <a:pt x="141" y="17"/>
                    </a:move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lose/>
                    <a:moveTo>
                      <a:pt x="141" y="17"/>
                    </a:move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7"/>
                    </a:cubicBezTo>
                    <a:close/>
                    <a:moveTo>
                      <a:pt x="141" y="16"/>
                    </a:moveTo>
                    <a:cubicBezTo>
                      <a:pt x="141" y="16"/>
                      <a:pt x="141" y="16"/>
                      <a:pt x="141" y="15"/>
                    </a:cubicBezTo>
                    <a:cubicBezTo>
                      <a:pt x="141" y="16"/>
                      <a:pt x="141" y="16"/>
                      <a:pt x="141" y="16"/>
                    </a:cubicBezTo>
                    <a:close/>
                    <a:moveTo>
                      <a:pt x="141" y="15"/>
                    </a:moveTo>
                    <a:cubicBezTo>
                      <a:pt x="142" y="15"/>
                      <a:pt x="142" y="15"/>
                      <a:pt x="142" y="15"/>
                    </a:cubicBezTo>
                    <a:cubicBezTo>
                      <a:pt x="142" y="15"/>
                      <a:pt x="142" y="15"/>
                      <a:pt x="141" y="15"/>
                    </a:cubicBezTo>
                    <a:close/>
                    <a:moveTo>
                      <a:pt x="142" y="15"/>
                    </a:moveTo>
                    <a:cubicBezTo>
                      <a:pt x="142" y="14"/>
                      <a:pt x="142" y="14"/>
                      <a:pt x="142" y="14"/>
                    </a:cubicBezTo>
                    <a:cubicBezTo>
                      <a:pt x="142" y="14"/>
                      <a:pt x="142" y="14"/>
                      <a:pt x="142" y="15"/>
                    </a:cubicBezTo>
                    <a:close/>
                    <a:moveTo>
                      <a:pt x="142" y="14"/>
                    </a:moveTo>
                    <a:cubicBezTo>
                      <a:pt x="142" y="14"/>
                      <a:pt x="142" y="14"/>
                      <a:pt x="142" y="13"/>
                    </a:cubicBezTo>
                    <a:cubicBezTo>
                      <a:pt x="142" y="14"/>
                      <a:pt x="142" y="14"/>
                      <a:pt x="142" y="14"/>
                    </a:cubicBezTo>
                    <a:close/>
                    <a:moveTo>
                      <a:pt x="142" y="13"/>
                    </a:move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13"/>
                      <a:pt x="142" y="13"/>
                      <a:pt x="142" y="13"/>
                    </a:cubicBezTo>
                    <a:close/>
                    <a:moveTo>
                      <a:pt x="143" y="13"/>
                    </a:moveTo>
                    <a:cubicBezTo>
                      <a:pt x="143" y="12"/>
                      <a:pt x="143" y="12"/>
                      <a:pt x="143" y="12"/>
                    </a:cubicBezTo>
                    <a:cubicBezTo>
                      <a:pt x="143" y="12"/>
                      <a:pt x="143" y="12"/>
                      <a:pt x="143" y="13"/>
                    </a:cubicBezTo>
                    <a:close/>
                    <a:moveTo>
                      <a:pt x="143" y="12"/>
                    </a:moveTo>
                    <a:cubicBezTo>
                      <a:pt x="143" y="12"/>
                      <a:pt x="143" y="12"/>
                      <a:pt x="143" y="11"/>
                    </a:cubicBezTo>
                    <a:cubicBezTo>
                      <a:pt x="143" y="12"/>
                      <a:pt x="143" y="12"/>
                      <a:pt x="143" y="12"/>
                    </a:cubicBezTo>
                    <a:close/>
                    <a:moveTo>
                      <a:pt x="143" y="11"/>
                    </a:moveTo>
                    <a:cubicBezTo>
                      <a:pt x="143" y="11"/>
                      <a:pt x="143" y="11"/>
                      <a:pt x="143" y="11"/>
                    </a:cubicBezTo>
                    <a:cubicBezTo>
                      <a:pt x="143" y="11"/>
                      <a:pt x="143" y="11"/>
                      <a:pt x="143" y="11"/>
                    </a:cubicBezTo>
                    <a:close/>
                    <a:moveTo>
                      <a:pt x="143" y="11"/>
                    </a:moveTo>
                    <a:cubicBezTo>
                      <a:pt x="143" y="10"/>
                      <a:pt x="144" y="10"/>
                      <a:pt x="144" y="10"/>
                    </a:cubicBezTo>
                    <a:cubicBezTo>
                      <a:pt x="144" y="10"/>
                      <a:pt x="143" y="10"/>
                      <a:pt x="143" y="11"/>
                    </a:cubicBezTo>
                    <a:close/>
                    <a:moveTo>
                      <a:pt x="144" y="10"/>
                    </a:moveTo>
                    <a:lnTo>
                      <a:pt x="144" y="9"/>
                    </a:lnTo>
                    <a:lnTo>
                      <a:pt x="144" y="10"/>
                    </a:lnTo>
                    <a:close/>
                    <a:moveTo>
                      <a:pt x="144" y="9"/>
                    </a:moveTo>
                    <a:cubicBezTo>
                      <a:pt x="144" y="9"/>
                      <a:pt x="144" y="9"/>
                      <a:pt x="144" y="9"/>
                    </a:cubicBezTo>
                    <a:cubicBezTo>
                      <a:pt x="144" y="9"/>
                      <a:pt x="144" y="9"/>
                      <a:pt x="144" y="9"/>
                    </a:cubicBezTo>
                    <a:close/>
                    <a:moveTo>
                      <a:pt x="144" y="9"/>
                    </a:move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9"/>
                    </a:cubicBezTo>
                    <a:close/>
                    <a:moveTo>
                      <a:pt x="145" y="8"/>
                    </a:moveTo>
                    <a:lnTo>
                      <a:pt x="145" y="8"/>
                    </a:lnTo>
                    <a:cubicBezTo>
                      <a:pt x="145" y="8"/>
                      <a:pt x="145" y="8"/>
                      <a:pt x="145" y="8"/>
                    </a:cubicBezTo>
                    <a:close/>
                    <a:moveTo>
                      <a:pt x="145" y="7"/>
                    </a:move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lose/>
                    <a:moveTo>
                      <a:pt x="145" y="7"/>
                    </a:move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7"/>
                    </a:cubicBezTo>
                    <a:close/>
                    <a:moveTo>
                      <a:pt x="145" y="6"/>
                    </a:moveTo>
                    <a:cubicBezTo>
                      <a:pt x="146" y="6"/>
                      <a:pt x="146" y="6"/>
                      <a:pt x="146" y="6"/>
                    </a:cubicBezTo>
                    <a:cubicBezTo>
                      <a:pt x="146" y="6"/>
                      <a:pt x="146" y="6"/>
                      <a:pt x="145" y="6"/>
                    </a:cubicBezTo>
                    <a:close/>
                    <a:moveTo>
                      <a:pt x="146" y="5"/>
                    </a:moveTo>
                    <a:cubicBezTo>
                      <a:pt x="146" y="5"/>
                      <a:pt x="146" y="5"/>
                      <a:pt x="146" y="5"/>
                    </a:cubicBezTo>
                    <a:cubicBezTo>
                      <a:pt x="146" y="5"/>
                      <a:pt x="146" y="5"/>
                      <a:pt x="146" y="5"/>
                    </a:cubicBezTo>
                    <a:close/>
                    <a:moveTo>
                      <a:pt x="146" y="4"/>
                    </a:moveTo>
                    <a:lnTo>
                      <a:pt x="146" y="4"/>
                    </a:lnTo>
                    <a:cubicBezTo>
                      <a:pt x="146" y="4"/>
                      <a:pt x="146" y="4"/>
                      <a:pt x="146" y="4"/>
                    </a:cubicBezTo>
                    <a:close/>
                    <a:moveTo>
                      <a:pt x="146" y="4"/>
                    </a:moveTo>
                    <a:cubicBezTo>
                      <a:pt x="147" y="4"/>
                      <a:pt x="147" y="4"/>
                      <a:pt x="147" y="4"/>
                    </a:cubicBezTo>
                    <a:cubicBezTo>
                      <a:pt x="147" y="4"/>
                      <a:pt x="147" y="4"/>
                      <a:pt x="146" y="4"/>
                    </a:cubicBezTo>
                    <a:close/>
                    <a:moveTo>
                      <a:pt x="147" y="3"/>
                    </a:move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3"/>
                      <a:pt x="147" y="3"/>
                      <a:pt x="147" y="3"/>
                    </a:cubicBezTo>
                    <a:close/>
                    <a:moveTo>
                      <a:pt x="147" y="2"/>
                    </a:move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lose/>
                    <a:moveTo>
                      <a:pt x="148" y="0"/>
                    </a:move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229"/>
              <p:cNvSpPr>
                <a:spLocks/>
              </p:cNvSpPr>
              <p:nvPr/>
            </p:nvSpPr>
            <p:spPr bwMode="auto">
              <a:xfrm>
                <a:off x="4157663" y="5246688"/>
                <a:ext cx="112713" cy="280988"/>
              </a:xfrm>
              <a:custGeom>
                <a:avLst/>
                <a:gdLst>
                  <a:gd name="T0" fmla="*/ 60 w 220"/>
                  <a:gd name="T1" fmla="*/ 439 h 550"/>
                  <a:gd name="T2" fmla="*/ 145 w 220"/>
                  <a:gd name="T3" fmla="*/ 99 h 550"/>
                  <a:gd name="T4" fmla="*/ 145 w 220"/>
                  <a:gd name="T5" fmla="*/ 97 h 550"/>
                  <a:gd name="T6" fmla="*/ 145 w 220"/>
                  <a:gd name="T7" fmla="*/ 97 h 550"/>
                  <a:gd name="T8" fmla="*/ 145 w 220"/>
                  <a:gd name="T9" fmla="*/ 95 h 550"/>
                  <a:gd name="T10" fmla="*/ 146 w 220"/>
                  <a:gd name="T11" fmla="*/ 94 h 550"/>
                  <a:gd name="T12" fmla="*/ 146 w 220"/>
                  <a:gd name="T13" fmla="*/ 93 h 550"/>
                  <a:gd name="T14" fmla="*/ 146 w 220"/>
                  <a:gd name="T15" fmla="*/ 92 h 550"/>
                  <a:gd name="T16" fmla="*/ 146 w 220"/>
                  <a:gd name="T17" fmla="*/ 91 h 550"/>
                  <a:gd name="T18" fmla="*/ 146 w 220"/>
                  <a:gd name="T19" fmla="*/ 90 h 550"/>
                  <a:gd name="T20" fmla="*/ 146 w 220"/>
                  <a:gd name="T21" fmla="*/ 88 h 550"/>
                  <a:gd name="T22" fmla="*/ 146 w 220"/>
                  <a:gd name="T23" fmla="*/ 87 h 550"/>
                  <a:gd name="T24" fmla="*/ 146 w 220"/>
                  <a:gd name="T25" fmla="*/ 86 h 550"/>
                  <a:gd name="T26" fmla="*/ 146 w 220"/>
                  <a:gd name="T27" fmla="*/ 85 h 550"/>
                  <a:gd name="T28" fmla="*/ 146 w 220"/>
                  <a:gd name="T29" fmla="*/ 84 h 550"/>
                  <a:gd name="T30" fmla="*/ 146 w 220"/>
                  <a:gd name="T31" fmla="*/ 83 h 550"/>
                  <a:gd name="T32" fmla="*/ 146 w 220"/>
                  <a:gd name="T33" fmla="*/ 81 h 550"/>
                  <a:gd name="T34" fmla="*/ 147 w 220"/>
                  <a:gd name="T35" fmla="*/ 80 h 550"/>
                  <a:gd name="T36" fmla="*/ 147 w 220"/>
                  <a:gd name="T37" fmla="*/ 78 h 550"/>
                  <a:gd name="T38" fmla="*/ 147 w 220"/>
                  <a:gd name="T39" fmla="*/ 77 h 550"/>
                  <a:gd name="T40" fmla="*/ 147 w 220"/>
                  <a:gd name="T41" fmla="*/ 76 h 550"/>
                  <a:gd name="T42" fmla="*/ 148 w 220"/>
                  <a:gd name="T43" fmla="*/ 74 h 550"/>
                  <a:gd name="T44" fmla="*/ 148 w 220"/>
                  <a:gd name="T45" fmla="*/ 70 h 550"/>
                  <a:gd name="T46" fmla="*/ 149 w 220"/>
                  <a:gd name="T47" fmla="*/ 67 h 550"/>
                  <a:gd name="T48" fmla="*/ 149 w 220"/>
                  <a:gd name="T49" fmla="*/ 65 h 550"/>
                  <a:gd name="T50" fmla="*/ 149 w 220"/>
                  <a:gd name="T51" fmla="*/ 64 h 550"/>
                  <a:gd name="T52" fmla="*/ 150 w 220"/>
                  <a:gd name="T53" fmla="*/ 61 h 550"/>
                  <a:gd name="T54" fmla="*/ 151 w 220"/>
                  <a:gd name="T55" fmla="*/ 58 h 550"/>
                  <a:gd name="T56" fmla="*/ 152 w 220"/>
                  <a:gd name="T57" fmla="*/ 55 h 550"/>
                  <a:gd name="T58" fmla="*/ 152 w 220"/>
                  <a:gd name="T59" fmla="*/ 53 h 550"/>
                  <a:gd name="T60" fmla="*/ 153 w 220"/>
                  <a:gd name="T61" fmla="*/ 52 h 550"/>
                  <a:gd name="T62" fmla="*/ 153 w 220"/>
                  <a:gd name="T63" fmla="*/ 50 h 550"/>
                  <a:gd name="T64" fmla="*/ 154 w 220"/>
                  <a:gd name="T65" fmla="*/ 49 h 550"/>
                  <a:gd name="T66" fmla="*/ 154 w 220"/>
                  <a:gd name="T67" fmla="*/ 48 h 550"/>
                  <a:gd name="T68" fmla="*/ 154 w 220"/>
                  <a:gd name="T69" fmla="*/ 46 h 550"/>
                  <a:gd name="T70" fmla="*/ 155 w 220"/>
                  <a:gd name="T71" fmla="*/ 46 h 550"/>
                  <a:gd name="T72" fmla="*/ 155 w 220"/>
                  <a:gd name="T73" fmla="*/ 44 h 550"/>
                  <a:gd name="T74" fmla="*/ 155 w 220"/>
                  <a:gd name="T75" fmla="*/ 44 h 550"/>
                  <a:gd name="T76" fmla="*/ 156 w 220"/>
                  <a:gd name="T77" fmla="*/ 42 h 550"/>
                  <a:gd name="T78" fmla="*/ 156 w 220"/>
                  <a:gd name="T79" fmla="*/ 41 h 550"/>
                  <a:gd name="T80" fmla="*/ 157 w 220"/>
                  <a:gd name="T81" fmla="*/ 40 h 550"/>
                  <a:gd name="T82" fmla="*/ 157 w 220"/>
                  <a:gd name="T83" fmla="*/ 39 h 550"/>
                  <a:gd name="T84" fmla="*/ 158 w 220"/>
                  <a:gd name="T85" fmla="*/ 38 h 550"/>
                  <a:gd name="T86" fmla="*/ 158 w 220"/>
                  <a:gd name="T87" fmla="*/ 37 h 550"/>
                  <a:gd name="T88" fmla="*/ 158 w 220"/>
                  <a:gd name="T89" fmla="*/ 36 h 550"/>
                  <a:gd name="T90" fmla="*/ 159 w 220"/>
                  <a:gd name="T91" fmla="*/ 35 h 550"/>
                  <a:gd name="T92" fmla="*/ 159 w 220"/>
                  <a:gd name="T93" fmla="*/ 34 h 550"/>
                  <a:gd name="T94" fmla="*/ 160 w 220"/>
                  <a:gd name="T95" fmla="*/ 33 h 550"/>
                  <a:gd name="T96" fmla="*/ 160 w 220"/>
                  <a:gd name="T97" fmla="*/ 32 h 550"/>
                  <a:gd name="T98" fmla="*/ 161 w 220"/>
                  <a:gd name="T99" fmla="*/ 31 h 550"/>
                  <a:gd name="T100" fmla="*/ 161 w 220"/>
                  <a:gd name="T101" fmla="*/ 30 h 550"/>
                  <a:gd name="T102" fmla="*/ 161 w 220"/>
                  <a:gd name="T103" fmla="*/ 29 h 550"/>
                  <a:gd name="T104" fmla="*/ 162 w 220"/>
                  <a:gd name="T105" fmla="*/ 28 h 550"/>
                  <a:gd name="T106" fmla="*/ 162 w 220"/>
                  <a:gd name="T107" fmla="*/ 27 h 550"/>
                  <a:gd name="T108" fmla="*/ 163 w 220"/>
                  <a:gd name="T109" fmla="*/ 26 h 550"/>
                  <a:gd name="T110" fmla="*/ 164 w 220"/>
                  <a:gd name="T111" fmla="*/ 23 h 550"/>
                  <a:gd name="T112" fmla="*/ 220 w 220"/>
                  <a:gd name="T113" fmla="*/ 21 h 550"/>
                  <a:gd name="T114" fmla="*/ 0 w 220"/>
                  <a:gd name="T115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0" h="550">
                    <a:moveTo>
                      <a:pt x="0" y="550"/>
                    </a:moveTo>
                    <a:cubicBezTo>
                      <a:pt x="5" y="536"/>
                      <a:pt x="10" y="523"/>
                      <a:pt x="16" y="512"/>
                    </a:cubicBezTo>
                    <a:cubicBezTo>
                      <a:pt x="30" y="483"/>
                      <a:pt x="45" y="459"/>
                      <a:pt x="60" y="439"/>
                    </a:cubicBezTo>
                    <a:lnTo>
                      <a:pt x="60" y="439"/>
                    </a:lnTo>
                    <a:cubicBezTo>
                      <a:pt x="127" y="382"/>
                      <a:pt x="145" y="99"/>
                      <a:pt x="145" y="99"/>
                    </a:cubicBezTo>
                    <a:lnTo>
                      <a:pt x="145" y="99"/>
                    </a:lnTo>
                    <a:lnTo>
                      <a:pt x="145" y="98"/>
                    </a:lnTo>
                    <a:lnTo>
                      <a:pt x="145" y="98"/>
                    </a:lnTo>
                    <a:cubicBezTo>
                      <a:pt x="145" y="98"/>
                      <a:pt x="145" y="98"/>
                      <a:pt x="145" y="97"/>
                    </a:cubicBezTo>
                    <a:lnTo>
                      <a:pt x="145" y="97"/>
                    </a:lnTo>
                    <a:lnTo>
                      <a:pt x="145" y="97"/>
                    </a:lnTo>
                    <a:lnTo>
                      <a:pt x="145" y="97"/>
                    </a:lnTo>
                    <a:cubicBezTo>
                      <a:pt x="145" y="96"/>
                      <a:pt x="145" y="96"/>
                      <a:pt x="145" y="96"/>
                    </a:cubicBezTo>
                    <a:lnTo>
                      <a:pt x="145" y="96"/>
                    </a:lnTo>
                    <a:cubicBezTo>
                      <a:pt x="145" y="96"/>
                      <a:pt x="145" y="95"/>
                      <a:pt x="145" y="95"/>
                    </a:cubicBezTo>
                    <a:lnTo>
                      <a:pt x="145" y="95"/>
                    </a:lnTo>
                    <a:cubicBezTo>
                      <a:pt x="145" y="95"/>
                      <a:pt x="145" y="95"/>
                      <a:pt x="146" y="95"/>
                    </a:cubicBezTo>
                    <a:lnTo>
                      <a:pt x="146" y="94"/>
                    </a:lnTo>
                    <a:cubicBezTo>
                      <a:pt x="146" y="94"/>
                      <a:pt x="146" y="94"/>
                      <a:pt x="146" y="94"/>
                    </a:cubicBezTo>
                    <a:lnTo>
                      <a:pt x="146" y="94"/>
                    </a:ln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2"/>
                    </a:cubicBezTo>
                    <a:lnTo>
                      <a:pt x="146" y="92"/>
                    </a:lnTo>
                    <a:cubicBezTo>
                      <a:pt x="146" y="92"/>
                      <a:pt x="146" y="92"/>
                      <a:pt x="146" y="92"/>
                    </a:cubicBezTo>
                    <a:lnTo>
                      <a:pt x="146" y="92"/>
                    </a:lnTo>
                    <a:cubicBezTo>
                      <a:pt x="146" y="91"/>
                      <a:pt x="146" y="91"/>
                      <a:pt x="146" y="91"/>
                    </a:cubicBezTo>
                    <a:lnTo>
                      <a:pt x="146" y="91"/>
                    </a:lnTo>
                    <a:cubicBezTo>
                      <a:pt x="146" y="91"/>
                      <a:pt x="146" y="90"/>
                      <a:pt x="146" y="90"/>
                    </a:cubicBezTo>
                    <a:lnTo>
                      <a:pt x="146" y="90"/>
                    </a:lnTo>
                    <a:cubicBezTo>
                      <a:pt x="146" y="90"/>
                      <a:pt x="146" y="89"/>
                      <a:pt x="146" y="89"/>
                    </a:cubicBezTo>
                    <a:lnTo>
                      <a:pt x="146" y="89"/>
                    </a:lnTo>
                    <a:cubicBezTo>
                      <a:pt x="146" y="89"/>
                      <a:pt x="146" y="88"/>
                      <a:pt x="146" y="88"/>
                    </a:cubicBezTo>
                    <a:lnTo>
                      <a:pt x="146" y="88"/>
                    </a:lnTo>
                    <a:cubicBezTo>
                      <a:pt x="146" y="88"/>
                      <a:pt x="146" y="88"/>
                      <a:pt x="146" y="87"/>
                    </a:cubicBezTo>
                    <a:lnTo>
                      <a:pt x="146" y="87"/>
                    </a:lnTo>
                    <a:cubicBezTo>
                      <a:pt x="146" y="87"/>
                      <a:pt x="146" y="87"/>
                      <a:pt x="146" y="87"/>
                    </a:cubicBezTo>
                    <a:lnTo>
                      <a:pt x="146" y="87"/>
                    </a:lnTo>
                    <a:cubicBezTo>
                      <a:pt x="146" y="87"/>
                      <a:pt x="146" y="86"/>
                      <a:pt x="146" y="86"/>
                    </a:cubicBezTo>
                    <a:cubicBezTo>
                      <a:pt x="146" y="86"/>
                      <a:pt x="146" y="86"/>
                      <a:pt x="146" y="86"/>
                    </a:cubicBezTo>
                    <a:cubicBezTo>
                      <a:pt x="146" y="86"/>
                      <a:pt x="146" y="86"/>
                      <a:pt x="146" y="85"/>
                    </a:cubicBezTo>
                    <a:lnTo>
                      <a:pt x="146" y="85"/>
                    </a:lnTo>
                    <a:cubicBezTo>
                      <a:pt x="146" y="85"/>
                      <a:pt x="146" y="85"/>
                      <a:pt x="146" y="85"/>
                    </a:cubicBezTo>
                    <a:lnTo>
                      <a:pt x="146" y="85"/>
                    </a:lnTo>
                    <a:cubicBezTo>
                      <a:pt x="146" y="84"/>
                      <a:pt x="146" y="84"/>
                      <a:pt x="146" y="84"/>
                    </a:cubicBezTo>
                    <a:lnTo>
                      <a:pt x="146" y="84"/>
                    </a:lnTo>
                    <a:cubicBezTo>
                      <a:pt x="146" y="84"/>
                      <a:pt x="146" y="83"/>
                      <a:pt x="146" y="83"/>
                    </a:cubicBezTo>
                    <a:lnTo>
                      <a:pt x="146" y="83"/>
                    </a:ln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2"/>
                      <a:pt x="146" y="82"/>
                    </a:cubicBezTo>
                    <a:cubicBezTo>
                      <a:pt x="146" y="82"/>
                      <a:pt x="146" y="81"/>
                      <a:pt x="146" y="81"/>
                    </a:cubicBezTo>
                    <a:lnTo>
                      <a:pt x="146" y="81"/>
                    </a:lnTo>
                    <a:cubicBezTo>
                      <a:pt x="146" y="81"/>
                      <a:pt x="147" y="80"/>
                      <a:pt x="147" y="80"/>
                    </a:cubicBezTo>
                    <a:lnTo>
                      <a:pt x="147" y="80"/>
                    </a:lnTo>
                    <a:cubicBezTo>
                      <a:pt x="147" y="80"/>
                      <a:pt x="147" y="79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79"/>
                      <a:pt x="147" y="79"/>
                      <a:pt x="147" y="78"/>
                    </a:cubicBezTo>
                    <a:lnTo>
                      <a:pt x="147" y="78"/>
                    </a:lnTo>
                    <a:cubicBezTo>
                      <a:pt x="147" y="78"/>
                      <a:pt x="147" y="77"/>
                      <a:pt x="147" y="77"/>
                    </a:cubicBezTo>
                    <a:lnTo>
                      <a:pt x="147" y="77"/>
                    </a:lnTo>
                    <a:cubicBezTo>
                      <a:pt x="147" y="77"/>
                      <a:pt x="147" y="77"/>
                      <a:pt x="147" y="76"/>
                    </a:cubicBezTo>
                    <a:lnTo>
                      <a:pt x="147" y="76"/>
                    </a:lnTo>
                    <a:cubicBezTo>
                      <a:pt x="147" y="76"/>
                      <a:pt x="147" y="76"/>
                      <a:pt x="147" y="76"/>
                    </a:cubicBezTo>
                    <a:lnTo>
                      <a:pt x="147" y="76"/>
                    </a:lnTo>
                    <a:cubicBezTo>
                      <a:pt x="147" y="75"/>
                      <a:pt x="147" y="74"/>
                      <a:pt x="148" y="74"/>
                    </a:cubicBezTo>
                    <a:lnTo>
                      <a:pt x="148" y="74"/>
                    </a:lnTo>
                    <a:cubicBezTo>
                      <a:pt x="148" y="73"/>
                      <a:pt x="148" y="73"/>
                      <a:pt x="148" y="73"/>
                    </a:cubicBezTo>
                    <a:lnTo>
                      <a:pt x="148" y="73"/>
                    </a:lnTo>
                    <a:cubicBezTo>
                      <a:pt x="148" y="72"/>
                      <a:pt x="148" y="71"/>
                      <a:pt x="148" y="70"/>
                    </a:cubicBezTo>
                    <a:lnTo>
                      <a:pt x="148" y="70"/>
                    </a:lnTo>
                    <a:cubicBezTo>
                      <a:pt x="148" y="69"/>
                      <a:pt x="148" y="68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lnTo>
                      <a:pt x="149" y="67"/>
                    </a:lnTo>
                    <a:cubicBezTo>
                      <a:pt x="149" y="66"/>
                      <a:pt x="149" y="65"/>
                      <a:pt x="149" y="65"/>
                    </a:cubicBezTo>
                    <a:lnTo>
                      <a:pt x="149" y="65"/>
                    </a:lnTo>
                    <a:cubicBezTo>
                      <a:pt x="149" y="64"/>
                      <a:pt x="149" y="64"/>
                      <a:pt x="149" y="64"/>
                    </a:cubicBezTo>
                    <a:lnTo>
                      <a:pt x="149" y="64"/>
                    </a:lnTo>
                    <a:cubicBezTo>
                      <a:pt x="150" y="63"/>
                      <a:pt x="150" y="63"/>
                      <a:pt x="150" y="62"/>
                    </a:cubicBezTo>
                    <a:lnTo>
                      <a:pt x="150" y="62"/>
                    </a:lnTo>
                    <a:cubicBezTo>
                      <a:pt x="150" y="62"/>
                      <a:pt x="150" y="61"/>
                      <a:pt x="150" y="61"/>
                    </a:cubicBezTo>
                    <a:lnTo>
                      <a:pt x="150" y="61"/>
                    </a:lnTo>
                    <a:cubicBezTo>
                      <a:pt x="150" y="60"/>
                      <a:pt x="150" y="59"/>
                      <a:pt x="151" y="59"/>
                    </a:cubicBezTo>
                    <a:cubicBezTo>
                      <a:pt x="151" y="59"/>
                      <a:pt x="151" y="59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lnTo>
                      <a:pt x="151" y="58"/>
                    </a:lnTo>
                    <a:cubicBezTo>
                      <a:pt x="151" y="57"/>
                      <a:pt x="151" y="56"/>
                      <a:pt x="152" y="55"/>
                    </a:cubicBezTo>
                    <a:lnTo>
                      <a:pt x="152" y="55"/>
                    </a:lnTo>
                    <a:cubicBezTo>
                      <a:pt x="152" y="54"/>
                      <a:pt x="152" y="54"/>
                      <a:pt x="152" y="53"/>
                    </a:cubicBezTo>
                    <a:lnTo>
                      <a:pt x="152" y="53"/>
                    </a:lnTo>
                    <a:cubicBezTo>
                      <a:pt x="152" y="53"/>
                      <a:pt x="152" y="53"/>
                      <a:pt x="152" y="52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3" y="52"/>
                      <a:pt x="153" y="52"/>
                      <a:pt x="153" y="52"/>
                    </a:cubicBezTo>
                    <a:lnTo>
                      <a:pt x="153" y="52"/>
                    </a:lnTo>
                    <a:cubicBezTo>
                      <a:pt x="153" y="51"/>
                      <a:pt x="153" y="51"/>
                      <a:pt x="153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50"/>
                      <a:pt x="153" y="50"/>
                      <a:pt x="153" y="50"/>
                    </a:cubicBezTo>
                    <a:cubicBezTo>
                      <a:pt x="153" y="49"/>
                      <a:pt x="153" y="49"/>
                      <a:pt x="154" y="49"/>
                    </a:cubicBezTo>
                    <a:cubicBezTo>
                      <a:pt x="154" y="49"/>
                      <a:pt x="154" y="49"/>
                      <a:pt x="154" y="49"/>
                    </a:cubicBezTo>
                    <a:cubicBezTo>
                      <a:pt x="154" y="49"/>
                      <a:pt x="154" y="48"/>
                      <a:pt x="154" y="48"/>
                    </a:cubicBezTo>
                    <a:lnTo>
                      <a:pt x="154" y="48"/>
                    </a:ln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47"/>
                      <a:pt x="154" y="47"/>
                      <a:pt x="154" y="46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5" y="45"/>
                      <a:pt x="155" y="45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5" y="43"/>
                      <a:pt x="156" y="43"/>
                      <a:pt x="156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6" y="43"/>
                      <a:pt x="156" y="42"/>
                      <a:pt x="156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1"/>
                      <a:pt x="157" y="41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7" y="39"/>
                      <a:pt x="157" y="39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8" y="37"/>
                      <a:pt x="158" y="37"/>
                      <a:pt x="158" y="37"/>
                    </a:cubicBezTo>
                    <a:lnTo>
                      <a:pt x="158" y="37"/>
                    </a:lnTo>
                    <a:cubicBezTo>
                      <a:pt x="158" y="37"/>
                      <a:pt x="158" y="37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9" y="36"/>
                      <a:pt x="159" y="36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3"/>
                      <a:pt x="160" y="33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lnTo>
                      <a:pt x="160" y="32"/>
                    </a:ln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60" y="31"/>
                      <a:pt x="161" y="31"/>
                      <a:pt x="161" y="31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8"/>
                      <a:pt x="162" y="28"/>
                    </a:cubicBezTo>
                    <a:cubicBezTo>
                      <a:pt x="162" y="28"/>
                      <a:pt x="162" y="28"/>
                      <a:pt x="162" y="27"/>
                    </a:cubicBezTo>
                    <a:cubicBezTo>
                      <a:pt x="162" y="27"/>
                      <a:pt x="162" y="27"/>
                      <a:pt x="162" y="27"/>
                    </a:cubicBezTo>
                    <a:lnTo>
                      <a:pt x="162" y="27"/>
                    </a:lnTo>
                    <a:cubicBezTo>
                      <a:pt x="163" y="27"/>
                      <a:pt x="163" y="27"/>
                      <a:pt x="163" y="27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63" y="26"/>
                      <a:pt x="163" y="26"/>
                      <a:pt x="163" y="26"/>
                    </a:cubicBezTo>
                    <a:lnTo>
                      <a:pt x="163" y="25"/>
                    </a:lnTo>
                    <a:cubicBezTo>
                      <a:pt x="163" y="25"/>
                      <a:pt x="163" y="25"/>
                      <a:pt x="163" y="25"/>
                    </a:cubicBezTo>
                    <a:cubicBezTo>
                      <a:pt x="164" y="25"/>
                      <a:pt x="164" y="24"/>
                      <a:pt x="164" y="23"/>
                    </a:cubicBezTo>
                    <a:lnTo>
                      <a:pt x="164" y="23"/>
                    </a:lnTo>
                    <a:cubicBezTo>
                      <a:pt x="168" y="15"/>
                      <a:pt x="173" y="8"/>
                      <a:pt x="177" y="0"/>
                    </a:cubicBezTo>
                    <a:cubicBezTo>
                      <a:pt x="191" y="7"/>
                      <a:pt x="205" y="14"/>
                      <a:pt x="220" y="21"/>
                    </a:cubicBezTo>
                    <a:cubicBezTo>
                      <a:pt x="216" y="28"/>
                      <a:pt x="214" y="36"/>
                      <a:pt x="212" y="43"/>
                    </a:cubicBezTo>
                    <a:cubicBezTo>
                      <a:pt x="173" y="185"/>
                      <a:pt x="159" y="288"/>
                      <a:pt x="134" y="340"/>
                    </a:cubicBezTo>
                    <a:cubicBezTo>
                      <a:pt x="109" y="393"/>
                      <a:pt x="14" y="540"/>
                      <a:pt x="0" y="550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230"/>
              <p:cNvSpPr>
                <a:spLocks/>
              </p:cNvSpPr>
              <p:nvPr/>
            </p:nvSpPr>
            <p:spPr bwMode="auto">
              <a:xfrm>
                <a:off x="4308475" y="5467350"/>
                <a:ext cx="200025" cy="411163"/>
              </a:xfrm>
              <a:custGeom>
                <a:avLst/>
                <a:gdLst>
                  <a:gd name="T0" fmla="*/ 0 w 390"/>
                  <a:gd name="T1" fmla="*/ 801 h 801"/>
                  <a:gd name="T2" fmla="*/ 51 w 390"/>
                  <a:gd name="T3" fmla="*/ 696 h 801"/>
                  <a:gd name="T4" fmla="*/ 226 w 390"/>
                  <a:gd name="T5" fmla="*/ 383 h 801"/>
                  <a:gd name="T6" fmla="*/ 390 w 390"/>
                  <a:gd name="T7" fmla="*/ 0 h 801"/>
                  <a:gd name="T8" fmla="*/ 255 w 390"/>
                  <a:gd name="T9" fmla="*/ 361 h 801"/>
                  <a:gd name="T10" fmla="*/ 0 w 390"/>
                  <a:gd name="T11" fmla="*/ 801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" h="801">
                    <a:moveTo>
                      <a:pt x="0" y="801"/>
                    </a:moveTo>
                    <a:cubicBezTo>
                      <a:pt x="0" y="801"/>
                      <a:pt x="26" y="742"/>
                      <a:pt x="51" y="696"/>
                    </a:cubicBezTo>
                    <a:cubicBezTo>
                      <a:pt x="76" y="650"/>
                      <a:pt x="216" y="457"/>
                      <a:pt x="226" y="383"/>
                    </a:cubicBezTo>
                    <a:cubicBezTo>
                      <a:pt x="236" y="310"/>
                      <a:pt x="390" y="0"/>
                      <a:pt x="390" y="0"/>
                    </a:cubicBezTo>
                    <a:cubicBezTo>
                      <a:pt x="390" y="0"/>
                      <a:pt x="277" y="234"/>
                      <a:pt x="255" y="361"/>
                    </a:cubicBezTo>
                    <a:cubicBezTo>
                      <a:pt x="234" y="489"/>
                      <a:pt x="0" y="801"/>
                      <a:pt x="0" y="801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63" name="Picture 23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3863" y="5913438"/>
                <a:ext cx="14288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Freeform 232"/>
              <p:cNvSpPr>
                <a:spLocks/>
              </p:cNvSpPr>
              <p:nvPr/>
            </p:nvSpPr>
            <p:spPr bwMode="auto">
              <a:xfrm>
                <a:off x="4178300" y="5903913"/>
                <a:ext cx="103188" cy="96838"/>
              </a:xfrm>
              <a:custGeom>
                <a:avLst/>
                <a:gdLst>
                  <a:gd name="T0" fmla="*/ 0 w 203"/>
                  <a:gd name="T1" fmla="*/ 188 h 188"/>
                  <a:gd name="T2" fmla="*/ 93 w 203"/>
                  <a:gd name="T3" fmla="*/ 49 h 188"/>
                  <a:gd name="T4" fmla="*/ 121 w 203"/>
                  <a:gd name="T5" fmla="*/ 0 h 188"/>
                  <a:gd name="T6" fmla="*/ 132 w 203"/>
                  <a:gd name="T7" fmla="*/ 20 h 188"/>
                  <a:gd name="T8" fmla="*/ 193 w 203"/>
                  <a:gd name="T9" fmla="*/ 153 h 188"/>
                  <a:gd name="T10" fmla="*/ 203 w 203"/>
                  <a:gd name="T11" fmla="*/ 171 h 188"/>
                  <a:gd name="T12" fmla="*/ 119 w 203"/>
                  <a:gd name="T13" fmla="*/ 29 h 188"/>
                  <a:gd name="T14" fmla="*/ 119 w 203"/>
                  <a:gd name="T15" fmla="*/ 29 h 188"/>
                  <a:gd name="T16" fmla="*/ 119 w 203"/>
                  <a:gd name="T17" fmla="*/ 29 h 188"/>
                  <a:gd name="T18" fmla="*/ 119 w 203"/>
                  <a:gd name="T19" fmla="*/ 29 h 188"/>
                  <a:gd name="T20" fmla="*/ 119 w 203"/>
                  <a:gd name="T21" fmla="*/ 29 h 188"/>
                  <a:gd name="T22" fmla="*/ 119 w 203"/>
                  <a:gd name="T23" fmla="*/ 29 h 188"/>
                  <a:gd name="T24" fmla="*/ 119 w 203"/>
                  <a:gd name="T25" fmla="*/ 29 h 188"/>
                  <a:gd name="T26" fmla="*/ 119 w 203"/>
                  <a:gd name="T27" fmla="*/ 29 h 188"/>
                  <a:gd name="T28" fmla="*/ 119 w 203"/>
                  <a:gd name="T29" fmla="*/ 29 h 188"/>
                  <a:gd name="T30" fmla="*/ 119 w 203"/>
                  <a:gd name="T31" fmla="*/ 29 h 188"/>
                  <a:gd name="T32" fmla="*/ 119 w 203"/>
                  <a:gd name="T33" fmla="*/ 29 h 188"/>
                  <a:gd name="T34" fmla="*/ 0 w 203"/>
                  <a:gd name="T3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188">
                    <a:moveTo>
                      <a:pt x="0" y="188"/>
                    </a:moveTo>
                    <a:cubicBezTo>
                      <a:pt x="0" y="188"/>
                      <a:pt x="87" y="80"/>
                      <a:pt x="93" y="49"/>
                    </a:cubicBezTo>
                    <a:cubicBezTo>
                      <a:pt x="97" y="27"/>
                      <a:pt x="110" y="0"/>
                      <a:pt x="121" y="0"/>
                    </a:cubicBezTo>
                    <a:cubicBezTo>
                      <a:pt x="126" y="0"/>
                      <a:pt x="130" y="6"/>
                      <a:pt x="132" y="20"/>
                    </a:cubicBezTo>
                    <a:cubicBezTo>
                      <a:pt x="139" y="64"/>
                      <a:pt x="193" y="153"/>
                      <a:pt x="193" y="153"/>
                    </a:cubicBezTo>
                    <a:cubicBezTo>
                      <a:pt x="200" y="160"/>
                      <a:pt x="203" y="166"/>
                      <a:pt x="203" y="171"/>
                    </a:cubicBezTo>
                    <a:cubicBezTo>
                      <a:pt x="140" y="132"/>
                      <a:pt x="119" y="29"/>
                      <a:pt x="119" y="29"/>
                    </a:cubicBez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cubicBezTo>
                      <a:pt x="119" y="29"/>
                      <a:pt x="119" y="29"/>
                      <a:pt x="119" y="29"/>
                    </a:cubicBez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lnTo>
                      <a:pt x="119" y="29"/>
                    </a:lnTo>
                    <a:cubicBezTo>
                      <a:pt x="117" y="32"/>
                      <a:pt x="63" y="128"/>
                      <a:pt x="0" y="188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65" name="Picture 23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2263" y="5913438"/>
                <a:ext cx="12700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Freeform 234"/>
              <p:cNvSpPr>
                <a:spLocks/>
              </p:cNvSpPr>
              <p:nvPr/>
            </p:nvSpPr>
            <p:spPr bwMode="auto">
              <a:xfrm>
                <a:off x="4087813" y="5911850"/>
                <a:ext cx="60325" cy="71438"/>
              </a:xfrm>
              <a:custGeom>
                <a:avLst/>
                <a:gdLst>
                  <a:gd name="T0" fmla="*/ 55 w 116"/>
                  <a:gd name="T1" fmla="*/ 139 h 139"/>
                  <a:gd name="T2" fmla="*/ 98 w 116"/>
                  <a:gd name="T3" fmla="*/ 19 h 139"/>
                  <a:gd name="T4" fmla="*/ 98 w 116"/>
                  <a:gd name="T5" fmla="*/ 19 h 139"/>
                  <a:gd name="T6" fmla="*/ 98 w 116"/>
                  <a:gd name="T7" fmla="*/ 19 h 139"/>
                  <a:gd name="T8" fmla="*/ 98 w 116"/>
                  <a:gd name="T9" fmla="*/ 19 h 139"/>
                  <a:gd name="T10" fmla="*/ 98 w 116"/>
                  <a:gd name="T11" fmla="*/ 19 h 139"/>
                  <a:gd name="T12" fmla="*/ 98 w 116"/>
                  <a:gd name="T13" fmla="*/ 19 h 139"/>
                  <a:gd name="T14" fmla="*/ 98 w 116"/>
                  <a:gd name="T15" fmla="*/ 19 h 139"/>
                  <a:gd name="T16" fmla="*/ 98 w 116"/>
                  <a:gd name="T17" fmla="*/ 19 h 139"/>
                  <a:gd name="T18" fmla="*/ 98 w 116"/>
                  <a:gd name="T19" fmla="*/ 19 h 139"/>
                  <a:gd name="T20" fmla="*/ 98 w 116"/>
                  <a:gd name="T21" fmla="*/ 19 h 139"/>
                  <a:gd name="T22" fmla="*/ 98 w 116"/>
                  <a:gd name="T23" fmla="*/ 19 h 139"/>
                  <a:gd name="T24" fmla="*/ 98 w 116"/>
                  <a:gd name="T25" fmla="*/ 19 h 139"/>
                  <a:gd name="T26" fmla="*/ 98 w 116"/>
                  <a:gd name="T27" fmla="*/ 19 h 139"/>
                  <a:gd name="T28" fmla="*/ 98 w 116"/>
                  <a:gd name="T29" fmla="*/ 19 h 139"/>
                  <a:gd name="T30" fmla="*/ 0 w 116"/>
                  <a:gd name="T31" fmla="*/ 76 h 139"/>
                  <a:gd name="T32" fmla="*/ 80 w 116"/>
                  <a:gd name="T33" fmla="*/ 16 h 139"/>
                  <a:gd name="T34" fmla="*/ 107 w 116"/>
                  <a:gd name="T35" fmla="*/ 0 h 139"/>
                  <a:gd name="T36" fmla="*/ 112 w 116"/>
                  <a:gd name="T37" fmla="*/ 2 h 139"/>
                  <a:gd name="T38" fmla="*/ 97 w 116"/>
                  <a:gd name="T39" fmla="*/ 54 h 139"/>
                  <a:gd name="T40" fmla="*/ 55 w 11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139">
                    <a:moveTo>
                      <a:pt x="55" y="139"/>
                    </a:moveTo>
                    <a:cubicBezTo>
                      <a:pt x="66" y="84"/>
                      <a:pt x="98" y="20"/>
                      <a:pt x="98" y="19"/>
                    </a:cubicBez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cubicBezTo>
                      <a:pt x="98" y="19"/>
                      <a:pt x="48" y="56"/>
                      <a:pt x="0" y="76"/>
                    </a:cubicBezTo>
                    <a:cubicBezTo>
                      <a:pt x="11" y="72"/>
                      <a:pt x="64" y="33"/>
                      <a:pt x="80" y="16"/>
                    </a:cubicBezTo>
                    <a:cubicBezTo>
                      <a:pt x="92" y="4"/>
                      <a:pt x="101" y="0"/>
                      <a:pt x="107" y="0"/>
                    </a:cubicBezTo>
                    <a:cubicBezTo>
                      <a:pt x="109" y="0"/>
                      <a:pt x="111" y="1"/>
                      <a:pt x="112" y="2"/>
                    </a:cubicBezTo>
                    <a:cubicBezTo>
                      <a:pt x="116" y="6"/>
                      <a:pt x="112" y="27"/>
                      <a:pt x="97" y="54"/>
                    </a:cubicBezTo>
                    <a:cubicBezTo>
                      <a:pt x="82" y="80"/>
                      <a:pt x="55" y="139"/>
                      <a:pt x="55" y="139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235"/>
              <p:cNvSpPr>
                <a:spLocks/>
              </p:cNvSpPr>
              <p:nvPr/>
            </p:nvSpPr>
            <p:spPr bwMode="auto">
              <a:xfrm>
                <a:off x="4044950" y="5881688"/>
                <a:ext cx="39688" cy="42863"/>
              </a:xfrm>
              <a:custGeom>
                <a:avLst/>
                <a:gdLst>
                  <a:gd name="T0" fmla="*/ 6 w 78"/>
                  <a:gd name="T1" fmla="*/ 84 h 84"/>
                  <a:gd name="T2" fmla="*/ 60 w 78"/>
                  <a:gd name="T3" fmla="*/ 14 h 84"/>
                  <a:gd name="T4" fmla="*/ 60 w 78"/>
                  <a:gd name="T5" fmla="*/ 14 h 84"/>
                  <a:gd name="T6" fmla="*/ 60 w 78"/>
                  <a:gd name="T7" fmla="*/ 14 h 84"/>
                  <a:gd name="T8" fmla="*/ 60 w 78"/>
                  <a:gd name="T9" fmla="*/ 14 h 84"/>
                  <a:gd name="T10" fmla="*/ 0 w 78"/>
                  <a:gd name="T11" fmla="*/ 44 h 84"/>
                  <a:gd name="T12" fmla="*/ 57 w 78"/>
                  <a:gd name="T13" fmla="*/ 2 h 84"/>
                  <a:gd name="T14" fmla="*/ 64 w 78"/>
                  <a:gd name="T15" fmla="*/ 0 h 84"/>
                  <a:gd name="T16" fmla="*/ 74 w 78"/>
                  <a:gd name="T17" fmla="*/ 19 h 84"/>
                  <a:gd name="T18" fmla="*/ 6 w 78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84">
                    <a:moveTo>
                      <a:pt x="6" y="84"/>
                    </a:moveTo>
                    <a:cubicBezTo>
                      <a:pt x="24" y="49"/>
                      <a:pt x="60" y="14"/>
                      <a:pt x="60" y="14"/>
                    </a:cubicBez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cubicBezTo>
                      <a:pt x="59" y="14"/>
                      <a:pt x="33" y="31"/>
                      <a:pt x="0" y="44"/>
                    </a:cubicBezTo>
                    <a:cubicBezTo>
                      <a:pt x="25" y="33"/>
                      <a:pt x="44" y="7"/>
                      <a:pt x="57" y="2"/>
                    </a:cubicBezTo>
                    <a:cubicBezTo>
                      <a:pt x="60" y="1"/>
                      <a:pt x="62" y="0"/>
                      <a:pt x="64" y="0"/>
                    </a:cubicBezTo>
                    <a:cubicBezTo>
                      <a:pt x="74" y="0"/>
                      <a:pt x="78" y="9"/>
                      <a:pt x="74" y="19"/>
                    </a:cubicBezTo>
                    <a:cubicBezTo>
                      <a:pt x="68" y="29"/>
                      <a:pt x="9" y="82"/>
                      <a:pt x="6" y="84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68" name="Picture 23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3" y="5895975"/>
                <a:ext cx="14288" cy="1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Freeform 237"/>
              <p:cNvSpPr>
                <a:spLocks/>
              </p:cNvSpPr>
              <p:nvPr/>
            </p:nvSpPr>
            <p:spPr bwMode="auto">
              <a:xfrm>
                <a:off x="4041775" y="5903913"/>
                <a:ext cx="3175" cy="1588"/>
              </a:xfrm>
              <a:custGeom>
                <a:avLst/>
                <a:gdLst>
                  <a:gd name="T0" fmla="*/ 0 w 6"/>
                  <a:gd name="T1" fmla="*/ 2 h 2"/>
                  <a:gd name="T2" fmla="*/ 6 w 6"/>
                  <a:gd name="T3" fmla="*/ 0 h 2"/>
                  <a:gd name="T4" fmla="*/ 5 w 6"/>
                  <a:gd name="T5" fmla="*/ 0 h 2"/>
                  <a:gd name="T6" fmla="*/ 1 w 6"/>
                  <a:gd name="T7" fmla="*/ 2 h 2"/>
                  <a:gd name="T8" fmla="*/ 0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2" y="1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3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238"/>
              <p:cNvSpPr>
                <a:spLocks/>
              </p:cNvSpPr>
              <p:nvPr/>
            </p:nvSpPr>
            <p:spPr bwMode="auto">
              <a:xfrm>
                <a:off x="4005263" y="5846763"/>
                <a:ext cx="3175" cy="1588"/>
              </a:xfrm>
              <a:custGeom>
                <a:avLst/>
                <a:gdLst>
                  <a:gd name="T0" fmla="*/ 6 w 6"/>
                  <a:gd name="T1" fmla="*/ 1 h 1"/>
                  <a:gd name="T2" fmla="*/ 0 w 6"/>
                  <a:gd name="T3" fmla="*/ 0 h 1"/>
                  <a:gd name="T4" fmla="*/ 6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239"/>
              <p:cNvSpPr>
                <a:spLocks/>
              </p:cNvSpPr>
              <p:nvPr/>
            </p:nvSpPr>
            <p:spPr bwMode="auto">
              <a:xfrm>
                <a:off x="4013200" y="5835650"/>
                <a:ext cx="52388" cy="31750"/>
              </a:xfrm>
              <a:custGeom>
                <a:avLst/>
                <a:gdLst>
                  <a:gd name="T0" fmla="*/ 0 w 104"/>
                  <a:gd name="T1" fmla="*/ 60 h 60"/>
                  <a:gd name="T2" fmla="*/ 0 w 104"/>
                  <a:gd name="T3" fmla="*/ 60 h 60"/>
                  <a:gd name="T4" fmla="*/ 59 w 104"/>
                  <a:gd name="T5" fmla="*/ 14 h 60"/>
                  <a:gd name="T6" fmla="*/ 59 w 104"/>
                  <a:gd name="T7" fmla="*/ 14 h 60"/>
                  <a:gd name="T8" fmla="*/ 59 w 104"/>
                  <a:gd name="T9" fmla="*/ 14 h 60"/>
                  <a:gd name="T10" fmla="*/ 59 w 104"/>
                  <a:gd name="T11" fmla="*/ 14 h 60"/>
                  <a:gd name="T12" fmla="*/ 10 w 104"/>
                  <a:gd name="T13" fmla="*/ 24 h 60"/>
                  <a:gd name="T14" fmla="*/ 88 w 104"/>
                  <a:gd name="T15" fmla="*/ 1 h 60"/>
                  <a:gd name="T16" fmla="*/ 93 w 104"/>
                  <a:gd name="T17" fmla="*/ 0 h 60"/>
                  <a:gd name="T18" fmla="*/ 66 w 104"/>
                  <a:gd name="T19" fmla="*/ 21 h 60"/>
                  <a:gd name="T20" fmla="*/ 0 w 104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60">
                    <a:moveTo>
                      <a:pt x="0" y="60"/>
                    </a:moveTo>
                    <a:lnTo>
                      <a:pt x="0" y="60"/>
                    </a:lnTo>
                    <a:cubicBezTo>
                      <a:pt x="28" y="35"/>
                      <a:pt x="59" y="14"/>
                      <a:pt x="59" y="14"/>
                    </a:cubicBezTo>
                    <a:lnTo>
                      <a:pt x="59" y="14"/>
                    </a:lnTo>
                    <a:lnTo>
                      <a:pt x="59" y="14"/>
                    </a:lnTo>
                    <a:lnTo>
                      <a:pt x="59" y="14"/>
                    </a:lnTo>
                    <a:cubicBezTo>
                      <a:pt x="59" y="14"/>
                      <a:pt x="34" y="22"/>
                      <a:pt x="10" y="24"/>
                    </a:cubicBezTo>
                    <a:cubicBezTo>
                      <a:pt x="36" y="20"/>
                      <a:pt x="74" y="4"/>
                      <a:pt x="88" y="1"/>
                    </a:cubicBezTo>
                    <a:cubicBezTo>
                      <a:pt x="90" y="0"/>
                      <a:pt x="92" y="0"/>
                      <a:pt x="93" y="0"/>
                    </a:cubicBezTo>
                    <a:cubicBezTo>
                      <a:pt x="104" y="0"/>
                      <a:pt x="85" y="15"/>
                      <a:pt x="66" y="21"/>
                    </a:cubicBezTo>
                    <a:cubicBezTo>
                      <a:pt x="45" y="28"/>
                      <a:pt x="0" y="60"/>
                      <a:pt x="0" y="60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72" name="Picture 24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0300" y="6027738"/>
                <a:ext cx="12700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241"/>
              <p:cNvSpPr>
                <a:spLocks/>
              </p:cNvSpPr>
              <p:nvPr/>
            </p:nvSpPr>
            <p:spPr bwMode="auto">
              <a:xfrm>
                <a:off x="4878388" y="6021388"/>
                <a:ext cx="109538" cy="68263"/>
              </a:xfrm>
              <a:custGeom>
                <a:avLst/>
                <a:gdLst>
                  <a:gd name="T0" fmla="*/ 214 w 214"/>
                  <a:gd name="T1" fmla="*/ 132 h 132"/>
                  <a:gd name="T2" fmla="*/ 135 w 214"/>
                  <a:gd name="T3" fmla="*/ 25 h 132"/>
                  <a:gd name="T4" fmla="*/ 135 w 214"/>
                  <a:gd name="T5" fmla="*/ 25 h 132"/>
                  <a:gd name="T6" fmla="*/ 135 w 214"/>
                  <a:gd name="T7" fmla="*/ 25 h 132"/>
                  <a:gd name="T8" fmla="*/ 135 w 214"/>
                  <a:gd name="T9" fmla="*/ 25 h 132"/>
                  <a:gd name="T10" fmla="*/ 135 w 214"/>
                  <a:gd name="T11" fmla="*/ 25 h 132"/>
                  <a:gd name="T12" fmla="*/ 135 w 214"/>
                  <a:gd name="T13" fmla="*/ 25 h 132"/>
                  <a:gd name="T14" fmla="*/ 135 w 214"/>
                  <a:gd name="T15" fmla="*/ 25 h 132"/>
                  <a:gd name="T16" fmla="*/ 134 w 214"/>
                  <a:gd name="T17" fmla="*/ 26 h 132"/>
                  <a:gd name="T18" fmla="*/ 134 w 214"/>
                  <a:gd name="T19" fmla="*/ 26 h 132"/>
                  <a:gd name="T20" fmla="*/ 0 w 214"/>
                  <a:gd name="T21" fmla="*/ 108 h 132"/>
                  <a:gd name="T22" fmla="*/ 110 w 214"/>
                  <a:gd name="T23" fmla="*/ 38 h 132"/>
                  <a:gd name="T24" fmla="*/ 134 w 214"/>
                  <a:gd name="T25" fmla="*/ 0 h 132"/>
                  <a:gd name="T26" fmla="*/ 144 w 214"/>
                  <a:gd name="T27" fmla="*/ 8 h 132"/>
                  <a:gd name="T28" fmla="*/ 214 w 214"/>
                  <a:gd name="T29" fmla="*/ 132 h 132"/>
                  <a:gd name="T30" fmla="*/ 214 w 214"/>
                  <a:gd name="T3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4" h="132">
                    <a:moveTo>
                      <a:pt x="214" y="132"/>
                    </a:moveTo>
                    <a:cubicBezTo>
                      <a:pt x="172" y="86"/>
                      <a:pt x="135" y="25"/>
                      <a:pt x="135" y="25"/>
                    </a:cubicBezTo>
                    <a:lnTo>
                      <a:pt x="135" y="25"/>
                    </a:lnTo>
                    <a:lnTo>
                      <a:pt x="135" y="25"/>
                    </a:lnTo>
                    <a:lnTo>
                      <a:pt x="135" y="25"/>
                    </a:lnTo>
                    <a:lnTo>
                      <a:pt x="135" y="25"/>
                    </a:lnTo>
                    <a:cubicBezTo>
                      <a:pt x="135" y="25"/>
                      <a:pt x="135" y="25"/>
                      <a:pt x="135" y="25"/>
                    </a:cubicBezTo>
                    <a:lnTo>
                      <a:pt x="135" y="25"/>
                    </a:lnTo>
                    <a:cubicBezTo>
                      <a:pt x="134" y="25"/>
                      <a:pt x="134" y="26"/>
                      <a:pt x="134" y="26"/>
                    </a:cubicBezTo>
                    <a:lnTo>
                      <a:pt x="134" y="26"/>
                    </a:lnTo>
                    <a:cubicBezTo>
                      <a:pt x="129" y="31"/>
                      <a:pt x="62" y="105"/>
                      <a:pt x="0" y="108"/>
                    </a:cubicBezTo>
                    <a:cubicBezTo>
                      <a:pt x="0" y="108"/>
                      <a:pt x="89" y="66"/>
                      <a:pt x="110" y="38"/>
                    </a:cubicBezTo>
                    <a:cubicBezTo>
                      <a:pt x="126" y="18"/>
                      <a:pt x="127" y="0"/>
                      <a:pt x="134" y="0"/>
                    </a:cubicBezTo>
                    <a:cubicBezTo>
                      <a:pt x="136" y="0"/>
                      <a:pt x="139" y="2"/>
                      <a:pt x="144" y="8"/>
                    </a:cubicBezTo>
                    <a:cubicBezTo>
                      <a:pt x="160" y="27"/>
                      <a:pt x="204" y="122"/>
                      <a:pt x="214" y="132"/>
                    </a:cubicBezTo>
                    <a:lnTo>
                      <a:pt x="214" y="132"/>
                    </a:ln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242"/>
              <p:cNvSpPr>
                <a:spLocks noEditPoints="1"/>
              </p:cNvSpPr>
              <p:nvPr/>
            </p:nvSpPr>
            <p:spPr bwMode="auto">
              <a:xfrm>
                <a:off x="5016500" y="6048375"/>
                <a:ext cx="46038" cy="53975"/>
              </a:xfrm>
              <a:custGeom>
                <a:avLst/>
                <a:gdLst>
                  <a:gd name="T0" fmla="*/ 47 w 91"/>
                  <a:gd name="T1" fmla="*/ 104 h 104"/>
                  <a:gd name="T2" fmla="*/ 15 w 91"/>
                  <a:gd name="T3" fmla="*/ 32 h 104"/>
                  <a:gd name="T4" fmla="*/ 10 w 91"/>
                  <a:gd name="T5" fmla="*/ 0 h 104"/>
                  <a:gd name="T6" fmla="*/ 18 w 91"/>
                  <a:gd name="T7" fmla="*/ 3 h 104"/>
                  <a:gd name="T8" fmla="*/ 90 w 91"/>
                  <a:gd name="T9" fmla="*/ 85 h 104"/>
                  <a:gd name="T10" fmla="*/ 16 w 91"/>
                  <a:gd name="T11" fmla="*/ 15 h 104"/>
                  <a:gd name="T12" fmla="*/ 16 w 91"/>
                  <a:gd name="T13" fmla="*/ 15 h 104"/>
                  <a:gd name="T14" fmla="*/ 16 w 91"/>
                  <a:gd name="T15" fmla="*/ 15 h 104"/>
                  <a:gd name="T16" fmla="*/ 16 w 91"/>
                  <a:gd name="T17" fmla="*/ 15 h 104"/>
                  <a:gd name="T18" fmla="*/ 16 w 91"/>
                  <a:gd name="T19" fmla="*/ 15 h 104"/>
                  <a:gd name="T20" fmla="*/ 16 w 91"/>
                  <a:gd name="T21" fmla="*/ 15 h 104"/>
                  <a:gd name="T22" fmla="*/ 47 w 91"/>
                  <a:gd name="T23" fmla="*/ 104 h 104"/>
                  <a:gd name="T24" fmla="*/ 91 w 91"/>
                  <a:gd name="T25" fmla="*/ 86 h 104"/>
                  <a:gd name="T26" fmla="*/ 90 w 91"/>
                  <a:gd name="T27" fmla="*/ 85 h 104"/>
                  <a:gd name="T28" fmla="*/ 91 w 91"/>
                  <a:gd name="T29" fmla="*/ 8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104">
                    <a:moveTo>
                      <a:pt x="47" y="104"/>
                    </a:moveTo>
                    <a:cubicBezTo>
                      <a:pt x="45" y="101"/>
                      <a:pt x="26" y="49"/>
                      <a:pt x="15" y="32"/>
                    </a:cubicBezTo>
                    <a:cubicBezTo>
                      <a:pt x="6" y="19"/>
                      <a:pt x="0" y="0"/>
                      <a:pt x="10" y="0"/>
                    </a:cubicBezTo>
                    <a:cubicBezTo>
                      <a:pt x="12" y="0"/>
                      <a:pt x="14" y="1"/>
                      <a:pt x="18" y="3"/>
                    </a:cubicBezTo>
                    <a:cubicBezTo>
                      <a:pt x="39" y="14"/>
                      <a:pt x="74" y="72"/>
                      <a:pt x="90" y="85"/>
                    </a:cubicBezTo>
                    <a:cubicBezTo>
                      <a:pt x="52" y="54"/>
                      <a:pt x="17" y="16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5"/>
                    </a:lnTo>
                    <a:cubicBezTo>
                      <a:pt x="16" y="15"/>
                      <a:pt x="50" y="71"/>
                      <a:pt x="47" y="104"/>
                    </a:cubicBezTo>
                    <a:moveTo>
                      <a:pt x="91" y="86"/>
                    </a:moveTo>
                    <a:cubicBezTo>
                      <a:pt x="91" y="86"/>
                      <a:pt x="91" y="86"/>
                      <a:pt x="90" y="85"/>
                    </a:cubicBezTo>
                    <a:cubicBezTo>
                      <a:pt x="91" y="86"/>
                      <a:pt x="91" y="86"/>
                      <a:pt x="91" y="86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243"/>
              <p:cNvSpPr>
                <a:spLocks/>
              </p:cNvSpPr>
              <p:nvPr/>
            </p:nvSpPr>
            <p:spPr bwMode="auto">
              <a:xfrm>
                <a:off x="5070475" y="6045200"/>
                <a:ext cx="68263" cy="46038"/>
              </a:xfrm>
              <a:custGeom>
                <a:avLst/>
                <a:gdLst>
                  <a:gd name="T0" fmla="*/ 82 w 133"/>
                  <a:gd name="T1" fmla="*/ 89 h 89"/>
                  <a:gd name="T2" fmla="*/ 38 w 133"/>
                  <a:gd name="T3" fmla="*/ 29 h 89"/>
                  <a:gd name="T4" fmla="*/ 20 w 133"/>
                  <a:gd name="T5" fmla="*/ 0 h 89"/>
                  <a:gd name="T6" fmla="*/ 133 w 133"/>
                  <a:gd name="T7" fmla="*/ 77 h 89"/>
                  <a:gd name="T8" fmla="*/ 133 w 133"/>
                  <a:gd name="T9" fmla="*/ 77 h 89"/>
                  <a:gd name="T10" fmla="*/ 36 w 133"/>
                  <a:gd name="T11" fmla="*/ 14 h 89"/>
                  <a:gd name="T12" fmla="*/ 36 w 133"/>
                  <a:gd name="T13" fmla="*/ 14 h 89"/>
                  <a:gd name="T14" fmla="*/ 36 w 133"/>
                  <a:gd name="T15" fmla="*/ 14 h 89"/>
                  <a:gd name="T16" fmla="*/ 36 w 133"/>
                  <a:gd name="T17" fmla="*/ 14 h 89"/>
                  <a:gd name="T18" fmla="*/ 36 w 133"/>
                  <a:gd name="T19" fmla="*/ 14 h 89"/>
                  <a:gd name="T20" fmla="*/ 36 w 133"/>
                  <a:gd name="T21" fmla="*/ 14 h 89"/>
                  <a:gd name="T22" fmla="*/ 82 w 133"/>
                  <a:gd name="T2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89">
                    <a:moveTo>
                      <a:pt x="82" y="89"/>
                    </a:moveTo>
                    <a:cubicBezTo>
                      <a:pt x="82" y="89"/>
                      <a:pt x="50" y="37"/>
                      <a:pt x="38" y="29"/>
                    </a:cubicBezTo>
                    <a:cubicBezTo>
                      <a:pt x="25" y="20"/>
                      <a:pt x="0" y="0"/>
                      <a:pt x="20" y="0"/>
                    </a:cubicBezTo>
                    <a:cubicBezTo>
                      <a:pt x="39" y="0"/>
                      <a:pt x="117" y="68"/>
                      <a:pt x="133" y="77"/>
                    </a:cubicBezTo>
                    <a:lnTo>
                      <a:pt x="133" y="77"/>
                    </a:lnTo>
                    <a:cubicBezTo>
                      <a:pt x="86" y="50"/>
                      <a:pt x="36" y="14"/>
                      <a:pt x="36" y="14"/>
                    </a:cubicBez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6" y="14"/>
                    </a:lnTo>
                    <a:cubicBezTo>
                      <a:pt x="36" y="14"/>
                      <a:pt x="74" y="55"/>
                      <a:pt x="82" y="89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76" name="Picture 24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150" y="6015038"/>
                <a:ext cx="12700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Freeform 245"/>
              <p:cNvSpPr>
                <a:spLocks/>
              </p:cNvSpPr>
              <p:nvPr/>
            </p:nvSpPr>
            <p:spPr bwMode="auto">
              <a:xfrm>
                <a:off x="5130800" y="6019800"/>
                <a:ext cx="57150" cy="46038"/>
              </a:xfrm>
              <a:custGeom>
                <a:avLst/>
                <a:gdLst>
                  <a:gd name="T0" fmla="*/ 88 w 112"/>
                  <a:gd name="T1" fmla="*/ 90 h 90"/>
                  <a:gd name="T2" fmla="*/ 33 w 112"/>
                  <a:gd name="T3" fmla="*/ 33 h 90"/>
                  <a:gd name="T4" fmla="*/ 8 w 112"/>
                  <a:gd name="T5" fmla="*/ 4 h 90"/>
                  <a:gd name="T6" fmla="*/ 27 w 112"/>
                  <a:gd name="T7" fmla="*/ 0 h 90"/>
                  <a:gd name="T8" fmla="*/ 54 w 112"/>
                  <a:gd name="T9" fmla="*/ 7 h 90"/>
                  <a:gd name="T10" fmla="*/ 112 w 112"/>
                  <a:gd name="T11" fmla="*/ 43 h 90"/>
                  <a:gd name="T12" fmla="*/ 112 w 112"/>
                  <a:gd name="T13" fmla="*/ 43 h 90"/>
                  <a:gd name="T14" fmla="*/ 26 w 112"/>
                  <a:gd name="T15" fmla="*/ 9 h 90"/>
                  <a:gd name="T16" fmla="*/ 26 w 112"/>
                  <a:gd name="T17" fmla="*/ 9 h 90"/>
                  <a:gd name="T18" fmla="*/ 26 w 112"/>
                  <a:gd name="T19" fmla="*/ 9 h 90"/>
                  <a:gd name="T20" fmla="*/ 26 w 112"/>
                  <a:gd name="T21" fmla="*/ 9 h 90"/>
                  <a:gd name="T22" fmla="*/ 26 w 112"/>
                  <a:gd name="T23" fmla="*/ 9 h 90"/>
                  <a:gd name="T24" fmla="*/ 26 w 112"/>
                  <a:gd name="T25" fmla="*/ 9 h 90"/>
                  <a:gd name="T26" fmla="*/ 26 w 112"/>
                  <a:gd name="T27" fmla="*/ 9 h 90"/>
                  <a:gd name="T28" fmla="*/ 26 w 112"/>
                  <a:gd name="T29" fmla="*/ 9 h 90"/>
                  <a:gd name="T30" fmla="*/ 26 w 112"/>
                  <a:gd name="T31" fmla="*/ 9 h 90"/>
                  <a:gd name="T32" fmla="*/ 26 w 112"/>
                  <a:gd name="T33" fmla="*/ 9 h 90"/>
                  <a:gd name="T34" fmla="*/ 26 w 112"/>
                  <a:gd name="T35" fmla="*/ 9 h 90"/>
                  <a:gd name="T36" fmla="*/ 26 w 112"/>
                  <a:gd name="T37" fmla="*/ 9 h 90"/>
                  <a:gd name="T38" fmla="*/ 26 w 112"/>
                  <a:gd name="T39" fmla="*/ 9 h 90"/>
                  <a:gd name="T40" fmla="*/ 26 w 112"/>
                  <a:gd name="T41" fmla="*/ 9 h 90"/>
                  <a:gd name="T42" fmla="*/ 88 w 112"/>
                  <a:gd name="T4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2" h="90">
                    <a:moveTo>
                      <a:pt x="88" y="90"/>
                    </a:moveTo>
                    <a:cubicBezTo>
                      <a:pt x="86" y="88"/>
                      <a:pt x="44" y="44"/>
                      <a:pt x="33" y="33"/>
                    </a:cubicBezTo>
                    <a:cubicBezTo>
                      <a:pt x="22" y="22"/>
                      <a:pt x="0" y="10"/>
                      <a:pt x="8" y="4"/>
                    </a:cubicBezTo>
                    <a:cubicBezTo>
                      <a:pt x="12" y="2"/>
                      <a:pt x="19" y="0"/>
                      <a:pt x="27" y="0"/>
                    </a:cubicBezTo>
                    <a:cubicBezTo>
                      <a:pt x="36" y="0"/>
                      <a:pt x="46" y="2"/>
                      <a:pt x="54" y="7"/>
                    </a:cubicBezTo>
                    <a:cubicBezTo>
                      <a:pt x="69" y="17"/>
                      <a:pt x="112" y="43"/>
                      <a:pt x="112" y="43"/>
                    </a:cubicBezTo>
                    <a:lnTo>
                      <a:pt x="112" y="43"/>
                    </a:lnTo>
                    <a:cubicBezTo>
                      <a:pt x="70" y="30"/>
                      <a:pt x="30" y="11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9"/>
                    </a:lnTo>
                    <a:cubicBezTo>
                      <a:pt x="26" y="9"/>
                      <a:pt x="65" y="48"/>
                      <a:pt x="88" y="90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78" name="Picture 24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4413" y="5683250"/>
                <a:ext cx="74613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Freeform 247"/>
              <p:cNvSpPr>
                <a:spLocks/>
              </p:cNvSpPr>
              <p:nvPr/>
            </p:nvSpPr>
            <p:spPr bwMode="auto">
              <a:xfrm>
                <a:off x="4833938" y="5689600"/>
                <a:ext cx="69850" cy="304800"/>
              </a:xfrm>
              <a:custGeom>
                <a:avLst/>
                <a:gdLst>
                  <a:gd name="T0" fmla="*/ 109 w 138"/>
                  <a:gd name="T1" fmla="*/ 593 h 593"/>
                  <a:gd name="T2" fmla="*/ 109 w 138"/>
                  <a:gd name="T3" fmla="*/ 593 h 593"/>
                  <a:gd name="T4" fmla="*/ 109 w 138"/>
                  <a:gd name="T5" fmla="*/ 593 h 593"/>
                  <a:gd name="T6" fmla="*/ 107 w 138"/>
                  <a:gd name="T7" fmla="*/ 585 h 593"/>
                  <a:gd name="T8" fmla="*/ 60 w 138"/>
                  <a:gd name="T9" fmla="*/ 331 h 593"/>
                  <a:gd name="T10" fmla="*/ 60 w 138"/>
                  <a:gd name="T11" fmla="*/ 331 h 593"/>
                  <a:gd name="T12" fmla="*/ 60 w 138"/>
                  <a:gd name="T13" fmla="*/ 331 h 593"/>
                  <a:gd name="T14" fmla="*/ 60 w 138"/>
                  <a:gd name="T15" fmla="*/ 331 h 593"/>
                  <a:gd name="T16" fmla="*/ 60 w 138"/>
                  <a:gd name="T17" fmla="*/ 331 h 593"/>
                  <a:gd name="T18" fmla="*/ 0 w 138"/>
                  <a:gd name="T19" fmla="*/ 0 h 593"/>
                  <a:gd name="T20" fmla="*/ 105 w 138"/>
                  <a:gd name="T21" fmla="*/ 491 h 593"/>
                  <a:gd name="T22" fmla="*/ 136 w 138"/>
                  <a:gd name="T23" fmla="*/ 558 h 593"/>
                  <a:gd name="T24" fmla="*/ 109 w 138"/>
                  <a:gd name="T25" fmla="*/ 593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593">
                    <a:moveTo>
                      <a:pt x="109" y="593"/>
                    </a:moveTo>
                    <a:lnTo>
                      <a:pt x="109" y="593"/>
                    </a:lnTo>
                    <a:lnTo>
                      <a:pt x="109" y="593"/>
                    </a:lnTo>
                    <a:cubicBezTo>
                      <a:pt x="109" y="593"/>
                      <a:pt x="109" y="590"/>
                      <a:pt x="107" y="585"/>
                    </a:cubicBezTo>
                    <a:cubicBezTo>
                      <a:pt x="99" y="548"/>
                      <a:pt x="66" y="399"/>
                      <a:pt x="60" y="331"/>
                    </a:cubicBezTo>
                    <a:cubicBezTo>
                      <a:pt x="60" y="331"/>
                      <a:pt x="60" y="331"/>
                      <a:pt x="60" y="331"/>
                    </a:cubicBezTo>
                    <a:lnTo>
                      <a:pt x="60" y="331"/>
                    </a:lnTo>
                    <a:cubicBezTo>
                      <a:pt x="60" y="331"/>
                      <a:pt x="60" y="331"/>
                      <a:pt x="60" y="331"/>
                    </a:cubicBezTo>
                    <a:lnTo>
                      <a:pt x="60" y="331"/>
                    </a:lnTo>
                    <a:cubicBezTo>
                      <a:pt x="55" y="281"/>
                      <a:pt x="23" y="117"/>
                      <a:pt x="0" y="0"/>
                    </a:cubicBezTo>
                    <a:cubicBezTo>
                      <a:pt x="11" y="57"/>
                      <a:pt x="97" y="471"/>
                      <a:pt x="105" y="491"/>
                    </a:cubicBezTo>
                    <a:cubicBezTo>
                      <a:pt x="113" y="512"/>
                      <a:pt x="138" y="544"/>
                      <a:pt x="136" y="558"/>
                    </a:cubicBezTo>
                    <a:cubicBezTo>
                      <a:pt x="133" y="572"/>
                      <a:pt x="109" y="593"/>
                      <a:pt x="109" y="593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248"/>
              <p:cNvSpPr>
                <a:spLocks/>
              </p:cNvSpPr>
              <p:nvPr/>
            </p:nvSpPr>
            <p:spPr bwMode="auto">
              <a:xfrm>
                <a:off x="4870450" y="4816475"/>
                <a:ext cx="850900" cy="796925"/>
              </a:xfrm>
              <a:custGeom>
                <a:avLst/>
                <a:gdLst>
                  <a:gd name="T0" fmla="*/ 0 w 1659"/>
                  <a:gd name="T1" fmla="*/ 421 h 1552"/>
                  <a:gd name="T2" fmla="*/ 603 w 1659"/>
                  <a:gd name="T3" fmla="*/ 29 h 1552"/>
                  <a:gd name="T4" fmla="*/ 1383 w 1659"/>
                  <a:gd name="T5" fmla="*/ 262 h 1552"/>
                  <a:gd name="T6" fmla="*/ 1652 w 1659"/>
                  <a:gd name="T7" fmla="*/ 936 h 1552"/>
                  <a:gd name="T8" fmla="*/ 1625 w 1659"/>
                  <a:gd name="T9" fmla="*/ 1247 h 1552"/>
                  <a:gd name="T10" fmla="*/ 1380 w 1659"/>
                  <a:gd name="T11" fmla="*/ 1128 h 1552"/>
                  <a:gd name="T12" fmla="*/ 1113 w 1659"/>
                  <a:gd name="T13" fmla="*/ 1552 h 1552"/>
                  <a:gd name="T14" fmla="*/ 922 w 1659"/>
                  <a:gd name="T15" fmla="*/ 1460 h 1552"/>
                  <a:gd name="T16" fmla="*/ 878 w 1659"/>
                  <a:gd name="T17" fmla="*/ 1071 h 1552"/>
                  <a:gd name="T18" fmla="*/ 0 w 1659"/>
                  <a:gd name="T19" fmla="*/ 421 h 1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9" h="1552">
                    <a:moveTo>
                      <a:pt x="0" y="421"/>
                    </a:moveTo>
                    <a:cubicBezTo>
                      <a:pt x="0" y="421"/>
                      <a:pt x="334" y="57"/>
                      <a:pt x="603" y="29"/>
                    </a:cubicBezTo>
                    <a:cubicBezTo>
                      <a:pt x="872" y="0"/>
                      <a:pt x="1170" y="14"/>
                      <a:pt x="1383" y="262"/>
                    </a:cubicBezTo>
                    <a:cubicBezTo>
                      <a:pt x="1595" y="510"/>
                      <a:pt x="1645" y="780"/>
                      <a:pt x="1652" y="936"/>
                    </a:cubicBezTo>
                    <a:cubicBezTo>
                      <a:pt x="1659" y="1092"/>
                      <a:pt x="1625" y="1247"/>
                      <a:pt x="1625" y="1247"/>
                    </a:cubicBezTo>
                    <a:cubicBezTo>
                      <a:pt x="1625" y="1247"/>
                      <a:pt x="1478" y="1048"/>
                      <a:pt x="1380" y="1128"/>
                    </a:cubicBezTo>
                    <a:cubicBezTo>
                      <a:pt x="1282" y="1208"/>
                      <a:pt x="1113" y="1552"/>
                      <a:pt x="1113" y="1552"/>
                    </a:cubicBezTo>
                    <a:lnTo>
                      <a:pt x="922" y="1460"/>
                    </a:lnTo>
                    <a:cubicBezTo>
                      <a:pt x="922" y="1460"/>
                      <a:pt x="991" y="1309"/>
                      <a:pt x="878" y="1071"/>
                    </a:cubicBezTo>
                    <a:cubicBezTo>
                      <a:pt x="764" y="834"/>
                      <a:pt x="651" y="437"/>
                      <a:pt x="0" y="421"/>
                    </a:cubicBezTo>
                  </a:path>
                </a:pathLst>
              </a:custGeom>
              <a:solidFill>
                <a:srgbClr val="79B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81" name="Picture 249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1150" y="5584825"/>
                <a:ext cx="47625" cy="3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reeform 250"/>
              <p:cNvSpPr>
                <a:spLocks/>
              </p:cNvSpPr>
              <p:nvPr/>
            </p:nvSpPr>
            <p:spPr bwMode="auto">
              <a:xfrm>
                <a:off x="5718175" y="5287963"/>
                <a:ext cx="0" cy="9525"/>
              </a:xfrm>
              <a:custGeom>
                <a:avLst/>
                <a:gdLst>
                  <a:gd name="T0" fmla="*/ 1 w 1"/>
                  <a:gd name="T1" fmla="*/ 17 h 17"/>
                  <a:gd name="T2" fmla="*/ 0 w 1"/>
                  <a:gd name="T3" fmla="*/ 0 h 17"/>
                  <a:gd name="T4" fmla="*/ 1 w 1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7">
                    <a:moveTo>
                      <a:pt x="1" y="17"/>
                    </a:moveTo>
                    <a:cubicBezTo>
                      <a:pt x="1" y="11"/>
                      <a:pt x="0" y="6"/>
                      <a:pt x="0" y="0"/>
                    </a:cubicBezTo>
                    <a:cubicBezTo>
                      <a:pt x="0" y="6"/>
                      <a:pt x="1" y="11"/>
                      <a:pt x="1" y="17"/>
                    </a:cubicBezTo>
                    <a:close/>
                  </a:path>
                </a:pathLst>
              </a:custGeom>
              <a:solidFill>
                <a:srgbClr val="BCD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251"/>
              <p:cNvSpPr>
                <a:spLocks/>
              </p:cNvSpPr>
              <p:nvPr/>
            </p:nvSpPr>
            <p:spPr bwMode="auto">
              <a:xfrm>
                <a:off x="5399088" y="5213350"/>
                <a:ext cx="320675" cy="393700"/>
              </a:xfrm>
              <a:custGeom>
                <a:avLst/>
                <a:gdLst>
                  <a:gd name="T0" fmla="*/ 0 w 625"/>
                  <a:gd name="T1" fmla="*/ 737 h 768"/>
                  <a:gd name="T2" fmla="*/ 403 w 625"/>
                  <a:gd name="T3" fmla="*/ 287 h 768"/>
                  <a:gd name="T4" fmla="*/ 542 w 625"/>
                  <a:gd name="T5" fmla="*/ 311 h 768"/>
                  <a:gd name="T6" fmla="*/ 623 w 625"/>
                  <a:gd name="T7" fmla="*/ 145 h 768"/>
                  <a:gd name="T8" fmla="*/ 624 w 625"/>
                  <a:gd name="T9" fmla="*/ 162 h 768"/>
                  <a:gd name="T10" fmla="*/ 603 w 625"/>
                  <a:gd name="T11" fmla="*/ 442 h 768"/>
                  <a:gd name="T12" fmla="*/ 400 w 625"/>
                  <a:gd name="T13" fmla="*/ 329 h 768"/>
                  <a:gd name="T14" fmla="*/ 73 w 625"/>
                  <a:gd name="T15" fmla="*/ 713 h 768"/>
                  <a:gd name="T16" fmla="*/ 73 w 625"/>
                  <a:gd name="T17" fmla="*/ 715 h 768"/>
                  <a:gd name="T18" fmla="*/ 73 w 625"/>
                  <a:gd name="T19" fmla="*/ 716 h 768"/>
                  <a:gd name="T20" fmla="*/ 73 w 625"/>
                  <a:gd name="T21" fmla="*/ 717 h 768"/>
                  <a:gd name="T22" fmla="*/ 72 w 625"/>
                  <a:gd name="T23" fmla="*/ 719 h 768"/>
                  <a:gd name="T24" fmla="*/ 72 w 625"/>
                  <a:gd name="T25" fmla="*/ 720 h 768"/>
                  <a:gd name="T26" fmla="*/ 72 w 625"/>
                  <a:gd name="T27" fmla="*/ 721 h 768"/>
                  <a:gd name="T28" fmla="*/ 72 w 625"/>
                  <a:gd name="T29" fmla="*/ 723 h 768"/>
                  <a:gd name="T30" fmla="*/ 72 w 625"/>
                  <a:gd name="T31" fmla="*/ 724 h 768"/>
                  <a:gd name="T32" fmla="*/ 71 w 625"/>
                  <a:gd name="T33" fmla="*/ 725 h 768"/>
                  <a:gd name="T34" fmla="*/ 71 w 625"/>
                  <a:gd name="T35" fmla="*/ 726 h 768"/>
                  <a:gd name="T36" fmla="*/ 71 w 625"/>
                  <a:gd name="T37" fmla="*/ 728 h 768"/>
                  <a:gd name="T38" fmla="*/ 71 w 625"/>
                  <a:gd name="T39" fmla="*/ 729 h 768"/>
                  <a:gd name="T40" fmla="*/ 70 w 625"/>
                  <a:gd name="T41" fmla="*/ 730 h 768"/>
                  <a:gd name="T42" fmla="*/ 70 w 625"/>
                  <a:gd name="T43" fmla="*/ 731 h 768"/>
                  <a:gd name="T44" fmla="*/ 69 w 625"/>
                  <a:gd name="T45" fmla="*/ 736 h 768"/>
                  <a:gd name="T46" fmla="*/ 69 w 625"/>
                  <a:gd name="T47" fmla="*/ 737 h 768"/>
                  <a:gd name="T48" fmla="*/ 69 w 625"/>
                  <a:gd name="T49" fmla="*/ 739 h 768"/>
                  <a:gd name="T50" fmla="*/ 69 w 625"/>
                  <a:gd name="T51" fmla="*/ 740 h 768"/>
                  <a:gd name="T52" fmla="*/ 69 w 625"/>
                  <a:gd name="T53" fmla="*/ 741 h 768"/>
                  <a:gd name="T54" fmla="*/ 68 w 625"/>
                  <a:gd name="T55" fmla="*/ 742 h 768"/>
                  <a:gd name="T56" fmla="*/ 68 w 625"/>
                  <a:gd name="T57" fmla="*/ 744 h 768"/>
                  <a:gd name="T58" fmla="*/ 68 w 625"/>
                  <a:gd name="T59" fmla="*/ 745 h 768"/>
                  <a:gd name="T60" fmla="*/ 68 w 625"/>
                  <a:gd name="T61" fmla="*/ 746 h 768"/>
                  <a:gd name="T62" fmla="*/ 68 w 625"/>
                  <a:gd name="T63" fmla="*/ 747 h 768"/>
                  <a:gd name="T64" fmla="*/ 67 w 625"/>
                  <a:gd name="T65" fmla="*/ 749 h 768"/>
                  <a:gd name="T66" fmla="*/ 67 w 625"/>
                  <a:gd name="T67" fmla="*/ 750 h 768"/>
                  <a:gd name="T68" fmla="*/ 66 w 625"/>
                  <a:gd name="T69" fmla="*/ 757 h 768"/>
                  <a:gd name="T70" fmla="*/ 66 w 625"/>
                  <a:gd name="T71" fmla="*/ 758 h 768"/>
                  <a:gd name="T72" fmla="*/ 66 w 625"/>
                  <a:gd name="T73" fmla="*/ 759 h 768"/>
                  <a:gd name="T74" fmla="*/ 66 w 625"/>
                  <a:gd name="T75" fmla="*/ 761 h 768"/>
                  <a:gd name="T76" fmla="*/ 66 w 625"/>
                  <a:gd name="T77" fmla="*/ 762 h 768"/>
                  <a:gd name="T78" fmla="*/ 65 w 625"/>
                  <a:gd name="T79" fmla="*/ 763 h 768"/>
                  <a:gd name="T80" fmla="*/ 65 w 625"/>
                  <a:gd name="T81" fmla="*/ 764 h 768"/>
                  <a:gd name="T82" fmla="*/ 65 w 625"/>
                  <a:gd name="T83" fmla="*/ 766 h 768"/>
                  <a:gd name="T84" fmla="*/ 65 w 625"/>
                  <a:gd name="T85" fmla="*/ 767 h 768"/>
                  <a:gd name="T86" fmla="*/ 65 w 625"/>
                  <a:gd name="T87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25" h="768">
                    <a:moveTo>
                      <a:pt x="65" y="768"/>
                    </a:moveTo>
                    <a:lnTo>
                      <a:pt x="0" y="737"/>
                    </a:lnTo>
                    <a:cubicBezTo>
                      <a:pt x="1" y="735"/>
                      <a:pt x="127" y="356"/>
                      <a:pt x="375" y="259"/>
                    </a:cubicBezTo>
                    <a:cubicBezTo>
                      <a:pt x="375" y="259"/>
                      <a:pt x="419" y="276"/>
                      <a:pt x="403" y="287"/>
                    </a:cubicBezTo>
                    <a:cubicBezTo>
                      <a:pt x="386" y="298"/>
                      <a:pt x="469" y="287"/>
                      <a:pt x="531" y="309"/>
                    </a:cubicBezTo>
                    <a:cubicBezTo>
                      <a:pt x="534" y="310"/>
                      <a:pt x="538" y="311"/>
                      <a:pt x="542" y="311"/>
                    </a:cubicBezTo>
                    <a:cubicBezTo>
                      <a:pt x="595" y="311"/>
                      <a:pt x="621" y="163"/>
                      <a:pt x="604" y="0"/>
                    </a:cubicBezTo>
                    <a:cubicBezTo>
                      <a:pt x="615" y="54"/>
                      <a:pt x="621" y="103"/>
                      <a:pt x="623" y="145"/>
                    </a:cubicBezTo>
                    <a:cubicBezTo>
                      <a:pt x="623" y="151"/>
                      <a:pt x="624" y="156"/>
                      <a:pt x="624" y="162"/>
                    </a:cubicBezTo>
                    <a:lnTo>
                      <a:pt x="624" y="162"/>
                    </a:lnTo>
                    <a:cubicBezTo>
                      <a:pt x="625" y="176"/>
                      <a:pt x="625" y="191"/>
                      <a:pt x="625" y="205"/>
                    </a:cubicBezTo>
                    <a:cubicBezTo>
                      <a:pt x="625" y="303"/>
                      <a:pt x="611" y="395"/>
                      <a:pt x="603" y="442"/>
                    </a:cubicBezTo>
                    <a:cubicBezTo>
                      <a:pt x="552" y="375"/>
                      <a:pt x="481" y="329"/>
                      <a:pt x="409" y="329"/>
                    </a:cubicBezTo>
                    <a:cubicBezTo>
                      <a:pt x="406" y="329"/>
                      <a:pt x="403" y="329"/>
                      <a:pt x="400" y="329"/>
                    </a:cubicBezTo>
                    <a:cubicBezTo>
                      <a:pt x="272" y="336"/>
                      <a:pt x="74" y="712"/>
                      <a:pt x="74" y="712"/>
                    </a:cubicBezTo>
                    <a:cubicBezTo>
                      <a:pt x="74" y="712"/>
                      <a:pt x="74" y="713"/>
                      <a:pt x="73" y="713"/>
                    </a:cubicBezTo>
                    <a:cubicBezTo>
                      <a:pt x="73" y="714"/>
                      <a:pt x="73" y="714"/>
                      <a:pt x="73" y="714"/>
                    </a:cubicBezTo>
                    <a:lnTo>
                      <a:pt x="73" y="715"/>
                    </a:lnTo>
                    <a:cubicBezTo>
                      <a:pt x="73" y="715"/>
                      <a:pt x="73" y="715"/>
                      <a:pt x="73" y="715"/>
                    </a:cubicBezTo>
                    <a:cubicBezTo>
                      <a:pt x="73" y="715"/>
                      <a:pt x="73" y="716"/>
                      <a:pt x="73" y="716"/>
                    </a:cubicBezTo>
                    <a:cubicBezTo>
                      <a:pt x="73" y="716"/>
                      <a:pt x="73" y="716"/>
                      <a:pt x="73" y="717"/>
                    </a:cubicBezTo>
                    <a:cubicBezTo>
                      <a:pt x="73" y="717"/>
                      <a:pt x="73" y="717"/>
                      <a:pt x="73" y="717"/>
                    </a:cubicBezTo>
                    <a:cubicBezTo>
                      <a:pt x="73" y="718"/>
                      <a:pt x="73" y="718"/>
                      <a:pt x="73" y="718"/>
                    </a:cubicBezTo>
                    <a:cubicBezTo>
                      <a:pt x="73" y="718"/>
                      <a:pt x="73" y="718"/>
                      <a:pt x="72" y="719"/>
                    </a:cubicBezTo>
                    <a:cubicBezTo>
                      <a:pt x="72" y="719"/>
                      <a:pt x="72" y="719"/>
                      <a:pt x="72" y="719"/>
                    </a:cubicBezTo>
                    <a:cubicBezTo>
                      <a:pt x="72" y="720"/>
                      <a:pt x="72" y="720"/>
                      <a:pt x="72" y="720"/>
                    </a:cubicBezTo>
                    <a:cubicBezTo>
                      <a:pt x="72" y="720"/>
                      <a:pt x="72" y="720"/>
                      <a:pt x="72" y="721"/>
                    </a:cubicBezTo>
                    <a:cubicBezTo>
                      <a:pt x="72" y="721"/>
                      <a:pt x="72" y="721"/>
                      <a:pt x="72" y="721"/>
                    </a:cubicBezTo>
                    <a:cubicBezTo>
                      <a:pt x="72" y="721"/>
                      <a:pt x="72" y="722"/>
                      <a:pt x="72" y="722"/>
                    </a:cubicBezTo>
                    <a:lnTo>
                      <a:pt x="72" y="723"/>
                    </a:lnTo>
                    <a:cubicBezTo>
                      <a:pt x="72" y="723"/>
                      <a:pt x="72" y="723"/>
                      <a:pt x="72" y="723"/>
                    </a:cubicBezTo>
                    <a:cubicBezTo>
                      <a:pt x="72" y="723"/>
                      <a:pt x="72" y="724"/>
                      <a:pt x="72" y="724"/>
                    </a:cubicBezTo>
                    <a:cubicBezTo>
                      <a:pt x="71" y="724"/>
                      <a:pt x="71" y="724"/>
                      <a:pt x="71" y="725"/>
                    </a:cubicBezTo>
                    <a:cubicBezTo>
                      <a:pt x="71" y="725"/>
                      <a:pt x="71" y="725"/>
                      <a:pt x="71" y="725"/>
                    </a:cubicBezTo>
                    <a:cubicBezTo>
                      <a:pt x="71" y="725"/>
                      <a:pt x="71" y="726"/>
                      <a:pt x="71" y="726"/>
                    </a:cubicBezTo>
                    <a:cubicBezTo>
                      <a:pt x="71" y="726"/>
                      <a:pt x="71" y="726"/>
                      <a:pt x="71" y="726"/>
                    </a:cubicBezTo>
                    <a:lnTo>
                      <a:pt x="71" y="727"/>
                    </a:lnTo>
                    <a:cubicBezTo>
                      <a:pt x="71" y="727"/>
                      <a:pt x="71" y="727"/>
                      <a:pt x="71" y="728"/>
                    </a:cubicBezTo>
                    <a:cubicBezTo>
                      <a:pt x="71" y="728"/>
                      <a:pt x="71" y="728"/>
                      <a:pt x="71" y="728"/>
                    </a:cubicBezTo>
                    <a:cubicBezTo>
                      <a:pt x="71" y="729"/>
                      <a:pt x="71" y="729"/>
                      <a:pt x="71" y="729"/>
                    </a:cubicBezTo>
                    <a:cubicBezTo>
                      <a:pt x="71" y="729"/>
                      <a:pt x="71" y="729"/>
                      <a:pt x="70" y="730"/>
                    </a:cubicBezTo>
                    <a:cubicBezTo>
                      <a:pt x="70" y="730"/>
                      <a:pt x="70" y="730"/>
                      <a:pt x="70" y="730"/>
                    </a:cubicBezTo>
                    <a:cubicBezTo>
                      <a:pt x="70" y="730"/>
                      <a:pt x="70" y="731"/>
                      <a:pt x="70" y="731"/>
                    </a:cubicBezTo>
                    <a:lnTo>
                      <a:pt x="70" y="731"/>
                    </a:lnTo>
                    <a:cubicBezTo>
                      <a:pt x="70" y="733"/>
                      <a:pt x="70" y="734"/>
                      <a:pt x="69" y="736"/>
                    </a:cubicBezTo>
                    <a:cubicBezTo>
                      <a:pt x="69" y="736"/>
                      <a:pt x="69" y="736"/>
                      <a:pt x="69" y="736"/>
                    </a:cubicBezTo>
                    <a:cubicBezTo>
                      <a:pt x="69" y="736"/>
                      <a:pt x="69" y="737"/>
                      <a:pt x="69" y="737"/>
                    </a:cubicBezTo>
                    <a:cubicBezTo>
                      <a:pt x="69" y="737"/>
                      <a:pt x="69" y="737"/>
                      <a:pt x="69" y="737"/>
                    </a:cubicBezTo>
                    <a:cubicBezTo>
                      <a:pt x="69" y="738"/>
                      <a:pt x="69" y="738"/>
                      <a:pt x="69" y="738"/>
                    </a:cubicBezTo>
                    <a:cubicBezTo>
                      <a:pt x="69" y="738"/>
                      <a:pt x="69" y="739"/>
                      <a:pt x="69" y="739"/>
                    </a:cubicBezTo>
                    <a:cubicBezTo>
                      <a:pt x="69" y="739"/>
                      <a:pt x="69" y="739"/>
                      <a:pt x="69" y="740"/>
                    </a:cubicBezTo>
                    <a:cubicBezTo>
                      <a:pt x="69" y="740"/>
                      <a:pt x="69" y="740"/>
                      <a:pt x="69" y="740"/>
                    </a:cubicBezTo>
                    <a:cubicBezTo>
                      <a:pt x="69" y="740"/>
                      <a:pt x="69" y="740"/>
                      <a:pt x="69" y="741"/>
                    </a:cubicBezTo>
                    <a:cubicBezTo>
                      <a:pt x="69" y="741"/>
                      <a:pt x="69" y="741"/>
                      <a:pt x="69" y="741"/>
                    </a:cubicBezTo>
                    <a:cubicBezTo>
                      <a:pt x="69" y="741"/>
                      <a:pt x="68" y="742"/>
                      <a:pt x="68" y="742"/>
                    </a:cubicBezTo>
                    <a:cubicBezTo>
                      <a:pt x="68" y="742"/>
                      <a:pt x="68" y="742"/>
                      <a:pt x="68" y="742"/>
                    </a:cubicBezTo>
                    <a:cubicBezTo>
                      <a:pt x="68" y="743"/>
                      <a:pt x="68" y="743"/>
                      <a:pt x="68" y="743"/>
                    </a:cubicBezTo>
                    <a:cubicBezTo>
                      <a:pt x="68" y="743"/>
                      <a:pt x="68" y="744"/>
                      <a:pt x="68" y="744"/>
                    </a:cubicBezTo>
                    <a:cubicBezTo>
                      <a:pt x="68" y="744"/>
                      <a:pt x="68" y="744"/>
                      <a:pt x="68" y="745"/>
                    </a:cubicBezTo>
                    <a:cubicBezTo>
                      <a:pt x="68" y="745"/>
                      <a:pt x="68" y="745"/>
                      <a:pt x="68" y="745"/>
                    </a:cubicBezTo>
                    <a:cubicBezTo>
                      <a:pt x="68" y="745"/>
                      <a:pt x="68" y="746"/>
                      <a:pt x="68" y="746"/>
                    </a:cubicBezTo>
                    <a:cubicBezTo>
                      <a:pt x="68" y="746"/>
                      <a:pt x="68" y="746"/>
                      <a:pt x="68" y="746"/>
                    </a:cubicBezTo>
                    <a:cubicBezTo>
                      <a:pt x="68" y="746"/>
                      <a:pt x="68" y="747"/>
                      <a:pt x="68" y="747"/>
                    </a:cubicBezTo>
                    <a:cubicBezTo>
                      <a:pt x="68" y="747"/>
                      <a:pt x="68" y="747"/>
                      <a:pt x="68" y="747"/>
                    </a:cubicBezTo>
                    <a:cubicBezTo>
                      <a:pt x="68" y="748"/>
                      <a:pt x="68" y="748"/>
                      <a:pt x="67" y="748"/>
                    </a:cubicBezTo>
                    <a:cubicBezTo>
                      <a:pt x="67" y="748"/>
                      <a:pt x="67" y="748"/>
                      <a:pt x="67" y="749"/>
                    </a:cubicBezTo>
                    <a:cubicBezTo>
                      <a:pt x="67" y="749"/>
                      <a:pt x="67" y="749"/>
                      <a:pt x="67" y="750"/>
                    </a:cubicBezTo>
                    <a:cubicBezTo>
                      <a:pt x="67" y="750"/>
                      <a:pt x="67" y="750"/>
                      <a:pt x="67" y="750"/>
                    </a:cubicBezTo>
                    <a:cubicBezTo>
                      <a:pt x="67" y="752"/>
                      <a:pt x="67" y="754"/>
                      <a:pt x="66" y="757"/>
                    </a:cubicBezTo>
                    <a:lnTo>
                      <a:pt x="66" y="757"/>
                    </a:lnTo>
                    <a:cubicBezTo>
                      <a:pt x="66" y="757"/>
                      <a:pt x="66" y="758"/>
                      <a:pt x="66" y="758"/>
                    </a:cubicBezTo>
                    <a:cubicBezTo>
                      <a:pt x="66" y="758"/>
                      <a:pt x="66" y="758"/>
                      <a:pt x="66" y="758"/>
                    </a:cubicBezTo>
                    <a:cubicBezTo>
                      <a:pt x="66" y="758"/>
                      <a:pt x="66" y="759"/>
                      <a:pt x="66" y="759"/>
                    </a:cubicBezTo>
                    <a:cubicBezTo>
                      <a:pt x="66" y="759"/>
                      <a:pt x="66" y="759"/>
                      <a:pt x="66" y="759"/>
                    </a:cubicBezTo>
                    <a:cubicBezTo>
                      <a:pt x="66" y="760"/>
                      <a:pt x="66" y="760"/>
                      <a:pt x="66" y="760"/>
                    </a:cubicBezTo>
                    <a:cubicBezTo>
                      <a:pt x="66" y="760"/>
                      <a:pt x="66" y="761"/>
                      <a:pt x="66" y="761"/>
                    </a:cubicBezTo>
                    <a:cubicBezTo>
                      <a:pt x="66" y="761"/>
                      <a:pt x="66" y="761"/>
                      <a:pt x="66" y="762"/>
                    </a:cubicBezTo>
                    <a:cubicBezTo>
                      <a:pt x="66" y="762"/>
                      <a:pt x="66" y="762"/>
                      <a:pt x="66" y="762"/>
                    </a:cubicBezTo>
                    <a:cubicBezTo>
                      <a:pt x="65" y="762"/>
                      <a:pt x="65" y="762"/>
                      <a:pt x="65" y="763"/>
                    </a:cubicBezTo>
                    <a:cubicBezTo>
                      <a:pt x="65" y="763"/>
                      <a:pt x="65" y="763"/>
                      <a:pt x="65" y="763"/>
                    </a:cubicBezTo>
                    <a:cubicBezTo>
                      <a:pt x="65" y="763"/>
                      <a:pt x="65" y="764"/>
                      <a:pt x="65" y="764"/>
                    </a:cubicBezTo>
                    <a:cubicBezTo>
                      <a:pt x="65" y="764"/>
                      <a:pt x="65" y="764"/>
                      <a:pt x="65" y="764"/>
                    </a:cubicBezTo>
                    <a:cubicBezTo>
                      <a:pt x="65" y="765"/>
                      <a:pt x="65" y="765"/>
                      <a:pt x="65" y="765"/>
                    </a:cubicBezTo>
                    <a:cubicBezTo>
                      <a:pt x="65" y="765"/>
                      <a:pt x="65" y="765"/>
                      <a:pt x="65" y="766"/>
                    </a:cubicBezTo>
                    <a:cubicBezTo>
                      <a:pt x="65" y="766"/>
                      <a:pt x="65" y="766"/>
                      <a:pt x="65" y="766"/>
                    </a:cubicBezTo>
                    <a:cubicBezTo>
                      <a:pt x="65" y="766"/>
                      <a:pt x="65" y="767"/>
                      <a:pt x="65" y="767"/>
                    </a:cubicBezTo>
                    <a:cubicBezTo>
                      <a:pt x="65" y="767"/>
                      <a:pt x="65" y="767"/>
                      <a:pt x="65" y="768"/>
                    </a:cubicBezTo>
                    <a:cubicBezTo>
                      <a:pt x="65" y="768"/>
                      <a:pt x="65" y="768"/>
                      <a:pt x="65" y="768"/>
                    </a:cubicBezTo>
                    <a:cubicBezTo>
                      <a:pt x="65" y="768"/>
                      <a:pt x="65" y="768"/>
                      <a:pt x="65" y="768"/>
                    </a:cubicBezTo>
                  </a:path>
                </a:pathLst>
              </a:custGeom>
              <a:solidFill>
                <a:srgbClr val="59A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252"/>
              <p:cNvSpPr>
                <a:spLocks noEditPoints="1"/>
              </p:cNvSpPr>
              <p:nvPr/>
            </p:nvSpPr>
            <p:spPr bwMode="auto">
              <a:xfrm>
                <a:off x="5321300" y="5367338"/>
                <a:ext cx="11113" cy="23813"/>
              </a:xfrm>
              <a:custGeom>
                <a:avLst/>
                <a:gdLst>
                  <a:gd name="T0" fmla="*/ 21 w 21"/>
                  <a:gd name="T1" fmla="*/ 48 h 48"/>
                  <a:gd name="T2" fmla="*/ 21 w 21"/>
                  <a:gd name="T3" fmla="*/ 48 h 48"/>
                  <a:gd name="T4" fmla="*/ 21 w 21"/>
                  <a:gd name="T5" fmla="*/ 48 h 48"/>
                  <a:gd name="T6" fmla="*/ 21 w 21"/>
                  <a:gd name="T7" fmla="*/ 47 h 48"/>
                  <a:gd name="T8" fmla="*/ 21 w 21"/>
                  <a:gd name="T9" fmla="*/ 47 h 48"/>
                  <a:gd name="T10" fmla="*/ 21 w 21"/>
                  <a:gd name="T11" fmla="*/ 47 h 48"/>
                  <a:gd name="T12" fmla="*/ 21 w 21"/>
                  <a:gd name="T13" fmla="*/ 47 h 48"/>
                  <a:gd name="T14" fmla="*/ 20 w 21"/>
                  <a:gd name="T15" fmla="*/ 47 h 48"/>
                  <a:gd name="T16" fmla="*/ 21 w 21"/>
                  <a:gd name="T17" fmla="*/ 47 h 48"/>
                  <a:gd name="T18" fmla="*/ 20 w 21"/>
                  <a:gd name="T19" fmla="*/ 46 h 48"/>
                  <a:gd name="T20" fmla="*/ 20 w 21"/>
                  <a:gd name="T21" fmla="*/ 46 h 48"/>
                  <a:gd name="T22" fmla="*/ 20 w 21"/>
                  <a:gd name="T23" fmla="*/ 46 h 48"/>
                  <a:gd name="T24" fmla="*/ 20 w 21"/>
                  <a:gd name="T25" fmla="*/ 45 h 48"/>
                  <a:gd name="T26" fmla="*/ 20 w 21"/>
                  <a:gd name="T27" fmla="*/ 45 h 48"/>
                  <a:gd name="T28" fmla="*/ 20 w 21"/>
                  <a:gd name="T29" fmla="*/ 45 h 48"/>
                  <a:gd name="T30" fmla="*/ 20 w 21"/>
                  <a:gd name="T31" fmla="*/ 45 h 48"/>
                  <a:gd name="T32" fmla="*/ 20 w 21"/>
                  <a:gd name="T33" fmla="*/ 45 h 48"/>
                  <a:gd name="T34" fmla="*/ 20 w 21"/>
                  <a:gd name="T35" fmla="*/ 45 h 48"/>
                  <a:gd name="T36" fmla="*/ 20 w 21"/>
                  <a:gd name="T37" fmla="*/ 44 h 48"/>
                  <a:gd name="T38" fmla="*/ 19 w 21"/>
                  <a:gd name="T39" fmla="*/ 44 h 48"/>
                  <a:gd name="T40" fmla="*/ 20 w 21"/>
                  <a:gd name="T41" fmla="*/ 44 h 48"/>
                  <a:gd name="T42" fmla="*/ 19 w 21"/>
                  <a:gd name="T43" fmla="*/ 43 h 48"/>
                  <a:gd name="T44" fmla="*/ 19 w 21"/>
                  <a:gd name="T45" fmla="*/ 43 h 48"/>
                  <a:gd name="T46" fmla="*/ 19 w 21"/>
                  <a:gd name="T47" fmla="*/ 43 h 48"/>
                  <a:gd name="T48" fmla="*/ 19 w 21"/>
                  <a:gd name="T49" fmla="*/ 43 h 48"/>
                  <a:gd name="T50" fmla="*/ 19 w 21"/>
                  <a:gd name="T51" fmla="*/ 43 h 48"/>
                  <a:gd name="T52" fmla="*/ 19 w 21"/>
                  <a:gd name="T53" fmla="*/ 43 h 48"/>
                  <a:gd name="T54" fmla="*/ 19 w 21"/>
                  <a:gd name="T55" fmla="*/ 42 h 48"/>
                  <a:gd name="T56" fmla="*/ 19 w 21"/>
                  <a:gd name="T57" fmla="*/ 42 h 48"/>
                  <a:gd name="T58" fmla="*/ 19 w 21"/>
                  <a:gd name="T59" fmla="*/ 42 h 48"/>
                  <a:gd name="T60" fmla="*/ 18 w 21"/>
                  <a:gd name="T61" fmla="*/ 42 h 48"/>
                  <a:gd name="T62" fmla="*/ 18 w 21"/>
                  <a:gd name="T63" fmla="*/ 41 h 48"/>
                  <a:gd name="T64" fmla="*/ 18 w 21"/>
                  <a:gd name="T65" fmla="*/ 42 h 48"/>
                  <a:gd name="T66" fmla="*/ 18 w 21"/>
                  <a:gd name="T67" fmla="*/ 41 h 48"/>
                  <a:gd name="T68" fmla="*/ 18 w 21"/>
                  <a:gd name="T69" fmla="*/ 41 h 48"/>
                  <a:gd name="T70" fmla="*/ 18 w 21"/>
                  <a:gd name="T71" fmla="*/ 41 h 48"/>
                  <a:gd name="T72" fmla="*/ 18 w 21"/>
                  <a:gd name="T73" fmla="*/ 40 h 48"/>
                  <a:gd name="T74" fmla="*/ 18 w 21"/>
                  <a:gd name="T75" fmla="*/ 40 h 48"/>
                  <a:gd name="T76" fmla="*/ 18 w 21"/>
                  <a:gd name="T77" fmla="*/ 40 h 48"/>
                  <a:gd name="T78" fmla="*/ 18 w 21"/>
                  <a:gd name="T79" fmla="*/ 40 h 48"/>
                  <a:gd name="T80" fmla="*/ 17 w 21"/>
                  <a:gd name="T81" fmla="*/ 39 h 48"/>
                  <a:gd name="T82" fmla="*/ 18 w 21"/>
                  <a:gd name="T83" fmla="*/ 40 h 48"/>
                  <a:gd name="T84" fmla="*/ 17 w 21"/>
                  <a:gd name="T85" fmla="*/ 39 h 48"/>
                  <a:gd name="T86" fmla="*/ 17 w 21"/>
                  <a:gd name="T87" fmla="*/ 39 h 48"/>
                  <a:gd name="T88" fmla="*/ 17 w 21"/>
                  <a:gd name="T89" fmla="*/ 39 h 48"/>
                  <a:gd name="T90" fmla="*/ 17 w 21"/>
                  <a:gd name="T91" fmla="*/ 38 h 48"/>
                  <a:gd name="T92" fmla="*/ 17 w 21"/>
                  <a:gd name="T93" fmla="*/ 38 h 48"/>
                  <a:gd name="T94" fmla="*/ 17 w 21"/>
                  <a:gd name="T95" fmla="*/ 38 h 48"/>
                  <a:gd name="T96" fmla="*/ 17 w 21"/>
                  <a:gd name="T97" fmla="*/ 38 h 48"/>
                  <a:gd name="T98" fmla="*/ 17 w 21"/>
                  <a:gd name="T99" fmla="*/ 37 h 48"/>
                  <a:gd name="T100" fmla="*/ 17 w 21"/>
                  <a:gd name="T101" fmla="*/ 38 h 48"/>
                  <a:gd name="T102" fmla="*/ 17 w 21"/>
                  <a:gd name="T103" fmla="*/ 37 h 48"/>
                  <a:gd name="T104" fmla="*/ 16 w 21"/>
                  <a:gd name="T105" fmla="*/ 36 h 48"/>
                  <a:gd name="T106" fmla="*/ 17 w 21"/>
                  <a:gd name="T107" fmla="*/ 37 h 48"/>
                  <a:gd name="T108" fmla="*/ 16 w 21"/>
                  <a:gd name="T109" fmla="*/ 36 h 48"/>
                  <a:gd name="T110" fmla="*/ 0 w 21"/>
                  <a:gd name="T111" fmla="*/ 0 h 48"/>
                  <a:gd name="T112" fmla="*/ 0 w 21"/>
                  <a:gd name="T113" fmla="*/ 0 h 48"/>
                  <a:gd name="T114" fmla="*/ 16 w 21"/>
                  <a:gd name="T1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" h="48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48"/>
                    </a:lnTo>
                    <a:close/>
                    <a:moveTo>
                      <a:pt x="21" y="47"/>
                    </a:move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lose/>
                    <a:moveTo>
                      <a:pt x="21" y="47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1" y="47"/>
                    </a:cubicBezTo>
                    <a:close/>
                    <a:moveTo>
                      <a:pt x="20" y="46"/>
                    </a:move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lose/>
                    <a:moveTo>
                      <a:pt x="20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lose/>
                    <a:moveTo>
                      <a:pt x="20" y="45"/>
                    </a:move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5"/>
                      <a:pt x="20" y="45"/>
                    </a:cubicBezTo>
                    <a:close/>
                    <a:moveTo>
                      <a:pt x="20" y="44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4"/>
                      <a:pt x="19" y="44"/>
                      <a:pt x="20" y="44"/>
                    </a:cubicBezTo>
                    <a:close/>
                    <a:moveTo>
                      <a:pt x="1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lose/>
                    <a:moveTo>
                      <a:pt x="19" y="43"/>
                    </a:move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3"/>
                      <a:pt x="19" y="43"/>
                      <a:pt x="19" y="43"/>
                    </a:cubicBezTo>
                    <a:close/>
                    <a:moveTo>
                      <a:pt x="19" y="42"/>
                    </a:move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lose/>
                    <a:moveTo>
                      <a:pt x="18" y="42"/>
                    </a:move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8" y="42"/>
                    </a:cubicBezTo>
                    <a:close/>
                    <a:moveTo>
                      <a:pt x="18" y="41"/>
                    </a:move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8" y="41"/>
                    </a:cubicBezTo>
                    <a:close/>
                    <a:moveTo>
                      <a:pt x="18" y="40"/>
                    </a:move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lose/>
                    <a:moveTo>
                      <a:pt x="18" y="40"/>
                    </a:moveTo>
                    <a:cubicBezTo>
                      <a:pt x="18" y="39"/>
                      <a:pt x="18" y="39"/>
                      <a:pt x="17" y="39"/>
                    </a:cubicBezTo>
                    <a:cubicBezTo>
                      <a:pt x="18" y="39"/>
                      <a:pt x="18" y="39"/>
                      <a:pt x="18" y="40"/>
                    </a:cubicBezTo>
                    <a:close/>
                    <a:moveTo>
                      <a:pt x="17" y="39"/>
                    </a:moveTo>
                    <a:lnTo>
                      <a:pt x="17" y="39"/>
                    </a:lnTo>
                    <a:lnTo>
                      <a:pt x="17" y="39"/>
                    </a:lnTo>
                    <a:close/>
                    <a:moveTo>
                      <a:pt x="17" y="38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lose/>
                    <a:moveTo>
                      <a:pt x="17" y="38"/>
                    </a:moveTo>
                    <a:cubicBezTo>
                      <a:pt x="17" y="38"/>
                      <a:pt x="17" y="37"/>
                      <a:pt x="17" y="37"/>
                    </a:cubicBezTo>
                    <a:cubicBezTo>
                      <a:pt x="17" y="37"/>
                      <a:pt x="17" y="38"/>
                      <a:pt x="17" y="38"/>
                    </a:cubicBezTo>
                    <a:close/>
                    <a:moveTo>
                      <a:pt x="17" y="37"/>
                    </a:moveTo>
                    <a:cubicBezTo>
                      <a:pt x="17" y="37"/>
                      <a:pt x="16" y="37"/>
                      <a:pt x="16" y="36"/>
                    </a:cubicBezTo>
                    <a:cubicBezTo>
                      <a:pt x="16" y="37"/>
                      <a:pt x="17" y="37"/>
                      <a:pt x="17" y="37"/>
                    </a:cubicBezTo>
                    <a:close/>
                    <a:moveTo>
                      <a:pt x="16" y="36"/>
                    </a:moveTo>
                    <a:cubicBezTo>
                      <a:pt x="11" y="25"/>
                      <a:pt x="6" y="12"/>
                      <a:pt x="0" y="0"/>
                    </a:cubicBezTo>
                    <a:lnTo>
                      <a:pt x="0" y="0"/>
                    </a:lnTo>
                    <a:cubicBezTo>
                      <a:pt x="6" y="12"/>
                      <a:pt x="11" y="25"/>
                      <a:pt x="16" y="36"/>
                    </a:cubicBezTo>
                    <a:close/>
                  </a:path>
                </a:pathLst>
              </a:custGeom>
              <a:solidFill>
                <a:srgbClr val="D7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253"/>
              <p:cNvSpPr>
                <a:spLocks/>
              </p:cNvSpPr>
              <p:nvPr/>
            </p:nvSpPr>
            <p:spPr bwMode="auto">
              <a:xfrm>
                <a:off x="5254625" y="5230813"/>
                <a:ext cx="66675" cy="136525"/>
              </a:xfrm>
              <a:custGeom>
                <a:avLst/>
                <a:gdLst>
                  <a:gd name="T0" fmla="*/ 130 w 130"/>
                  <a:gd name="T1" fmla="*/ 265 h 265"/>
                  <a:gd name="T2" fmla="*/ 130 w 130"/>
                  <a:gd name="T3" fmla="*/ 264 h 265"/>
                  <a:gd name="T4" fmla="*/ 0 w 130"/>
                  <a:gd name="T5" fmla="*/ 0 h 265"/>
                  <a:gd name="T6" fmla="*/ 0 w 130"/>
                  <a:gd name="T7" fmla="*/ 0 h 265"/>
                  <a:gd name="T8" fmla="*/ 130 w 130"/>
                  <a:gd name="T9" fmla="*/ 264 h 265"/>
                  <a:gd name="T10" fmla="*/ 130 w 130"/>
                  <a:gd name="T11" fmla="*/ 265 h 265"/>
                  <a:gd name="T12" fmla="*/ 130 w 130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265">
                    <a:moveTo>
                      <a:pt x="130" y="265"/>
                    </a:moveTo>
                    <a:cubicBezTo>
                      <a:pt x="130" y="265"/>
                      <a:pt x="130" y="264"/>
                      <a:pt x="130" y="264"/>
                    </a:cubicBezTo>
                    <a:cubicBezTo>
                      <a:pt x="93" y="187"/>
                      <a:pt x="56" y="92"/>
                      <a:pt x="0" y="0"/>
                    </a:cubicBezTo>
                    <a:lnTo>
                      <a:pt x="0" y="0"/>
                    </a:lnTo>
                    <a:cubicBezTo>
                      <a:pt x="56" y="92"/>
                      <a:pt x="93" y="187"/>
                      <a:pt x="130" y="264"/>
                    </a:cubicBezTo>
                    <a:cubicBezTo>
                      <a:pt x="130" y="264"/>
                      <a:pt x="130" y="265"/>
                      <a:pt x="130" y="265"/>
                    </a:cubicBezTo>
                    <a:lnTo>
                      <a:pt x="130" y="265"/>
                    </a:lnTo>
                    <a:close/>
                  </a:path>
                </a:pathLst>
              </a:custGeom>
              <a:solidFill>
                <a:srgbClr val="D6C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254"/>
              <p:cNvSpPr>
                <a:spLocks noEditPoints="1"/>
              </p:cNvSpPr>
              <p:nvPr/>
            </p:nvSpPr>
            <p:spPr bwMode="auto">
              <a:xfrm>
                <a:off x="5580063" y="4951413"/>
                <a:ext cx="1588" cy="158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2 w 3"/>
                  <a:gd name="T11" fmla="*/ 2 h 3"/>
                  <a:gd name="T12" fmla="*/ 1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0 h 3"/>
                  <a:gd name="T20" fmla="*/ 0 w 3"/>
                  <a:gd name="T21" fmla="*/ 0 h 3"/>
                  <a:gd name="T22" fmla="*/ 1 w 3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7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255"/>
              <p:cNvSpPr>
                <a:spLocks/>
              </p:cNvSpPr>
              <p:nvPr/>
            </p:nvSpPr>
            <p:spPr bwMode="auto">
              <a:xfrm>
                <a:off x="5135563" y="4829175"/>
                <a:ext cx="561975" cy="736600"/>
              </a:xfrm>
              <a:custGeom>
                <a:avLst/>
                <a:gdLst>
                  <a:gd name="T0" fmla="*/ 407 w 1095"/>
                  <a:gd name="T1" fmla="*/ 1436 h 1436"/>
                  <a:gd name="T2" fmla="*/ 384 w 1095"/>
                  <a:gd name="T3" fmla="*/ 1096 h 1436"/>
                  <a:gd name="T4" fmla="*/ 384 w 1095"/>
                  <a:gd name="T5" fmla="*/ 1096 h 1436"/>
                  <a:gd name="T6" fmla="*/ 384 w 1095"/>
                  <a:gd name="T7" fmla="*/ 1095 h 1436"/>
                  <a:gd name="T8" fmla="*/ 384 w 1095"/>
                  <a:gd name="T9" fmla="*/ 1095 h 1436"/>
                  <a:gd name="T10" fmla="*/ 384 w 1095"/>
                  <a:gd name="T11" fmla="*/ 1095 h 1436"/>
                  <a:gd name="T12" fmla="*/ 383 w 1095"/>
                  <a:gd name="T13" fmla="*/ 1095 h 1436"/>
                  <a:gd name="T14" fmla="*/ 383 w 1095"/>
                  <a:gd name="T15" fmla="*/ 1094 h 1436"/>
                  <a:gd name="T16" fmla="*/ 383 w 1095"/>
                  <a:gd name="T17" fmla="*/ 1094 h 1436"/>
                  <a:gd name="T18" fmla="*/ 383 w 1095"/>
                  <a:gd name="T19" fmla="*/ 1093 h 1436"/>
                  <a:gd name="T20" fmla="*/ 383 w 1095"/>
                  <a:gd name="T21" fmla="*/ 1093 h 1436"/>
                  <a:gd name="T22" fmla="*/ 383 w 1095"/>
                  <a:gd name="T23" fmla="*/ 1093 h 1436"/>
                  <a:gd name="T24" fmla="*/ 383 w 1095"/>
                  <a:gd name="T25" fmla="*/ 1093 h 1436"/>
                  <a:gd name="T26" fmla="*/ 383 w 1095"/>
                  <a:gd name="T27" fmla="*/ 1092 h 1436"/>
                  <a:gd name="T28" fmla="*/ 382 w 1095"/>
                  <a:gd name="T29" fmla="*/ 1092 h 1436"/>
                  <a:gd name="T30" fmla="*/ 382 w 1095"/>
                  <a:gd name="T31" fmla="*/ 1091 h 1436"/>
                  <a:gd name="T32" fmla="*/ 382 w 1095"/>
                  <a:gd name="T33" fmla="*/ 1091 h 1436"/>
                  <a:gd name="T34" fmla="*/ 382 w 1095"/>
                  <a:gd name="T35" fmla="*/ 1091 h 1436"/>
                  <a:gd name="T36" fmla="*/ 382 w 1095"/>
                  <a:gd name="T37" fmla="*/ 1091 h 1436"/>
                  <a:gd name="T38" fmla="*/ 382 w 1095"/>
                  <a:gd name="T39" fmla="*/ 1090 h 1436"/>
                  <a:gd name="T40" fmla="*/ 382 w 1095"/>
                  <a:gd name="T41" fmla="*/ 1090 h 1436"/>
                  <a:gd name="T42" fmla="*/ 381 w 1095"/>
                  <a:gd name="T43" fmla="*/ 1090 h 1436"/>
                  <a:gd name="T44" fmla="*/ 381 w 1095"/>
                  <a:gd name="T45" fmla="*/ 1089 h 1436"/>
                  <a:gd name="T46" fmla="*/ 381 w 1095"/>
                  <a:gd name="T47" fmla="*/ 1089 h 1436"/>
                  <a:gd name="T48" fmla="*/ 381 w 1095"/>
                  <a:gd name="T49" fmla="*/ 1089 h 1436"/>
                  <a:gd name="T50" fmla="*/ 381 w 1095"/>
                  <a:gd name="T51" fmla="*/ 1088 h 1436"/>
                  <a:gd name="T52" fmla="*/ 381 w 1095"/>
                  <a:gd name="T53" fmla="*/ 1088 h 1436"/>
                  <a:gd name="T54" fmla="*/ 381 w 1095"/>
                  <a:gd name="T55" fmla="*/ 1088 h 1436"/>
                  <a:gd name="T56" fmla="*/ 380 w 1095"/>
                  <a:gd name="T57" fmla="*/ 1087 h 1436"/>
                  <a:gd name="T58" fmla="*/ 380 w 1095"/>
                  <a:gd name="T59" fmla="*/ 1087 h 1436"/>
                  <a:gd name="T60" fmla="*/ 380 w 1095"/>
                  <a:gd name="T61" fmla="*/ 1087 h 1436"/>
                  <a:gd name="T62" fmla="*/ 380 w 1095"/>
                  <a:gd name="T63" fmla="*/ 1086 h 1436"/>
                  <a:gd name="T64" fmla="*/ 380 w 1095"/>
                  <a:gd name="T65" fmla="*/ 1086 h 1436"/>
                  <a:gd name="T66" fmla="*/ 380 w 1095"/>
                  <a:gd name="T67" fmla="*/ 1086 h 1436"/>
                  <a:gd name="T68" fmla="*/ 380 w 1095"/>
                  <a:gd name="T69" fmla="*/ 1085 h 1436"/>
                  <a:gd name="T70" fmla="*/ 380 w 1095"/>
                  <a:gd name="T71" fmla="*/ 1085 h 1436"/>
                  <a:gd name="T72" fmla="*/ 379 w 1095"/>
                  <a:gd name="T73" fmla="*/ 1084 h 1436"/>
                  <a:gd name="T74" fmla="*/ 379 w 1095"/>
                  <a:gd name="T75" fmla="*/ 1084 h 1436"/>
                  <a:gd name="T76" fmla="*/ 363 w 1095"/>
                  <a:gd name="T77" fmla="*/ 1048 h 1436"/>
                  <a:gd name="T78" fmla="*/ 363 w 1095"/>
                  <a:gd name="T79" fmla="*/ 1048 h 1436"/>
                  <a:gd name="T80" fmla="*/ 363 w 1095"/>
                  <a:gd name="T81" fmla="*/ 1047 h 1436"/>
                  <a:gd name="T82" fmla="*/ 233 w 1095"/>
                  <a:gd name="T83" fmla="*/ 783 h 1436"/>
                  <a:gd name="T84" fmla="*/ 0 w 1095"/>
                  <a:gd name="T85" fmla="*/ 535 h 1436"/>
                  <a:gd name="T86" fmla="*/ 193 w 1095"/>
                  <a:gd name="T87" fmla="*/ 141 h 1436"/>
                  <a:gd name="T88" fmla="*/ 219 w 1095"/>
                  <a:gd name="T89" fmla="*/ 143 h 1436"/>
                  <a:gd name="T90" fmla="*/ 228 w 1095"/>
                  <a:gd name="T91" fmla="*/ 143 h 1436"/>
                  <a:gd name="T92" fmla="*/ 394 w 1095"/>
                  <a:gd name="T93" fmla="*/ 0 h 1436"/>
                  <a:gd name="T94" fmla="*/ 868 w 1095"/>
                  <a:gd name="T95" fmla="*/ 238 h 1436"/>
                  <a:gd name="T96" fmla="*/ 868 w 1095"/>
                  <a:gd name="T97" fmla="*/ 239 h 1436"/>
                  <a:gd name="T98" fmla="*/ 869 w 1095"/>
                  <a:gd name="T99" fmla="*/ 239 h 1436"/>
                  <a:gd name="T100" fmla="*/ 869 w 1095"/>
                  <a:gd name="T101" fmla="*/ 240 h 1436"/>
                  <a:gd name="T102" fmla="*/ 869 w 1095"/>
                  <a:gd name="T103" fmla="*/ 240 h 1436"/>
                  <a:gd name="T104" fmla="*/ 870 w 1095"/>
                  <a:gd name="T105" fmla="*/ 241 h 1436"/>
                  <a:gd name="T106" fmla="*/ 870 w 1095"/>
                  <a:gd name="T107" fmla="*/ 241 h 1436"/>
                  <a:gd name="T108" fmla="*/ 871 w 1095"/>
                  <a:gd name="T109" fmla="*/ 242 h 1436"/>
                  <a:gd name="T110" fmla="*/ 871 w 1095"/>
                  <a:gd name="T111" fmla="*/ 242 h 1436"/>
                  <a:gd name="T112" fmla="*/ 1095 w 1095"/>
                  <a:gd name="T113" fmla="*/ 660 h 1436"/>
                  <a:gd name="T114" fmla="*/ 610 w 1095"/>
                  <a:gd name="T115" fmla="*/ 170 h 1436"/>
                  <a:gd name="T116" fmla="*/ 504 w 1095"/>
                  <a:gd name="T117" fmla="*/ 148 h 1436"/>
                  <a:gd name="T118" fmla="*/ 155 w 1095"/>
                  <a:gd name="T119" fmla="*/ 476 h 1436"/>
                  <a:gd name="T120" fmla="*/ 471 w 1095"/>
                  <a:gd name="T121" fmla="*/ 1159 h 1436"/>
                  <a:gd name="T122" fmla="*/ 407 w 1095"/>
                  <a:gd name="T123" fmla="*/ 1436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5" h="1436">
                    <a:moveTo>
                      <a:pt x="407" y="1436"/>
                    </a:moveTo>
                    <a:cubicBezTo>
                      <a:pt x="407" y="1435"/>
                      <a:pt x="467" y="1304"/>
                      <a:pt x="384" y="1096"/>
                    </a:cubicBezTo>
                    <a:lnTo>
                      <a:pt x="384" y="1096"/>
                    </a:lnTo>
                    <a:cubicBezTo>
                      <a:pt x="384" y="1096"/>
                      <a:pt x="384" y="1096"/>
                      <a:pt x="384" y="1095"/>
                    </a:cubicBezTo>
                    <a:cubicBezTo>
                      <a:pt x="384" y="1095"/>
                      <a:pt x="384" y="1095"/>
                      <a:pt x="384" y="1095"/>
                    </a:cubicBezTo>
                    <a:cubicBezTo>
                      <a:pt x="384" y="1095"/>
                      <a:pt x="384" y="1095"/>
                      <a:pt x="384" y="1095"/>
                    </a:cubicBezTo>
                    <a:cubicBezTo>
                      <a:pt x="383" y="1095"/>
                      <a:pt x="383" y="1095"/>
                      <a:pt x="383" y="1095"/>
                    </a:cubicBezTo>
                    <a:cubicBezTo>
                      <a:pt x="383" y="1094"/>
                      <a:pt x="383" y="1094"/>
                      <a:pt x="383" y="1094"/>
                    </a:cubicBezTo>
                    <a:cubicBezTo>
                      <a:pt x="383" y="1094"/>
                      <a:pt x="383" y="1094"/>
                      <a:pt x="383" y="1094"/>
                    </a:cubicBezTo>
                    <a:cubicBezTo>
                      <a:pt x="383" y="1094"/>
                      <a:pt x="383" y="1094"/>
                      <a:pt x="383" y="1093"/>
                    </a:cubicBezTo>
                    <a:cubicBezTo>
                      <a:pt x="383" y="1093"/>
                      <a:pt x="383" y="1093"/>
                      <a:pt x="383" y="1093"/>
                    </a:cubicBezTo>
                    <a:cubicBezTo>
                      <a:pt x="383" y="1093"/>
                      <a:pt x="383" y="1093"/>
                      <a:pt x="383" y="1093"/>
                    </a:cubicBezTo>
                    <a:cubicBezTo>
                      <a:pt x="383" y="1093"/>
                      <a:pt x="383" y="1093"/>
                      <a:pt x="383" y="1093"/>
                    </a:cubicBezTo>
                    <a:cubicBezTo>
                      <a:pt x="383" y="1092"/>
                      <a:pt x="383" y="1092"/>
                      <a:pt x="383" y="1092"/>
                    </a:cubicBezTo>
                    <a:cubicBezTo>
                      <a:pt x="382" y="1092"/>
                      <a:pt x="382" y="1092"/>
                      <a:pt x="382" y="1092"/>
                    </a:cubicBezTo>
                    <a:cubicBezTo>
                      <a:pt x="382" y="1092"/>
                      <a:pt x="382" y="1092"/>
                      <a:pt x="382" y="1091"/>
                    </a:cubicBezTo>
                    <a:cubicBezTo>
                      <a:pt x="382" y="1091"/>
                      <a:pt x="382" y="1091"/>
                      <a:pt x="382" y="1091"/>
                    </a:cubicBezTo>
                    <a:cubicBezTo>
                      <a:pt x="382" y="1091"/>
                      <a:pt x="382" y="1091"/>
                      <a:pt x="382" y="1091"/>
                    </a:cubicBezTo>
                    <a:cubicBezTo>
                      <a:pt x="382" y="1091"/>
                      <a:pt x="382" y="1091"/>
                      <a:pt x="382" y="1091"/>
                    </a:cubicBezTo>
                    <a:cubicBezTo>
                      <a:pt x="382" y="1090"/>
                      <a:pt x="382" y="1090"/>
                      <a:pt x="382" y="1090"/>
                    </a:cubicBezTo>
                    <a:cubicBezTo>
                      <a:pt x="382" y="1090"/>
                      <a:pt x="382" y="1090"/>
                      <a:pt x="382" y="1090"/>
                    </a:cubicBezTo>
                    <a:cubicBezTo>
                      <a:pt x="382" y="1090"/>
                      <a:pt x="382" y="1090"/>
                      <a:pt x="381" y="1090"/>
                    </a:cubicBezTo>
                    <a:cubicBezTo>
                      <a:pt x="381" y="1089"/>
                      <a:pt x="381" y="1089"/>
                      <a:pt x="381" y="1089"/>
                    </a:cubicBezTo>
                    <a:cubicBezTo>
                      <a:pt x="381" y="1089"/>
                      <a:pt x="381" y="1089"/>
                      <a:pt x="381" y="1089"/>
                    </a:cubicBezTo>
                    <a:cubicBezTo>
                      <a:pt x="381" y="1089"/>
                      <a:pt x="381" y="1089"/>
                      <a:pt x="381" y="1089"/>
                    </a:cubicBezTo>
                    <a:cubicBezTo>
                      <a:pt x="381" y="1088"/>
                      <a:pt x="381" y="1088"/>
                      <a:pt x="381" y="1088"/>
                    </a:cubicBezTo>
                    <a:cubicBezTo>
                      <a:pt x="381" y="1088"/>
                      <a:pt x="381" y="1088"/>
                      <a:pt x="381" y="1088"/>
                    </a:cubicBezTo>
                    <a:cubicBezTo>
                      <a:pt x="381" y="1088"/>
                      <a:pt x="381" y="1088"/>
                      <a:pt x="381" y="1088"/>
                    </a:cubicBezTo>
                    <a:cubicBezTo>
                      <a:pt x="381" y="1087"/>
                      <a:pt x="381" y="1087"/>
                      <a:pt x="380" y="1087"/>
                    </a:cubicBezTo>
                    <a:cubicBezTo>
                      <a:pt x="380" y="1087"/>
                      <a:pt x="380" y="1087"/>
                      <a:pt x="380" y="1087"/>
                    </a:cubicBezTo>
                    <a:lnTo>
                      <a:pt x="380" y="1087"/>
                    </a:lnTo>
                    <a:cubicBezTo>
                      <a:pt x="380" y="1086"/>
                      <a:pt x="380" y="1086"/>
                      <a:pt x="380" y="1086"/>
                    </a:cubicBezTo>
                    <a:cubicBezTo>
                      <a:pt x="380" y="1086"/>
                      <a:pt x="380" y="1086"/>
                      <a:pt x="380" y="1086"/>
                    </a:cubicBezTo>
                    <a:cubicBezTo>
                      <a:pt x="380" y="1086"/>
                      <a:pt x="380" y="1086"/>
                      <a:pt x="380" y="1086"/>
                    </a:cubicBezTo>
                    <a:cubicBezTo>
                      <a:pt x="380" y="1086"/>
                      <a:pt x="380" y="1085"/>
                      <a:pt x="380" y="1085"/>
                    </a:cubicBezTo>
                    <a:lnTo>
                      <a:pt x="380" y="1085"/>
                    </a:lnTo>
                    <a:cubicBezTo>
                      <a:pt x="380" y="1085"/>
                      <a:pt x="379" y="1085"/>
                      <a:pt x="379" y="1084"/>
                    </a:cubicBezTo>
                    <a:cubicBezTo>
                      <a:pt x="379" y="1084"/>
                      <a:pt x="379" y="1084"/>
                      <a:pt x="379" y="1084"/>
                    </a:cubicBezTo>
                    <a:cubicBezTo>
                      <a:pt x="374" y="1073"/>
                      <a:pt x="369" y="1060"/>
                      <a:pt x="363" y="1048"/>
                    </a:cubicBezTo>
                    <a:lnTo>
                      <a:pt x="363" y="1048"/>
                    </a:lnTo>
                    <a:cubicBezTo>
                      <a:pt x="363" y="1048"/>
                      <a:pt x="363" y="1047"/>
                      <a:pt x="363" y="1047"/>
                    </a:cubicBezTo>
                    <a:cubicBezTo>
                      <a:pt x="326" y="970"/>
                      <a:pt x="289" y="875"/>
                      <a:pt x="233" y="783"/>
                    </a:cubicBezTo>
                    <a:cubicBezTo>
                      <a:pt x="179" y="693"/>
                      <a:pt x="107" y="604"/>
                      <a:pt x="0" y="535"/>
                    </a:cubicBezTo>
                    <a:cubicBezTo>
                      <a:pt x="93" y="420"/>
                      <a:pt x="155" y="287"/>
                      <a:pt x="193" y="141"/>
                    </a:cubicBezTo>
                    <a:cubicBezTo>
                      <a:pt x="201" y="142"/>
                      <a:pt x="210" y="143"/>
                      <a:pt x="219" y="143"/>
                    </a:cubicBezTo>
                    <a:cubicBezTo>
                      <a:pt x="222" y="143"/>
                      <a:pt x="225" y="143"/>
                      <a:pt x="228" y="143"/>
                    </a:cubicBezTo>
                    <a:cubicBezTo>
                      <a:pt x="306" y="138"/>
                      <a:pt x="371" y="80"/>
                      <a:pt x="394" y="0"/>
                    </a:cubicBezTo>
                    <a:cubicBezTo>
                      <a:pt x="567" y="19"/>
                      <a:pt x="734" y="83"/>
                      <a:pt x="868" y="238"/>
                    </a:cubicBezTo>
                    <a:lnTo>
                      <a:pt x="868" y="239"/>
                    </a:lnTo>
                    <a:cubicBezTo>
                      <a:pt x="868" y="239"/>
                      <a:pt x="868" y="239"/>
                      <a:pt x="869" y="239"/>
                    </a:cubicBezTo>
                    <a:cubicBezTo>
                      <a:pt x="869" y="240"/>
                      <a:pt x="869" y="240"/>
                      <a:pt x="869" y="240"/>
                    </a:cubicBezTo>
                    <a:cubicBezTo>
                      <a:pt x="869" y="240"/>
                      <a:pt x="869" y="240"/>
                      <a:pt x="869" y="240"/>
                    </a:cubicBezTo>
                    <a:cubicBezTo>
                      <a:pt x="869" y="240"/>
                      <a:pt x="870" y="241"/>
                      <a:pt x="870" y="241"/>
                    </a:cubicBezTo>
                    <a:cubicBezTo>
                      <a:pt x="870" y="241"/>
                      <a:pt x="870" y="241"/>
                      <a:pt x="870" y="241"/>
                    </a:cubicBezTo>
                    <a:lnTo>
                      <a:pt x="871" y="242"/>
                    </a:lnTo>
                    <a:cubicBezTo>
                      <a:pt x="871" y="242"/>
                      <a:pt x="871" y="242"/>
                      <a:pt x="871" y="242"/>
                    </a:cubicBezTo>
                    <a:cubicBezTo>
                      <a:pt x="991" y="383"/>
                      <a:pt x="1058" y="530"/>
                      <a:pt x="1095" y="660"/>
                    </a:cubicBezTo>
                    <a:cubicBezTo>
                      <a:pt x="1025" y="611"/>
                      <a:pt x="911" y="293"/>
                      <a:pt x="610" y="170"/>
                    </a:cubicBezTo>
                    <a:cubicBezTo>
                      <a:pt x="572" y="155"/>
                      <a:pt x="537" y="148"/>
                      <a:pt x="504" y="148"/>
                    </a:cubicBezTo>
                    <a:cubicBezTo>
                      <a:pt x="273" y="148"/>
                      <a:pt x="155" y="476"/>
                      <a:pt x="155" y="476"/>
                    </a:cubicBezTo>
                    <a:cubicBezTo>
                      <a:pt x="155" y="476"/>
                      <a:pt x="432" y="915"/>
                      <a:pt x="471" y="1159"/>
                    </a:cubicBezTo>
                    <a:cubicBezTo>
                      <a:pt x="510" y="1403"/>
                      <a:pt x="407" y="1436"/>
                      <a:pt x="407" y="1436"/>
                    </a:cubicBezTo>
                  </a:path>
                </a:pathLst>
              </a:custGeom>
              <a:solidFill>
                <a:srgbClr val="66A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256"/>
              <p:cNvSpPr>
                <a:spLocks/>
              </p:cNvSpPr>
              <p:nvPr/>
            </p:nvSpPr>
            <p:spPr bwMode="auto">
              <a:xfrm>
                <a:off x="5440363" y="4965700"/>
                <a:ext cx="255588" cy="287338"/>
              </a:xfrm>
              <a:custGeom>
                <a:avLst/>
                <a:gdLst>
                  <a:gd name="T0" fmla="*/ 54 w 496"/>
                  <a:gd name="T1" fmla="*/ 29 h 562"/>
                  <a:gd name="T2" fmla="*/ 9 w 496"/>
                  <a:gd name="T3" fmla="*/ 62 h 562"/>
                  <a:gd name="T4" fmla="*/ 96 w 496"/>
                  <a:gd name="T5" fmla="*/ 262 h 562"/>
                  <a:gd name="T6" fmla="*/ 313 w 496"/>
                  <a:gd name="T7" fmla="*/ 470 h 562"/>
                  <a:gd name="T8" fmla="*/ 400 w 496"/>
                  <a:gd name="T9" fmla="*/ 554 h 562"/>
                  <a:gd name="T10" fmla="*/ 479 w 496"/>
                  <a:gd name="T11" fmla="*/ 470 h 562"/>
                  <a:gd name="T12" fmla="*/ 263 w 496"/>
                  <a:gd name="T13" fmla="*/ 162 h 562"/>
                  <a:gd name="T14" fmla="*/ 54 w 496"/>
                  <a:gd name="T15" fmla="*/ 2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562">
                    <a:moveTo>
                      <a:pt x="54" y="29"/>
                    </a:moveTo>
                    <a:cubicBezTo>
                      <a:pt x="54" y="29"/>
                      <a:pt x="13" y="0"/>
                      <a:pt x="9" y="62"/>
                    </a:cubicBezTo>
                    <a:cubicBezTo>
                      <a:pt x="4" y="125"/>
                      <a:pt x="0" y="200"/>
                      <a:pt x="96" y="262"/>
                    </a:cubicBezTo>
                    <a:cubicBezTo>
                      <a:pt x="192" y="325"/>
                      <a:pt x="288" y="429"/>
                      <a:pt x="313" y="470"/>
                    </a:cubicBezTo>
                    <a:cubicBezTo>
                      <a:pt x="338" y="512"/>
                      <a:pt x="367" y="562"/>
                      <a:pt x="400" y="554"/>
                    </a:cubicBezTo>
                    <a:cubicBezTo>
                      <a:pt x="434" y="545"/>
                      <a:pt x="496" y="533"/>
                      <a:pt x="479" y="470"/>
                    </a:cubicBezTo>
                    <a:cubicBezTo>
                      <a:pt x="463" y="408"/>
                      <a:pt x="359" y="241"/>
                      <a:pt x="263" y="162"/>
                    </a:cubicBezTo>
                    <a:cubicBezTo>
                      <a:pt x="167" y="83"/>
                      <a:pt x="54" y="29"/>
                      <a:pt x="54" y="29"/>
                    </a:cubicBezTo>
                    <a:close/>
                  </a:path>
                </a:pathLst>
              </a:custGeom>
              <a:solidFill>
                <a:srgbClr val="A4D7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257"/>
              <p:cNvSpPr>
                <a:spLocks/>
              </p:cNvSpPr>
              <p:nvPr/>
            </p:nvSpPr>
            <p:spPr bwMode="auto">
              <a:xfrm>
                <a:off x="5392738" y="5378450"/>
                <a:ext cx="579438" cy="447675"/>
              </a:xfrm>
              <a:custGeom>
                <a:avLst/>
                <a:gdLst>
                  <a:gd name="T0" fmla="*/ 1087 w 1129"/>
                  <a:gd name="T1" fmla="*/ 606 h 872"/>
                  <a:gd name="T2" fmla="*/ 1127 w 1129"/>
                  <a:gd name="T3" fmla="*/ 595 h 872"/>
                  <a:gd name="T4" fmla="*/ 878 w 1129"/>
                  <a:gd name="T5" fmla="*/ 234 h 872"/>
                  <a:gd name="T6" fmla="*/ 687 w 1129"/>
                  <a:gd name="T7" fmla="*/ 291 h 872"/>
                  <a:gd name="T8" fmla="*/ 411 w 1129"/>
                  <a:gd name="T9" fmla="*/ 7 h 872"/>
                  <a:gd name="T10" fmla="*/ 85 w 1129"/>
                  <a:gd name="T11" fmla="*/ 390 h 872"/>
                  <a:gd name="T12" fmla="*/ 496 w 1129"/>
                  <a:gd name="T13" fmla="*/ 872 h 872"/>
                  <a:gd name="T14" fmla="*/ 825 w 1129"/>
                  <a:gd name="T15" fmla="*/ 619 h 872"/>
                  <a:gd name="T16" fmla="*/ 836 w 1129"/>
                  <a:gd name="T17" fmla="*/ 730 h 872"/>
                  <a:gd name="T18" fmla="*/ 877 w 1129"/>
                  <a:gd name="T19" fmla="*/ 782 h 872"/>
                  <a:gd name="T20" fmla="*/ 919 w 1129"/>
                  <a:gd name="T21" fmla="*/ 719 h 872"/>
                  <a:gd name="T22" fmla="*/ 954 w 1129"/>
                  <a:gd name="T23" fmla="*/ 753 h 872"/>
                  <a:gd name="T24" fmla="*/ 985 w 1129"/>
                  <a:gd name="T25" fmla="*/ 688 h 872"/>
                  <a:gd name="T26" fmla="*/ 1012 w 1129"/>
                  <a:gd name="T27" fmla="*/ 722 h 872"/>
                  <a:gd name="T28" fmla="*/ 1037 w 1129"/>
                  <a:gd name="T29" fmla="*/ 663 h 872"/>
                  <a:gd name="T30" fmla="*/ 1064 w 1129"/>
                  <a:gd name="T31" fmla="*/ 677 h 872"/>
                  <a:gd name="T32" fmla="*/ 1087 w 1129"/>
                  <a:gd name="T33" fmla="*/ 60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9" h="872">
                    <a:moveTo>
                      <a:pt x="1087" y="606"/>
                    </a:moveTo>
                    <a:cubicBezTo>
                      <a:pt x="1087" y="606"/>
                      <a:pt x="1125" y="655"/>
                      <a:pt x="1127" y="595"/>
                    </a:cubicBezTo>
                    <a:cubicBezTo>
                      <a:pt x="1129" y="503"/>
                      <a:pt x="964" y="305"/>
                      <a:pt x="878" y="234"/>
                    </a:cubicBezTo>
                    <a:cubicBezTo>
                      <a:pt x="793" y="163"/>
                      <a:pt x="687" y="291"/>
                      <a:pt x="687" y="291"/>
                    </a:cubicBezTo>
                    <a:cubicBezTo>
                      <a:pt x="666" y="142"/>
                      <a:pt x="538" y="0"/>
                      <a:pt x="411" y="7"/>
                    </a:cubicBezTo>
                    <a:cubicBezTo>
                      <a:pt x="283" y="14"/>
                      <a:pt x="85" y="390"/>
                      <a:pt x="85" y="390"/>
                    </a:cubicBezTo>
                    <a:cubicBezTo>
                      <a:pt x="0" y="829"/>
                      <a:pt x="304" y="872"/>
                      <a:pt x="496" y="872"/>
                    </a:cubicBezTo>
                    <a:cubicBezTo>
                      <a:pt x="687" y="872"/>
                      <a:pt x="825" y="619"/>
                      <a:pt x="825" y="619"/>
                    </a:cubicBezTo>
                    <a:lnTo>
                      <a:pt x="836" y="730"/>
                    </a:lnTo>
                    <a:cubicBezTo>
                      <a:pt x="836" y="730"/>
                      <a:pt x="826" y="787"/>
                      <a:pt x="877" y="782"/>
                    </a:cubicBezTo>
                    <a:cubicBezTo>
                      <a:pt x="925" y="778"/>
                      <a:pt x="919" y="719"/>
                      <a:pt x="919" y="719"/>
                    </a:cubicBezTo>
                    <a:cubicBezTo>
                      <a:pt x="919" y="719"/>
                      <a:pt x="914" y="764"/>
                      <a:pt x="954" y="753"/>
                    </a:cubicBezTo>
                    <a:cubicBezTo>
                      <a:pt x="997" y="741"/>
                      <a:pt x="985" y="688"/>
                      <a:pt x="985" y="688"/>
                    </a:cubicBezTo>
                    <a:cubicBezTo>
                      <a:pt x="985" y="688"/>
                      <a:pt x="990" y="722"/>
                      <a:pt x="1012" y="722"/>
                    </a:cubicBezTo>
                    <a:cubicBezTo>
                      <a:pt x="1035" y="722"/>
                      <a:pt x="1044" y="686"/>
                      <a:pt x="1037" y="663"/>
                    </a:cubicBezTo>
                    <a:cubicBezTo>
                      <a:pt x="1037" y="663"/>
                      <a:pt x="1046" y="684"/>
                      <a:pt x="1064" y="677"/>
                    </a:cubicBezTo>
                    <a:cubicBezTo>
                      <a:pt x="1107" y="662"/>
                      <a:pt x="1087" y="606"/>
                      <a:pt x="1087" y="606"/>
                    </a:cubicBez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90" name="Picture 25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488" y="5600700"/>
                <a:ext cx="12700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259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488" y="5602288"/>
                <a:ext cx="12700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Freeform 260"/>
              <p:cNvSpPr>
                <a:spLocks noEditPoints="1"/>
              </p:cNvSpPr>
              <p:nvPr/>
            </p:nvSpPr>
            <p:spPr bwMode="auto">
              <a:xfrm>
                <a:off x="5432425" y="5580063"/>
                <a:ext cx="3175" cy="26988"/>
              </a:xfrm>
              <a:custGeom>
                <a:avLst/>
                <a:gdLst>
                  <a:gd name="T0" fmla="*/ 0 w 8"/>
                  <a:gd name="T1" fmla="*/ 55 h 55"/>
                  <a:gd name="T2" fmla="*/ 0 w 8"/>
                  <a:gd name="T3" fmla="*/ 55 h 55"/>
                  <a:gd name="T4" fmla="*/ 0 w 8"/>
                  <a:gd name="T5" fmla="*/ 54 h 55"/>
                  <a:gd name="T6" fmla="*/ 0 w 8"/>
                  <a:gd name="T7" fmla="*/ 53 h 55"/>
                  <a:gd name="T8" fmla="*/ 0 w 8"/>
                  <a:gd name="T9" fmla="*/ 53 h 55"/>
                  <a:gd name="T10" fmla="*/ 0 w 8"/>
                  <a:gd name="T11" fmla="*/ 51 h 55"/>
                  <a:gd name="T12" fmla="*/ 0 w 8"/>
                  <a:gd name="T13" fmla="*/ 51 h 55"/>
                  <a:gd name="T14" fmla="*/ 0 w 8"/>
                  <a:gd name="T15" fmla="*/ 51 h 55"/>
                  <a:gd name="T16" fmla="*/ 1 w 8"/>
                  <a:gd name="T17" fmla="*/ 49 h 55"/>
                  <a:gd name="T18" fmla="*/ 1 w 8"/>
                  <a:gd name="T19" fmla="*/ 49 h 55"/>
                  <a:gd name="T20" fmla="*/ 1 w 8"/>
                  <a:gd name="T21" fmla="*/ 49 h 55"/>
                  <a:gd name="T22" fmla="*/ 1 w 8"/>
                  <a:gd name="T23" fmla="*/ 46 h 55"/>
                  <a:gd name="T24" fmla="*/ 1 w 8"/>
                  <a:gd name="T25" fmla="*/ 46 h 55"/>
                  <a:gd name="T26" fmla="*/ 1 w 8"/>
                  <a:gd name="T27" fmla="*/ 46 h 55"/>
                  <a:gd name="T28" fmla="*/ 1 w 8"/>
                  <a:gd name="T29" fmla="*/ 44 h 55"/>
                  <a:gd name="T30" fmla="*/ 1 w 8"/>
                  <a:gd name="T31" fmla="*/ 44 h 55"/>
                  <a:gd name="T32" fmla="*/ 1 w 8"/>
                  <a:gd name="T33" fmla="*/ 44 h 55"/>
                  <a:gd name="T34" fmla="*/ 2 w 8"/>
                  <a:gd name="T35" fmla="*/ 36 h 55"/>
                  <a:gd name="T36" fmla="*/ 2 w 8"/>
                  <a:gd name="T37" fmla="*/ 35 h 55"/>
                  <a:gd name="T38" fmla="*/ 2 w 8"/>
                  <a:gd name="T39" fmla="*/ 35 h 55"/>
                  <a:gd name="T40" fmla="*/ 3 w 8"/>
                  <a:gd name="T41" fmla="*/ 33 h 55"/>
                  <a:gd name="T42" fmla="*/ 3 w 8"/>
                  <a:gd name="T43" fmla="*/ 33 h 55"/>
                  <a:gd name="T44" fmla="*/ 3 w 8"/>
                  <a:gd name="T45" fmla="*/ 33 h 55"/>
                  <a:gd name="T46" fmla="*/ 3 w 8"/>
                  <a:gd name="T47" fmla="*/ 31 h 55"/>
                  <a:gd name="T48" fmla="*/ 3 w 8"/>
                  <a:gd name="T49" fmla="*/ 30 h 55"/>
                  <a:gd name="T50" fmla="*/ 3 w 8"/>
                  <a:gd name="T51" fmla="*/ 30 h 55"/>
                  <a:gd name="T52" fmla="*/ 4 w 8"/>
                  <a:gd name="T53" fmla="*/ 28 h 55"/>
                  <a:gd name="T54" fmla="*/ 4 w 8"/>
                  <a:gd name="T55" fmla="*/ 28 h 55"/>
                  <a:gd name="T56" fmla="*/ 4 w 8"/>
                  <a:gd name="T57" fmla="*/ 28 h 55"/>
                  <a:gd name="T58" fmla="*/ 4 w 8"/>
                  <a:gd name="T59" fmla="*/ 26 h 55"/>
                  <a:gd name="T60" fmla="*/ 4 w 8"/>
                  <a:gd name="T61" fmla="*/ 25 h 55"/>
                  <a:gd name="T62" fmla="*/ 4 w 8"/>
                  <a:gd name="T63" fmla="*/ 25 h 55"/>
                  <a:gd name="T64" fmla="*/ 4 w 8"/>
                  <a:gd name="T65" fmla="*/ 23 h 55"/>
                  <a:gd name="T66" fmla="*/ 4 w 8"/>
                  <a:gd name="T67" fmla="*/ 23 h 55"/>
                  <a:gd name="T68" fmla="*/ 4 w 8"/>
                  <a:gd name="T69" fmla="*/ 23 h 55"/>
                  <a:gd name="T70" fmla="*/ 5 w 8"/>
                  <a:gd name="T71" fmla="*/ 17 h 55"/>
                  <a:gd name="T72" fmla="*/ 5 w 8"/>
                  <a:gd name="T73" fmla="*/ 17 h 55"/>
                  <a:gd name="T74" fmla="*/ 5 w 8"/>
                  <a:gd name="T75" fmla="*/ 17 h 55"/>
                  <a:gd name="T76" fmla="*/ 6 w 8"/>
                  <a:gd name="T77" fmla="*/ 15 h 55"/>
                  <a:gd name="T78" fmla="*/ 6 w 8"/>
                  <a:gd name="T79" fmla="*/ 14 h 55"/>
                  <a:gd name="T80" fmla="*/ 6 w 8"/>
                  <a:gd name="T81" fmla="*/ 14 h 55"/>
                  <a:gd name="T82" fmla="*/ 6 w 8"/>
                  <a:gd name="T83" fmla="*/ 12 h 55"/>
                  <a:gd name="T84" fmla="*/ 6 w 8"/>
                  <a:gd name="T85" fmla="*/ 12 h 55"/>
                  <a:gd name="T86" fmla="*/ 6 w 8"/>
                  <a:gd name="T87" fmla="*/ 12 h 55"/>
                  <a:gd name="T88" fmla="*/ 7 w 8"/>
                  <a:gd name="T89" fmla="*/ 10 h 55"/>
                  <a:gd name="T90" fmla="*/ 7 w 8"/>
                  <a:gd name="T91" fmla="*/ 9 h 55"/>
                  <a:gd name="T92" fmla="*/ 7 w 8"/>
                  <a:gd name="T93" fmla="*/ 9 h 55"/>
                  <a:gd name="T94" fmla="*/ 7 w 8"/>
                  <a:gd name="T95" fmla="*/ 7 h 55"/>
                  <a:gd name="T96" fmla="*/ 7 w 8"/>
                  <a:gd name="T97" fmla="*/ 6 h 55"/>
                  <a:gd name="T98" fmla="*/ 7 w 8"/>
                  <a:gd name="T99" fmla="*/ 6 h 55"/>
                  <a:gd name="T100" fmla="*/ 8 w 8"/>
                  <a:gd name="T101" fmla="*/ 4 h 55"/>
                  <a:gd name="T102" fmla="*/ 8 w 8"/>
                  <a:gd name="T103" fmla="*/ 4 h 55"/>
                  <a:gd name="T104" fmla="*/ 8 w 8"/>
                  <a:gd name="T105" fmla="*/ 4 h 55"/>
                  <a:gd name="T106" fmla="*/ 8 w 8"/>
                  <a:gd name="T107" fmla="*/ 2 h 55"/>
                  <a:gd name="T108" fmla="*/ 8 w 8"/>
                  <a:gd name="T109" fmla="*/ 1 h 55"/>
                  <a:gd name="T110" fmla="*/ 8 w 8"/>
                  <a:gd name="T111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" h="55">
                    <a:moveTo>
                      <a:pt x="0" y="55"/>
                    </a:moveTo>
                    <a:lnTo>
                      <a:pt x="0" y="55"/>
                    </a:ln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lose/>
                    <a:moveTo>
                      <a:pt x="0" y="55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5"/>
                    </a:cubicBezTo>
                    <a:close/>
                    <a:moveTo>
                      <a:pt x="0" y="53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  <a:moveTo>
                      <a:pt x="0" y="52"/>
                    </a:moveTo>
                    <a:cubicBezTo>
                      <a:pt x="0" y="52"/>
                      <a:pt x="0" y="52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lose/>
                    <a:moveTo>
                      <a:pt x="0" y="51"/>
                    </a:moveTo>
                    <a:cubicBezTo>
                      <a:pt x="0" y="51"/>
                      <a:pt x="0" y="50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lose/>
                    <a:moveTo>
                      <a:pt x="0" y="50"/>
                    </a:moveTo>
                    <a:cubicBezTo>
                      <a:pt x="0" y="49"/>
                      <a:pt x="0" y="49"/>
                      <a:pt x="1" y="49"/>
                    </a:cubicBezTo>
                    <a:cubicBezTo>
                      <a:pt x="0" y="49"/>
                      <a:pt x="0" y="49"/>
                      <a:pt x="0" y="50"/>
                    </a:cubicBezTo>
                    <a:close/>
                    <a:moveTo>
                      <a:pt x="1" y="49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9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6"/>
                    </a:cubicBezTo>
                    <a:cubicBezTo>
                      <a:pt x="1" y="47"/>
                      <a:pt x="1" y="47"/>
                      <a:pt x="1" y="47"/>
                    </a:cubicBezTo>
                    <a:close/>
                    <a:moveTo>
                      <a:pt x="1" y="46"/>
                    </a:moveTo>
                    <a:cubicBezTo>
                      <a:pt x="1" y="46"/>
                      <a:pt x="1" y="45"/>
                      <a:pt x="1" y="45"/>
                    </a:cubicBezTo>
                    <a:cubicBezTo>
                      <a:pt x="1" y="45"/>
                      <a:pt x="1" y="46"/>
                      <a:pt x="1" y="46"/>
                    </a:cubicBezTo>
                    <a:close/>
                    <a:moveTo>
                      <a:pt x="1" y="45"/>
                    </a:moveTo>
                    <a:cubicBezTo>
                      <a:pt x="1" y="45"/>
                      <a:pt x="1" y="44"/>
                      <a:pt x="1" y="44"/>
                    </a:cubicBezTo>
                    <a:cubicBezTo>
                      <a:pt x="1" y="44"/>
                      <a:pt x="1" y="45"/>
                      <a:pt x="1" y="45"/>
                    </a:cubicBezTo>
                    <a:close/>
                    <a:moveTo>
                      <a:pt x="1" y="44"/>
                    </a:moveTo>
                    <a:cubicBezTo>
                      <a:pt x="2" y="41"/>
                      <a:pt x="2" y="39"/>
                      <a:pt x="2" y="37"/>
                    </a:cubicBezTo>
                    <a:cubicBezTo>
                      <a:pt x="2" y="39"/>
                      <a:pt x="2" y="41"/>
                      <a:pt x="1" y="44"/>
                    </a:cubicBezTo>
                    <a:close/>
                    <a:moveTo>
                      <a:pt x="2" y="37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7"/>
                    </a:cubicBezTo>
                    <a:close/>
                    <a:moveTo>
                      <a:pt x="2" y="35"/>
                    </a:moveTo>
                    <a:cubicBezTo>
                      <a:pt x="3" y="35"/>
                      <a:pt x="3" y="35"/>
                      <a:pt x="3" y="34"/>
                    </a:cubicBezTo>
                    <a:cubicBezTo>
                      <a:pt x="3" y="35"/>
                      <a:pt x="3" y="35"/>
                      <a:pt x="2" y="35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3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lose/>
                    <a:moveTo>
                      <a:pt x="3" y="33"/>
                    </a:moveTo>
                    <a:cubicBezTo>
                      <a:pt x="3" y="33"/>
                      <a:pt x="3" y="32"/>
                      <a:pt x="3" y="32"/>
                    </a:cubicBezTo>
                    <a:cubicBezTo>
                      <a:pt x="3" y="32"/>
                      <a:pt x="3" y="33"/>
                      <a:pt x="3" y="33"/>
                    </a:cubicBezTo>
                    <a:close/>
                    <a:moveTo>
                      <a:pt x="3" y="32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lose/>
                    <a:moveTo>
                      <a:pt x="3" y="30"/>
                    </a:moveTo>
                    <a:cubicBezTo>
                      <a:pt x="3" y="30"/>
                      <a:pt x="3" y="30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lose/>
                    <a:moveTo>
                      <a:pt x="3" y="29"/>
                    </a:moveTo>
                    <a:cubicBezTo>
                      <a:pt x="3" y="29"/>
                      <a:pt x="4" y="28"/>
                      <a:pt x="4" y="28"/>
                    </a:cubicBezTo>
                    <a:cubicBezTo>
                      <a:pt x="4" y="28"/>
                      <a:pt x="3" y="29"/>
                      <a:pt x="3" y="29"/>
                    </a:cubicBezTo>
                    <a:close/>
                    <a:moveTo>
                      <a:pt x="4" y="28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8"/>
                    </a:cubicBezTo>
                    <a:close/>
                    <a:moveTo>
                      <a:pt x="4" y="27"/>
                    </a:move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7"/>
                    </a:cubicBezTo>
                    <a:close/>
                    <a:moveTo>
                      <a:pt x="4" y="25"/>
                    </a:moveTo>
                    <a:cubicBezTo>
                      <a:pt x="4" y="25"/>
                      <a:pt x="4" y="25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lose/>
                    <a:moveTo>
                      <a:pt x="4" y="24"/>
                    </a:moveTo>
                    <a:cubicBezTo>
                      <a:pt x="4" y="24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4"/>
                    </a:cubicBezTo>
                    <a:close/>
                    <a:moveTo>
                      <a:pt x="4" y="23"/>
                    </a:moveTo>
                    <a:cubicBezTo>
                      <a:pt x="5" y="21"/>
                      <a:pt x="5" y="20"/>
                      <a:pt x="5" y="18"/>
                    </a:cubicBezTo>
                    <a:cubicBezTo>
                      <a:pt x="5" y="20"/>
                      <a:pt x="5" y="21"/>
                      <a:pt x="4" y="23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7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lose/>
                    <a:moveTo>
                      <a:pt x="5" y="17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5" y="17"/>
                    </a:cubicBezTo>
                    <a:close/>
                    <a:moveTo>
                      <a:pt x="6" y="15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lose/>
                    <a:moveTo>
                      <a:pt x="6" y="14"/>
                    </a:moveTo>
                    <a:lnTo>
                      <a:pt x="6" y="13"/>
                    </a:lnTo>
                    <a:lnTo>
                      <a:pt x="6" y="14"/>
                    </a:lnTo>
                    <a:close/>
                    <a:moveTo>
                      <a:pt x="6" y="13"/>
                    </a:move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lose/>
                    <a:moveTo>
                      <a:pt x="6" y="12"/>
                    </a:move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lose/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  <a:moveTo>
                      <a:pt x="7" y="9"/>
                    </a:moveTo>
                    <a:cubicBezTo>
                      <a:pt x="7" y="9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lose/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8" y="4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lose/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lose/>
                    <a:moveTo>
                      <a:pt x="8" y="1"/>
                    </a:moveTo>
                    <a:cubicBezTo>
                      <a:pt x="8" y="1"/>
                      <a:pt x="8" y="1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599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261"/>
              <p:cNvSpPr>
                <a:spLocks/>
              </p:cNvSpPr>
              <p:nvPr/>
            </p:nvSpPr>
            <p:spPr bwMode="auto">
              <a:xfrm>
                <a:off x="5422900" y="5383213"/>
                <a:ext cx="180975" cy="409575"/>
              </a:xfrm>
              <a:custGeom>
                <a:avLst/>
                <a:gdLst>
                  <a:gd name="T0" fmla="*/ 13 w 354"/>
                  <a:gd name="T1" fmla="*/ 477 h 801"/>
                  <a:gd name="T2" fmla="*/ 13 w 354"/>
                  <a:gd name="T3" fmla="*/ 475 h 801"/>
                  <a:gd name="T4" fmla="*/ 13 w 354"/>
                  <a:gd name="T5" fmla="*/ 474 h 801"/>
                  <a:gd name="T6" fmla="*/ 13 w 354"/>
                  <a:gd name="T7" fmla="*/ 472 h 801"/>
                  <a:gd name="T8" fmla="*/ 13 w 354"/>
                  <a:gd name="T9" fmla="*/ 470 h 801"/>
                  <a:gd name="T10" fmla="*/ 14 w 354"/>
                  <a:gd name="T11" fmla="*/ 468 h 801"/>
                  <a:gd name="T12" fmla="*/ 14 w 354"/>
                  <a:gd name="T13" fmla="*/ 467 h 801"/>
                  <a:gd name="T14" fmla="*/ 14 w 354"/>
                  <a:gd name="T15" fmla="*/ 463 h 801"/>
                  <a:gd name="T16" fmla="*/ 14 w 354"/>
                  <a:gd name="T17" fmla="*/ 461 h 801"/>
                  <a:gd name="T18" fmla="*/ 14 w 354"/>
                  <a:gd name="T19" fmla="*/ 460 h 801"/>
                  <a:gd name="T20" fmla="*/ 15 w 354"/>
                  <a:gd name="T21" fmla="*/ 458 h 801"/>
                  <a:gd name="T22" fmla="*/ 15 w 354"/>
                  <a:gd name="T23" fmla="*/ 456 h 801"/>
                  <a:gd name="T24" fmla="*/ 15 w 354"/>
                  <a:gd name="T25" fmla="*/ 454 h 801"/>
                  <a:gd name="T26" fmla="*/ 15 w 354"/>
                  <a:gd name="T27" fmla="*/ 452 h 801"/>
                  <a:gd name="T28" fmla="*/ 15 w 354"/>
                  <a:gd name="T29" fmla="*/ 451 h 801"/>
                  <a:gd name="T30" fmla="*/ 16 w 354"/>
                  <a:gd name="T31" fmla="*/ 449 h 801"/>
                  <a:gd name="T32" fmla="*/ 16 w 354"/>
                  <a:gd name="T33" fmla="*/ 447 h 801"/>
                  <a:gd name="T34" fmla="*/ 16 w 354"/>
                  <a:gd name="T35" fmla="*/ 441 h 801"/>
                  <a:gd name="T36" fmla="*/ 17 w 354"/>
                  <a:gd name="T37" fmla="*/ 439 h 801"/>
                  <a:gd name="T38" fmla="*/ 17 w 354"/>
                  <a:gd name="T39" fmla="*/ 439 h 801"/>
                  <a:gd name="T40" fmla="*/ 17 w 354"/>
                  <a:gd name="T41" fmla="*/ 437 h 801"/>
                  <a:gd name="T42" fmla="*/ 17 w 354"/>
                  <a:gd name="T43" fmla="*/ 435 h 801"/>
                  <a:gd name="T44" fmla="*/ 18 w 354"/>
                  <a:gd name="T45" fmla="*/ 433 h 801"/>
                  <a:gd name="T46" fmla="*/ 18 w 354"/>
                  <a:gd name="T47" fmla="*/ 431 h 801"/>
                  <a:gd name="T48" fmla="*/ 18 w 354"/>
                  <a:gd name="T49" fmla="*/ 429 h 801"/>
                  <a:gd name="T50" fmla="*/ 18 w 354"/>
                  <a:gd name="T51" fmla="*/ 428 h 801"/>
                  <a:gd name="T52" fmla="*/ 19 w 354"/>
                  <a:gd name="T53" fmla="*/ 420 h 801"/>
                  <a:gd name="T54" fmla="*/ 20 w 354"/>
                  <a:gd name="T55" fmla="*/ 418 h 801"/>
                  <a:gd name="T56" fmla="*/ 20 w 354"/>
                  <a:gd name="T57" fmla="*/ 416 h 801"/>
                  <a:gd name="T58" fmla="*/ 20 w 354"/>
                  <a:gd name="T59" fmla="*/ 414 h 801"/>
                  <a:gd name="T60" fmla="*/ 21 w 354"/>
                  <a:gd name="T61" fmla="*/ 412 h 801"/>
                  <a:gd name="T62" fmla="*/ 21 w 354"/>
                  <a:gd name="T63" fmla="*/ 411 h 801"/>
                  <a:gd name="T64" fmla="*/ 21 w 354"/>
                  <a:gd name="T65" fmla="*/ 408 h 801"/>
                  <a:gd name="T66" fmla="*/ 21 w 354"/>
                  <a:gd name="T67" fmla="*/ 407 h 801"/>
                  <a:gd name="T68" fmla="*/ 22 w 354"/>
                  <a:gd name="T69" fmla="*/ 401 h 801"/>
                  <a:gd name="T70" fmla="*/ 23 w 354"/>
                  <a:gd name="T71" fmla="*/ 399 h 801"/>
                  <a:gd name="T72" fmla="*/ 23 w 354"/>
                  <a:gd name="T73" fmla="*/ 397 h 801"/>
                  <a:gd name="T74" fmla="*/ 23 w 354"/>
                  <a:gd name="T75" fmla="*/ 396 h 801"/>
                  <a:gd name="T76" fmla="*/ 24 w 354"/>
                  <a:gd name="T77" fmla="*/ 394 h 801"/>
                  <a:gd name="T78" fmla="*/ 24 w 354"/>
                  <a:gd name="T79" fmla="*/ 392 h 801"/>
                  <a:gd name="T80" fmla="*/ 24 w 354"/>
                  <a:gd name="T81" fmla="*/ 390 h 801"/>
                  <a:gd name="T82" fmla="*/ 25 w 354"/>
                  <a:gd name="T83" fmla="*/ 388 h 801"/>
                  <a:gd name="T84" fmla="*/ 25 w 354"/>
                  <a:gd name="T85" fmla="*/ 386 h 801"/>
                  <a:gd name="T86" fmla="*/ 26 w 354"/>
                  <a:gd name="T87" fmla="*/ 383 h 801"/>
                  <a:gd name="T88" fmla="*/ 338 w 354"/>
                  <a:gd name="T89" fmla="*/ 8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4" h="801">
                    <a:moveTo>
                      <a:pt x="145" y="801"/>
                    </a:moveTo>
                    <a:cubicBezTo>
                      <a:pt x="60" y="747"/>
                      <a:pt x="0" y="651"/>
                      <a:pt x="13" y="477"/>
                    </a:cubicBezTo>
                    <a:lnTo>
                      <a:pt x="13" y="477"/>
                    </a:lnTo>
                    <a:cubicBezTo>
                      <a:pt x="13" y="477"/>
                      <a:pt x="13" y="477"/>
                      <a:pt x="13" y="476"/>
                    </a:cubicBezTo>
                    <a:lnTo>
                      <a:pt x="13" y="476"/>
                    </a:lnTo>
                    <a:cubicBezTo>
                      <a:pt x="13" y="476"/>
                      <a:pt x="13" y="476"/>
                      <a:pt x="13" y="475"/>
                    </a:cubicBezTo>
                    <a:cubicBezTo>
                      <a:pt x="13" y="475"/>
                      <a:pt x="13" y="475"/>
                      <a:pt x="13" y="475"/>
                    </a:cubicBezTo>
                    <a:cubicBezTo>
                      <a:pt x="13" y="475"/>
                      <a:pt x="13" y="474"/>
                      <a:pt x="13" y="474"/>
                    </a:cubicBezTo>
                    <a:cubicBezTo>
                      <a:pt x="13" y="474"/>
                      <a:pt x="13" y="474"/>
                      <a:pt x="13" y="474"/>
                    </a:cubicBezTo>
                    <a:cubicBezTo>
                      <a:pt x="13" y="473"/>
                      <a:pt x="13" y="473"/>
                      <a:pt x="13" y="473"/>
                    </a:cubicBezTo>
                    <a:cubicBezTo>
                      <a:pt x="13" y="473"/>
                      <a:pt x="13" y="473"/>
                      <a:pt x="13" y="473"/>
                    </a:cubicBezTo>
                    <a:cubicBezTo>
                      <a:pt x="13" y="472"/>
                      <a:pt x="13" y="472"/>
                      <a:pt x="13" y="472"/>
                    </a:cubicBezTo>
                    <a:cubicBezTo>
                      <a:pt x="13" y="472"/>
                      <a:pt x="13" y="472"/>
                      <a:pt x="13" y="471"/>
                    </a:cubicBezTo>
                    <a:cubicBezTo>
                      <a:pt x="13" y="471"/>
                      <a:pt x="13" y="471"/>
                      <a:pt x="13" y="470"/>
                    </a:cubicBezTo>
                    <a:cubicBezTo>
                      <a:pt x="13" y="470"/>
                      <a:pt x="13" y="470"/>
                      <a:pt x="13" y="470"/>
                    </a:cubicBezTo>
                    <a:cubicBezTo>
                      <a:pt x="13" y="470"/>
                      <a:pt x="13" y="470"/>
                      <a:pt x="13" y="469"/>
                    </a:cubicBezTo>
                    <a:cubicBezTo>
                      <a:pt x="13" y="469"/>
                      <a:pt x="13" y="469"/>
                      <a:pt x="13" y="469"/>
                    </a:cubicBezTo>
                    <a:cubicBezTo>
                      <a:pt x="14" y="469"/>
                      <a:pt x="14" y="468"/>
                      <a:pt x="14" y="468"/>
                    </a:cubicBezTo>
                    <a:cubicBezTo>
                      <a:pt x="14" y="468"/>
                      <a:pt x="14" y="468"/>
                      <a:pt x="14" y="468"/>
                    </a:cubicBezTo>
                    <a:cubicBezTo>
                      <a:pt x="14" y="468"/>
                      <a:pt x="14" y="467"/>
                      <a:pt x="14" y="467"/>
                    </a:cubicBezTo>
                    <a:cubicBezTo>
                      <a:pt x="14" y="467"/>
                      <a:pt x="14" y="467"/>
                      <a:pt x="14" y="467"/>
                    </a:cubicBezTo>
                    <a:cubicBezTo>
                      <a:pt x="14" y="466"/>
                      <a:pt x="14" y="466"/>
                      <a:pt x="14" y="466"/>
                    </a:cubicBezTo>
                    <a:lnTo>
                      <a:pt x="14" y="465"/>
                    </a:lnTo>
                    <a:cubicBezTo>
                      <a:pt x="14" y="465"/>
                      <a:pt x="14" y="464"/>
                      <a:pt x="14" y="463"/>
                    </a:cubicBezTo>
                    <a:lnTo>
                      <a:pt x="14" y="463"/>
                    </a:lnTo>
                    <a:lnTo>
                      <a:pt x="14" y="462"/>
                    </a:lnTo>
                    <a:cubicBezTo>
                      <a:pt x="14" y="462"/>
                      <a:pt x="14" y="462"/>
                      <a:pt x="14" y="461"/>
                    </a:cubicBezTo>
                    <a:cubicBezTo>
                      <a:pt x="14" y="461"/>
                      <a:pt x="14" y="461"/>
                      <a:pt x="14" y="461"/>
                    </a:cubicBezTo>
                    <a:cubicBezTo>
                      <a:pt x="14" y="461"/>
                      <a:pt x="14" y="460"/>
                      <a:pt x="14" y="460"/>
                    </a:cubicBezTo>
                    <a:cubicBezTo>
                      <a:pt x="14" y="460"/>
                      <a:pt x="14" y="460"/>
                      <a:pt x="14" y="460"/>
                    </a:cubicBezTo>
                    <a:cubicBezTo>
                      <a:pt x="14" y="459"/>
                      <a:pt x="14" y="459"/>
                      <a:pt x="14" y="459"/>
                    </a:cubicBezTo>
                    <a:lnTo>
                      <a:pt x="14" y="458"/>
                    </a:lnTo>
                    <a:cubicBezTo>
                      <a:pt x="15" y="458"/>
                      <a:pt x="15" y="458"/>
                      <a:pt x="15" y="458"/>
                    </a:cubicBezTo>
                    <a:cubicBezTo>
                      <a:pt x="15" y="458"/>
                      <a:pt x="15" y="457"/>
                      <a:pt x="15" y="457"/>
                    </a:cubicBezTo>
                    <a:cubicBezTo>
                      <a:pt x="15" y="457"/>
                      <a:pt x="15" y="457"/>
                      <a:pt x="15" y="457"/>
                    </a:cubicBezTo>
                    <a:cubicBezTo>
                      <a:pt x="15" y="456"/>
                      <a:pt x="15" y="456"/>
                      <a:pt x="15" y="456"/>
                    </a:cubicBezTo>
                    <a:cubicBezTo>
                      <a:pt x="15" y="456"/>
                      <a:pt x="15" y="456"/>
                      <a:pt x="15" y="455"/>
                    </a:cubicBezTo>
                    <a:cubicBezTo>
                      <a:pt x="15" y="455"/>
                      <a:pt x="15" y="455"/>
                      <a:pt x="15" y="455"/>
                    </a:cubicBezTo>
                    <a:cubicBezTo>
                      <a:pt x="15" y="455"/>
                      <a:pt x="15" y="454"/>
                      <a:pt x="15" y="454"/>
                    </a:cubicBezTo>
                    <a:cubicBezTo>
                      <a:pt x="15" y="454"/>
                      <a:pt x="15" y="454"/>
                      <a:pt x="15" y="454"/>
                    </a:cubicBezTo>
                    <a:cubicBezTo>
                      <a:pt x="15" y="453"/>
                      <a:pt x="15" y="453"/>
                      <a:pt x="15" y="453"/>
                    </a:cubicBezTo>
                    <a:cubicBezTo>
                      <a:pt x="15" y="453"/>
                      <a:pt x="15" y="453"/>
                      <a:pt x="15" y="452"/>
                    </a:cubicBezTo>
                    <a:cubicBezTo>
                      <a:pt x="15" y="452"/>
                      <a:pt x="15" y="452"/>
                      <a:pt x="15" y="452"/>
                    </a:cubicBezTo>
                    <a:cubicBezTo>
                      <a:pt x="15" y="452"/>
                      <a:pt x="15" y="451"/>
                      <a:pt x="15" y="451"/>
                    </a:cubicBezTo>
                    <a:cubicBezTo>
                      <a:pt x="15" y="451"/>
                      <a:pt x="15" y="451"/>
                      <a:pt x="15" y="451"/>
                    </a:cubicBezTo>
                    <a:cubicBezTo>
                      <a:pt x="15" y="450"/>
                      <a:pt x="15" y="450"/>
                      <a:pt x="15" y="450"/>
                    </a:cubicBezTo>
                    <a:cubicBezTo>
                      <a:pt x="15" y="450"/>
                      <a:pt x="15" y="450"/>
                      <a:pt x="15" y="449"/>
                    </a:cubicBezTo>
                    <a:cubicBezTo>
                      <a:pt x="15" y="449"/>
                      <a:pt x="15" y="449"/>
                      <a:pt x="16" y="449"/>
                    </a:cubicBezTo>
                    <a:cubicBezTo>
                      <a:pt x="16" y="449"/>
                      <a:pt x="16" y="448"/>
                      <a:pt x="16" y="448"/>
                    </a:cubicBezTo>
                    <a:lnTo>
                      <a:pt x="16" y="448"/>
                    </a:lnTo>
                    <a:cubicBezTo>
                      <a:pt x="16" y="448"/>
                      <a:pt x="16" y="447"/>
                      <a:pt x="16" y="447"/>
                    </a:cubicBezTo>
                    <a:cubicBezTo>
                      <a:pt x="16" y="447"/>
                      <a:pt x="16" y="447"/>
                      <a:pt x="16" y="447"/>
                    </a:cubicBezTo>
                    <a:cubicBezTo>
                      <a:pt x="16" y="445"/>
                      <a:pt x="16" y="443"/>
                      <a:pt x="16" y="441"/>
                    </a:cubicBezTo>
                    <a:cubicBezTo>
                      <a:pt x="16" y="441"/>
                      <a:pt x="16" y="441"/>
                      <a:pt x="16" y="441"/>
                    </a:cubicBezTo>
                    <a:cubicBezTo>
                      <a:pt x="16" y="441"/>
                      <a:pt x="17" y="440"/>
                      <a:pt x="17" y="440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0"/>
                      <a:pt x="17" y="439"/>
                      <a:pt x="17" y="439"/>
                    </a:cubicBezTo>
                    <a:lnTo>
                      <a:pt x="17" y="439"/>
                    </a:lnTo>
                    <a:cubicBezTo>
                      <a:pt x="17" y="439"/>
                      <a:pt x="17" y="439"/>
                      <a:pt x="17" y="439"/>
                    </a:cubicBezTo>
                    <a:cubicBezTo>
                      <a:pt x="17" y="439"/>
                      <a:pt x="17" y="439"/>
                      <a:pt x="17" y="439"/>
                    </a:cubicBezTo>
                    <a:cubicBezTo>
                      <a:pt x="17" y="438"/>
                      <a:pt x="17" y="438"/>
                      <a:pt x="17" y="438"/>
                    </a:cubicBezTo>
                    <a:cubicBezTo>
                      <a:pt x="17" y="438"/>
                      <a:pt x="17" y="437"/>
                      <a:pt x="17" y="437"/>
                    </a:cubicBezTo>
                    <a:cubicBezTo>
                      <a:pt x="17" y="437"/>
                      <a:pt x="17" y="437"/>
                      <a:pt x="17" y="437"/>
                    </a:cubicBezTo>
                    <a:lnTo>
                      <a:pt x="17" y="436"/>
                    </a:lnTo>
                    <a:cubicBezTo>
                      <a:pt x="17" y="436"/>
                      <a:pt x="17" y="436"/>
                      <a:pt x="17" y="435"/>
                    </a:cubicBezTo>
                    <a:cubicBezTo>
                      <a:pt x="17" y="435"/>
                      <a:pt x="17" y="435"/>
                      <a:pt x="17" y="435"/>
                    </a:cubicBezTo>
                    <a:cubicBezTo>
                      <a:pt x="17" y="435"/>
                      <a:pt x="17" y="434"/>
                      <a:pt x="17" y="434"/>
                    </a:cubicBezTo>
                    <a:cubicBezTo>
                      <a:pt x="17" y="434"/>
                      <a:pt x="17" y="434"/>
                      <a:pt x="17" y="434"/>
                    </a:cubicBezTo>
                    <a:cubicBezTo>
                      <a:pt x="17" y="433"/>
                      <a:pt x="17" y="433"/>
                      <a:pt x="18" y="433"/>
                    </a:cubicBezTo>
                    <a:cubicBezTo>
                      <a:pt x="18" y="433"/>
                      <a:pt x="18" y="433"/>
                      <a:pt x="18" y="433"/>
                    </a:cubicBezTo>
                    <a:cubicBezTo>
                      <a:pt x="18" y="432"/>
                      <a:pt x="18" y="432"/>
                      <a:pt x="18" y="432"/>
                    </a:cubicBezTo>
                    <a:cubicBezTo>
                      <a:pt x="18" y="431"/>
                      <a:pt x="18" y="431"/>
                      <a:pt x="18" y="431"/>
                    </a:cubicBezTo>
                    <a:cubicBezTo>
                      <a:pt x="18" y="431"/>
                      <a:pt x="18" y="431"/>
                      <a:pt x="18" y="430"/>
                    </a:cubicBezTo>
                    <a:cubicBezTo>
                      <a:pt x="18" y="430"/>
                      <a:pt x="18" y="430"/>
                      <a:pt x="18" y="430"/>
                    </a:cubicBezTo>
                    <a:cubicBezTo>
                      <a:pt x="18" y="430"/>
                      <a:pt x="18" y="429"/>
                      <a:pt x="18" y="429"/>
                    </a:cubicBezTo>
                    <a:cubicBezTo>
                      <a:pt x="18" y="429"/>
                      <a:pt x="18" y="429"/>
                      <a:pt x="18" y="429"/>
                    </a:cubicBezTo>
                    <a:cubicBezTo>
                      <a:pt x="18" y="429"/>
                      <a:pt x="18" y="428"/>
                      <a:pt x="18" y="428"/>
                    </a:cubicBezTo>
                    <a:lnTo>
                      <a:pt x="18" y="428"/>
                    </a:lnTo>
                    <a:cubicBezTo>
                      <a:pt x="19" y="425"/>
                      <a:pt x="19" y="423"/>
                      <a:pt x="19" y="421"/>
                    </a:cubicBezTo>
                    <a:cubicBezTo>
                      <a:pt x="19" y="421"/>
                      <a:pt x="19" y="421"/>
                      <a:pt x="19" y="421"/>
                    </a:cubicBezTo>
                    <a:cubicBezTo>
                      <a:pt x="19" y="420"/>
                      <a:pt x="19" y="420"/>
                      <a:pt x="19" y="420"/>
                    </a:cubicBezTo>
                    <a:cubicBezTo>
                      <a:pt x="19" y="419"/>
                      <a:pt x="19" y="419"/>
                      <a:pt x="19" y="419"/>
                    </a:cubicBezTo>
                    <a:cubicBezTo>
                      <a:pt x="20" y="419"/>
                      <a:pt x="20" y="419"/>
                      <a:pt x="20" y="418"/>
                    </a:cubicBezTo>
                    <a:cubicBezTo>
                      <a:pt x="20" y="418"/>
                      <a:pt x="20" y="418"/>
                      <a:pt x="20" y="418"/>
                    </a:cubicBezTo>
                    <a:cubicBezTo>
                      <a:pt x="20" y="418"/>
                      <a:pt x="20" y="417"/>
                      <a:pt x="20" y="417"/>
                    </a:cubicBezTo>
                    <a:cubicBezTo>
                      <a:pt x="20" y="417"/>
                      <a:pt x="20" y="417"/>
                      <a:pt x="20" y="417"/>
                    </a:cubicBezTo>
                    <a:cubicBezTo>
                      <a:pt x="20" y="417"/>
                      <a:pt x="20" y="416"/>
                      <a:pt x="20" y="416"/>
                    </a:cubicBezTo>
                    <a:cubicBezTo>
                      <a:pt x="20" y="416"/>
                      <a:pt x="20" y="416"/>
                      <a:pt x="20" y="416"/>
                    </a:cubicBezTo>
                    <a:cubicBezTo>
                      <a:pt x="20" y="415"/>
                      <a:pt x="20" y="415"/>
                      <a:pt x="20" y="415"/>
                    </a:cubicBezTo>
                    <a:cubicBezTo>
                      <a:pt x="20" y="415"/>
                      <a:pt x="20" y="414"/>
                      <a:pt x="20" y="414"/>
                    </a:cubicBezTo>
                    <a:cubicBezTo>
                      <a:pt x="20" y="414"/>
                      <a:pt x="20" y="414"/>
                      <a:pt x="20" y="413"/>
                    </a:cubicBezTo>
                    <a:cubicBezTo>
                      <a:pt x="20" y="413"/>
                      <a:pt x="20" y="413"/>
                      <a:pt x="20" y="413"/>
                    </a:cubicBezTo>
                    <a:cubicBezTo>
                      <a:pt x="20" y="413"/>
                      <a:pt x="21" y="412"/>
                      <a:pt x="21" y="412"/>
                    </a:cubicBezTo>
                    <a:cubicBezTo>
                      <a:pt x="21" y="412"/>
                      <a:pt x="21" y="412"/>
                      <a:pt x="21" y="412"/>
                    </a:cubicBezTo>
                    <a:cubicBezTo>
                      <a:pt x="21" y="412"/>
                      <a:pt x="21" y="411"/>
                      <a:pt x="21" y="411"/>
                    </a:cubicBezTo>
                    <a:lnTo>
                      <a:pt x="21" y="411"/>
                    </a:lnTo>
                    <a:cubicBezTo>
                      <a:pt x="21" y="410"/>
                      <a:pt x="21" y="410"/>
                      <a:pt x="21" y="410"/>
                    </a:cubicBezTo>
                    <a:cubicBezTo>
                      <a:pt x="21" y="410"/>
                      <a:pt x="21" y="409"/>
                      <a:pt x="21" y="409"/>
                    </a:cubicBezTo>
                    <a:cubicBezTo>
                      <a:pt x="21" y="409"/>
                      <a:pt x="21" y="409"/>
                      <a:pt x="21" y="408"/>
                    </a:cubicBezTo>
                    <a:cubicBezTo>
                      <a:pt x="21" y="408"/>
                      <a:pt x="21" y="408"/>
                      <a:pt x="21" y="408"/>
                    </a:cubicBezTo>
                    <a:cubicBezTo>
                      <a:pt x="21" y="408"/>
                      <a:pt x="21" y="407"/>
                      <a:pt x="21" y="407"/>
                    </a:cubicBezTo>
                    <a:cubicBezTo>
                      <a:pt x="21" y="407"/>
                      <a:pt x="21" y="407"/>
                      <a:pt x="21" y="407"/>
                    </a:cubicBezTo>
                    <a:cubicBezTo>
                      <a:pt x="22" y="405"/>
                      <a:pt x="22" y="404"/>
                      <a:pt x="22" y="402"/>
                    </a:cubicBezTo>
                    <a:lnTo>
                      <a:pt x="22" y="402"/>
                    </a:lnTo>
                    <a:cubicBezTo>
                      <a:pt x="22" y="402"/>
                      <a:pt x="22" y="401"/>
                      <a:pt x="22" y="401"/>
                    </a:cubicBezTo>
                    <a:cubicBezTo>
                      <a:pt x="22" y="401"/>
                      <a:pt x="22" y="401"/>
                      <a:pt x="22" y="401"/>
                    </a:cubicBezTo>
                    <a:cubicBezTo>
                      <a:pt x="23" y="400"/>
                      <a:pt x="23" y="400"/>
                      <a:pt x="23" y="400"/>
                    </a:cubicBezTo>
                    <a:cubicBezTo>
                      <a:pt x="23" y="400"/>
                      <a:pt x="23" y="400"/>
                      <a:pt x="23" y="399"/>
                    </a:cubicBezTo>
                    <a:cubicBezTo>
                      <a:pt x="23" y="399"/>
                      <a:pt x="23" y="399"/>
                      <a:pt x="23" y="399"/>
                    </a:cubicBezTo>
                    <a:cubicBezTo>
                      <a:pt x="23" y="398"/>
                      <a:pt x="23" y="398"/>
                      <a:pt x="23" y="398"/>
                    </a:cubicBezTo>
                    <a:lnTo>
                      <a:pt x="23" y="397"/>
                    </a:lnTo>
                    <a:cubicBezTo>
                      <a:pt x="23" y="397"/>
                      <a:pt x="23" y="397"/>
                      <a:pt x="23" y="397"/>
                    </a:cubicBezTo>
                    <a:cubicBezTo>
                      <a:pt x="23" y="397"/>
                      <a:pt x="23" y="396"/>
                      <a:pt x="23" y="396"/>
                    </a:cubicBezTo>
                    <a:lnTo>
                      <a:pt x="23" y="396"/>
                    </a:lnTo>
                    <a:cubicBezTo>
                      <a:pt x="23" y="395"/>
                      <a:pt x="24" y="395"/>
                      <a:pt x="24" y="395"/>
                    </a:cubicBezTo>
                    <a:cubicBezTo>
                      <a:pt x="24" y="395"/>
                      <a:pt x="24" y="394"/>
                      <a:pt x="24" y="394"/>
                    </a:cubicBezTo>
                    <a:cubicBezTo>
                      <a:pt x="24" y="394"/>
                      <a:pt x="24" y="394"/>
                      <a:pt x="24" y="394"/>
                    </a:cubicBezTo>
                    <a:lnTo>
                      <a:pt x="24" y="393"/>
                    </a:lnTo>
                    <a:cubicBezTo>
                      <a:pt x="24" y="393"/>
                      <a:pt x="24" y="392"/>
                      <a:pt x="24" y="392"/>
                    </a:cubicBezTo>
                    <a:cubicBezTo>
                      <a:pt x="24" y="392"/>
                      <a:pt x="24" y="392"/>
                      <a:pt x="24" y="392"/>
                    </a:cubicBezTo>
                    <a:cubicBezTo>
                      <a:pt x="24" y="391"/>
                      <a:pt x="24" y="391"/>
                      <a:pt x="24" y="391"/>
                    </a:cubicBezTo>
                    <a:cubicBezTo>
                      <a:pt x="24" y="391"/>
                      <a:pt x="24" y="391"/>
                      <a:pt x="24" y="390"/>
                    </a:cubicBezTo>
                    <a:cubicBezTo>
                      <a:pt x="24" y="390"/>
                      <a:pt x="24" y="390"/>
                      <a:pt x="24" y="390"/>
                    </a:cubicBezTo>
                    <a:cubicBezTo>
                      <a:pt x="25" y="389"/>
                      <a:pt x="25" y="389"/>
                      <a:pt x="25" y="389"/>
                    </a:cubicBezTo>
                    <a:cubicBezTo>
                      <a:pt x="25" y="389"/>
                      <a:pt x="25" y="389"/>
                      <a:pt x="25" y="388"/>
                    </a:cubicBezTo>
                    <a:cubicBezTo>
                      <a:pt x="25" y="388"/>
                      <a:pt x="25" y="388"/>
                      <a:pt x="25" y="388"/>
                    </a:cubicBezTo>
                    <a:cubicBezTo>
                      <a:pt x="25" y="387"/>
                      <a:pt x="25" y="387"/>
                      <a:pt x="25" y="387"/>
                    </a:cubicBezTo>
                    <a:cubicBezTo>
                      <a:pt x="25" y="387"/>
                      <a:pt x="25" y="387"/>
                      <a:pt x="25" y="386"/>
                    </a:cubicBezTo>
                    <a:cubicBezTo>
                      <a:pt x="25" y="386"/>
                      <a:pt x="25" y="386"/>
                      <a:pt x="25" y="386"/>
                    </a:cubicBezTo>
                    <a:lnTo>
                      <a:pt x="25" y="385"/>
                    </a:lnTo>
                    <a:cubicBezTo>
                      <a:pt x="25" y="385"/>
                      <a:pt x="25" y="385"/>
                      <a:pt x="25" y="384"/>
                    </a:cubicBezTo>
                    <a:cubicBezTo>
                      <a:pt x="26" y="384"/>
                      <a:pt x="26" y="383"/>
                      <a:pt x="26" y="383"/>
                    </a:cubicBezTo>
                    <a:cubicBezTo>
                      <a:pt x="26" y="383"/>
                      <a:pt x="224" y="7"/>
                      <a:pt x="352" y="0"/>
                    </a:cubicBezTo>
                    <a:lnTo>
                      <a:pt x="354" y="0"/>
                    </a:lnTo>
                    <a:cubicBezTo>
                      <a:pt x="349" y="3"/>
                      <a:pt x="344" y="5"/>
                      <a:pt x="338" y="8"/>
                    </a:cubicBezTo>
                    <a:cubicBezTo>
                      <a:pt x="338" y="8"/>
                      <a:pt x="99" y="205"/>
                      <a:pt x="85" y="502"/>
                    </a:cubicBezTo>
                    <a:cubicBezTo>
                      <a:pt x="76" y="706"/>
                      <a:pt x="118" y="776"/>
                      <a:pt x="145" y="801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262"/>
              <p:cNvSpPr>
                <a:spLocks/>
              </p:cNvSpPr>
              <p:nvPr/>
            </p:nvSpPr>
            <p:spPr bwMode="auto">
              <a:xfrm>
                <a:off x="5932488" y="5599113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95" name="Picture 26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0400" y="5494338"/>
                <a:ext cx="196850" cy="10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Freeform 264"/>
              <p:cNvSpPr>
                <a:spLocks/>
              </p:cNvSpPr>
              <p:nvPr/>
            </p:nvSpPr>
            <p:spPr bwMode="auto">
              <a:xfrm>
                <a:off x="5681663" y="5413375"/>
                <a:ext cx="231775" cy="160338"/>
              </a:xfrm>
              <a:custGeom>
                <a:avLst/>
                <a:gdLst>
                  <a:gd name="T0" fmla="*/ 452 w 452"/>
                  <a:gd name="T1" fmla="*/ 313 h 313"/>
                  <a:gd name="T2" fmla="*/ 302 w 452"/>
                  <a:gd name="T3" fmla="*/ 179 h 313"/>
                  <a:gd name="T4" fmla="*/ 271 w 452"/>
                  <a:gd name="T5" fmla="*/ 173 h 313"/>
                  <a:gd name="T6" fmla="*/ 168 w 452"/>
                  <a:gd name="T7" fmla="*/ 232 h 313"/>
                  <a:gd name="T8" fmla="*/ 110 w 452"/>
                  <a:gd name="T9" fmla="*/ 290 h 313"/>
                  <a:gd name="T10" fmla="*/ 0 w 452"/>
                  <a:gd name="T11" fmla="*/ 0 h 313"/>
                  <a:gd name="T12" fmla="*/ 124 w 452"/>
                  <a:gd name="T13" fmla="*/ 220 h 313"/>
                  <a:gd name="T14" fmla="*/ 124 w 452"/>
                  <a:gd name="T15" fmla="*/ 220 h 313"/>
                  <a:gd name="T16" fmla="*/ 125 w 452"/>
                  <a:gd name="T17" fmla="*/ 221 h 313"/>
                  <a:gd name="T18" fmla="*/ 125 w 452"/>
                  <a:gd name="T19" fmla="*/ 221 h 313"/>
                  <a:gd name="T20" fmla="*/ 125 w 452"/>
                  <a:gd name="T21" fmla="*/ 222 h 313"/>
                  <a:gd name="T22" fmla="*/ 125 w 452"/>
                  <a:gd name="T23" fmla="*/ 222 h 313"/>
                  <a:gd name="T24" fmla="*/ 125 w 452"/>
                  <a:gd name="T25" fmla="*/ 222 h 313"/>
                  <a:gd name="T26" fmla="*/ 125 w 452"/>
                  <a:gd name="T27" fmla="*/ 223 h 313"/>
                  <a:gd name="T28" fmla="*/ 125 w 452"/>
                  <a:gd name="T29" fmla="*/ 223 h 313"/>
                  <a:gd name="T30" fmla="*/ 125 w 452"/>
                  <a:gd name="T31" fmla="*/ 224 h 313"/>
                  <a:gd name="T32" fmla="*/ 125 w 452"/>
                  <a:gd name="T33" fmla="*/ 224 h 313"/>
                  <a:gd name="T34" fmla="*/ 125 w 452"/>
                  <a:gd name="T35" fmla="*/ 225 h 313"/>
                  <a:gd name="T36" fmla="*/ 125 w 452"/>
                  <a:gd name="T37" fmla="*/ 225 h 313"/>
                  <a:gd name="T38" fmla="*/ 259 w 452"/>
                  <a:gd name="T39" fmla="*/ 147 h 313"/>
                  <a:gd name="T40" fmla="*/ 316 w 452"/>
                  <a:gd name="T41" fmla="*/ 168 h 313"/>
                  <a:gd name="T42" fmla="*/ 318 w 452"/>
                  <a:gd name="T43" fmla="*/ 169 h 313"/>
                  <a:gd name="T44" fmla="*/ 318 w 452"/>
                  <a:gd name="T45" fmla="*/ 170 h 313"/>
                  <a:gd name="T46" fmla="*/ 318 w 452"/>
                  <a:gd name="T47" fmla="*/ 170 h 313"/>
                  <a:gd name="T48" fmla="*/ 452 w 452"/>
                  <a:gd name="T49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2" h="313">
                    <a:moveTo>
                      <a:pt x="452" y="313"/>
                    </a:moveTo>
                    <a:cubicBezTo>
                      <a:pt x="407" y="261"/>
                      <a:pt x="342" y="198"/>
                      <a:pt x="302" y="179"/>
                    </a:cubicBezTo>
                    <a:cubicBezTo>
                      <a:pt x="292" y="175"/>
                      <a:pt x="281" y="173"/>
                      <a:pt x="271" y="173"/>
                    </a:cubicBezTo>
                    <a:cubicBezTo>
                      <a:pt x="227" y="173"/>
                      <a:pt x="187" y="212"/>
                      <a:pt x="168" y="232"/>
                    </a:cubicBezTo>
                    <a:cubicBezTo>
                      <a:pt x="146" y="257"/>
                      <a:pt x="110" y="290"/>
                      <a:pt x="110" y="290"/>
                    </a:cubicBezTo>
                    <a:cubicBezTo>
                      <a:pt x="125" y="187"/>
                      <a:pt x="26" y="37"/>
                      <a:pt x="0" y="0"/>
                    </a:cubicBezTo>
                    <a:cubicBezTo>
                      <a:pt x="63" y="52"/>
                      <a:pt x="111" y="135"/>
                      <a:pt x="124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20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1"/>
                    </a:cubicBezTo>
                    <a:cubicBezTo>
                      <a:pt x="125" y="221"/>
                      <a:pt x="125" y="221"/>
                      <a:pt x="125" y="222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5" y="223"/>
                      <a:pt x="125" y="223"/>
                      <a:pt x="125" y="223"/>
                    </a:cubicBezTo>
                    <a:cubicBezTo>
                      <a:pt x="125" y="223"/>
                      <a:pt x="125" y="224"/>
                      <a:pt x="125" y="224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25" y="224"/>
                      <a:pt x="125" y="225"/>
                      <a:pt x="125" y="225"/>
                    </a:cubicBezTo>
                    <a:lnTo>
                      <a:pt x="125" y="225"/>
                    </a:lnTo>
                    <a:cubicBezTo>
                      <a:pt x="125" y="225"/>
                      <a:pt x="190" y="147"/>
                      <a:pt x="259" y="147"/>
                    </a:cubicBezTo>
                    <a:cubicBezTo>
                      <a:pt x="279" y="147"/>
                      <a:pt x="298" y="153"/>
                      <a:pt x="316" y="168"/>
                    </a:cubicBezTo>
                    <a:cubicBezTo>
                      <a:pt x="317" y="168"/>
                      <a:pt x="317" y="169"/>
                      <a:pt x="318" y="169"/>
                    </a:cubicBezTo>
                    <a:cubicBezTo>
                      <a:pt x="318" y="169"/>
                      <a:pt x="318" y="169"/>
                      <a:pt x="318" y="170"/>
                    </a:cubicBezTo>
                    <a:cubicBezTo>
                      <a:pt x="318" y="170"/>
                      <a:pt x="318" y="170"/>
                      <a:pt x="318" y="170"/>
                    </a:cubicBezTo>
                    <a:cubicBezTo>
                      <a:pt x="355" y="200"/>
                      <a:pt x="406" y="254"/>
                      <a:pt x="452" y="313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97" name="Picture 265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5188" y="5683250"/>
                <a:ext cx="14288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Freeform 266"/>
              <p:cNvSpPr>
                <a:spLocks/>
              </p:cNvSpPr>
              <p:nvPr/>
            </p:nvSpPr>
            <p:spPr bwMode="auto">
              <a:xfrm>
                <a:off x="5946775" y="5683250"/>
                <a:ext cx="22225" cy="31750"/>
              </a:xfrm>
              <a:custGeom>
                <a:avLst/>
                <a:gdLst>
                  <a:gd name="T0" fmla="*/ 7 w 42"/>
                  <a:gd name="T1" fmla="*/ 62 h 62"/>
                  <a:gd name="T2" fmla="*/ 1 w 42"/>
                  <a:gd name="T3" fmla="*/ 19 h 62"/>
                  <a:gd name="T4" fmla="*/ 5 w 42"/>
                  <a:gd name="T5" fmla="*/ 0 h 62"/>
                  <a:gd name="T6" fmla="*/ 11 w 42"/>
                  <a:gd name="T7" fmla="*/ 5 h 62"/>
                  <a:gd name="T8" fmla="*/ 38 w 42"/>
                  <a:gd name="T9" fmla="*/ 24 h 62"/>
                  <a:gd name="T10" fmla="*/ 40 w 42"/>
                  <a:gd name="T11" fmla="*/ 24 h 62"/>
                  <a:gd name="T12" fmla="*/ 42 w 42"/>
                  <a:gd name="T13" fmla="*/ 24 h 62"/>
                  <a:gd name="T14" fmla="*/ 42 w 42"/>
                  <a:gd name="T15" fmla="*/ 24 h 62"/>
                  <a:gd name="T16" fmla="*/ 32 w 42"/>
                  <a:gd name="T17" fmla="*/ 31 h 62"/>
                  <a:gd name="T18" fmla="*/ 6 w 42"/>
                  <a:gd name="T19" fmla="*/ 12 h 62"/>
                  <a:gd name="T20" fmla="*/ 6 w 42"/>
                  <a:gd name="T21" fmla="*/ 12 h 62"/>
                  <a:gd name="T22" fmla="*/ 6 w 42"/>
                  <a:gd name="T23" fmla="*/ 12 h 62"/>
                  <a:gd name="T24" fmla="*/ 7 w 42"/>
                  <a:gd name="T2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2">
                    <a:moveTo>
                      <a:pt x="7" y="62"/>
                    </a:moveTo>
                    <a:cubicBezTo>
                      <a:pt x="7" y="43"/>
                      <a:pt x="2" y="32"/>
                      <a:pt x="1" y="19"/>
                    </a:cubicBezTo>
                    <a:cubicBezTo>
                      <a:pt x="0" y="10"/>
                      <a:pt x="1" y="0"/>
                      <a:pt x="5" y="0"/>
                    </a:cubicBezTo>
                    <a:cubicBezTo>
                      <a:pt x="7" y="0"/>
                      <a:pt x="8" y="1"/>
                      <a:pt x="11" y="5"/>
                    </a:cubicBezTo>
                    <a:cubicBezTo>
                      <a:pt x="20" y="22"/>
                      <a:pt x="32" y="24"/>
                      <a:pt x="38" y="24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1" y="24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9" y="29"/>
                      <a:pt x="36" y="31"/>
                      <a:pt x="32" y="31"/>
                    </a:cubicBezTo>
                    <a:cubicBezTo>
                      <a:pt x="21" y="31"/>
                      <a:pt x="6" y="13"/>
                      <a:pt x="6" y="12"/>
                    </a:cubicBezTo>
                    <a:lnTo>
                      <a:pt x="6" y="12"/>
                    </a:lnTo>
                    <a:lnTo>
                      <a:pt x="6" y="12"/>
                    </a:lnTo>
                    <a:cubicBezTo>
                      <a:pt x="6" y="13"/>
                      <a:pt x="16" y="40"/>
                      <a:pt x="7" y="62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99" name="Picture 267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613" y="5711825"/>
                <a:ext cx="12700" cy="1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268"/>
              <p:cNvSpPr>
                <a:spLocks/>
              </p:cNvSpPr>
              <p:nvPr/>
            </p:nvSpPr>
            <p:spPr bwMode="auto">
              <a:xfrm>
                <a:off x="5921375" y="5715000"/>
                <a:ext cx="17463" cy="23813"/>
              </a:xfrm>
              <a:custGeom>
                <a:avLst/>
                <a:gdLst>
                  <a:gd name="T0" fmla="*/ 6 w 35"/>
                  <a:gd name="T1" fmla="*/ 49 h 49"/>
                  <a:gd name="T2" fmla="*/ 2 w 35"/>
                  <a:gd name="T3" fmla="*/ 16 h 49"/>
                  <a:gd name="T4" fmla="*/ 4 w 35"/>
                  <a:gd name="T5" fmla="*/ 0 h 49"/>
                  <a:gd name="T6" fmla="*/ 7 w 35"/>
                  <a:gd name="T7" fmla="*/ 3 h 49"/>
                  <a:gd name="T8" fmla="*/ 35 w 35"/>
                  <a:gd name="T9" fmla="*/ 23 h 49"/>
                  <a:gd name="T10" fmla="*/ 28 w 35"/>
                  <a:gd name="T11" fmla="*/ 24 h 49"/>
                  <a:gd name="T12" fmla="*/ 8 w 35"/>
                  <a:gd name="T13" fmla="*/ 9 h 49"/>
                  <a:gd name="T14" fmla="*/ 8 w 35"/>
                  <a:gd name="T15" fmla="*/ 9 h 49"/>
                  <a:gd name="T16" fmla="*/ 8 w 35"/>
                  <a:gd name="T17" fmla="*/ 9 h 49"/>
                  <a:gd name="T18" fmla="*/ 8 w 35"/>
                  <a:gd name="T19" fmla="*/ 10 h 49"/>
                  <a:gd name="T20" fmla="*/ 8 w 35"/>
                  <a:gd name="T21" fmla="*/ 10 h 49"/>
                  <a:gd name="T22" fmla="*/ 9 w 35"/>
                  <a:gd name="T23" fmla="*/ 10 h 49"/>
                  <a:gd name="T24" fmla="*/ 9 w 35"/>
                  <a:gd name="T25" fmla="*/ 10 h 49"/>
                  <a:gd name="T26" fmla="*/ 9 w 35"/>
                  <a:gd name="T27" fmla="*/ 10 h 49"/>
                  <a:gd name="T28" fmla="*/ 9 w 35"/>
                  <a:gd name="T29" fmla="*/ 10 h 49"/>
                  <a:gd name="T30" fmla="*/ 9 w 35"/>
                  <a:gd name="T31" fmla="*/ 11 h 49"/>
                  <a:gd name="T32" fmla="*/ 9 w 35"/>
                  <a:gd name="T33" fmla="*/ 11 h 49"/>
                  <a:gd name="T34" fmla="*/ 6 w 35"/>
                  <a:gd name="T3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9">
                    <a:moveTo>
                      <a:pt x="6" y="49"/>
                    </a:moveTo>
                    <a:cubicBezTo>
                      <a:pt x="8" y="43"/>
                      <a:pt x="4" y="26"/>
                      <a:pt x="2" y="16"/>
                    </a:cubicBezTo>
                    <a:cubicBezTo>
                      <a:pt x="0" y="8"/>
                      <a:pt x="1" y="0"/>
                      <a:pt x="4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12" y="11"/>
                      <a:pt x="35" y="23"/>
                      <a:pt x="35" y="23"/>
                    </a:cubicBezTo>
                    <a:cubicBezTo>
                      <a:pt x="32" y="24"/>
                      <a:pt x="30" y="24"/>
                      <a:pt x="28" y="24"/>
                    </a:cubicBezTo>
                    <a:cubicBezTo>
                      <a:pt x="15" y="24"/>
                      <a:pt x="8" y="9"/>
                      <a:pt x="8" y="9"/>
                    </a:cubicBezTo>
                    <a:lnTo>
                      <a:pt x="8" y="9"/>
                    </a:lnTo>
                    <a:lnTo>
                      <a:pt x="8" y="9"/>
                    </a:ln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lnTo>
                      <a:pt x="9" y="10"/>
                    </a:ln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1"/>
                    </a:cubicBezTo>
                    <a:lnTo>
                      <a:pt x="9" y="11"/>
                    </a:lnTo>
                    <a:cubicBezTo>
                      <a:pt x="12" y="22"/>
                      <a:pt x="11" y="37"/>
                      <a:pt x="6" y="49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269"/>
              <p:cNvSpPr>
                <a:spLocks/>
              </p:cNvSpPr>
              <p:nvPr/>
            </p:nvSpPr>
            <p:spPr bwMode="auto">
              <a:xfrm>
                <a:off x="5894388" y="5727700"/>
                <a:ext cx="11113" cy="28575"/>
              </a:xfrm>
              <a:custGeom>
                <a:avLst/>
                <a:gdLst>
                  <a:gd name="T0" fmla="*/ 1 w 21"/>
                  <a:gd name="T1" fmla="*/ 56 h 56"/>
                  <a:gd name="T2" fmla="*/ 2 w 21"/>
                  <a:gd name="T3" fmla="*/ 55 h 56"/>
                  <a:gd name="T4" fmla="*/ 0 w 21"/>
                  <a:gd name="T5" fmla="*/ 19 h 56"/>
                  <a:gd name="T6" fmla="*/ 8 w 21"/>
                  <a:gd name="T7" fmla="*/ 0 h 56"/>
                  <a:gd name="T8" fmla="*/ 10 w 21"/>
                  <a:gd name="T9" fmla="*/ 2 h 56"/>
                  <a:gd name="T10" fmla="*/ 21 w 21"/>
                  <a:gd name="T11" fmla="*/ 38 h 56"/>
                  <a:gd name="T12" fmla="*/ 7 w 21"/>
                  <a:gd name="T13" fmla="*/ 10 h 56"/>
                  <a:gd name="T14" fmla="*/ 1 w 21"/>
                  <a:gd name="T1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6">
                    <a:moveTo>
                      <a:pt x="1" y="56"/>
                    </a:moveTo>
                    <a:lnTo>
                      <a:pt x="2" y="55"/>
                    </a:lnTo>
                    <a:cubicBezTo>
                      <a:pt x="5" y="50"/>
                      <a:pt x="0" y="29"/>
                      <a:pt x="0" y="19"/>
                    </a:cubicBezTo>
                    <a:cubicBezTo>
                      <a:pt x="0" y="10"/>
                      <a:pt x="5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2" y="9"/>
                      <a:pt x="21" y="37"/>
                      <a:pt x="21" y="38"/>
                    </a:cubicBezTo>
                    <a:cubicBezTo>
                      <a:pt x="12" y="30"/>
                      <a:pt x="8" y="15"/>
                      <a:pt x="7" y="10"/>
                    </a:cubicBezTo>
                    <a:cubicBezTo>
                      <a:pt x="8" y="16"/>
                      <a:pt x="11" y="39"/>
                      <a:pt x="1" y="56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270"/>
              <p:cNvSpPr>
                <a:spLocks/>
              </p:cNvSpPr>
              <p:nvPr/>
            </p:nvSpPr>
            <p:spPr bwMode="auto">
              <a:xfrm>
                <a:off x="5857875" y="5741988"/>
                <a:ext cx="15875" cy="30163"/>
              </a:xfrm>
              <a:custGeom>
                <a:avLst/>
                <a:gdLst>
                  <a:gd name="T0" fmla="*/ 0 w 31"/>
                  <a:gd name="T1" fmla="*/ 58 h 58"/>
                  <a:gd name="T2" fmla="*/ 6 w 31"/>
                  <a:gd name="T3" fmla="*/ 17 h 58"/>
                  <a:gd name="T4" fmla="*/ 16 w 31"/>
                  <a:gd name="T5" fmla="*/ 0 h 58"/>
                  <a:gd name="T6" fmla="*/ 19 w 31"/>
                  <a:gd name="T7" fmla="*/ 8 h 58"/>
                  <a:gd name="T8" fmla="*/ 31 w 31"/>
                  <a:gd name="T9" fmla="*/ 46 h 58"/>
                  <a:gd name="T10" fmla="*/ 12 w 31"/>
                  <a:gd name="T11" fmla="*/ 20 h 58"/>
                  <a:gd name="T12" fmla="*/ 0 w 31"/>
                  <a:gd name="T1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8">
                    <a:moveTo>
                      <a:pt x="0" y="58"/>
                    </a:moveTo>
                    <a:cubicBezTo>
                      <a:pt x="2" y="55"/>
                      <a:pt x="6" y="29"/>
                      <a:pt x="6" y="17"/>
                    </a:cubicBezTo>
                    <a:cubicBezTo>
                      <a:pt x="6" y="9"/>
                      <a:pt x="12" y="0"/>
                      <a:pt x="16" y="0"/>
                    </a:cubicBezTo>
                    <a:cubicBezTo>
                      <a:pt x="18" y="0"/>
                      <a:pt x="19" y="2"/>
                      <a:pt x="19" y="8"/>
                    </a:cubicBezTo>
                    <a:cubicBezTo>
                      <a:pt x="18" y="23"/>
                      <a:pt x="31" y="46"/>
                      <a:pt x="31" y="46"/>
                    </a:cubicBezTo>
                    <a:cubicBezTo>
                      <a:pt x="17" y="43"/>
                      <a:pt x="13" y="29"/>
                      <a:pt x="12" y="20"/>
                    </a:cubicBezTo>
                    <a:cubicBezTo>
                      <a:pt x="12" y="30"/>
                      <a:pt x="9" y="46"/>
                      <a:pt x="0" y="58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271"/>
              <p:cNvSpPr>
                <a:spLocks/>
              </p:cNvSpPr>
              <p:nvPr/>
            </p:nvSpPr>
            <p:spPr bwMode="auto">
              <a:xfrm>
                <a:off x="5765800" y="5683250"/>
                <a:ext cx="57150" cy="80963"/>
              </a:xfrm>
              <a:custGeom>
                <a:avLst/>
                <a:gdLst>
                  <a:gd name="T0" fmla="*/ 0 w 113"/>
                  <a:gd name="T1" fmla="*/ 157 h 157"/>
                  <a:gd name="T2" fmla="*/ 86 w 113"/>
                  <a:gd name="T3" fmla="*/ 20 h 157"/>
                  <a:gd name="T4" fmla="*/ 103 w 113"/>
                  <a:gd name="T5" fmla="*/ 0 h 157"/>
                  <a:gd name="T6" fmla="*/ 111 w 113"/>
                  <a:gd name="T7" fmla="*/ 19 h 157"/>
                  <a:gd name="T8" fmla="*/ 108 w 113"/>
                  <a:gd name="T9" fmla="*/ 143 h 157"/>
                  <a:gd name="T10" fmla="*/ 109 w 113"/>
                  <a:gd name="T11" fmla="*/ 136 h 157"/>
                  <a:gd name="T12" fmla="*/ 109 w 113"/>
                  <a:gd name="T13" fmla="*/ 136 h 157"/>
                  <a:gd name="T14" fmla="*/ 109 w 113"/>
                  <a:gd name="T15" fmla="*/ 136 h 157"/>
                  <a:gd name="T16" fmla="*/ 98 w 113"/>
                  <a:gd name="T17" fmla="*/ 25 h 157"/>
                  <a:gd name="T18" fmla="*/ 98 w 113"/>
                  <a:gd name="T19" fmla="*/ 25 h 157"/>
                  <a:gd name="T20" fmla="*/ 0 w 113"/>
                  <a:gd name="T2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57">
                    <a:moveTo>
                      <a:pt x="0" y="157"/>
                    </a:moveTo>
                    <a:cubicBezTo>
                      <a:pt x="1" y="155"/>
                      <a:pt x="72" y="49"/>
                      <a:pt x="86" y="20"/>
                    </a:cubicBezTo>
                    <a:cubicBezTo>
                      <a:pt x="93" y="6"/>
                      <a:pt x="99" y="0"/>
                      <a:pt x="103" y="0"/>
                    </a:cubicBezTo>
                    <a:cubicBezTo>
                      <a:pt x="107" y="0"/>
                      <a:pt x="110" y="7"/>
                      <a:pt x="111" y="19"/>
                    </a:cubicBezTo>
                    <a:cubicBezTo>
                      <a:pt x="113" y="43"/>
                      <a:pt x="113" y="120"/>
                      <a:pt x="108" y="143"/>
                    </a:cubicBezTo>
                    <a:cubicBezTo>
                      <a:pt x="108" y="139"/>
                      <a:pt x="109" y="136"/>
                      <a:pt x="109" y="136"/>
                    </a:cubicBezTo>
                    <a:lnTo>
                      <a:pt x="109" y="136"/>
                    </a:lnTo>
                    <a:lnTo>
                      <a:pt x="109" y="136"/>
                    </a:lnTo>
                    <a:lnTo>
                      <a:pt x="98" y="25"/>
                    </a:lnTo>
                    <a:lnTo>
                      <a:pt x="98" y="25"/>
                    </a:lnTo>
                    <a:cubicBezTo>
                      <a:pt x="97" y="25"/>
                      <a:pt x="61" y="92"/>
                      <a:pt x="0" y="157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272"/>
              <p:cNvSpPr>
                <a:spLocks/>
              </p:cNvSpPr>
              <p:nvPr/>
            </p:nvSpPr>
            <p:spPr bwMode="auto">
              <a:xfrm>
                <a:off x="4446588" y="5256213"/>
                <a:ext cx="474663" cy="85725"/>
              </a:xfrm>
              <a:custGeom>
                <a:avLst/>
                <a:gdLst>
                  <a:gd name="T0" fmla="*/ 376 w 926"/>
                  <a:gd name="T1" fmla="*/ 169 h 169"/>
                  <a:gd name="T2" fmla="*/ 0 w 926"/>
                  <a:gd name="T3" fmla="*/ 100 h 169"/>
                  <a:gd name="T4" fmla="*/ 247 w 926"/>
                  <a:gd name="T5" fmla="*/ 117 h 169"/>
                  <a:gd name="T6" fmla="*/ 366 w 926"/>
                  <a:gd name="T7" fmla="*/ 113 h 169"/>
                  <a:gd name="T8" fmla="*/ 366 w 926"/>
                  <a:gd name="T9" fmla="*/ 113 h 169"/>
                  <a:gd name="T10" fmla="*/ 926 w 926"/>
                  <a:gd name="T11" fmla="*/ 0 h 169"/>
                  <a:gd name="T12" fmla="*/ 406 w 926"/>
                  <a:gd name="T13" fmla="*/ 168 h 169"/>
                  <a:gd name="T14" fmla="*/ 376 w 926"/>
                  <a:gd name="T1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6" h="169">
                    <a:moveTo>
                      <a:pt x="376" y="169"/>
                    </a:moveTo>
                    <a:cubicBezTo>
                      <a:pt x="231" y="169"/>
                      <a:pt x="100" y="143"/>
                      <a:pt x="0" y="100"/>
                    </a:cubicBezTo>
                    <a:cubicBezTo>
                      <a:pt x="77" y="111"/>
                      <a:pt x="159" y="117"/>
                      <a:pt x="247" y="117"/>
                    </a:cubicBezTo>
                    <a:cubicBezTo>
                      <a:pt x="286" y="117"/>
                      <a:pt x="325" y="115"/>
                      <a:pt x="366" y="113"/>
                    </a:cubicBezTo>
                    <a:lnTo>
                      <a:pt x="366" y="113"/>
                    </a:lnTo>
                    <a:cubicBezTo>
                      <a:pt x="587" y="101"/>
                      <a:pt x="773" y="61"/>
                      <a:pt x="926" y="0"/>
                    </a:cubicBezTo>
                    <a:cubicBezTo>
                      <a:pt x="830" y="95"/>
                      <a:pt x="634" y="163"/>
                      <a:pt x="406" y="168"/>
                    </a:cubicBezTo>
                    <a:cubicBezTo>
                      <a:pt x="396" y="168"/>
                      <a:pt x="386" y="169"/>
                      <a:pt x="376" y="169"/>
                    </a:cubicBezTo>
                    <a:close/>
                  </a:path>
                </a:pathLst>
              </a:custGeom>
              <a:solidFill>
                <a:srgbClr val="FCB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273"/>
              <p:cNvSpPr>
                <a:spLocks/>
              </p:cNvSpPr>
              <p:nvPr/>
            </p:nvSpPr>
            <p:spPr bwMode="auto">
              <a:xfrm>
                <a:off x="3867150" y="3989388"/>
                <a:ext cx="1477963" cy="1344613"/>
              </a:xfrm>
              <a:custGeom>
                <a:avLst/>
                <a:gdLst>
                  <a:gd name="T0" fmla="*/ 2711 w 2881"/>
                  <a:gd name="T1" fmla="*/ 1356 h 2620"/>
                  <a:gd name="T2" fmla="*/ 2708 w 2881"/>
                  <a:gd name="T3" fmla="*/ 1238 h 2620"/>
                  <a:gd name="T4" fmla="*/ 1350 w 2881"/>
                  <a:gd name="T5" fmla="*/ 40 h 2620"/>
                  <a:gd name="T6" fmla="*/ 136 w 2881"/>
                  <a:gd name="T7" fmla="*/ 1384 h 2620"/>
                  <a:gd name="T8" fmla="*/ 146 w 2881"/>
                  <a:gd name="T9" fmla="*/ 1501 h 2620"/>
                  <a:gd name="T10" fmla="*/ 6 w 2881"/>
                  <a:gd name="T11" fmla="*/ 1719 h 2620"/>
                  <a:gd name="T12" fmla="*/ 206 w 2881"/>
                  <a:gd name="T13" fmla="*/ 1921 h 2620"/>
                  <a:gd name="T14" fmla="*/ 251 w 2881"/>
                  <a:gd name="T15" fmla="*/ 1912 h 2620"/>
                  <a:gd name="T16" fmla="*/ 1494 w 2881"/>
                  <a:gd name="T17" fmla="*/ 2582 h 2620"/>
                  <a:gd name="T18" fmla="*/ 2664 w 2881"/>
                  <a:gd name="T19" fmla="*/ 1778 h 2620"/>
                  <a:gd name="T20" fmla="*/ 2699 w 2881"/>
                  <a:gd name="T21" fmla="*/ 1780 h 2620"/>
                  <a:gd name="T22" fmla="*/ 2874 w 2881"/>
                  <a:gd name="T23" fmla="*/ 1556 h 2620"/>
                  <a:gd name="T24" fmla="*/ 2711 w 2881"/>
                  <a:gd name="T25" fmla="*/ 1356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1" h="2620">
                    <a:moveTo>
                      <a:pt x="2711" y="1356"/>
                    </a:moveTo>
                    <a:cubicBezTo>
                      <a:pt x="2711" y="1317"/>
                      <a:pt x="2710" y="1278"/>
                      <a:pt x="2708" y="1238"/>
                    </a:cubicBezTo>
                    <a:cubicBezTo>
                      <a:pt x="2668" y="536"/>
                      <a:pt x="2060" y="0"/>
                      <a:pt x="1350" y="40"/>
                    </a:cubicBezTo>
                    <a:cubicBezTo>
                      <a:pt x="640" y="80"/>
                      <a:pt x="96" y="682"/>
                      <a:pt x="136" y="1384"/>
                    </a:cubicBezTo>
                    <a:cubicBezTo>
                      <a:pt x="138" y="1424"/>
                      <a:pt x="142" y="1463"/>
                      <a:pt x="146" y="1501"/>
                    </a:cubicBezTo>
                    <a:cubicBezTo>
                      <a:pt x="61" y="1525"/>
                      <a:pt x="0" y="1615"/>
                      <a:pt x="6" y="1719"/>
                    </a:cubicBezTo>
                    <a:cubicBezTo>
                      <a:pt x="13" y="1836"/>
                      <a:pt x="102" y="1927"/>
                      <a:pt x="206" y="1921"/>
                    </a:cubicBezTo>
                    <a:cubicBezTo>
                      <a:pt x="221" y="1920"/>
                      <a:pt x="236" y="1917"/>
                      <a:pt x="251" y="1912"/>
                    </a:cubicBezTo>
                    <a:cubicBezTo>
                      <a:pt x="430" y="2339"/>
                      <a:pt x="823" y="2620"/>
                      <a:pt x="1494" y="2582"/>
                    </a:cubicBezTo>
                    <a:cubicBezTo>
                      <a:pt x="2213" y="2541"/>
                      <a:pt x="2549" y="2220"/>
                      <a:pt x="2664" y="1778"/>
                    </a:cubicBezTo>
                    <a:cubicBezTo>
                      <a:pt x="2675" y="1780"/>
                      <a:pt x="2687" y="1780"/>
                      <a:pt x="2699" y="1780"/>
                    </a:cubicBezTo>
                    <a:cubicBezTo>
                      <a:pt x="2802" y="1774"/>
                      <a:pt x="2881" y="1674"/>
                      <a:pt x="2874" y="1556"/>
                    </a:cubicBezTo>
                    <a:cubicBezTo>
                      <a:pt x="2869" y="1453"/>
                      <a:pt x="2799" y="1371"/>
                      <a:pt x="2711" y="1356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274"/>
              <p:cNvSpPr>
                <a:spLocks/>
              </p:cNvSpPr>
              <p:nvPr/>
            </p:nvSpPr>
            <p:spPr bwMode="auto">
              <a:xfrm>
                <a:off x="4811713" y="4645025"/>
                <a:ext cx="106363" cy="155575"/>
              </a:xfrm>
              <a:custGeom>
                <a:avLst/>
                <a:gdLst>
                  <a:gd name="T0" fmla="*/ 201 w 210"/>
                  <a:gd name="T1" fmla="*/ 163 h 305"/>
                  <a:gd name="T2" fmla="*/ 89 w 210"/>
                  <a:gd name="T3" fmla="*/ 299 h 305"/>
                  <a:gd name="T4" fmla="*/ 9 w 210"/>
                  <a:gd name="T5" fmla="*/ 142 h 305"/>
                  <a:gd name="T6" fmla="*/ 121 w 210"/>
                  <a:gd name="T7" fmla="*/ 6 h 305"/>
                  <a:gd name="T8" fmla="*/ 201 w 210"/>
                  <a:gd name="T9" fmla="*/ 16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05">
                    <a:moveTo>
                      <a:pt x="201" y="163"/>
                    </a:moveTo>
                    <a:cubicBezTo>
                      <a:pt x="192" y="244"/>
                      <a:pt x="142" y="305"/>
                      <a:pt x="89" y="299"/>
                    </a:cubicBezTo>
                    <a:cubicBezTo>
                      <a:pt x="36" y="293"/>
                      <a:pt x="0" y="223"/>
                      <a:pt x="9" y="142"/>
                    </a:cubicBezTo>
                    <a:cubicBezTo>
                      <a:pt x="18" y="61"/>
                      <a:pt x="68" y="0"/>
                      <a:pt x="121" y="6"/>
                    </a:cubicBezTo>
                    <a:cubicBezTo>
                      <a:pt x="174" y="12"/>
                      <a:pt x="210" y="82"/>
                      <a:pt x="201" y="16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275"/>
              <p:cNvSpPr>
                <a:spLocks/>
              </p:cNvSpPr>
              <p:nvPr/>
            </p:nvSpPr>
            <p:spPr bwMode="auto">
              <a:xfrm>
                <a:off x="4857750" y="4518025"/>
                <a:ext cx="114300" cy="96838"/>
              </a:xfrm>
              <a:custGeom>
                <a:avLst/>
                <a:gdLst>
                  <a:gd name="T0" fmla="*/ 11 w 225"/>
                  <a:gd name="T1" fmla="*/ 34 h 189"/>
                  <a:gd name="T2" fmla="*/ 12 w 225"/>
                  <a:gd name="T3" fmla="*/ 35 h 189"/>
                  <a:gd name="T4" fmla="*/ 93 w 225"/>
                  <a:gd name="T5" fmla="*/ 87 h 189"/>
                  <a:gd name="T6" fmla="*/ 193 w 225"/>
                  <a:gd name="T7" fmla="*/ 179 h 189"/>
                  <a:gd name="T8" fmla="*/ 216 w 225"/>
                  <a:gd name="T9" fmla="*/ 183 h 189"/>
                  <a:gd name="T10" fmla="*/ 220 w 225"/>
                  <a:gd name="T11" fmla="*/ 160 h 189"/>
                  <a:gd name="T12" fmla="*/ 104 w 225"/>
                  <a:gd name="T13" fmla="*/ 55 h 189"/>
                  <a:gd name="T14" fmla="*/ 27 w 225"/>
                  <a:gd name="T15" fmla="*/ 5 h 189"/>
                  <a:gd name="T16" fmla="*/ 5 w 225"/>
                  <a:gd name="T17" fmla="*/ 11 h 189"/>
                  <a:gd name="T18" fmla="*/ 11 w 225"/>
                  <a:gd name="T19" fmla="*/ 3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5" h="189">
                    <a:moveTo>
                      <a:pt x="11" y="34"/>
                    </a:moveTo>
                    <a:lnTo>
                      <a:pt x="12" y="35"/>
                    </a:lnTo>
                    <a:cubicBezTo>
                      <a:pt x="20" y="39"/>
                      <a:pt x="55" y="60"/>
                      <a:pt x="93" y="87"/>
                    </a:cubicBezTo>
                    <a:cubicBezTo>
                      <a:pt x="131" y="115"/>
                      <a:pt x="173" y="149"/>
                      <a:pt x="193" y="179"/>
                    </a:cubicBezTo>
                    <a:cubicBezTo>
                      <a:pt x="198" y="187"/>
                      <a:pt x="208" y="189"/>
                      <a:pt x="216" y="183"/>
                    </a:cubicBezTo>
                    <a:cubicBezTo>
                      <a:pt x="223" y="178"/>
                      <a:pt x="225" y="168"/>
                      <a:pt x="220" y="160"/>
                    </a:cubicBezTo>
                    <a:cubicBezTo>
                      <a:pt x="194" y="122"/>
                      <a:pt x="146" y="84"/>
                      <a:pt x="104" y="55"/>
                    </a:cubicBezTo>
                    <a:cubicBezTo>
                      <a:pt x="63" y="25"/>
                      <a:pt x="28" y="5"/>
                      <a:pt x="27" y="5"/>
                    </a:cubicBezTo>
                    <a:cubicBezTo>
                      <a:pt x="19" y="0"/>
                      <a:pt x="9" y="3"/>
                      <a:pt x="5" y="11"/>
                    </a:cubicBezTo>
                    <a:cubicBezTo>
                      <a:pt x="0" y="19"/>
                      <a:pt x="3" y="29"/>
                      <a:pt x="11" y="3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276"/>
              <p:cNvSpPr>
                <a:spLocks/>
              </p:cNvSpPr>
              <p:nvPr/>
            </p:nvSpPr>
            <p:spPr bwMode="auto">
              <a:xfrm>
                <a:off x="4298950" y="4670425"/>
                <a:ext cx="100013" cy="152400"/>
              </a:xfrm>
              <a:custGeom>
                <a:avLst/>
                <a:gdLst>
                  <a:gd name="T0" fmla="*/ 194 w 195"/>
                  <a:gd name="T1" fmla="*/ 149 h 296"/>
                  <a:gd name="T2" fmla="*/ 96 w 195"/>
                  <a:gd name="T3" fmla="*/ 295 h 296"/>
                  <a:gd name="T4" fmla="*/ 1 w 195"/>
                  <a:gd name="T5" fmla="*/ 147 h 296"/>
                  <a:gd name="T6" fmla="*/ 99 w 195"/>
                  <a:gd name="T7" fmla="*/ 1 h 296"/>
                  <a:gd name="T8" fmla="*/ 194 w 195"/>
                  <a:gd name="T9" fmla="*/ 14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96">
                    <a:moveTo>
                      <a:pt x="194" y="149"/>
                    </a:moveTo>
                    <a:cubicBezTo>
                      <a:pt x="193" y="230"/>
                      <a:pt x="149" y="296"/>
                      <a:pt x="96" y="295"/>
                    </a:cubicBezTo>
                    <a:cubicBezTo>
                      <a:pt x="42" y="295"/>
                      <a:pt x="0" y="228"/>
                      <a:pt x="1" y="147"/>
                    </a:cubicBezTo>
                    <a:cubicBezTo>
                      <a:pt x="1" y="66"/>
                      <a:pt x="45" y="0"/>
                      <a:pt x="99" y="1"/>
                    </a:cubicBezTo>
                    <a:cubicBezTo>
                      <a:pt x="152" y="1"/>
                      <a:pt x="195" y="68"/>
                      <a:pt x="194" y="14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277"/>
              <p:cNvSpPr>
                <a:spLocks/>
              </p:cNvSpPr>
              <p:nvPr/>
            </p:nvSpPr>
            <p:spPr bwMode="auto">
              <a:xfrm>
                <a:off x="4227513" y="4543425"/>
                <a:ext cx="123825" cy="84138"/>
              </a:xfrm>
              <a:custGeom>
                <a:avLst/>
                <a:gdLst>
                  <a:gd name="T0" fmla="*/ 215 w 241"/>
                  <a:gd name="T1" fmla="*/ 3 h 164"/>
                  <a:gd name="T2" fmla="*/ 133 w 241"/>
                  <a:gd name="T3" fmla="*/ 43 h 164"/>
                  <a:gd name="T4" fmla="*/ 64 w 241"/>
                  <a:gd name="T5" fmla="*/ 85 h 164"/>
                  <a:gd name="T6" fmla="*/ 6 w 241"/>
                  <a:gd name="T7" fmla="*/ 134 h 164"/>
                  <a:gd name="T8" fmla="*/ 7 w 241"/>
                  <a:gd name="T9" fmla="*/ 158 h 164"/>
                  <a:gd name="T10" fmla="*/ 31 w 241"/>
                  <a:gd name="T11" fmla="*/ 156 h 164"/>
                  <a:gd name="T12" fmla="*/ 83 w 241"/>
                  <a:gd name="T13" fmla="*/ 112 h 164"/>
                  <a:gd name="T14" fmla="*/ 180 w 241"/>
                  <a:gd name="T15" fmla="*/ 57 h 164"/>
                  <a:gd name="T16" fmla="*/ 215 w 241"/>
                  <a:gd name="T17" fmla="*/ 40 h 164"/>
                  <a:gd name="T18" fmla="*/ 225 w 241"/>
                  <a:gd name="T19" fmla="*/ 36 h 164"/>
                  <a:gd name="T20" fmla="*/ 228 w 241"/>
                  <a:gd name="T21" fmla="*/ 34 h 164"/>
                  <a:gd name="T22" fmla="*/ 237 w 241"/>
                  <a:gd name="T23" fmla="*/ 12 h 164"/>
                  <a:gd name="T24" fmla="*/ 215 w 241"/>
                  <a:gd name="T25" fmla="*/ 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64">
                    <a:moveTo>
                      <a:pt x="215" y="3"/>
                    </a:moveTo>
                    <a:cubicBezTo>
                      <a:pt x="215" y="3"/>
                      <a:pt x="178" y="19"/>
                      <a:pt x="133" y="43"/>
                    </a:cubicBezTo>
                    <a:cubicBezTo>
                      <a:pt x="111" y="55"/>
                      <a:pt x="87" y="70"/>
                      <a:pt x="64" y="85"/>
                    </a:cubicBezTo>
                    <a:cubicBezTo>
                      <a:pt x="42" y="100"/>
                      <a:pt x="21" y="117"/>
                      <a:pt x="6" y="134"/>
                    </a:cubicBezTo>
                    <a:cubicBezTo>
                      <a:pt x="0" y="141"/>
                      <a:pt x="0" y="152"/>
                      <a:pt x="7" y="158"/>
                    </a:cubicBezTo>
                    <a:cubicBezTo>
                      <a:pt x="14" y="164"/>
                      <a:pt x="25" y="163"/>
                      <a:pt x="31" y="156"/>
                    </a:cubicBezTo>
                    <a:cubicBezTo>
                      <a:pt x="43" y="142"/>
                      <a:pt x="62" y="127"/>
                      <a:pt x="83" y="112"/>
                    </a:cubicBezTo>
                    <a:cubicBezTo>
                      <a:pt x="115" y="91"/>
                      <a:pt x="151" y="71"/>
                      <a:pt x="180" y="57"/>
                    </a:cubicBezTo>
                    <a:cubicBezTo>
                      <a:pt x="194" y="50"/>
                      <a:pt x="206" y="44"/>
                      <a:pt x="215" y="40"/>
                    </a:cubicBezTo>
                    <a:cubicBezTo>
                      <a:pt x="219" y="38"/>
                      <a:pt x="223" y="37"/>
                      <a:pt x="225" y="36"/>
                    </a:cubicBezTo>
                    <a:cubicBezTo>
                      <a:pt x="227" y="35"/>
                      <a:pt x="228" y="34"/>
                      <a:pt x="228" y="34"/>
                    </a:cubicBezTo>
                    <a:cubicBezTo>
                      <a:pt x="237" y="30"/>
                      <a:pt x="241" y="21"/>
                      <a:pt x="237" y="12"/>
                    </a:cubicBezTo>
                    <a:cubicBezTo>
                      <a:pt x="234" y="4"/>
                      <a:pt x="224" y="0"/>
                      <a:pt x="215" y="3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278"/>
              <p:cNvSpPr>
                <a:spLocks/>
              </p:cNvSpPr>
              <p:nvPr/>
            </p:nvSpPr>
            <p:spPr bwMode="auto">
              <a:xfrm>
                <a:off x="4344988" y="3998913"/>
                <a:ext cx="463550" cy="454025"/>
              </a:xfrm>
              <a:custGeom>
                <a:avLst/>
                <a:gdLst>
                  <a:gd name="T0" fmla="*/ 463 w 905"/>
                  <a:gd name="T1" fmla="*/ 883 h 883"/>
                  <a:gd name="T2" fmla="*/ 373 w 905"/>
                  <a:gd name="T3" fmla="*/ 875 h 883"/>
                  <a:gd name="T4" fmla="*/ 48 w 905"/>
                  <a:gd name="T5" fmla="*/ 610 h 883"/>
                  <a:gd name="T6" fmla="*/ 57 w 905"/>
                  <a:gd name="T7" fmla="*/ 259 h 883"/>
                  <a:gd name="T8" fmla="*/ 405 w 905"/>
                  <a:gd name="T9" fmla="*/ 4 h 883"/>
                  <a:gd name="T10" fmla="*/ 445 w 905"/>
                  <a:gd name="T11" fmla="*/ 29 h 883"/>
                  <a:gd name="T12" fmla="*/ 421 w 905"/>
                  <a:gd name="T13" fmla="*/ 69 h 883"/>
                  <a:gd name="T14" fmla="*/ 116 w 905"/>
                  <a:gd name="T15" fmla="*/ 290 h 883"/>
                  <a:gd name="T16" fmla="*/ 110 w 905"/>
                  <a:gd name="T17" fmla="*/ 587 h 883"/>
                  <a:gd name="T18" fmla="*/ 385 w 905"/>
                  <a:gd name="T19" fmla="*/ 810 h 883"/>
                  <a:gd name="T20" fmla="*/ 775 w 905"/>
                  <a:gd name="T21" fmla="*/ 689 h 883"/>
                  <a:gd name="T22" fmla="*/ 806 w 905"/>
                  <a:gd name="T23" fmla="*/ 487 h 883"/>
                  <a:gd name="T24" fmla="*/ 613 w 905"/>
                  <a:gd name="T25" fmla="*/ 296 h 883"/>
                  <a:gd name="T26" fmla="*/ 427 w 905"/>
                  <a:gd name="T27" fmla="*/ 450 h 883"/>
                  <a:gd name="T28" fmla="*/ 454 w 905"/>
                  <a:gd name="T29" fmla="*/ 560 h 883"/>
                  <a:gd name="T30" fmla="*/ 608 w 905"/>
                  <a:gd name="T31" fmla="*/ 497 h 883"/>
                  <a:gd name="T32" fmla="*/ 656 w 905"/>
                  <a:gd name="T33" fmla="*/ 495 h 883"/>
                  <a:gd name="T34" fmla="*/ 657 w 905"/>
                  <a:gd name="T35" fmla="*/ 542 h 883"/>
                  <a:gd name="T36" fmla="*/ 421 w 905"/>
                  <a:gd name="T37" fmla="*/ 618 h 883"/>
                  <a:gd name="T38" fmla="*/ 364 w 905"/>
                  <a:gd name="T39" fmla="*/ 431 h 883"/>
                  <a:gd name="T40" fmla="*/ 610 w 905"/>
                  <a:gd name="T41" fmla="*/ 229 h 883"/>
                  <a:gd name="T42" fmla="*/ 868 w 905"/>
                  <a:gd name="T43" fmla="*/ 464 h 883"/>
                  <a:gd name="T44" fmla="*/ 826 w 905"/>
                  <a:gd name="T45" fmla="*/ 732 h 883"/>
                  <a:gd name="T46" fmla="*/ 463 w 905"/>
                  <a:gd name="T47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5" h="883">
                    <a:moveTo>
                      <a:pt x="463" y="883"/>
                    </a:moveTo>
                    <a:cubicBezTo>
                      <a:pt x="433" y="883"/>
                      <a:pt x="403" y="880"/>
                      <a:pt x="373" y="875"/>
                    </a:cubicBezTo>
                    <a:cubicBezTo>
                      <a:pt x="216" y="848"/>
                      <a:pt x="100" y="754"/>
                      <a:pt x="48" y="610"/>
                    </a:cubicBezTo>
                    <a:cubicBezTo>
                      <a:pt x="0" y="479"/>
                      <a:pt x="3" y="361"/>
                      <a:pt x="57" y="259"/>
                    </a:cubicBezTo>
                    <a:cubicBezTo>
                      <a:pt x="157" y="70"/>
                      <a:pt x="395" y="7"/>
                      <a:pt x="405" y="4"/>
                    </a:cubicBezTo>
                    <a:cubicBezTo>
                      <a:pt x="423" y="0"/>
                      <a:pt x="441" y="11"/>
                      <a:pt x="445" y="29"/>
                    </a:cubicBezTo>
                    <a:cubicBezTo>
                      <a:pt x="450" y="46"/>
                      <a:pt x="439" y="64"/>
                      <a:pt x="421" y="69"/>
                    </a:cubicBezTo>
                    <a:cubicBezTo>
                      <a:pt x="419" y="70"/>
                      <a:pt x="202" y="127"/>
                      <a:pt x="116" y="290"/>
                    </a:cubicBezTo>
                    <a:cubicBezTo>
                      <a:pt x="71" y="375"/>
                      <a:pt x="69" y="475"/>
                      <a:pt x="110" y="587"/>
                    </a:cubicBezTo>
                    <a:cubicBezTo>
                      <a:pt x="169" y="750"/>
                      <a:pt x="308" y="796"/>
                      <a:pt x="385" y="810"/>
                    </a:cubicBezTo>
                    <a:cubicBezTo>
                      <a:pt x="532" y="835"/>
                      <a:pt x="696" y="784"/>
                      <a:pt x="775" y="689"/>
                    </a:cubicBezTo>
                    <a:cubicBezTo>
                      <a:pt x="823" y="630"/>
                      <a:pt x="834" y="561"/>
                      <a:pt x="806" y="487"/>
                    </a:cubicBezTo>
                    <a:cubicBezTo>
                      <a:pt x="757" y="359"/>
                      <a:pt x="691" y="294"/>
                      <a:pt x="613" y="296"/>
                    </a:cubicBezTo>
                    <a:cubicBezTo>
                      <a:pt x="530" y="299"/>
                      <a:pt x="448" y="380"/>
                      <a:pt x="427" y="450"/>
                    </a:cubicBezTo>
                    <a:cubicBezTo>
                      <a:pt x="413" y="498"/>
                      <a:pt x="424" y="543"/>
                      <a:pt x="454" y="560"/>
                    </a:cubicBezTo>
                    <a:cubicBezTo>
                      <a:pt x="484" y="577"/>
                      <a:pt x="540" y="570"/>
                      <a:pt x="608" y="497"/>
                    </a:cubicBezTo>
                    <a:cubicBezTo>
                      <a:pt x="621" y="483"/>
                      <a:pt x="642" y="483"/>
                      <a:pt x="656" y="495"/>
                    </a:cubicBezTo>
                    <a:cubicBezTo>
                      <a:pt x="669" y="508"/>
                      <a:pt x="670" y="529"/>
                      <a:pt x="657" y="542"/>
                    </a:cubicBezTo>
                    <a:cubicBezTo>
                      <a:pt x="563" y="644"/>
                      <a:pt x="473" y="648"/>
                      <a:pt x="421" y="618"/>
                    </a:cubicBezTo>
                    <a:cubicBezTo>
                      <a:pt x="363" y="585"/>
                      <a:pt x="340" y="510"/>
                      <a:pt x="364" y="431"/>
                    </a:cubicBezTo>
                    <a:cubicBezTo>
                      <a:pt x="391" y="337"/>
                      <a:pt x="497" y="234"/>
                      <a:pt x="610" y="229"/>
                    </a:cubicBezTo>
                    <a:cubicBezTo>
                      <a:pt x="686" y="227"/>
                      <a:pt x="793" y="265"/>
                      <a:pt x="868" y="464"/>
                    </a:cubicBezTo>
                    <a:cubicBezTo>
                      <a:pt x="905" y="559"/>
                      <a:pt x="890" y="654"/>
                      <a:pt x="826" y="732"/>
                    </a:cubicBezTo>
                    <a:cubicBezTo>
                      <a:pt x="748" y="826"/>
                      <a:pt x="607" y="883"/>
                      <a:pt x="463" y="883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279"/>
              <p:cNvSpPr>
                <a:spLocks/>
              </p:cNvSpPr>
              <p:nvPr/>
            </p:nvSpPr>
            <p:spPr bwMode="auto">
              <a:xfrm>
                <a:off x="4254500" y="4040188"/>
                <a:ext cx="127000" cy="279400"/>
              </a:xfrm>
              <a:custGeom>
                <a:avLst/>
                <a:gdLst>
                  <a:gd name="T0" fmla="*/ 113 w 245"/>
                  <a:gd name="T1" fmla="*/ 544 h 544"/>
                  <a:gd name="T2" fmla="*/ 81 w 245"/>
                  <a:gd name="T3" fmla="*/ 520 h 544"/>
                  <a:gd name="T4" fmla="*/ 182 w 245"/>
                  <a:gd name="T5" fmla="*/ 16 h 544"/>
                  <a:gd name="T6" fmla="*/ 228 w 245"/>
                  <a:gd name="T7" fmla="*/ 11 h 544"/>
                  <a:gd name="T8" fmla="*/ 233 w 245"/>
                  <a:gd name="T9" fmla="*/ 58 h 544"/>
                  <a:gd name="T10" fmla="*/ 145 w 245"/>
                  <a:gd name="T11" fmla="*/ 502 h 544"/>
                  <a:gd name="T12" fmla="*/ 122 w 245"/>
                  <a:gd name="T13" fmla="*/ 543 h 544"/>
                  <a:gd name="T14" fmla="*/ 113 w 245"/>
                  <a:gd name="T15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544">
                    <a:moveTo>
                      <a:pt x="113" y="544"/>
                    </a:moveTo>
                    <a:cubicBezTo>
                      <a:pt x="98" y="544"/>
                      <a:pt x="85" y="535"/>
                      <a:pt x="81" y="520"/>
                    </a:cubicBezTo>
                    <a:cubicBezTo>
                      <a:pt x="0" y="245"/>
                      <a:pt x="174" y="26"/>
                      <a:pt x="182" y="16"/>
                    </a:cubicBezTo>
                    <a:cubicBezTo>
                      <a:pt x="193" y="2"/>
                      <a:pt x="214" y="0"/>
                      <a:pt x="228" y="11"/>
                    </a:cubicBezTo>
                    <a:cubicBezTo>
                      <a:pt x="243" y="23"/>
                      <a:pt x="245" y="44"/>
                      <a:pt x="233" y="58"/>
                    </a:cubicBezTo>
                    <a:cubicBezTo>
                      <a:pt x="232" y="60"/>
                      <a:pt x="74" y="261"/>
                      <a:pt x="145" y="502"/>
                    </a:cubicBezTo>
                    <a:cubicBezTo>
                      <a:pt x="150" y="519"/>
                      <a:pt x="140" y="538"/>
                      <a:pt x="122" y="543"/>
                    </a:cubicBezTo>
                    <a:cubicBezTo>
                      <a:pt x="119" y="544"/>
                      <a:pt x="116" y="544"/>
                      <a:pt x="113" y="544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280"/>
              <p:cNvSpPr>
                <a:spLocks/>
              </p:cNvSpPr>
              <p:nvPr/>
            </p:nvSpPr>
            <p:spPr bwMode="auto">
              <a:xfrm>
                <a:off x="4186238" y="4073525"/>
                <a:ext cx="98425" cy="174625"/>
              </a:xfrm>
              <a:custGeom>
                <a:avLst/>
                <a:gdLst>
                  <a:gd name="T0" fmla="*/ 78 w 192"/>
                  <a:gd name="T1" fmla="*/ 342 h 342"/>
                  <a:gd name="T2" fmla="*/ 46 w 192"/>
                  <a:gd name="T3" fmla="*/ 316 h 342"/>
                  <a:gd name="T4" fmla="*/ 133 w 192"/>
                  <a:gd name="T5" fmla="*/ 12 h 342"/>
                  <a:gd name="T6" fmla="*/ 180 w 192"/>
                  <a:gd name="T7" fmla="*/ 16 h 342"/>
                  <a:gd name="T8" fmla="*/ 176 w 192"/>
                  <a:gd name="T9" fmla="*/ 63 h 342"/>
                  <a:gd name="T10" fmla="*/ 111 w 192"/>
                  <a:gd name="T11" fmla="*/ 300 h 342"/>
                  <a:gd name="T12" fmla="*/ 86 w 192"/>
                  <a:gd name="T13" fmla="*/ 341 h 342"/>
                  <a:gd name="T14" fmla="*/ 78 w 192"/>
                  <a:gd name="T15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342">
                    <a:moveTo>
                      <a:pt x="78" y="342"/>
                    </a:moveTo>
                    <a:cubicBezTo>
                      <a:pt x="63" y="342"/>
                      <a:pt x="50" y="331"/>
                      <a:pt x="46" y="316"/>
                    </a:cubicBezTo>
                    <a:cubicBezTo>
                      <a:pt x="0" y="128"/>
                      <a:pt x="127" y="17"/>
                      <a:pt x="133" y="12"/>
                    </a:cubicBezTo>
                    <a:cubicBezTo>
                      <a:pt x="147" y="0"/>
                      <a:pt x="168" y="2"/>
                      <a:pt x="180" y="16"/>
                    </a:cubicBezTo>
                    <a:cubicBezTo>
                      <a:pt x="192" y="30"/>
                      <a:pt x="190" y="51"/>
                      <a:pt x="176" y="63"/>
                    </a:cubicBezTo>
                    <a:cubicBezTo>
                      <a:pt x="172" y="66"/>
                      <a:pt x="75" y="153"/>
                      <a:pt x="111" y="300"/>
                    </a:cubicBezTo>
                    <a:cubicBezTo>
                      <a:pt x="115" y="318"/>
                      <a:pt x="104" y="336"/>
                      <a:pt x="86" y="341"/>
                    </a:cubicBezTo>
                    <a:cubicBezTo>
                      <a:pt x="83" y="341"/>
                      <a:pt x="81" y="342"/>
                      <a:pt x="78" y="342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281"/>
              <p:cNvSpPr>
                <a:spLocks/>
              </p:cNvSpPr>
              <p:nvPr/>
            </p:nvSpPr>
            <p:spPr bwMode="auto">
              <a:xfrm>
                <a:off x="4337050" y="3844925"/>
                <a:ext cx="157163" cy="227013"/>
              </a:xfrm>
              <a:custGeom>
                <a:avLst/>
                <a:gdLst>
                  <a:gd name="T0" fmla="*/ 268 w 306"/>
                  <a:gd name="T1" fmla="*/ 441 h 441"/>
                  <a:gd name="T2" fmla="*/ 249 w 306"/>
                  <a:gd name="T3" fmla="*/ 435 h 441"/>
                  <a:gd name="T4" fmla="*/ 91 w 306"/>
                  <a:gd name="T5" fmla="*/ 23 h 441"/>
                  <a:gd name="T6" fmla="*/ 136 w 306"/>
                  <a:gd name="T7" fmla="*/ 9 h 441"/>
                  <a:gd name="T8" fmla="*/ 150 w 306"/>
                  <a:gd name="T9" fmla="*/ 54 h 441"/>
                  <a:gd name="T10" fmla="*/ 287 w 306"/>
                  <a:gd name="T11" fmla="*/ 380 h 441"/>
                  <a:gd name="T12" fmla="*/ 296 w 306"/>
                  <a:gd name="T13" fmla="*/ 426 h 441"/>
                  <a:gd name="T14" fmla="*/ 268 w 306"/>
                  <a:gd name="T15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" h="441">
                    <a:moveTo>
                      <a:pt x="268" y="441"/>
                    </a:moveTo>
                    <a:cubicBezTo>
                      <a:pt x="262" y="441"/>
                      <a:pt x="255" y="439"/>
                      <a:pt x="249" y="435"/>
                    </a:cubicBezTo>
                    <a:cubicBezTo>
                      <a:pt x="155" y="369"/>
                      <a:pt x="0" y="198"/>
                      <a:pt x="91" y="23"/>
                    </a:cubicBezTo>
                    <a:cubicBezTo>
                      <a:pt x="100" y="7"/>
                      <a:pt x="120" y="0"/>
                      <a:pt x="136" y="9"/>
                    </a:cubicBezTo>
                    <a:cubicBezTo>
                      <a:pt x="152" y="17"/>
                      <a:pt x="159" y="37"/>
                      <a:pt x="150" y="54"/>
                    </a:cubicBezTo>
                    <a:cubicBezTo>
                      <a:pt x="64" y="221"/>
                      <a:pt x="285" y="378"/>
                      <a:pt x="287" y="380"/>
                    </a:cubicBezTo>
                    <a:cubicBezTo>
                      <a:pt x="302" y="390"/>
                      <a:pt x="306" y="411"/>
                      <a:pt x="296" y="426"/>
                    </a:cubicBezTo>
                    <a:cubicBezTo>
                      <a:pt x="289" y="436"/>
                      <a:pt x="279" y="441"/>
                      <a:pt x="268" y="441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282"/>
              <p:cNvSpPr>
                <a:spLocks noEditPoints="1"/>
              </p:cNvSpPr>
              <p:nvPr/>
            </p:nvSpPr>
            <p:spPr bwMode="auto">
              <a:xfrm>
                <a:off x="5253038" y="4589463"/>
                <a:ext cx="3175" cy="34925"/>
              </a:xfrm>
              <a:custGeom>
                <a:avLst/>
                <a:gdLst>
                  <a:gd name="T0" fmla="*/ 6 w 6"/>
                  <a:gd name="T1" fmla="*/ 68 h 68"/>
                  <a:gd name="T2" fmla="*/ 5 w 6"/>
                  <a:gd name="T3" fmla="*/ 66 h 68"/>
                  <a:gd name="T4" fmla="*/ 6 w 6"/>
                  <a:gd name="T5" fmla="*/ 68 h 68"/>
                  <a:gd name="T6" fmla="*/ 5 w 6"/>
                  <a:gd name="T7" fmla="*/ 66 h 68"/>
                  <a:gd name="T8" fmla="*/ 5 w 6"/>
                  <a:gd name="T9" fmla="*/ 62 h 68"/>
                  <a:gd name="T10" fmla="*/ 5 w 6"/>
                  <a:gd name="T11" fmla="*/ 66 h 68"/>
                  <a:gd name="T12" fmla="*/ 5 w 6"/>
                  <a:gd name="T13" fmla="*/ 62 h 68"/>
                  <a:gd name="T14" fmla="*/ 1 w 6"/>
                  <a:gd name="T15" fmla="*/ 15 h 68"/>
                  <a:gd name="T16" fmla="*/ 5 w 6"/>
                  <a:gd name="T17" fmla="*/ 62 h 68"/>
                  <a:gd name="T18" fmla="*/ 1 w 6"/>
                  <a:gd name="T19" fmla="*/ 15 h 68"/>
                  <a:gd name="T20" fmla="*/ 1 w 6"/>
                  <a:gd name="T21" fmla="*/ 13 h 68"/>
                  <a:gd name="T22" fmla="*/ 1 w 6"/>
                  <a:gd name="T23" fmla="*/ 15 h 68"/>
                  <a:gd name="T24" fmla="*/ 1 w 6"/>
                  <a:gd name="T25" fmla="*/ 13 h 68"/>
                  <a:gd name="T26" fmla="*/ 1 w 6"/>
                  <a:gd name="T27" fmla="*/ 11 h 68"/>
                  <a:gd name="T28" fmla="*/ 1 w 6"/>
                  <a:gd name="T29" fmla="*/ 13 h 68"/>
                  <a:gd name="T30" fmla="*/ 1 w 6"/>
                  <a:gd name="T31" fmla="*/ 11 h 68"/>
                  <a:gd name="T32" fmla="*/ 1 w 6"/>
                  <a:gd name="T33" fmla="*/ 9 h 68"/>
                  <a:gd name="T34" fmla="*/ 1 w 6"/>
                  <a:gd name="T35" fmla="*/ 11 h 68"/>
                  <a:gd name="T36" fmla="*/ 1 w 6"/>
                  <a:gd name="T37" fmla="*/ 9 h 68"/>
                  <a:gd name="T38" fmla="*/ 1 w 6"/>
                  <a:gd name="T39" fmla="*/ 8 h 68"/>
                  <a:gd name="T40" fmla="*/ 1 w 6"/>
                  <a:gd name="T41" fmla="*/ 9 h 68"/>
                  <a:gd name="T42" fmla="*/ 1 w 6"/>
                  <a:gd name="T43" fmla="*/ 7 h 68"/>
                  <a:gd name="T44" fmla="*/ 0 w 6"/>
                  <a:gd name="T45" fmla="*/ 6 h 68"/>
                  <a:gd name="T46" fmla="*/ 1 w 6"/>
                  <a:gd name="T47" fmla="*/ 7 h 68"/>
                  <a:gd name="T48" fmla="*/ 0 w 6"/>
                  <a:gd name="T49" fmla="*/ 5 h 68"/>
                  <a:gd name="T50" fmla="*/ 0 w 6"/>
                  <a:gd name="T51" fmla="*/ 4 h 68"/>
                  <a:gd name="T52" fmla="*/ 0 w 6"/>
                  <a:gd name="T53" fmla="*/ 5 h 68"/>
                  <a:gd name="T54" fmla="*/ 0 w 6"/>
                  <a:gd name="T55" fmla="*/ 2 h 68"/>
                  <a:gd name="T56" fmla="*/ 0 w 6"/>
                  <a:gd name="T57" fmla="*/ 2 h 68"/>
                  <a:gd name="T58" fmla="*/ 0 w 6"/>
                  <a:gd name="T59" fmla="*/ 2 h 68"/>
                  <a:gd name="T60" fmla="*/ 0 w 6"/>
                  <a:gd name="T61" fmla="*/ 1 h 68"/>
                  <a:gd name="T62" fmla="*/ 0 w 6"/>
                  <a:gd name="T63" fmla="*/ 0 h 68"/>
                  <a:gd name="T64" fmla="*/ 0 w 6"/>
                  <a:gd name="T65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68">
                    <a:moveTo>
                      <a:pt x="6" y="68"/>
                    </a:moveTo>
                    <a:lnTo>
                      <a:pt x="5" y="66"/>
                    </a:lnTo>
                    <a:lnTo>
                      <a:pt x="6" y="68"/>
                    </a:lnTo>
                    <a:close/>
                    <a:moveTo>
                      <a:pt x="5" y="66"/>
                    </a:moveTo>
                    <a:cubicBezTo>
                      <a:pt x="5" y="65"/>
                      <a:pt x="5" y="64"/>
                      <a:pt x="5" y="62"/>
                    </a:cubicBezTo>
                    <a:cubicBezTo>
                      <a:pt x="5" y="64"/>
                      <a:pt x="5" y="65"/>
                      <a:pt x="5" y="66"/>
                    </a:cubicBezTo>
                    <a:close/>
                    <a:moveTo>
                      <a:pt x="5" y="62"/>
                    </a:moveTo>
                    <a:cubicBezTo>
                      <a:pt x="4" y="46"/>
                      <a:pt x="3" y="31"/>
                      <a:pt x="1" y="15"/>
                    </a:cubicBezTo>
                    <a:cubicBezTo>
                      <a:pt x="3" y="31"/>
                      <a:pt x="4" y="46"/>
                      <a:pt x="5" y="62"/>
                    </a:cubicBezTo>
                    <a:close/>
                    <a:moveTo>
                      <a:pt x="1" y="15"/>
                    </a:moveTo>
                    <a:cubicBezTo>
                      <a:pt x="1" y="14"/>
                      <a:pt x="1" y="14"/>
                      <a:pt x="1" y="13"/>
                    </a:cubicBezTo>
                    <a:cubicBezTo>
                      <a:pt x="1" y="14"/>
                      <a:pt x="1" y="14"/>
                      <a:pt x="1" y="15"/>
                    </a:cubicBezTo>
                    <a:close/>
                    <a:moveTo>
                      <a:pt x="1" y="13"/>
                    </a:moveTo>
                    <a:cubicBezTo>
                      <a:pt x="1" y="12"/>
                      <a:pt x="1" y="12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lose/>
                    <a:moveTo>
                      <a:pt x="1" y="9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lose/>
                    <a:moveTo>
                      <a:pt x="1" y="7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7"/>
                      <a:pt x="1" y="7"/>
                    </a:cubicBezTo>
                    <a:close/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283"/>
              <p:cNvSpPr>
                <a:spLocks/>
              </p:cNvSpPr>
              <p:nvPr/>
            </p:nvSpPr>
            <p:spPr bwMode="auto">
              <a:xfrm>
                <a:off x="4216400" y="4094163"/>
                <a:ext cx="1125538" cy="1222375"/>
              </a:xfrm>
              <a:custGeom>
                <a:avLst/>
                <a:gdLst>
                  <a:gd name="T0" fmla="*/ 696 w 2196"/>
                  <a:gd name="T1" fmla="*/ 2383 h 2383"/>
                  <a:gd name="T2" fmla="*/ 0 w 2196"/>
                  <a:gd name="T3" fmla="*/ 2213 h 2383"/>
                  <a:gd name="T4" fmla="*/ 688 w 2196"/>
                  <a:gd name="T5" fmla="*/ 2316 h 2383"/>
                  <a:gd name="T6" fmla="*/ 1834 w 2196"/>
                  <a:gd name="T7" fmla="*/ 1479 h 2383"/>
                  <a:gd name="T8" fmla="*/ 1377 w 2196"/>
                  <a:gd name="T9" fmla="*/ 0 h 2383"/>
                  <a:gd name="T10" fmla="*/ 2023 w 2196"/>
                  <a:gd name="T11" fmla="*/ 967 h 2383"/>
                  <a:gd name="T12" fmla="*/ 2023 w 2196"/>
                  <a:gd name="T13" fmla="*/ 968 h 2383"/>
                  <a:gd name="T14" fmla="*/ 2023 w 2196"/>
                  <a:gd name="T15" fmla="*/ 969 h 2383"/>
                  <a:gd name="T16" fmla="*/ 2023 w 2196"/>
                  <a:gd name="T17" fmla="*/ 969 h 2383"/>
                  <a:gd name="T18" fmla="*/ 2023 w 2196"/>
                  <a:gd name="T19" fmla="*/ 971 h 2383"/>
                  <a:gd name="T20" fmla="*/ 2023 w 2196"/>
                  <a:gd name="T21" fmla="*/ 972 h 2383"/>
                  <a:gd name="T22" fmla="*/ 2023 w 2196"/>
                  <a:gd name="T23" fmla="*/ 973 h 2383"/>
                  <a:gd name="T24" fmla="*/ 2024 w 2196"/>
                  <a:gd name="T25" fmla="*/ 974 h 2383"/>
                  <a:gd name="T26" fmla="*/ 2024 w 2196"/>
                  <a:gd name="T27" fmla="*/ 975 h 2383"/>
                  <a:gd name="T28" fmla="*/ 2024 w 2196"/>
                  <a:gd name="T29" fmla="*/ 976 h 2383"/>
                  <a:gd name="T30" fmla="*/ 2024 w 2196"/>
                  <a:gd name="T31" fmla="*/ 976 h 2383"/>
                  <a:gd name="T32" fmla="*/ 2024 w 2196"/>
                  <a:gd name="T33" fmla="*/ 978 h 2383"/>
                  <a:gd name="T34" fmla="*/ 2024 w 2196"/>
                  <a:gd name="T35" fmla="*/ 978 h 2383"/>
                  <a:gd name="T36" fmla="*/ 2024 w 2196"/>
                  <a:gd name="T37" fmla="*/ 980 h 2383"/>
                  <a:gd name="T38" fmla="*/ 2024 w 2196"/>
                  <a:gd name="T39" fmla="*/ 980 h 2383"/>
                  <a:gd name="T40" fmla="*/ 2024 w 2196"/>
                  <a:gd name="T41" fmla="*/ 982 h 2383"/>
                  <a:gd name="T42" fmla="*/ 2024 w 2196"/>
                  <a:gd name="T43" fmla="*/ 982 h 2383"/>
                  <a:gd name="T44" fmla="*/ 2028 w 2196"/>
                  <a:gd name="T45" fmla="*/ 1029 h 2383"/>
                  <a:gd name="T46" fmla="*/ 2028 w 2196"/>
                  <a:gd name="T47" fmla="*/ 1029 h 2383"/>
                  <a:gd name="T48" fmla="*/ 2028 w 2196"/>
                  <a:gd name="T49" fmla="*/ 1033 h 2383"/>
                  <a:gd name="T50" fmla="*/ 2028 w 2196"/>
                  <a:gd name="T51" fmla="*/ 1033 h 2383"/>
                  <a:gd name="T52" fmla="*/ 2029 w 2196"/>
                  <a:gd name="T53" fmla="*/ 1035 h 2383"/>
                  <a:gd name="T54" fmla="*/ 2029 w 2196"/>
                  <a:gd name="T55" fmla="*/ 1035 h 2383"/>
                  <a:gd name="T56" fmla="*/ 2032 w 2196"/>
                  <a:gd name="T57" fmla="*/ 1153 h 2383"/>
                  <a:gd name="T58" fmla="*/ 2195 w 2196"/>
                  <a:gd name="T59" fmla="*/ 1353 h 2383"/>
                  <a:gd name="T60" fmla="*/ 2196 w 2196"/>
                  <a:gd name="T61" fmla="*/ 1367 h 2383"/>
                  <a:gd name="T62" fmla="*/ 2186 w 2196"/>
                  <a:gd name="T63" fmla="*/ 1434 h 2383"/>
                  <a:gd name="T64" fmla="*/ 2020 w 2196"/>
                  <a:gd name="T65" fmla="*/ 1577 h 2383"/>
                  <a:gd name="T66" fmla="*/ 2011 w 2196"/>
                  <a:gd name="T67" fmla="*/ 1577 h 2383"/>
                  <a:gd name="T68" fmla="*/ 1985 w 2196"/>
                  <a:gd name="T69" fmla="*/ 1575 h 2383"/>
                  <a:gd name="T70" fmla="*/ 1792 w 2196"/>
                  <a:gd name="T71" fmla="*/ 1969 h 2383"/>
                  <a:gd name="T72" fmla="*/ 1788 w 2196"/>
                  <a:gd name="T73" fmla="*/ 1974 h 2383"/>
                  <a:gd name="T74" fmla="*/ 1759 w 2196"/>
                  <a:gd name="T75" fmla="*/ 2007 h 2383"/>
                  <a:gd name="T76" fmla="*/ 815 w 2196"/>
                  <a:gd name="T77" fmla="*/ 2379 h 2383"/>
                  <a:gd name="T78" fmla="*/ 815 w 2196"/>
                  <a:gd name="T79" fmla="*/ 2379 h 2383"/>
                  <a:gd name="T80" fmla="*/ 696 w 2196"/>
                  <a:gd name="T81" fmla="*/ 2383 h 2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96" h="2383">
                    <a:moveTo>
                      <a:pt x="696" y="2383"/>
                    </a:moveTo>
                    <a:cubicBezTo>
                      <a:pt x="412" y="2383"/>
                      <a:pt x="181" y="2321"/>
                      <a:pt x="0" y="2213"/>
                    </a:cubicBezTo>
                    <a:cubicBezTo>
                      <a:pt x="232" y="2277"/>
                      <a:pt x="467" y="2316"/>
                      <a:pt x="688" y="2316"/>
                    </a:cubicBezTo>
                    <a:cubicBezTo>
                      <a:pt x="1213" y="2315"/>
                      <a:pt x="1664" y="2098"/>
                      <a:pt x="1834" y="1479"/>
                    </a:cubicBezTo>
                    <a:cubicBezTo>
                      <a:pt x="2069" y="621"/>
                      <a:pt x="1409" y="28"/>
                      <a:pt x="1377" y="0"/>
                    </a:cubicBezTo>
                    <a:cubicBezTo>
                      <a:pt x="1727" y="195"/>
                      <a:pt x="1977" y="548"/>
                      <a:pt x="2023" y="967"/>
                    </a:cubicBezTo>
                    <a:cubicBezTo>
                      <a:pt x="2023" y="967"/>
                      <a:pt x="2023" y="967"/>
                      <a:pt x="2023" y="968"/>
                    </a:cubicBezTo>
                    <a:cubicBezTo>
                      <a:pt x="2023" y="968"/>
                      <a:pt x="2023" y="968"/>
                      <a:pt x="2023" y="969"/>
                    </a:cubicBezTo>
                    <a:lnTo>
                      <a:pt x="2023" y="969"/>
                    </a:lnTo>
                    <a:cubicBezTo>
                      <a:pt x="2023" y="969"/>
                      <a:pt x="2023" y="970"/>
                      <a:pt x="2023" y="971"/>
                    </a:cubicBezTo>
                    <a:cubicBezTo>
                      <a:pt x="2023" y="971"/>
                      <a:pt x="2023" y="971"/>
                      <a:pt x="2023" y="972"/>
                    </a:cubicBezTo>
                    <a:cubicBezTo>
                      <a:pt x="2023" y="972"/>
                      <a:pt x="2023" y="972"/>
                      <a:pt x="2023" y="973"/>
                    </a:cubicBezTo>
                    <a:cubicBezTo>
                      <a:pt x="2024" y="973"/>
                      <a:pt x="2024" y="973"/>
                      <a:pt x="2024" y="974"/>
                    </a:cubicBezTo>
                    <a:cubicBezTo>
                      <a:pt x="2024" y="974"/>
                      <a:pt x="2024" y="974"/>
                      <a:pt x="2024" y="975"/>
                    </a:cubicBezTo>
                    <a:cubicBezTo>
                      <a:pt x="2024" y="975"/>
                      <a:pt x="2024" y="975"/>
                      <a:pt x="2024" y="976"/>
                    </a:cubicBezTo>
                    <a:cubicBezTo>
                      <a:pt x="2024" y="976"/>
                      <a:pt x="2024" y="976"/>
                      <a:pt x="2024" y="976"/>
                    </a:cubicBezTo>
                    <a:cubicBezTo>
                      <a:pt x="2024" y="977"/>
                      <a:pt x="2024" y="977"/>
                      <a:pt x="2024" y="978"/>
                    </a:cubicBezTo>
                    <a:cubicBezTo>
                      <a:pt x="2024" y="978"/>
                      <a:pt x="2024" y="978"/>
                      <a:pt x="2024" y="978"/>
                    </a:cubicBezTo>
                    <a:cubicBezTo>
                      <a:pt x="2024" y="979"/>
                      <a:pt x="2024" y="979"/>
                      <a:pt x="2024" y="980"/>
                    </a:cubicBezTo>
                    <a:cubicBezTo>
                      <a:pt x="2024" y="980"/>
                      <a:pt x="2024" y="980"/>
                      <a:pt x="2024" y="980"/>
                    </a:cubicBezTo>
                    <a:cubicBezTo>
                      <a:pt x="2024" y="981"/>
                      <a:pt x="2024" y="981"/>
                      <a:pt x="2024" y="982"/>
                    </a:cubicBezTo>
                    <a:lnTo>
                      <a:pt x="2024" y="982"/>
                    </a:lnTo>
                    <a:cubicBezTo>
                      <a:pt x="2026" y="998"/>
                      <a:pt x="2027" y="1013"/>
                      <a:pt x="2028" y="1029"/>
                    </a:cubicBezTo>
                    <a:cubicBezTo>
                      <a:pt x="2028" y="1029"/>
                      <a:pt x="2028" y="1029"/>
                      <a:pt x="2028" y="1029"/>
                    </a:cubicBezTo>
                    <a:cubicBezTo>
                      <a:pt x="2028" y="1031"/>
                      <a:pt x="2028" y="1032"/>
                      <a:pt x="2028" y="1033"/>
                    </a:cubicBezTo>
                    <a:cubicBezTo>
                      <a:pt x="2028" y="1033"/>
                      <a:pt x="2028" y="1033"/>
                      <a:pt x="2028" y="1033"/>
                    </a:cubicBezTo>
                    <a:lnTo>
                      <a:pt x="2029" y="1035"/>
                    </a:lnTo>
                    <a:lnTo>
                      <a:pt x="2029" y="1035"/>
                    </a:lnTo>
                    <a:cubicBezTo>
                      <a:pt x="2031" y="1075"/>
                      <a:pt x="2032" y="1114"/>
                      <a:pt x="2032" y="1153"/>
                    </a:cubicBezTo>
                    <a:cubicBezTo>
                      <a:pt x="2120" y="1168"/>
                      <a:pt x="2190" y="1250"/>
                      <a:pt x="2195" y="1353"/>
                    </a:cubicBezTo>
                    <a:cubicBezTo>
                      <a:pt x="2196" y="1358"/>
                      <a:pt x="2196" y="1362"/>
                      <a:pt x="2196" y="1367"/>
                    </a:cubicBezTo>
                    <a:cubicBezTo>
                      <a:pt x="2196" y="1390"/>
                      <a:pt x="2192" y="1413"/>
                      <a:pt x="2186" y="1434"/>
                    </a:cubicBezTo>
                    <a:cubicBezTo>
                      <a:pt x="2163" y="1514"/>
                      <a:pt x="2098" y="1572"/>
                      <a:pt x="2020" y="1577"/>
                    </a:cubicBezTo>
                    <a:cubicBezTo>
                      <a:pt x="2017" y="1577"/>
                      <a:pt x="2014" y="1577"/>
                      <a:pt x="2011" y="1577"/>
                    </a:cubicBezTo>
                    <a:cubicBezTo>
                      <a:pt x="2002" y="1577"/>
                      <a:pt x="1993" y="1576"/>
                      <a:pt x="1985" y="1575"/>
                    </a:cubicBezTo>
                    <a:cubicBezTo>
                      <a:pt x="1947" y="1721"/>
                      <a:pt x="1885" y="1854"/>
                      <a:pt x="1792" y="1969"/>
                    </a:cubicBezTo>
                    <a:cubicBezTo>
                      <a:pt x="1791" y="1971"/>
                      <a:pt x="1789" y="1972"/>
                      <a:pt x="1788" y="1974"/>
                    </a:cubicBezTo>
                    <a:cubicBezTo>
                      <a:pt x="1778" y="1986"/>
                      <a:pt x="1769" y="1997"/>
                      <a:pt x="1759" y="2007"/>
                    </a:cubicBezTo>
                    <a:cubicBezTo>
                      <a:pt x="1570" y="2216"/>
                      <a:pt x="1269" y="2353"/>
                      <a:pt x="815" y="2379"/>
                    </a:cubicBezTo>
                    <a:lnTo>
                      <a:pt x="815" y="2379"/>
                    </a:lnTo>
                    <a:cubicBezTo>
                      <a:pt x="774" y="2381"/>
                      <a:pt x="735" y="2383"/>
                      <a:pt x="696" y="2383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284"/>
              <p:cNvSpPr>
                <a:spLocks/>
              </p:cNvSpPr>
              <p:nvPr/>
            </p:nvSpPr>
            <p:spPr bwMode="auto">
              <a:xfrm>
                <a:off x="4795838" y="4840288"/>
                <a:ext cx="203200" cy="47625"/>
              </a:xfrm>
              <a:custGeom>
                <a:avLst/>
                <a:gdLst>
                  <a:gd name="T0" fmla="*/ 139 w 394"/>
                  <a:gd name="T1" fmla="*/ 93 h 93"/>
                  <a:gd name="T2" fmla="*/ 2 w 394"/>
                  <a:gd name="T3" fmla="*/ 61 h 93"/>
                  <a:gd name="T4" fmla="*/ 194 w 394"/>
                  <a:gd name="T5" fmla="*/ 2 h 93"/>
                  <a:gd name="T6" fmla="*/ 255 w 394"/>
                  <a:gd name="T7" fmla="*/ 0 h 93"/>
                  <a:gd name="T8" fmla="*/ 392 w 394"/>
                  <a:gd name="T9" fmla="*/ 32 h 93"/>
                  <a:gd name="T10" fmla="*/ 201 w 394"/>
                  <a:gd name="T11" fmla="*/ 91 h 93"/>
                  <a:gd name="T12" fmla="*/ 139 w 394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93">
                    <a:moveTo>
                      <a:pt x="139" y="93"/>
                    </a:moveTo>
                    <a:cubicBezTo>
                      <a:pt x="61" y="93"/>
                      <a:pt x="4" y="80"/>
                      <a:pt x="2" y="61"/>
                    </a:cubicBezTo>
                    <a:cubicBezTo>
                      <a:pt x="0" y="36"/>
                      <a:pt x="86" y="10"/>
                      <a:pt x="194" y="2"/>
                    </a:cubicBezTo>
                    <a:cubicBezTo>
                      <a:pt x="215" y="0"/>
                      <a:pt x="236" y="0"/>
                      <a:pt x="255" y="0"/>
                    </a:cubicBezTo>
                    <a:cubicBezTo>
                      <a:pt x="333" y="0"/>
                      <a:pt x="391" y="12"/>
                      <a:pt x="392" y="32"/>
                    </a:cubicBezTo>
                    <a:cubicBezTo>
                      <a:pt x="394" y="56"/>
                      <a:pt x="308" y="83"/>
                      <a:pt x="201" y="91"/>
                    </a:cubicBezTo>
                    <a:cubicBezTo>
                      <a:pt x="179" y="92"/>
                      <a:pt x="159" y="93"/>
                      <a:pt x="139" y="93"/>
                    </a:cubicBezTo>
                  </a:path>
                </a:pathLst>
              </a:custGeom>
              <a:solidFill>
                <a:srgbClr val="FFF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285"/>
              <p:cNvSpPr>
                <a:spLocks/>
              </p:cNvSpPr>
              <p:nvPr/>
            </p:nvSpPr>
            <p:spPr bwMode="auto">
              <a:xfrm>
                <a:off x="4184650" y="4876800"/>
                <a:ext cx="201613" cy="47625"/>
              </a:xfrm>
              <a:custGeom>
                <a:avLst/>
                <a:gdLst>
                  <a:gd name="T0" fmla="*/ 139 w 394"/>
                  <a:gd name="T1" fmla="*/ 94 h 94"/>
                  <a:gd name="T2" fmla="*/ 2 w 394"/>
                  <a:gd name="T3" fmla="*/ 62 h 94"/>
                  <a:gd name="T4" fmla="*/ 193 w 394"/>
                  <a:gd name="T5" fmla="*/ 3 h 94"/>
                  <a:gd name="T6" fmla="*/ 255 w 394"/>
                  <a:gd name="T7" fmla="*/ 0 h 94"/>
                  <a:gd name="T8" fmla="*/ 392 w 394"/>
                  <a:gd name="T9" fmla="*/ 33 h 94"/>
                  <a:gd name="T10" fmla="*/ 200 w 394"/>
                  <a:gd name="T11" fmla="*/ 91 h 94"/>
                  <a:gd name="T12" fmla="*/ 139 w 394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4" h="94">
                    <a:moveTo>
                      <a:pt x="139" y="94"/>
                    </a:moveTo>
                    <a:cubicBezTo>
                      <a:pt x="61" y="94"/>
                      <a:pt x="3" y="81"/>
                      <a:pt x="2" y="62"/>
                    </a:cubicBezTo>
                    <a:cubicBezTo>
                      <a:pt x="0" y="37"/>
                      <a:pt x="86" y="11"/>
                      <a:pt x="193" y="3"/>
                    </a:cubicBezTo>
                    <a:cubicBezTo>
                      <a:pt x="215" y="1"/>
                      <a:pt x="235" y="0"/>
                      <a:pt x="255" y="0"/>
                    </a:cubicBezTo>
                    <a:cubicBezTo>
                      <a:pt x="333" y="0"/>
                      <a:pt x="390" y="13"/>
                      <a:pt x="392" y="33"/>
                    </a:cubicBezTo>
                    <a:cubicBezTo>
                      <a:pt x="394" y="57"/>
                      <a:pt x="308" y="83"/>
                      <a:pt x="200" y="91"/>
                    </a:cubicBezTo>
                    <a:cubicBezTo>
                      <a:pt x="179" y="93"/>
                      <a:pt x="158" y="94"/>
                      <a:pt x="139" y="94"/>
                    </a:cubicBezTo>
                    <a:close/>
                  </a:path>
                </a:pathLst>
              </a:custGeom>
              <a:solidFill>
                <a:srgbClr val="FFF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286"/>
              <p:cNvSpPr>
                <a:spLocks/>
              </p:cNvSpPr>
              <p:nvPr/>
            </p:nvSpPr>
            <p:spPr bwMode="auto">
              <a:xfrm>
                <a:off x="4430713" y="4884738"/>
                <a:ext cx="417513" cy="225425"/>
              </a:xfrm>
              <a:custGeom>
                <a:avLst/>
                <a:gdLst>
                  <a:gd name="T0" fmla="*/ 815 w 815"/>
                  <a:gd name="T1" fmla="*/ 216 h 439"/>
                  <a:gd name="T2" fmla="*/ 408 w 815"/>
                  <a:gd name="T3" fmla="*/ 439 h 439"/>
                  <a:gd name="T4" fmla="*/ 0 w 815"/>
                  <a:gd name="T5" fmla="*/ 224 h 439"/>
                  <a:gd name="T6" fmla="*/ 815 w 815"/>
                  <a:gd name="T7" fmla="*/ 21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5" h="439">
                    <a:moveTo>
                      <a:pt x="815" y="216"/>
                    </a:moveTo>
                    <a:cubicBezTo>
                      <a:pt x="815" y="216"/>
                      <a:pt x="695" y="438"/>
                      <a:pt x="408" y="439"/>
                    </a:cubicBezTo>
                    <a:cubicBezTo>
                      <a:pt x="120" y="439"/>
                      <a:pt x="0" y="224"/>
                      <a:pt x="0" y="224"/>
                    </a:cubicBezTo>
                    <a:cubicBezTo>
                      <a:pt x="0" y="224"/>
                      <a:pt x="489" y="0"/>
                      <a:pt x="815" y="216"/>
                    </a:cubicBezTo>
                    <a:close/>
                  </a:path>
                </a:pathLst>
              </a:custGeom>
              <a:solidFill>
                <a:srgbClr val="F1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287"/>
              <p:cNvSpPr>
                <a:spLocks/>
              </p:cNvSpPr>
              <p:nvPr/>
            </p:nvSpPr>
            <p:spPr bwMode="auto">
              <a:xfrm>
                <a:off x="4549775" y="5038725"/>
                <a:ext cx="185738" cy="71438"/>
              </a:xfrm>
              <a:custGeom>
                <a:avLst/>
                <a:gdLst>
                  <a:gd name="T0" fmla="*/ 361 w 361"/>
                  <a:gd name="T1" fmla="*/ 103 h 140"/>
                  <a:gd name="T2" fmla="*/ 173 w 361"/>
                  <a:gd name="T3" fmla="*/ 140 h 140"/>
                  <a:gd name="T4" fmla="*/ 0 w 361"/>
                  <a:gd name="T5" fmla="*/ 111 h 140"/>
                  <a:gd name="T6" fmla="*/ 182 w 361"/>
                  <a:gd name="T7" fmla="*/ 0 h 140"/>
                  <a:gd name="T8" fmla="*/ 361 w 361"/>
                  <a:gd name="T9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140">
                    <a:moveTo>
                      <a:pt x="361" y="103"/>
                    </a:moveTo>
                    <a:cubicBezTo>
                      <a:pt x="309" y="125"/>
                      <a:pt x="246" y="139"/>
                      <a:pt x="173" y="140"/>
                    </a:cubicBezTo>
                    <a:cubicBezTo>
                      <a:pt x="107" y="140"/>
                      <a:pt x="49" y="128"/>
                      <a:pt x="0" y="111"/>
                    </a:cubicBezTo>
                    <a:cubicBezTo>
                      <a:pt x="27" y="46"/>
                      <a:pt x="98" y="0"/>
                      <a:pt x="182" y="0"/>
                    </a:cubicBezTo>
                    <a:cubicBezTo>
                      <a:pt x="263" y="0"/>
                      <a:pt x="332" y="43"/>
                      <a:pt x="361" y="103"/>
                    </a:cubicBezTo>
                  </a:path>
                </a:pathLst>
              </a:custGeom>
              <a:solidFill>
                <a:srgbClr val="F7B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20" name="Picture 29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8488" y="5949950"/>
                <a:ext cx="77788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29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763" y="5843588"/>
                <a:ext cx="619125" cy="136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2" name="Grupo 121"/>
          <p:cNvGrpSpPr/>
          <p:nvPr/>
        </p:nvGrpSpPr>
        <p:grpSpPr>
          <a:xfrm>
            <a:off x="7712704" y="1866898"/>
            <a:ext cx="3216276" cy="3209926"/>
            <a:chOff x="5740400" y="3079750"/>
            <a:chExt cx="3216276" cy="3209926"/>
          </a:xfrm>
        </p:grpSpPr>
        <p:pic>
          <p:nvPicPr>
            <p:cNvPr id="123" name="Picture 28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400" y="5802313"/>
              <a:ext cx="31877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" name="Grupo 123"/>
            <p:cNvGrpSpPr/>
            <p:nvPr/>
          </p:nvGrpSpPr>
          <p:grpSpPr>
            <a:xfrm>
              <a:off x="6573838" y="3079750"/>
              <a:ext cx="2382838" cy="3173413"/>
              <a:chOff x="6573838" y="3079750"/>
              <a:chExt cx="2382838" cy="3173413"/>
            </a:xfrm>
          </p:grpSpPr>
          <p:sp>
            <p:nvSpPr>
              <p:cNvPr id="125" name="Freeform 9"/>
              <p:cNvSpPr>
                <a:spLocks/>
              </p:cNvSpPr>
              <p:nvPr/>
            </p:nvSpPr>
            <p:spPr bwMode="auto">
              <a:xfrm>
                <a:off x="6605588" y="6070600"/>
                <a:ext cx="368300" cy="169863"/>
              </a:xfrm>
              <a:custGeom>
                <a:avLst/>
                <a:gdLst>
                  <a:gd name="T0" fmla="*/ 120 w 719"/>
                  <a:gd name="T1" fmla="*/ 133 h 332"/>
                  <a:gd name="T2" fmla="*/ 353 w 719"/>
                  <a:gd name="T3" fmla="*/ 33 h 332"/>
                  <a:gd name="T4" fmla="*/ 652 w 719"/>
                  <a:gd name="T5" fmla="*/ 249 h 332"/>
                  <a:gd name="T6" fmla="*/ 386 w 719"/>
                  <a:gd name="T7" fmla="*/ 332 h 332"/>
                  <a:gd name="T8" fmla="*/ 120 w 719"/>
                  <a:gd name="T9" fmla="*/ 133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332">
                    <a:moveTo>
                      <a:pt x="120" y="133"/>
                    </a:moveTo>
                    <a:cubicBezTo>
                      <a:pt x="120" y="133"/>
                      <a:pt x="153" y="0"/>
                      <a:pt x="353" y="33"/>
                    </a:cubicBezTo>
                    <a:cubicBezTo>
                      <a:pt x="553" y="66"/>
                      <a:pt x="719" y="166"/>
                      <a:pt x="652" y="249"/>
                    </a:cubicBezTo>
                    <a:cubicBezTo>
                      <a:pt x="586" y="332"/>
                      <a:pt x="503" y="332"/>
                      <a:pt x="386" y="332"/>
                    </a:cubicBezTo>
                    <a:cubicBezTo>
                      <a:pt x="270" y="332"/>
                      <a:pt x="0" y="233"/>
                      <a:pt x="120" y="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1"/>
              <p:cNvSpPr>
                <a:spLocks/>
              </p:cNvSpPr>
              <p:nvPr/>
            </p:nvSpPr>
            <p:spPr bwMode="auto">
              <a:xfrm>
                <a:off x="8736013" y="3870325"/>
                <a:ext cx="220663" cy="388938"/>
              </a:xfrm>
              <a:custGeom>
                <a:avLst/>
                <a:gdLst>
                  <a:gd name="T0" fmla="*/ 387 w 432"/>
                  <a:gd name="T1" fmla="*/ 447 h 757"/>
                  <a:gd name="T2" fmla="*/ 271 w 432"/>
                  <a:gd name="T3" fmla="*/ 697 h 757"/>
                  <a:gd name="T4" fmla="*/ 16 w 432"/>
                  <a:gd name="T5" fmla="*/ 224 h 757"/>
                  <a:gd name="T6" fmla="*/ 158 w 432"/>
                  <a:gd name="T7" fmla="*/ 10 h 757"/>
                  <a:gd name="T8" fmla="*/ 387 w 432"/>
                  <a:gd name="T9" fmla="*/ 44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757">
                    <a:moveTo>
                      <a:pt x="387" y="447"/>
                    </a:moveTo>
                    <a:cubicBezTo>
                      <a:pt x="387" y="447"/>
                      <a:pt x="407" y="757"/>
                      <a:pt x="271" y="697"/>
                    </a:cubicBezTo>
                    <a:cubicBezTo>
                      <a:pt x="135" y="637"/>
                      <a:pt x="0" y="421"/>
                      <a:pt x="16" y="224"/>
                    </a:cubicBezTo>
                    <a:cubicBezTo>
                      <a:pt x="32" y="26"/>
                      <a:pt x="85" y="19"/>
                      <a:pt x="158" y="10"/>
                    </a:cubicBezTo>
                    <a:cubicBezTo>
                      <a:pt x="231" y="0"/>
                      <a:pt x="432" y="207"/>
                      <a:pt x="387" y="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48"/>
              <p:cNvSpPr>
                <a:spLocks/>
              </p:cNvSpPr>
              <p:nvPr/>
            </p:nvSpPr>
            <p:spPr bwMode="auto">
              <a:xfrm>
                <a:off x="7743825" y="3079750"/>
                <a:ext cx="4763" cy="1588"/>
              </a:xfrm>
              <a:custGeom>
                <a:avLst/>
                <a:gdLst>
                  <a:gd name="T0" fmla="*/ 11 w 11"/>
                  <a:gd name="T1" fmla="*/ 5 h 5"/>
                  <a:gd name="T2" fmla="*/ 0 w 11"/>
                  <a:gd name="T3" fmla="*/ 0 h 5"/>
                  <a:gd name="T4" fmla="*/ 11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8" y="4"/>
                      <a:pt x="4" y="2"/>
                      <a:pt x="0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28" name="Picture 103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9925" y="3119438"/>
                <a:ext cx="14288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05"/>
              <p:cNvSpPr>
                <a:spLocks/>
              </p:cNvSpPr>
              <p:nvPr/>
            </p:nvSpPr>
            <p:spPr bwMode="auto">
              <a:xfrm>
                <a:off x="6916738" y="3182938"/>
                <a:ext cx="6350" cy="1588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1 h 1"/>
                  <a:gd name="T4" fmla="*/ 12 w 12"/>
                  <a:gd name="T5" fmla="*/ 0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  <a:lnTo>
                      <a:pt x="12" y="0"/>
                    </a:ln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30" name="Picture 290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7650" y="6076950"/>
                <a:ext cx="398463" cy="17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293"/>
              <p:cNvSpPr>
                <a:spLocks/>
              </p:cNvSpPr>
              <p:nvPr/>
            </p:nvSpPr>
            <p:spPr bwMode="auto">
              <a:xfrm>
                <a:off x="7624763" y="5405438"/>
                <a:ext cx="430213" cy="693738"/>
              </a:xfrm>
              <a:custGeom>
                <a:avLst/>
                <a:gdLst>
                  <a:gd name="T0" fmla="*/ 465 w 841"/>
                  <a:gd name="T1" fmla="*/ 1294 h 1353"/>
                  <a:gd name="T2" fmla="*/ 441 w 841"/>
                  <a:gd name="T3" fmla="*/ 1310 h 1353"/>
                  <a:gd name="T4" fmla="*/ 368 w 841"/>
                  <a:gd name="T5" fmla="*/ 1326 h 1353"/>
                  <a:gd name="T6" fmla="*/ 282 w 841"/>
                  <a:gd name="T7" fmla="*/ 1230 h 1353"/>
                  <a:gd name="T8" fmla="*/ 217 w 841"/>
                  <a:gd name="T9" fmla="*/ 1293 h 1353"/>
                  <a:gd name="T10" fmla="*/ 94 w 841"/>
                  <a:gd name="T11" fmla="*/ 1235 h 1353"/>
                  <a:gd name="T12" fmla="*/ 119 w 841"/>
                  <a:gd name="T13" fmla="*/ 1136 h 1353"/>
                  <a:gd name="T14" fmla="*/ 6 w 841"/>
                  <a:gd name="T15" fmla="*/ 257 h 1353"/>
                  <a:gd name="T16" fmla="*/ 727 w 841"/>
                  <a:gd name="T17" fmla="*/ 65 h 1353"/>
                  <a:gd name="T18" fmla="*/ 753 w 841"/>
                  <a:gd name="T19" fmla="*/ 819 h 1353"/>
                  <a:gd name="T20" fmla="*/ 810 w 841"/>
                  <a:gd name="T21" fmla="*/ 1222 h 1353"/>
                  <a:gd name="T22" fmla="*/ 723 w 841"/>
                  <a:gd name="T23" fmla="*/ 1288 h 1353"/>
                  <a:gd name="T24" fmla="*/ 697 w 841"/>
                  <a:gd name="T25" fmla="*/ 1250 h 1353"/>
                  <a:gd name="T26" fmla="*/ 616 w 841"/>
                  <a:gd name="T27" fmla="*/ 1305 h 1353"/>
                  <a:gd name="T28" fmla="*/ 560 w 841"/>
                  <a:gd name="T29" fmla="*/ 1274 h 1353"/>
                  <a:gd name="T30" fmla="*/ 465 w 841"/>
                  <a:gd name="T31" fmla="*/ 1294 h 1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1" h="1353">
                    <a:moveTo>
                      <a:pt x="465" y="1294"/>
                    </a:moveTo>
                    <a:cubicBezTo>
                      <a:pt x="458" y="1289"/>
                      <a:pt x="454" y="1300"/>
                      <a:pt x="441" y="1310"/>
                    </a:cubicBezTo>
                    <a:cubicBezTo>
                      <a:pt x="429" y="1319"/>
                      <a:pt x="408" y="1329"/>
                      <a:pt x="368" y="1326"/>
                    </a:cubicBezTo>
                    <a:cubicBezTo>
                      <a:pt x="286" y="1320"/>
                      <a:pt x="282" y="1230"/>
                      <a:pt x="282" y="1230"/>
                    </a:cubicBezTo>
                    <a:cubicBezTo>
                      <a:pt x="282" y="1230"/>
                      <a:pt x="241" y="1281"/>
                      <a:pt x="217" y="1293"/>
                    </a:cubicBezTo>
                    <a:cubicBezTo>
                      <a:pt x="193" y="1306"/>
                      <a:pt x="114" y="1279"/>
                      <a:pt x="94" y="1235"/>
                    </a:cubicBezTo>
                    <a:cubicBezTo>
                      <a:pt x="74" y="1192"/>
                      <a:pt x="119" y="1136"/>
                      <a:pt x="119" y="1136"/>
                    </a:cubicBezTo>
                    <a:cubicBezTo>
                      <a:pt x="0" y="833"/>
                      <a:pt x="6" y="257"/>
                      <a:pt x="6" y="257"/>
                    </a:cubicBezTo>
                    <a:cubicBezTo>
                      <a:pt x="166" y="0"/>
                      <a:pt x="727" y="65"/>
                      <a:pt x="727" y="65"/>
                    </a:cubicBezTo>
                    <a:lnTo>
                      <a:pt x="753" y="819"/>
                    </a:lnTo>
                    <a:cubicBezTo>
                      <a:pt x="753" y="819"/>
                      <a:pt x="779" y="1151"/>
                      <a:pt x="810" y="1222"/>
                    </a:cubicBezTo>
                    <a:cubicBezTo>
                      <a:pt x="841" y="1293"/>
                      <a:pt x="751" y="1308"/>
                      <a:pt x="723" y="1288"/>
                    </a:cubicBezTo>
                    <a:cubicBezTo>
                      <a:pt x="695" y="1267"/>
                      <a:pt x="697" y="1250"/>
                      <a:pt x="697" y="1250"/>
                    </a:cubicBezTo>
                    <a:cubicBezTo>
                      <a:pt x="697" y="1250"/>
                      <a:pt x="664" y="1316"/>
                      <a:pt x="616" y="1305"/>
                    </a:cubicBezTo>
                    <a:cubicBezTo>
                      <a:pt x="568" y="1295"/>
                      <a:pt x="560" y="1274"/>
                      <a:pt x="560" y="1274"/>
                    </a:cubicBezTo>
                    <a:cubicBezTo>
                      <a:pt x="560" y="1274"/>
                      <a:pt x="556" y="1353"/>
                      <a:pt x="465" y="1294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294"/>
              <p:cNvSpPr>
                <a:spLocks/>
              </p:cNvSpPr>
              <p:nvPr/>
            </p:nvSpPr>
            <p:spPr bwMode="auto">
              <a:xfrm>
                <a:off x="7634288" y="5519738"/>
                <a:ext cx="366713" cy="233363"/>
              </a:xfrm>
              <a:custGeom>
                <a:avLst/>
                <a:gdLst>
                  <a:gd name="T0" fmla="*/ 5 w 715"/>
                  <a:gd name="T1" fmla="*/ 452 h 452"/>
                  <a:gd name="T2" fmla="*/ 0 w 715"/>
                  <a:gd name="T3" fmla="*/ 400 h 452"/>
                  <a:gd name="T4" fmla="*/ 325 w 715"/>
                  <a:gd name="T5" fmla="*/ 81 h 452"/>
                  <a:gd name="T6" fmla="*/ 325 w 715"/>
                  <a:gd name="T7" fmla="*/ 81 h 452"/>
                  <a:gd name="T8" fmla="*/ 326 w 715"/>
                  <a:gd name="T9" fmla="*/ 81 h 452"/>
                  <a:gd name="T10" fmla="*/ 326 w 715"/>
                  <a:gd name="T11" fmla="*/ 81 h 452"/>
                  <a:gd name="T12" fmla="*/ 327 w 715"/>
                  <a:gd name="T13" fmla="*/ 80 h 452"/>
                  <a:gd name="T14" fmla="*/ 327 w 715"/>
                  <a:gd name="T15" fmla="*/ 80 h 452"/>
                  <a:gd name="T16" fmla="*/ 327 w 715"/>
                  <a:gd name="T17" fmla="*/ 80 h 452"/>
                  <a:gd name="T18" fmla="*/ 327 w 715"/>
                  <a:gd name="T19" fmla="*/ 79 h 452"/>
                  <a:gd name="T20" fmla="*/ 327 w 715"/>
                  <a:gd name="T21" fmla="*/ 79 h 452"/>
                  <a:gd name="T22" fmla="*/ 328 w 715"/>
                  <a:gd name="T23" fmla="*/ 79 h 452"/>
                  <a:gd name="T24" fmla="*/ 328 w 715"/>
                  <a:gd name="T25" fmla="*/ 79 h 452"/>
                  <a:gd name="T26" fmla="*/ 328 w 715"/>
                  <a:gd name="T27" fmla="*/ 79 h 452"/>
                  <a:gd name="T28" fmla="*/ 328 w 715"/>
                  <a:gd name="T29" fmla="*/ 78 h 452"/>
                  <a:gd name="T30" fmla="*/ 329 w 715"/>
                  <a:gd name="T31" fmla="*/ 78 h 452"/>
                  <a:gd name="T32" fmla="*/ 329 w 715"/>
                  <a:gd name="T33" fmla="*/ 78 h 452"/>
                  <a:gd name="T34" fmla="*/ 329 w 715"/>
                  <a:gd name="T35" fmla="*/ 78 h 452"/>
                  <a:gd name="T36" fmla="*/ 712 w 715"/>
                  <a:gd name="T37" fmla="*/ 0 h 452"/>
                  <a:gd name="T38" fmla="*/ 715 w 715"/>
                  <a:gd name="T39" fmla="*/ 101 h 452"/>
                  <a:gd name="T40" fmla="*/ 544 w 715"/>
                  <a:gd name="T41" fmla="*/ 73 h 452"/>
                  <a:gd name="T42" fmla="*/ 223 w 715"/>
                  <a:gd name="T43" fmla="*/ 273 h 452"/>
                  <a:gd name="T44" fmla="*/ 5 w 715"/>
                  <a:gd name="T45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5" h="452">
                    <a:moveTo>
                      <a:pt x="5" y="452"/>
                    </a:moveTo>
                    <a:cubicBezTo>
                      <a:pt x="3" y="434"/>
                      <a:pt x="2" y="417"/>
                      <a:pt x="0" y="400"/>
                    </a:cubicBezTo>
                    <a:cubicBezTo>
                      <a:pt x="149" y="312"/>
                      <a:pt x="239" y="163"/>
                      <a:pt x="325" y="81"/>
                    </a:cubicBezTo>
                    <a:cubicBezTo>
                      <a:pt x="325" y="81"/>
                      <a:pt x="325" y="81"/>
                      <a:pt x="325" y="81"/>
                    </a:cubicBezTo>
                    <a:cubicBezTo>
                      <a:pt x="325" y="81"/>
                      <a:pt x="326" y="81"/>
                      <a:pt x="326" y="81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326" y="81"/>
                      <a:pt x="326" y="80"/>
                      <a:pt x="327" y="80"/>
                    </a:cubicBezTo>
                    <a:cubicBezTo>
                      <a:pt x="327" y="80"/>
                      <a:pt x="327" y="80"/>
                      <a:pt x="327" y="80"/>
                    </a:cubicBezTo>
                    <a:cubicBezTo>
                      <a:pt x="327" y="80"/>
                      <a:pt x="327" y="80"/>
                      <a:pt x="327" y="80"/>
                    </a:cubicBezTo>
                    <a:cubicBezTo>
                      <a:pt x="327" y="80"/>
                      <a:pt x="327" y="80"/>
                      <a:pt x="327" y="79"/>
                    </a:cubicBezTo>
                    <a:cubicBezTo>
                      <a:pt x="327" y="79"/>
                      <a:pt x="327" y="79"/>
                      <a:pt x="327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8" y="79"/>
                      <a:pt x="328" y="79"/>
                      <a:pt x="328" y="79"/>
                    </a:cubicBezTo>
                    <a:cubicBezTo>
                      <a:pt x="328" y="78"/>
                      <a:pt x="328" y="78"/>
                      <a:pt x="328" y="78"/>
                    </a:cubicBezTo>
                    <a:cubicBezTo>
                      <a:pt x="329" y="78"/>
                      <a:pt x="329" y="78"/>
                      <a:pt x="329" y="78"/>
                    </a:cubicBezTo>
                    <a:cubicBezTo>
                      <a:pt x="329" y="78"/>
                      <a:pt x="329" y="78"/>
                      <a:pt x="329" y="78"/>
                    </a:cubicBezTo>
                    <a:cubicBezTo>
                      <a:pt x="329" y="78"/>
                      <a:pt x="329" y="78"/>
                      <a:pt x="329" y="78"/>
                    </a:cubicBezTo>
                    <a:cubicBezTo>
                      <a:pt x="400" y="13"/>
                      <a:pt x="573" y="13"/>
                      <a:pt x="712" y="0"/>
                    </a:cubicBezTo>
                    <a:lnTo>
                      <a:pt x="715" y="101"/>
                    </a:lnTo>
                    <a:cubicBezTo>
                      <a:pt x="683" y="86"/>
                      <a:pt x="631" y="73"/>
                      <a:pt x="544" y="73"/>
                    </a:cubicBezTo>
                    <a:cubicBezTo>
                      <a:pt x="319" y="73"/>
                      <a:pt x="294" y="161"/>
                      <a:pt x="223" y="273"/>
                    </a:cubicBezTo>
                    <a:cubicBezTo>
                      <a:pt x="153" y="386"/>
                      <a:pt x="5" y="451"/>
                      <a:pt x="5" y="452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295"/>
              <p:cNvSpPr>
                <a:spLocks/>
              </p:cNvSpPr>
              <p:nvPr/>
            </p:nvSpPr>
            <p:spPr bwMode="auto">
              <a:xfrm>
                <a:off x="7966075" y="6035675"/>
                <a:ext cx="28575" cy="30163"/>
              </a:xfrm>
              <a:custGeom>
                <a:avLst/>
                <a:gdLst>
                  <a:gd name="T0" fmla="*/ 56 w 56"/>
                  <a:gd name="T1" fmla="*/ 61 h 61"/>
                  <a:gd name="T2" fmla="*/ 30 w 56"/>
                  <a:gd name="T3" fmla="*/ 23 h 61"/>
                  <a:gd name="T4" fmla="*/ 30 w 56"/>
                  <a:gd name="T5" fmla="*/ 23 h 61"/>
                  <a:gd name="T6" fmla="*/ 30 w 56"/>
                  <a:gd name="T7" fmla="*/ 23 h 61"/>
                  <a:gd name="T8" fmla="*/ 30 w 56"/>
                  <a:gd name="T9" fmla="*/ 23 h 61"/>
                  <a:gd name="T10" fmla="*/ 30 w 56"/>
                  <a:gd name="T11" fmla="*/ 23 h 61"/>
                  <a:gd name="T12" fmla="*/ 4 w 56"/>
                  <a:gd name="T13" fmla="*/ 58 h 61"/>
                  <a:gd name="T14" fmla="*/ 0 w 56"/>
                  <a:gd name="T15" fmla="*/ 37 h 61"/>
                  <a:gd name="T16" fmla="*/ 26 w 56"/>
                  <a:gd name="T17" fmla="*/ 0 h 61"/>
                  <a:gd name="T18" fmla="*/ 36 w 56"/>
                  <a:gd name="T19" fmla="*/ 12 h 61"/>
                  <a:gd name="T20" fmla="*/ 56 w 56"/>
                  <a:gd name="T2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1">
                    <a:moveTo>
                      <a:pt x="56" y="61"/>
                    </a:moveTo>
                    <a:cubicBezTo>
                      <a:pt x="32" y="43"/>
                      <a:pt x="30" y="27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lnTo>
                      <a:pt x="30" y="23"/>
                    </a:lnTo>
                    <a:lnTo>
                      <a:pt x="30" y="23"/>
                    </a:lnTo>
                    <a:lnTo>
                      <a:pt x="30" y="23"/>
                    </a:lnTo>
                    <a:cubicBezTo>
                      <a:pt x="30" y="23"/>
                      <a:pt x="21" y="42"/>
                      <a:pt x="4" y="58"/>
                    </a:cubicBezTo>
                    <a:cubicBezTo>
                      <a:pt x="2" y="52"/>
                      <a:pt x="0" y="46"/>
                      <a:pt x="0" y="37"/>
                    </a:cubicBezTo>
                    <a:cubicBezTo>
                      <a:pt x="1" y="20"/>
                      <a:pt x="15" y="0"/>
                      <a:pt x="26" y="0"/>
                    </a:cubicBezTo>
                    <a:cubicBezTo>
                      <a:pt x="30" y="0"/>
                      <a:pt x="34" y="3"/>
                      <a:pt x="36" y="12"/>
                    </a:cubicBezTo>
                    <a:cubicBezTo>
                      <a:pt x="42" y="41"/>
                      <a:pt x="56" y="61"/>
                      <a:pt x="56" y="61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34" name="Picture 296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7338" y="6053138"/>
                <a:ext cx="12700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" name="Freeform 297"/>
              <p:cNvSpPr>
                <a:spLocks/>
              </p:cNvSpPr>
              <p:nvPr/>
            </p:nvSpPr>
            <p:spPr bwMode="auto">
              <a:xfrm>
                <a:off x="7899400" y="6046788"/>
                <a:ext cx="25400" cy="31750"/>
              </a:xfrm>
              <a:custGeom>
                <a:avLst/>
                <a:gdLst>
                  <a:gd name="T0" fmla="*/ 0 w 51"/>
                  <a:gd name="T1" fmla="*/ 63 h 63"/>
                  <a:gd name="T2" fmla="*/ 6 w 51"/>
                  <a:gd name="T3" fmla="*/ 33 h 63"/>
                  <a:gd name="T4" fmla="*/ 16 w 51"/>
                  <a:gd name="T5" fmla="*/ 0 h 63"/>
                  <a:gd name="T6" fmla="*/ 23 w 51"/>
                  <a:gd name="T7" fmla="*/ 4 h 63"/>
                  <a:gd name="T8" fmla="*/ 51 w 51"/>
                  <a:gd name="T9" fmla="*/ 46 h 63"/>
                  <a:gd name="T10" fmla="*/ 24 w 51"/>
                  <a:gd name="T11" fmla="*/ 24 h 63"/>
                  <a:gd name="T12" fmla="*/ 24 w 51"/>
                  <a:gd name="T13" fmla="*/ 24 h 63"/>
                  <a:gd name="T14" fmla="*/ 24 w 51"/>
                  <a:gd name="T15" fmla="*/ 24 h 63"/>
                  <a:gd name="T16" fmla="*/ 0 w 51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3">
                    <a:moveTo>
                      <a:pt x="0" y="63"/>
                    </a:moveTo>
                    <a:cubicBezTo>
                      <a:pt x="4" y="54"/>
                      <a:pt x="8" y="43"/>
                      <a:pt x="6" y="33"/>
                    </a:cubicBezTo>
                    <a:cubicBezTo>
                      <a:pt x="3" y="15"/>
                      <a:pt x="7" y="0"/>
                      <a:pt x="16" y="0"/>
                    </a:cubicBezTo>
                    <a:cubicBezTo>
                      <a:pt x="18" y="0"/>
                      <a:pt x="20" y="1"/>
                      <a:pt x="23" y="4"/>
                    </a:cubicBezTo>
                    <a:cubicBezTo>
                      <a:pt x="35" y="14"/>
                      <a:pt x="51" y="46"/>
                      <a:pt x="51" y="46"/>
                    </a:cubicBezTo>
                    <a:cubicBezTo>
                      <a:pt x="28" y="36"/>
                      <a:pt x="24" y="24"/>
                      <a:pt x="24" y="24"/>
                    </a:cubicBezTo>
                    <a:lnTo>
                      <a:pt x="24" y="24"/>
                    </a:lnTo>
                    <a:lnTo>
                      <a:pt x="24" y="24"/>
                    </a:lnTo>
                    <a:cubicBezTo>
                      <a:pt x="24" y="24"/>
                      <a:pt x="22" y="53"/>
                      <a:pt x="0" y="63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36" name="Picture 29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6061075"/>
                <a:ext cx="23813" cy="1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Freeform 299"/>
              <p:cNvSpPr>
                <a:spLocks/>
              </p:cNvSpPr>
              <p:nvPr/>
            </p:nvSpPr>
            <p:spPr bwMode="auto">
              <a:xfrm>
                <a:off x="7843838" y="6054725"/>
                <a:ext cx="30163" cy="25400"/>
              </a:xfrm>
              <a:custGeom>
                <a:avLst/>
                <a:gdLst>
                  <a:gd name="T0" fmla="*/ 3 w 60"/>
                  <a:gd name="T1" fmla="*/ 51 h 51"/>
                  <a:gd name="T2" fmla="*/ 4 w 60"/>
                  <a:gd name="T3" fmla="*/ 18 h 51"/>
                  <a:gd name="T4" fmla="*/ 14 w 60"/>
                  <a:gd name="T5" fmla="*/ 0 h 51"/>
                  <a:gd name="T6" fmla="*/ 39 w 60"/>
                  <a:gd name="T7" fmla="*/ 12 h 51"/>
                  <a:gd name="T8" fmla="*/ 60 w 60"/>
                  <a:gd name="T9" fmla="*/ 42 h 51"/>
                  <a:gd name="T10" fmla="*/ 37 w 60"/>
                  <a:gd name="T11" fmla="*/ 29 h 51"/>
                  <a:gd name="T12" fmla="*/ 37 w 60"/>
                  <a:gd name="T13" fmla="*/ 29 h 51"/>
                  <a:gd name="T14" fmla="*/ 33 w 60"/>
                  <a:gd name="T15" fmla="*/ 28 h 51"/>
                  <a:gd name="T16" fmla="*/ 24 w 60"/>
                  <a:gd name="T17" fmla="*/ 35 h 51"/>
                  <a:gd name="T18" fmla="*/ 24 w 60"/>
                  <a:gd name="T19" fmla="*/ 35 h 51"/>
                  <a:gd name="T20" fmla="*/ 24 w 60"/>
                  <a:gd name="T21" fmla="*/ 35 h 51"/>
                  <a:gd name="T22" fmla="*/ 3 w 60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51">
                    <a:moveTo>
                      <a:pt x="3" y="51"/>
                    </a:moveTo>
                    <a:cubicBezTo>
                      <a:pt x="5" y="43"/>
                      <a:pt x="8" y="32"/>
                      <a:pt x="4" y="18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3" y="0"/>
                      <a:pt x="35" y="6"/>
                      <a:pt x="39" y="12"/>
                    </a:cubicBezTo>
                    <a:cubicBezTo>
                      <a:pt x="47" y="22"/>
                      <a:pt x="59" y="40"/>
                      <a:pt x="60" y="42"/>
                    </a:cubicBezTo>
                    <a:cubicBezTo>
                      <a:pt x="53" y="39"/>
                      <a:pt x="45" y="35"/>
                      <a:pt x="37" y="29"/>
                    </a:cubicBezTo>
                    <a:lnTo>
                      <a:pt x="37" y="29"/>
                    </a:lnTo>
                    <a:cubicBezTo>
                      <a:pt x="35" y="28"/>
                      <a:pt x="34" y="28"/>
                      <a:pt x="33" y="28"/>
                    </a:cubicBezTo>
                    <a:cubicBezTo>
                      <a:pt x="30" y="28"/>
                      <a:pt x="28" y="31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19" y="40"/>
                      <a:pt x="13" y="46"/>
                      <a:pt x="3" y="51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38" name="Picture 300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9538" y="6030913"/>
                <a:ext cx="47625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301"/>
              <p:cNvSpPr>
                <a:spLocks noEditPoints="1"/>
              </p:cNvSpPr>
              <p:nvPr/>
            </p:nvSpPr>
            <p:spPr bwMode="auto">
              <a:xfrm>
                <a:off x="7729538" y="6026150"/>
                <a:ext cx="61913" cy="52388"/>
              </a:xfrm>
              <a:custGeom>
                <a:avLst/>
                <a:gdLst>
                  <a:gd name="T0" fmla="*/ 122 w 122"/>
                  <a:gd name="T1" fmla="*/ 102 h 102"/>
                  <a:gd name="T2" fmla="*/ 77 w 122"/>
                  <a:gd name="T3" fmla="*/ 19 h 102"/>
                  <a:gd name="T4" fmla="*/ 77 w 122"/>
                  <a:gd name="T5" fmla="*/ 19 h 102"/>
                  <a:gd name="T6" fmla="*/ 77 w 122"/>
                  <a:gd name="T7" fmla="*/ 19 h 102"/>
                  <a:gd name="T8" fmla="*/ 77 w 122"/>
                  <a:gd name="T9" fmla="*/ 19 h 102"/>
                  <a:gd name="T10" fmla="*/ 12 w 122"/>
                  <a:gd name="T11" fmla="*/ 82 h 102"/>
                  <a:gd name="T12" fmla="*/ 12 w 122"/>
                  <a:gd name="T13" fmla="*/ 82 h 102"/>
                  <a:gd name="T14" fmla="*/ 12 w 122"/>
                  <a:gd name="T15" fmla="*/ 82 h 102"/>
                  <a:gd name="T16" fmla="*/ 12 w 122"/>
                  <a:gd name="T17" fmla="*/ 82 h 102"/>
                  <a:gd name="T18" fmla="*/ 12 w 122"/>
                  <a:gd name="T19" fmla="*/ 82 h 102"/>
                  <a:gd name="T20" fmla="*/ 12 w 122"/>
                  <a:gd name="T21" fmla="*/ 83 h 102"/>
                  <a:gd name="T22" fmla="*/ 1 w 122"/>
                  <a:gd name="T23" fmla="*/ 85 h 102"/>
                  <a:gd name="T24" fmla="*/ 50 w 122"/>
                  <a:gd name="T25" fmla="*/ 30 h 102"/>
                  <a:gd name="T26" fmla="*/ 82 w 122"/>
                  <a:gd name="T27" fmla="*/ 0 h 102"/>
                  <a:gd name="T28" fmla="*/ 93 w 122"/>
                  <a:gd name="T29" fmla="*/ 18 h 102"/>
                  <a:gd name="T30" fmla="*/ 122 w 122"/>
                  <a:gd name="T31" fmla="*/ 102 h 102"/>
                  <a:gd name="T32" fmla="*/ 0 w 122"/>
                  <a:gd name="T33" fmla="*/ 85 h 102"/>
                  <a:gd name="T34" fmla="*/ 0 w 122"/>
                  <a:gd name="T35" fmla="*/ 85 h 102"/>
                  <a:gd name="T36" fmla="*/ 1 w 122"/>
                  <a:gd name="T37" fmla="*/ 85 h 102"/>
                  <a:gd name="T38" fmla="*/ 0 w 122"/>
                  <a:gd name="T39" fmla="*/ 8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" h="102">
                    <a:moveTo>
                      <a:pt x="122" y="102"/>
                    </a:moveTo>
                    <a:cubicBezTo>
                      <a:pt x="80" y="76"/>
                      <a:pt x="77" y="20"/>
                      <a:pt x="77" y="19"/>
                    </a:cubicBezTo>
                    <a:lnTo>
                      <a:pt x="77" y="19"/>
                    </a:lnTo>
                    <a:lnTo>
                      <a:pt x="77" y="19"/>
                    </a:lnTo>
                    <a:lnTo>
                      <a:pt x="77" y="19"/>
                    </a:lnTo>
                    <a:cubicBezTo>
                      <a:pt x="77" y="19"/>
                      <a:pt x="36" y="70"/>
                      <a:pt x="12" y="82"/>
                    </a:cubicBezTo>
                    <a:cubicBezTo>
                      <a:pt x="12" y="82"/>
                      <a:pt x="12" y="82"/>
                      <a:pt x="12" y="82"/>
                    </a:cubicBezTo>
                    <a:lnTo>
                      <a:pt x="12" y="82"/>
                    </a:ln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2" y="82"/>
                      <a:pt x="12" y="83"/>
                      <a:pt x="12" y="83"/>
                    </a:cubicBezTo>
                    <a:cubicBezTo>
                      <a:pt x="9" y="84"/>
                      <a:pt x="5" y="85"/>
                      <a:pt x="1" y="85"/>
                    </a:cubicBezTo>
                    <a:cubicBezTo>
                      <a:pt x="12" y="83"/>
                      <a:pt x="46" y="53"/>
                      <a:pt x="50" y="30"/>
                    </a:cubicBezTo>
                    <a:cubicBezTo>
                      <a:pt x="52" y="15"/>
                      <a:pt x="70" y="0"/>
                      <a:pt x="82" y="0"/>
                    </a:cubicBezTo>
                    <a:cubicBezTo>
                      <a:pt x="89" y="0"/>
                      <a:pt x="94" y="5"/>
                      <a:pt x="93" y="18"/>
                    </a:cubicBezTo>
                    <a:cubicBezTo>
                      <a:pt x="91" y="52"/>
                      <a:pt x="121" y="101"/>
                      <a:pt x="122" y="102"/>
                    </a:cubicBezTo>
                    <a:close/>
                    <a:moveTo>
                      <a:pt x="0" y="85"/>
                    </a:moveTo>
                    <a:lnTo>
                      <a:pt x="0" y="85"/>
                    </a:lnTo>
                    <a:cubicBezTo>
                      <a:pt x="0" y="85"/>
                      <a:pt x="0" y="85"/>
                      <a:pt x="1" y="85"/>
                    </a:cubicBezTo>
                    <a:cubicBezTo>
                      <a:pt x="0" y="85"/>
                      <a:pt x="0" y="85"/>
                      <a:pt x="0" y="85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302"/>
              <p:cNvSpPr>
                <a:spLocks/>
              </p:cNvSpPr>
              <p:nvPr/>
            </p:nvSpPr>
            <p:spPr bwMode="auto">
              <a:xfrm>
                <a:off x="7110413" y="5397500"/>
                <a:ext cx="412750" cy="706438"/>
              </a:xfrm>
              <a:custGeom>
                <a:avLst/>
                <a:gdLst>
                  <a:gd name="T0" fmla="*/ 376 w 805"/>
                  <a:gd name="T1" fmla="*/ 1312 h 1377"/>
                  <a:gd name="T2" fmla="*/ 399 w 805"/>
                  <a:gd name="T3" fmla="*/ 1325 h 1377"/>
                  <a:gd name="T4" fmla="*/ 475 w 805"/>
                  <a:gd name="T5" fmla="*/ 1337 h 1377"/>
                  <a:gd name="T6" fmla="*/ 553 w 805"/>
                  <a:gd name="T7" fmla="*/ 1235 h 1377"/>
                  <a:gd name="T8" fmla="*/ 622 w 805"/>
                  <a:gd name="T9" fmla="*/ 1293 h 1377"/>
                  <a:gd name="T10" fmla="*/ 741 w 805"/>
                  <a:gd name="T11" fmla="*/ 1226 h 1377"/>
                  <a:gd name="T12" fmla="*/ 709 w 805"/>
                  <a:gd name="T13" fmla="*/ 1129 h 1377"/>
                  <a:gd name="T14" fmla="*/ 756 w 805"/>
                  <a:gd name="T15" fmla="*/ 244 h 1377"/>
                  <a:gd name="T16" fmla="*/ 23 w 805"/>
                  <a:gd name="T17" fmla="*/ 106 h 1377"/>
                  <a:gd name="T18" fmla="*/ 53 w 805"/>
                  <a:gd name="T19" fmla="*/ 859 h 1377"/>
                  <a:gd name="T20" fmla="*/ 26 w 805"/>
                  <a:gd name="T21" fmla="*/ 1266 h 1377"/>
                  <a:gd name="T22" fmla="*/ 117 w 805"/>
                  <a:gd name="T23" fmla="*/ 1325 h 1377"/>
                  <a:gd name="T24" fmla="*/ 140 w 805"/>
                  <a:gd name="T25" fmla="*/ 1285 h 1377"/>
                  <a:gd name="T26" fmla="*/ 226 w 805"/>
                  <a:gd name="T27" fmla="*/ 1335 h 1377"/>
                  <a:gd name="T28" fmla="*/ 279 w 805"/>
                  <a:gd name="T29" fmla="*/ 1299 h 1377"/>
                  <a:gd name="T30" fmla="*/ 376 w 805"/>
                  <a:gd name="T31" fmla="*/ 1312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5" h="1377">
                    <a:moveTo>
                      <a:pt x="376" y="1312"/>
                    </a:moveTo>
                    <a:cubicBezTo>
                      <a:pt x="382" y="1307"/>
                      <a:pt x="386" y="1316"/>
                      <a:pt x="399" y="1325"/>
                    </a:cubicBezTo>
                    <a:cubicBezTo>
                      <a:pt x="411" y="1334"/>
                      <a:pt x="433" y="1343"/>
                      <a:pt x="475" y="1337"/>
                    </a:cubicBezTo>
                    <a:cubicBezTo>
                      <a:pt x="556" y="1325"/>
                      <a:pt x="553" y="1235"/>
                      <a:pt x="553" y="1235"/>
                    </a:cubicBezTo>
                    <a:cubicBezTo>
                      <a:pt x="553" y="1235"/>
                      <a:pt x="597" y="1282"/>
                      <a:pt x="622" y="1293"/>
                    </a:cubicBezTo>
                    <a:cubicBezTo>
                      <a:pt x="647" y="1304"/>
                      <a:pt x="724" y="1271"/>
                      <a:pt x="741" y="1226"/>
                    </a:cubicBezTo>
                    <a:cubicBezTo>
                      <a:pt x="758" y="1181"/>
                      <a:pt x="709" y="1129"/>
                      <a:pt x="709" y="1129"/>
                    </a:cubicBezTo>
                    <a:cubicBezTo>
                      <a:pt x="805" y="819"/>
                      <a:pt x="756" y="244"/>
                      <a:pt x="756" y="244"/>
                    </a:cubicBezTo>
                    <a:cubicBezTo>
                      <a:pt x="578" y="0"/>
                      <a:pt x="23" y="106"/>
                      <a:pt x="23" y="106"/>
                    </a:cubicBezTo>
                    <a:lnTo>
                      <a:pt x="53" y="859"/>
                    </a:lnTo>
                    <a:cubicBezTo>
                      <a:pt x="53" y="859"/>
                      <a:pt x="52" y="1193"/>
                      <a:pt x="26" y="1266"/>
                    </a:cubicBezTo>
                    <a:cubicBezTo>
                      <a:pt x="0" y="1339"/>
                      <a:pt x="91" y="1348"/>
                      <a:pt x="117" y="1325"/>
                    </a:cubicBezTo>
                    <a:cubicBezTo>
                      <a:pt x="144" y="1303"/>
                      <a:pt x="140" y="1285"/>
                      <a:pt x="140" y="1285"/>
                    </a:cubicBezTo>
                    <a:cubicBezTo>
                      <a:pt x="140" y="1285"/>
                      <a:pt x="179" y="1349"/>
                      <a:pt x="226" y="1335"/>
                    </a:cubicBezTo>
                    <a:cubicBezTo>
                      <a:pt x="273" y="1321"/>
                      <a:pt x="279" y="1299"/>
                      <a:pt x="279" y="1299"/>
                    </a:cubicBezTo>
                    <a:cubicBezTo>
                      <a:pt x="279" y="1299"/>
                      <a:pt x="289" y="1377"/>
                      <a:pt x="376" y="1312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303"/>
              <p:cNvSpPr>
                <a:spLocks/>
              </p:cNvSpPr>
              <p:nvPr/>
            </p:nvSpPr>
            <p:spPr bwMode="auto">
              <a:xfrm>
                <a:off x="7129463" y="5624513"/>
                <a:ext cx="3175" cy="80963"/>
              </a:xfrm>
              <a:custGeom>
                <a:avLst/>
                <a:gdLst>
                  <a:gd name="T0" fmla="*/ 2 w 2"/>
                  <a:gd name="T1" fmla="*/ 51 h 51"/>
                  <a:gd name="T2" fmla="*/ 0 w 2"/>
                  <a:gd name="T3" fmla="*/ 0 h 51"/>
                  <a:gd name="T4" fmla="*/ 0 w 2"/>
                  <a:gd name="T5" fmla="*/ 0 h 51"/>
                  <a:gd name="T6" fmla="*/ 2 w 2"/>
                  <a:gd name="T7" fmla="*/ 51 h 51"/>
                  <a:gd name="T8" fmla="*/ 2 w 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1">
                    <a:moveTo>
                      <a:pt x="2" y="5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304"/>
              <p:cNvSpPr>
                <a:spLocks/>
              </p:cNvSpPr>
              <p:nvPr/>
            </p:nvSpPr>
            <p:spPr bwMode="auto">
              <a:xfrm>
                <a:off x="7129463" y="5624513"/>
                <a:ext cx="371475" cy="166688"/>
              </a:xfrm>
              <a:custGeom>
                <a:avLst/>
                <a:gdLst>
                  <a:gd name="T0" fmla="*/ 649 w 725"/>
                  <a:gd name="T1" fmla="*/ 326 h 326"/>
                  <a:gd name="T2" fmla="*/ 484 w 725"/>
                  <a:gd name="T3" fmla="*/ 267 h 326"/>
                  <a:gd name="T4" fmla="*/ 147 w 725"/>
                  <a:gd name="T5" fmla="*/ 121 h 326"/>
                  <a:gd name="T6" fmla="*/ 109 w 725"/>
                  <a:gd name="T7" fmla="*/ 118 h 326"/>
                  <a:gd name="T8" fmla="*/ 7 w 725"/>
                  <a:gd name="T9" fmla="*/ 159 h 326"/>
                  <a:gd name="T10" fmla="*/ 0 w 725"/>
                  <a:gd name="T11" fmla="*/ 0 h 326"/>
                  <a:gd name="T12" fmla="*/ 7 w 725"/>
                  <a:gd name="T13" fmla="*/ 2 h 326"/>
                  <a:gd name="T14" fmla="*/ 7 w 725"/>
                  <a:gd name="T15" fmla="*/ 2 h 326"/>
                  <a:gd name="T16" fmla="*/ 8 w 725"/>
                  <a:gd name="T17" fmla="*/ 3 h 326"/>
                  <a:gd name="T18" fmla="*/ 8 w 725"/>
                  <a:gd name="T19" fmla="*/ 3 h 326"/>
                  <a:gd name="T20" fmla="*/ 8 w 725"/>
                  <a:gd name="T21" fmla="*/ 3 h 326"/>
                  <a:gd name="T22" fmla="*/ 9 w 725"/>
                  <a:gd name="T23" fmla="*/ 3 h 326"/>
                  <a:gd name="T24" fmla="*/ 9 w 725"/>
                  <a:gd name="T25" fmla="*/ 3 h 326"/>
                  <a:gd name="T26" fmla="*/ 31 w 725"/>
                  <a:gd name="T27" fmla="*/ 12 h 326"/>
                  <a:gd name="T28" fmla="*/ 31 w 725"/>
                  <a:gd name="T29" fmla="*/ 12 h 326"/>
                  <a:gd name="T30" fmla="*/ 32 w 725"/>
                  <a:gd name="T31" fmla="*/ 12 h 326"/>
                  <a:gd name="T32" fmla="*/ 33 w 725"/>
                  <a:gd name="T33" fmla="*/ 12 h 326"/>
                  <a:gd name="T34" fmla="*/ 33 w 725"/>
                  <a:gd name="T35" fmla="*/ 12 h 326"/>
                  <a:gd name="T36" fmla="*/ 34 w 725"/>
                  <a:gd name="T37" fmla="*/ 13 h 326"/>
                  <a:gd name="T38" fmla="*/ 34 w 725"/>
                  <a:gd name="T39" fmla="*/ 13 h 326"/>
                  <a:gd name="T40" fmla="*/ 46 w 725"/>
                  <a:gd name="T41" fmla="*/ 17 h 326"/>
                  <a:gd name="T42" fmla="*/ 46 w 725"/>
                  <a:gd name="T43" fmla="*/ 17 h 326"/>
                  <a:gd name="T44" fmla="*/ 725 w 725"/>
                  <a:gd name="T45" fmla="*/ 265 h 326"/>
                  <a:gd name="T46" fmla="*/ 649 w 725"/>
                  <a:gd name="T47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5" h="326">
                    <a:moveTo>
                      <a:pt x="649" y="326"/>
                    </a:moveTo>
                    <a:cubicBezTo>
                      <a:pt x="601" y="326"/>
                      <a:pt x="540" y="297"/>
                      <a:pt x="484" y="267"/>
                    </a:cubicBezTo>
                    <a:cubicBezTo>
                      <a:pt x="367" y="204"/>
                      <a:pt x="297" y="146"/>
                      <a:pt x="147" y="121"/>
                    </a:cubicBezTo>
                    <a:cubicBezTo>
                      <a:pt x="133" y="119"/>
                      <a:pt x="120" y="118"/>
                      <a:pt x="109" y="118"/>
                    </a:cubicBezTo>
                    <a:cubicBezTo>
                      <a:pt x="53" y="118"/>
                      <a:pt x="32" y="145"/>
                      <a:pt x="7" y="159"/>
                    </a:cubicBezTo>
                    <a:lnTo>
                      <a:pt x="0" y="0"/>
                    </a:lnTo>
                    <a:cubicBezTo>
                      <a:pt x="2" y="0"/>
                      <a:pt x="5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9" y="3"/>
                    </a:lnTo>
                    <a:cubicBezTo>
                      <a:pt x="9" y="3"/>
                      <a:pt x="9" y="3"/>
                      <a:pt x="9" y="3"/>
                    </a:cubicBezTo>
                    <a:cubicBezTo>
                      <a:pt x="16" y="6"/>
                      <a:pt x="24" y="9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3"/>
                      <a:pt x="34" y="13"/>
                      <a:pt x="34" y="13"/>
                    </a:cubicBezTo>
                    <a:lnTo>
                      <a:pt x="34" y="13"/>
                    </a:lnTo>
                    <a:cubicBezTo>
                      <a:pt x="38" y="14"/>
                      <a:pt x="42" y="16"/>
                      <a:pt x="46" y="17"/>
                    </a:cubicBezTo>
                    <a:lnTo>
                      <a:pt x="46" y="17"/>
                    </a:lnTo>
                    <a:cubicBezTo>
                      <a:pt x="230" y="84"/>
                      <a:pt x="536" y="248"/>
                      <a:pt x="725" y="265"/>
                    </a:cubicBezTo>
                    <a:cubicBezTo>
                      <a:pt x="713" y="310"/>
                      <a:pt x="684" y="326"/>
                      <a:pt x="649" y="326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43" name="Picture 305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7088" y="6048375"/>
                <a:ext cx="12700" cy="1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Freeform 306"/>
              <p:cNvSpPr>
                <a:spLocks/>
              </p:cNvSpPr>
              <p:nvPr/>
            </p:nvSpPr>
            <p:spPr bwMode="auto">
              <a:xfrm>
                <a:off x="7170738" y="6045200"/>
                <a:ext cx="28575" cy="31750"/>
              </a:xfrm>
              <a:custGeom>
                <a:avLst/>
                <a:gdLst>
                  <a:gd name="T0" fmla="*/ 0 w 55"/>
                  <a:gd name="T1" fmla="*/ 62 h 62"/>
                  <a:gd name="T2" fmla="*/ 17 w 55"/>
                  <a:gd name="T3" fmla="*/ 12 h 62"/>
                  <a:gd name="T4" fmla="*/ 27 w 55"/>
                  <a:gd name="T5" fmla="*/ 0 h 62"/>
                  <a:gd name="T6" fmla="*/ 54 w 55"/>
                  <a:gd name="T7" fmla="*/ 35 h 62"/>
                  <a:gd name="T8" fmla="*/ 52 w 55"/>
                  <a:gd name="T9" fmla="*/ 56 h 62"/>
                  <a:gd name="T10" fmla="*/ 23 w 55"/>
                  <a:gd name="T11" fmla="*/ 22 h 62"/>
                  <a:gd name="T12" fmla="*/ 23 w 55"/>
                  <a:gd name="T13" fmla="*/ 23 h 62"/>
                  <a:gd name="T14" fmla="*/ 23 w 55"/>
                  <a:gd name="T15" fmla="*/ 23 h 62"/>
                  <a:gd name="T16" fmla="*/ 23 w 55"/>
                  <a:gd name="T17" fmla="*/ 25 h 62"/>
                  <a:gd name="T18" fmla="*/ 0 w 55"/>
                  <a:gd name="T1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62">
                    <a:moveTo>
                      <a:pt x="0" y="62"/>
                    </a:moveTo>
                    <a:cubicBezTo>
                      <a:pt x="0" y="62"/>
                      <a:pt x="13" y="42"/>
                      <a:pt x="17" y="12"/>
                    </a:cubicBezTo>
                    <a:cubicBezTo>
                      <a:pt x="19" y="3"/>
                      <a:pt x="22" y="0"/>
                      <a:pt x="27" y="0"/>
                    </a:cubicBezTo>
                    <a:cubicBezTo>
                      <a:pt x="38" y="0"/>
                      <a:pt x="53" y="18"/>
                      <a:pt x="54" y="35"/>
                    </a:cubicBezTo>
                    <a:cubicBezTo>
                      <a:pt x="55" y="43"/>
                      <a:pt x="54" y="50"/>
                      <a:pt x="52" y="56"/>
                    </a:cubicBezTo>
                    <a:cubicBezTo>
                      <a:pt x="35" y="41"/>
                      <a:pt x="23" y="22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4"/>
                      <a:pt x="23" y="25"/>
                    </a:cubicBezTo>
                    <a:cubicBezTo>
                      <a:pt x="23" y="31"/>
                      <a:pt x="20" y="45"/>
                      <a:pt x="0" y="62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307"/>
              <p:cNvSpPr>
                <a:spLocks/>
              </p:cNvSpPr>
              <p:nvPr/>
            </p:nvSpPr>
            <p:spPr bwMode="auto">
              <a:xfrm>
                <a:off x="7240588" y="6051550"/>
                <a:ext cx="26988" cy="31750"/>
              </a:xfrm>
              <a:custGeom>
                <a:avLst/>
                <a:gdLst>
                  <a:gd name="T0" fmla="*/ 51 w 51"/>
                  <a:gd name="T1" fmla="*/ 61 h 61"/>
                  <a:gd name="T2" fmla="*/ 25 w 51"/>
                  <a:gd name="T3" fmla="*/ 24 h 61"/>
                  <a:gd name="T4" fmla="*/ 0 w 51"/>
                  <a:gd name="T5" fmla="*/ 48 h 61"/>
                  <a:gd name="T6" fmla="*/ 25 w 51"/>
                  <a:gd name="T7" fmla="*/ 4 h 61"/>
                  <a:gd name="T8" fmla="*/ 32 w 51"/>
                  <a:gd name="T9" fmla="*/ 0 h 61"/>
                  <a:gd name="T10" fmla="*/ 43 w 51"/>
                  <a:gd name="T11" fmla="*/ 31 h 61"/>
                  <a:gd name="T12" fmla="*/ 51 w 51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1">
                    <a:moveTo>
                      <a:pt x="51" y="61"/>
                    </a:moveTo>
                    <a:cubicBezTo>
                      <a:pt x="29" y="53"/>
                      <a:pt x="25" y="24"/>
                      <a:pt x="25" y="24"/>
                    </a:cubicBezTo>
                    <a:cubicBezTo>
                      <a:pt x="25" y="24"/>
                      <a:pt x="22" y="36"/>
                      <a:pt x="0" y="48"/>
                    </a:cubicBezTo>
                    <a:cubicBezTo>
                      <a:pt x="0" y="48"/>
                      <a:pt x="13" y="15"/>
                      <a:pt x="25" y="4"/>
                    </a:cubicBezTo>
                    <a:cubicBezTo>
                      <a:pt x="27" y="1"/>
                      <a:pt x="30" y="0"/>
                      <a:pt x="32" y="0"/>
                    </a:cubicBezTo>
                    <a:cubicBezTo>
                      <a:pt x="40" y="0"/>
                      <a:pt x="45" y="13"/>
                      <a:pt x="43" y="31"/>
                    </a:cubicBezTo>
                    <a:cubicBezTo>
                      <a:pt x="42" y="42"/>
                      <a:pt x="47" y="52"/>
                      <a:pt x="51" y="61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308"/>
              <p:cNvSpPr>
                <a:spLocks/>
              </p:cNvSpPr>
              <p:nvPr/>
            </p:nvSpPr>
            <p:spPr bwMode="auto">
              <a:xfrm>
                <a:off x="7291388" y="6054725"/>
                <a:ext cx="30163" cy="25400"/>
              </a:xfrm>
              <a:custGeom>
                <a:avLst/>
                <a:gdLst>
                  <a:gd name="T0" fmla="*/ 58 w 58"/>
                  <a:gd name="T1" fmla="*/ 50 h 50"/>
                  <a:gd name="T2" fmla="*/ 26 w 58"/>
                  <a:gd name="T3" fmla="*/ 28 h 50"/>
                  <a:gd name="T4" fmla="*/ 23 w 58"/>
                  <a:gd name="T5" fmla="*/ 30 h 50"/>
                  <a:gd name="T6" fmla="*/ 0 w 58"/>
                  <a:gd name="T7" fmla="*/ 44 h 50"/>
                  <a:gd name="T8" fmla="*/ 19 w 58"/>
                  <a:gd name="T9" fmla="*/ 13 h 50"/>
                  <a:gd name="T10" fmla="*/ 45 w 58"/>
                  <a:gd name="T11" fmla="*/ 0 h 50"/>
                  <a:gd name="T12" fmla="*/ 55 w 58"/>
                  <a:gd name="T13" fmla="*/ 16 h 50"/>
                  <a:gd name="T14" fmla="*/ 58 w 58"/>
                  <a:gd name="T1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50">
                    <a:moveTo>
                      <a:pt x="58" y="50"/>
                    </a:moveTo>
                    <a:cubicBezTo>
                      <a:pt x="39" y="41"/>
                      <a:pt x="33" y="28"/>
                      <a:pt x="26" y="28"/>
                    </a:cubicBezTo>
                    <a:cubicBezTo>
                      <a:pt x="25" y="28"/>
                      <a:pt x="24" y="29"/>
                      <a:pt x="23" y="30"/>
                    </a:cubicBezTo>
                    <a:cubicBezTo>
                      <a:pt x="14" y="36"/>
                      <a:pt x="7" y="41"/>
                      <a:pt x="0" y="44"/>
                    </a:cubicBezTo>
                    <a:cubicBezTo>
                      <a:pt x="1" y="43"/>
                      <a:pt x="12" y="23"/>
                      <a:pt x="19" y="13"/>
                    </a:cubicBezTo>
                    <a:cubicBezTo>
                      <a:pt x="23" y="7"/>
                      <a:pt x="36" y="0"/>
                      <a:pt x="45" y="0"/>
                    </a:cubicBezTo>
                    <a:cubicBezTo>
                      <a:pt x="52" y="0"/>
                      <a:pt x="57" y="4"/>
                      <a:pt x="55" y="16"/>
                    </a:cubicBezTo>
                    <a:cubicBezTo>
                      <a:pt x="52" y="31"/>
                      <a:pt x="56" y="42"/>
                      <a:pt x="58" y="50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47" name="Picture 309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638" y="6024563"/>
                <a:ext cx="50800" cy="42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Freeform 310"/>
              <p:cNvSpPr>
                <a:spLocks noEditPoints="1"/>
              </p:cNvSpPr>
              <p:nvPr/>
            </p:nvSpPr>
            <p:spPr bwMode="auto">
              <a:xfrm>
                <a:off x="7373938" y="6021388"/>
                <a:ext cx="61913" cy="53975"/>
              </a:xfrm>
              <a:custGeom>
                <a:avLst/>
                <a:gdLst>
                  <a:gd name="T0" fmla="*/ 0 w 121"/>
                  <a:gd name="T1" fmla="*/ 105 h 105"/>
                  <a:gd name="T2" fmla="*/ 23 w 121"/>
                  <a:gd name="T3" fmla="*/ 19 h 105"/>
                  <a:gd name="T4" fmla="*/ 34 w 121"/>
                  <a:gd name="T5" fmla="*/ 0 h 105"/>
                  <a:gd name="T6" fmla="*/ 67 w 121"/>
                  <a:gd name="T7" fmla="*/ 28 h 105"/>
                  <a:gd name="T8" fmla="*/ 120 w 121"/>
                  <a:gd name="T9" fmla="*/ 79 h 105"/>
                  <a:gd name="T10" fmla="*/ 109 w 121"/>
                  <a:gd name="T11" fmla="*/ 78 h 105"/>
                  <a:gd name="T12" fmla="*/ 108 w 121"/>
                  <a:gd name="T13" fmla="*/ 77 h 105"/>
                  <a:gd name="T14" fmla="*/ 108 w 121"/>
                  <a:gd name="T15" fmla="*/ 77 h 105"/>
                  <a:gd name="T16" fmla="*/ 39 w 121"/>
                  <a:gd name="T17" fmla="*/ 19 h 105"/>
                  <a:gd name="T18" fmla="*/ 39 w 121"/>
                  <a:gd name="T19" fmla="*/ 19 h 105"/>
                  <a:gd name="T20" fmla="*/ 39 w 121"/>
                  <a:gd name="T21" fmla="*/ 19 h 105"/>
                  <a:gd name="T22" fmla="*/ 38 w 121"/>
                  <a:gd name="T23" fmla="*/ 37 h 105"/>
                  <a:gd name="T24" fmla="*/ 0 w 121"/>
                  <a:gd name="T25" fmla="*/ 105 h 105"/>
                  <a:gd name="T26" fmla="*/ 121 w 121"/>
                  <a:gd name="T27" fmla="*/ 79 h 105"/>
                  <a:gd name="T28" fmla="*/ 120 w 121"/>
                  <a:gd name="T29" fmla="*/ 79 h 105"/>
                  <a:gd name="T30" fmla="*/ 121 w 121"/>
                  <a:gd name="T31" fmla="*/ 79 h 105"/>
                  <a:gd name="T32" fmla="*/ 121 w 121"/>
                  <a:gd name="T33" fmla="*/ 79 h 105"/>
                  <a:gd name="T34" fmla="*/ 121 w 121"/>
                  <a:gd name="T3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1" h="105">
                    <a:moveTo>
                      <a:pt x="0" y="105"/>
                    </a:moveTo>
                    <a:cubicBezTo>
                      <a:pt x="1" y="104"/>
                      <a:pt x="27" y="53"/>
                      <a:pt x="23" y="19"/>
                    </a:cubicBezTo>
                    <a:cubicBezTo>
                      <a:pt x="21" y="5"/>
                      <a:pt x="26" y="0"/>
                      <a:pt x="34" y="0"/>
                    </a:cubicBezTo>
                    <a:cubicBezTo>
                      <a:pt x="46" y="0"/>
                      <a:pt x="64" y="14"/>
                      <a:pt x="67" y="28"/>
                    </a:cubicBezTo>
                    <a:cubicBezTo>
                      <a:pt x="72" y="51"/>
                      <a:pt x="109" y="78"/>
                      <a:pt x="120" y="79"/>
                    </a:cubicBezTo>
                    <a:cubicBezTo>
                      <a:pt x="116" y="79"/>
                      <a:pt x="112" y="79"/>
                      <a:pt x="109" y="78"/>
                    </a:cubicBezTo>
                    <a:cubicBezTo>
                      <a:pt x="109" y="78"/>
                      <a:pt x="109" y="77"/>
                      <a:pt x="108" y="77"/>
                    </a:cubicBezTo>
                    <a:lnTo>
                      <a:pt x="108" y="77"/>
                    </a:lnTo>
                    <a:cubicBezTo>
                      <a:pt x="83" y="66"/>
                      <a:pt x="39" y="19"/>
                      <a:pt x="39" y="19"/>
                    </a:cubicBezTo>
                    <a:lnTo>
                      <a:pt x="39" y="19"/>
                    </a:ln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40" y="27"/>
                      <a:pt x="38" y="37"/>
                    </a:cubicBezTo>
                    <a:cubicBezTo>
                      <a:pt x="35" y="57"/>
                      <a:pt x="26" y="87"/>
                      <a:pt x="0" y="105"/>
                    </a:cubicBezTo>
                    <a:moveTo>
                      <a:pt x="121" y="79"/>
                    </a:moveTo>
                    <a:cubicBezTo>
                      <a:pt x="120" y="79"/>
                      <a:pt x="120" y="79"/>
                      <a:pt x="120" y="79"/>
                    </a:cubicBezTo>
                    <a:lnTo>
                      <a:pt x="121" y="79"/>
                    </a:lnTo>
                    <a:lnTo>
                      <a:pt x="121" y="79"/>
                    </a:lnTo>
                    <a:cubicBezTo>
                      <a:pt x="121" y="79"/>
                      <a:pt x="121" y="79"/>
                      <a:pt x="121" y="79"/>
                    </a:cubicBezTo>
                    <a:close/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311"/>
              <p:cNvSpPr>
                <a:spLocks/>
              </p:cNvSpPr>
              <p:nvPr/>
            </p:nvSpPr>
            <p:spPr bwMode="auto">
              <a:xfrm>
                <a:off x="7042150" y="5167313"/>
                <a:ext cx="1071563" cy="603250"/>
              </a:xfrm>
              <a:custGeom>
                <a:avLst/>
                <a:gdLst>
                  <a:gd name="T0" fmla="*/ 1858 w 2090"/>
                  <a:gd name="T1" fmla="*/ 31 h 1175"/>
                  <a:gd name="T2" fmla="*/ 1832 w 2090"/>
                  <a:gd name="T3" fmla="*/ 235 h 1175"/>
                  <a:gd name="T4" fmla="*/ 817 w 2090"/>
                  <a:gd name="T5" fmla="*/ 219 h 1175"/>
                  <a:gd name="T6" fmla="*/ 221 w 2090"/>
                  <a:gd name="T7" fmla="*/ 373 h 1175"/>
                  <a:gd name="T8" fmla="*/ 216 w 2090"/>
                  <a:gd name="T9" fmla="*/ 167 h 1175"/>
                  <a:gd name="T10" fmla="*/ 24 w 2090"/>
                  <a:gd name="T11" fmla="*/ 518 h 1175"/>
                  <a:gd name="T12" fmla="*/ 203 w 2090"/>
                  <a:gd name="T13" fmla="*/ 903 h 1175"/>
                  <a:gd name="T14" fmla="*/ 951 w 2090"/>
                  <a:gd name="T15" fmla="*/ 1156 h 1175"/>
                  <a:gd name="T16" fmla="*/ 1484 w 2090"/>
                  <a:gd name="T17" fmla="*/ 766 h 1175"/>
                  <a:gd name="T18" fmla="*/ 2059 w 2090"/>
                  <a:gd name="T19" fmla="*/ 613 h 1175"/>
                  <a:gd name="T20" fmla="*/ 1858 w 2090"/>
                  <a:gd name="T21" fmla="*/ 31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0" h="1175">
                    <a:moveTo>
                      <a:pt x="1858" y="31"/>
                    </a:moveTo>
                    <a:lnTo>
                      <a:pt x="1832" y="235"/>
                    </a:lnTo>
                    <a:cubicBezTo>
                      <a:pt x="1832" y="235"/>
                      <a:pt x="1284" y="257"/>
                      <a:pt x="817" y="219"/>
                    </a:cubicBezTo>
                    <a:cubicBezTo>
                      <a:pt x="350" y="182"/>
                      <a:pt x="221" y="373"/>
                      <a:pt x="221" y="373"/>
                    </a:cubicBezTo>
                    <a:lnTo>
                      <a:pt x="216" y="167"/>
                    </a:lnTo>
                    <a:cubicBezTo>
                      <a:pt x="216" y="167"/>
                      <a:pt x="34" y="346"/>
                      <a:pt x="24" y="518"/>
                    </a:cubicBezTo>
                    <a:cubicBezTo>
                      <a:pt x="14" y="690"/>
                      <a:pt x="0" y="832"/>
                      <a:pt x="203" y="903"/>
                    </a:cubicBezTo>
                    <a:cubicBezTo>
                      <a:pt x="405" y="974"/>
                      <a:pt x="769" y="1175"/>
                      <a:pt x="951" y="1156"/>
                    </a:cubicBezTo>
                    <a:cubicBezTo>
                      <a:pt x="1238" y="1125"/>
                      <a:pt x="1363" y="877"/>
                      <a:pt x="1484" y="766"/>
                    </a:cubicBezTo>
                    <a:cubicBezTo>
                      <a:pt x="1606" y="654"/>
                      <a:pt x="2029" y="734"/>
                      <a:pt x="2059" y="613"/>
                    </a:cubicBezTo>
                    <a:cubicBezTo>
                      <a:pt x="2090" y="491"/>
                      <a:pt x="1945" y="0"/>
                      <a:pt x="1858" y="31"/>
                    </a:cubicBezTo>
                  </a:path>
                </a:pathLst>
              </a:custGeom>
              <a:solidFill>
                <a:srgbClr val="60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312"/>
              <p:cNvSpPr>
                <a:spLocks/>
              </p:cNvSpPr>
              <p:nvPr/>
            </p:nvSpPr>
            <p:spPr bwMode="auto">
              <a:xfrm>
                <a:off x="7151688" y="5354638"/>
                <a:ext cx="4763" cy="6350"/>
              </a:xfrm>
              <a:custGeom>
                <a:avLst/>
                <a:gdLst>
                  <a:gd name="T0" fmla="*/ 3 w 8"/>
                  <a:gd name="T1" fmla="*/ 12 h 12"/>
                  <a:gd name="T2" fmla="*/ 8 w 8"/>
                  <a:gd name="T3" fmla="*/ 0 h 12"/>
                  <a:gd name="T4" fmla="*/ 8 w 8"/>
                  <a:gd name="T5" fmla="*/ 9 h 12"/>
                  <a:gd name="T6" fmla="*/ 3 w 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3" y="12"/>
                    </a:moveTo>
                    <a:cubicBezTo>
                      <a:pt x="0" y="12"/>
                      <a:pt x="2" y="7"/>
                      <a:pt x="8" y="0"/>
                    </a:cubicBezTo>
                    <a:lnTo>
                      <a:pt x="8" y="9"/>
                    </a:lnTo>
                    <a:cubicBezTo>
                      <a:pt x="5" y="11"/>
                      <a:pt x="4" y="12"/>
                      <a:pt x="3" y="12"/>
                    </a:cubicBezTo>
                  </a:path>
                </a:pathLst>
              </a:custGeom>
              <a:solidFill>
                <a:srgbClr val="4DB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313"/>
              <p:cNvSpPr>
                <a:spLocks/>
              </p:cNvSpPr>
              <p:nvPr/>
            </p:nvSpPr>
            <p:spPr bwMode="auto">
              <a:xfrm>
                <a:off x="7615238" y="5186363"/>
                <a:ext cx="417513" cy="192088"/>
              </a:xfrm>
              <a:custGeom>
                <a:avLst/>
                <a:gdLst>
                  <a:gd name="T0" fmla="*/ 41 w 815"/>
                  <a:gd name="T1" fmla="*/ 373 h 373"/>
                  <a:gd name="T2" fmla="*/ 0 w 815"/>
                  <a:gd name="T3" fmla="*/ 372 h 373"/>
                  <a:gd name="T4" fmla="*/ 716 w 815"/>
                  <a:gd name="T5" fmla="*/ 198 h 373"/>
                  <a:gd name="T6" fmla="*/ 716 w 815"/>
                  <a:gd name="T7" fmla="*/ 198 h 373"/>
                  <a:gd name="T8" fmla="*/ 716 w 815"/>
                  <a:gd name="T9" fmla="*/ 198 h 373"/>
                  <a:gd name="T10" fmla="*/ 716 w 815"/>
                  <a:gd name="T11" fmla="*/ 198 h 373"/>
                  <a:gd name="T12" fmla="*/ 716 w 815"/>
                  <a:gd name="T13" fmla="*/ 198 h 373"/>
                  <a:gd name="T14" fmla="*/ 716 w 815"/>
                  <a:gd name="T15" fmla="*/ 198 h 373"/>
                  <a:gd name="T16" fmla="*/ 743 w 815"/>
                  <a:gd name="T17" fmla="*/ 0 h 373"/>
                  <a:gd name="T18" fmla="*/ 804 w 815"/>
                  <a:gd name="T19" fmla="*/ 212 h 373"/>
                  <a:gd name="T20" fmla="*/ 698 w 815"/>
                  <a:gd name="T21" fmla="*/ 251 h 373"/>
                  <a:gd name="T22" fmla="*/ 41 w 815"/>
                  <a:gd name="T23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5" h="373">
                    <a:moveTo>
                      <a:pt x="41" y="373"/>
                    </a:moveTo>
                    <a:cubicBezTo>
                      <a:pt x="28" y="373"/>
                      <a:pt x="14" y="372"/>
                      <a:pt x="0" y="372"/>
                    </a:cubicBezTo>
                    <a:cubicBezTo>
                      <a:pt x="408" y="319"/>
                      <a:pt x="710" y="200"/>
                      <a:pt x="716" y="198"/>
                    </a:cubicBezTo>
                    <a:cubicBezTo>
                      <a:pt x="716" y="198"/>
                      <a:pt x="716" y="198"/>
                      <a:pt x="716" y="198"/>
                    </a:cubicBezTo>
                    <a:cubicBezTo>
                      <a:pt x="716" y="198"/>
                      <a:pt x="716" y="198"/>
                      <a:pt x="716" y="198"/>
                    </a:cubicBezTo>
                    <a:lnTo>
                      <a:pt x="716" y="198"/>
                    </a:lnTo>
                    <a:lnTo>
                      <a:pt x="716" y="198"/>
                    </a:lnTo>
                    <a:lnTo>
                      <a:pt x="716" y="198"/>
                    </a:lnTo>
                    <a:cubicBezTo>
                      <a:pt x="727" y="129"/>
                      <a:pt x="736" y="63"/>
                      <a:pt x="743" y="0"/>
                    </a:cubicBezTo>
                    <a:cubicBezTo>
                      <a:pt x="752" y="32"/>
                      <a:pt x="794" y="192"/>
                      <a:pt x="804" y="212"/>
                    </a:cubicBezTo>
                    <a:cubicBezTo>
                      <a:pt x="815" y="234"/>
                      <a:pt x="754" y="249"/>
                      <a:pt x="698" y="251"/>
                    </a:cubicBezTo>
                    <a:cubicBezTo>
                      <a:pt x="561" y="256"/>
                      <a:pt x="332" y="373"/>
                      <a:pt x="41" y="373"/>
                    </a:cubicBezTo>
                  </a:path>
                </a:pathLst>
              </a:custGeom>
              <a:solidFill>
                <a:srgbClr val="4DB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314"/>
              <p:cNvSpPr>
                <a:spLocks noEditPoints="1"/>
              </p:cNvSpPr>
              <p:nvPr/>
            </p:nvSpPr>
            <p:spPr bwMode="auto">
              <a:xfrm>
                <a:off x="7800975" y="5561013"/>
                <a:ext cx="3175" cy="1588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0 w 4"/>
                  <a:gd name="T5" fmla="*/ 3 h 3"/>
                  <a:gd name="T6" fmla="*/ 1 w 4"/>
                  <a:gd name="T7" fmla="*/ 3 h 3"/>
                  <a:gd name="T8" fmla="*/ 1 w 4"/>
                  <a:gd name="T9" fmla="*/ 3 h 3"/>
                  <a:gd name="T10" fmla="*/ 1 w 4"/>
                  <a:gd name="T11" fmla="*/ 3 h 3"/>
                  <a:gd name="T12" fmla="*/ 2 w 4"/>
                  <a:gd name="T13" fmla="*/ 2 h 3"/>
                  <a:gd name="T14" fmla="*/ 2 w 4"/>
                  <a:gd name="T15" fmla="*/ 2 h 3"/>
                  <a:gd name="T16" fmla="*/ 2 w 4"/>
                  <a:gd name="T17" fmla="*/ 2 h 3"/>
                  <a:gd name="T18" fmla="*/ 2 w 4"/>
                  <a:gd name="T19" fmla="*/ 2 h 3"/>
                  <a:gd name="T20" fmla="*/ 2 w 4"/>
                  <a:gd name="T21" fmla="*/ 1 h 3"/>
                  <a:gd name="T22" fmla="*/ 2 w 4"/>
                  <a:gd name="T23" fmla="*/ 2 h 3"/>
                  <a:gd name="T24" fmla="*/ 2 w 4"/>
                  <a:gd name="T25" fmla="*/ 1 h 3"/>
                  <a:gd name="T26" fmla="*/ 3 w 4"/>
                  <a:gd name="T27" fmla="*/ 1 h 3"/>
                  <a:gd name="T28" fmla="*/ 2 w 4"/>
                  <a:gd name="T29" fmla="*/ 1 h 3"/>
                  <a:gd name="T30" fmla="*/ 3 w 4"/>
                  <a:gd name="T31" fmla="*/ 1 h 3"/>
                  <a:gd name="T32" fmla="*/ 3 w 4"/>
                  <a:gd name="T33" fmla="*/ 1 h 3"/>
                  <a:gd name="T34" fmla="*/ 3 w 4"/>
                  <a:gd name="T35" fmla="*/ 1 h 3"/>
                  <a:gd name="T36" fmla="*/ 3 w 4"/>
                  <a:gd name="T37" fmla="*/ 0 h 3"/>
                  <a:gd name="T38" fmla="*/ 4 w 4"/>
                  <a:gd name="T39" fmla="*/ 0 h 3"/>
                  <a:gd name="T40" fmla="*/ 3 w 4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EC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315"/>
              <p:cNvSpPr>
                <a:spLocks/>
              </p:cNvSpPr>
              <p:nvPr/>
            </p:nvSpPr>
            <p:spPr bwMode="auto">
              <a:xfrm>
                <a:off x="7999413" y="5480050"/>
                <a:ext cx="100013" cy="39688"/>
              </a:xfrm>
              <a:custGeom>
                <a:avLst/>
                <a:gdLst>
                  <a:gd name="T0" fmla="*/ 0 w 193"/>
                  <a:gd name="T1" fmla="*/ 79 h 79"/>
                  <a:gd name="T2" fmla="*/ 0 w 193"/>
                  <a:gd name="T3" fmla="*/ 79 h 79"/>
                  <a:gd name="T4" fmla="*/ 192 w 193"/>
                  <a:gd name="T5" fmla="*/ 4 h 79"/>
                  <a:gd name="T6" fmla="*/ 193 w 193"/>
                  <a:gd name="T7" fmla="*/ 0 h 79"/>
                  <a:gd name="T8" fmla="*/ 192 w 193"/>
                  <a:gd name="T9" fmla="*/ 4 h 79"/>
                  <a:gd name="T10" fmla="*/ 0 w 193"/>
                  <a:gd name="T1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79">
                    <a:moveTo>
                      <a:pt x="0" y="79"/>
                    </a:moveTo>
                    <a:lnTo>
                      <a:pt x="0" y="79"/>
                    </a:lnTo>
                    <a:cubicBezTo>
                      <a:pt x="99" y="70"/>
                      <a:pt x="180" y="54"/>
                      <a:pt x="192" y="4"/>
                    </a:cubicBezTo>
                    <a:cubicBezTo>
                      <a:pt x="192" y="2"/>
                      <a:pt x="193" y="1"/>
                      <a:pt x="193" y="0"/>
                    </a:cubicBezTo>
                    <a:cubicBezTo>
                      <a:pt x="193" y="1"/>
                      <a:pt x="192" y="2"/>
                      <a:pt x="192" y="4"/>
                    </a:cubicBezTo>
                    <a:cubicBezTo>
                      <a:pt x="180" y="54"/>
                      <a:pt x="99" y="70"/>
                      <a:pt x="0" y="79"/>
                    </a:cubicBezTo>
                    <a:close/>
                  </a:path>
                </a:pathLst>
              </a:custGeom>
              <a:solidFill>
                <a:srgbClr val="C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316"/>
              <p:cNvSpPr>
                <a:spLocks/>
              </p:cNvSpPr>
              <p:nvPr/>
            </p:nvSpPr>
            <p:spPr bwMode="auto">
              <a:xfrm>
                <a:off x="7804150" y="5519738"/>
                <a:ext cx="195263" cy="41275"/>
              </a:xfrm>
              <a:custGeom>
                <a:avLst/>
                <a:gdLst>
                  <a:gd name="T0" fmla="*/ 0 w 383"/>
                  <a:gd name="T1" fmla="*/ 78 h 78"/>
                  <a:gd name="T2" fmla="*/ 0 w 383"/>
                  <a:gd name="T3" fmla="*/ 78 h 78"/>
                  <a:gd name="T4" fmla="*/ 383 w 383"/>
                  <a:gd name="T5" fmla="*/ 0 h 78"/>
                  <a:gd name="T6" fmla="*/ 383 w 383"/>
                  <a:gd name="T7" fmla="*/ 0 h 78"/>
                  <a:gd name="T8" fmla="*/ 0 w 383"/>
                  <a:gd name="T9" fmla="*/ 78 h 78"/>
                  <a:gd name="T10" fmla="*/ 0 w 383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78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71" y="13"/>
                      <a:pt x="244" y="13"/>
                      <a:pt x="383" y="0"/>
                    </a:cubicBezTo>
                    <a:lnTo>
                      <a:pt x="383" y="0"/>
                    </a:lnTo>
                    <a:cubicBezTo>
                      <a:pt x="244" y="13"/>
                      <a:pt x="71" y="13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lose/>
                  </a:path>
                </a:pathLst>
              </a:custGeom>
              <a:solidFill>
                <a:srgbClr val="CEC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317"/>
              <p:cNvSpPr>
                <a:spLocks/>
              </p:cNvSpPr>
              <p:nvPr/>
            </p:nvSpPr>
            <p:spPr bwMode="auto">
              <a:xfrm>
                <a:off x="8099425" y="5480050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318"/>
              <p:cNvSpPr>
                <a:spLocks/>
              </p:cNvSpPr>
              <p:nvPr/>
            </p:nvSpPr>
            <p:spPr bwMode="auto">
              <a:xfrm>
                <a:off x="7656513" y="5422900"/>
                <a:ext cx="444500" cy="288925"/>
              </a:xfrm>
              <a:custGeom>
                <a:avLst/>
                <a:gdLst>
                  <a:gd name="T0" fmla="*/ 0 w 867"/>
                  <a:gd name="T1" fmla="*/ 562 h 562"/>
                  <a:gd name="T2" fmla="*/ 89 w 867"/>
                  <a:gd name="T3" fmla="*/ 395 h 562"/>
                  <a:gd name="T4" fmla="*/ 350 w 867"/>
                  <a:gd name="T5" fmla="*/ 145 h 562"/>
                  <a:gd name="T6" fmla="*/ 452 w 867"/>
                  <a:gd name="T7" fmla="*/ 127 h 562"/>
                  <a:gd name="T8" fmla="*/ 574 w 867"/>
                  <a:gd name="T9" fmla="*/ 139 h 562"/>
                  <a:gd name="T10" fmla="*/ 693 w 867"/>
                  <a:gd name="T11" fmla="*/ 150 h 562"/>
                  <a:gd name="T12" fmla="*/ 744 w 867"/>
                  <a:gd name="T13" fmla="*/ 145 h 562"/>
                  <a:gd name="T14" fmla="*/ 860 w 867"/>
                  <a:gd name="T15" fmla="*/ 0 h 562"/>
                  <a:gd name="T16" fmla="*/ 862 w 867"/>
                  <a:gd name="T17" fmla="*/ 110 h 562"/>
                  <a:gd name="T18" fmla="*/ 862 w 867"/>
                  <a:gd name="T19" fmla="*/ 111 h 562"/>
                  <a:gd name="T20" fmla="*/ 862 w 867"/>
                  <a:gd name="T21" fmla="*/ 111 h 562"/>
                  <a:gd name="T22" fmla="*/ 861 w 867"/>
                  <a:gd name="T23" fmla="*/ 115 h 562"/>
                  <a:gd name="T24" fmla="*/ 669 w 867"/>
                  <a:gd name="T25" fmla="*/ 190 h 562"/>
                  <a:gd name="T26" fmla="*/ 669 w 867"/>
                  <a:gd name="T27" fmla="*/ 190 h 562"/>
                  <a:gd name="T28" fmla="*/ 286 w 867"/>
                  <a:gd name="T29" fmla="*/ 268 h 562"/>
                  <a:gd name="T30" fmla="*/ 286 w 867"/>
                  <a:gd name="T31" fmla="*/ 268 h 562"/>
                  <a:gd name="T32" fmla="*/ 286 w 867"/>
                  <a:gd name="T33" fmla="*/ 268 h 562"/>
                  <a:gd name="T34" fmla="*/ 285 w 867"/>
                  <a:gd name="T35" fmla="*/ 268 h 562"/>
                  <a:gd name="T36" fmla="*/ 285 w 867"/>
                  <a:gd name="T37" fmla="*/ 269 h 562"/>
                  <a:gd name="T38" fmla="*/ 285 w 867"/>
                  <a:gd name="T39" fmla="*/ 269 h 562"/>
                  <a:gd name="T40" fmla="*/ 285 w 867"/>
                  <a:gd name="T41" fmla="*/ 269 h 562"/>
                  <a:gd name="T42" fmla="*/ 284 w 867"/>
                  <a:gd name="T43" fmla="*/ 269 h 562"/>
                  <a:gd name="T44" fmla="*/ 284 w 867"/>
                  <a:gd name="T45" fmla="*/ 269 h 562"/>
                  <a:gd name="T46" fmla="*/ 284 w 867"/>
                  <a:gd name="T47" fmla="*/ 270 h 562"/>
                  <a:gd name="T48" fmla="*/ 284 w 867"/>
                  <a:gd name="T49" fmla="*/ 270 h 562"/>
                  <a:gd name="T50" fmla="*/ 284 w 867"/>
                  <a:gd name="T51" fmla="*/ 270 h 562"/>
                  <a:gd name="T52" fmla="*/ 283 w 867"/>
                  <a:gd name="T53" fmla="*/ 271 h 562"/>
                  <a:gd name="T54" fmla="*/ 283 w 867"/>
                  <a:gd name="T55" fmla="*/ 271 h 562"/>
                  <a:gd name="T56" fmla="*/ 282 w 867"/>
                  <a:gd name="T57" fmla="*/ 271 h 562"/>
                  <a:gd name="T58" fmla="*/ 282 w 867"/>
                  <a:gd name="T59" fmla="*/ 271 h 562"/>
                  <a:gd name="T60" fmla="*/ 0 w 867"/>
                  <a:gd name="T61" fmla="*/ 56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7" h="562">
                    <a:moveTo>
                      <a:pt x="0" y="562"/>
                    </a:moveTo>
                    <a:cubicBezTo>
                      <a:pt x="46" y="522"/>
                      <a:pt x="67" y="465"/>
                      <a:pt x="89" y="395"/>
                    </a:cubicBezTo>
                    <a:cubicBezTo>
                      <a:pt x="116" y="306"/>
                      <a:pt x="233" y="195"/>
                      <a:pt x="350" y="145"/>
                    </a:cubicBezTo>
                    <a:cubicBezTo>
                      <a:pt x="381" y="132"/>
                      <a:pt x="416" y="127"/>
                      <a:pt x="452" y="127"/>
                    </a:cubicBezTo>
                    <a:cubicBezTo>
                      <a:pt x="491" y="127"/>
                      <a:pt x="533" y="133"/>
                      <a:pt x="574" y="139"/>
                    </a:cubicBezTo>
                    <a:cubicBezTo>
                      <a:pt x="615" y="144"/>
                      <a:pt x="655" y="150"/>
                      <a:pt x="693" y="150"/>
                    </a:cubicBezTo>
                    <a:cubicBezTo>
                      <a:pt x="711" y="150"/>
                      <a:pt x="728" y="149"/>
                      <a:pt x="744" y="145"/>
                    </a:cubicBezTo>
                    <a:cubicBezTo>
                      <a:pt x="861" y="123"/>
                      <a:pt x="860" y="0"/>
                      <a:pt x="860" y="0"/>
                    </a:cubicBezTo>
                    <a:cubicBezTo>
                      <a:pt x="866" y="46"/>
                      <a:pt x="867" y="85"/>
                      <a:pt x="862" y="110"/>
                    </a:cubicBezTo>
                    <a:cubicBezTo>
                      <a:pt x="862" y="111"/>
                      <a:pt x="862" y="111"/>
                      <a:pt x="862" y="111"/>
                    </a:cubicBezTo>
                    <a:lnTo>
                      <a:pt x="862" y="111"/>
                    </a:lnTo>
                    <a:cubicBezTo>
                      <a:pt x="862" y="112"/>
                      <a:pt x="861" y="113"/>
                      <a:pt x="861" y="115"/>
                    </a:cubicBezTo>
                    <a:cubicBezTo>
                      <a:pt x="849" y="165"/>
                      <a:pt x="768" y="181"/>
                      <a:pt x="669" y="190"/>
                    </a:cubicBezTo>
                    <a:lnTo>
                      <a:pt x="669" y="190"/>
                    </a:lnTo>
                    <a:cubicBezTo>
                      <a:pt x="530" y="203"/>
                      <a:pt x="357" y="203"/>
                      <a:pt x="286" y="268"/>
                    </a:cubicBezTo>
                    <a:cubicBezTo>
                      <a:pt x="286" y="268"/>
                      <a:pt x="286" y="268"/>
                      <a:pt x="286" y="268"/>
                    </a:cubicBezTo>
                    <a:lnTo>
                      <a:pt x="286" y="268"/>
                    </a:lnTo>
                    <a:cubicBezTo>
                      <a:pt x="286" y="268"/>
                      <a:pt x="286" y="268"/>
                      <a:pt x="285" y="268"/>
                    </a:cubicBezTo>
                    <a:cubicBezTo>
                      <a:pt x="285" y="268"/>
                      <a:pt x="285" y="268"/>
                      <a:pt x="285" y="269"/>
                    </a:cubicBezTo>
                    <a:cubicBezTo>
                      <a:pt x="285" y="269"/>
                      <a:pt x="285" y="269"/>
                      <a:pt x="285" y="269"/>
                    </a:cubicBezTo>
                    <a:cubicBezTo>
                      <a:pt x="285" y="269"/>
                      <a:pt x="285" y="269"/>
                      <a:pt x="285" y="269"/>
                    </a:cubicBezTo>
                    <a:cubicBezTo>
                      <a:pt x="285" y="269"/>
                      <a:pt x="285" y="269"/>
                      <a:pt x="284" y="269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284" y="269"/>
                      <a:pt x="284" y="270"/>
                      <a:pt x="284" y="270"/>
                    </a:cubicBezTo>
                    <a:cubicBezTo>
                      <a:pt x="284" y="270"/>
                      <a:pt x="284" y="270"/>
                      <a:pt x="284" y="270"/>
                    </a:cubicBezTo>
                    <a:cubicBezTo>
                      <a:pt x="284" y="270"/>
                      <a:pt x="284" y="270"/>
                      <a:pt x="284" y="270"/>
                    </a:cubicBezTo>
                    <a:cubicBezTo>
                      <a:pt x="283" y="270"/>
                      <a:pt x="283" y="271"/>
                      <a:pt x="283" y="271"/>
                    </a:cubicBezTo>
                    <a:cubicBezTo>
                      <a:pt x="283" y="271"/>
                      <a:pt x="283" y="271"/>
                      <a:pt x="283" y="271"/>
                    </a:cubicBezTo>
                    <a:cubicBezTo>
                      <a:pt x="283" y="271"/>
                      <a:pt x="282" y="271"/>
                      <a:pt x="28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04" y="345"/>
                      <a:pt x="124" y="473"/>
                      <a:pt x="0" y="562"/>
                    </a:cubicBezTo>
                  </a:path>
                </a:pathLst>
              </a:custGeom>
              <a:solidFill>
                <a:srgbClr val="4DB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319"/>
              <p:cNvSpPr>
                <a:spLocks/>
              </p:cNvSpPr>
              <p:nvPr/>
            </p:nvSpPr>
            <p:spPr bwMode="auto">
              <a:xfrm>
                <a:off x="7626350" y="5726113"/>
                <a:ext cx="7938" cy="4763"/>
              </a:xfrm>
              <a:custGeom>
                <a:avLst/>
                <a:gdLst>
                  <a:gd name="T0" fmla="*/ 17 w 17"/>
                  <a:gd name="T1" fmla="*/ 0 h 10"/>
                  <a:gd name="T2" fmla="*/ 17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lnTo>
                      <a:pt x="17" y="0"/>
                    </a:lnTo>
                    <a:cubicBezTo>
                      <a:pt x="11" y="3"/>
                      <a:pt x="5" y="6"/>
                      <a:pt x="0" y="10"/>
                    </a:cubicBezTo>
                    <a:cubicBezTo>
                      <a:pt x="6" y="7"/>
                      <a:pt x="12" y="3"/>
                      <a:pt x="17" y="0"/>
                    </a:cubicBezTo>
                    <a:close/>
                  </a:path>
                </a:pathLst>
              </a:custGeom>
              <a:solidFill>
                <a:srgbClr val="9ED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320"/>
              <p:cNvSpPr>
                <a:spLocks noEditPoints="1"/>
              </p:cNvSpPr>
              <p:nvPr/>
            </p:nvSpPr>
            <p:spPr bwMode="auto">
              <a:xfrm>
                <a:off x="7132638" y="5624513"/>
                <a:ext cx="20638" cy="7938"/>
              </a:xfrm>
              <a:custGeom>
                <a:avLst/>
                <a:gdLst>
                  <a:gd name="T0" fmla="*/ 39 w 39"/>
                  <a:gd name="T1" fmla="*/ 15 h 15"/>
                  <a:gd name="T2" fmla="*/ 27 w 39"/>
                  <a:gd name="T3" fmla="*/ 11 h 15"/>
                  <a:gd name="T4" fmla="*/ 27 w 39"/>
                  <a:gd name="T5" fmla="*/ 11 h 15"/>
                  <a:gd name="T6" fmla="*/ 27 w 39"/>
                  <a:gd name="T7" fmla="*/ 11 h 15"/>
                  <a:gd name="T8" fmla="*/ 39 w 39"/>
                  <a:gd name="T9" fmla="*/ 15 h 15"/>
                  <a:gd name="T10" fmla="*/ 39 w 39"/>
                  <a:gd name="T11" fmla="*/ 15 h 15"/>
                  <a:gd name="T12" fmla="*/ 26 w 39"/>
                  <a:gd name="T13" fmla="*/ 10 h 15"/>
                  <a:gd name="T14" fmla="*/ 26 w 39"/>
                  <a:gd name="T15" fmla="*/ 10 h 15"/>
                  <a:gd name="T16" fmla="*/ 26 w 39"/>
                  <a:gd name="T17" fmla="*/ 10 h 15"/>
                  <a:gd name="T18" fmla="*/ 25 w 39"/>
                  <a:gd name="T19" fmla="*/ 10 h 15"/>
                  <a:gd name="T20" fmla="*/ 24 w 39"/>
                  <a:gd name="T21" fmla="*/ 10 h 15"/>
                  <a:gd name="T22" fmla="*/ 25 w 39"/>
                  <a:gd name="T23" fmla="*/ 10 h 15"/>
                  <a:gd name="T24" fmla="*/ 24 w 39"/>
                  <a:gd name="T25" fmla="*/ 10 h 15"/>
                  <a:gd name="T26" fmla="*/ 2 w 39"/>
                  <a:gd name="T27" fmla="*/ 1 h 15"/>
                  <a:gd name="T28" fmla="*/ 24 w 39"/>
                  <a:gd name="T29" fmla="*/ 10 h 15"/>
                  <a:gd name="T30" fmla="*/ 2 w 39"/>
                  <a:gd name="T31" fmla="*/ 1 h 15"/>
                  <a:gd name="T32" fmla="*/ 1 w 39"/>
                  <a:gd name="T33" fmla="*/ 1 h 15"/>
                  <a:gd name="T34" fmla="*/ 2 w 39"/>
                  <a:gd name="T35" fmla="*/ 1 h 15"/>
                  <a:gd name="T36" fmla="*/ 1 w 39"/>
                  <a:gd name="T37" fmla="*/ 1 h 15"/>
                  <a:gd name="T38" fmla="*/ 1 w 39"/>
                  <a:gd name="T39" fmla="*/ 1 h 15"/>
                  <a:gd name="T40" fmla="*/ 1 w 39"/>
                  <a:gd name="T41" fmla="*/ 1 h 15"/>
                  <a:gd name="T42" fmla="*/ 0 w 39"/>
                  <a:gd name="T43" fmla="*/ 0 h 15"/>
                  <a:gd name="T44" fmla="*/ 0 w 39"/>
                  <a:gd name="T45" fmla="*/ 0 h 15"/>
                  <a:gd name="T46" fmla="*/ 0 w 39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15">
                    <a:moveTo>
                      <a:pt x="39" y="15"/>
                    </a:moveTo>
                    <a:cubicBezTo>
                      <a:pt x="35" y="14"/>
                      <a:pt x="31" y="12"/>
                      <a:pt x="27" y="11"/>
                    </a:cubicBezTo>
                    <a:lnTo>
                      <a:pt x="27" y="11"/>
                    </a:lnTo>
                    <a:lnTo>
                      <a:pt x="27" y="11"/>
                    </a:lnTo>
                    <a:cubicBezTo>
                      <a:pt x="31" y="12"/>
                      <a:pt x="35" y="14"/>
                      <a:pt x="39" y="15"/>
                    </a:cubicBezTo>
                    <a:lnTo>
                      <a:pt x="39" y="15"/>
                    </a:lnTo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lose/>
                    <a:moveTo>
                      <a:pt x="25" y="10"/>
                    </a:moveTo>
                    <a:cubicBezTo>
                      <a:pt x="25" y="10"/>
                      <a:pt x="25" y="10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lose/>
                    <a:moveTo>
                      <a:pt x="24" y="10"/>
                    </a:moveTo>
                    <a:cubicBezTo>
                      <a:pt x="17" y="7"/>
                      <a:pt x="9" y="4"/>
                      <a:pt x="2" y="1"/>
                    </a:cubicBezTo>
                    <a:cubicBezTo>
                      <a:pt x="9" y="4"/>
                      <a:pt x="17" y="7"/>
                      <a:pt x="24" y="10"/>
                    </a:cubicBezTo>
                    <a:close/>
                    <a:moveTo>
                      <a:pt x="2" y="1"/>
                    </a:moveTo>
                    <a:lnTo>
                      <a:pt x="1" y="1"/>
                    </a:lnTo>
                    <a:lnTo>
                      <a:pt x="2" y="1"/>
                    </a:ln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C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321"/>
              <p:cNvSpPr>
                <a:spLocks/>
              </p:cNvSpPr>
              <p:nvPr/>
            </p:nvSpPr>
            <p:spPr bwMode="auto">
              <a:xfrm>
                <a:off x="7053263" y="5253038"/>
                <a:ext cx="101600" cy="379413"/>
              </a:xfrm>
              <a:custGeom>
                <a:avLst/>
                <a:gdLst>
                  <a:gd name="T0" fmla="*/ 195 w 200"/>
                  <a:gd name="T1" fmla="*/ 740 h 740"/>
                  <a:gd name="T2" fmla="*/ 183 w 200"/>
                  <a:gd name="T3" fmla="*/ 736 h 740"/>
                  <a:gd name="T4" fmla="*/ 183 w 200"/>
                  <a:gd name="T5" fmla="*/ 736 h 740"/>
                  <a:gd name="T6" fmla="*/ 182 w 200"/>
                  <a:gd name="T7" fmla="*/ 735 h 740"/>
                  <a:gd name="T8" fmla="*/ 182 w 200"/>
                  <a:gd name="T9" fmla="*/ 735 h 740"/>
                  <a:gd name="T10" fmla="*/ 181 w 200"/>
                  <a:gd name="T11" fmla="*/ 735 h 740"/>
                  <a:gd name="T12" fmla="*/ 180 w 200"/>
                  <a:gd name="T13" fmla="*/ 735 h 740"/>
                  <a:gd name="T14" fmla="*/ 180 w 200"/>
                  <a:gd name="T15" fmla="*/ 735 h 740"/>
                  <a:gd name="T16" fmla="*/ 158 w 200"/>
                  <a:gd name="T17" fmla="*/ 726 h 740"/>
                  <a:gd name="T18" fmla="*/ 158 w 200"/>
                  <a:gd name="T19" fmla="*/ 726 h 740"/>
                  <a:gd name="T20" fmla="*/ 157 w 200"/>
                  <a:gd name="T21" fmla="*/ 726 h 740"/>
                  <a:gd name="T22" fmla="*/ 157 w 200"/>
                  <a:gd name="T23" fmla="*/ 726 h 740"/>
                  <a:gd name="T24" fmla="*/ 157 w 200"/>
                  <a:gd name="T25" fmla="*/ 726 h 740"/>
                  <a:gd name="T26" fmla="*/ 156 w 200"/>
                  <a:gd name="T27" fmla="*/ 725 h 740"/>
                  <a:gd name="T28" fmla="*/ 156 w 200"/>
                  <a:gd name="T29" fmla="*/ 725 h 740"/>
                  <a:gd name="T30" fmla="*/ 30 w 200"/>
                  <a:gd name="T31" fmla="*/ 620 h 740"/>
                  <a:gd name="T32" fmla="*/ 0 w 200"/>
                  <a:gd name="T33" fmla="*/ 441 h 740"/>
                  <a:gd name="T34" fmla="*/ 4 w 200"/>
                  <a:gd name="T35" fmla="*/ 351 h 740"/>
                  <a:gd name="T36" fmla="*/ 196 w 200"/>
                  <a:gd name="T37" fmla="*/ 0 h 740"/>
                  <a:gd name="T38" fmla="*/ 200 w 200"/>
                  <a:gd name="T39" fmla="*/ 165 h 740"/>
                  <a:gd name="T40" fmla="*/ 61 w 200"/>
                  <a:gd name="T41" fmla="*/ 432 h 740"/>
                  <a:gd name="T42" fmla="*/ 161 w 200"/>
                  <a:gd name="T43" fmla="*/ 704 h 740"/>
                  <a:gd name="T44" fmla="*/ 195 w 200"/>
                  <a:gd name="T45" fmla="*/ 74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740">
                    <a:moveTo>
                      <a:pt x="195" y="740"/>
                    </a:moveTo>
                    <a:cubicBezTo>
                      <a:pt x="191" y="739"/>
                      <a:pt x="187" y="737"/>
                      <a:pt x="183" y="736"/>
                    </a:cubicBezTo>
                    <a:lnTo>
                      <a:pt x="183" y="736"/>
                    </a:lnTo>
                    <a:cubicBezTo>
                      <a:pt x="183" y="736"/>
                      <a:pt x="182" y="736"/>
                      <a:pt x="182" y="735"/>
                    </a:cubicBezTo>
                    <a:cubicBezTo>
                      <a:pt x="182" y="735"/>
                      <a:pt x="182" y="735"/>
                      <a:pt x="182" y="735"/>
                    </a:cubicBezTo>
                    <a:cubicBezTo>
                      <a:pt x="182" y="735"/>
                      <a:pt x="181" y="735"/>
                      <a:pt x="181" y="735"/>
                    </a:cubicBezTo>
                    <a:cubicBezTo>
                      <a:pt x="181" y="735"/>
                      <a:pt x="181" y="735"/>
                      <a:pt x="180" y="735"/>
                    </a:cubicBezTo>
                    <a:cubicBezTo>
                      <a:pt x="180" y="735"/>
                      <a:pt x="180" y="735"/>
                      <a:pt x="180" y="735"/>
                    </a:cubicBezTo>
                    <a:cubicBezTo>
                      <a:pt x="173" y="732"/>
                      <a:pt x="165" y="729"/>
                      <a:pt x="158" y="726"/>
                    </a:cubicBezTo>
                    <a:cubicBezTo>
                      <a:pt x="158" y="726"/>
                      <a:pt x="158" y="726"/>
                      <a:pt x="158" y="726"/>
                    </a:cubicBezTo>
                    <a:lnTo>
                      <a:pt x="157" y="726"/>
                    </a:lnTo>
                    <a:cubicBezTo>
                      <a:pt x="157" y="726"/>
                      <a:pt x="157" y="726"/>
                      <a:pt x="157" y="726"/>
                    </a:cubicBezTo>
                    <a:cubicBezTo>
                      <a:pt x="157" y="726"/>
                      <a:pt x="157" y="726"/>
                      <a:pt x="157" y="726"/>
                    </a:cubicBezTo>
                    <a:cubicBezTo>
                      <a:pt x="156" y="726"/>
                      <a:pt x="156" y="725"/>
                      <a:pt x="156" y="725"/>
                    </a:cubicBezTo>
                    <a:cubicBezTo>
                      <a:pt x="156" y="725"/>
                      <a:pt x="156" y="725"/>
                      <a:pt x="156" y="725"/>
                    </a:cubicBezTo>
                    <a:cubicBezTo>
                      <a:pt x="92" y="698"/>
                      <a:pt x="53" y="663"/>
                      <a:pt x="30" y="620"/>
                    </a:cubicBezTo>
                    <a:cubicBezTo>
                      <a:pt x="20" y="563"/>
                      <a:pt x="9" y="501"/>
                      <a:pt x="0" y="441"/>
                    </a:cubicBezTo>
                    <a:cubicBezTo>
                      <a:pt x="0" y="412"/>
                      <a:pt x="2" y="382"/>
                      <a:pt x="4" y="351"/>
                    </a:cubicBezTo>
                    <a:cubicBezTo>
                      <a:pt x="14" y="179"/>
                      <a:pt x="195" y="1"/>
                      <a:pt x="196" y="0"/>
                    </a:cubicBezTo>
                    <a:lnTo>
                      <a:pt x="200" y="165"/>
                    </a:lnTo>
                    <a:cubicBezTo>
                      <a:pt x="199" y="166"/>
                      <a:pt x="61" y="255"/>
                      <a:pt x="61" y="432"/>
                    </a:cubicBezTo>
                    <a:cubicBezTo>
                      <a:pt x="61" y="610"/>
                      <a:pt x="106" y="649"/>
                      <a:pt x="161" y="704"/>
                    </a:cubicBezTo>
                    <a:cubicBezTo>
                      <a:pt x="173" y="716"/>
                      <a:pt x="184" y="728"/>
                      <a:pt x="195" y="740"/>
                    </a:cubicBezTo>
                    <a:close/>
                  </a:path>
                </a:pathLst>
              </a:custGeom>
              <a:solidFill>
                <a:srgbClr val="4DB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322"/>
              <p:cNvSpPr>
                <a:spLocks/>
              </p:cNvSpPr>
              <p:nvPr/>
            </p:nvSpPr>
            <p:spPr bwMode="auto">
              <a:xfrm>
                <a:off x="7138988" y="5526088"/>
                <a:ext cx="442913" cy="196850"/>
              </a:xfrm>
              <a:custGeom>
                <a:avLst/>
                <a:gdLst>
                  <a:gd name="T0" fmla="*/ 679 w 866"/>
                  <a:gd name="T1" fmla="*/ 277 h 385"/>
                  <a:gd name="T2" fmla="*/ 689 w 866"/>
                  <a:gd name="T3" fmla="*/ 359 h 385"/>
                  <a:gd name="T4" fmla="*/ 244 w 866"/>
                  <a:gd name="T5" fmla="*/ 200 h 385"/>
                  <a:gd name="T6" fmla="*/ 10 w 866"/>
                  <a:gd name="T7" fmla="*/ 79 h 385"/>
                  <a:gd name="T8" fmla="*/ 100 w 866"/>
                  <a:gd name="T9" fmla="*/ 11 h 385"/>
                  <a:gd name="T10" fmla="*/ 366 w 866"/>
                  <a:gd name="T11" fmla="*/ 122 h 385"/>
                  <a:gd name="T12" fmla="*/ 679 w 866"/>
                  <a:gd name="T13" fmla="*/ 27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385">
                    <a:moveTo>
                      <a:pt x="679" y="277"/>
                    </a:moveTo>
                    <a:cubicBezTo>
                      <a:pt x="679" y="277"/>
                      <a:pt x="866" y="385"/>
                      <a:pt x="689" y="359"/>
                    </a:cubicBezTo>
                    <a:cubicBezTo>
                      <a:pt x="511" y="333"/>
                      <a:pt x="344" y="244"/>
                      <a:pt x="244" y="200"/>
                    </a:cubicBezTo>
                    <a:cubicBezTo>
                      <a:pt x="144" y="156"/>
                      <a:pt x="21" y="79"/>
                      <a:pt x="10" y="79"/>
                    </a:cubicBezTo>
                    <a:cubicBezTo>
                      <a:pt x="0" y="79"/>
                      <a:pt x="44" y="0"/>
                      <a:pt x="100" y="11"/>
                    </a:cubicBezTo>
                    <a:cubicBezTo>
                      <a:pt x="155" y="22"/>
                      <a:pt x="282" y="110"/>
                      <a:pt x="366" y="122"/>
                    </a:cubicBezTo>
                    <a:cubicBezTo>
                      <a:pt x="451" y="134"/>
                      <a:pt x="602" y="221"/>
                      <a:pt x="679" y="277"/>
                    </a:cubicBezTo>
                  </a:path>
                </a:pathLst>
              </a:custGeom>
              <a:solidFill>
                <a:srgbClr val="8FD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323"/>
              <p:cNvSpPr>
                <a:spLocks/>
              </p:cNvSpPr>
              <p:nvPr/>
            </p:nvSpPr>
            <p:spPr bwMode="auto">
              <a:xfrm>
                <a:off x="6673850" y="3922713"/>
                <a:ext cx="1870075" cy="1535113"/>
              </a:xfrm>
              <a:custGeom>
                <a:avLst/>
                <a:gdLst>
                  <a:gd name="T0" fmla="*/ 2993 w 3647"/>
                  <a:gd name="T1" fmla="*/ 350 h 2994"/>
                  <a:gd name="T2" fmla="*/ 2878 w 3647"/>
                  <a:gd name="T3" fmla="*/ 175 h 2994"/>
                  <a:gd name="T4" fmla="*/ 3074 w 3647"/>
                  <a:gd name="T5" fmla="*/ 222 h 2994"/>
                  <a:gd name="T6" fmla="*/ 3121 w 3647"/>
                  <a:gd name="T7" fmla="*/ 6 h 2994"/>
                  <a:gd name="T8" fmla="*/ 3242 w 3647"/>
                  <a:gd name="T9" fmla="*/ 161 h 2994"/>
                  <a:gd name="T10" fmla="*/ 3384 w 3647"/>
                  <a:gd name="T11" fmla="*/ 20 h 2994"/>
                  <a:gd name="T12" fmla="*/ 3411 w 3647"/>
                  <a:gd name="T13" fmla="*/ 222 h 2994"/>
                  <a:gd name="T14" fmla="*/ 3539 w 3647"/>
                  <a:gd name="T15" fmla="*/ 209 h 2994"/>
                  <a:gd name="T16" fmla="*/ 3472 w 3647"/>
                  <a:gd name="T17" fmla="*/ 384 h 2994"/>
                  <a:gd name="T18" fmla="*/ 3593 w 3647"/>
                  <a:gd name="T19" fmla="*/ 458 h 2994"/>
                  <a:gd name="T20" fmla="*/ 3344 w 3647"/>
                  <a:gd name="T21" fmla="*/ 526 h 2994"/>
                  <a:gd name="T22" fmla="*/ 2550 w 3647"/>
                  <a:gd name="T23" fmla="*/ 1571 h 2994"/>
                  <a:gd name="T24" fmla="*/ 2551 w 3647"/>
                  <a:gd name="T25" fmla="*/ 2663 h 2994"/>
                  <a:gd name="T26" fmla="*/ 940 w 3647"/>
                  <a:gd name="T27" fmla="*/ 2801 h 2994"/>
                  <a:gd name="T28" fmla="*/ 927 w 3647"/>
                  <a:gd name="T29" fmla="*/ 2238 h 2994"/>
                  <a:gd name="T30" fmla="*/ 500 w 3647"/>
                  <a:gd name="T31" fmla="*/ 2595 h 2994"/>
                  <a:gd name="T32" fmla="*/ 429 w 3647"/>
                  <a:gd name="T33" fmla="*/ 2879 h 2994"/>
                  <a:gd name="T34" fmla="*/ 320 w 3647"/>
                  <a:gd name="T35" fmla="*/ 2804 h 2994"/>
                  <a:gd name="T36" fmla="*/ 215 w 3647"/>
                  <a:gd name="T37" fmla="*/ 2870 h 2994"/>
                  <a:gd name="T38" fmla="*/ 220 w 3647"/>
                  <a:gd name="T39" fmla="*/ 2754 h 2994"/>
                  <a:gd name="T40" fmla="*/ 109 w 3647"/>
                  <a:gd name="T41" fmla="*/ 2784 h 2994"/>
                  <a:gd name="T42" fmla="*/ 147 w 3647"/>
                  <a:gd name="T43" fmla="*/ 2685 h 2994"/>
                  <a:gd name="T44" fmla="*/ 94 w 3647"/>
                  <a:gd name="T45" fmla="*/ 2617 h 2994"/>
                  <a:gd name="T46" fmla="*/ 38 w 3647"/>
                  <a:gd name="T47" fmla="*/ 2557 h 2994"/>
                  <a:gd name="T48" fmla="*/ 236 w 3647"/>
                  <a:gd name="T49" fmla="*/ 2423 h 2994"/>
                  <a:gd name="T50" fmla="*/ 547 w 3647"/>
                  <a:gd name="T51" fmla="*/ 1695 h 2994"/>
                  <a:gd name="T52" fmla="*/ 1215 w 3647"/>
                  <a:gd name="T53" fmla="*/ 1164 h 2994"/>
                  <a:gd name="T54" fmla="*/ 1642 w 3647"/>
                  <a:gd name="T55" fmla="*/ 1159 h 2994"/>
                  <a:gd name="T56" fmla="*/ 2197 w 3647"/>
                  <a:gd name="T57" fmla="*/ 1011 h 2994"/>
                  <a:gd name="T58" fmla="*/ 2993 w 3647"/>
                  <a:gd name="T59" fmla="*/ 350 h 2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47" h="2994">
                    <a:moveTo>
                      <a:pt x="2993" y="350"/>
                    </a:moveTo>
                    <a:cubicBezTo>
                      <a:pt x="3058" y="333"/>
                      <a:pt x="2844" y="249"/>
                      <a:pt x="2878" y="175"/>
                    </a:cubicBezTo>
                    <a:cubicBezTo>
                      <a:pt x="2912" y="101"/>
                      <a:pt x="3074" y="222"/>
                      <a:pt x="3074" y="222"/>
                    </a:cubicBezTo>
                    <a:cubicBezTo>
                      <a:pt x="3020" y="155"/>
                      <a:pt x="3054" y="0"/>
                      <a:pt x="3121" y="6"/>
                    </a:cubicBezTo>
                    <a:cubicBezTo>
                      <a:pt x="3188" y="13"/>
                      <a:pt x="3242" y="161"/>
                      <a:pt x="3242" y="161"/>
                    </a:cubicBezTo>
                    <a:cubicBezTo>
                      <a:pt x="3256" y="74"/>
                      <a:pt x="3323" y="0"/>
                      <a:pt x="3384" y="20"/>
                    </a:cubicBezTo>
                    <a:cubicBezTo>
                      <a:pt x="3445" y="40"/>
                      <a:pt x="3411" y="222"/>
                      <a:pt x="3411" y="222"/>
                    </a:cubicBezTo>
                    <a:cubicBezTo>
                      <a:pt x="3411" y="222"/>
                      <a:pt x="3499" y="155"/>
                      <a:pt x="3539" y="209"/>
                    </a:cubicBezTo>
                    <a:cubicBezTo>
                      <a:pt x="3580" y="263"/>
                      <a:pt x="3472" y="384"/>
                      <a:pt x="3472" y="384"/>
                    </a:cubicBezTo>
                    <a:cubicBezTo>
                      <a:pt x="3519" y="371"/>
                      <a:pt x="3647" y="384"/>
                      <a:pt x="3593" y="458"/>
                    </a:cubicBezTo>
                    <a:cubicBezTo>
                      <a:pt x="3539" y="532"/>
                      <a:pt x="3344" y="526"/>
                      <a:pt x="3344" y="526"/>
                    </a:cubicBezTo>
                    <a:cubicBezTo>
                      <a:pt x="3303" y="944"/>
                      <a:pt x="2550" y="1571"/>
                      <a:pt x="2550" y="1571"/>
                    </a:cubicBezTo>
                    <a:cubicBezTo>
                      <a:pt x="2550" y="1571"/>
                      <a:pt x="2662" y="1995"/>
                      <a:pt x="2551" y="2663"/>
                    </a:cubicBezTo>
                    <a:cubicBezTo>
                      <a:pt x="2551" y="2663"/>
                      <a:pt x="1719" y="2994"/>
                      <a:pt x="940" y="2801"/>
                    </a:cubicBezTo>
                    <a:lnTo>
                      <a:pt x="927" y="2238"/>
                    </a:lnTo>
                    <a:cubicBezTo>
                      <a:pt x="836" y="2456"/>
                      <a:pt x="500" y="2595"/>
                      <a:pt x="500" y="2595"/>
                    </a:cubicBezTo>
                    <a:cubicBezTo>
                      <a:pt x="500" y="2595"/>
                      <a:pt x="489" y="2793"/>
                      <a:pt x="429" y="2879"/>
                    </a:cubicBezTo>
                    <a:cubicBezTo>
                      <a:pt x="368" y="2965"/>
                      <a:pt x="320" y="2804"/>
                      <a:pt x="320" y="2804"/>
                    </a:cubicBezTo>
                    <a:cubicBezTo>
                      <a:pt x="320" y="2804"/>
                      <a:pt x="262" y="2894"/>
                      <a:pt x="215" y="2870"/>
                    </a:cubicBezTo>
                    <a:cubicBezTo>
                      <a:pt x="151" y="2838"/>
                      <a:pt x="220" y="2754"/>
                      <a:pt x="220" y="2754"/>
                    </a:cubicBezTo>
                    <a:cubicBezTo>
                      <a:pt x="220" y="2754"/>
                      <a:pt x="150" y="2820"/>
                      <a:pt x="109" y="2784"/>
                    </a:cubicBezTo>
                    <a:cubicBezTo>
                      <a:pt x="69" y="2749"/>
                      <a:pt x="147" y="2685"/>
                      <a:pt x="147" y="2685"/>
                    </a:cubicBezTo>
                    <a:cubicBezTo>
                      <a:pt x="0" y="2728"/>
                      <a:pt x="94" y="2617"/>
                      <a:pt x="94" y="2617"/>
                    </a:cubicBezTo>
                    <a:cubicBezTo>
                      <a:pt x="64" y="2622"/>
                      <a:pt x="13" y="2638"/>
                      <a:pt x="38" y="2557"/>
                    </a:cubicBezTo>
                    <a:cubicBezTo>
                      <a:pt x="64" y="2476"/>
                      <a:pt x="236" y="2423"/>
                      <a:pt x="236" y="2423"/>
                    </a:cubicBezTo>
                    <a:cubicBezTo>
                      <a:pt x="236" y="2423"/>
                      <a:pt x="453" y="2080"/>
                      <a:pt x="547" y="1695"/>
                    </a:cubicBezTo>
                    <a:cubicBezTo>
                      <a:pt x="642" y="1311"/>
                      <a:pt x="871" y="1259"/>
                      <a:pt x="1215" y="1164"/>
                    </a:cubicBezTo>
                    <a:cubicBezTo>
                      <a:pt x="1346" y="1128"/>
                      <a:pt x="1497" y="1143"/>
                      <a:pt x="1642" y="1159"/>
                    </a:cubicBezTo>
                    <a:cubicBezTo>
                      <a:pt x="1879" y="1183"/>
                      <a:pt x="2101" y="1208"/>
                      <a:pt x="2197" y="1011"/>
                    </a:cubicBezTo>
                    <a:cubicBezTo>
                      <a:pt x="2197" y="1011"/>
                      <a:pt x="2494" y="485"/>
                      <a:pt x="2993" y="350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324"/>
              <p:cNvSpPr>
                <a:spLocks noEditPoints="1"/>
              </p:cNvSpPr>
              <p:nvPr/>
            </p:nvSpPr>
            <p:spPr bwMode="auto">
              <a:xfrm>
                <a:off x="7981950" y="4727575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325"/>
              <p:cNvSpPr>
                <a:spLocks/>
              </p:cNvSpPr>
              <p:nvPr/>
            </p:nvSpPr>
            <p:spPr bwMode="auto">
              <a:xfrm>
                <a:off x="7861300" y="4584700"/>
                <a:ext cx="273050" cy="742950"/>
              </a:xfrm>
              <a:custGeom>
                <a:avLst/>
                <a:gdLst>
                  <a:gd name="T0" fmla="*/ 0 w 533"/>
                  <a:gd name="T1" fmla="*/ 1447 h 1447"/>
                  <a:gd name="T2" fmla="*/ 162 w 533"/>
                  <a:gd name="T3" fmla="*/ 296 h 1447"/>
                  <a:gd name="T4" fmla="*/ 67 w 533"/>
                  <a:gd name="T5" fmla="*/ 174 h 1447"/>
                  <a:gd name="T6" fmla="*/ 155 w 533"/>
                  <a:gd name="T7" fmla="*/ 216 h 1447"/>
                  <a:gd name="T8" fmla="*/ 179 w 533"/>
                  <a:gd name="T9" fmla="*/ 213 h 1447"/>
                  <a:gd name="T10" fmla="*/ 533 w 533"/>
                  <a:gd name="T11" fmla="*/ 0 h 1447"/>
                  <a:gd name="T12" fmla="*/ 235 w 533"/>
                  <a:gd name="T13" fmla="*/ 279 h 1447"/>
                  <a:gd name="T14" fmla="*/ 235 w 533"/>
                  <a:gd name="T15" fmla="*/ 279 h 1447"/>
                  <a:gd name="T16" fmla="*/ 235 w 533"/>
                  <a:gd name="T17" fmla="*/ 279 h 1447"/>
                  <a:gd name="T18" fmla="*/ 235 w 533"/>
                  <a:gd name="T19" fmla="*/ 279 h 1447"/>
                  <a:gd name="T20" fmla="*/ 234 w 533"/>
                  <a:gd name="T21" fmla="*/ 279 h 1447"/>
                  <a:gd name="T22" fmla="*/ 234 w 533"/>
                  <a:gd name="T23" fmla="*/ 279 h 1447"/>
                  <a:gd name="T24" fmla="*/ 234 w 533"/>
                  <a:gd name="T25" fmla="*/ 279 h 1447"/>
                  <a:gd name="T26" fmla="*/ 234 w 533"/>
                  <a:gd name="T27" fmla="*/ 279 h 1447"/>
                  <a:gd name="T28" fmla="*/ 234 w 533"/>
                  <a:gd name="T29" fmla="*/ 279 h 1447"/>
                  <a:gd name="T30" fmla="*/ 234 w 533"/>
                  <a:gd name="T31" fmla="*/ 279 h 1447"/>
                  <a:gd name="T32" fmla="*/ 284 w 533"/>
                  <a:gd name="T33" fmla="*/ 792 h 1447"/>
                  <a:gd name="T34" fmla="*/ 235 w 533"/>
                  <a:gd name="T35" fmla="*/ 1371 h 1447"/>
                  <a:gd name="T36" fmla="*/ 235 w 533"/>
                  <a:gd name="T37" fmla="*/ 1371 h 1447"/>
                  <a:gd name="T38" fmla="*/ 235 w 533"/>
                  <a:gd name="T39" fmla="*/ 1371 h 1447"/>
                  <a:gd name="T40" fmla="*/ 235 w 533"/>
                  <a:gd name="T41" fmla="*/ 1371 h 1447"/>
                  <a:gd name="T42" fmla="*/ 235 w 533"/>
                  <a:gd name="T43" fmla="*/ 1371 h 1447"/>
                  <a:gd name="T44" fmla="*/ 235 w 533"/>
                  <a:gd name="T45" fmla="*/ 1371 h 1447"/>
                  <a:gd name="T46" fmla="*/ 0 w 533"/>
                  <a:gd name="T47" fmla="*/ 1447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3" h="1447">
                    <a:moveTo>
                      <a:pt x="0" y="1447"/>
                    </a:moveTo>
                    <a:cubicBezTo>
                      <a:pt x="204" y="1259"/>
                      <a:pt x="206" y="318"/>
                      <a:pt x="162" y="296"/>
                    </a:cubicBezTo>
                    <a:cubicBezTo>
                      <a:pt x="117" y="274"/>
                      <a:pt x="67" y="174"/>
                      <a:pt x="67" y="174"/>
                    </a:cubicBezTo>
                    <a:cubicBezTo>
                      <a:pt x="67" y="174"/>
                      <a:pt x="105" y="216"/>
                      <a:pt x="155" y="216"/>
                    </a:cubicBezTo>
                    <a:cubicBezTo>
                      <a:pt x="163" y="216"/>
                      <a:pt x="171" y="215"/>
                      <a:pt x="179" y="213"/>
                    </a:cubicBezTo>
                    <a:cubicBezTo>
                      <a:pt x="240" y="196"/>
                      <a:pt x="533" y="0"/>
                      <a:pt x="533" y="0"/>
                    </a:cubicBezTo>
                    <a:cubicBezTo>
                      <a:pt x="375" y="162"/>
                      <a:pt x="239" y="275"/>
                      <a:pt x="235" y="279"/>
                    </a:cubicBezTo>
                    <a:lnTo>
                      <a:pt x="235" y="279"/>
                    </a:lnTo>
                    <a:cubicBezTo>
                      <a:pt x="235" y="279"/>
                      <a:pt x="235" y="279"/>
                      <a:pt x="235" y="279"/>
                    </a:cubicBezTo>
                    <a:lnTo>
                      <a:pt x="235" y="279"/>
                    </a:lnTo>
                    <a:cubicBezTo>
                      <a:pt x="234" y="279"/>
                      <a:pt x="234" y="279"/>
                      <a:pt x="234" y="279"/>
                    </a:cubicBezTo>
                    <a:cubicBezTo>
                      <a:pt x="234" y="279"/>
                      <a:pt x="234" y="279"/>
                      <a:pt x="234" y="279"/>
                    </a:cubicBezTo>
                    <a:lnTo>
                      <a:pt x="234" y="279"/>
                    </a:lnTo>
                    <a:lnTo>
                      <a:pt x="234" y="279"/>
                    </a:lnTo>
                    <a:lnTo>
                      <a:pt x="234" y="279"/>
                    </a:lnTo>
                    <a:lnTo>
                      <a:pt x="234" y="279"/>
                    </a:lnTo>
                    <a:cubicBezTo>
                      <a:pt x="234" y="279"/>
                      <a:pt x="284" y="468"/>
                      <a:pt x="284" y="792"/>
                    </a:cubicBezTo>
                    <a:cubicBezTo>
                      <a:pt x="284" y="953"/>
                      <a:pt x="272" y="1149"/>
                      <a:pt x="235" y="1371"/>
                    </a:cubicBezTo>
                    <a:lnTo>
                      <a:pt x="235" y="1371"/>
                    </a:lnTo>
                    <a:lnTo>
                      <a:pt x="235" y="1371"/>
                    </a:lnTo>
                    <a:lnTo>
                      <a:pt x="235" y="1371"/>
                    </a:lnTo>
                    <a:cubicBezTo>
                      <a:pt x="235" y="1371"/>
                      <a:pt x="235" y="1371"/>
                      <a:pt x="235" y="1371"/>
                    </a:cubicBezTo>
                    <a:cubicBezTo>
                      <a:pt x="235" y="1371"/>
                      <a:pt x="235" y="1371"/>
                      <a:pt x="235" y="1371"/>
                    </a:cubicBezTo>
                    <a:cubicBezTo>
                      <a:pt x="232" y="1372"/>
                      <a:pt x="144" y="1407"/>
                      <a:pt x="0" y="1447"/>
                    </a:cubicBezTo>
                  </a:path>
                </a:pathLst>
              </a:custGeom>
              <a:solidFill>
                <a:srgbClr val="FFD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326"/>
              <p:cNvSpPr>
                <a:spLocks/>
              </p:cNvSpPr>
              <p:nvPr/>
            </p:nvSpPr>
            <p:spPr bwMode="auto">
              <a:xfrm>
                <a:off x="8439150" y="4065588"/>
                <a:ext cx="58738" cy="58738"/>
              </a:xfrm>
              <a:custGeom>
                <a:avLst/>
                <a:gdLst>
                  <a:gd name="T0" fmla="*/ 37 w 115"/>
                  <a:gd name="T1" fmla="*/ 114 h 114"/>
                  <a:gd name="T2" fmla="*/ 21 w 115"/>
                  <a:gd name="T3" fmla="*/ 80 h 114"/>
                  <a:gd name="T4" fmla="*/ 96 w 115"/>
                  <a:gd name="T5" fmla="*/ 0 h 114"/>
                  <a:gd name="T6" fmla="*/ 29 w 115"/>
                  <a:gd name="T7" fmla="*/ 104 h 114"/>
                  <a:gd name="T8" fmla="*/ 29 w 115"/>
                  <a:gd name="T9" fmla="*/ 104 h 114"/>
                  <a:gd name="T10" fmla="*/ 29 w 115"/>
                  <a:gd name="T11" fmla="*/ 104 h 114"/>
                  <a:gd name="T12" fmla="*/ 29 w 115"/>
                  <a:gd name="T13" fmla="*/ 104 h 114"/>
                  <a:gd name="T14" fmla="*/ 69 w 115"/>
                  <a:gd name="T15" fmla="*/ 99 h 114"/>
                  <a:gd name="T16" fmla="*/ 115 w 115"/>
                  <a:gd name="T17" fmla="*/ 105 h 114"/>
                  <a:gd name="T18" fmla="*/ 44 w 115"/>
                  <a:gd name="T19" fmla="*/ 114 h 114"/>
                  <a:gd name="T20" fmla="*/ 37 w 115"/>
                  <a:gd name="T21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114">
                    <a:moveTo>
                      <a:pt x="37" y="114"/>
                    </a:moveTo>
                    <a:cubicBezTo>
                      <a:pt x="12" y="114"/>
                      <a:pt x="0" y="95"/>
                      <a:pt x="21" y="80"/>
                    </a:cubicBezTo>
                    <a:cubicBezTo>
                      <a:pt x="44" y="64"/>
                      <a:pt x="96" y="0"/>
                      <a:pt x="96" y="0"/>
                    </a:cubicBezTo>
                    <a:cubicBezTo>
                      <a:pt x="75" y="51"/>
                      <a:pt x="29" y="104"/>
                      <a:pt x="29" y="104"/>
                    </a:cubicBezTo>
                    <a:lnTo>
                      <a:pt x="29" y="104"/>
                    </a:lnTo>
                    <a:lnTo>
                      <a:pt x="29" y="104"/>
                    </a:lnTo>
                    <a:lnTo>
                      <a:pt x="29" y="104"/>
                    </a:lnTo>
                    <a:cubicBezTo>
                      <a:pt x="39" y="101"/>
                      <a:pt x="53" y="99"/>
                      <a:pt x="69" y="99"/>
                    </a:cubicBezTo>
                    <a:cubicBezTo>
                      <a:pt x="84" y="99"/>
                      <a:pt x="101" y="101"/>
                      <a:pt x="115" y="105"/>
                    </a:cubicBezTo>
                    <a:cubicBezTo>
                      <a:pt x="115" y="105"/>
                      <a:pt x="73" y="109"/>
                      <a:pt x="44" y="114"/>
                    </a:cubicBezTo>
                    <a:cubicBezTo>
                      <a:pt x="41" y="114"/>
                      <a:pt x="39" y="114"/>
                      <a:pt x="37" y="114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327"/>
              <p:cNvSpPr>
                <a:spLocks/>
              </p:cNvSpPr>
              <p:nvPr/>
            </p:nvSpPr>
            <p:spPr bwMode="auto">
              <a:xfrm>
                <a:off x="8405813" y="3975100"/>
                <a:ext cx="46038" cy="69850"/>
              </a:xfrm>
              <a:custGeom>
                <a:avLst/>
                <a:gdLst>
                  <a:gd name="T0" fmla="*/ 16 w 91"/>
                  <a:gd name="T1" fmla="*/ 137 h 137"/>
                  <a:gd name="T2" fmla="*/ 4 w 91"/>
                  <a:gd name="T3" fmla="*/ 119 h 137"/>
                  <a:gd name="T4" fmla="*/ 43 w 91"/>
                  <a:gd name="T5" fmla="*/ 0 h 137"/>
                  <a:gd name="T6" fmla="*/ 43 w 91"/>
                  <a:gd name="T7" fmla="*/ 0 h 137"/>
                  <a:gd name="T8" fmla="*/ 34 w 91"/>
                  <a:gd name="T9" fmla="*/ 118 h 137"/>
                  <a:gd name="T10" fmla="*/ 34 w 91"/>
                  <a:gd name="T11" fmla="*/ 118 h 137"/>
                  <a:gd name="T12" fmla="*/ 34 w 91"/>
                  <a:gd name="T13" fmla="*/ 118 h 137"/>
                  <a:gd name="T14" fmla="*/ 34 w 91"/>
                  <a:gd name="T15" fmla="*/ 118 h 137"/>
                  <a:gd name="T16" fmla="*/ 34 w 91"/>
                  <a:gd name="T17" fmla="*/ 118 h 137"/>
                  <a:gd name="T18" fmla="*/ 34 w 91"/>
                  <a:gd name="T19" fmla="*/ 118 h 137"/>
                  <a:gd name="T20" fmla="*/ 34 w 91"/>
                  <a:gd name="T21" fmla="*/ 118 h 137"/>
                  <a:gd name="T22" fmla="*/ 34 w 91"/>
                  <a:gd name="T23" fmla="*/ 118 h 137"/>
                  <a:gd name="T24" fmla="*/ 91 w 91"/>
                  <a:gd name="T25" fmla="*/ 89 h 137"/>
                  <a:gd name="T26" fmla="*/ 49 w 91"/>
                  <a:gd name="T27" fmla="*/ 127 h 137"/>
                  <a:gd name="T28" fmla="*/ 16 w 91"/>
                  <a:gd name="T2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1" h="137">
                    <a:moveTo>
                      <a:pt x="16" y="137"/>
                    </a:moveTo>
                    <a:cubicBezTo>
                      <a:pt x="6" y="137"/>
                      <a:pt x="0" y="133"/>
                      <a:pt x="4" y="119"/>
                    </a:cubicBezTo>
                    <a:cubicBezTo>
                      <a:pt x="12" y="90"/>
                      <a:pt x="45" y="26"/>
                      <a:pt x="43" y="0"/>
                    </a:cubicBezTo>
                    <a:lnTo>
                      <a:pt x="43" y="0"/>
                    </a:lnTo>
                    <a:cubicBezTo>
                      <a:pt x="46" y="55"/>
                      <a:pt x="34" y="116"/>
                      <a:pt x="34" y="118"/>
                    </a:cubicBezTo>
                    <a:lnTo>
                      <a:pt x="34" y="118"/>
                    </a:lnTo>
                    <a:lnTo>
                      <a:pt x="34" y="118"/>
                    </a:lnTo>
                    <a:cubicBezTo>
                      <a:pt x="34" y="118"/>
                      <a:pt x="34" y="118"/>
                      <a:pt x="34" y="118"/>
                    </a:cubicBezTo>
                    <a:lnTo>
                      <a:pt x="34" y="118"/>
                    </a:lnTo>
                    <a:lnTo>
                      <a:pt x="34" y="118"/>
                    </a:lnTo>
                    <a:lnTo>
                      <a:pt x="34" y="118"/>
                    </a:lnTo>
                    <a:lnTo>
                      <a:pt x="34" y="118"/>
                    </a:lnTo>
                    <a:cubicBezTo>
                      <a:pt x="34" y="118"/>
                      <a:pt x="60" y="98"/>
                      <a:pt x="91" y="89"/>
                    </a:cubicBezTo>
                    <a:cubicBezTo>
                      <a:pt x="91" y="89"/>
                      <a:pt x="64" y="119"/>
                      <a:pt x="49" y="127"/>
                    </a:cubicBezTo>
                    <a:cubicBezTo>
                      <a:pt x="42" y="131"/>
                      <a:pt x="27" y="137"/>
                      <a:pt x="16" y="137"/>
                    </a:cubicBezTo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328"/>
              <p:cNvSpPr>
                <a:spLocks noEditPoints="1"/>
              </p:cNvSpPr>
              <p:nvPr/>
            </p:nvSpPr>
            <p:spPr bwMode="auto">
              <a:xfrm>
                <a:off x="8335963" y="4002088"/>
                <a:ext cx="1588" cy="3175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4 h 4"/>
                  <a:gd name="T4" fmla="*/ 0 w 1"/>
                  <a:gd name="T5" fmla="*/ 4 h 4"/>
                  <a:gd name="T6" fmla="*/ 1 w 1"/>
                  <a:gd name="T7" fmla="*/ 3 h 4"/>
                  <a:gd name="T8" fmla="*/ 1 w 1"/>
                  <a:gd name="T9" fmla="*/ 1 h 4"/>
                  <a:gd name="T10" fmla="*/ 1 w 1"/>
                  <a:gd name="T11" fmla="*/ 3 h 4"/>
                  <a:gd name="T12" fmla="*/ 1 w 1"/>
                  <a:gd name="T13" fmla="*/ 1 h 4"/>
                  <a:gd name="T14" fmla="*/ 1 w 1"/>
                  <a:gd name="T15" fmla="*/ 0 h 4"/>
                  <a:gd name="T16" fmla="*/ 1 w 1"/>
                  <a:gd name="T17" fmla="*/ 1 h 4"/>
                  <a:gd name="T18" fmla="*/ 1 w 1"/>
                  <a:gd name="T19" fmla="*/ 0 h 4"/>
                  <a:gd name="T20" fmla="*/ 1 w 1"/>
                  <a:gd name="T21" fmla="*/ 0 h 4"/>
                  <a:gd name="T22" fmla="*/ 1 w 1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2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329"/>
              <p:cNvSpPr>
                <a:spLocks noEditPoints="1"/>
              </p:cNvSpPr>
              <p:nvPr/>
            </p:nvSpPr>
            <p:spPr bwMode="auto">
              <a:xfrm>
                <a:off x="8316913" y="3962400"/>
                <a:ext cx="34925" cy="58738"/>
              </a:xfrm>
              <a:custGeom>
                <a:avLst/>
                <a:gdLst>
                  <a:gd name="T0" fmla="*/ 45 w 69"/>
                  <a:gd name="T1" fmla="*/ 113 h 113"/>
                  <a:gd name="T2" fmla="*/ 32 w 69"/>
                  <a:gd name="T3" fmla="*/ 101 h 113"/>
                  <a:gd name="T4" fmla="*/ 0 w 69"/>
                  <a:gd name="T5" fmla="*/ 0 h 113"/>
                  <a:gd name="T6" fmla="*/ 39 w 69"/>
                  <a:gd name="T7" fmla="*/ 81 h 113"/>
                  <a:gd name="T8" fmla="*/ 39 w 69"/>
                  <a:gd name="T9" fmla="*/ 81 h 113"/>
                  <a:gd name="T10" fmla="*/ 40 w 69"/>
                  <a:gd name="T11" fmla="*/ 81 h 113"/>
                  <a:gd name="T12" fmla="*/ 40 w 69"/>
                  <a:gd name="T13" fmla="*/ 80 h 113"/>
                  <a:gd name="T14" fmla="*/ 40 w 69"/>
                  <a:gd name="T15" fmla="*/ 78 h 113"/>
                  <a:gd name="T16" fmla="*/ 40 w 69"/>
                  <a:gd name="T17" fmla="*/ 78 h 113"/>
                  <a:gd name="T18" fmla="*/ 40 w 69"/>
                  <a:gd name="T19" fmla="*/ 77 h 113"/>
                  <a:gd name="T20" fmla="*/ 40 w 69"/>
                  <a:gd name="T21" fmla="*/ 77 h 113"/>
                  <a:gd name="T22" fmla="*/ 40 w 69"/>
                  <a:gd name="T23" fmla="*/ 77 h 113"/>
                  <a:gd name="T24" fmla="*/ 69 w 69"/>
                  <a:gd name="T25" fmla="*/ 2 h 113"/>
                  <a:gd name="T26" fmla="*/ 59 w 69"/>
                  <a:gd name="T27" fmla="*/ 91 h 113"/>
                  <a:gd name="T28" fmla="*/ 45 w 69"/>
                  <a:gd name="T29" fmla="*/ 113 h 113"/>
                  <a:gd name="T30" fmla="*/ 0 w 69"/>
                  <a:gd name="T31" fmla="*/ 0 h 113"/>
                  <a:gd name="T32" fmla="*/ 0 w 69"/>
                  <a:gd name="T33" fmla="*/ 0 h 113"/>
                  <a:gd name="T34" fmla="*/ 0 w 69"/>
                  <a:gd name="T3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113">
                    <a:moveTo>
                      <a:pt x="45" y="113"/>
                    </a:moveTo>
                    <a:cubicBezTo>
                      <a:pt x="40" y="113"/>
                      <a:pt x="35" y="110"/>
                      <a:pt x="32" y="101"/>
                    </a:cubicBezTo>
                    <a:cubicBezTo>
                      <a:pt x="24" y="78"/>
                      <a:pt x="6" y="9"/>
                      <a:pt x="0" y="0"/>
                    </a:cubicBezTo>
                    <a:cubicBezTo>
                      <a:pt x="24" y="40"/>
                      <a:pt x="39" y="81"/>
                      <a:pt x="39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0"/>
                    </a:cubicBezTo>
                    <a:cubicBezTo>
                      <a:pt x="40" y="80"/>
                      <a:pt x="40" y="79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5" y="49"/>
                      <a:pt x="55" y="23"/>
                      <a:pt x="69" y="2"/>
                    </a:cubicBezTo>
                    <a:cubicBezTo>
                      <a:pt x="68" y="2"/>
                      <a:pt x="55" y="70"/>
                      <a:pt x="59" y="91"/>
                    </a:cubicBezTo>
                    <a:cubicBezTo>
                      <a:pt x="61" y="104"/>
                      <a:pt x="54" y="113"/>
                      <a:pt x="45" y="11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330"/>
              <p:cNvSpPr>
                <a:spLocks noEditPoints="1"/>
              </p:cNvSpPr>
              <p:nvPr/>
            </p:nvSpPr>
            <p:spPr bwMode="auto">
              <a:xfrm>
                <a:off x="8247063" y="4030663"/>
                <a:ext cx="3175" cy="4763"/>
              </a:xfrm>
              <a:custGeom>
                <a:avLst/>
                <a:gdLst>
                  <a:gd name="T0" fmla="*/ 7 w 7"/>
                  <a:gd name="T1" fmla="*/ 10 h 10"/>
                  <a:gd name="T2" fmla="*/ 7 w 7"/>
                  <a:gd name="T3" fmla="*/ 10 h 10"/>
                  <a:gd name="T4" fmla="*/ 7 w 7"/>
                  <a:gd name="T5" fmla="*/ 10 h 10"/>
                  <a:gd name="T6" fmla="*/ 6 w 7"/>
                  <a:gd name="T7" fmla="*/ 10 h 10"/>
                  <a:gd name="T8" fmla="*/ 0 w 7"/>
                  <a:gd name="T9" fmla="*/ 1 h 10"/>
                  <a:gd name="T10" fmla="*/ 6 w 7"/>
                  <a:gd name="T11" fmla="*/ 10 h 10"/>
                  <a:gd name="T12" fmla="*/ 0 w 7"/>
                  <a:gd name="T13" fmla="*/ 1 h 10"/>
                  <a:gd name="T14" fmla="*/ 0 w 7"/>
                  <a:gd name="T15" fmla="*/ 1 h 10"/>
                  <a:gd name="T16" fmla="*/ 0 w 7"/>
                  <a:gd name="T17" fmla="*/ 1 h 10"/>
                  <a:gd name="T18" fmla="*/ 0 w 7"/>
                  <a:gd name="T19" fmla="*/ 1 h 10"/>
                  <a:gd name="T20" fmla="*/ 0 w 7"/>
                  <a:gd name="T21" fmla="*/ 0 h 10"/>
                  <a:gd name="T22" fmla="*/ 0 w 7"/>
                  <a:gd name="T23" fmla="*/ 1 h 10"/>
                  <a:gd name="T24" fmla="*/ 0 w 7"/>
                  <a:gd name="T25" fmla="*/ 0 h 10"/>
                  <a:gd name="T26" fmla="*/ 0 w 7"/>
                  <a:gd name="T27" fmla="*/ 0 h 10"/>
                  <a:gd name="T28" fmla="*/ 0 w 7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0">
                    <a:moveTo>
                      <a:pt x="7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lose/>
                    <a:moveTo>
                      <a:pt x="6" y="10"/>
                    </a:moveTo>
                    <a:cubicBezTo>
                      <a:pt x="4" y="7"/>
                      <a:pt x="2" y="4"/>
                      <a:pt x="0" y="1"/>
                    </a:cubicBezTo>
                    <a:cubicBezTo>
                      <a:pt x="2" y="4"/>
                      <a:pt x="4" y="7"/>
                      <a:pt x="6" y="10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331"/>
              <p:cNvSpPr>
                <a:spLocks noEditPoints="1"/>
              </p:cNvSpPr>
              <p:nvPr/>
            </p:nvSpPr>
            <p:spPr bwMode="auto">
              <a:xfrm>
                <a:off x="8212138" y="3990975"/>
                <a:ext cx="49213" cy="58738"/>
              </a:xfrm>
              <a:custGeom>
                <a:avLst/>
                <a:gdLst>
                  <a:gd name="T0" fmla="*/ 85 w 94"/>
                  <a:gd name="T1" fmla="*/ 116 h 116"/>
                  <a:gd name="T2" fmla="*/ 78 w 94"/>
                  <a:gd name="T3" fmla="*/ 113 h 116"/>
                  <a:gd name="T4" fmla="*/ 0 w 94"/>
                  <a:gd name="T5" fmla="*/ 44 h 116"/>
                  <a:gd name="T6" fmla="*/ 73 w 94"/>
                  <a:gd name="T7" fmla="*/ 89 h 116"/>
                  <a:gd name="T8" fmla="*/ 73 w 94"/>
                  <a:gd name="T9" fmla="*/ 89 h 116"/>
                  <a:gd name="T10" fmla="*/ 73 w 94"/>
                  <a:gd name="T11" fmla="*/ 89 h 116"/>
                  <a:gd name="T12" fmla="*/ 73 w 94"/>
                  <a:gd name="T13" fmla="*/ 89 h 116"/>
                  <a:gd name="T14" fmla="*/ 73 w 94"/>
                  <a:gd name="T15" fmla="*/ 89 h 116"/>
                  <a:gd name="T16" fmla="*/ 73 w 94"/>
                  <a:gd name="T17" fmla="*/ 89 h 116"/>
                  <a:gd name="T18" fmla="*/ 72 w 94"/>
                  <a:gd name="T19" fmla="*/ 89 h 116"/>
                  <a:gd name="T20" fmla="*/ 66 w 94"/>
                  <a:gd name="T21" fmla="*/ 80 h 116"/>
                  <a:gd name="T22" fmla="*/ 66 w 94"/>
                  <a:gd name="T23" fmla="*/ 80 h 116"/>
                  <a:gd name="T24" fmla="*/ 66 w 94"/>
                  <a:gd name="T25" fmla="*/ 80 h 116"/>
                  <a:gd name="T26" fmla="*/ 66 w 94"/>
                  <a:gd name="T27" fmla="*/ 80 h 116"/>
                  <a:gd name="T28" fmla="*/ 66 w 94"/>
                  <a:gd name="T29" fmla="*/ 79 h 116"/>
                  <a:gd name="T30" fmla="*/ 66 w 94"/>
                  <a:gd name="T31" fmla="*/ 79 h 116"/>
                  <a:gd name="T32" fmla="*/ 66 w 94"/>
                  <a:gd name="T33" fmla="*/ 79 h 116"/>
                  <a:gd name="T34" fmla="*/ 46 w 94"/>
                  <a:gd name="T35" fmla="*/ 0 h 116"/>
                  <a:gd name="T36" fmla="*/ 46 w 94"/>
                  <a:gd name="T37" fmla="*/ 0 h 116"/>
                  <a:gd name="T38" fmla="*/ 86 w 94"/>
                  <a:gd name="T39" fmla="*/ 81 h 116"/>
                  <a:gd name="T40" fmla="*/ 85 w 94"/>
                  <a:gd name="T41" fmla="*/ 116 h 116"/>
                  <a:gd name="T42" fmla="*/ 0 w 94"/>
                  <a:gd name="T43" fmla="*/ 44 h 116"/>
                  <a:gd name="T44" fmla="*/ 0 w 94"/>
                  <a:gd name="T45" fmla="*/ 44 h 116"/>
                  <a:gd name="T46" fmla="*/ 0 w 94"/>
                  <a:gd name="T47" fmla="*/ 4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116">
                    <a:moveTo>
                      <a:pt x="85" y="116"/>
                    </a:moveTo>
                    <a:cubicBezTo>
                      <a:pt x="83" y="116"/>
                      <a:pt x="80" y="115"/>
                      <a:pt x="78" y="113"/>
                    </a:cubicBezTo>
                    <a:cubicBezTo>
                      <a:pt x="63" y="100"/>
                      <a:pt x="9" y="48"/>
                      <a:pt x="0" y="44"/>
                    </a:cubicBezTo>
                    <a:cubicBezTo>
                      <a:pt x="39" y="64"/>
                      <a:pt x="73" y="89"/>
                      <a:pt x="73" y="89"/>
                    </a:cubicBezTo>
                    <a:lnTo>
                      <a:pt x="73" y="89"/>
                    </a:lnTo>
                    <a:lnTo>
                      <a:pt x="73" y="89"/>
                    </a:lnTo>
                    <a:lnTo>
                      <a:pt x="73" y="89"/>
                    </a:lnTo>
                    <a:cubicBezTo>
                      <a:pt x="73" y="89"/>
                      <a:pt x="73" y="89"/>
                      <a:pt x="73" y="89"/>
                    </a:cubicBezTo>
                    <a:cubicBezTo>
                      <a:pt x="73" y="89"/>
                      <a:pt x="73" y="89"/>
                      <a:pt x="73" y="89"/>
                    </a:cubicBezTo>
                    <a:cubicBezTo>
                      <a:pt x="73" y="89"/>
                      <a:pt x="72" y="89"/>
                      <a:pt x="72" y="89"/>
                    </a:cubicBezTo>
                    <a:cubicBezTo>
                      <a:pt x="70" y="86"/>
                      <a:pt x="68" y="83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6" y="80"/>
                      <a:pt x="66" y="80"/>
                      <a:pt x="66" y="79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52" y="57"/>
                      <a:pt x="46" y="29"/>
                      <a:pt x="46" y="0"/>
                    </a:cubicBezTo>
                    <a:lnTo>
                      <a:pt x="46" y="0"/>
                    </a:lnTo>
                    <a:cubicBezTo>
                      <a:pt x="46" y="0"/>
                      <a:pt x="75" y="63"/>
                      <a:pt x="86" y="81"/>
                    </a:cubicBezTo>
                    <a:cubicBezTo>
                      <a:pt x="94" y="97"/>
                      <a:pt x="93" y="116"/>
                      <a:pt x="85" y="116"/>
                    </a:cubicBezTo>
                    <a:close/>
                    <a:moveTo>
                      <a:pt x="0" y="4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332"/>
              <p:cNvSpPr>
                <a:spLocks/>
              </p:cNvSpPr>
              <p:nvPr/>
            </p:nvSpPr>
            <p:spPr bwMode="auto">
              <a:xfrm>
                <a:off x="7981950" y="4111625"/>
                <a:ext cx="192088" cy="144463"/>
              </a:xfrm>
              <a:custGeom>
                <a:avLst/>
                <a:gdLst>
                  <a:gd name="T0" fmla="*/ 0 w 376"/>
                  <a:gd name="T1" fmla="*/ 279 h 279"/>
                  <a:gd name="T2" fmla="*/ 14 w 376"/>
                  <a:gd name="T3" fmla="*/ 211 h 279"/>
                  <a:gd name="T4" fmla="*/ 376 w 376"/>
                  <a:gd name="T5" fmla="*/ 0 h 279"/>
                  <a:gd name="T6" fmla="*/ 0 w 376"/>
                  <a:gd name="T7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6" h="279">
                    <a:moveTo>
                      <a:pt x="0" y="279"/>
                    </a:moveTo>
                    <a:cubicBezTo>
                      <a:pt x="5" y="257"/>
                      <a:pt x="10" y="234"/>
                      <a:pt x="14" y="211"/>
                    </a:cubicBezTo>
                    <a:cubicBezTo>
                      <a:pt x="116" y="127"/>
                      <a:pt x="238" y="49"/>
                      <a:pt x="376" y="0"/>
                    </a:cubicBezTo>
                    <a:cubicBezTo>
                      <a:pt x="357" y="11"/>
                      <a:pt x="107" y="158"/>
                      <a:pt x="0" y="279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333"/>
              <p:cNvSpPr>
                <a:spLocks/>
              </p:cNvSpPr>
              <p:nvPr/>
            </p:nvSpPr>
            <p:spPr bwMode="auto">
              <a:xfrm>
                <a:off x="6896100" y="4910138"/>
                <a:ext cx="328613" cy="463550"/>
              </a:xfrm>
              <a:custGeom>
                <a:avLst/>
                <a:gdLst>
                  <a:gd name="T0" fmla="*/ 642 w 642"/>
                  <a:gd name="T1" fmla="*/ 903 h 903"/>
                  <a:gd name="T2" fmla="*/ 507 w 642"/>
                  <a:gd name="T3" fmla="*/ 874 h 903"/>
                  <a:gd name="T4" fmla="*/ 507 w 642"/>
                  <a:gd name="T5" fmla="*/ 874 h 903"/>
                  <a:gd name="T6" fmla="*/ 506 w 642"/>
                  <a:gd name="T7" fmla="*/ 833 h 903"/>
                  <a:gd name="T8" fmla="*/ 502 w 642"/>
                  <a:gd name="T9" fmla="*/ 668 h 903"/>
                  <a:gd name="T10" fmla="*/ 494 w 642"/>
                  <a:gd name="T11" fmla="*/ 311 h 903"/>
                  <a:gd name="T12" fmla="*/ 67 w 642"/>
                  <a:gd name="T13" fmla="*/ 668 h 903"/>
                  <a:gd name="T14" fmla="*/ 67 w 642"/>
                  <a:gd name="T15" fmla="*/ 668 h 903"/>
                  <a:gd name="T16" fmla="*/ 573 w 642"/>
                  <a:gd name="T17" fmla="*/ 0 h 903"/>
                  <a:gd name="T18" fmla="*/ 642 w 642"/>
                  <a:gd name="T19" fmla="*/ 903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2" h="903">
                    <a:moveTo>
                      <a:pt x="642" y="903"/>
                    </a:moveTo>
                    <a:cubicBezTo>
                      <a:pt x="597" y="895"/>
                      <a:pt x="552" y="885"/>
                      <a:pt x="507" y="874"/>
                    </a:cubicBezTo>
                    <a:lnTo>
                      <a:pt x="507" y="874"/>
                    </a:lnTo>
                    <a:lnTo>
                      <a:pt x="506" y="833"/>
                    </a:lnTo>
                    <a:lnTo>
                      <a:pt x="502" y="668"/>
                    </a:lnTo>
                    <a:lnTo>
                      <a:pt x="494" y="311"/>
                    </a:lnTo>
                    <a:cubicBezTo>
                      <a:pt x="403" y="529"/>
                      <a:pt x="67" y="668"/>
                      <a:pt x="67" y="668"/>
                    </a:cubicBezTo>
                    <a:lnTo>
                      <a:pt x="67" y="668"/>
                    </a:lnTo>
                    <a:cubicBezTo>
                      <a:pt x="0" y="655"/>
                      <a:pt x="484" y="483"/>
                      <a:pt x="573" y="0"/>
                    </a:cubicBezTo>
                    <a:cubicBezTo>
                      <a:pt x="573" y="0"/>
                      <a:pt x="583" y="699"/>
                      <a:pt x="642" y="903"/>
                    </a:cubicBezTo>
                  </a:path>
                </a:pathLst>
              </a:custGeom>
              <a:solidFill>
                <a:srgbClr val="FFC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334"/>
              <p:cNvSpPr>
                <a:spLocks/>
              </p:cNvSpPr>
              <p:nvPr/>
            </p:nvSpPr>
            <p:spPr bwMode="auto">
              <a:xfrm>
                <a:off x="6797675" y="5349875"/>
                <a:ext cx="58738" cy="49213"/>
              </a:xfrm>
              <a:custGeom>
                <a:avLst/>
                <a:gdLst>
                  <a:gd name="T0" fmla="*/ 115 w 115"/>
                  <a:gd name="T1" fmla="*/ 96 h 96"/>
                  <a:gd name="T2" fmla="*/ 79 w 115"/>
                  <a:gd name="T3" fmla="*/ 20 h 96"/>
                  <a:gd name="T4" fmla="*/ 79 w 115"/>
                  <a:gd name="T5" fmla="*/ 20 h 96"/>
                  <a:gd name="T6" fmla="*/ 79 w 115"/>
                  <a:gd name="T7" fmla="*/ 20 h 96"/>
                  <a:gd name="T8" fmla="*/ 0 w 115"/>
                  <a:gd name="T9" fmla="*/ 89 h 96"/>
                  <a:gd name="T10" fmla="*/ 73 w 115"/>
                  <a:gd name="T11" fmla="*/ 18 h 96"/>
                  <a:gd name="T12" fmla="*/ 88 w 115"/>
                  <a:gd name="T13" fmla="*/ 0 h 96"/>
                  <a:gd name="T14" fmla="*/ 98 w 115"/>
                  <a:gd name="T15" fmla="*/ 19 h 96"/>
                  <a:gd name="T16" fmla="*/ 115 w 115"/>
                  <a:gd name="T17" fmla="*/ 96 h 96"/>
                  <a:gd name="T18" fmla="*/ 115 w 115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96">
                    <a:moveTo>
                      <a:pt x="115" y="96"/>
                    </a:moveTo>
                    <a:cubicBezTo>
                      <a:pt x="93" y="67"/>
                      <a:pt x="79" y="20"/>
                      <a:pt x="79" y="20"/>
                    </a:cubicBezTo>
                    <a:lnTo>
                      <a:pt x="79" y="20"/>
                    </a:lnTo>
                    <a:lnTo>
                      <a:pt x="79" y="20"/>
                    </a:lnTo>
                    <a:cubicBezTo>
                      <a:pt x="79" y="20"/>
                      <a:pt x="40" y="81"/>
                      <a:pt x="0" y="89"/>
                    </a:cubicBezTo>
                    <a:cubicBezTo>
                      <a:pt x="21" y="82"/>
                      <a:pt x="66" y="38"/>
                      <a:pt x="73" y="18"/>
                    </a:cubicBezTo>
                    <a:cubicBezTo>
                      <a:pt x="77" y="7"/>
                      <a:pt x="83" y="0"/>
                      <a:pt x="88" y="0"/>
                    </a:cubicBezTo>
                    <a:cubicBezTo>
                      <a:pt x="92" y="0"/>
                      <a:pt x="96" y="5"/>
                      <a:pt x="98" y="19"/>
                    </a:cubicBezTo>
                    <a:cubicBezTo>
                      <a:pt x="102" y="48"/>
                      <a:pt x="115" y="96"/>
                      <a:pt x="115" y="96"/>
                    </a:cubicBezTo>
                    <a:lnTo>
                      <a:pt x="115" y="96"/>
                    </a:ln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335"/>
              <p:cNvSpPr>
                <a:spLocks/>
              </p:cNvSpPr>
              <p:nvPr/>
            </p:nvSpPr>
            <p:spPr bwMode="auto">
              <a:xfrm>
                <a:off x="6742113" y="53562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336"/>
              <p:cNvSpPr>
                <a:spLocks/>
              </p:cNvSpPr>
              <p:nvPr/>
            </p:nvSpPr>
            <p:spPr bwMode="auto">
              <a:xfrm>
                <a:off x="6743700" y="5327650"/>
                <a:ext cx="55563" cy="44450"/>
              </a:xfrm>
              <a:custGeom>
                <a:avLst/>
                <a:gdLst>
                  <a:gd name="T0" fmla="*/ 50 w 108"/>
                  <a:gd name="T1" fmla="*/ 86 h 86"/>
                  <a:gd name="T2" fmla="*/ 82 w 108"/>
                  <a:gd name="T3" fmla="*/ 13 h 86"/>
                  <a:gd name="T4" fmla="*/ 82 w 108"/>
                  <a:gd name="T5" fmla="*/ 13 h 86"/>
                  <a:gd name="T6" fmla="*/ 82 w 108"/>
                  <a:gd name="T7" fmla="*/ 13 h 86"/>
                  <a:gd name="T8" fmla="*/ 82 w 108"/>
                  <a:gd name="T9" fmla="*/ 13 h 86"/>
                  <a:gd name="T10" fmla="*/ 82 w 108"/>
                  <a:gd name="T11" fmla="*/ 13 h 86"/>
                  <a:gd name="T12" fmla="*/ 82 w 108"/>
                  <a:gd name="T13" fmla="*/ 13 h 86"/>
                  <a:gd name="T14" fmla="*/ 82 w 108"/>
                  <a:gd name="T15" fmla="*/ 13 h 86"/>
                  <a:gd name="T16" fmla="*/ 82 w 108"/>
                  <a:gd name="T17" fmla="*/ 13 h 86"/>
                  <a:gd name="T18" fmla="*/ 0 w 108"/>
                  <a:gd name="T19" fmla="*/ 54 h 86"/>
                  <a:gd name="T20" fmla="*/ 0 w 108"/>
                  <a:gd name="T21" fmla="*/ 54 h 86"/>
                  <a:gd name="T22" fmla="*/ 90 w 108"/>
                  <a:gd name="T23" fmla="*/ 2 h 86"/>
                  <a:gd name="T24" fmla="*/ 95 w 108"/>
                  <a:gd name="T25" fmla="*/ 0 h 86"/>
                  <a:gd name="T26" fmla="*/ 94 w 108"/>
                  <a:gd name="T27" fmla="*/ 22 h 86"/>
                  <a:gd name="T28" fmla="*/ 50 w 108"/>
                  <a:gd name="T2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86">
                    <a:moveTo>
                      <a:pt x="50" y="86"/>
                    </a:moveTo>
                    <a:cubicBezTo>
                      <a:pt x="51" y="51"/>
                      <a:pt x="82" y="14"/>
                      <a:pt x="82" y="13"/>
                    </a:cubicBez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cubicBezTo>
                      <a:pt x="82" y="13"/>
                      <a:pt x="38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0" y="51"/>
                      <a:pt x="78" y="7"/>
                      <a:pt x="90" y="2"/>
                    </a:cubicBezTo>
                    <a:cubicBezTo>
                      <a:pt x="92" y="1"/>
                      <a:pt x="93" y="0"/>
                      <a:pt x="95" y="0"/>
                    </a:cubicBezTo>
                    <a:cubicBezTo>
                      <a:pt x="104" y="0"/>
                      <a:pt x="108" y="13"/>
                      <a:pt x="94" y="22"/>
                    </a:cubicBezTo>
                    <a:cubicBezTo>
                      <a:pt x="77" y="34"/>
                      <a:pt x="51" y="85"/>
                      <a:pt x="50" y="86"/>
                    </a:cubicBez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337"/>
              <p:cNvSpPr>
                <a:spLocks/>
              </p:cNvSpPr>
              <p:nvPr/>
            </p:nvSpPr>
            <p:spPr bwMode="auto">
              <a:xfrm>
                <a:off x="6716713" y="5294313"/>
                <a:ext cx="49213" cy="28575"/>
              </a:xfrm>
              <a:custGeom>
                <a:avLst/>
                <a:gdLst>
                  <a:gd name="T0" fmla="*/ 22 w 94"/>
                  <a:gd name="T1" fmla="*/ 56 h 56"/>
                  <a:gd name="T2" fmla="*/ 62 w 94"/>
                  <a:gd name="T3" fmla="*/ 10 h 56"/>
                  <a:gd name="T4" fmla="*/ 62 w 94"/>
                  <a:gd name="T5" fmla="*/ 10 h 56"/>
                  <a:gd name="T6" fmla="*/ 62 w 94"/>
                  <a:gd name="T7" fmla="*/ 10 h 56"/>
                  <a:gd name="T8" fmla="*/ 62 w 94"/>
                  <a:gd name="T9" fmla="*/ 10 h 56"/>
                  <a:gd name="T10" fmla="*/ 62 w 94"/>
                  <a:gd name="T11" fmla="*/ 10 h 56"/>
                  <a:gd name="T12" fmla="*/ 62 w 94"/>
                  <a:gd name="T13" fmla="*/ 10 h 56"/>
                  <a:gd name="T14" fmla="*/ 8 w 94"/>
                  <a:gd name="T15" fmla="*/ 20 h 56"/>
                  <a:gd name="T16" fmla="*/ 0 w 94"/>
                  <a:gd name="T17" fmla="*/ 20 h 56"/>
                  <a:gd name="T18" fmla="*/ 75 w 94"/>
                  <a:gd name="T19" fmla="*/ 1 h 56"/>
                  <a:gd name="T20" fmla="*/ 83 w 94"/>
                  <a:gd name="T21" fmla="*/ 0 h 56"/>
                  <a:gd name="T22" fmla="*/ 75 w 94"/>
                  <a:gd name="T23" fmla="*/ 14 h 56"/>
                  <a:gd name="T24" fmla="*/ 22 w 94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56">
                    <a:moveTo>
                      <a:pt x="22" y="56"/>
                    </a:moveTo>
                    <a:cubicBezTo>
                      <a:pt x="36" y="32"/>
                      <a:pt x="62" y="10"/>
                      <a:pt x="62" y="10"/>
                    </a:cubicBez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2" y="10"/>
                    </a:lnTo>
                    <a:cubicBezTo>
                      <a:pt x="39" y="17"/>
                      <a:pt x="21" y="20"/>
                      <a:pt x="8" y="20"/>
                    </a:cubicBezTo>
                    <a:cubicBezTo>
                      <a:pt x="5" y="20"/>
                      <a:pt x="3" y="20"/>
                      <a:pt x="0" y="20"/>
                    </a:cubicBezTo>
                    <a:cubicBezTo>
                      <a:pt x="15" y="17"/>
                      <a:pt x="54" y="5"/>
                      <a:pt x="75" y="1"/>
                    </a:cubicBezTo>
                    <a:cubicBezTo>
                      <a:pt x="78" y="0"/>
                      <a:pt x="81" y="0"/>
                      <a:pt x="83" y="0"/>
                    </a:cubicBezTo>
                    <a:cubicBezTo>
                      <a:pt x="94" y="0"/>
                      <a:pt x="88" y="8"/>
                      <a:pt x="75" y="14"/>
                    </a:cubicBezTo>
                    <a:cubicBezTo>
                      <a:pt x="59" y="23"/>
                      <a:pt x="22" y="56"/>
                      <a:pt x="22" y="56"/>
                    </a:cubicBezTo>
                    <a:close/>
                  </a:path>
                </a:pathLst>
              </a:cu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338"/>
              <p:cNvSpPr>
                <a:spLocks noEditPoints="1"/>
              </p:cNvSpPr>
              <p:nvPr/>
            </p:nvSpPr>
            <p:spPr bwMode="auto">
              <a:xfrm>
                <a:off x="6721475" y="5264150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  <a:gd name="T4" fmla="*/ 1 w 1"/>
                  <a:gd name="T5" fmla="*/ 1 w 1"/>
                  <a:gd name="T6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0" y="0"/>
                      <a:pt x="0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339"/>
              <p:cNvSpPr>
                <a:spLocks/>
              </p:cNvSpPr>
              <p:nvPr/>
            </p:nvSpPr>
            <p:spPr bwMode="auto">
              <a:xfrm>
                <a:off x="6699250" y="5257800"/>
                <a:ext cx="34925" cy="25400"/>
              </a:xfrm>
              <a:custGeom>
                <a:avLst/>
                <a:gdLst>
                  <a:gd name="T0" fmla="*/ 21 w 69"/>
                  <a:gd name="T1" fmla="*/ 49 h 49"/>
                  <a:gd name="T2" fmla="*/ 21 w 69"/>
                  <a:gd name="T3" fmla="*/ 49 h 49"/>
                  <a:gd name="T4" fmla="*/ 45 w 69"/>
                  <a:gd name="T5" fmla="*/ 12 h 49"/>
                  <a:gd name="T6" fmla="*/ 45 w 69"/>
                  <a:gd name="T7" fmla="*/ 12 h 49"/>
                  <a:gd name="T8" fmla="*/ 45 w 69"/>
                  <a:gd name="T9" fmla="*/ 12 h 49"/>
                  <a:gd name="T10" fmla="*/ 45 w 69"/>
                  <a:gd name="T11" fmla="*/ 12 h 49"/>
                  <a:gd name="T12" fmla="*/ 45 w 69"/>
                  <a:gd name="T13" fmla="*/ 12 h 49"/>
                  <a:gd name="T14" fmla="*/ 44 w 69"/>
                  <a:gd name="T15" fmla="*/ 12 h 49"/>
                  <a:gd name="T16" fmla="*/ 12 w 69"/>
                  <a:gd name="T17" fmla="*/ 17 h 49"/>
                  <a:gd name="T18" fmla="*/ 0 w 69"/>
                  <a:gd name="T19" fmla="*/ 15 h 49"/>
                  <a:gd name="T20" fmla="*/ 44 w 69"/>
                  <a:gd name="T21" fmla="*/ 3 h 49"/>
                  <a:gd name="T22" fmla="*/ 58 w 69"/>
                  <a:gd name="T23" fmla="*/ 0 h 49"/>
                  <a:gd name="T24" fmla="*/ 60 w 69"/>
                  <a:gd name="T25" fmla="*/ 9 h 49"/>
                  <a:gd name="T26" fmla="*/ 21 w 69"/>
                  <a:gd name="T2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49">
                    <a:moveTo>
                      <a:pt x="21" y="49"/>
                    </a:moveTo>
                    <a:lnTo>
                      <a:pt x="21" y="49"/>
                    </a:lnTo>
                    <a:cubicBezTo>
                      <a:pt x="29" y="31"/>
                      <a:pt x="45" y="13"/>
                      <a:pt x="45" y="12"/>
                    </a:cubicBez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5" y="12"/>
                    </a:lnTo>
                    <a:cubicBezTo>
                      <a:pt x="45" y="12"/>
                      <a:pt x="44" y="12"/>
                      <a:pt x="44" y="12"/>
                    </a:cubicBezTo>
                    <a:cubicBezTo>
                      <a:pt x="34" y="14"/>
                      <a:pt x="22" y="17"/>
                      <a:pt x="12" y="17"/>
                    </a:cubicBezTo>
                    <a:cubicBezTo>
                      <a:pt x="7" y="17"/>
                      <a:pt x="3" y="16"/>
                      <a:pt x="0" y="15"/>
                    </a:cubicBezTo>
                    <a:cubicBezTo>
                      <a:pt x="15" y="15"/>
                      <a:pt x="33" y="8"/>
                      <a:pt x="44" y="3"/>
                    </a:cubicBezTo>
                    <a:cubicBezTo>
                      <a:pt x="49" y="1"/>
                      <a:pt x="54" y="0"/>
                      <a:pt x="58" y="0"/>
                    </a:cubicBezTo>
                    <a:cubicBezTo>
                      <a:pt x="65" y="0"/>
                      <a:pt x="69" y="3"/>
                      <a:pt x="60" y="9"/>
                    </a:cubicBezTo>
                    <a:cubicBezTo>
                      <a:pt x="45" y="20"/>
                      <a:pt x="21" y="49"/>
                      <a:pt x="21" y="49"/>
                    </a:cubicBezTo>
                  </a:path>
                </a:pathLst>
              </a:cu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340"/>
              <p:cNvSpPr>
                <a:spLocks noEditPoints="1"/>
              </p:cNvSpPr>
              <p:nvPr/>
            </p:nvSpPr>
            <p:spPr bwMode="auto">
              <a:xfrm>
                <a:off x="6865938" y="4775200"/>
                <a:ext cx="92075" cy="257175"/>
              </a:xfrm>
              <a:custGeom>
                <a:avLst/>
                <a:gdLst>
                  <a:gd name="T0" fmla="*/ 0 w 182"/>
                  <a:gd name="T1" fmla="*/ 503 h 503"/>
                  <a:gd name="T2" fmla="*/ 0 w 182"/>
                  <a:gd name="T3" fmla="*/ 503 h 503"/>
                  <a:gd name="T4" fmla="*/ 145 w 182"/>
                  <a:gd name="T5" fmla="*/ 136 h 503"/>
                  <a:gd name="T6" fmla="*/ 145 w 182"/>
                  <a:gd name="T7" fmla="*/ 136 h 503"/>
                  <a:gd name="T8" fmla="*/ 145 w 182"/>
                  <a:gd name="T9" fmla="*/ 134 h 503"/>
                  <a:gd name="T10" fmla="*/ 173 w 182"/>
                  <a:gd name="T11" fmla="*/ 34 h 503"/>
                  <a:gd name="T12" fmla="*/ 173 w 182"/>
                  <a:gd name="T13" fmla="*/ 34 h 503"/>
                  <a:gd name="T14" fmla="*/ 173 w 182"/>
                  <a:gd name="T15" fmla="*/ 33 h 503"/>
                  <a:gd name="T16" fmla="*/ 173 w 182"/>
                  <a:gd name="T17" fmla="*/ 32 h 503"/>
                  <a:gd name="T18" fmla="*/ 173 w 182"/>
                  <a:gd name="T19" fmla="*/ 32 h 503"/>
                  <a:gd name="T20" fmla="*/ 174 w 182"/>
                  <a:gd name="T21" fmla="*/ 30 h 503"/>
                  <a:gd name="T22" fmla="*/ 174 w 182"/>
                  <a:gd name="T23" fmla="*/ 30 h 503"/>
                  <a:gd name="T24" fmla="*/ 174 w 182"/>
                  <a:gd name="T25" fmla="*/ 30 h 503"/>
                  <a:gd name="T26" fmla="*/ 175 w 182"/>
                  <a:gd name="T27" fmla="*/ 27 h 503"/>
                  <a:gd name="T28" fmla="*/ 175 w 182"/>
                  <a:gd name="T29" fmla="*/ 26 h 503"/>
                  <a:gd name="T30" fmla="*/ 175 w 182"/>
                  <a:gd name="T31" fmla="*/ 26 h 503"/>
                  <a:gd name="T32" fmla="*/ 175 w 182"/>
                  <a:gd name="T33" fmla="*/ 24 h 503"/>
                  <a:gd name="T34" fmla="*/ 175 w 182"/>
                  <a:gd name="T35" fmla="*/ 24 h 503"/>
                  <a:gd name="T36" fmla="*/ 175 w 182"/>
                  <a:gd name="T37" fmla="*/ 24 h 503"/>
                  <a:gd name="T38" fmla="*/ 176 w 182"/>
                  <a:gd name="T39" fmla="*/ 21 h 503"/>
                  <a:gd name="T40" fmla="*/ 176 w 182"/>
                  <a:gd name="T41" fmla="*/ 21 h 503"/>
                  <a:gd name="T42" fmla="*/ 176 w 182"/>
                  <a:gd name="T43" fmla="*/ 21 h 503"/>
                  <a:gd name="T44" fmla="*/ 177 w 182"/>
                  <a:gd name="T45" fmla="*/ 17 h 503"/>
                  <a:gd name="T46" fmla="*/ 177 w 182"/>
                  <a:gd name="T47" fmla="*/ 16 h 503"/>
                  <a:gd name="T48" fmla="*/ 177 w 182"/>
                  <a:gd name="T49" fmla="*/ 16 h 503"/>
                  <a:gd name="T50" fmla="*/ 179 w 182"/>
                  <a:gd name="T51" fmla="*/ 12 h 503"/>
                  <a:gd name="T52" fmla="*/ 179 w 182"/>
                  <a:gd name="T53" fmla="*/ 12 h 503"/>
                  <a:gd name="T54" fmla="*/ 179 w 182"/>
                  <a:gd name="T55" fmla="*/ 12 h 503"/>
                  <a:gd name="T56" fmla="*/ 179 w 182"/>
                  <a:gd name="T57" fmla="*/ 10 h 503"/>
                  <a:gd name="T58" fmla="*/ 179 w 182"/>
                  <a:gd name="T59" fmla="*/ 10 h 503"/>
                  <a:gd name="T60" fmla="*/ 179 w 182"/>
                  <a:gd name="T61" fmla="*/ 10 h 503"/>
                  <a:gd name="T62" fmla="*/ 180 w 182"/>
                  <a:gd name="T63" fmla="*/ 8 h 503"/>
                  <a:gd name="T64" fmla="*/ 180 w 182"/>
                  <a:gd name="T65" fmla="*/ 8 h 503"/>
                  <a:gd name="T66" fmla="*/ 180 w 182"/>
                  <a:gd name="T67" fmla="*/ 8 h 503"/>
                  <a:gd name="T68" fmla="*/ 180 w 182"/>
                  <a:gd name="T69" fmla="*/ 6 h 503"/>
                  <a:gd name="T70" fmla="*/ 180 w 182"/>
                  <a:gd name="T71" fmla="*/ 5 h 503"/>
                  <a:gd name="T72" fmla="*/ 180 w 182"/>
                  <a:gd name="T73" fmla="*/ 5 h 503"/>
                  <a:gd name="T74" fmla="*/ 181 w 182"/>
                  <a:gd name="T75" fmla="*/ 4 h 503"/>
                  <a:gd name="T76" fmla="*/ 181 w 182"/>
                  <a:gd name="T77" fmla="*/ 3 h 503"/>
                  <a:gd name="T78" fmla="*/ 181 w 182"/>
                  <a:gd name="T79" fmla="*/ 3 h 503"/>
                  <a:gd name="T80" fmla="*/ 181 w 182"/>
                  <a:gd name="T81" fmla="*/ 1 h 503"/>
                  <a:gd name="T82" fmla="*/ 182 w 182"/>
                  <a:gd name="T83" fmla="*/ 1 h 503"/>
                  <a:gd name="T84" fmla="*/ 182 w 182"/>
                  <a:gd name="T85" fmla="*/ 1 h 503"/>
                  <a:gd name="T86" fmla="*/ 182 w 182"/>
                  <a:gd name="T87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2" h="503">
                    <a:moveTo>
                      <a:pt x="0" y="503"/>
                    </a:moveTo>
                    <a:lnTo>
                      <a:pt x="0" y="503"/>
                    </a:lnTo>
                    <a:cubicBezTo>
                      <a:pt x="50" y="399"/>
                      <a:pt x="103" y="272"/>
                      <a:pt x="145" y="136"/>
                    </a:cubicBezTo>
                    <a:cubicBezTo>
                      <a:pt x="103" y="272"/>
                      <a:pt x="50" y="399"/>
                      <a:pt x="0" y="503"/>
                    </a:cubicBezTo>
                    <a:cubicBezTo>
                      <a:pt x="0" y="503"/>
                      <a:pt x="0" y="503"/>
                      <a:pt x="0" y="503"/>
                    </a:cubicBezTo>
                    <a:close/>
                    <a:moveTo>
                      <a:pt x="145" y="136"/>
                    </a:moveTo>
                    <a:cubicBezTo>
                      <a:pt x="145" y="136"/>
                      <a:pt x="145" y="136"/>
                      <a:pt x="145" y="135"/>
                    </a:cubicBezTo>
                    <a:cubicBezTo>
                      <a:pt x="145" y="136"/>
                      <a:pt x="145" y="136"/>
                      <a:pt x="145" y="136"/>
                    </a:cubicBezTo>
                    <a:close/>
                    <a:moveTo>
                      <a:pt x="145" y="135"/>
                    </a:moveTo>
                    <a:cubicBezTo>
                      <a:pt x="145" y="135"/>
                      <a:pt x="145" y="135"/>
                      <a:pt x="145" y="134"/>
                    </a:cubicBezTo>
                    <a:cubicBezTo>
                      <a:pt x="145" y="135"/>
                      <a:pt x="145" y="135"/>
                      <a:pt x="145" y="135"/>
                    </a:cubicBezTo>
                    <a:close/>
                    <a:moveTo>
                      <a:pt x="173" y="34"/>
                    </a:moveTo>
                    <a:lnTo>
                      <a:pt x="173" y="34"/>
                    </a:lnTo>
                    <a:lnTo>
                      <a:pt x="173" y="34"/>
                    </a:lnTo>
                    <a:close/>
                    <a:moveTo>
                      <a:pt x="173" y="33"/>
                    </a:moveTo>
                    <a:cubicBezTo>
                      <a:pt x="173" y="33"/>
                      <a:pt x="173" y="33"/>
                      <a:pt x="173" y="33"/>
                    </a:cubicBezTo>
                    <a:lnTo>
                      <a:pt x="173" y="33"/>
                    </a:lnTo>
                    <a:close/>
                    <a:moveTo>
                      <a:pt x="173" y="32"/>
                    </a:moveTo>
                    <a:cubicBezTo>
                      <a:pt x="174" y="32"/>
                      <a:pt x="174" y="31"/>
                      <a:pt x="174" y="31"/>
                    </a:cubicBezTo>
                    <a:cubicBezTo>
                      <a:pt x="174" y="31"/>
                      <a:pt x="174" y="32"/>
                      <a:pt x="173" y="32"/>
                    </a:cubicBezTo>
                    <a:close/>
                    <a:moveTo>
                      <a:pt x="174" y="31"/>
                    </a:moveTo>
                    <a:lnTo>
                      <a:pt x="174" y="30"/>
                    </a:lnTo>
                    <a:lnTo>
                      <a:pt x="174" y="31"/>
                    </a:lnTo>
                    <a:close/>
                    <a:moveTo>
                      <a:pt x="174" y="30"/>
                    </a:move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4" y="29"/>
                      <a:pt x="174" y="30"/>
                    </a:cubicBezTo>
                    <a:close/>
                    <a:moveTo>
                      <a:pt x="174" y="29"/>
                    </a:moveTo>
                    <a:cubicBezTo>
                      <a:pt x="174" y="28"/>
                      <a:pt x="175" y="27"/>
                      <a:pt x="175" y="27"/>
                    </a:cubicBezTo>
                    <a:cubicBezTo>
                      <a:pt x="175" y="27"/>
                      <a:pt x="174" y="28"/>
                      <a:pt x="174" y="29"/>
                    </a:cubicBezTo>
                    <a:close/>
                    <a:moveTo>
                      <a:pt x="175" y="26"/>
                    </a:moveTo>
                    <a:cubicBezTo>
                      <a:pt x="175" y="26"/>
                      <a:pt x="175" y="26"/>
                      <a:pt x="175" y="25"/>
                    </a:cubicBezTo>
                    <a:cubicBezTo>
                      <a:pt x="175" y="26"/>
                      <a:pt x="175" y="26"/>
                      <a:pt x="175" y="26"/>
                    </a:cubicBezTo>
                    <a:close/>
                    <a:moveTo>
                      <a:pt x="175" y="25"/>
                    </a:moveTo>
                    <a:cubicBezTo>
                      <a:pt x="175" y="25"/>
                      <a:pt x="175" y="25"/>
                      <a:pt x="175" y="24"/>
                    </a:cubicBezTo>
                    <a:cubicBezTo>
                      <a:pt x="175" y="25"/>
                      <a:pt x="175" y="25"/>
                      <a:pt x="175" y="25"/>
                    </a:cubicBezTo>
                    <a:close/>
                    <a:moveTo>
                      <a:pt x="175" y="24"/>
                    </a:moveTo>
                    <a:lnTo>
                      <a:pt x="176" y="22"/>
                    </a:lnTo>
                    <a:cubicBezTo>
                      <a:pt x="176" y="23"/>
                      <a:pt x="176" y="23"/>
                      <a:pt x="175" y="24"/>
                    </a:cubicBezTo>
                    <a:close/>
                    <a:moveTo>
                      <a:pt x="176" y="22"/>
                    </a:moveTo>
                    <a:cubicBezTo>
                      <a:pt x="176" y="22"/>
                      <a:pt x="176" y="21"/>
                      <a:pt x="176" y="21"/>
                    </a:cubicBezTo>
                    <a:cubicBezTo>
                      <a:pt x="176" y="21"/>
                      <a:pt x="176" y="22"/>
                      <a:pt x="176" y="22"/>
                    </a:cubicBezTo>
                    <a:close/>
                    <a:moveTo>
                      <a:pt x="176" y="21"/>
                    </a:moveTo>
                    <a:cubicBezTo>
                      <a:pt x="177" y="20"/>
                      <a:pt x="177" y="19"/>
                      <a:pt x="177" y="18"/>
                    </a:cubicBezTo>
                    <a:cubicBezTo>
                      <a:pt x="177" y="19"/>
                      <a:pt x="177" y="20"/>
                      <a:pt x="176" y="21"/>
                    </a:cubicBezTo>
                    <a:close/>
                    <a:moveTo>
                      <a:pt x="177" y="17"/>
                    </a:moveTo>
                    <a:cubicBezTo>
                      <a:pt x="177" y="17"/>
                      <a:pt x="177" y="17"/>
                      <a:pt x="177" y="17"/>
                    </a:cubicBezTo>
                    <a:cubicBezTo>
                      <a:pt x="177" y="17"/>
                      <a:pt x="177" y="17"/>
                      <a:pt x="177" y="17"/>
                    </a:cubicBezTo>
                    <a:close/>
                    <a:moveTo>
                      <a:pt x="177" y="16"/>
                    </a:moveTo>
                    <a:cubicBezTo>
                      <a:pt x="178" y="15"/>
                      <a:pt x="178" y="14"/>
                      <a:pt x="178" y="13"/>
                    </a:cubicBezTo>
                    <a:cubicBezTo>
                      <a:pt x="178" y="14"/>
                      <a:pt x="178" y="15"/>
                      <a:pt x="177" y="16"/>
                    </a:cubicBezTo>
                    <a:close/>
                    <a:moveTo>
                      <a:pt x="178" y="13"/>
                    </a:moveTo>
                    <a:cubicBezTo>
                      <a:pt x="178" y="13"/>
                      <a:pt x="178" y="13"/>
                      <a:pt x="179" y="12"/>
                    </a:cubicBezTo>
                    <a:cubicBezTo>
                      <a:pt x="178" y="13"/>
                      <a:pt x="178" y="13"/>
                      <a:pt x="178" y="13"/>
                    </a:cubicBezTo>
                    <a:close/>
                    <a:moveTo>
                      <a:pt x="179" y="12"/>
                    </a:moveTo>
                    <a:cubicBezTo>
                      <a:pt x="179" y="12"/>
                      <a:pt x="179" y="11"/>
                      <a:pt x="179" y="11"/>
                    </a:cubicBezTo>
                    <a:cubicBezTo>
                      <a:pt x="179" y="11"/>
                      <a:pt x="179" y="12"/>
                      <a:pt x="179" y="12"/>
                    </a:cubicBezTo>
                    <a:close/>
                    <a:moveTo>
                      <a:pt x="179" y="11"/>
                    </a:moveTo>
                    <a:cubicBezTo>
                      <a:pt x="179" y="11"/>
                      <a:pt x="179" y="10"/>
                      <a:pt x="179" y="10"/>
                    </a:cubicBezTo>
                    <a:cubicBezTo>
                      <a:pt x="179" y="10"/>
                      <a:pt x="179" y="11"/>
                      <a:pt x="179" y="11"/>
                    </a:cubicBezTo>
                    <a:close/>
                    <a:moveTo>
                      <a:pt x="179" y="10"/>
                    </a:moveTo>
                    <a:lnTo>
                      <a:pt x="179" y="9"/>
                    </a:lnTo>
                    <a:cubicBezTo>
                      <a:pt x="179" y="9"/>
                      <a:pt x="179" y="9"/>
                      <a:pt x="179" y="10"/>
                    </a:cubicBezTo>
                    <a:close/>
                    <a:moveTo>
                      <a:pt x="180" y="9"/>
                    </a:moveTo>
                    <a:cubicBezTo>
                      <a:pt x="180" y="8"/>
                      <a:pt x="180" y="8"/>
                      <a:pt x="180" y="8"/>
                    </a:cubicBezTo>
                    <a:cubicBezTo>
                      <a:pt x="180" y="8"/>
                      <a:pt x="180" y="8"/>
                      <a:pt x="180" y="9"/>
                    </a:cubicBezTo>
                    <a:close/>
                    <a:moveTo>
                      <a:pt x="180" y="8"/>
                    </a:move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8"/>
                    </a:cubicBezTo>
                    <a:close/>
                    <a:moveTo>
                      <a:pt x="180" y="6"/>
                    </a:move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lose/>
                    <a:moveTo>
                      <a:pt x="180" y="5"/>
                    </a:moveTo>
                    <a:cubicBezTo>
                      <a:pt x="180" y="5"/>
                      <a:pt x="181" y="5"/>
                      <a:pt x="181" y="5"/>
                    </a:cubicBezTo>
                    <a:cubicBezTo>
                      <a:pt x="181" y="5"/>
                      <a:pt x="180" y="5"/>
                      <a:pt x="180" y="5"/>
                    </a:cubicBezTo>
                    <a:close/>
                    <a:moveTo>
                      <a:pt x="181" y="4"/>
                    </a:move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4"/>
                      <a:pt x="181" y="4"/>
                      <a:pt x="181" y="4"/>
                    </a:cubicBezTo>
                    <a:close/>
                    <a:moveTo>
                      <a:pt x="181" y="3"/>
                    </a:moveTo>
                    <a:cubicBezTo>
                      <a:pt x="181" y="3"/>
                      <a:pt x="181" y="3"/>
                      <a:pt x="181" y="3"/>
                    </a:cubicBezTo>
                    <a:cubicBezTo>
                      <a:pt x="181" y="3"/>
                      <a:pt x="181" y="3"/>
                      <a:pt x="181" y="3"/>
                    </a:cubicBezTo>
                    <a:close/>
                    <a:moveTo>
                      <a:pt x="181" y="2"/>
                    </a:moveTo>
                    <a:cubicBezTo>
                      <a:pt x="181" y="2"/>
                      <a:pt x="181" y="2"/>
                      <a:pt x="181" y="1"/>
                    </a:cubicBezTo>
                    <a:cubicBezTo>
                      <a:pt x="181" y="2"/>
                      <a:pt x="181" y="2"/>
                      <a:pt x="181" y="2"/>
                    </a:cubicBezTo>
                    <a:close/>
                    <a:moveTo>
                      <a:pt x="182" y="1"/>
                    </a:moveTo>
                    <a:cubicBezTo>
                      <a:pt x="182" y="1"/>
                      <a:pt x="182" y="1"/>
                      <a:pt x="182" y="1"/>
                    </a:cubicBezTo>
                    <a:cubicBezTo>
                      <a:pt x="182" y="1"/>
                      <a:pt x="182" y="1"/>
                      <a:pt x="182" y="1"/>
                    </a:cubicBezTo>
                    <a:close/>
                    <a:moveTo>
                      <a:pt x="182" y="0"/>
                    </a:moveTo>
                    <a:lnTo>
                      <a:pt x="182" y="0"/>
                    </a:lnTo>
                    <a:cubicBezTo>
                      <a:pt x="182" y="0"/>
                      <a:pt x="182" y="0"/>
                      <a:pt x="182" y="0"/>
                    </a:cubicBezTo>
                    <a:close/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341"/>
              <p:cNvSpPr>
                <a:spLocks/>
              </p:cNvSpPr>
              <p:nvPr/>
            </p:nvSpPr>
            <p:spPr bwMode="auto">
              <a:xfrm>
                <a:off x="6865938" y="4664075"/>
                <a:ext cx="231775" cy="368300"/>
              </a:xfrm>
              <a:custGeom>
                <a:avLst/>
                <a:gdLst>
                  <a:gd name="T0" fmla="*/ 145 w 453"/>
                  <a:gd name="T1" fmla="*/ 351 h 718"/>
                  <a:gd name="T2" fmla="*/ 145 w 453"/>
                  <a:gd name="T3" fmla="*/ 350 h 718"/>
                  <a:gd name="T4" fmla="*/ 145 w 453"/>
                  <a:gd name="T5" fmla="*/ 349 h 718"/>
                  <a:gd name="T6" fmla="*/ 173 w 453"/>
                  <a:gd name="T7" fmla="*/ 249 h 718"/>
                  <a:gd name="T8" fmla="*/ 173 w 453"/>
                  <a:gd name="T9" fmla="*/ 248 h 718"/>
                  <a:gd name="T10" fmla="*/ 173 w 453"/>
                  <a:gd name="T11" fmla="*/ 247 h 718"/>
                  <a:gd name="T12" fmla="*/ 174 w 453"/>
                  <a:gd name="T13" fmla="*/ 246 h 718"/>
                  <a:gd name="T14" fmla="*/ 174 w 453"/>
                  <a:gd name="T15" fmla="*/ 245 h 718"/>
                  <a:gd name="T16" fmla="*/ 174 w 453"/>
                  <a:gd name="T17" fmla="*/ 244 h 718"/>
                  <a:gd name="T18" fmla="*/ 175 w 453"/>
                  <a:gd name="T19" fmla="*/ 241 h 718"/>
                  <a:gd name="T20" fmla="*/ 175 w 453"/>
                  <a:gd name="T21" fmla="*/ 240 h 718"/>
                  <a:gd name="T22" fmla="*/ 175 w 453"/>
                  <a:gd name="T23" fmla="*/ 239 h 718"/>
                  <a:gd name="T24" fmla="*/ 176 w 453"/>
                  <a:gd name="T25" fmla="*/ 237 h 718"/>
                  <a:gd name="T26" fmla="*/ 176 w 453"/>
                  <a:gd name="T27" fmla="*/ 236 h 718"/>
                  <a:gd name="T28" fmla="*/ 177 w 453"/>
                  <a:gd name="T29" fmla="*/ 232 h 718"/>
                  <a:gd name="T30" fmla="*/ 177 w 453"/>
                  <a:gd name="T31" fmla="*/ 231 h 718"/>
                  <a:gd name="T32" fmla="*/ 178 w 453"/>
                  <a:gd name="T33" fmla="*/ 228 h 718"/>
                  <a:gd name="T34" fmla="*/ 179 w 453"/>
                  <a:gd name="T35" fmla="*/ 227 h 718"/>
                  <a:gd name="T36" fmla="*/ 179 w 453"/>
                  <a:gd name="T37" fmla="*/ 226 h 718"/>
                  <a:gd name="T38" fmla="*/ 179 w 453"/>
                  <a:gd name="T39" fmla="*/ 225 h 718"/>
                  <a:gd name="T40" fmla="*/ 180 w 453"/>
                  <a:gd name="T41" fmla="*/ 224 h 718"/>
                  <a:gd name="T42" fmla="*/ 180 w 453"/>
                  <a:gd name="T43" fmla="*/ 223 h 718"/>
                  <a:gd name="T44" fmla="*/ 180 w 453"/>
                  <a:gd name="T45" fmla="*/ 221 h 718"/>
                  <a:gd name="T46" fmla="*/ 180 w 453"/>
                  <a:gd name="T47" fmla="*/ 220 h 718"/>
                  <a:gd name="T48" fmla="*/ 181 w 453"/>
                  <a:gd name="T49" fmla="*/ 219 h 718"/>
                  <a:gd name="T50" fmla="*/ 181 w 453"/>
                  <a:gd name="T51" fmla="*/ 218 h 718"/>
                  <a:gd name="T52" fmla="*/ 181 w 453"/>
                  <a:gd name="T53" fmla="*/ 217 h 718"/>
                  <a:gd name="T54" fmla="*/ 182 w 453"/>
                  <a:gd name="T55" fmla="*/ 216 h 718"/>
                  <a:gd name="T56" fmla="*/ 182 w 453"/>
                  <a:gd name="T57" fmla="*/ 215 h 718"/>
                  <a:gd name="T58" fmla="*/ 280 w 453"/>
                  <a:gd name="T59" fmla="*/ 0 h 718"/>
                  <a:gd name="T60" fmla="*/ 415 w 453"/>
                  <a:gd name="T61" fmla="*/ 90 h 718"/>
                  <a:gd name="T62" fmla="*/ 0 w 453"/>
                  <a:gd name="T63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3" h="718">
                    <a:moveTo>
                      <a:pt x="0" y="718"/>
                    </a:moveTo>
                    <a:cubicBezTo>
                      <a:pt x="50" y="614"/>
                      <a:pt x="103" y="487"/>
                      <a:pt x="145" y="351"/>
                    </a:cubicBezTo>
                    <a:cubicBezTo>
                      <a:pt x="145" y="351"/>
                      <a:pt x="145" y="351"/>
                      <a:pt x="145" y="351"/>
                    </a:cubicBezTo>
                    <a:cubicBezTo>
                      <a:pt x="145" y="351"/>
                      <a:pt x="145" y="351"/>
                      <a:pt x="145" y="350"/>
                    </a:cubicBezTo>
                    <a:cubicBezTo>
                      <a:pt x="145" y="350"/>
                      <a:pt x="145" y="350"/>
                      <a:pt x="145" y="350"/>
                    </a:cubicBezTo>
                    <a:cubicBezTo>
                      <a:pt x="145" y="350"/>
                      <a:pt x="145" y="350"/>
                      <a:pt x="145" y="349"/>
                    </a:cubicBezTo>
                    <a:cubicBezTo>
                      <a:pt x="155" y="316"/>
                      <a:pt x="165" y="283"/>
                      <a:pt x="173" y="249"/>
                    </a:cubicBezTo>
                    <a:lnTo>
                      <a:pt x="173" y="249"/>
                    </a:lnTo>
                    <a:cubicBezTo>
                      <a:pt x="173" y="249"/>
                      <a:pt x="173" y="249"/>
                      <a:pt x="173" y="248"/>
                    </a:cubicBezTo>
                    <a:lnTo>
                      <a:pt x="173" y="248"/>
                    </a:lnTo>
                    <a:cubicBezTo>
                      <a:pt x="173" y="248"/>
                      <a:pt x="173" y="247"/>
                      <a:pt x="173" y="247"/>
                    </a:cubicBezTo>
                    <a:lnTo>
                      <a:pt x="173" y="247"/>
                    </a:lnTo>
                    <a:cubicBezTo>
                      <a:pt x="174" y="247"/>
                      <a:pt x="174" y="246"/>
                      <a:pt x="174" y="246"/>
                    </a:cubicBezTo>
                    <a:cubicBezTo>
                      <a:pt x="174" y="246"/>
                      <a:pt x="174" y="246"/>
                      <a:pt x="174" y="246"/>
                    </a:cubicBezTo>
                    <a:lnTo>
                      <a:pt x="174" y="245"/>
                    </a:lnTo>
                    <a:cubicBezTo>
                      <a:pt x="174" y="245"/>
                      <a:pt x="174" y="245"/>
                      <a:pt x="174" y="245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74" y="244"/>
                      <a:pt x="174" y="244"/>
                      <a:pt x="174" y="244"/>
                    </a:cubicBezTo>
                    <a:cubicBezTo>
                      <a:pt x="174" y="243"/>
                      <a:pt x="175" y="242"/>
                      <a:pt x="175" y="242"/>
                    </a:cubicBezTo>
                    <a:cubicBezTo>
                      <a:pt x="175" y="241"/>
                      <a:pt x="175" y="241"/>
                      <a:pt x="175" y="241"/>
                    </a:cubicBezTo>
                    <a:cubicBezTo>
                      <a:pt x="175" y="241"/>
                      <a:pt x="175" y="241"/>
                      <a:pt x="175" y="240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75" y="240"/>
                      <a:pt x="175" y="240"/>
                      <a:pt x="175" y="239"/>
                    </a:cubicBezTo>
                    <a:cubicBezTo>
                      <a:pt x="175" y="239"/>
                      <a:pt x="175" y="239"/>
                      <a:pt x="175" y="239"/>
                    </a:cubicBezTo>
                    <a:cubicBezTo>
                      <a:pt x="176" y="238"/>
                      <a:pt x="176" y="238"/>
                      <a:pt x="176" y="237"/>
                    </a:cubicBezTo>
                    <a:cubicBezTo>
                      <a:pt x="176" y="237"/>
                      <a:pt x="176" y="237"/>
                      <a:pt x="176" y="237"/>
                    </a:cubicBezTo>
                    <a:cubicBezTo>
                      <a:pt x="176" y="237"/>
                      <a:pt x="176" y="236"/>
                      <a:pt x="176" y="236"/>
                    </a:cubicBezTo>
                    <a:cubicBezTo>
                      <a:pt x="176" y="236"/>
                      <a:pt x="176" y="236"/>
                      <a:pt x="176" y="236"/>
                    </a:cubicBezTo>
                    <a:cubicBezTo>
                      <a:pt x="177" y="235"/>
                      <a:pt x="177" y="234"/>
                      <a:pt x="177" y="233"/>
                    </a:cubicBezTo>
                    <a:cubicBezTo>
                      <a:pt x="177" y="233"/>
                      <a:pt x="177" y="233"/>
                      <a:pt x="177" y="232"/>
                    </a:cubicBezTo>
                    <a:cubicBezTo>
                      <a:pt x="177" y="232"/>
                      <a:pt x="177" y="232"/>
                      <a:pt x="177" y="232"/>
                    </a:cubicBezTo>
                    <a:cubicBezTo>
                      <a:pt x="177" y="232"/>
                      <a:pt x="177" y="231"/>
                      <a:pt x="177" y="231"/>
                    </a:cubicBezTo>
                    <a:cubicBezTo>
                      <a:pt x="178" y="230"/>
                      <a:pt x="178" y="229"/>
                      <a:pt x="178" y="228"/>
                    </a:cubicBezTo>
                    <a:cubicBezTo>
                      <a:pt x="178" y="228"/>
                      <a:pt x="178" y="228"/>
                      <a:pt x="178" y="228"/>
                    </a:cubicBezTo>
                    <a:cubicBezTo>
                      <a:pt x="178" y="228"/>
                      <a:pt x="178" y="228"/>
                      <a:pt x="179" y="227"/>
                    </a:cubicBezTo>
                    <a:cubicBezTo>
                      <a:pt x="179" y="227"/>
                      <a:pt x="179" y="227"/>
                      <a:pt x="179" y="227"/>
                    </a:cubicBezTo>
                    <a:cubicBezTo>
                      <a:pt x="179" y="227"/>
                      <a:pt x="179" y="226"/>
                      <a:pt x="179" y="226"/>
                    </a:cubicBezTo>
                    <a:cubicBezTo>
                      <a:pt x="179" y="226"/>
                      <a:pt x="179" y="226"/>
                      <a:pt x="179" y="226"/>
                    </a:cubicBezTo>
                    <a:cubicBezTo>
                      <a:pt x="179" y="226"/>
                      <a:pt x="179" y="225"/>
                      <a:pt x="179" y="225"/>
                    </a:cubicBezTo>
                    <a:cubicBezTo>
                      <a:pt x="179" y="225"/>
                      <a:pt x="179" y="225"/>
                      <a:pt x="179" y="225"/>
                    </a:cubicBezTo>
                    <a:cubicBezTo>
                      <a:pt x="179" y="224"/>
                      <a:pt x="179" y="224"/>
                      <a:pt x="179" y="224"/>
                    </a:cubicBezTo>
                    <a:cubicBezTo>
                      <a:pt x="179" y="224"/>
                      <a:pt x="179" y="224"/>
                      <a:pt x="180" y="224"/>
                    </a:cubicBezTo>
                    <a:cubicBezTo>
                      <a:pt x="180" y="223"/>
                      <a:pt x="180" y="223"/>
                      <a:pt x="180" y="223"/>
                    </a:cubicBezTo>
                    <a:cubicBezTo>
                      <a:pt x="180" y="223"/>
                      <a:pt x="180" y="223"/>
                      <a:pt x="180" y="223"/>
                    </a:cubicBezTo>
                    <a:cubicBezTo>
                      <a:pt x="180" y="222"/>
                      <a:pt x="180" y="222"/>
                      <a:pt x="180" y="222"/>
                    </a:cubicBezTo>
                    <a:cubicBezTo>
                      <a:pt x="180" y="222"/>
                      <a:pt x="180" y="222"/>
                      <a:pt x="180" y="221"/>
                    </a:cubicBezTo>
                    <a:cubicBezTo>
                      <a:pt x="180" y="221"/>
                      <a:pt x="180" y="221"/>
                      <a:pt x="180" y="221"/>
                    </a:cubicBezTo>
                    <a:cubicBezTo>
                      <a:pt x="180" y="221"/>
                      <a:pt x="180" y="220"/>
                      <a:pt x="180" y="220"/>
                    </a:cubicBezTo>
                    <a:cubicBezTo>
                      <a:pt x="180" y="220"/>
                      <a:pt x="181" y="220"/>
                      <a:pt x="181" y="220"/>
                    </a:cubicBezTo>
                    <a:cubicBezTo>
                      <a:pt x="181" y="220"/>
                      <a:pt x="181" y="219"/>
                      <a:pt x="181" y="219"/>
                    </a:cubicBezTo>
                    <a:cubicBezTo>
                      <a:pt x="181" y="219"/>
                      <a:pt x="181" y="219"/>
                      <a:pt x="181" y="219"/>
                    </a:cubicBezTo>
                    <a:cubicBezTo>
                      <a:pt x="181" y="219"/>
                      <a:pt x="181" y="218"/>
                      <a:pt x="181" y="218"/>
                    </a:cubicBezTo>
                    <a:cubicBezTo>
                      <a:pt x="181" y="218"/>
                      <a:pt x="181" y="218"/>
                      <a:pt x="181" y="218"/>
                    </a:cubicBezTo>
                    <a:cubicBezTo>
                      <a:pt x="181" y="218"/>
                      <a:pt x="181" y="217"/>
                      <a:pt x="181" y="217"/>
                    </a:cubicBezTo>
                    <a:cubicBezTo>
                      <a:pt x="181" y="217"/>
                      <a:pt x="181" y="217"/>
                      <a:pt x="181" y="216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5"/>
                      <a:pt x="182" y="215"/>
                      <a:pt x="182" y="215"/>
                    </a:cubicBezTo>
                    <a:cubicBezTo>
                      <a:pt x="182" y="215"/>
                      <a:pt x="182" y="215"/>
                      <a:pt x="182" y="215"/>
                    </a:cubicBezTo>
                    <a:cubicBezTo>
                      <a:pt x="207" y="126"/>
                      <a:pt x="240" y="56"/>
                      <a:pt x="280" y="0"/>
                    </a:cubicBezTo>
                    <a:cubicBezTo>
                      <a:pt x="335" y="27"/>
                      <a:pt x="392" y="50"/>
                      <a:pt x="453" y="68"/>
                    </a:cubicBezTo>
                    <a:cubicBezTo>
                      <a:pt x="436" y="76"/>
                      <a:pt x="422" y="84"/>
                      <a:pt x="415" y="90"/>
                    </a:cubicBezTo>
                    <a:cubicBezTo>
                      <a:pt x="386" y="115"/>
                      <a:pt x="284" y="171"/>
                      <a:pt x="259" y="257"/>
                    </a:cubicBezTo>
                    <a:cubicBezTo>
                      <a:pt x="235" y="342"/>
                      <a:pt x="5" y="711"/>
                      <a:pt x="0" y="718"/>
                    </a:cubicBezTo>
                  </a:path>
                </a:pathLst>
              </a:cu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Oval 342"/>
              <p:cNvSpPr>
                <a:spLocks noChangeArrowheads="1"/>
              </p:cNvSpPr>
              <p:nvPr/>
            </p:nvSpPr>
            <p:spPr bwMode="auto">
              <a:xfrm>
                <a:off x="7542213" y="5308600"/>
                <a:ext cx="63500" cy="25400"/>
              </a:xfrm>
              <a:prstGeom prst="ellipse">
                <a:avLst/>
              </a:prstGeom>
              <a:solidFill>
                <a:srgbClr val="FFC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343"/>
              <p:cNvSpPr>
                <a:spLocks/>
              </p:cNvSpPr>
              <p:nvPr/>
            </p:nvSpPr>
            <p:spPr bwMode="auto">
              <a:xfrm>
                <a:off x="7262813" y="4556125"/>
                <a:ext cx="496888" cy="182563"/>
              </a:xfrm>
              <a:custGeom>
                <a:avLst/>
                <a:gdLst>
                  <a:gd name="T0" fmla="*/ 199 w 969"/>
                  <a:gd name="T1" fmla="*/ 356 h 356"/>
                  <a:gd name="T2" fmla="*/ 0 w 969"/>
                  <a:gd name="T3" fmla="*/ 321 h 356"/>
                  <a:gd name="T4" fmla="*/ 544 w 969"/>
                  <a:gd name="T5" fmla="*/ 212 h 356"/>
                  <a:gd name="T6" fmla="*/ 544 w 969"/>
                  <a:gd name="T7" fmla="*/ 212 h 356"/>
                  <a:gd name="T8" fmla="*/ 969 w 969"/>
                  <a:gd name="T9" fmla="*/ 0 h 356"/>
                  <a:gd name="T10" fmla="*/ 547 w 969"/>
                  <a:gd name="T11" fmla="*/ 290 h 356"/>
                  <a:gd name="T12" fmla="*/ 199 w 969"/>
                  <a:gd name="T13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9" h="356">
                    <a:moveTo>
                      <a:pt x="199" y="356"/>
                    </a:moveTo>
                    <a:cubicBezTo>
                      <a:pt x="122" y="356"/>
                      <a:pt x="53" y="344"/>
                      <a:pt x="0" y="321"/>
                    </a:cubicBezTo>
                    <a:cubicBezTo>
                      <a:pt x="165" y="318"/>
                      <a:pt x="346" y="284"/>
                      <a:pt x="544" y="212"/>
                    </a:cubicBezTo>
                    <a:lnTo>
                      <a:pt x="544" y="212"/>
                    </a:lnTo>
                    <a:cubicBezTo>
                      <a:pt x="712" y="150"/>
                      <a:pt x="853" y="79"/>
                      <a:pt x="969" y="0"/>
                    </a:cubicBezTo>
                    <a:cubicBezTo>
                      <a:pt x="896" y="109"/>
                      <a:pt x="743" y="220"/>
                      <a:pt x="547" y="290"/>
                    </a:cubicBezTo>
                    <a:cubicBezTo>
                      <a:pt x="424" y="334"/>
                      <a:pt x="303" y="356"/>
                      <a:pt x="199" y="356"/>
                    </a:cubicBezTo>
                  </a:path>
                </a:pathLst>
              </a:custGeom>
              <a:solidFill>
                <a:srgbClr val="FCB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344"/>
              <p:cNvSpPr>
                <a:spLocks/>
              </p:cNvSpPr>
              <p:nvPr/>
            </p:nvSpPr>
            <p:spPr bwMode="auto">
              <a:xfrm>
                <a:off x="6573838" y="3313113"/>
                <a:ext cx="1514475" cy="1470025"/>
              </a:xfrm>
              <a:custGeom>
                <a:avLst/>
                <a:gdLst>
                  <a:gd name="T0" fmla="*/ 2698 w 2953"/>
                  <a:gd name="T1" fmla="*/ 1110 h 2866"/>
                  <a:gd name="T2" fmla="*/ 2660 w 2953"/>
                  <a:gd name="T3" fmla="*/ 998 h 2866"/>
                  <a:gd name="T4" fmla="*/ 1014 w 2953"/>
                  <a:gd name="T5" fmla="*/ 244 h 2866"/>
                  <a:gd name="T6" fmla="*/ 241 w 2953"/>
                  <a:gd name="T7" fmla="*/ 1882 h 2866"/>
                  <a:gd name="T8" fmla="*/ 285 w 2953"/>
                  <a:gd name="T9" fmla="*/ 1992 h 2866"/>
                  <a:gd name="T10" fmla="*/ 214 w 2953"/>
                  <a:gd name="T11" fmla="*/ 2240 h 2866"/>
                  <a:gd name="T12" fmla="*/ 464 w 2953"/>
                  <a:gd name="T13" fmla="*/ 2376 h 2866"/>
                  <a:gd name="T14" fmla="*/ 504 w 2953"/>
                  <a:gd name="T15" fmla="*/ 2354 h 2866"/>
                  <a:gd name="T16" fmla="*/ 1888 w 2953"/>
                  <a:gd name="T17" fmla="*/ 2636 h 2866"/>
                  <a:gd name="T18" fmla="*/ 2775 w 2953"/>
                  <a:gd name="T19" fmla="*/ 1527 h 2866"/>
                  <a:gd name="T20" fmla="*/ 2808 w 2953"/>
                  <a:gd name="T21" fmla="*/ 1519 h 2866"/>
                  <a:gd name="T22" fmla="*/ 2912 w 2953"/>
                  <a:gd name="T23" fmla="*/ 1254 h 2866"/>
                  <a:gd name="T24" fmla="*/ 2698 w 2953"/>
                  <a:gd name="T25" fmla="*/ 1110 h 2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53" h="2866">
                    <a:moveTo>
                      <a:pt x="2698" y="1110"/>
                    </a:moveTo>
                    <a:cubicBezTo>
                      <a:pt x="2687" y="1073"/>
                      <a:pt x="2674" y="1035"/>
                      <a:pt x="2660" y="998"/>
                    </a:cubicBezTo>
                    <a:cubicBezTo>
                      <a:pt x="2419" y="338"/>
                      <a:pt x="1682" y="0"/>
                      <a:pt x="1014" y="244"/>
                    </a:cubicBezTo>
                    <a:cubicBezTo>
                      <a:pt x="345" y="489"/>
                      <a:pt x="0" y="1222"/>
                      <a:pt x="241" y="1882"/>
                    </a:cubicBezTo>
                    <a:cubicBezTo>
                      <a:pt x="255" y="1920"/>
                      <a:pt x="269" y="1956"/>
                      <a:pt x="285" y="1992"/>
                    </a:cubicBezTo>
                    <a:cubicBezTo>
                      <a:pt x="210" y="2039"/>
                      <a:pt x="178" y="2143"/>
                      <a:pt x="214" y="2240"/>
                    </a:cubicBezTo>
                    <a:cubicBezTo>
                      <a:pt x="254" y="2351"/>
                      <a:pt x="366" y="2411"/>
                      <a:pt x="464" y="2376"/>
                    </a:cubicBezTo>
                    <a:cubicBezTo>
                      <a:pt x="478" y="2370"/>
                      <a:pt x="492" y="2363"/>
                      <a:pt x="504" y="2354"/>
                    </a:cubicBezTo>
                    <a:cubicBezTo>
                      <a:pt x="799" y="2711"/>
                      <a:pt x="1257" y="2866"/>
                      <a:pt x="1888" y="2636"/>
                    </a:cubicBezTo>
                    <a:cubicBezTo>
                      <a:pt x="2565" y="2388"/>
                      <a:pt x="2793" y="1983"/>
                      <a:pt x="2775" y="1527"/>
                    </a:cubicBezTo>
                    <a:cubicBezTo>
                      <a:pt x="2786" y="1525"/>
                      <a:pt x="2797" y="1523"/>
                      <a:pt x="2808" y="1519"/>
                    </a:cubicBezTo>
                    <a:cubicBezTo>
                      <a:pt x="2906" y="1483"/>
                      <a:pt x="2953" y="1364"/>
                      <a:pt x="2912" y="1254"/>
                    </a:cubicBezTo>
                    <a:cubicBezTo>
                      <a:pt x="2877" y="1157"/>
                      <a:pt x="2786" y="1098"/>
                      <a:pt x="2698" y="1110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345"/>
              <p:cNvSpPr>
                <a:spLocks/>
              </p:cNvSpPr>
              <p:nvPr/>
            </p:nvSpPr>
            <p:spPr bwMode="auto">
              <a:xfrm>
                <a:off x="7535863" y="3952875"/>
                <a:ext cx="112713" cy="158750"/>
              </a:xfrm>
              <a:custGeom>
                <a:avLst/>
                <a:gdLst>
                  <a:gd name="T0" fmla="*/ 205 w 220"/>
                  <a:gd name="T1" fmla="*/ 136 h 309"/>
                  <a:gd name="T2" fmla="*/ 137 w 220"/>
                  <a:gd name="T3" fmla="*/ 299 h 309"/>
                  <a:gd name="T4" fmla="*/ 15 w 220"/>
                  <a:gd name="T5" fmla="*/ 172 h 309"/>
                  <a:gd name="T6" fmla="*/ 83 w 220"/>
                  <a:gd name="T7" fmla="*/ 9 h 309"/>
                  <a:gd name="T8" fmla="*/ 205 w 220"/>
                  <a:gd name="T9" fmla="*/ 13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09">
                    <a:moveTo>
                      <a:pt x="205" y="136"/>
                    </a:moveTo>
                    <a:cubicBezTo>
                      <a:pt x="220" y="216"/>
                      <a:pt x="189" y="289"/>
                      <a:pt x="137" y="299"/>
                    </a:cubicBezTo>
                    <a:cubicBezTo>
                      <a:pt x="84" y="309"/>
                      <a:pt x="30" y="252"/>
                      <a:pt x="15" y="172"/>
                    </a:cubicBezTo>
                    <a:cubicBezTo>
                      <a:pt x="0" y="92"/>
                      <a:pt x="30" y="19"/>
                      <a:pt x="83" y="9"/>
                    </a:cubicBezTo>
                    <a:cubicBezTo>
                      <a:pt x="135" y="0"/>
                      <a:pt x="190" y="57"/>
                      <a:pt x="205" y="13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346"/>
              <p:cNvSpPr>
                <a:spLocks/>
              </p:cNvSpPr>
              <p:nvPr/>
            </p:nvSpPr>
            <p:spPr bwMode="auto">
              <a:xfrm>
                <a:off x="7527925" y="3836988"/>
                <a:ext cx="133350" cy="63500"/>
              </a:xfrm>
              <a:custGeom>
                <a:avLst/>
                <a:gdLst>
                  <a:gd name="T0" fmla="*/ 241 w 259"/>
                  <a:gd name="T1" fmla="*/ 124 h 124"/>
                  <a:gd name="T2" fmla="*/ 230 w 259"/>
                  <a:gd name="T3" fmla="*/ 121 h 124"/>
                  <a:gd name="T4" fmla="*/ 14 w 259"/>
                  <a:gd name="T5" fmla="*/ 34 h 124"/>
                  <a:gd name="T6" fmla="*/ 2 w 259"/>
                  <a:gd name="T7" fmla="*/ 14 h 124"/>
                  <a:gd name="T8" fmla="*/ 22 w 259"/>
                  <a:gd name="T9" fmla="*/ 2 h 124"/>
                  <a:gd name="T10" fmla="*/ 251 w 259"/>
                  <a:gd name="T11" fmla="*/ 95 h 124"/>
                  <a:gd name="T12" fmla="*/ 254 w 259"/>
                  <a:gd name="T13" fmla="*/ 118 h 124"/>
                  <a:gd name="T14" fmla="*/ 241 w 259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124">
                    <a:moveTo>
                      <a:pt x="241" y="124"/>
                    </a:moveTo>
                    <a:cubicBezTo>
                      <a:pt x="237" y="124"/>
                      <a:pt x="233" y="123"/>
                      <a:pt x="230" y="121"/>
                    </a:cubicBezTo>
                    <a:cubicBezTo>
                      <a:pt x="168" y="70"/>
                      <a:pt x="16" y="35"/>
                      <a:pt x="14" y="34"/>
                    </a:cubicBezTo>
                    <a:cubicBezTo>
                      <a:pt x="5" y="32"/>
                      <a:pt x="0" y="23"/>
                      <a:pt x="2" y="14"/>
                    </a:cubicBezTo>
                    <a:cubicBezTo>
                      <a:pt x="4" y="5"/>
                      <a:pt x="13" y="0"/>
                      <a:pt x="22" y="2"/>
                    </a:cubicBezTo>
                    <a:cubicBezTo>
                      <a:pt x="28" y="3"/>
                      <a:pt x="183" y="40"/>
                      <a:pt x="251" y="95"/>
                    </a:cubicBezTo>
                    <a:cubicBezTo>
                      <a:pt x="258" y="100"/>
                      <a:pt x="259" y="111"/>
                      <a:pt x="254" y="118"/>
                    </a:cubicBezTo>
                    <a:cubicBezTo>
                      <a:pt x="250" y="122"/>
                      <a:pt x="246" y="124"/>
                      <a:pt x="241" y="12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347"/>
              <p:cNvSpPr>
                <a:spLocks/>
              </p:cNvSpPr>
              <p:nvPr/>
            </p:nvSpPr>
            <p:spPr bwMode="auto">
              <a:xfrm>
                <a:off x="7045325" y="4124325"/>
                <a:ext cx="119063" cy="160338"/>
              </a:xfrm>
              <a:custGeom>
                <a:avLst/>
                <a:gdLst>
                  <a:gd name="T0" fmla="*/ 208 w 231"/>
                  <a:gd name="T1" fmla="*/ 130 h 313"/>
                  <a:gd name="T2" fmla="*/ 157 w 231"/>
                  <a:gd name="T3" fmla="*/ 298 h 313"/>
                  <a:gd name="T4" fmla="*/ 23 w 231"/>
                  <a:gd name="T5" fmla="*/ 184 h 313"/>
                  <a:gd name="T6" fmla="*/ 74 w 231"/>
                  <a:gd name="T7" fmla="*/ 15 h 313"/>
                  <a:gd name="T8" fmla="*/ 208 w 231"/>
                  <a:gd name="T9" fmla="*/ 13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313">
                    <a:moveTo>
                      <a:pt x="208" y="130"/>
                    </a:moveTo>
                    <a:cubicBezTo>
                      <a:pt x="231" y="208"/>
                      <a:pt x="208" y="283"/>
                      <a:pt x="157" y="298"/>
                    </a:cubicBezTo>
                    <a:cubicBezTo>
                      <a:pt x="105" y="313"/>
                      <a:pt x="46" y="262"/>
                      <a:pt x="23" y="184"/>
                    </a:cubicBezTo>
                    <a:cubicBezTo>
                      <a:pt x="0" y="106"/>
                      <a:pt x="23" y="30"/>
                      <a:pt x="74" y="15"/>
                    </a:cubicBezTo>
                    <a:cubicBezTo>
                      <a:pt x="126" y="0"/>
                      <a:pt x="186" y="52"/>
                      <a:pt x="208" y="13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348"/>
              <p:cNvSpPr>
                <a:spLocks/>
              </p:cNvSpPr>
              <p:nvPr/>
            </p:nvSpPr>
            <p:spPr bwMode="auto">
              <a:xfrm>
                <a:off x="6950075" y="4011613"/>
                <a:ext cx="100013" cy="111125"/>
              </a:xfrm>
              <a:custGeom>
                <a:avLst/>
                <a:gdLst>
                  <a:gd name="T0" fmla="*/ 19 w 196"/>
                  <a:gd name="T1" fmla="*/ 216 h 216"/>
                  <a:gd name="T2" fmla="*/ 13 w 196"/>
                  <a:gd name="T3" fmla="*/ 215 h 216"/>
                  <a:gd name="T4" fmla="*/ 4 w 196"/>
                  <a:gd name="T5" fmla="*/ 193 h 216"/>
                  <a:gd name="T6" fmla="*/ 167 w 196"/>
                  <a:gd name="T7" fmla="*/ 6 h 216"/>
                  <a:gd name="T8" fmla="*/ 191 w 196"/>
                  <a:gd name="T9" fmla="*/ 8 h 216"/>
                  <a:gd name="T10" fmla="*/ 188 w 196"/>
                  <a:gd name="T11" fmla="*/ 32 h 216"/>
                  <a:gd name="T12" fmla="*/ 35 w 196"/>
                  <a:gd name="T13" fmla="*/ 206 h 216"/>
                  <a:gd name="T14" fmla="*/ 19 w 196"/>
                  <a:gd name="T15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16">
                    <a:moveTo>
                      <a:pt x="19" y="216"/>
                    </a:moveTo>
                    <a:cubicBezTo>
                      <a:pt x="17" y="216"/>
                      <a:pt x="15" y="216"/>
                      <a:pt x="13" y="215"/>
                    </a:cubicBezTo>
                    <a:cubicBezTo>
                      <a:pt x="4" y="211"/>
                      <a:pt x="0" y="201"/>
                      <a:pt x="4" y="193"/>
                    </a:cubicBezTo>
                    <a:cubicBezTo>
                      <a:pt x="40" y="113"/>
                      <a:pt x="162" y="11"/>
                      <a:pt x="167" y="6"/>
                    </a:cubicBezTo>
                    <a:cubicBezTo>
                      <a:pt x="174" y="0"/>
                      <a:pt x="185" y="1"/>
                      <a:pt x="191" y="8"/>
                    </a:cubicBezTo>
                    <a:cubicBezTo>
                      <a:pt x="196" y="16"/>
                      <a:pt x="196" y="26"/>
                      <a:pt x="188" y="32"/>
                    </a:cubicBezTo>
                    <a:cubicBezTo>
                      <a:pt x="187" y="33"/>
                      <a:pt x="68" y="133"/>
                      <a:pt x="35" y="206"/>
                    </a:cubicBezTo>
                    <a:cubicBezTo>
                      <a:pt x="32" y="212"/>
                      <a:pt x="26" y="216"/>
                      <a:pt x="19" y="21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349"/>
              <p:cNvSpPr>
                <a:spLocks/>
              </p:cNvSpPr>
              <p:nvPr/>
            </p:nvSpPr>
            <p:spPr bwMode="auto">
              <a:xfrm>
                <a:off x="6938963" y="3429000"/>
                <a:ext cx="479425" cy="438150"/>
              </a:xfrm>
              <a:custGeom>
                <a:avLst/>
                <a:gdLst>
                  <a:gd name="T0" fmla="*/ 442 w 933"/>
                  <a:gd name="T1" fmla="*/ 856 h 856"/>
                  <a:gd name="T2" fmla="*/ 114 w 933"/>
                  <a:gd name="T3" fmla="*/ 692 h 856"/>
                  <a:gd name="T4" fmla="*/ 22 w 933"/>
                  <a:gd name="T5" fmla="*/ 353 h 856"/>
                  <a:gd name="T6" fmla="*/ 281 w 933"/>
                  <a:gd name="T7" fmla="*/ 9 h 856"/>
                  <a:gd name="T8" fmla="*/ 327 w 933"/>
                  <a:gd name="T9" fmla="*/ 20 h 856"/>
                  <a:gd name="T10" fmla="*/ 315 w 933"/>
                  <a:gd name="T11" fmla="*/ 66 h 856"/>
                  <a:gd name="T12" fmla="*/ 87 w 933"/>
                  <a:gd name="T13" fmla="*/ 366 h 856"/>
                  <a:gd name="T14" fmla="*/ 168 w 933"/>
                  <a:gd name="T15" fmla="*/ 652 h 856"/>
                  <a:gd name="T16" fmla="*/ 495 w 933"/>
                  <a:gd name="T17" fmla="*/ 786 h 856"/>
                  <a:gd name="T18" fmla="*/ 833 w 933"/>
                  <a:gd name="T19" fmla="*/ 557 h 856"/>
                  <a:gd name="T20" fmla="*/ 805 w 933"/>
                  <a:gd name="T21" fmla="*/ 355 h 856"/>
                  <a:gd name="T22" fmla="*/ 564 w 933"/>
                  <a:gd name="T23" fmla="*/ 228 h 856"/>
                  <a:gd name="T24" fmla="*/ 431 w 933"/>
                  <a:gd name="T25" fmla="*/ 429 h 856"/>
                  <a:gd name="T26" fmla="*/ 488 w 933"/>
                  <a:gd name="T27" fmla="*/ 526 h 856"/>
                  <a:gd name="T28" fmla="*/ 618 w 933"/>
                  <a:gd name="T29" fmla="*/ 421 h 856"/>
                  <a:gd name="T30" fmla="*/ 663 w 933"/>
                  <a:gd name="T31" fmla="*/ 406 h 856"/>
                  <a:gd name="T32" fmla="*/ 678 w 933"/>
                  <a:gd name="T33" fmla="*/ 451 h 856"/>
                  <a:gd name="T34" fmla="*/ 474 w 933"/>
                  <a:gd name="T35" fmla="*/ 591 h 856"/>
                  <a:gd name="T36" fmla="*/ 365 w 933"/>
                  <a:gd name="T37" fmla="*/ 429 h 856"/>
                  <a:gd name="T38" fmla="*/ 543 w 933"/>
                  <a:gd name="T39" fmla="*/ 165 h 856"/>
                  <a:gd name="T40" fmla="*/ 857 w 933"/>
                  <a:gd name="T41" fmla="*/ 314 h 856"/>
                  <a:gd name="T42" fmla="*/ 895 w 933"/>
                  <a:gd name="T43" fmla="*/ 583 h 856"/>
                  <a:gd name="T44" fmla="*/ 503 w 933"/>
                  <a:gd name="T45" fmla="*/ 852 h 856"/>
                  <a:gd name="T46" fmla="*/ 442 w 933"/>
                  <a:gd name="T47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3" h="856">
                    <a:moveTo>
                      <a:pt x="442" y="856"/>
                    </a:moveTo>
                    <a:cubicBezTo>
                      <a:pt x="309" y="856"/>
                      <a:pt x="194" y="799"/>
                      <a:pt x="114" y="692"/>
                    </a:cubicBezTo>
                    <a:cubicBezTo>
                      <a:pt x="31" y="580"/>
                      <a:pt x="0" y="466"/>
                      <a:pt x="22" y="353"/>
                    </a:cubicBezTo>
                    <a:cubicBezTo>
                      <a:pt x="63" y="143"/>
                      <a:pt x="272" y="14"/>
                      <a:pt x="281" y="9"/>
                    </a:cubicBezTo>
                    <a:cubicBezTo>
                      <a:pt x="297" y="0"/>
                      <a:pt x="317" y="5"/>
                      <a:pt x="327" y="20"/>
                    </a:cubicBezTo>
                    <a:cubicBezTo>
                      <a:pt x="336" y="36"/>
                      <a:pt x="331" y="57"/>
                      <a:pt x="315" y="66"/>
                    </a:cubicBezTo>
                    <a:cubicBezTo>
                      <a:pt x="313" y="67"/>
                      <a:pt x="122" y="185"/>
                      <a:pt x="87" y="366"/>
                    </a:cubicBezTo>
                    <a:cubicBezTo>
                      <a:pt x="69" y="460"/>
                      <a:pt x="96" y="556"/>
                      <a:pt x="168" y="652"/>
                    </a:cubicBezTo>
                    <a:cubicBezTo>
                      <a:pt x="271" y="791"/>
                      <a:pt x="417" y="795"/>
                      <a:pt x="495" y="786"/>
                    </a:cubicBezTo>
                    <a:cubicBezTo>
                      <a:pt x="643" y="767"/>
                      <a:pt x="785" y="671"/>
                      <a:pt x="833" y="557"/>
                    </a:cubicBezTo>
                    <a:cubicBezTo>
                      <a:pt x="862" y="487"/>
                      <a:pt x="852" y="417"/>
                      <a:pt x="805" y="355"/>
                    </a:cubicBezTo>
                    <a:cubicBezTo>
                      <a:pt x="721" y="246"/>
                      <a:pt x="638" y="203"/>
                      <a:pt x="564" y="228"/>
                    </a:cubicBezTo>
                    <a:cubicBezTo>
                      <a:pt x="486" y="255"/>
                      <a:pt x="431" y="355"/>
                      <a:pt x="431" y="429"/>
                    </a:cubicBezTo>
                    <a:cubicBezTo>
                      <a:pt x="432" y="479"/>
                      <a:pt x="455" y="519"/>
                      <a:pt x="488" y="526"/>
                    </a:cubicBezTo>
                    <a:cubicBezTo>
                      <a:pt x="522" y="534"/>
                      <a:pt x="574" y="511"/>
                      <a:pt x="618" y="421"/>
                    </a:cubicBezTo>
                    <a:cubicBezTo>
                      <a:pt x="626" y="405"/>
                      <a:pt x="646" y="398"/>
                      <a:pt x="663" y="406"/>
                    </a:cubicBezTo>
                    <a:cubicBezTo>
                      <a:pt x="679" y="414"/>
                      <a:pt x="686" y="434"/>
                      <a:pt x="678" y="451"/>
                    </a:cubicBezTo>
                    <a:cubicBezTo>
                      <a:pt x="617" y="575"/>
                      <a:pt x="532" y="605"/>
                      <a:pt x="474" y="591"/>
                    </a:cubicBezTo>
                    <a:cubicBezTo>
                      <a:pt x="409" y="577"/>
                      <a:pt x="365" y="511"/>
                      <a:pt x="365" y="429"/>
                    </a:cubicBezTo>
                    <a:cubicBezTo>
                      <a:pt x="364" y="331"/>
                      <a:pt x="436" y="202"/>
                      <a:pt x="543" y="165"/>
                    </a:cubicBezTo>
                    <a:cubicBezTo>
                      <a:pt x="615" y="140"/>
                      <a:pt x="728" y="146"/>
                      <a:pt x="857" y="314"/>
                    </a:cubicBezTo>
                    <a:cubicBezTo>
                      <a:pt x="920" y="395"/>
                      <a:pt x="933" y="491"/>
                      <a:pt x="895" y="583"/>
                    </a:cubicBezTo>
                    <a:cubicBezTo>
                      <a:pt x="837" y="720"/>
                      <a:pt x="676" y="830"/>
                      <a:pt x="503" y="852"/>
                    </a:cubicBezTo>
                    <a:cubicBezTo>
                      <a:pt x="482" y="854"/>
                      <a:pt x="462" y="856"/>
                      <a:pt x="442" y="856"/>
                    </a:cubicBezTo>
                    <a:close/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350"/>
              <p:cNvSpPr>
                <a:spLocks/>
              </p:cNvSpPr>
              <p:nvPr/>
            </p:nvSpPr>
            <p:spPr bwMode="auto">
              <a:xfrm>
                <a:off x="6846888" y="3524250"/>
                <a:ext cx="114300" cy="282575"/>
              </a:xfrm>
              <a:custGeom>
                <a:avLst/>
                <a:gdLst>
                  <a:gd name="T0" fmla="*/ 186 w 223"/>
                  <a:gd name="T1" fmla="*/ 552 h 552"/>
                  <a:gd name="T2" fmla="*/ 158 w 223"/>
                  <a:gd name="T3" fmla="*/ 537 h 552"/>
                  <a:gd name="T4" fmla="*/ 108 w 223"/>
                  <a:gd name="T5" fmla="*/ 25 h 552"/>
                  <a:gd name="T6" fmla="*/ 151 w 223"/>
                  <a:gd name="T7" fmla="*/ 7 h 552"/>
                  <a:gd name="T8" fmla="*/ 170 w 223"/>
                  <a:gd name="T9" fmla="*/ 50 h 552"/>
                  <a:gd name="T10" fmla="*/ 213 w 223"/>
                  <a:gd name="T11" fmla="*/ 500 h 552"/>
                  <a:gd name="T12" fmla="*/ 204 w 223"/>
                  <a:gd name="T13" fmla="*/ 546 h 552"/>
                  <a:gd name="T14" fmla="*/ 186 w 223"/>
                  <a:gd name="T15" fmla="*/ 552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552">
                    <a:moveTo>
                      <a:pt x="186" y="552"/>
                    </a:moveTo>
                    <a:cubicBezTo>
                      <a:pt x="175" y="552"/>
                      <a:pt x="164" y="546"/>
                      <a:pt x="158" y="537"/>
                    </a:cubicBezTo>
                    <a:cubicBezTo>
                      <a:pt x="0" y="297"/>
                      <a:pt x="103" y="36"/>
                      <a:pt x="108" y="25"/>
                    </a:cubicBezTo>
                    <a:cubicBezTo>
                      <a:pt x="115" y="8"/>
                      <a:pt x="134" y="0"/>
                      <a:pt x="151" y="7"/>
                    </a:cubicBezTo>
                    <a:cubicBezTo>
                      <a:pt x="168" y="14"/>
                      <a:pt x="177" y="33"/>
                      <a:pt x="170" y="50"/>
                    </a:cubicBezTo>
                    <a:cubicBezTo>
                      <a:pt x="168" y="53"/>
                      <a:pt x="76" y="291"/>
                      <a:pt x="213" y="500"/>
                    </a:cubicBezTo>
                    <a:cubicBezTo>
                      <a:pt x="223" y="516"/>
                      <a:pt x="219" y="536"/>
                      <a:pt x="204" y="546"/>
                    </a:cubicBezTo>
                    <a:cubicBezTo>
                      <a:pt x="198" y="550"/>
                      <a:pt x="192" y="552"/>
                      <a:pt x="186" y="552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351"/>
              <p:cNvSpPr>
                <a:spLocks/>
              </p:cNvSpPr>
              <p:nvPr/>
            </p:nvSpPr>
            <p:spPr bwMode="auto">
              <a:xfrm>
                <a:off x="6772275" y="3582988"/>
                <a:ext cx="85725" cy="180975"/>
              </a:xfrm>
              <a:custGeom>
                <a:avLst/>
                <a:gdLst>
                  <a:gd name="T0" fmla="*/ 127 w 165"/>
                  <a:gd name="T1" fmla="*/ 353 h 353"/>
                  <a:gd name="T2" fmla="*/ 99 w 165"/>
                  <a:gd name="T3" fmla="*/ 337 h 353"/>
                  <a:gd name="T4" fmla="*/ 94 w 165"/>
                  <a:gd name="T5" fmla="*/ 20 h 353"/>
                  <a:gd name="T6" fmla="*/ 140 w 165"/>
                  <a:gd name="T7" fmla="*/ 10 h 353"/>
                  <a:gd name="T8" fmla="*/ 150 w 165"/>
                  <a:gd name="T9" fmla="*/ 56 h 353"/>
                  <a:gd name="T10" fmla="*/ 156 w 165"/>
                  <a:gd name="T11" fmla="*/ 303 h 353"/>
                  <a:gd name="T12" fmla="*/ 144 w 165"/>
                  <a:gd name="T13" fmla="*/ 348 h 353"/>
                  <a:gd name="T14" fmla="*/ 127 w 165"/>
                  <a:gd name="T1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353">
                    <a:moveTo>
                      <a:pt x="127" y="353"/>
                    </a:moveTo>
                    <a:cubicBezTo>
                      <a:pt x="116" y="353"/>
                      <a:pt x="105" y="347"/>
                      <a:pt x="99" y="337"/>
                    </a:cubicBezTo>
                    <a:cubicBezTo>
                      <a:pt x="0" y="169"/>
                      <a:pt x="90" y="26"/>
                      <a:pt x="94" y="20"/>
                    </a:cubicBezTo>
                    <a:cubicBezTo>
                      <a:pt x="104" y="5"/>
                      <a:pt x="124" y="0"/>
                      <a:pt x="140" y="10"/>
                    </a:cubicBezTo>
                    <a:cubicBezTo>
                      <a:pt x="155" y="20"/>
                      <a:pt x="160" y="41"/>
                      <a:pt x="150" y="56"/>
                    </a:cubicBezTo>
                    <a:cubicBezTo>
                      <a:pt x="147" y="61"/>
                      <a:pt x="79" y="172"/>
                      <a:pt x="156" y="303"/>
                    </a:cubicBezTo>
                    <a:cubicBezTo>
                      <a:pt x="165" y="319"/>
                      <a:pt x="160" y="339"/>
                      <a:pt x="144" y="348"/>
                    </a:cubicBezTo>
                    <a:cubicBezTo>
                      <a:pt x="139" y="352"/>
                      <a:pt x="133" y="353"/>
                      <a:pt x="127" y="353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352"/>
              <p:cNvSpPr>
                <a:spLocks/>
              </p:cNvSpPr>
              <p:nvPr/>
            </p:nvSpPr>
            <p:spPr bwMode="auto">
              <a:xfrm>
                <a:off x="6861175" y="3327400"/>
                <a:ext cx="182563" cy="195263"/>
              </a:xfrm>
              <a:custGeom>
                <a:avLst/>
                <a:gdLst>
                  <a:gd name="T0" fmla="*/ 317 w 355"/>
                  <a:gd name="T1" fmla="*/ 379 h 379"/>
                  <a:gd name="T2" fmla="*/ 307 w 355"/>
                  <a:gd name="T3" fmla="*/ 378 h 379"/>
                  <a:gd name="T4" fmla="*/ 36 w 355"/>
                  <a:gd name="T5" fmla="*/ 30 h 379"/>
                  <a:gd name="T6" fmla="*/ 75 w 355"/>
                  <a:gd name="T7" fmla="*/ 3 h 379"/>
                  <a:gd name="T8" fmla="*/ 102 w 355"/>
                  <a:gd name="T9" fmla="*/ 42 h 379"/>
                  <a:gd name="T10" fmla="*/ 328 w 355"/>
                  <a:gd name="T11" fmla="*/ 314 h 379"/>
                  <a:gd name="T12" fmla="*/ 349 w 355"/>
                  <a:gd name="T13" fmla="*/ 356 h 379"/>
                  <a:gd name="T14" fmla="*/ 317 w 355"/>
                  <a:gd name="T15" fmla="*/ 379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379">
                    <a:moveTo>
                      <a:pt x="317" y="379"/>
                    </a:moveTo>
                    <a:cubicBezTo>
                      <a:pt x="314" y="379"/>
                      <a:pt x="310" y="379"/>
                      <a:pt x="307" y="378"/>
                    </a:cubicBezTo>
                    <a:cubicBezTo>
                      <a:pt x="197" y="342"/>
                      <a:pt x="0" y="223"/>
                      <a:pt x="36" y="30"/>
                    </a:cubicBezTo>
                    <a:cubicBezTo>
                      <a:pt x="40" y="12"/>
                      <a:pt x="57" y="0"/>
                      <a:pt x="75" y="3"/>
                    </a:cubicBezTo>
                    <a:cubicBezTo>
                      <a:pt x="93" y="6"/>
                      <a:pt x="105" y="24"/>
                      <a:pt x="102" y="42"/>
                    </a:cubicBezTo>
                    <a:cubicBezTo>
                      <a:pt x="67" y="227"/>
                      <a:pt x="325" y="313"/>
                      <a:pt x="328" y="314"/>
                    </a:cubicBezTo>
                    <a:cubicBezTo>
                      <a:pt x="345" y="320"/>
                      <a:pt x="355" y="339"/>
                      <a:pt x="349" y="356"/>
                    </a:cubicBezTo>
                    <a:cubicBezTo>
                      <a:pt x="344" y="370"/>
                      <a:pt x="331" y="379"/>
                      <a:pt x="317" y="379"/>
                    </a:cubicBezTo>
                  </a:path>
                </a:pathLst>
              </a:custGeom>
              <a:solidFill>
                <a:srgbClr val="A76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353"/>
              <p:cNvSpPr>
                <a:spLocks noEditPoints="1"/>
              </p:cNvSpPr>
              <p:nvPr/>
            </p:nvSpPr>
            <p:spPr bwMode="auto">
              <a:xfrm>
                <a:off x="7908925" y="3757613"/>
                <a:ext cx="28575" cy="68263"/>
              </a:xfrm>
              <a:custGeom>
                <a:avLst/>
                <a:gdLst>
                  <a:gd name="T0" fmla="*/ 56 w 56"/>
                  <a:gd name="T1" fmla="*/ 131 h 131"/>
                  <a:gd name="T2" fmla="*/ 56 w 56"/>
                  <a:gd name="T3" fmla="*/ 129 h 131"/>
                  <a:gd name="T4" fmla="*/ 56 w 56"/>
                  <a:gd name="T5" fmla="*/ 131 h 131"/>
                  <a:gd name="T6" fmla="*/ 56 w 56"/>
                  <a:gd name="T7" fmla="*/ 129 h 131"/>
                  <a:gd name="T8" fmla="*/ 55 w 56"/>
                  <a:gd name="T9" fmla="*/ 128 h 131"/>
                  <a:gd name="T10" fmla="*/ 56 w 56"/>
                  <a:gd name="T11" fmla="*/ 129 h 131"/>
                  <a:gd name="T12" fmla="*/ 55 w 56"/>
                  <a:gd name="T13" fmla="*/ 128 h 131"/>
                  <a:gd name="T14" fmla="*/ 3 w 56"/>
                  <a:gd name="T15" fmla="*/ 5 h 131"/>
                  <a:gd name="T16" fmla="*/ 55 w 56"/>
                  <a:gd name="T17" fmla="*/ 128 h 131"/>
                  <a:gd name="T18" fmla="*/ 3 w 56"/>
                  <a:gd name="T19" fmla="*/ 5 h 131"/>
                  <a:gd name="T20" fmla="*/ 2 w 56"/>
                  <a:gd name="T21" fmla="*/ 4 h 131"/>
                  <a:gd name="T22" fmla="*/ 3 w 56"/>
                  <a:gd name="T23" fmla="*/ 5 h 131"/>
                  <a:gd name="T24" fmla="*/ 2 w 56"/>
                  <a:gd name="T25" fmla="*/ 4 h 131"/>
                  <a:gd name="T26" fmla="*/ 1 w 56"/>
                  <a:gd name="T27" fmla="*/ 3 h 131"/>
                  <a:gd name="T28" fmla="*/ 2 w 56"/>
                  <a:gd name="T29" fmla="*/ 4 h 131"/>
                  <a:gd name="T30" fmla="*/ 1 w 56"/>
                  <a:gd name="T31" fmla="*/ 2 h 131"/>
                  <a:gd name="T32" fmla="*/ 1 w 56"/>
                  <a:gd name="T33" fmla="*/ 2 h 131"/>
                  <a:gd name="T34" fmla="*/ 1 w 56"/>
                  <a:gd name="T35" fmla="*/ 2 h 131"/>
                  <a:gd name="T36" fmla="*/ 0 w 56"/>
                  <a:gd name="T37" fmla="*/ 1 h 131"/>
                  <a:gd name="T38" fmla="*/ 0 w 56"/>
                  <a:gd name="T39" fmla="*/ 0 h 131"/>
                  <a:gd name="T40" fmla="*/ 0 w 56"/>
                  <a:gd name="T41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131">
                    <a:moveTo>
                      <a:pt x="56" y="131"/>
                    </a:moveTo>
                    <a:cubicBezTo>
                      <a:pt x="56" y="130"/>
                      <a:pt x="56" y="130"/>
                      <a:pt x="56" y="129"/>
                    </a:cubicBezTo>
                    <a:cubicBezTo>
                      <a:pt x="56" y="130"/>
                      <a:pt x="56" y="130"/>
                      <a:pt x="56" y="131"/>
                    </a:cubicBezTo>
                    <a:close/>
                    <a:moveTo>
                      <a:pt x="56" y="129"/>
                    </a:moveTo>
                    <a:cubicBezTo>
                      <a:pt x="56" y="129"/>
                      <a:pt x="55" y="128"/>
                      <a:pt x="55" y="128"/>
                    </a:cubicBezTo>
                    <a:cubicBezTo>
                      <a:pt x="55" y="128"/>
                      <a:pt x="56" y="129"/>
                      <a:pt x="56" y="129"/>
                    </a:cubicBezTo>
                    <a:close/>
                    <a:moveTo>
                      <a:pt x="55" y="128"/>
                    </a:moveTo>
                    <a:cubicBezTo>
                      <a:pt x="40" y="86"/>
                      <a:pt x="22" y="45"/>
                      <a:pt x="3" y="5"/>
                    </a:cubicBezTo>
                    <a:cubicBezTo>
                      <a:pt x="22" y="45"/>
                      <a:pt x="40" y="86"/>
                      <a:pt x="55" y="128"/>
                    </a:cubicBezTo>
                    <a:close/>
                    <a:moveTo>
                      <a:pt x="3" y="5"/>
                    </a:moveTo>
                    <a:cubicBezTo>
                      <a:pt x="2" y="5"/>
                      <a:pt x="2" y="5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2" y="3"/>
                      <a:pt x="2" y="4"/>
                      <a:pt x="2" y="4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lnTo>
                      <a:pt x="1" y="2"/>
                    </a:ln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E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354"/>
              <p:cNvSpPr>
                <a:spLocks/>
              </p:cNvSpPr>
              <p:nvPr/>
            </p:nvSpPr>
            <p:spPr bwMode="auto">
              <a:xfrm>
                <a:off x="7116763" y="3413125"/>
                <a:ext cx="958850" cy="1308100"/>
              </a:xfrm>
              <a:custGeom>
                <a:avLst/>
                <a:gdLst>
                  <a:gd name="T0" fmla="*/ 269 w 1867"/>
                  <a:gd name="T1" fmla="*/ 2549 h 2549"/>
                  <a:gd name="T2" fmla="*/ 0 w 1867"/>
                  <a:gd name="T3" fmla="*/ 2518 h 2549"/>
                  <a:gd name="T4" fmla="*/ 1542 w 1867"/>
                  <a:gd name="T5" fmla="*/ 1284 h 2549"/>
                  <a:gd name="T6" fmla="*/ 677 w 1867"/>
                  <a:gd name="T7" fmla="*/ 0 h 2549"/>
                  <a:gd name="T8" fmla="*/ 1544 w 1867"/>
                  <a:gd name="T9" fmla="*/ 672 h 2549"/>
                  <a:gd name="T10" fmla="*/ 1544 w 1867"/>
                  <a:gd name="T11" fmla="*/ 673 h 2549"/>
                  <a:gd name="T12" fmla="*/ 1545 w 1867"/>
                  <a:gd name="T13" fmla="*/ 674 h 2549"/>
                  <a:gd name="T14" fmla="*/ 1545 w 1867"/>
                  <a:gd name="T15" fmla="*/ 674 h 2549"/>
                  <a:gd name="T16" fmla="*/ 1545 w 1867"/>
                  <a:gd name="T17" fmla="*/ 675 h 2549"/>
                  <a:gd name="T18" fmla="*/ 1546 w 1867"/>
                  <a:gd name="T19" fmla="*/ 676 h 2549"/>
                  <a:gd name="T20" fmla="*/ 1546 w 1867"/>
                  <a:gd name="T21" fmla="*/ 676 h 2549"/>
                  <a:gd name="T22" fmla="*/ 1547 w 1867"/>
                  <a:gd name="T23" fmla="*/ 677 h 2549"/>
                  <a:gd name="T24" fmla="*/ 1547 w 1867"/>
                  <a:gd name="T25" fmla="*/ 677 h 2549"/>
                  <a:gd name="T26" fmla="*/ 1599 w 1867"/>
                  <a:gd name="T27" fmla="*/ 800 h 2549"/>
                  <a:gd name="T28" fmla="*/ 1599 w 1867"/>
                  <a:gd name="T29" fmla="*/ 800 h 2549"/>
                  <a:gd name="T30" fmla="*/ 1600 w 1867"/>
                  <a:gd name="T31" fmla="*/ 801 h 2549"/>
                  <a:gd name="T32" fmla="*/ 1600 w 1867"/>
                  <a:gd name="T33" fmla="*/ 801 h 2549"/>
                  <a:gd name="T34" fmla="*/ 1600 w 1867"/>
                  <a:gd name="T35" fmla="*/ 803 h 2549"/>
                  <a:gd name="T36" fmla="*/ 1600 w 1867"/>
                  <a:gd name="T37" fmla="*/ 803 h 2549"/>
                  <a:gd name="T38" fmla="*/ 1638 w 1867"/>
                  <a:gd name="T39" fmla="*/ 915 h 2549"/>
                  <a:gd name="T40" fmla="*/ 1660 w 1867"/>
                  <a:gd name="T41" fmla="*/ 913 h 2549"/>
                  <a:gd name="T42" fmla="*/ 1852 w 1867"/>
                  <a:gd name="T43" fmla="*/ 1059 h 2549"/>
                  <a:gd name="T44" fmla="*/ 1867 w 1867"/>
                  <a:gd name="T45" fmla="*/ 1140 h 2549"/>
                  <a:gd name="T46" fmla="*/ 1748 w 1867"/>
                  <a:gd name="T47" fmla="*/ 1324 h 2549"/>
                  <a:gd name="T48" fmla="*/ 1715 w 1867"/>
                  <a:gd name="T49" fmla="*/ 1332 h 2549"/>
                  <a:gd name="T50" fmla="*/ 1715 w 1867"/>
                  <a:gd name="T51" fmla="*/ 1332 h 2549"/>
                  <a:gd name="T52" fmla="*/ 1715 w 1867"/>
                  <a:gd name="T53" fmla="*/ 1332 h 2549"/>
                  <a:gd name="T54" fmla="*/ 1716 w 1867"/>
                  <a:gd name="T55" fmla="*/ 1383 h 2549"/>
                  <a:gd name="T56" fmla="*/ 828 w 1867"/>
                  <a:gd name="T57" fmla="*/ 2441 h 2549"/>
                  <a:gd name="T58" fmla="*/ 828 w 1867"/>
                  <a:gd name="T59" fmla="*/ 2441 h 2549"/>
                  <a:gd name="T60" fmla="*/ 269 w 1867"/>
                  <a:gd name="T61" fmla="*/ 2549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67" h="2549">
                    <a:moveTo>
                      <a:pt x="269" y="2549"/>
                    </a:moveTo>
                    <a:cubicBezTo>
                      <a:pt x="174" y="2549"/>
                      <a:pt x="84" y="2538"/>
                      <a:pt x="0" y="2518"/>
                    </a:cubicBezTo>
                    <a:cubicBezTo>
                      <a:pt x="812" y="2497"/>
                      <a:pt x="1566" y="2195"/>
                      <a:pt x="1542" y="1284"/>
                    </a:cubicBezTo>
                    <a:cubicBezTo>
                      <a:pt x="1519" y="395"/>
                      <a:pt x="715" y="18"/>
                      <a:pt x="677" y="0"/>
                    </a:cubicBezTo>
                    <a:cubicBezTo>
                      <a:pt x="1045" y="81"/>
                      <a:pt x="1369" y="321"/>
                      <a:pt x="1544" y="672"/>
                    </a:cubicBezTo>
                    <a:cubicBezTo>
                      <a:pt x="1544" y="673"/>
                      <a:pt x="1544" y="673"/>
                      <a:pt x="1544" y="673"/>
                    </a:cubicBezTo>
                    <a:cubicBezTo>
                      <a:pt x="1545" y="673"/>
                      <a:pt x="1545" y="673"/>
                      <a:pt x="1545" y="674"/>
                    </a:cubicBezTo>
                    <a:cubicBezTo>
                      <a:pt x="1545" y="674"/>
                      <a:pt x="1545" y="674"/>
                      <a:pt x="1545" y="674"/>
                    </a:cubicBezTo>
                    <a:cubicBezTo>
                      <a:pt x="1545" y="674"/>
                      <a:pt x="1545" y="675"/>
                      <a:pt x="1545" y="675"/>
                    </a:cubicBezTo>
                    <a:cubicBezTo>
                      <a:pt x="1546" y="675"/>
                      <a:pt x="1546" y="676"/>
                      <a:pt x="1546" y="676"/>
                    </a:cubicBezTo>
                    <a:cubicBezTo>
                      <a:pt x="1546" y="676"/>
                      <a:pt x="1546" y="676"/>
                      <a:pt x="1546" y="676"/>
                    </a:cubicBezTo>
                    <a:cubicBezTo>
                      <a:pt x="1546" y="677"/>
                      <a:pt x="1546" y="677"/>
                      <a:pt x="1547" y="677"/>
                    </a:cubicBezTo>
                    <a:lnTo>
                      <a:pt x="1547" y="677"/>
                    </a:lnTo>
                    <a:cubicBezTo>
                      <a:pt x="1566" y="717"/>
                      <a:pt x="1584" y="758"/>
                      <a:pt x="1599" y="800"/>
                    </a:cubicBezTo>
                    <a:cubicBezTo>
                      <a:pt x="1599" y="800"/>
                      <a:pt x="1599" y="800"/>
                      <a:pt x="1599" y="800"/>
                    </a:cubicBezTo>
                    <a:cubicBezTo>
                      <a:pt x="1599" y="800"/>
                      <a:pt x="1600" y="801"/>
                      <a:pt x="1600" y="801"/>
                    </a:cubicBezTo>
                    <a:cubicBezTo>
                      <a:pt x="1600" y="801"/>
                      <a:pt x="1600" y="801"/>
                      <a:pt x="1600" y="801"/>
                    </a:cubicBezTo>
                    <a:cubicBezTo>
                      <a:pt x="1600" y="802"/>
                      <a:pt x="1600" y="802"/>
                      <a:pt x="1600" y="803"/>
                    </a:cubicBezTo>
                    <a:lnTo>
                      <a:pt x="1600" y="803"/>
                    </a:lnTo>
                    <a:cubicBezTo>
                      <a:pt x="1614" y="840"/>
                      <a:pt x="1627" y="878"/>
                      <a:pt x="1638" y="915"/>
                    </a:cubicBezTo>
                    <a:cubicBezTo>
                      <a:pt x="1645" y="914"/>
                      <a:pt x="1653" y="913"/>
                      <a:pt x="1660" y="913"/>
                    </a:cubicBezTo>
                    <a:cubicBezTo>
                      <a:pt x="1741" y="913"/>
                      <a:pt x="1820" y="970"/>
                      <a:pt x="1852" y="1059"/>
                    </a:cubicBezTo>
                    <a:cubicBezTo>
                      <a:pt x="1862" y="1086"/>
                      <a:pt x="1867" y="1113"/>
                      <a:pt x="1867" y="1140"/>
                    </a:cubicBezTo>
                    <a:cubicBezTo>
                      <a:pt x="1867" y="1222"/>
                      <a:pt x="1822" y="1297"/>
                      <a:pt x="1748" y="1324"/>
                    </a:cubicBezTo>
                    <a:cubicBezTo>
                      <a:pt x="1737" y="1328"/>
                      <a:pt x="1726" y="1330"/>
                      <a:pt x="1715" y="1332"/>
                    </a:cubicBezTo>
                    <a:lnTo>
                      <a:pt x="1715" y="1332"/>
                    </a:lnTo>
                    <a:lnTo>
                      <a:pt x="1715" y="1332"/>
                    </a:lnTo>
                    <a:cubicBezTo>
                      <a:pt x="1715" y="1349"/>
                      <a:pt x="1716" y="1366"/>
                      <a:pt x="1716" y="1383"/>
                    </a:cubicBezTo>
                    <a:cubicBezTo>
                      <a:pt x="1716" y="1818"/>
                      <a:pt x="1480" y="2202"/>
                      <a:pt x="828" y="2441"/>
                    </a:cubicBezTo>
                    <a:lnTo>
                      <a:pt x="828" y="2441"/>
                    </a:lnTo>
                    <a:cubicBezTo>
                      <a:pt x="624" y="2515"/>
                      <a:pt x="438" y="2549"/>
                      <a:pt x="269" y="2549"/>
                    </a:cubicBezTo>
                    <a:close/>
                  </a:path>
                </a:pathLst>
              </a:custGeom>
              <a:solidFill>
                <a:srgbClr val="FED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355"/>
              <p:cNvSpPr>
                <a:spLocks/>
              </p:cNvSpPr>
              <p:nvPr/>
            </p:nvSpPr>
            <p:spPr bwMode="auto">
              <a:xfrm>
                <a:off x="7566025" y="4116388"/>
                <a:ext cx="195263" cy="84138"/>
              </a:xfrm>
              <a:custGeom>
                <a:avLst/>
                <a:gdLst>
                  <a:gd name="T0" fmla="*/ 42 w 383"/>
                  <a:gd name="T1" fmla="*/ 163 h 163"/>
                  <a:gd name="T2" fmla="*/ 9 w 383"/>
                  <a:gd name="T3" fmla="*/ 152 h 163"/>
                  <a:gd name="T4" fmla="*/ 175 w 383"/>
                  <a:gd name="T5" fmla="*/ 40 h 163"/>
                  <a:gd name="T6" fmla="*/ 341 w 383"/>
                  <a:gd name="T7" fmla="*/ 0 h 163"/>
                  <a:gd name="T8" fmla="*/ 374 w 383"/>
                  <a:gd name="T9" fmla="*/ 11 h 163"/>
                  <a:gd name="T10" fmla="*/ 207 w 383"/>
                  <a:gd name="T11" fmla="*/ 123 h 163"/>
                  <a:gd name="T12" fmla="*/ 42 w 383"/>
                  <a:gd name="T1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163">
                    <a:moveTo>
                      <a:pt x="42" y="163"/>
                    </a:moveTo>
                    <a:cubicBezTo>
                      <a:pt x="24" y="163"/>
                      <a:pt x="12" y="160"/>
                      <a:pt x="9" y="152"/>
                    </a:cubicBezTo>
                    <a:cubicBezTo>
                      <a:pt x="0" y="129"/>
                      <a:pt x="75" y="79"/>
                      <a:pt x="175" y="40"/>
                    </a:cubicBezTo>
                    <a:cubicBezTo>
                      <a:pt x="242" y="14"/>
                      <a:pt x="304" y="0"/>
                      <a:pt x="341" y="0"/>
                    </a:cubicBezTo>
                    <a:cubicBezTo>
                      <a:pt x="359" y="0"/>
                      <a:pt x="371" y="4"/>
                      <a:pt x="374" y="11"/>
                    </a:cubicBezTo>
                    <a:cubicBezTo>
                      <a:pt x="383" y="34"/>
                      <a:pt x="308" y="84"/>
                      <a:pt x="207" y="123"/>
                    </a:cubicBezTo>
                    <a:cubicBezTo>
                      <a:pt x="140" y="149"/>
                      <a:pt x="78" y="163"/>
                      <a:pt x="42" y="163"/>
                    </a:cubicBezTo>
                  </a:path>
                </a:pathLst>
              </a:custGeom>
              <a:solidFill>
                <a:srgbClr val="FFF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356"/>
              <p:cNvSpPr>
                <a:spLocks/>
              </p:cNvSpPr>
              <p:nvPr/>
            </p:nvSpPr>
            <p:spPr bwMode="auto">
              <a:xfrm>
                <a:off x="6991350" y="4329113"/>
                <a:ext cx="195263" cy="84138"/>
              </a:xfrm>
              <a:custGeom>
                <a:avLst/>
                <a:gdLst>
                  <a:gd name="T0" fmla="*/ 42 w 383"/>
                  <a:gd name="T1" fmla="*/ 164 h 164"/>
                  <a:gd name="T2" fmla="*/ 9 w 383"/>
                  <a:gd name="T3" fmla="*/ 152 h 164"/>
                  <a:gd name="T4" fmla="*/ 175 w 383"/>
                  <a:gd name="T5" fmla="*/ 40 h 164"/>
                  <a:gd name="T6" fmla="*/ 341 w 383"/>
                  <a:gd name="T7" fmla="*/ 0 h 164"/>
                  <a:gd name="T8" fmla="*/ 374 w 383"/>
                  <a:gd name="T9" fmla="*/ 11 h 164"/>
                  <a:gd name="T10" fmla="*/ 207 w 383"/>
                  <a:gd name="T11" fmla="*/ 123 h 164"/>
                  <a:gd name="T12" fmla="*/ 42 w 383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164">
                    <a:moveTo>
                      <a:pt x="42" y="164"/>
                    </a:moveTo>
                    <a:cubicBezTo>
                      <a:pt x="24" y="164"/>
                      <a:pt x="12" y="160"/>
                      <a:pt x="9" y="152"/>
                    </a:cubicBezTo>
                    <a:cubicBezTo>
                      <a:pt x="0" y="129"/>
                      <a:pt x="75" y="79"/>
                      <a:pt x="175" y="40"/>
                    </a:cubicBezTo>
                    <a:cubicBezTo>
                      <a:pt x="242" y="15"/>
                      <a:pt x="304" y="0"/>
                      <a:pt x="341" y="0"/>
                    </a:cubicBezTo>
                    <a:cubicBezTo>
                      <a:pt x="359" y="0"/>
                      <a:pt x="371" y="4"/>
                      <a:pt x="374" y="11"/>
                    </a:cubicBezTo>
                    <a:cubicBezTo>
                      <a:pt x="383" y="34"/>
                      <a:pt x="308" y="84"/>
                      <a:pt x="207" y="123"/>
                    </a:cubicBezTo>
                    <a:cubicBezTo>
                      <a:pt x="140" y="149"/>
                      <a:pt x="79" y="164"/>
                      <a:pt x="42" y="164"/>
                    </a:cubicBezTo>
                    <a:close/>
                  </a:path>
                </a:pathLst>
              </a:custGeom>
              <a:solidFill>
                <a:srgbClr val="FFF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357"/>
              <p:cNvSpPr>
                <a:spLocks/>
              </p:cNvSpPr>
              <p:nvPr/>
            </p:nvSpPr>
            <p:spPr bwMode="auto">
              <a:xfrm>
                <a:off x="7204075" y="4219575"/>
                <a:ext cx="482600" cy="388938"/>
              </a:xfrm>
              <a:custGeom>
                <a:avLst/>
                <a:gdLst>
                  <a:gd name="T0" fmla="*/ 489 w 940"/>
                  <a:gd name="T1" fmla="*/ 112 h 759"/>
                  <a:gd name="T2" fmla="*/ 301 w 940"/>
                  <a:gd name="T3" fmla="*/ 178 h 759"/>
                  <a:gd name="T4" fmla="*/ 50 w 940"/>
                  <a:gd name="T5" fmla="*/ 289 h 759"/>
                  <a:gd name="T6" fmla="*/ 191 w 940"/>
                  <a:gd name="T7" fmla="*/ 654 h 759"/>
                  <a:gd name="T8" fmla="*/ 693 w 940"/>
                  <a:gd name="T9" fmla="*/ 676 h 759"/>
                  <a:gd name="T10" fmla="*/ 863 w 940"/>
                  <a:gd name="T11" fmla="*/ 257 h 759"/>
                  <a:gd name="T12" fmla="*/ 489 w 940"/>
                  <a:gd name="T13" fmla="*/ 112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0" h="759">
                    <a:moveTo>
                      <a:pt x="489" y="112"/>
                    </a:moveTo>
                    <a:cubicBezTo>
                      <a:pt x="489" y="112"/>
                      <a:pt x="388" y="171"/>
                      <a:pt x="301" y="178"/>
                    </a:cubicBezTo>
                    <a:cubicBezTo>
                      <a:pt x="213" y="185"/>
                      <a:pt x="100" y="218"/>
                      <a:pt x="50" y="289"/>
                    </a:cubicBezTo>
                    <a:cubicBezTo>
                      <a:pt x="0" y="361"/>
                      <a:pt x="66" y="549"/>
                      <a:pt x="191" y="654"/>
                    </a:cubicBezTo>
                    <a:cubicBezTo>
                      <a:pt x="316" y="759"/>
                      <a:pt x="568" y="746"/>
                      <a:pt x="693" y="676"/>
                    </a:cubicBezTo>
                    <a:cubicBezTo>
                      <a:pt x="819" y="605"/>
                      <a:pt x="940" y="503"/>
                      <a:pt x="863" y="257"/>
                    </a:cubicBezTo>
                    <a:cubicBezTo>
                      <a:pt x="785" y="11"/>
                      <a:pt x="678" y="0"/>
                      <a:pt x="489" y="112"/>
                    </a:cubicBezTo>
                    <a:close/>
                  </a:path>
                </a:pathLst>
              </a:custGeom>
              <a:solidFill>
                <a:srgbClr val="F16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358"/>
              <p:cNvSpPr>
                <a:spLocks/>
              </p:cNvSpPr>
              <p:nvPr/>
            </p:nvSpPr>
            <p:spPr bwMode="auto">
              <a:xfrm>
                <a:off x="7342188" y="4424363"/>
                <a:ext cx="296863" cy="179388"/>
              </a:xfrm>
              <a:custGeom>
                <a:avLst/>
                <a:gdLst>
                  <a:gd name="T0" fmla="*/ 239 w 577"/>
                  <a:gd name="T1" fmla="*/ 43 h 352"/>
                  <a:gd name="T2" fmla="*/ 10 w 577"/>
                  <a:gd name="T3" fmla="*/ 304 h 352"/>
                  <a:gd name="T4" fmla="*/ 423 w 577"/>
                  <a:gd name="T5" fmla="*/ 277 h 352"/>
                  <a:gd name="T6" fmla="*/ 577 w 577"/>
                  <a:gd name="T7" fmla="*/ 146 h 352"/>
                  <a:gd name="T8" fmla="*/ 239 w 577"/>
                  <a:gd name="T9" fmla="*/ 4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352">
                    <a:moveTo>
                      <a:pt x="239" y="43"/>
                    </a:moveTo>
                    <a:cubicBezTo>
                      <a:pt x="96" y="85"/>
                      <a:pt x="0" y="198"/>
                      <a:pt x="10" y="304"/>
                    </a:cubicBezTo>
                    <a:cubicBezTo>
                      <a:pt x="143" y="352"/>
                      <a:pt x="323" y="333"/>
                      <a:pt x="423" y="277"/>
                    </a:cubicBezTo>
                    <a:cubicBezTo>
                      <a:pt x="482" y="244"/>
                      <a:pt x="540" y="204"/>
                      <a:pt x="577" y="146"/>
                    </a:cubicBezTo>
                    <a:cubicBezTo>
                      <a:pt x="531" y="46"/>
                      <a:pt x="386" y="0"/>
                      <a:pt x="239" y="43"/>
                    </a:cubicBezTo>
                    <a:close/>
                  </a:path>
                </a:pathLst>
              </a:custGeom>
              <a:solidFill>
                <a:srgbClr val="F7B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97" name="Trapecio 196"/>
          <p:cNvSpPr/>
          <p:nvPr/>
        </p:nvSpPr>
        <p:spPr>
          <a:xfrm>
            <a:off x="2338793" y="912115"/>
            <a:ext cx="7408911" cy="64524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493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rupo 661"/>
          <p:cNvGrpSpPr/>
          <p:nvPr/>
        </p:nvGrpSpPr>
        <p:grpSpPr>
          <a:xfrm>
            <a:off x="4917606" y="5432080"/>
            <a:ext cx="1360488" cy="1052513"/>
            <a:chOff x="9180513" y="5276850"/>
            <a:chExt cx="1360488" cy="1052513"/>
          </a:xfrm>
        </p:grpSpPr>
        <p:sp>
          <p:nvSpPr>
            <p:cNvPr id="529" name="Freeform 74"/>
            <p:cNvSpPr>
              <a:spLocks/>
            </p:cNvSpPr>
            <p:nvPr/>
          </p:nvSpPr>
          <p:spPr bwMode="auto">
            <a:xfrm>
              <a:off x="9547226" y="5276850"/>
              <a:ext cx="993775" cy="647700"/>
            </a:xfrm>
            <a:custGeom>
              <a:avLst/>
              <a:gdLst>
                <a:gd name="T0" fmla="*/ 1237 w 1304"/>
                <a:gd name="T1" fmla="*/ 500 h 850"/>
                <a:gd name="T2" fmla="*/ 935 w 1304"/>
                <a:gd name="T3" fmla="*/ 848 h 850"/>
                <a:gd name="T4" fmla="*/ 822 w 1304"/>
                <a:gd name="T5" fmla="*/ 832 h 850"/>
                <a:gd name="T6" fmla="*/ 603 w 1304"/>
                <a:gd name="T7" fmla="*/ 770 h 850"/>
                <a:gd name="T8" fmla="*/ 474 w 1304"/>
                <a:gd name="T9" fmla="*/ 761 h 850"/>
                <a:gd name="T10" fmla="*/ 250 w 1304"/>
                <a:gd name="T11" fmla="*/ 739 h 850"/>
                <a:gd name="T12" fmla="*/ 90 w 1304"/>
                <a:gd name="T13" fmla="*/ 536 h 850"/>
                <a:gd name="T14" fmla="*/ 69 w 1304"/>
                <a:gd name="T15" fmla="*/ 368 h 850"/>
                <a:gd name="T16" fmla="*/ 62 w 1304"/>
                <a:gd name="T17" fmla="*/ 333 h 850"/>
                <a:gd name="T18" fmla="*/ 46 w 1304"/>
                <a:gd name="T19" fmla="*/ 273 h 850"/>
                <a:gd name="T20" fmla="*/ 46 w 1304"/>
                <a:gd name="T21" fmla="*/ 273 h 850"/>
                <a:gd name="T22" fmla="*/ 34 w 1304"/>
                <a:gd name="T23" fmla="*/ 239 h 850"/>
                <a:gd name="T24" fmla="*/ 2 w 1304"/>
                <a:gd name="T25" fmla="*/ 126 h 850"/>
                <a:gd name="T26" fmla="*/ 8 w 1304"/>
                <a:gd name="T27" fmla="*/ 109 h 850"/>
                <a:gd name="T28" fmla="*/ 8 w 1304"/>
                <a:gd name="T29" fmla="*/ 109 h 850"/>
                <a:gd name="T30" fmla="*/ 27 w 1304"/>
                <a:gd name="T31" fmla="*/ 110 h 850"/>
                <a:gd name="T32" fmla="*/ 38 w 1304"/>
                <a:gd name="T33" fmla="*/ 123 h 850"/>
                <a:gd name="T34" fmla="*/ 153 w 1304"/>
                <a:gd name="T35" fmla="*/ 19 h 850"/>
                <a:gd name="T36" fmla="*/ 165 w 1304"/>
                <a:gd name="T37" fmla="*/ 17 h 850"/>
                <a:gd name="T38" fmla="*/ 502 w 1304"/>
                <a:gd name="T39" fmla="*/ 3 h 850"/>
                <a:gd name="T40" fmla="*/ 695 w 1304"/>
                <a:gd name="T41" fmla="*/ 43 h 850"/>
                <a:gd name="T42" fmla="*/ 706 w 1304"/>
                <a:gd name="T43" fmla="*/ 61 h 850"/>
                <a:gd name="T44" fmla="*/ 706 w 1304"/>
                <a:gd name="T45" fmla="*/ 61 h 850"/>
                <a:gd name="T46" fmla="*/ 710 w 1304"/>
                <a:gd name="T47" fmla="*/ 74 h 850"/>
                <a:gd name="T48" fmla="*/ 710 w 1304"/>
                <a:gd name="T49" fmla="*/ 74 h 850"/>
                <a:gd name="T50" fmla="*/ 734 w 1304"/>
                <a:gd name="T51" fmla="*/ 183 h 850"/>
                <a:gd name="T52" fmla="*/ 756 w 1304"/>
                <a:gd name="T53" fmla="*/ 205 h 850"/>
                <a:gd name="T54" fmla="*/ 1111 w 1304"/>
                <a:gd name="T55" fmla="*/ 360 h 850"/>
                <a:gd name="T56" fmla="*/ 1237 w 1304"/>
                <a:gd name="T57" fmla="*/ 50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4" h="850">
                  <a:moveTo>
                    <a:pt x="1237" y="500"/>
                  </a:moveTo>
                  <a:cubicBezTo>
                    <a:pt x="1304" y="688"/>
                    <a:pt x="1108" y="850"/>
                    <a:pt x="935" y="848"/>
                  </a:cubicBezTo>
                  <a:cubicBezTo>
                    <a:pt x="897" y="847"/>
                    <a:pt x="859" y="841"/>
                    <a:pt x="822" y="832"/>
                  </a:cubicBezTo>
                  <a:cubicBezTo>
                    <a:pt x="749" y="814"/>
                    <a:pt x="677" y="785"/>
                    <a:pt x="603" y="770"/>
                  </a:cubicBezTo>
                  <a:cubicBezTo>
                    <a:pt x="561" y="762"/>
                    <a:pt x="517" y="761"/>
                    <a:pt x="474" y="761"/>
                  </a:cubicBezTo>
                  <a:cubicBezTo>
                    <a:pt x="398" y="761"/>
                    <a:pt x="322" y="764"/>
                    <a:pt x="250" y="739"/>
                  </a:cubicBezTo>
                  <a:cubicBezTo>
                    <a:pt x="155" y="705"/>
                    <a:pt x="107" y="633"/>
                    <a:pt x="90" y="536"/>
                  </a:cubicBezTo>
                  <a:cubicBezTo>
                    <a:pt x="80" y="480"/>
                    <a:pt x="78" y="424"/>
                    <a:pt x="69" y="368"/>
                  </a:cubicBezTo>
                  <a:cubicBezTo>
                    <a:pt x="68" y="356"/>
                    <a:pt x="65" y="344"/>
                    <a:pt x="62" y="333"/>
                  </a:cubicBezTo>
                  <a:cubicBezTo>
                    <a:pt x="58" y="312"/>
                    <a:pt x="52" y="293"/>
                    <a:pt x="46" y="273"/>
                  </a:cubicBezTo>
                  <a:lnTo>
                    <a:pt x="46" y="273"/>
                  </a:lnTo>
                  <a:cubicBezTo>
                    <a:pt x="42" y="262"/>
                    <a:pt x="38" y="251"/>
                    <a:pt x="34" y="239"/>
                  </a:cubicBezTo>
                  <a:cubicBezTo>
                    <a:pt x="22" y="202"/>
                    <a:pt x="9" y="165"/>
                    <a:pt x="2" y="126"/>
                  </a:cubicBezTo>
                  <a:cubicBezTo>
                    <a:pt x="0" y="120"/>
                    <a:pt x="3" y="114"/>
                    <a:pt x="8" y="109"/>
                  </a:cubicBezTo>
                  <a:lnTo>
                    <a:pt x="8" y="109"/>
                  </a:lnTo>
                  <a:cubicBezTo>
                    <a:pt x="13" y="105"/>
                    <a:pt x="20" y="103"/>
                    <a:pt x="27" y="110"/>
                  </a:cubicBezTo>
                  <a:cubicBezTo>
                    <a:pt x="31" y="114"/>
                    <a:pt x="34" y="118"/>
                    <a:pt x="38" y="123"/>
                  </a:cubicBezTo>
                  <a:cubicBezTo>
                    <a:pt x="38" y="123"/>
                    <a:pt x="84" y="74"/>
                    <a:pt x="153" y="19"/>
                  </a:cubicBezTo>
                  <a:cubicBezTo>
                    <a:pt x="157" y="18"/>
                    <a:pt x="161" y="17"/>
                    <a:pt x="165" y="17"/>
                  </a:cubicBezTo>
                  <a:cubicBezTo>
                    <a:pt x="278" y="5"/>
                    <a:pt x="390" y="0"/>
                    <a:pt x="502" y="3"/>
                  </a:cubicBezTo>
                  <a:cubicBezTo>
                    <a:pt x="565" y="4"/>
                    <a:pt x="646" y="1"/>
                    <a:pt x="695" y="43"/>
                  </a:cubicBezTo>
                  <a:cubicBezTo>
                    <a:pt x="700" y="49"/>
                    <a:pt x="704" y="55"/>
                    <a:pt x="706" y="61"/>
                  </a:cubicBezTo>
                  <a:cubicBezTo>
                    <a:pt x="706" y="61"/>
                    <a:pt x="706" y="61"/>
                    <a:pt x="706" y="61"/>
                  </a:cubicBezTo>
                  <a:cubicBezTo>
                    <a:pt x="708" y="65"/>
                    <a:pt x="709" y="69"/>
                    <a:pt x="710" y="74"/>
                  </a:cubicBezTo>
                  <a:cubicBezTo>
                    <a:pt x="710" y="74"/>
                    <a:pt x="710" y="74"/>
                    <a:pt x="710" y="74"/>
                  </a:cubicBezTo>
                  <a:cubicBezTo>
                    <a:pt x="720" y="106"/>
                    <a:pt x="728" y="142"/>
                    <a:pt x="734" y="183"/>
                  </a:cubicBezTo>
                  <a:cubicBezTo>
                    <a:pt x="740" y="191"/>
                    <a:pt x="748" y="198"/>
                    <a:pt x="756" y="205"/>
                  </a:cubicBezTo>
                  <a:cubicBezTo>
                    <a:pt x="849" y="287"/>
                    <a:pt x="1000" y="300"/>
                    <a:pt x="1111" y="360"/>
                  </a:cubicBezTo>
                  <a:cubicBezTo>
                    <a:pt x="1167" y="390"/>
                    <a:pt x="1212" y="432"/>
                    <a:pt x="1237" y="500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Freeform 75"/>
            <p:cNvSpPr>
              <a:spLocks/>
            </p:cNvSpPr>
            <p:nvPr/>
          </p:nvSpPr>
          <p:spPr bwMode="auto">
            <a:xfrm>
              <a:off x="9551988" y="5276850"/>
              <a:ext cx="544513" cy="147638"/>
            </a:xfrm>
            <a:custGeom>
              <a:avLst/>
              <a:gdLst>
                <a:gd name="T0" fmla="*/ 704 w 713"/>
                <a:gd name="T1" fmla="*/ 74 h 194"/>
                <a:gd name="T2" fmla="*/ 704 w 713"/>
                <a:gd name="T3" fmla="*/ 74 h 194"/>
                <a:gd name="T4" fmla="*/ 494 w 713"/>
                <a:gd name="T5" fmla="*/ 181 h 194"/>
                <a:gd name="T6" fmla="*/ 193 w 713"/>
                <a:gd name="T7" fmla="*/ 187 h 194"/>
                <a:gd name="T8" fmla="*/ 6 w 713"/>
                <a:gd name="T9" fmla="*/ 136 h 194"/>
                <a:gd name="T10" fmla="*/ 2 w 713"/>
                <a:gd name="T11" fmla="*/ 109 h 194"/>
                <a:gd name="T12" fmla="*/ 2 w 713"/>
                <a:gd name="T13" fmla="*/ 109 h 194"/>
                <a:gd name="T14" fmla="*/ 147 w 713"/>
                <a:gd name="T15" fmla="*/ 19 h 194"/>
                <a:gd name="T16" fmla="*/ 159 w 713"/>
                <a:gd name="T17" fmla="*/ 17 h 194"/>
                <a:gd name="T18" fmla="*/ 496 w 713"/>
                <a:gd name="T19" fmla="*/ 3 h 194"/>
                <a:gd name="T20" fmla="*/ 689 w 713"/>
                <a:gd name="T21" fmla="*/ 43 h 194"/>
                <a:gd name="T22" fmla="*/ 700 w 713"/>
                <a:gd name="T23" fmla="*/ 61 h 194"/>
                <a:gd name="T24" fmla="*/ 700 w 713"/>
                <a:gd name="T25" fmla="*/ 61 h 194"/>
                <a:gd name="T26" fmla="*/ 704 w 713"/>
                <a:gd name="T27" fmla="*/ 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3" h="194">
                  <a:moveTo>
                    <a:pt x="704" y="74"/>
                  </a:moveTo>
                  <a:cubicBezTo>
                    <a:pt x="704" y="74"/>
                    <a:pt x="704" y="74"/>
                    <a:pt x="704" y="74"/>
                  </a:cubicBezTo>
                  <a:cubicBezTo>
                    <a:pt x="713" y="143"/>
                    <a:pt x="550" y="174"/>
                    <a:pt x="494" y="181"/>
                  </a:cubicBezTo>
                  <a:cubicBezTo>
                    <a:pt x="394" y="193"/>
                    <a:pt x="293" y="194"/>
                    <a:pt x="193" y="187"/>
                  </a:cubicBezTo>
                  <a:cubicBezTo>
                    <a:pt x="136" y="182"/>
                    <a:pt x="38" y="187"/>
                    <a:pt x="6" y="136"/>
                  </a:cubicBezTo>
                  <a:cubicBezTo>
                    <a:pt x="1" y="128"/>
                    <a:pt x="0" y="119"/>
                    <a:pt x="2" y="109"/>
                  </a:cubicBezTo>
                  <a:lnTo>
                    <a:pt x="2" y="109"/>
                  </a:lnTo>
                  <a:cubicBezTo>
                    <a:pt x="9" y="76"/>
                    <a:pt x="55" y="36"/>
                    <a:pt x="147" y="19"/>
                  </a:cubicBezTo>
                  <a:cubicBezTo>
                    <a:pt x="151" y="18"/>
                    <a:pt x="155" y="17"/>
                    <a:pt x="159" y="17"/>
                  </a:cubicBezTo>
                  <a:cubicBezTo>
                    <a:pt x="272" y="5"/>
                    <a:pt x="384" y="0"/>
                    <a:pt x="496" y="3"/>
                  </a:cubicBezTo>
                  <a:cubicBezTo>
                    <a:pt x="559" y="4"/>
                    <a:pt x="640" y="1"/>
                    <a:pt x="689" y="43"/>
                  </a:cubicBezTo>
                  <a:cubicBezTo>
                    <a:pt x="694" y="49"/>
                    <a:pt x="698" y="55"/>
                    <a:pt x="700" y="61"/>
                  </a:cubicBezTo>
                  <a:cubicBezTo>
                    <a:pt x="700" y="61"/>
                    <a:pt x="700" y="61"/>
                    <a:pt x="700" y="61"/>
                  </a:cubicBezTo>
                  <a:cubicBezTo>
                    <a:pt x="702" y="65"/>
                    <a:pt x="704" y="70"/>
                    <a:pt x="704" y="74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Freeform 76"/>
            <p:cNvSpPr>
              <a:spLocks/>
            </p:cNvSpPr>
            <p:nvPr/>
          </p:nvSpPr>
          <p:spPr bwMode="auto">
            <a:xfrm>
              <a:off x="9601201" y="5519738"/>
              <a:ext cx="314325" cy="338138"/>
            </a:xfrm>
            <a:custGeom>
              <a:avLst/>
              <a:gdLst>
                <a:gd name="T0" fmla="*/ 401 w 413"/>
                <a:gd name="T1" fmla="*/ 354 h 444"/>
                <a:gd name="T2" fmla="*/ 405 w 413"/>
                <a:gd name="T3" fmla="*/ 441 h 444"/>
                <a:gd name="T4" fmla="*/ 181 w 413"/>
                <a:gd name="T5" fmla="*/ 419 h 444"/>
                <a:gd name="T6" fmla="*/ 21 w 413"/>
                <a:gd name="T7" fmla="*/ 216 h 444"/>
                <a:gd name="T8" fmla="*/ 0 w 413"/>
                <a:gd name="T9" fmla="*/ 48 h 444"/>
                <a:gd name="T10" fmla="*/ 54 w 413"/>
                <a:gd name="T11" fmla="*/ 25 h 444"/>
                <a:gd name="T12" fmla="*/ 283 w 413"/>
                <a:gd name="T13" fmla="*/ 126 h 444"/>
                <a:gd name="T14" fmla="*/ 401 w 413"/>
                <a:gd name="T15" fmla="*/ 35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3" h="444">
                  <a:moveTo>
                    <a:pt x="401" y="354"/>
                  </a:moveTo>
                  <a:cubicBezTo>
                    <a:pt x="401" y="354"/>
                    <a:pt x="413" y="395"/>
                    <a:pt x="405" y="441"/>
                  </a:cubicBezTo>
                  <a:cubicBezTo>
                    <a:pt x="329" y="441"/>
                    <a:pt x="253" y="444"/>
                    <a:pt x="181" y="419"/>
                  </a:cubicBezTo>
                  <a:cubicBezTo>
                    <a:pt x="86" y="385"/>
                    <a:pt x="38" y="313"/>
                    <a:pt x="21" y="216"/>
                  </a:cubicBezTo>
                  <a:cubicBezTo>
                    <a:pt x="11" y="160"/>
                    <a:pt x="9" y="104"/>
                    <a:pt x="0" y="48"/>
                  </a:cubicBezTo>
                  <a:cubicBezTo>
                    <a:pt x="16" y="39"/>
                    <a:pt x="34" y="31"/>
                    <a:pt x="54" y="25"/>
                  </a:cubicBezTo>
                  <a:cubicBezTo>
                    <a:pt x="137" y="0"/>
                    <a:pt x="224" y="63"/>
                    <a:pt x="283" y="126"/>
                  </a:cubicBezTo>
                  <a:cubicBezTo>
                    <a:pt x="342" y="189"/>
                    <a:pt x="377" y="271"/>
                    <a:pt x="401" y="354"/>
                  </a:cubicBez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Freeform 78"/>
            <p:cNvSpPr>
              <a:spLocks/>
            </p:cNvSpPr>
            <p:nvPr/>
          </p:nvSpPr>
          <p:spPr bwMode="auto">
            <a:xfrm>
              <a:off x="9574213" y="5414963"/>
              <a:ext cx="549275" cy="88900"/>
            </a:xfrm>
            <a:custGeom>
              <a:avLst/>
              <a:gdLst>
                <a:gd name="T0" fmla="*/ 722 w 722"/>
                <a:gd name="T1" fmla="*/ 22 h 116"/>
                <a:gd name="T2" fmla="*/ 621 w 722"/>
                <a:gd name="T3" fmla="*/ 57 h 116"/>
                <a:gd name="T4" fmla="*/ 621 w 722"/>
                <a:gd name="T5" fmla="*/ 57 h 116"/>
                <a:gd name="T6" fmla="*/ 601 w 722"/>
                <a:gd name="T7" fmla="*/ 62 h 116"/>
                <a:gd name="T8" fmla="*/ 528 w 722"/>
                <a:gd name="T9" fmla="*/ 79 h 116"/>
                <a:gd name="T10" fmla="*/ 505 w 722"/>
                <a:gd name="T11" fmla="*/ 83 h 116"/>
                <a:gd name="T12" fmla="*/ 443 w 722"/>
                <a:gd name="T13" fmla="*/ 92 h 116"/>
                <a:gd name="T14" fmla="*/ 443 w 722"/>
                <a:gd name="T15" fmla="*/ 92 h 116"/>
                <a:gd name="T16" fmla="*/ 430 w 722"/>
                <a:gd name="T17" fmla="*/ 94 h 116"/>
                <a:gd name="T18" fmla="*/ 421 w 722"/>
                <a:gd name="T19" fmla="*/ 95 h 116"/>
                <a:gd name="T20" fmla="*/ 213 w 722"/>
                <a:gd name="T21" fmla="*/ 115 h 116"/>
                <a:gd name="T22" fmla="*/ 213 w 722"/>
                <a:gd name="T23" fmla="*/ 115 h 116"/>
                <a:gd name="T24" fmla="*/ 205 w 722"/>
                <a:gd name="T25" fmla="*/ 115 h 116"/>
                <a:gd name="T26" fmla="*/ 204 w 722"/>
                <a:gd name="T27" fmla="*/ 115 h 116"/>
                <a:gd name="T28" fmla="*/ 58 w 722"/>
                <a:gd name="T29" fmla="*/ 102 h 116"/>
                <a:gd name="T30" fmla="*/ 57 w 722"/>
                <a:gd name="T31" fmla="*/ 103 h 116"/>
                <a:gd name="T32" fmla="*/ 42 w 722"/>
                <a:gd name="T33" fmla="*/ 99 h 116"/>
                <a:gd name="T34" fmla="*/ 12 w 722"/>
                <a:gd name="T35" fmla="*/ 90 h 116"/>
                <a:gd name="T36" fmla="*/ 12 w 722"/>
                <a:gd name="T37" fmla="*/ 90 h 116"/>
                <a:gd name="T38" fmla="*/ 0 w 722"/>
                <a:gd name="T39" fmla="*/ 56 h 116"/>
                <a:gd name="T40" fmla="*/ 24 w 722"/>
                <a:gd name="T41" fmla="*/ 61 h 116"/>
                <a:gd name="T42" fmla="*/ 64 w 722"/>
                <a:gd name="T43" fmla="*/ 68 h 116"/>
                <a:gd name="T44" fmla="*/ 93 w 722"/>
                <a:gd name="T45" fmla="*/ 73 h 116"/>
                <a:gd name="T46" fmla="*/ 132 w 722"/>
                <a:gd name="T47" fmla="*/ 77 h 116"/>
                <a:gd name="T48" fmla="*/ 185 w 722"/>
                <a:gd name="T49" fmla="*/ 82 h 116"/>
                <a:gd name="T50" fmla="*/ 218 w 722"/>
                <a:gd name="T51" fmla="*/ 83 h 116"/>
                <a:gd name="T52" fmla="*/ 259 w 722"/>
                <a:gd name="T53" fmla="*/ 84 h 116"/>
                <a:gd name="T54" fmla="*/ 289 w 722"/>
                <a:gd name="T55" fmla="*/ 84 h 116"/>
                <a:gd name="T56" fmla="*/ 334 w 722"/>
                <a:gd name="T57" fmla="*/ 82 h 116"/>
                <a:gd name="T58" fmla="*/ 365 w 722"/>
                <a:gd name="T59" fmla="*/ 80 h 116"/>
                <a:gd name="T60" fmla="*/ 414 w 722"/>
                <a:gd name="T61" fmla="*/ 75 h 116"/>
                <a:gd name="T62" fmla="*/ 449 w 722"/>
                <a:gd name="T63" fmla="*/ 70 h 116"/>
                <a:gd name="T64" fmla="*/ 493 w 722"/>
                <a:gd name="T65" fmla="*/ 62 h 116"/>
                <a:gd name="T66" fmla="*/ 527 w 722"/>
                <a:gd name="T67" fmla="*/ 55 h 116"/>
                <a:gd name="T68" fmla="*/ 585 w 722"/>
                <a:gd name="T69" fmla="*/ 40 h 116"/>
                <a:gd name="T70" fmla="*/ 619 w 722"/>
                <a:gd name="T71" fmla="*/ 30 h 116"/>
                <a:gd name="T72" fmla="*/ 700 w 722"/>
                <a:gd name="T73" fmla="*/ 0 h 116"/>
                <a:gd name="T74" fmla="*/ 722 w 722"/>
                <a:gd name="T75" fmla="*/ 2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2" h="116">
                  <a:moveTo>
                    <a:pt x="722" y="22"/>
                  </a:moveTo>
                  <a:cubicBezTo>
                    <a:pt x="689" y="36"/>
                    <a:pt x="656" y="48"/>
                    <a:pt x="621" y="57"/>
                  </a:cubicBezTo>
                  <a:lnTo>
                    <a:pt x="621" y="57"/>
                  </a:lnTo>
                  <a:cubicBezTo>
                    <a:pt x="615" y="59"/>
                    <a:pt x="608" y="61"/>
                    <a:pt x="601" y="62"/>
                  </a:cubicBezTo>
                  <a:cubicBezTo>
                    <a:pt x="577" y="69"/>
                    <a:pt x="553" y="74"/>
                    <a:pt x="528" y="79"/>
                  </a:cubicBezTo>
                  <a:cubicBezTo>
                    <a:pt x="520" y="80"/>
                    <a:pt x="513" y="82"/>
                    <a:pt x="505" y="83"/>
                  </a:cubicBezTo>
                  <a:cubicBezTo>
                    <a:pt x="484" y="86"/>
                    <a:pt x="464" y="89"/>
                    <a:pt x="443" y="92"/>
                  </a:cubicBezTo>
                  <a:lnTo>
                    <a:pt x="443" y="92"/>
                  </a:lnTo>
                  <a:cubicBezTo>
                    <a:pt x="439" y="93"/>
                    <a:pt x="434" y="93"/>
                    <a:pt x="430" y="94"/>
                  </a:cubicBezTo>
                  <a:cubicBezTo>
                    <a:pt x="427" y="94"/>
                    <a:pt x="424" y="95"/>
                    <a:pt x="421" y="95"/>
                  </a:cubicBezTo>
                  <a:cubicBezTo>
                    <a:pt x="354" y="103"/>
                    <a:pt x="283" y="113"/>
                    <a:pt x="213" y="115"/>
                  </a:cubicBezTo>
                  <a:lnTo>
                    <a:pt x="213" y="115"/>
                  </a:lnTo>
                  <a:cubicBezTo>
                    <a:pt x="210" y="115"/>
                    <a:pt x="207" y="115"/>
                    <a:pt x="205" y="115"/>
                  </a:cubicBezTo>
                  <a:cubicBezTo>
                    <a:pt x="205" y="116"/>
                    <a:pt x="205" y="116"/>
                    <a:pt x="204" y="115"/>
                  </a:cubicBezTo>
                  <a:cubicBezTo>
                    <a:pt x="155" y="116"/>
                    <a:pt x="105" y="113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2" y="101"/>
                    <a:pt x="47" y="100"/>
                    <a:pt x="42" y="99"/>
                  </a:cubicBezTo>
                  <a:cubicBezTo>
                    <a:pt x="32" y="96"/>
                    <a:pt x="22" y="93"/>
                    <a:pt x="12" y="90"/>
                  </a:cubicBezTo>
                  <a:lnTo>
                    <a:pt x="12" y="90"/>
                  </a:lnTo>
                  <a:cubicBezTo>
                    <a:pt x="8" y="79"/>
                    <a:pt x="4" y="68"/>
                    <a:pt x="0" y="56"/>
                  </a:cubicBezTo>
                  <a:cubicBezTo>
                    <a:pt x="8" y="58"/>
                    <a:pt x="16" y="60"/>
                    <a:pt x="24" y="61"/>
                  </a:cubicBezTo>
                  <a:cubicBezTo>
                    <a:pt x="37" y="64"/>
                    <a:pt x="50" y="66"/>
                    <a:pt x="64" y="68"/>
                  </a:cubicBezTo>
                  <a:cubicBezTo>
                    <a:pt x="73" y="70"/>
                    <a:pt x="83" y="71"/>
                    <a:pt x="93" y="73"/>
                  </a:cubicBezTo>
                  <a:cubicBezTo>
                    <a:pt x="106" y="74"/>
                    <a:pt x="119" y="76"/>
                    <a:pt x="132" y="77"/>
                  </a:cubicBezTo>
                  <a:cubicBezTo>
                    <a:pt x="149" y="79"/>
                    <a:pt x="167" y="80"/>
                    <a:pt x="185" y="82"/>
                  </a:cubicBezTo>
                  <a:cubicBezTo>
                    <a:pt x="196" y="82"/>
                    <a:pt x="207" y="83"/>
                    <a:pt x="218" y="83"/>
                  </a:cubicBezTo>
                  <a:cubicBezTo>
                    <a:pt x="231" y="84"/>
                    <a:pt x="245" y="84"/>
                    <a:pt x="259" y="84"/>
                  </a:cubicBezTo>
                  <a:cubicBezTo>
                    <a:pt x="269" y="84"/>
                    <a:pt x="279" y="84"/>
                    <a:pt x="289" y="84"/>
                  </a:cubicBezTo>
                  <a:cubicBezTo>
                    <a:pt x="304" y="84"/>
                    <a:pt x="319" y="83"/>
                    <a:pt x="334" y="82"/>
                  </a:cubicBezTo>
                  <a:cubicBezTo>
                    <a:pt x="344" y="82"/>
                    <a:pt x="355" y="81"/>
                    <a:pt x="365" y="80"/>
                  </a:cubicBezTo>
                  <a:cubicBezTo>
                    <a:pt x="381" y="79"/>
                    <a:pt x="398" y="77"/>
                    <a:pt x="414" y="75"/>
                  </a:cubicBezTo>
                  <a:cubicBezTo>
                    <a:pt x="426" y="74"/>
                    <a:pt x="437" y="72"/>
                    <a:pt x="449" y="70"/>
                  </a:cubicBezTo>
                  <a:cubicBezTo>
                    <a:pt x="464" y="68"/>
                    <a:pt x="478" y="65"/>
                    <a:pt x="493" y="62"/>
                  </a:cubicBezTo>
                  <a:cubicBezTo>
                    <a:pt x="504" y="60"/>
                    <a:pt x="516" y="58"/>
                    <a:pt x="527" y="55"/>
                  </a:cubicBezTo>
                  <a:cubicBezTo>
                    <a:pt x="547" y="51"/>
                    <a:pt x="566" y="46"/>
                    <a:pt x="585" y="40"/>
                  </a:cubicBezTo>
                  <a:cubicBezTo>
                    <a:pt x="597" y="37"/>
                    <a:pt x="608" y="33"/>
                    <a:pt x="619" y="30"/>
                  </a:cubicBezTo>
                  <a:cubicBezTo>
                    <a:pt x="646" y="21"/>
                    <a:pt x="673" y="11"/>
                    <a:pt x="700" y="0"/>
                  </a:cubicBezTo>
                  <a:cubicBezTo>
                    <a:pt x="706" y="8"/>
                    <a:pt x="714" y="15"/>
                    <a:pt x="722" y="22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Freeform 79"/>
            <p:cNvSpPr>
              <a:spLocks/>
            </p:cNvSpPr>
            <p:nvPr/>
          </p:nvSpPr>
          <p:spPr bwMode="auto">
            <a:xfrm>
              <a:off x="9577388" y="5394325"/>
              <a:ext cx="53975" cy="106363"/>
            </a:xfrm>
            <a:custGeom>
              <a:avLst/>
              <a:gdLst>
                <a:gd name="T0" fmla="*/ 64 w 70"/>
                <a:gd name="T1" fmla="*/ 110 h 139"/>
                <a:gd name="T2" fmla="*/ 50 w 70"/>
                <a:gd name="T3" fmla="*/ 61 h 139"/>
                <a:gd name="T4" fmla="*/ 41 w 70"/>
                <a:gd name="T5" fmla="*/ 13 h 139"/>
                <a:gd name="T6" fmla="*/ 18 w 70"/>
                <a:gd name="T7" fmla="*/ 11 h 139"/>
                <a:gd name="T8" fmla="*/ 35 w 70"/>
                <a:gd name="T9" fmla="*/ 123 h 139"/>
                <a:gd name="T10" fmla="*/ 64 w 70"/>
                <a:gd name="T11" fmla="*/ 110 h 139"/>
                <a:gd name="T12" fmla="*/ 64 w 70"/>
                <a:gd name="T13" fmla="*/ 11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9">
                  <a:moveTo>
                    <a:pt x="64" y="110"/>
                  </a:moveTo>
                  <a:cubicBezTo>
                    <a:pt x="58" y="94"/>
                    <a:pt x="53" y="78"/>
                    <a:pt x="50" y="61"/>
                  </a:cubicBezTo>
                  <a:cubicBezTo>
                    <a:pt x="47" y="45"/>
                    <a:pt x="48" y="28"/>
                    <a:pt x="41" y="13"/>
                  </a:cubicBezTo>
                  <a:cubicBezTo>
                    <a:pt x="37" y="3"/>
                    <a:pt x="23" y="0"/>
                    <a:pt x="18" y="11"/>
                  </a:cubicBezTo>
                  <a:cubicBezTo>
                    <a:pt x="0" y="45"/>
                    <a:pt x="18" y="92"/>
                    <a:pt x="35" y="123"/>
                  </a:cubicBezTo>
                  <a:cubicBezTo>
                    <a:pt x="44" y="139"/>
                    <a:pt x="70" y="126"/>
                    <a:pt x="64" y="110"/>
                  </a:cubicBezTo>
                  <a:lnTo>
                    <a:pt x="64" y="11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1" name="Freeform 106"/>
            <p:cNvSpPr>
              <a:spLocks/>
            </p:cNvSpPr>
            <p:nvPr/>
          </p:nvSpPr>
          <p:spPr bwMode="auto">
            <a:xfrm>
              <a:off x="9180513" y="5507038"/>
              <a:ext cx="857250" cy="822325"/>
            </a:xfrm>
            <a:custGeom>
              <a:avLst/>
              <a:gdLst>
                <a:gd name="T0" fmla="*/ 1117 w 1125"/>
                <a:gd name="T1" fmla="*/ 785 h 1080"/>
                <a:gd name="T2" fmla="*/ 725 w 1125"/>
                <a:gd name="T3" fmla="*/ 1026 h 1080"/>
                <a:gd name="T4" fmla="*/ 622 w 1125"/>
                <a:gd name="T5" fmla="*/ 977 h 1080"/>
                <a:gd name="T6" fmla="*/ 431 w 1125"/>
                <a:gd name="T7" fmla="*/ 852 h 1080"/>
                <a:gd name="T8" fmla="*/ 311 w 1125"/>
                <a:gd name="T9" fmla="*/ 804 h 1080"/>
                <a:gd name="T10" fmla="*/ 105 w 1125"/>
                <a:gd name="T11" fmla="*/ 716 h 1080"/>
                <a:gd name="T12" fmla="*/ 13 w 1125"/>
                <a:gd name="T13" fmla="*/ 474 h 1080"/>
                <a:gd name="T14" fmla="*/ 44 w 1125"/>
                <a:gd name="T15" fmla="*/ 308 h 1080"/>
                <a:gd name="T16" fmla="*/ 48 w 1125"/>
                <a:gd name="T17" fmla="*/ 272 h 1080"/>
                <a:gd name="T18" fmla="*/ 50 w 1125"/>
                <a:gd name="T19" fmla="*/ 210 h 1080"/>
                <a:gd name="T20" fmla="*/ 50 w 1125"/>
                <a:gd name="T21" fmla="*/ 210 h 1080"/>
                <a:gd name="T22" fmla="*/ 49 w 1125"/>
                <a:gd name="T23" fmla="*/ 174 h 1080"/>
                <a:gd name="T24" fmla="*/ 52 w 1125"/>
                <a:gd name="T25" fmla="*/ 57 h 1080"/>
                <a:gd name="T26" fmla="*/ 63 w 1125"/>
                <a:gd name="T27" fmla="*/ 42 h 1080"/>
                <a:gd name="T28" fmla="*/ 63 w 1125"/>
                <a:gd name="T29" fmla="*/ 42 h 1080"/>
                <a:gd name="T30" fmla="*/ 81 w 1125"/>
                <a:gd name="T31" fmla="*/ 49 h 1080"/>
                <a:gd name="T32" fmla="*/ 88 w 1125"/>
                <a:gd name="T33" fmla="*/ 64 h 1080"/>
                <a:gd name="T34" fmla="*/ 229 w 1125"/>
                <a:gd name="T35" fmla="*/ 0 h 1080"/>
                <a:gd name="T36" fmla="*/ 241 w 1125"/>
                <a:gd name="T37" fmla="*/ 2 h 1080"/>
                <a:gd name="T38" fmla="*/ 566 w 1125"/>
                <a:gd name="T39" fmla="*/ 90 h 1080"/>
                <a:gd name="T40" fmla="*/ 739 w 1125"/>
                <a:gd name="T41" fmla="*/ 186 h 1080"/>
                <a:gd name="T42" fmla="*/ 744 w 1125"/>
                <a:gd name="T43" fmla="*/ 206 h 1080"/>
                <a:gd name="T44" fmla="*/ 744 w 1125"/>
                <a:gd name="T45" fmla="*/ 207 h 1080"/>
                <a:gd name="T46" fmla="*/ 743 w 1125"/>
                <a:gd name="T47" fmla="*/ 220 h 1080"/>
                <a:gd name="T48" fmla="*/ 743 w 1125"/>
                <a:gd name="T49" fmla="*/ 221 h 1080"/>
                <a:gd name="T50" fmla="*/ 733 w 1125"/>
                <a:gd name="T51" fmla="*/ 331 h 1080"/>
                <a:gd name="T52" fmla="*/ 747 w 1125"/>
                <a:gd name="T53" fmla="*/ 359 h 1080"/>
                <a:gd name="T54" fmla="*/ 1040 w 1125"/>
                <a:gd name="T55" fmla="*/ 614 h 1080"/>
                <a:gd name="T56" fmla="*/ 1117 w 1125"/>
                <a:gd name="T57" fmla="*/ 78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5" h="1080">
                  <a:moveTo>
                    <a:pt x="1117" y="785"/>
                  </a:moveTo>
                  <a:cubicBezTo>
                    <a:pt x="1125" y="984"/>
                    <a:pt x="889" y="1080"/>
                    <a:pt x="725" y="1026"/>
                  </a:cubicBezTo>
                  <a:cubicBezTo>
                    <a:pt x="689" y="1014"/>
                    <a:pt x="655" y="997"/>
                    <a:pt x="622" y="977"/>
                  </a:cubicBezTo>
                  <a:cubicBezTo>
                    <a:pt x="557" y="938"/>
                    <a:pt x="498" y="889"/>
                    <a:pt x="431" y="852"/>
                  </a:cubicBezTo>
                  <a:cubicBezTo>
                    <a:pt x="394" y="831"/>
                    <a:pt x="353" y="817"/>
                    <a:pt x="311" y="804"/>
                  </a:cubicBezTo>
                  <a:cubicBezTo>
                    <a:pt x="239" y="781"/>
                    <a:pt x="165" y="762"/>
                    <a:pt x="105" y="716"/>
                  </a:cubicBezTo>
                  <a:cubicBezTo>
                    <a:pt x="24" y="655"/>
                    <a:pt x="0" y="572"/>
                    <a:pt x="13" y="474"/>
                  </a:cubicBezTo>
                  <a:cubicBezTo>
                    <a:pt x="20" y="418"/>
                    <a:pt x="35" y="364"/>
                    <a:pt x="44" y="308"/>
                  </a:cubicBezTo>
                  <a:cubicBezTo>
                    <a:pt x="46" y="296"/>
                    <a:pt x="47" y="284"/>
                    <a:pt x="48" y="272"/>
                  </a:cubicBezTo>
                  <a:cubicBezTo>
                    <a:pt x="50" y="251"/>
                    <a:pt x="50" y="231"/>
                    <a:pt x="50" y="210"/>
                  </a:cubicBezTo>
                  <a:lnTo>
                    <a:pt x="50" y="210"/>
                  </a:lnTo>
                  <a:cubicBezTo>
                    <a:pt x="50" y="198"/>
                    <a:pt x="50" y="186"/>
                    <a:pt x="49" y="174"/>
                  </a:cubicBezTo>
                  <a:cubicBezTo>
                    <a:pt x="49" y="135"/>
                    <a:pt x="48" y="96"/>
                    <a:pt x="52" y="57"/>
                  </a:cubicBezTo>
                  <a:cubicBezTo>
                    <a:pt x="53" y="50"/>
                    <a:pt x="57" y="45"/>
                    <a:pt x="63" y="42"/>
                  </a:cubicBezTo>
                  <a:lnTo>
                    <a:pt x="63" y="42"/>
                  </a:lnTo>
                  <a:cubicBezTo>
                    <a:pt x="69" y="39"/>
                    <a:pt x="77" y="40"/>
                    <a:pt x="81" y="49"/>
                  </a:cubicBezTo>
                  <a:cubicBezTo>
                    <a:pt x="84" y="54"/>
                    <a:pt x="86" y="59"/>
                    <a:pt x="88" y="64"/>
                  </a:cubicBezTo>
                  <a:cubicBezTo>
                    <a:pt x="88" y="64"/>
                    <a:pt x="147" y="32"/>
                    <a:pt x="229" y="0"/>
                  </a:cubicBezTo>
                  <a:cubicBezTo>
                    <a:pt x="233" y="0"/>
                    <a:pt x="237" y="1"/>
                    <a:pt x="241" y="2"/>
                  </a:cubicBezTo>
                  <a:cubicBezTo>
                    <a:pt x="352" y="24"/>
                    <a:pt x="460" y="54"/>
                    <a:pt x="566" y="90"/>
                  </a:cubicBezTo>
                  <a:cubicBezTo>
                    <a:pt x="627" y="110"/>
                    <a:pt x="705" y="131"/>
                    <a:pt x="739" y="186"/>
                  </a:cubicBezTo>
                  <a:cubicBezTo>
                    <a:pt x="741" y="193"/>
                    <a:pt x="743" y="200"/>
                    <a:pt x="744" y="206"/>
                  </a:cubicBezTo>
                  <a:lnTo>
                    <a:pt x="744" y="207"/>
                  </a:lnTo>
                  <a:cubicBezTo>
                    <a:pt x="744" y="211"/>
                    <a:pt x="744" y="216"/>
                    <a:pt x="743" y="220"/>
                  </a:cubicBezTo>
                  <a:lnTo>
                    <a:pt x="743" y="221"/>
                  </a:lnTo>
                  <a:cubicBezTo>
                    <a:pt x="743" y="254"/>
                    <a:pt x="740" y="291"/>
                    <a:pt x="733" y="331"/>
                  </a:cubicBezTo>
                  <a:cubicBezTo>
                    <a:pt x="737" y="341"/>
                    <a:pt x="742" y="350"/>
                    <a:pt x="747" y="359"/>
                  </a:cubicBezTo>
                  <a:cubicBezTo>
                    <a:pt x="812" y="465"/>
                    <a:pt x="952" y="523"/>
                    <a:pt x="1040" y="614"/>
                  </a:cubicBezTo>
                  <a:cubicBezTo>
                    <a:pt x="1084" y="659"/>
                    <a:pt x="1115" y="713"/>
                    <a:pt x="1117" y="785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2" name="Freeform 107"/>
            <p:cNvSpPr>
              <a:spLocks/>
            </p:cNvSpPr>
            <p:nvPr/>
          </p:nvSpPr>
          <p:spPr bwMode="auto">
            <a:xfrm>
              <a:off x="9223376" y="5497513"/>
              <a:ext cx="523875" cy="228600"/>
            </a:xfrm>
            <a:custGeom>
              <a:avLst/>
              <a:gdLst>
                <a:gd name="T0" fmla="*/ 686 w 687"/>
                <a:gd name="T1" fmla="*/ 232 h 301"/>
                <a:gd name="T2" fmla="*/ 686 w 687"/>
                <a:gd name="T3" fmla="*/ 233 h 301"/>
                <a:gd name="T4" fmla="*/ 454 w 687"/>
                <a:gd name="T5" fmla="*/ 271 h 301"/>
                <a:gd name="T6" fmla="*/ 165 w 687"/>
                <a:gd name="T7" fmla="*/ 186 h 301"/>
                <a:gd name="T8" fmla="*/ 2 w 687"/>
                <a:gd name="T9" fmla="*/ 81 h 301"/>
                <a:gd name="T10" fmla="*/ 6 w 687"/>
                <a:gd name="T11" fmla="*/ 54 h 301"/>
                <a:gd name="T12" fmla="*/ 6 w 687"/>
                <a:gd name="T13" fmla="*/ 54 h 301"/>
                <a:gd name="T14" fmla="*/ 172 w 687"/>
                <a:gd name="T15" fmla="*/ 12 h 301"/>
                <a:gd name="T16" fmla="*/ 184 w 687"/>
                <a:gd name="T17" fmla="*/ 14 h 301"/>
                <a:gd name="T18" fmla="*/ 509 w 687"/>
                <a:gd name="T19" fmla="*/ 102 h 301"/>
                <a:gd name="T20" fmla="*/ 682 w 687"/>
                <a:gd name="T21" fmla="*/ 198 h 301"/>
                <a:gd name="T22" fmla="*/ 687 w 687"/>
                <a:gd name="T23" fmla="*/ 218 h 301"/>
                <a:gd name="T24" fmla="*/ 687 w 687"/>
                <a:gd name="T25" fmla="*/ 219 h 301"/>
                <a:gd name="T26" fmla="*/ 686 w 687"/>
                <a:gd name="T27" fmla="*/ 23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7" h="301">
                  <a:moveTo>
                    <a:pt x="686" y="232"/>
                  </a:moveTo>
                  <a:lnTo>
                    <a:pt x="686" y="233"/>
                  </a:lnTo>
                  <a:cubicBezTo>
                    <a:pt x="675" y="301"/>
                    <a:pt x="509" y="281"/>
                    <a:pt x="454" y="271"/>
                  </a:cubicBezTo>
                  <a:cubicBezTo>
                    <a:pt x="355" y="252"/>
                    <a:pt x="258" y="223"/>
                    <a:pt x="165" y="186"/>
                  </a:cubicBezTo>
                  <a:cubicBezTo>
                    <a:pt x="113" y="165"/>
                    <a:pt x="17" y="140"/>
                    <a:pt x="2" y="81"/>
                  </a:cubicBezTo>
                  <a:cubicBezTo>
                    <a:pt x="0" y="72"/>
                    <a:pt x="1" y="63"/>
                    <a:pt x="6" y="54"/>
                  </a:cubicBezTo>
                  <a:lnTo>
                    <a:pt x="6" y="54"/>
                  </a:lnTo>
                  <a:cubicBezTo>
                    <a:pt x="23" y="25"/>
                    <a:pt x="79" y="0"/>
                    <a:pt x="172" y="12"/>
                  </a:cubicBezTo>
                  <a:cubicBezTo>
                    <a:pt x="176" y="12"/>
                    <a:pt x="180" y="13"/>
                    <a:pt x="184" y="14"/>
                  </a:cubicBezTo>
                  <a:cubicBezTo>
                    <a:pt x="295" y="36"/>
                    <a:pt x="403" y="66"/>
                    <a:pt x="509" y="102"/>
                  </a:cubicBezTo>
                  <a:cubicBezTo>
                    <a:pt x="570" y="122"/>
                    <a:pt x="648" y="143"/>
                    <a:pt x="682" y="198"/>
                  </a:cubicBezTo>
                  <a:cubicBezTo>
                    <a:pt x="684" y="205"/>
                    <a:pt x="686" y="212"/>
                    <a:pt x="687" y="218"/>
                  </a:cubicBezTo>
                  <a:lnTo>
                    <a:pt x="687" y="219"/>
                  </a:lnTo>
                  <a:cubicBezTo>
                    <a:pt x="687" y="223"/>
                    <a:pt x="687" y="228"/>
                    <a:pt x="686" y="232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3" name="Freeform 108"/>
            <p:cNvSpPr>
              <a:spLocks/>
            </p:cNvSpPr>
            <p:nvPr/>
          </p:nvSpPr>
          <p:spPr bwMode="auto">
            <a:xfrm>
              <a:off x="9180513" y="5735638"/>
              <a:ext cx="255588" cy="384175"/>
            </a:xfrm>
            <a:custGeom>
              <a:avLst/>
              <a:gdLst>
                <a:gd name="T0" fmla="*/ 334 w 337"/>
                <a:gd name="T1" fmla="*/ 419 h 503"/>
                <a:gd name="T2" fmla="*/ 311 w 337"/>
                <a:gd name="T3" fmla="*/ 503 h 503"/>
                <a:gd name="T4" fmla="*/ 105 w 337"/>
                <a:gd name="T5" fmla="*/ 415 h 503"/>
                <a:gd name="T6" fmla="*/ 13 w 337"/>
                <a:gd name="T7" fmla="*/ 173 h 503"/>
                <a:gd name="T8" fmla="*/ 44 w 337"/>
                <a:gd name="T9" fmla="*/ 7 h 503"/>
                <a:gd name="T10" fmla="*/ 102 w 337"/>
                <a:gd name="T11" fmla="*/ 0 h 503"/>
                <a:gd name="T12" fmla="*/ 290 w 337"/>
                <a:gd name="T13" fmla="*/ 166 h 503"/>
                <a:gd name="T14" fmla="*/ 334 w 337"/>
                <a:gd name="T15" fmla="*/ 419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503">
                  <a:moveTo>
                    <a:pt x="334" y="419"/>
                  </a:moveTo>
                  <a:cubicBezTo>
                    <a:pt x="334" y="419"/>
                    <a:pt x="333" y="462"/>
                    <a:pt x="311" y="503"/>
                  </a:cubicBezTo>
                  <a:cubicBezTo>
                    <a:pt x="239" y="480"/>
                    <a:pt x="165" y="461"/>
                    <a:pt x="105" y="415"/>
                  </a:cubicBezTo>
                  <a:cubicBezTo>
                    <a:pt x="24" y="354"/>
                    <a:pt x="0" y="271"/>
                    <a:pt x="13" y="173"/>
                  </a:cubicBezTo>
                  <a:cubicBezTo>
                    <a:pt x="20" y="117"/>
                    <a:pt x="35" y="63"/>
                    <a:pt x="44" y="7"/>
                  </a:cubicBezTo>
                  <a:cubicBezTo>
                    <a:pt x="61" y="2"/>
                    <a:pt x="81" y="0"/>
                    <a:pt x="102" y="0"/>
                  </a:cubicBezTo>
                  <a:cubicBezTo>
                    <a:pt x="189" y="2"/>
                    <a:pt x="253" y="88"/>
                    <a:pt x="290" y="166"/>
                  </a:cubicBezTo>
                  <a:cubicBezTo>
                    <a:pt x="327" y="244"/>
                    <a:pt x="337" y="332"/>
                    <a:pt x="334" y="419"/>
                  </a:cubicBez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5" name="Freeform 110"/>
            <p:cNvSpPr>
              <a:spLocks/>
            </p:cNvSpPr>
            <p:nvPr/>
          </p:nvSpPr>
          <p:spPr bwMode="auto">
            <a:xfrm>
              <a:off x="9217026" y="5638800"/>
              <a:ext cx="531813" cy="144463"/>
            </a:xfrm>
            <a:custGeom>
              <a:avLst/>
              <a:gdLst>
                <a:gd name="T0" fmla="*/ 698 w 698"/>
                <a:gd name="T1" fmla="*/ 185 h 189"/>
                <a:gd name="T2" fmla="*/ 592 w 698"/>
                <a:gd name="T3" fmla="*/ 188 h 189"/>
                <a:gd name="T4" fmla="*/ 592 w 698"/>
                <a:gd name="T5" fmla="*/ 188 h 189"/>
                <a:gd name="T6" fmla="*/ 572 w 698"/>
                <a:gd name="T7" fmla="*/ 187 h 189"/>
                <a:gd name="T8" fmla="*/ 497 w 698"/>
                <a:gd name="T9" fmla="*/ 181 h 189"/>
                <a:gd name="T10" fmla="*/ 474 w 698"/>
                <a:gd name="T11" fmla="*/ 178 h 189"/>
                <a:gd name="T12" fmla="*/ 412 w 698"/>
                <a:gd name="T13" fmla="*/ 168 h 189"/>
                <a:gd name="T14" fmla="*/ 412 w 698"/>
                <a:gd name="T15" fmla="*/ 168 h 189"/>
                <a:gd name="T16" fmla="*/ 399 w 698"/>
                <a:gd name="T17" fmla="*/ 166 h 189"/>
                <a:gd name="T18" fmla="*/ 390 w 698"/>
                <a:gd name="T19" fmla="*/ 164 h 189"/>
                <a:gd name="T20" fmla="*/ 185 w 698"/>
                <a:gd name="T21" fmla="*/ 120 h 189"/>
                <a:gd name="T22" fmla="*/ 185 w 698"/>
                <a:gd name="T23" fmla="*/ 120 h 189"/>
                <a:gd name="T24" fmla="*/ 177 w 698"/>
                <a:gd name="T25" fmla="*/ 118 h 189"/>
                <a:gd name="T26" fmla="*/ 177 w 698"/>
                <a:gd name="T27" fmla="*/ 118 h 189"/>
                <a:gd name="T28" fmla="*/ 41 w 698"/>
                <a:gd name="T29" fmla="*/ 62 h 189"/>
                <a:gd name="T30" fmla="*/ 41 w 698"/>
                <a:gd name="T31" fmla="*/ 62 h 189"/>
                <a:gd name="T32" fmla="*/ 27 w 698"/>
                <a:gd name="T33" fmla="*/ 54 h 189"/>
                <a:gd name="T34" fmla="*/ 1 w 698"/>
                <a:gd name="T35" fmla="*/ 36 h 189"/>
                <a:gd name="T36" fmla="*/ 1 w 698"/>
                <a:gd name="T37" fmla="*/ 36 h 189"/>
                <a:gd name="T38" fmla="*/ 0 w 698"/>
                <a:gd name="T39" fmla="*/ 0 h 189"/>
                <a:gd name="T40" fmla="*/ 22 w 698"/>
                <a:gd name="T41" fmla="*/ 12 h 189"/>
                <a:gd name="T42" fmla="*/ 57 w 698"/>
                <a:gd name="T43" fmla="*/ 31 h 189"/>
                <a:gd name="T44" fmla="*/ 84 w 698"/>
                <a:gd name="T45" fmla="*/ 44 h 189"/>
                <a:gd name="T46" fmla="*/ 119 w 698"/>
                <a:gd name="T47" fmla="*/ 60 h 189"/>
                <a:gd name="T48" fmla="*/ 169 w 698"/>
                <a:gd name="T49" fmla="*/ 80 h 189"/>
                <a:gd name="T50" fmla="*/ 199 w 698"/>
                <a:gd name="T51" fmla="*/ 91 h 189"/>
                <a:gd name="T52" fmla="*/ 238 w 698"/>
                <a:gd name="T53" fmla="*/ 105 h 189"/>
                <a:gd name="T54" fmla="*/ 267 w 698"/>
                <a:gd name="T55" fmla="*/ 114 h 189"/>
                <a:gd name="T56" fmla="*/ 310 w 698"/>
                <a:gd name="T57" fmla="*/ 125 h 189"/>
                <a:gd name="T58" fmla="*/ 341 w 698"/>
                <a:gd name="T59" fmla="*/ 133 h 189"/>
                <a:gd name="T60" fmla="*/ 389 w 698"/>
                <a:gd name="T61" fmla="*/ 143 h 189"/>
                <a:gd name="T62" fmla="*/ 424 w 698"/>
                <a:gd name="T63" fmla="*/ 149 h 189"/>
                <a:gd name="T64" fmla="*/ 468 w 698"/>
                <a:gd name="T65" fmla="*/ 155 h 189"/>
                <a:gd name="T66" fmla="*/ 503 w 698"/>
                <a:gd name="T67" fmla="*/ 158 h 189"/>
                <a:gd name="T68" fmla="*/ 563 w 698"/>
                <a:gd name="T69" fmla="*/ 161 h 189"/>
                <a:gd name="T70" fmla="*/ 598 w 698"/>
                <a:gd name="T71" fmla="*/ 162 h 189"/>
                <a:gd name="T72" fmla="*/ 684 w 698"/>
                <a:gd name="T73" fmla="*/ 157 h 189"/>
                <a:gd name="T74" fmla="*/ 698 w 698"/>
                <a:gd name="T75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8" h="189">
                  <a:moveTo>
                    <a:pt x="698" y="185"/>
                  </a:moveTo>
                  <a:cubicBezTo>
                    <a:pt x="663" y="189"/>
                    <a:pt x="628" y="189"/>
                    <a:pt x="592" y="188"/>
                  </a:cubicBezTo>
                  <a:lnTo>
                    <a:pt x="592" y="188"/>
                  </a:lnTo>
                  <a:cubicBezTo>
                    <a:pt x="585" y="188"/>
                    <a:pt x="578" y="188"/>
                    <a:pt x="572" y="187"/>
                  </a:cubicBezTo>
                  <a:cubicBezTo>
                    <a:pt x="547" y="186"/>
                    <a:pt x="522" y="184"/>
                    <a:pt x="497" y="181"/>
                  </a:cubicBezTo>
                  <a:cubicBezTo>
                    <a:pt x="489" y="180"/>
                    <a:pt x="481" y="179"/>
                    <a:pt x="474" y="178"/>
                  </a:cubicBezTo>
                  <a:cubicBezTo>
                    <a:pt x="453" y="175"/>
                    <a:pt x="432" y="171"/>
                    <a:pt x="412" y="168"/>
                  </a:cubicBezTo>
                  <a:lnTo>
                    <a:pt x="412" y="168"/>
                  </a:lnTo>
                  <a:cubicBezTo>
                    <a:pt x="407" y="167"/>
                    <a:pt x="403" y="166"/>
                    <a:pt x="399" y="166"/>
                  </a:cubicBezTo>
                  <a:cubicBezTo>
                    <a:pt x="396" y="165"/>
                    <a:pt x="393" y="165"/>
                    <a:pt x="390" y="164"/>
                  </a:cubicBezTo>
                  <a:cubicBezTo>
                    <a:pt x="323" y="152"/>
                    <a:pt x="253" y="140"/>
                    <a:pt x="185" y="120"/>
                  </a:cubicBezTo>
                  <a:lnTo>
                    <a:pt x="185" y="120"/>
                  </a:lnTo>
                  <a:cubicBezTo>
                    <a:pt x="182" y="120"/>
                    <a:pt x="180" y="119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29" y="104"/>
                    <a:pt x="83" y="86"/>
                    <a:pt x="41" y="62"/>
                  </a:cubicBezTo>
                  <a:lnTo>
                    <a:pt x="41" y="62"/>
                  </a:lnTo>
                  <a:cubicBezTo>
                    <a:pt x="36" y="59"/>
                    <a:pt x="32" y="56"/>
                    <a:pt x="27" y="54"/>
                  </a:cubicBezTo>
                  <a:cubicBezTo>
                    <a:pt x="18" y="48"/>
                    <a:pt x="10" y="42"/>
                    <a:pt x="1" y="36"/>
                  </a:cubicBezTo>
                  <a:lnTo>
                    <a:pt x="1" y="36"/>
                  </a:lnTo>
                  <a:cubicBezTo>
                    <a:pt x="1" y="24"/>
                    <a:pt x="1" y="12"/>
                    <a:pt x="0" y="0"/>
                  </a:cubicBezTo>
                  <a:cubicBezTo>
                    <a:pt x="7" y="4"/>
                    <a:pt x="14" y="8"/>
                    <a:pt x="22" y="12"/>
                  </a:cubicBezTo>
                  <a:cubicBezTo>
                    <a:pt x="33" y="18"/>
                    <a:pt x="45" y="25"/>
                    <a:pt x="57" y="31"/>
                  </a:cubicBezTo>
                  <a:cubicBezTo>
                    <a:pt x="66" y="35"/>
                    <a:pt x="75" y="40"/>
                    <a:pt x="84" y="44"/>
                  </a:cubicBezTo>
                  <a:cubicBezTo>
                    <a:pt x="96" y="49"/>
                    <a:pt x="108" y="55"/>
                    <a:pt x="119" y="60"/>
                  </a:cubicBezTo>
                  <a:cubicBezTo>
                    <a:pt x="136" y="67"/>
                    <a:pt x="152" y="74"/>
                    <a:pt x="169" y="80"/>
                  </a:cubicBezTo>
                  <a:cubicBezTo>
                    <a:pt x="179" y="84"/>
                    <a:pt x="189" y="88"/>
                    <a:pt x="199" y="91"/>
                  </a:cubicBezTo>
                  <a:cubicBezTo>
                    <a:pt x="212" y="96"/>
                    <a:pt x="225" y="101"/>
                    <a:pt x="238" y="105"/>
                  </a:cubicBezTo>
                  <a:cubicBezTo>
                    <a:pt x="248" y="108"/>
                    <a:pt x="258" y="111"/>
                    <a:pt x="267" y="114"/>
                  </a:cubicBezTo>
                  <a:cubicBezTo>
                    <a:pt x="281" y="118"/>
                    <a:pt x="296" y="122"/>
                    <a:pt x="310" y="125"/>
                  </a:cubicBezTo>
                  <a:cubicBezTo>
                    <a:pt x="321" y="128"/>
                    <a:pt x="331" y="131"/>
                    <a:pt x="341" y="133"/>
                  </a:cubicBezTo>
                  <a:cubicBezTo>
                    <a:pt x="357" y="136"/>
                    <a:pt x="373" y="140"/>
                    <a:pt x="389" y="143"/>
                  </a:cubicBezTo>
                  <a:cubicBezTo>
                    <a:pt x="401" y="145"/>
                    <a:pt x="412" y="147"/>
                    <a:pt x="424" y="149"/>
                  </a:cubicBezTo>
                  <a:cubicBezTo>
                    <a:pt x="439" y="151"/>
                    <a:pt x="454" y="153"/>
                    <a:pt x="468" y="155"/>
                  </a:cubicBezTo>
                  <a:cubicBezTo>
                    <a:pt x="480" y="156"/>
                    <a:pt x="491" y="157"/>
                    <a:pt x="503" y="158"/>
                  </a:cubicBezTo>
                  <a:cubicBezTo>
                    <a:pt x="523" y="159"/>
                    <a:pt x="543" y="161"/>
                    <a:pt x="563" y="161"/>
                  </a:cubicBezTo>
                  <a:cubicBezTo>
                    <a:pt x="575" y="161"/>
                    <a:pt x="586" y="162"/>
                    <a:pt x="598" y="162"/>
                  </a:cubicBezTo>
                  <a:cubicBezTo>
                    <a:pt x="627" y="161"/>
                    <a:pt x="656" y="160"/>
                    <a:pt x="684" y="157"/>
                  </a:cubicBezTo>
                  <a:cubicBezTo>
                    <a:pt x="688" y="167"/>
                    <a:pt x="693" y="176"/>
                    <a:pt x="698" y="185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6" name="Freeform 111"/>
            <p:cNvSpPr>
              <a:spLocks/>
            </p:cNvSpPr>
            <p:nvPr/>
          </p:nvSpPr>
          <p:spPr bwMode="auto">
            <a:xfrm>
              <a:off x="9229726" y="5584825"/>
              <a:ext cx="38100" cy="106363"/>
            </a:xfrm>
            <a:custGeom>
              <a:avLst/>
              <a:gdLst>
                <a:gd name="T0" fmla="*/ 42 w 51"/>
                <a:gd name="T1" fmla="*/ 116 h 138"/>
                <a:gd name="T2" fmla="*/ 43 w 51"/>
                <a:gd name="T3" fmla="*/ 66 h 138"/>
                <a:gd name="T4" fmla="*/ 49 w 51"/>
                <a:gd name="T5" fmla="*/ 17 h 138"/>
                <a:gd name="T6" fmla="*/ 28 w 51"/>
                <a:gd name="T7" fmla="*/ 8 h 138"/>
                <a:gd name="T8" fmla="*/ 10 w 51"/>
                <a:gd name="T9" fmla="*/ 120 h 138"/>
                <a:gd name="T10" fmla="*/ 42 w 51"/>
                <a:gd name="T11" fmla="*/ 116 h 138"/>
                <a:gd name="T12" fmla="*/ 42 w 51"/>
                <a:gd name="T13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38">
                  <a:moveTo>
                    <a:pt x="42" y="116"/>
                  </a:moveTo>
                  <a:cubicBezTo>
                    <a:pt x="40" y="99"/>
                    <a:pt x="41" y="82"/>
                    <a:pt x="43" y="66"/>
                  </a:cubicBezTo>
                  <a:cubicBezTo>
                    <a:pt x="45" y="50"/>
                    <a:pt x="51" y="33"/>
                    <a:pt x="49" y="17"/>
                  </a:cubicBezTo>
                  <a:cubicBezTo>
                    <a:pt x="49" y="6"/>
                    <a:pt x="36" y="0"/>
                    <a:pt x="28" y="8"/>
                  </a:cubicBezTo>
                  <a:cubicBezTo>
                    <a:pt x="0" y="35"/>
                    <a:pt x="3" y="86"/>
                    <a:pt x="10" y="120"/>
                  </a:cubicBezTo>
                  <a:cubicBezTo>
                    <a:pt x="14" y="138"/>
                    <a:pt x="43" y="134"/>
                    <a:pt x="42" y="116"/>
                  </a:cubicBezTo>
                  <a:lnTo>
                    <a:pt x="42" y="11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7" name="Freeform 112"/>
            <p:cNvSpPr>
              <a:spLocks/>
            </p:cNvSpPr>
            <p:nvPr/>
          </p:nvSpPr>
          <p:spPr bwMode="auto">
            <a:xfrm>
              <a:off x="9277351" y="5597525"/>
              <a:ext cx="42863" cy="106363"/>
            </a:xfrm>
            <a:custGeom>
              <a:avLst/>
              <a:gdLst>
                <a:gd name="T0" fmla="*/ 36 w 56"/>
                <a:gd name="T1" fmla="*/ 123 h 140"/>
                <a:gd name="T2" fmla="*/ 55 w 56"/>
                <a:gd name="T3" fmla="*/ 12 h 140"/>
                <a:gd name="T4" fmla="*/ 37 w 56"/>
                <a:gd name="T5" fmla="*/ 7 h 140"/>
                <a:gd name="T6" fmla="*/ 5 w 56"/>
                <a:gd name="T7" fmla="*/ 119 h 140"/>
                <a:gd name="T8" fmla="*/ 36 w 56"/>
                <a:gd name="T9" fmla="*/ 123 h 140"/>
                <a:gd name="T10" fmla="*/ 36 w 56"/>
                <a:gd name="T1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40">
                  <a:moveTo>
                    <a:pt x="36" y="123"/>
                  </a:moveTo>
                  <a:cubicBezTo>
                    <a:pt x="50" y="90"/>
                    <a:pt x="56" y="47"/>
                    <a:pt x="55" y="12"/>
                  </a:cubicBezTo>
                  <a:cubicBezTo>
                    <a:pt x="55" y="1"/>
                    <a:pt x="42" y="0"/>
                    <a:pt x="37" y="7"/>
                  </a:cubicBezTo>
                  <a:cubicBezTo>
                    <a:pt x="14" y="36"/>
                    <a:pt x="0" y="81"/>
                    <a:pt x="5" y="119"/>
                  </a:cubicBezTo>
                  <a:cubicBezTo>
                    <a:pt x="7" y="137"/>
                    <a:pt x="29" y="140"/>
                    <a:pt x="36" y="123"/>
                  </a:cubicBezTo>
                  <a:lnTo>
                    <a:pt x="36" y="123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8" name="Freeform 113"/>
            <p:cNvSpPr>
              <a:spLocks/>
            </p:cNvSpPr>
            <p:nvPr/>
          </p:nvSpPr>
          <p:spPr bwMode="auto">
            <a:xfrm>
              <a:off x="9344026" y="5632450"/>
              <a:ext cx="28575" cy="101600"/>
            </a:xfrm>
            <a:custGeom>
              <a:avLst/>
              <a:gdLst>
                <a:gd name="T0" fmla="*/ 32 w 38"/>
                <a:gd name="T1" fmla="*/ 116 h 134"/>
                <a:gd name="T2" fmla="*/ 30 w 38"/>
                <a:gd name="T3" fmla="*/ 5 h 134"/>
                <a:gd name="T4" fmla="*/ 20 w 38"/>
                <a:gd name="T5" fmla="*/ 4 h 134"/>
                <a:gd name="T6" fmla="*/ 3 w 38"/>
                <a:gd name="T7" fmla="*/ 116 h 134"/>
                <a:gd name="T8" fmla="*/ 32 w 38"/>
                <a:gd name="T9" fmla="*/ 116 h 134"/>
                <a:gd name="T10" fmla="*/ 32 w 38"/>
                <a:gd name="T11" fmla="*/ 11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34">
                  <a:moveTo>
                    <a:pt x="32" y="116"/>
                  </a:moveTo>
                  <a:cubicBezTo>
                    <a:pt x="33" y="79"/>
                    <a:pt x="38" y="41"/>
                    <a:pt x="30" y="5"/>
                  </a:cubicBezTo>
                  <a:cubicBezTo>
                    <a:pt x="29" y="0"/>
                    <a:pt x="22" y="0"/>
                    <a:pt x="20" y="4"/>
                  </a:cubicBezTo>
                  <a:cubicBezTo>
                    <a:pt x="0" y="37"/>
                    <a:pt x="0" y="77"/>
                    <a:pt x="3" y="116"/>
                  </a:cubicBezTo>
                  <a:cubicBezTo>
                    <a:pt x="5" y="134"/>
                    <a:pt x="31" y="134"/>
                    <a:pt x="32" y="116"/>
                  </a:cubicBezTo>
                  <a:lnTo>
                    <a:pt x="32" y="11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9" name="Freeform 114"/>
            <p:cNvSpPr>
              <a:spLocks/>
            </p:cNvSpPr>
            <p:nvPr/>
          </p:nvSpPr>
          <p:spPr bwMode="auto">
            <a:xfrm>
              <a:off x="9394826" y="5641975"/>
              <a:ext cx="41275" cy="106363"/>
            </a:xfrm>
            <a:custGeom>
              <a:avLst/>
              <a:gdLst>
                <a:gd name="T0" fmla="*/ 32 w 55"/>
                <a:gd name="T1" fmla="*/ 123 h 138"/>
                <a:gd name="T2" fmla="*/ 44 w 55"/>
                <a:gd name="T3" fmla="*/ 64 h 138"/>
                <a:gd name="T4" fmla="*/ 50 w 55"/>
                <a:gd name="T5" fmla="*/ 12 h 138"/>
                <a:gd name="T6" fmla="*/ 32 w 55"/>
                <a:gd name="T7" fmla="*/ 5 h 138"/>
                <a:gd name="T8" fmla="*/ 7 w 55"/>
                <a:gd name="T9" fmla="*/ 119 h 138"/>
                <a:gd name="T10" fmla="*/ 32 w 55"/>
                <a:gd name="T11" fmla="*/ 123 h 138"/>
                <a:gd name="T12" fmla="*/ 32 w 55"/>
                <a:gd name="T13" fmla="*/ 12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8">
                  <a:moveTo>
                    <a:pt x="32" y="123"/>
                  </a:moveTo>
                  <a:cubicBezTo>
                    <a:pt x="34" y="103"/>
                    <a:pt x="39" y="84"/>
                    <a:pt x="44" y="64"/>
                  </a:cubicBezTo>
                  <a:cubicBezTo>
                    <a:pt x="48" y="48"/>
                    <a:pt x="55" y="29"/>
                    <a:pt x="50" y="12"/>
                  </a:cubicBezTo>
                  <a:cubicBezTo>
                    <a:pt x="48" y="5"/>
                    <a:pt x="38" y="0"/>
                    <a:pt x="32" y="5"/>
                  </a:cubicBezTo>
                  <a:cubicBezTo>
                    <a:pt x="0" y="28"/>
                    <a:pt x="3" y="85"/>
                    <a:pt x="7" y="119"/>
                  </a:cubicBezTo>
                  <a:cubicBezTo>
                    <a:pt x="8" y="132"/>
                    <a:pt x="29" y="138"/>
                    <a:pt x="32" y="123"/>
                  </a:cubicBezTo>
                  <a:lnTo>
                    <a:pt x="32" y="123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0" name="Freeform 115"/>
            <p:cNvSpPr>
              <a:spLocks/>
            </p:cNvSpPr>
            <p:nvPr/>
          </p:nvSpPr>
          <p:spPr bwMode="auto">
            <a:xfrm>
              <a:off x="9448801" y="5651500"/>
              <a:ext cx="38100" cy="103188"/>
            </a:xfrm>
            <a:custGeom>
              <a:avLst/>
              <a:gdLst>
                <a:gd name="T0" fmla="*/ 36 w 50"/>
                <a:gd name="T1" fmla="*/ 121 h 135"/>
                <a:gd name="T2" fmla="*/ 46 w 50"/>
                <a:gd name="T3" fmla="*/ 14 h 135"/>
                <a:gd name="T4" fmla="*/ 27 w 50"/>
                <a:gd name="T5" fmla="*/ 9 h 135"/>
                <a:gd name="T6" fmla="*/ 8 w 50"/>
                <a:gd name="T7" fmla="*/ 121 h 135"/>
                <a:gd name="T8" fmla="*/ 36 w 50"/>
                <a:gd name="T9" fmla="*/ 121 h 135"/>
                <a:gd name="T10" fmla="*/ 36 w 50"/>
                <a:gd name="T11" fmla="*/ 1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35">
                  <a:moveTo>
                    <a:pt x="36" y="121"/>
                  </a:moveTo>
                  <a:cubicBezTo>
                    <a:pt x="45" y="88"/>
                    <a:pt x="50" y="48"/>
                    <a:pt x="46" y="14"/>
                  </a:cubicBezTo>
                  <a:cubicBezTo>
                    <a:pt x="45" y="4"/>
                    <a:pt x="33" y="0"/>
                    <a:pt x="27" y="9"/>
                  </a:cubicBezTo>
                  <a:cubicBezTo>
                    <a:pt x="6" y="40"/>
                    <a:pt x="0" y="85"/>
                    <a:pt x="8" y="121"/>
                  </a:cubicBezTo>
                  <a:cubicBezTo>
                    <a:pt x="12" y="135"/>
                    <a:pt x="32" y="134"/>
                    <a:pt x="36" y="121"/>
                  </a:cubicBezTo>
                  <a:lnTo>
                    <a:pt x="36" y="12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1" name="Freeform 116"/>
            <p:cNvSpPr>
              <a:spLocks/>
            </p:cNvSpPr>
            <p:nvPr/>
          </p:nvSpPr>
          <p:spPr bwMode="auto">
            <a:xfrm>
              <a:off x="9534526" y="5756275"/>
              <a:ext cx="1588" cy="1588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2" name="Freeform 117"/>
            <p:cNvSpPr>
              <a:spLocks/>
            </p:cNvSpPr>
            <p:nvPr/>
          </p:nvSpPr>
          <p:spPr bwMode="auto">
            <a:xfrm>
              <a:off x="9505951" y="5665788"/>
              <a:ext cx="39688" cy="104775"/>
            </a:xfrm>
            <a:custGeom>
              <a:avLst/>
              <a:gdLst>
                <a:gd name="T0" fmla="*/ 41 w 51"/>
                <a:gd name="T1" fmla="*/ 124 h 137"/>
                <a:gd name="T2" fmla="*/ 48 w 51"/>
                <a:gd name="T3" fmla="*/ 73 h 137"/>
                <a:gd name="T4" fmla="*/ 50 w 51"/>
                <a:gd name="T5" fmla="*/ 19 h 137"/>
                <a:gd name="T6" fmla="*/ 22 w 51"/>
                <a:gd name="T7" fmla="*/ 15 h 137"/>
                <a:gd name="T8" fmla="*/ 13 w 51"/>
                <a:gd name="T9" fmla="*/ 124 h 137"/>
                <a:gd name="T10" fmla="*/ 41 w 51"/>
                <a:gd name="T11" fmla="*/ 124 h 137"/>
                <a:gd name="T12" fmla="*/ 41 w 51"/>
                <a:gd name="T13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37">
                  <a:moveTo>
                    <a:pt x="41" y="124"/>
                  </a:moveTo>
                  <a:cubicBezTo>
                    <a:pt x="47" y="108"/>
                    <a:pt x="47" y="90"/>
                    <a:pt x="48" y="73"/>
                  </a:cubicBezTo>
                  <a:cubicBezTo>
                    <a:pt x="50" y="54"/>
                    <a:pt x="51" y="37"/>
                    <a:pt x="50" y="19"/>
                  </a:cubicBezTo>
                  <a:cubicBezTo>
                    <a:pt x="50" y="1"/>
                    <a:pt x="28" y="0"/>
                    <a:pt x="22" y="15"/>
                  </a:cubicBezTo>
                  <a:cubicBezTo>
                    <a:pt x="10" y="45"/>
                    <a:pt x="0" y="92"/>
                    <a:pt x="13" y="124"/>
                  </a:cubicBezTo>
                  <a:cubicBezTo>
                    <a:pt x="19" y="137"/>
                    <a:pt x="35" y="137"/>
                    <a:pt x="41" y="124"/>
                  </a:cubicBezTo>
                  <a:lnTo>
                    <a:pt x="41" y="12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3" name="Freeform 118"/>
            <p:cNvSpPr>
              <a:spLocks/>
            </p:cNvSpPr>
            <p:nvPr/>
          </p:nvSpPr>
          <p:spPr bwMode="auto">
            <a:xfrm>
              <a:off x="9569451" y="5684838"/>
              <a:ext cx="34925" cy="98425"/>
            </a:xfrm>
            <a:custGeom>
              <a:avLst/>
              <a:gdLst>
                <a:gd name="T0" fmla="*/ 35 w 46"/>
                <a:gd name="T1" fmla="*/ 118 h 130"/>
                <a:gd name="T2" fmla="*/ 33 w 46"/>
                <a:gd name="T3" fmla="*/ 11 h 130"/>
                <a:gd name="T4" fmla="*/ 12 w 46"/>
                <a:gd name="T5" fmla="*/ 11 h 130"/>
                <a:gd name="T6" fmla="*/ 11 w 46"/>
                <a:gd name="T7" fmla="*/ 118 h 130"/>
                <a:gd name="T8" fmla="*/ 35 w 46"/>
                <a:gd name="T9" fmla="*/ 118 h 130"/>
                <a:gd name="T10" fmla="*/ 35 w 46"/>
                <a:gd name="T11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30">
                  <a:moveTo>
                    <a:pt x="35" y="118"/>
                  </a:moveTo>
                  <a:cubicBezTo>
                    <a:pt x="46" y="86"/>
                    <a:pt x="46" y="42"/>
                    <a:pt x="33" y="11"/>
                  </a:cubicBezTo>
                  <a:cubicBezTo>
                    <a:pt x="29" y="0"/>
                    <a:pt x="16" y="0"/>
                    <a:pt x="12" y="11"/>
                  </a:cubicBezTo>
                  <a:cubicBezTo>
                    <a:pt x="0" y="42"/>
                    <a:pt x="0" y="86"/>
                    <a:pt x="11" y="118"/>
                  </a:cubicBezTo>
                  <a:cubicBezTo>
                    <a:pt x="15" y="130"/>
                    <a:pt x="31" y="130"/>
                    <a:pt x="35" y="118"/>
                  </a:cubicBezTo>
                  <a:lnTo>
                    <a:pt x="35" y="118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5" name="Freeform 120"/>
            <p:cNvSpPr>
              <a:spLocks/>
            </p:cNvSpPr>
            <p:nvPr/>
          </p:nvSpPr>
          <p:spPr bwMode="auto">
            <a:xfrm>
              <a:off x="9231313" y="5719763"/>
              <a:ext cx="12700" cy="41275"/>
            </a:xfrm>
            <a:custGeom>
              <a:avLst/>
              <a:gdLst>
                <a:gd name="T0" fmla="*/ 15 w 18"/>
                <a:gd name="T1" fmla="*/ 46 h 54"/>
                <a:gd name="T2" fmla="*/ 17 w 18"/>
                <a:gd name="T3" fmla="*/ 8 h 54"/>
                <a:gd name="T4" fmla="*/ 7 w 18"/>
                <a:gd name="T5" fmla="*/ 5 h 54"/>
                <a:gd name="T6" fmla="*/ 4 w 18"/>
                <a:gd name="T7" fmla="*/ 48 h 54"/>
                <a:gd name="T8" fmla="*/ 15 w 18"/>
                <a:gd name="T9" fmla="*/ 46 h 54"/>
                <a:gd name="T10" fmla="*/ 15 w 18"/>
                <a:gd name="T11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4">
                  <a:moveTo>
                    <a:pt x="15" y="46"/>
                  </a:moveTo>
                  <a:cubicBezTo>
                    <a:pt x="15" y="34"/>
                    <a:pt x="18" y="20"/>
                    <a:pt x="17" y="8"/>
                  </a:cubicBezTo>
                  <a:cubicBezTo>
                    <a:pt x="16" y="3"/>
                    <a:pt x="10" y="0"/>
                    <a:pt x="7" y="5"/>
                  </a:cubicBezTo>
                  <a:cubicBezTo>
                    <a:pt x="0" y="18"/>
                    <a:pt x="2" y="34"/>
                    <a:pt x="4" y="48"/>
                  </a:cubicBezTo>
                  <a:cubicBezTo>
                    <a:pt x="5" y="54"/>
                    <a:pt x="15" y="52"/>
                    <a:pt x="15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6" name="Freeform 121"/>
            <p:cNvSpPr>
              <a:spLocks/>
            </p:cNvSpPr>
            <p:nvPr/>
          </p:nvSpPr>
          <p:spPr bwMode="auto">
            <a:xfrm>
              <a:off x="9272588" y="5719763"/>
              <a:ext cx="15875" cy="38100"/>
            </a:xfrm>
            <a:custGeom>
              <a:avLst/>
              <a:gdLst>
                <a:gd name="T0" fmla="*/ 12 w 22"/>
                <a:gd name="T1" fmla="*/ 40 h 48"/>
                <a:gd name="T2" fmla="*/ 17 w 22"/>
                <a:gd name="T3" fmla="*/ 18 h 48"/>
                <a:gd name="T4" fmla="*/ 22 w 22"/>
                <a:gd name="T5" fmla="*/ 5 h 48"/>
                <a:gd name="T6" fmla="*/ 18 w 22"/>
                <a:gd name="T7" fmla="*/ 1 h 48"/>
                <a:gd name="T8" fmla="*/ 0 w 22"/>
                <a:gd name="T9" fmla="*/ 40 h 48"/>
                <a:gd name="T10" fmla="*/ 12 w 22"/>
                <a:gd name="T11" fmla="*/ 40 h 48"/>
                <a:gd name="T12" fmla="*/ 12 w 22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12" y="40"/>
                  </a:moveTo>
                  <a:cubicBezTo>
                    <a:pt x="12" y="32"/>
                    <a:pt x="13" y="25"/>
                    <a:pt x="17" y="18"/>
                  </a:cubicBezTo>
                  <a:cubicBezTo>
                    <a:pt x="19" y="13"/>
                    <a:pt x="22" y="10"/>
                    <a:pt x="22" y="5"/>
                  </a:cubicBezTo>
                  <a:cubicBezTo>
                    <a:pt x="22" y="2"/>
                    <a:pt x="20" y="0"/>
                    <a:pt x="18" y="1"/>
                  </a:cubicBezTo>
                  <a:cubicBezTo>
                    <a:pt x="3" y="5"/>
                    <a:pt x="0" y="28"/>
                    <a:pt x="0" y="40"/>
                  </a:cubicBezTo>
                  <a:cubicBezTo>
                    <a:pt x="1" y="48"/>
                    <a:pt x="12" y="48"/>
                    <a:pt x="12" y="40"/>
                  </a:cubicBezTo>
                  <a:lnTo>
                    <a:pt x="12" y="40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7" name="Freeform 122"/>
            <p:cNvSpPr>
              <a:spLocks/>
            </p:cNvSpPr>
            <p:nvPr/>
          </p:nvSpPr>
          <p:spPr bwMode="auto">
            <a:xfrm>
              <a:off x="9312276" y="5757863"/>
              <a:ext cx="38100" cy="42863"/>
            </a:xfrm>
            <a:custGeom>
              <a:avLst/>
              <a:gdLst>
                <a:gd name="T0" fmla="*/ 13 w 49"/>
                <a:gd name="T1" fmla="*/ 52 h 58"/>
                <a:gd name="T2" fmla="*/ 35 w 49"/>
                <a:gd name="T3" fmla="*/ 27 h 58"/>
                <a:gd name="T4" fmla="*/ 48 w 49"/>
                <a:gd name="T5" fmla="*/ 5 h 58"/>
                <a:gd name="T6" fmla="*/ 44 w 49"/>
                <a:gd name="T7" fmla="*/ 0 h 58"/>
                <a:gd name="T8" fmla="*/ 25 w 49"/>
                <a:gd name="T9" fmla="*/ 17 h 58"/>
                <a:gd name="T10" fmla="*/ 5 w 49"/>
                <a:gd name="T11" fmla="*/ 44 h 58"/>
                <a:gd name="T12" fmla="*/ 13 w 49"/>
                <a:gd name="T13" fmla="*/ 52 h 58"/>
                <a:gd name="T14" fmla="*/ 13 w 49"/>
                <a:gd name="T1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8">
                  <a:moveTo>
                    <a:pt x="13" y="52"/>
                  </a:moveTo>
                  <a:cubicBezTo>
                    <a:pt x="20" y="44"/>
                    <a:pt x="28" y="35"/>
                    <a:pt x="35" y="27"/>
                  </a:cubicBezTo>
                  <a:cubicBezTo>
                    <a:pt x="41" y="20"/>
                    <a:pt x="49" y="14"/>
                    <a:pt x="48" y="5"/>
                  </a:cubicBezTo>
                  <a:cubicBezTo>
                    <a:pt x="48" y="3"/>
                    <a:pt x="47" y="0"/>
                    <a:pt x="44" y="0"/>
                  </a:cubicBezTo>
                  <a:cubicBezTo>
                    <a:pt x="35" y="2"/>
                    <a:pt x="31" y="10"/>
                    <a:pt x="25" y="17"/>
                  </a:cubicBezTo>
                  <a:cubicBezTo>
                    <a:pt x="19" y="26"/>
                    <a:pt x="12" y="35"/>
                    <a:pt x="5" y="44"/>
                  </a:cubicBezTo>
                  <a:cubicBezTo>
                    <a:pt x="0" y="50"/>
                    <a:pt x="8" y="58"/>
                    <a:pt x="13" y="52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8" name="Freeform 123"/>
            <p:cNvSpPr>
              <a:spLocks/>
            </p:cNvSpPr>
            <p:nvPr/>
          </p:nvSpPr>
          <p:spPr bwMode="auto">
            <a:xfrm>
              <a:off x="9348788" y="5794375"/>
              <a:ext cx="47625" cy="30163"/>
            </a:xfrm>
            <a:custGeom>
              <a:avLst/>
              <a:gdLst>
                <a:gd name="T0" fmla="*/ 9 w 63"/>
                <a:gd name="T1" fmla="*/ 38 h 40"/>
                <a:gd name="T2" fmla="*/ 38 w 63"/>
                <a:gd name="T3" fmla="*/ 25 h 40"/>
                <a:gd name="T4" fmla="*/ 62 w 63"/>
                <a:gd name="T5" fmla="*/ 9 h 40"/>
                <a:gd name="T6" fmla="*/ 59 w 63"/>
                <a:gd name="T7" fmla="*/ 2 h 40"/>
                <a:gd name="T8" fmla="*/ 31 w 63"/>
                <a:gd name="T9" fmla="*/ 10 h 40"/>
                <a:gd name="T10" fmla="*/ 4 w 63"/>
                <a:gd name="T11" fmla="*/ 29 h 40"/>
                <a:gd name="T12" fmla="*/ 9 w 63"/>
                <a:gd name="T13" fmla="*/ 38 h 40"/>
                <a:gd name="T14" fmla="*/ 9 w 63"/>
                <a:gd name="T15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0">
                  <a:moveTo>
                    <a:pt x="9" y="38"/>
                  </a:moveTo>
                  <a:cubicBezTo>
                    <a:pt x="19" y="35"/>
                    <a:pt x="28" y="29"/>
                    <a:pt x="38" y="25"/>
                  </a:cubicBezTo>
                  <a:cubicBezTo>
                    <a:pt x="46" y="20"/>
                    <a:pt x="57" y="17"/>
                    <a:pt x="62" y="9"/>
                  </a:cubicBezTo>
                  <a:cubicBezTo>
                    <a:pt x="63" y="6"/>
                    <a:pt x="62" y="2"/>
                    <a:pt x="59" y="2"/>
                  </a:cubicBezTo>
                  <a:cubicBezTo>
                    <a:pt x="49" y="0"/>
                    <a:pt x="40" y="5"/>
                    <a:pt x="31" y="10"/>
                  </a:cubicBezTo>
                  <a:cubicBezTo>
                    <a:pt x="22" y="15"/>
                    <a:pt x="11" y="21"/>
                    <a:pt x="4" y="29"/>
                  </a:cubicBezTo>
                  <a:cubicBezTo>
                    <a:pt x="0" y="33"/>
                    <a:pt x="4" y="40"/>
                    <a:pt x="9" y="38"/>
                  </a:cubicBezTo>
                  <a:lnTo>
                    <a:pt x="9" y="38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9" name="Freeform 124"/>
            <p:cNvSpPr>
              <a:spLocks/>
            </p:cNvSpPr>
            <p:nvPr/>
          </p:nvSpPr>
          <p:spPr bwMode="auto">
            <a:xfrm>
              <a:off x="9372601" y="5851525"/>
              <a:ext cx="44450" cy="19050"/>
            </a:xfrm>
            <a:custGeom>
              <a:avLst/>
              <a:gdLst>
                <a:gd name="T0" fmla="*/ 15 w 58"/>
                <a:gd name="T1" fmla="*/ 25 h 26"/>
                <a:gd name="T2" fmla="*/ 55 w 58"/>
                <a:gd name="T3" fmla="*/ 13 h 26"/>
                <a:gd name="T4" fmla="*/ 52 w 58"/>
                <a:gd name="T5" fmla="*/ 3 h 26"/>
                <a:gd name="T6" fmla="*/ 33 w 58"/>
                <a:gd name="T7" fmla="*/ 4 h 26"/>
                <a:gd name="T8" fmla="*/ 10 w 58"/>
                <a:gd name="T9" fmla="*/ 9 h 26"/>
                <a:gd name="T10" fmla="*/ 15 w 58"/>
                <a:gd name="T11" fmla="*/ 25 h 26"/>
                <a:gd name="T12" fmla="*/ 15 w 58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6">
                  <a:moveTo>
                    <a:pt x="15" y="25"/>
                  </a:moveTo>
                  <a:cubicBezTo>
                    <a:pt x="27" y="22"/>
                    <a:pt x="46" y="22"/>
                    <a:pt x="55" y="13"/>
                  </a:cubicBezTo>
                  <a:cubicBezTo>
                    <a:pt x="58" y="9"/>
                    <a:pt x="56" y="5"/>
                    <a:pt x="52" y="3"/>
                  </a:cubicBezTo>
                  <a:cubicBezTo>
                    <a:pt x="46" y="0"/>
                    <a:pt x="40" y="2"/>
                    <a:pt x="33" y="4"/>
                  </a:cubicBezTo>
                  <a:cubicBezTo>
                    <a:pt x="25" y="5"/>
                    <a:pt x="18" y="7"/>
                    <a:pt x="10" y="9"/>
                  </a:cubicBezTo>
                  <a:cubicBezTo>
                    <a:pt x="0" y="11"/>
                    <a:pt x="5" y="26"/>
                    <a:pt x="15" y="25"/>
                  </a:cubicBezTo>
                  <a:lnTo>
                    <a:pt x="15" y="2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0" name="Freeform 125"/>
            <p:cNvSpPr>
              <a:spLocks/>
            </p:cNvSpPr>
            <p:nvPr/>
          </p:nvSpPr>
          <p:spPr bwMode="auto">
            <a:xfrm>
              <a:off x="9391651" y="5910263"/>
              <a:ext cx="57150" cy="20638"/>
            </a:xfrm>
            <a:custGeom>
              <a:avLst/>
              <a:gdLst>
                <a:gd name="T0" fmla="*/ 12 w 75"/>
                <a:gd name="T1" fmla="*/ 20 h 29"/>
                <a:gd name="T2" fmla="*/ 69 w 75"/>
                <a:gd name="T3" fmla="*/ 29 h 29"/>
                <a:gd name="T4" fmla="*/ 74 w 75"/>
                <a:gd name="T5" fmla="*/ 23 h 29"/>
                <a:gd name="T6" fmla="*/ 8 w 75"/>
                <a:gd name="T7" fmla="*/ 7 h 29"/>
                <a:gd name="T8" fmla="*/ 12 w 75"/>
                <a:gd name="T9" fmla="*/ 20 h 29"/>
                <a:gd name="T10" fmla="*/ 12 w 75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9">
                  <a:moveTo>
                    <a:pt x="12" y="20"/>
                  </a:moveTo>
                  <a:cubicBezTo>
                    <a:pt x="32" y="17"/>
                    <a:pt x="50" y="26"/>
                    <a:pt x="69" y="29"/>
                  </a:cubicBezTo>
                  <a:cubicBezTo>
                    <a:pt x="73" y="29"/>
                    <a:pt x="75" y="26"/>
                    <a:pt x="74" y="23"/>
                  </a:cubicBezTo>
                  <a:cubicBezTo>
                    <a:pt x="61" y="1"/>
                    <a:pt x="30" y="0"/>
                    <a:pt x="8" y="7"/>
                  </a:cubicBezTo>
                  <a:cubicBezTo>
                    <a:pt x="0" y="10"/>
                    <a:pt x="4" y="21"/>
                    <a:pt x="12" y="20"/>
                  </a:cubicBezTo>
                  <a:lnTo>
                    <a:pt x="12" y="2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1" name="Freeform 126"/>
            <p:cNvSpPr>
              <a:spLocks/>
            </p:cNvSpPr>
            <p:nvPr/>
          </p:nvSpPr>
          <p:spPr bwMode="auto">
            <a:xfrm>
              <a:off x="9409113" y="5967413"/>
              <a:ext cx="46038" cy="19050"/>
            </a:xfrm>
            <a:custGeom>
              <a:avLst/>
              <a:gdLst>
                <a:gd name="T0" fmla="*/ 8 w 60"/>
                <a:gd name="T1" fmla="*/ 15 h 26"/>
                <a:gd name="T2" fmla="*/ 54 w 60"/>
                <a:gd name="T3" fmla="*/ 25 h 26"/>
                <a:gd name="T4" fmla="*/ 58 w 60"/>
                <a:gd name="T5" fmla="*/ 19 h 26"/>
                <a:gd name="T6" fmla="*/ 8 w 60"/>
                <a:gd name="T7" fmla="*/ 2 h 26"/>
                <a:gd name="T8" fmla="*/ 8 w 60"/>
                <a:gd name="T9" fmla="*/ 15 h 26"/>
                <a:gd name="T10" fmla="*/ 8 w 60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6">
                  <a:moveTo>
                    <a:pt x="8" y="15"/>
                  </a:moveTo>
                  <a:cubicBezTo>
                    <a:pt x="25" y="15"/>
                    <a:pt x="38" y="24"/>
                    <a:pt x="54" y="25"/>
                  </a:cubicBezTo>
                  <a:cubicBezTo>
                    <a:pt x="58" y="26"/>
                    <a:pt x="60" y="21"/>
                    <a:pt x="58" y="19"/>
                  </a:cubicBezTo>
                  <a:cubicBezTo>
                    <a:pt x="49" y="2"/>
                    <a:pt x="25" y="0"/>
                    <a:pt x="8" y="2"/>
                  </a:cubicBezTo>
                  <a:cubicBezTo>
                    <a:pt x="1" y="3"/>
                    <a:pt x="0" y="15"/>
                    <a:pt x="8" y="1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2" name="Freeform 127"/>
            <p:cNvSpPr>
              <a:spLocks/>
            </p:cNvSpPr>
            <p:nvPr/>
          </p:nvSpPr>
          <p:spPr bwMode="auto">
            <a:xfrm>
              <a:off x="9410701" y="6019800"/>
              <a:ext cx="46038" cy="25400"/>
            </a:xfrm>
            <a:custGeom>
              <a:avLst/>
              <a:gdLst>
                <a:gd name="T0" fmla="*/ 6 w 60"/>
                <a:gd name="T1" fmla="*/ 11 h 32"/>
                <a:gd name="T2" fmla="*/ 33 w 60"/>
                <a:gd name="T3" fmla="*/ 21 h 32"/>
                <a:gd name="T4" fmla="*/ 55 w 60"/>
                <a:gd name="T5" fmla="*/ 31 h 32"/>
                <a:gd name="T6" fmla="*/ 60 w 60"/>
                <a:gd name="T7" fmla="*/ 26 h 32"/>
                <a:gd name="T8" fmla="*/ 8 w 60"/>
                <a:gd name="T9" fmla="*/ 0 h 32"/>
                <a:gd name="T10" fmla="*/ 6 w 60"/>
                <a:gd name="T11" fmla="*/ 11 h 32"/>
                <a:gd name="T12" fmla="*/ 6 w 60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2">
                  <a:moveTo>
                    <a:pt x="6" y="11"/>
                  </a:moveTo>
                  <a:cubicBezTo>
                    <a:pt x="16" y="13"/>
                    <a:pt x="25" y="16"/>
                    <a:pt x="33" y="21"/>
                  </a:cubicBezTo>
                  <a:cubicBezTo>
                    <a:pt x="40" y="25"/>
                    <a:pt x="47" y="32"/>
                    <a:pt x="55" y="31"/>
                  </a:cubicBezTo>
                  <a:cubicBezTo>
                    <a:pt x="57" y="31"/>
                    <a:pt x="60" y="29"/>
                    <a:pt x="60" y="26"/>
                  </a:cubicBezTo>
                  <a:cubicBezTo>
                    <a:pt x="58" y="6"/>
                    <a:pt x="24" y="0"/>
                    <a:pt x="8" y="0"/>
                  </a:cubicBezTo>
                  <a:cubicBezTo>
                    <a:pt x="2" y="0"/>
                    <a:pt x="0" y="10"/>
                    <a:pt x="6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3" name="Freeform 128"/>
            <p:cNvSpPr>
              <a:spLocks/>
            </p:cNvSpPr>
            <p:nvPr/>
          </p:nvSpPr>
          <p:spPr bwMode="auto">
            <a:xfrm>
              <a:off x="9410701" y="6073775"/>
              <a:ext cx="42863" cy="26988"/>
            </a:xfrm>
            <a:custGeom>
              <a:avLst/>
              <a:gdLst>
                <a:gd name="T0" fmla="*/ 4 w 55"/>
                <a:gd name="T1" fmla="*/ 11 h 35"/>
                <a:gd name="T2" fmla="*/ 48 w 55"/>
                <a:gd name="T3" fmla="*/ 35 h 35"/>
                <a:gd name="T4" fmla="*/ 53 w 55"/>
                <a:gd name="T5" fmla="*/ 27 h 35"/>
                <a:gd name="T6" fmla="*/ 9 w 55"/>
                <a:gd name="T7" fmla="*/ 2 h 35"/>
                <a:gd name="T8" fmla="*/ 4 w 55"/>
                <a:gd name="T9" fmla="*/ 11 h 35"/>
                <a:gd name="T10" fmla="*/ 4 w 55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5">
                  <a:moveTo>
                    <a:pt x="4" y="11"/>
                  </a:moveTo>
                  <a:cubicBezTo>
                    <a:pt x="17" y="20"/>
                    <a:pt x="32" y="34"/>
                    <a:pt x="48" y="35"/>
                  </a:cubicBezTo>
                  <a:cubicBezTo>
                    <a:pt x="52" y="35"/>
                    <a:pt x="55" y="30"/>
                    <a:pt x="53" y="27"/>
                  </a:cubicBezTo>
                  <a:cubicBezTo>
                    <a:pt x="44" y="14"/>
                    <a:pt x="24" y="7"/>
                    <a:pt x="9" y="2"/>
                  </a:cubicBezTo>
                  <a:cubicBezTo>
                    <a:pt x="5" y="0"/>
                    <a:pt x="0" y="7"/>
                    <a:pt x="4" y="11"/>
                  </a:cubicBezTo>
                  <a:lnTo>
                    <a:pt x="4" y="1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5" name="Freeform 140"/>
            <p:cNvSpPr>
              <a:spLocks/>
            </p:cNvSpPr>
            <p:nvPr/>
          </p:nvSpPr>
          <p:spPr bwMode="auto">
            <a:xfrm>
              <a:off x="9215438" y="5892800"/>
              <a:ext cx="77788" cy="130175"/>
            </a:xfrm>
            <a:custGeom>
              <a:avLst/>
              <a:gdLst>
                <a:gd name="T0" fmla="*/ 27 w 102"/>
                <a:gd name="T1" fmla="*/ 7 h 171"/>
                <a:gd name="T2" fmla="*/ 84 w 102"/>
                <a:gd name="T3" fmla="*/ 166 h 171"/>
                <a:gd name="T4" fmla="*/ 96 w 102"/>
                <a:gd name="T5" fmla="*/ 154 h 171"/>
                <a:gd name="T6" fmla="*/ 57 w 102"/>
                <a:gd name="T7" fmla="*/ 84 h 171"/>
                <a:gd name="T8" fmla="*/ 46 w 102"/>
                <a:gd name="T9" fmla="*/ 10 h 171"/>
                <a:gd name="T10" fmla="*/ 27 w 102"/>
                <a:gd name="T11" fmla="*/ 7 h 171"/>
                <a:gd name="T12" fmla="*/ 27 w 102"/>
                <a:gd name="T13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71">
                  <a:moveTo>
                    <a:pt x="27" y="7"/>
                  </a:moveTo>
                  <a:cubicBezTo>
                    <a:pt x="0" y="60"/>
                    <a:pt x="35" y="138"/>
                    <a:pt x="84" y="166"/>
                  </a:cubicBezTo>
                  <a:cubicBezTo>
                    <a:pt x="91" y="171"/>
                    <a:pt x="102" y="162"/>
                    <a:pt x="96" y="154"/>
                  </a:cubicBezTo>
                  <a:cubicBezTo>
                    <a:pt x="80" y="132"/>
                    <a:pt x="65" y="110"/>
                    <a:pt x="57" y="84"/>
                  </a:cubicBezTo>
                  <a:cubicBezTo>
                    <a:pt x="48" y="60"/>
                    <a:pt x="50" y="35"/>
                    <a:pt x="46" y="10"/>
                  </a:cubicBezTo>
                  <a:cubicBezTo>
                    <a:pt x="45" y="1"/>
                    <a:pt x="31" y="0"/>
                    <a:pt x="27" y="7"/>
                  </a:cubicBezTo>
                  <a:lnTo>
                    <a:pt x="27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3" name="Grupo 662"/>
          <p:cNvGrpSpPr/>
          <p:nvPr/>
        </p:nvGrpSpPr>
        <p:grpSpPr>
          <a:xfrm>
            <a:off x="10048876" y="4507706"/>
            <a:ext cx="1503363" cy="1838325"/>
            <a:chOff x="7910513" y="1638300"/>
            <a:chExt cx="1503363" cy="1838325"/>
          </a:xfrm>
        </p:grpSpPr>
        <p:sp>
          <p:nvSpPr>
            <p:cNvPr id="654" name="Freeform 199"/>
            <p:cNvSpPr>
              <a:spLocks/>
            </p:cNvSpPr>
            <p:nvPr/>
          </p:nvSpPr>
          <p:spPr bwMode="auto">
            <a:xfrm>
              <a:off x="7959726" y="1681163"/>
              <a:ext cx="1379538" cy="1736725"/>
            </a:xfrm>
            <a:custGeom>
              <a:avLst/>
              <a:gdLst>
                <a:gd name="T0" fmla="*/ 1719 w 1811"/>
                <a:gd name="T1" fmla="*/ 1133 h 2279"/>
                <a:gd name="T2" fmla="*/ 1226 w 1811"/>
                <a:gd name="T3" fmla="*/ 493 h 2279"/>
                <a:gd name="T4" fmla="*/ 1199 w 1811"/>
                <a:gd name="T5" fmla="*/ 488 h 2279"/>
                <a:gd name="T6" fmla="*/ 1003 w 1811"/>
                <a:gd name="T7" fmla="*/ 224 h 2279"/>
                <a:gd name="T8" fmla="*/ 938 w 1811"/>
                <a:gd name="T9" fmla="*/ 10 h 2279"/>
                <a:gd name="T10" fmla="*/ 856 w 1811"/>
                <a:gd name="T11" fmla="*/ 17 h 2279"/>
                <a:gd name="T12" fmla="*/ 730 w 1811"/>
                <a:gd name="T13" fmla="*/ 38 h 2279"/>
                <a:gd name="T14" fmla="*/ 714 w 1811"/>
                <a:gd name="T15" fmla="*/ 74 h 2279"/>
                <a:gd name="T16" fmla="*/ 588 w 1811"/>
                <a:gd name="T17" fmla="*/ 484 h 2279"/>
                <a:gd name="T18" fmla="*/ 203 w 1811"/>
                <a:gd name="T19" fmla="*/ 386 h 2279"/>
                <a:gd name="T20" fmla="*/ 168 w 1811"/>
                <a:gd name="T21" fmla="*/ 385 h 2279"/>
                <a:gd name="T22" fmla="*/ 9 w 1811"/>
                <a:gd name="T23" fmla="*/ 514 h 2279"/>
                <a:gd name="T24" fmla="*/ 2 w 1811"/>
                <a:gd name="T25" fmla="*/ 538 h 2279"/>
                <a:gd name="T26" fmla="*/ 24 w 1811"/>
                <a:gd name="T27" fmla="*/ 573 h 2279"/>
                <a:gd name="T28" fmla="*/ 104 w 1811"/>
                <a:gd name="T29" fmla="*/ 635 h 2279"/>
                <a:gd name="T30" fmla="*/ 136 w 1811"/>
                <a:gd name="T31" fmla="*/ 668 h 2279"/>
                <a:gd name="T32" fmla="*/ 236 w 1811"/>
                <a:gd name="T33" fmla="*/ 808 h 2279"/>
                <a:gd name="T34" fmla="*/ 205 w 1811"/>
                <a:gd name="T35" fmla="*/ 996 h 2279"/>
                <a:gd name="T36" fmla="*/ 208 w 1811"/>
                <a:gd name="T37" fmla="*/ 1026 h 2279"/>
                <a:gd name="T38" fmla="*/ 255 w 1811"/>
                <a:gd name="T39" fmla="*/ 1191 h 2279"/>
                <a:gd name="T40" fmla="*/ 315 w 1811"/>
                <a:gd name="T41" fmla="*/ 1363 h 2279"/>
                <a:gd name="T42" fmla="*/ 490 w 1811"/>
                <a:gd name="T43" fmla="*/ 1738 h 2279"/>
                <a:gd name="T44" fmla="*/ 654 w 1811"/>
                <a:gd name="T45" fmla="*/ 1948 h 2279"/>
                <a:gd name="T46" fmla="*/ 725 w 1811"/>
                <a:gd name="T47" fmla="*/ 1935 h 2279"/>
                <a:gd name="T48" fmla="*/ 821 w 1811"/>
                <a:gd name="T49" fmla="*/ 1954 h 2279"/>
                <a:gd name="T50" fmla="*/ 1009 w 1811"/>
                <a:gd name="T51" fmla="*/ 2080 h 2279"/>
                <a:gd name="T52" fmla="*/ 1146 w 1811"/>
                <a:gd name="T53" fmla="*/ 2243 h 2279"/>
                <a:gd name="T54" fmla="*/ 1195 w 1811"/>
                <a:gd name="T55" fmla="*/ 2272 h 2279"/>
                <a:gd name="T56" fmla="*/ 1373 w 1811"/>
                <a:gd name="T57" fmla="*/ 2224 h 2279"/>
                <a:gd name="T58" fmla="*/ 1515 w 1811"/>
                <a:gd name="T59" fmla="*/ 2152 h 2279"/>
                <a:gd name="T60" fmla="*/ 1731 w 1811"/>
                <a:gd name="T61" fmla="*/ 2023 h 2279"/>
                <a:gd name="T62" fmla="*/ 1721 w 1811"/>
                <a:gd name="T63" fmla="*/ 1845 h 2279"/>
                <a:gd name="T64" fmla="*/ 1796 w 1811"/>
                <a:gd name="T65" fmla="*/ 1358 h 2279"/>
                <a:gd name="T66" fmla="*/ 1808 w 1811"/>
                <a:gd name="T67" fmla="*/ 1330 h 2279"/>
                <a:gd name="T68" fmla="*/ 1719 w 1811"/>
                <a:gd name="T69" fmla="*/ 1133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1" h="2279">
                  <a:moveTo>
                    <a:pt x="1719" y="1133"/>
                  </a:moveTo>
                  <a:cubicBezTo>
                    <a:pt x="1571" y="907"/>
                    <a:pt x="1407" y="694"/>
                    <a:pt x="1226" y="493"/>
                  </a:cubicBezTo>
                  <a:cubicBezTo>
                    <a:pt x="1219" y="484"/>
                    <a:pt x="1208" y="484"/>
                    <a:pt x="1199" y="488"/>
                  </a:cubicBezTo>
                  <a:cubicBezTo>
                    <a:pt x="1088" y="443"/>
                    <a:pt x="1032" y="336"/>
                    <a:pt x="1003" y="224"/>
                  </a:cubicBezTo>
                  <a:cubicBezTo>
                    <a:pt x="990" y="175"/>
                    <a:pt x="995" y="33"/>
                    <a:pt x="938" y="10"/>
                  </a:cubicBezTo>
                  <a:cubicBezTo>
                    <a:pt x="915" y="0"/>
                    <a:pt x="879" y="13"/>
                    <a:pt x="856" y="17"/>
                  </a:cubicBezTo>
                  <a:cubicBezTo>
                    <a:pt x="814" y="24"/>
                    <a:pt x="772" y="31"/>
                    <a:pt x="730" y="38"/>
                  </a:cubicBezTo>
                  <a:cubicBezTo>
                    <a:pt x="713" y="41"/>
                    <a:pt x="707" y="61"/>
                    <a:pt x="714" y="74"/>
                  </a:cubicBezTo>
                  <a:cubicBezTo>
                    <a:pt x="788" y="224"/>
                    <a:pt x="741" y="406"/>
                    <a:pt x="588" y="484"/>
                  </a:cubicBezTo>
                  <a:cubicBezTo>
                    <a:pt x="451" y="556"/>
                    <a:pt x="294" y="507"/>
                    <a:pt x="203" y="386"/>
                  </a:cubicBezTo>
                  <a:cubicBezTo>
                    <a:pt x="195" y="375"/>
                    <a:pt x="177" y="378"/>
                    <a:pt x="168" y="385"/>
                  </a:cubicBezTo>
                  <a:cubicBezTo>
                    <a:pt x="115" y="428"/>
                    <a:pt x="62" y="471"/>
                    <a:pt x="9" y="514"/>
                  </a:cubicBezTo>
                  <a:cubicBezTo>
                    <a:pt x="3" y="519"/>
                    <a:pt x="0" y="530"/>
                    <a:pt x="2" y="538"/>
                  </a:cubicBezTo>
                  <a:cubicBezTo>
                    <a:pt x="8" y="558"/>
                    <a:pt x="10" y="561"/>
                    <a:pt x="24" y="573"/>
                  </a:cubicBezTo>
                  <a:cubicBezTo>
                    <a:pt x="53" y="595"/>
                    <a:pt x="77" y="607"/>
                    <a:pt x="104" y="635"/>
                  </a:cubicBezTo>
                  <a:cubicBezTo>
                    <a:pt x="115" y="646"/>
                    <a:pt x="124" y="657"/>
                    <a:pt x="136" y="668"/>
                  </a:cubicBezTo>
                  <a:cubicBezTo>
                    <a:pt x="178" y="709"/>
                    <a:pt x="215" y="753"/>
                    <a:pt x="236" y="808"/>
                  </a:cubicBezTo>
                  <a:cubicBezTo>
                    <a:pt x="261" y="876"/>
                    <a:pt x="242" y="937"/>
                    <a:pt x="205" y="996"/>
                  </a:cubicBezTo>
                  <a:cubicBezTo>
                    <a:pt x="198" y="1006"/>
                    <a:pt x="201" y="1017"/>
                    <a:pt x="208" y="1026"/>
                  </a:cubicBezTo>
                  <a:cubicBezTo>
                    <a:pt x="234" y="1062"/>
                    <a:pt x="241" y="1148"/>
                    <a:pt x="255" y="1191"/>
                  </a:cubicBezTo>
                  <a:cubicBezTo>
                    <a:pt x="273" y="1249"/>
                    <a:pt x="293" y="1306"/>
                    <a:pt x="315" y="1363"/>
                  </a:cubicBezTo>
                  <a:cubicBezTo>
                    <a:pt x="364" y="1492"/>
                    <a:pt x="423" y="1617"/>
                    <a:pt x="490" y="1738"/>
                  </a:cubicBezTo>
                  <a:cubicBezTo>
                    <a:pt x="522" y="1796"/>
                    <a:pt x="575" y="1937"/>
                    <a:pt x="654" y="1948"/>
                  </a:cubicBezTo>
                  <a:cubicBezTo>
                    <a:pt x="675" y="1951"/>
                    <a:pt x="703" y="1935"/>
                    <a:pt x="725" y="1935"/>
                  </a:cubicBezTo>
                  <a:cubicBezTo>
                    <a:pt x="757" y="1934"/>
                    <a:pt x="791" y="1942"/>
                    <a:pt x="821" y="1954"/>
                  </a:cubicBezTo>
                  <a:cubicBezTo>
                    <a:pt x="893" y="1980"/>
                    <a:pt x="955" y="2027"/>
                    <a:pt x="1009" y="2080"/>
                  </a:cubicBezTo>
                  <a:cubicBezTo>
                    <a:pt x="1062" y="2130"/>
                    <a:pt x="1100" y="2188"/>
                    <a:pt x="1146" y="2243"/>
                  </a:cubicBezTo>
                  <a:cubicBezTo>
                    <a:pt x="1162" y="2262"/>
                    <a:pt x="1168" y="2269"/>
                    <a:pt x="1195" y="2272"/>
                  </a:cubicBezTo>
                  <a:cubicBezTo>
                    <a:pt x="1254" y="2279"/>
                    <a:pt x="1320" y="2247"/>
                    <a:pt x="1373" y="2224"/>
                  </a:cubicBezTo>
                  <a:cubicBezTo>
                    <a:pt x="1422" y="2202"/>
                    <a:pt x="1468" y="2176"/>
                    <a:pt x="1515" y="2152"/>
                  </a:cubicBezTo>
                  <a:cubicBezTo>
                    <a:pt x="1588" y="2116"/>
                    <a:pt x="1671" y="2081"/>
                    <a:pt x="1731" y="2023"/>
                  </a:cubicBezTo>
                  <a:cubicBezTo>
                    <a:pt x="1798" y="1958"/>
                    <a:pt x="1753" y="1916"/>
                    <a:pt x="1721" y="1845"/>
                  </a:cubicBezTo>
                  <a:cubicBezTo>
                    <a:pt x="1655" y="1698"/>
                    <a:pt x="1649" y="1456"/>
                    <a:pt x="1796" y="1358"/>
                  </a:cubicBezTo>
                  <a:cubicBezTo>
                    <a:pt x="1805" y="1351"/>
                    <a:pt x="1811" y="1342"/>
                    <a:pt x="1808" y="1330"/>
                  </a:cubicBezTo>
                  <a:cubicBezTo>
                    <a:pt x="1793" y="1257"/>
                    <a:pt x="1759" y="1196"/>
                    <a:pt x="1719" y="1133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5" name="Freeform 200"/>
            <p:cNvSpPr>
              <a:spLocks/>
            </p:cNvSpPr>
            <p:nvPr/>
          </p:nvSpPr>
          <p:spPr bwMode="auto">
            <a:xfrm>
              <a:off x="7910513" y="2055813"/>
              <a:ext cx="315913" cy="431800"/>
            </a:xfrm>
            <a:custGeom>
              <a:avLst/>
              <a:gdLst>
                <a:gd name="T0" fmla="*/ 37 w 415"/>
                <a:gd name="T1" fmla="*/ 91 h 566"/>
                <a:gd name="T2" fmla="*/ 222 w 415"/>
                <a:gd name="T3" fmla="*/ 293 h 566"/>
                <a:gd name="T4" fmla="*/ 239 w 415"/>
                <a:gd name="T5" fmla="*/ 439 h 566"/>
                <a:gd name="T6" fmla="*/ 240 w 415"/>
                <a:gd name="T7" fmla="*/ 541 h 566"/>
                <a:gd name="T8" fmla="*/ 292 w 415"/>
                <a:gd name="T9" fmla="*/ 562 h 566"/>
                <a:gd name="T10" fmla="*/ 364 w 415"/>
                <a:gd name="T11" fmla="*/ 233 h 566"/>
                <a:gd name="T12" fmla="*/ 75 w 415"/>
                <a:gd name="T13" fmla="*/ 0 h 566"/>
                <a:gd name="T14" fmla="*/ 37 w 415"/>
                <a:gd name="T15" fmla="*/ 91 h 566"/>
                <a:gd name="T16" fmla="*/ 37 w 415"/>
                <a:gd name="T17" fmla="*/ 9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566">
                  <a:moveTo>
                    <a:pt x="37" y="91"/>
                  </a:moveTo>
                  <a:cubicBezTo>
                    <a:pt x="110" y="149"/>
                    <a:pt x="185" y="203"/>
                    <a:pt x="222" y="293"/>
                  </a:cubicBezTo>
                  <a:cubicBezTo>
                    <a:pt x="241" y="339"/>
                    <a:pt x="249" y="390"/>
                    <a:pt x="239" y="439"/>
                  </a:cubicBezTo>
                  <a:cubicBezTo>
                    <a:pt x="230" y="484"/>
                    <a:pt x="221" y="498"/>
                    <a:pt x="240" y="541"/>
                  </a:cubicBezTo>
                  <a:cubicBezTo>
                    <a:pt x="249" y="561"/>
                    <a:pt x="273" y="566"/>
                    <a:pt x="292" y="562"/>
                  </a:cubicBezTo>
                  <a:cubicBezTo>
                    <a:pt x="415" y="539"/>
                    <a:pt x="404" y="318"/>
                    <a:pt x="364" y="233"/>
                  </a:cubicBezTo>
                  <a:cubicBezTo>
                    <a:pt x="316" y="129"/>
                    <a:pt x="198" y="0"/>
                    <a:pt x="75" y="0"/>
                  </a:cubicBezTo>
                  <a:cubicBezTo>
                    <a:pt x="33" y="0"/>
                    <a:pt x="0" y="61"/>
                    <a:pt x="37" y="91"/>
                  </a:cubicBezTo>
                  <a:lnTo>
                    <a:pt x="37" y="91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6" name="Freeform 201"/>
            <p:cNvSpPr>
              <a:spLocks/>
            </p:cNvSpPr>
            <p:nvPr/>
          </p:nvSpPr>
          <p:spPr bwMode="auto">
            <a:xfrm>
              <a:off x="8588376" y="1638300"/>
              <a:ext cx="339725" cy="468313"/>
            </a:xfrm>
            <a:custGeom>
              <a:avLst/>
              <a:gdLst>
                <a:gd name="T0" fmla="*/ 66 w 447"/>
                <a:gd name="T1" fmla="*/ 53 h 614"/>
                <a:gd name="T2" fmla="*/ 127 w 447"/>
                <a:gd name="T3" fmla="*/ 410 h 614"/>
                <a:gd name="T4" fmla="*/ 366 w 447"/>
                <a:gd name="T5" fmla="*/ 601 h 614"/>
                <a:gd name="T6" fmla="*/ 411 w 447"/>
                <a:gd name="T7" fmla="*/ 492 h 614"/>
                <a:gd name="T8" fmla="*/ 335 w 447"/>
                <a:gd name="T9" fmla="*/ 425 h 614"/>
                <a:gd name="T10" fmla="*/ 273 w 447"/>
                <a:gd name="T11" fmla="*/ 325 h 614"/>
                <a:gd name="T12" fmla="*/ 227 w 447"/>
                <a:gd name="T13" fmla="*/ 213 h 614"/>
                <a:gd name="T14" fmla="*/ 196 w 447"/>
                <a:gd name="T15" fmla="*/ 70 h 614"/>
                <a:gd name="T16" fmla="*/ 66 w 447"/>
                <a:gd name="T17" fmla="*/ 53 h 614"/>
                <a:gd name="T18" fmla="*/ 66 w 447"/>
                <a:gd name="T19" fmla="*/ 53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7" h="614">
                  <a:moveTo>
                    <a:pt x="66" y="53"/>
                  </a:moveTo>
                  <a:cubicBezTo>
                    <a:pt x="0" y="161"/>
                    <a:pt x="75" y="309"/>
                    <a:pt x="127" y="410"/>
                  </a:cubicBezTo>
                  <a:cubicBezTo>
                    <a:pt x="169" y="492"/>
                    <a:pt x="261" y="614"/>
                    <a:pt x="366" y="601"/>
                  </a:cubicBezTo>
                  <a:cubicBezTo>
                    <a:pt x="423" y="594"/>
                    <a:pt x="447" y="537"/>
                    <a:pt x="411" y="492"/>
                  </a:cubicBezTo>
                  <a:cubicBezTo>
                    <a:pt x="389" y="465"/>
                    <a:pt x="358" y="451"/>
                    <a:pt x="335" y="425"/>
                  </a:cubicBezTo>
                  <a:cubicBezTo>
                    <a:pt x="309" y="396"/>
                    <a:pt x="290" y="359"/>
                    <a:pt x="273" y="325"/>
                  </a:cubicBezTo>
                  <a:cubicBezTo>
                    <a:pt x="255" y="289"/>
                    <a:pt x="240" y="251"/>
                    <a:pt x="227" y="213"/>
                  </a:cubicBezTo>
                  <a:cubicBezTo>
                    <a:pt x="211" y="166"/>
                    <a:pt x="209" y="118"/>
                    <a:pt x="196" y="70"/>
                  </a:cubicBezTo>
                  <a:cubicBezTo>
                    <a:pt x="179" y="11"/>
                    <a:pt x="98" y="0"/>
                    <a:pt x="66" y="53"/>
                  </a:cubicBezTo>
                  <a:lnTo>
                    <a:pt x="66" y="53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7" name="Freeform 202"/>
            <p:cNvSpPr>
              <a:spLocks/>
            </p:cNvSpPr>
            <p:nvPr/>
          </p:nvSpPr>
          <p:spPr bwMode="auto">
            <a:xfrm>
              <a:off x="8053388" y="1679575"/>
              <a:ext cx="550863" cy="508000"/>
            </a:xfrm>
            <a:custGeom>
              <a:avLst/>
              <a:gdLst>
                <a:gd name="T0" fmla="*/ 15 w 724"/>
                <a:gd name="T1" fmla="*/ 413 h 668"/>
                <a:gd name="T2" fmla="*/ 533 w 724"/>
                <a:gd name="T3" fmla="*/ 566 h 668"/>
                <a:gd name="T4" fmla="*/ 630 w 724"/>
                <a:gd name="T5" fmla="*/ 51 h 668"/>
                <a:gd name="T6" fmla="*/ 535 w 724"/>
                <a:gd name="T7" fmla="*/ 90 h 668"/>
                <a:gd name="T8" fmla="*/ 563 w 724"/>
                <a:gd name="T9" fmla="*/ 309 h 668"/>
                <a:gd name="T10" fmla="*/ 451 w 724"/>
                <a:gd name="T11" fmla="*/ 451 h 668"/>
                <a:gd name="T12" fmla="*/ 258 w 724"/>
                <a:gd name="T13" fmla="*/ 464 h 668"/>
                <a:gd name="T14" fmla="*/ 77 w 724"/>
                <a:gd name="T15" fmla="*/ 351 h 668"/>
                <a:gd name="T16" fmla="*/ 15 w 724"/>
                <a:gd name="T17" fmla="*/ 413 h 668"/>
                <a:gd name="T18" fmla="*/ 15 w 724"/>
                <a:gd name="T19" fmla="*/ 413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4" h="668">
                  <a:moveTo>
                    <a:pt x="15" y="413"/>
                  </a:moveTo>
                  <a:cubicBezTo>
                    <a:pt x="93" y="602"/>
                    <a:pt x="366" y="668"/>
                    <a:pt x="533" y="566"/>
                  </a:cubicBezTo>
                  <a:cubicBezTo>
                    <a:pt x="722" y="450"/>
                    <a:pt x="724" y="228"/>
                    <a:pt x="630" y="51"/>
                  </a:cubicBezTo>
                  <a:cubicBezTo>
                    <a:pt x="602" y="0"/>
                    <a:pt x="516" y="34"/>
                    <a:pt x="535" y="90"/>
                  </a:cubicBezTo>
                  <a:cubicBezTo>
                    <a:pt x="560" y="164"/>
                    <a:pt x="587" y="232"/>
                    <a:pt x="563" y="309"/>
                  </a:cubicBezTo>
                  <a:cubicBezTo>
                    <a:pt x="544" y="369"/>
                    <a:pt x="507" y="421"/>
                    <a:pt x="451" y="451"/>
                  </a:cubicBezTo>
                  <a:cubicBezTo>
                    <a:pt x="393" y="481"/>
                    <a:pt x="319" y="487"/>
                    <a:pt x="258" y="464"/>
                  </a:cubicBezTo>
                  <a:cubicBezTo>
                    <a:pt x="189" y="438"/>
                    <a:pt x="146" y="374"/>
                    <a:pt x="77" y="351"/>
                  </a:cubicBezTo>
                  <a:cubicBezTo>
                    <a:pt x="43" y="340"/>
                    <a:pt x="0" y="377"/>
                    <a:pt x="15" y="413"/>
                  </a:cubicBezTo>
                  <a:lnTo>
                    <a:pt x="15" y="413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8" name="Freeform 203"/>
            <p:cNvSpPr>
              <a:spLocks/>
            </p:cNvSpPr>
            <p:nvPr/>
          </p:nvSpPr>
          <p:spPr bwMode="auto">
            <a:xfrm>
              <a:off x="8386763" y="3016250"/>
              <a:ext cx="569913" cy="460375"/>
            </a:xfrm>
            <a:custGeom>
              <a:avLst/>
              <a:gdLst>
                <a:gd name="T0" fmla="*/ 17 w 747"/>
                <a:gd name="T1" fmla="*/ 211 h 604"/>
                <a:gd name="T2" fmla="*/ 164 w 747"/>
                <a:gd name="T3" fmla="*/ 254 h 604"/>
                <a:gd name="T4" fmla="*/ 333 w 747"/>
                <a:gd name="T5" fmla="*/ 332 h 604"/>
                <a:gd name="T6" fmla="*/ 456 w 747"/>
                <a:gd name="T7" fmla="*/ 428 h 604"/>
                <a:gd name="T8" fmla="*/ 579 w 747"/>
                <a:gd name="T9" fmla="*/ 557 h 604"/>
                <a:gd name="T10" fmla="*/ 717 w 747"/>
                <a:gd name="T11" fmla="*/ 477 h 604"/>
                <a:gd name="T12" fmla="*/ 415 w 747"/>
                <a:gd name="T13" fmla="*/ 165 h 604"/>
                <a:gd name="T14" fmla="*/ 10 w 747"/>
                <a:gd name="T15" fmla="*/ 152 h 604"/>
                <a:gd name="T16" fmla="*/ 17 w 747"/>
                <a:gd name="T17" fmla="*/ 211 h 604"/>
                <a:gd name="T18" fmla="*/ 17 w 747"/>
                <a:gd name="T19" fmla="*/ 21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7" h="604">
                  <a:moveTo>
                    <a:pt x="17" y="211"/>
                  </a:moveTo>
                  <a:cubicBezTo>
                    <a:pt x="65" y="248"/>
                    <a:pt x="106" y="242"/>
                    <a:pt x="164" y="254"/>
                  </a:cubicBezTo>
                  <a:cubicBezTo>
                    <a:pt x="223" y="267"/>
                    <a:pt x="281" y="300"/>
                    <a:pt x="333" y="332"/>
                  </a:cubicBezTo>
                  <a:cubicBezTo>
                    <a:pt x="377" y="360"/>
                    <a:pt x="418" y="392"/>
                    <a:pt x="456" y="428"/>
                  </a:cubicBezTo>
                  <a:cubicBezTo>
                    <a:pt x="499" y="468"/>
                    <a:pt x="534" y="521"/>
                    <a:pt x="579" y="557"/>
                  </a:cubicBezTo>
                  <a:cubicBezTo>
                    <a:pt x="637" y="604"/>
                    <a:pt x="747" y="563"/>
                    <a:pt x="717" y="477"/>
                  </a:cubicBezTo>
                  <a:cubicBezTo>
                    <a:pt x="671" y="345"/>
                    <a:pt x="532" y="235"/>
                    <a:pt x="415" y="165"/>
                  </a:cubicBezTo>
                  <a:cubicBezTo>
                    <a:pt x="317" y="106"/>
                    <a:pt x="78" y="0"/>
                    <a:pt x="10" y="152"/>
                  </a:cubicBezTo>
                  <a:cubicBezTo>
                    <a:pt x="2" y="170"/>
                    <a:pt x="0" y="197"/>
                    <a:pt x="17" y="211"/>
                  </a:cubicBezTo>
                  <a:lnTo>
                    <a:pt x="17" y="211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9" name="Freeform 204"/>
            <p:cNvSpPr>
              <a:spLocks/>
            </p:cNvSpPr>
            <p:nvPr/>
          </p:nvSpPr>
          <p:spPr bwMode="auto">
            <a:xfrm>
              <a:off x="9167813" y="2590800"/>
              <a:ext cx="246063" cy="646113"/>
            </a:xfrm>
            <a:custGeom>
              <a:avLst/>
              <a:gdLst>
                <a:gd name="T0" fmla="*/ 232 w 324"/>
                <a:gd name="T1" fmla="*/ 776 h 846"/>
                <a:gd name="T2" fmla="*/ 173 w 324"/>
                <a:gd name="T3" fmla="*/ 474 h 846"/>
                <a:gd name="T4" fmla="*/ 260 w 324"/>
                <a:gd name="T5" fmla="*/ 184 h 846"/>
                <a:gd name="T6" fmla="*/ 151 w 324"/>
                <a:gd name="T7" fmla="*/ 75 h 846"/>
                <a:gd name="T8" fmla="*/ 10 w 324"/>
                <a:gd name="T9" fmla="*/ 426 h 846"/>
                <a:gd name="T10" fmla="*/ 146 w 324"/>
                <a:gd name="T11" fmla="*/ 812 h 846"/>
                <a:gd name="T12" fmla="*/ 232 w 324"/>
                <a:gd name="T13" fmla="*/ 776 h 846"/>
                <a:gd name="T14" fmla="*/ 232 w 324"/>
                <a:gd name="T15" fmla="*/ 77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846">
                  <a:moveTo>
                    <a:pt x="232" y="776"/>
                  </a:moveTo>
                  <a:cubicBezTo>
                    <a:pt x="238" y="675"/>
                    <a:pt x="193" y="573"/>
                    <a:pt x="173" y="474"/>
                  </a:cubicBezTo>
                  <a:cubicBezTo>
                    <a:pt x="149" y="360"/>
                    <a:pt x="185" y="271"/>
                    <a:pt x="260" y="184"/>
                  </a:cubicBezTo>
                  <a:cubicBezTo>
                    <a:pt x="324" y="110"/>
                    <a:pt x="216" y="0"/>
                    <a:pt x="151" y="75"/>
                  </a:cubicBezTo>
                  <a:cubicBezTo>
                    <a:pt x="65" y="174"/>
                    <a:pt x="0" y="291"/>
                    <a:pt x="10" y="426"/>
                  </a:cubicBezTo>
                  <a:cubicBezTo>
                    <a:pt x="20" y="551"/>
                    <a:pt x="58" y="718"/>
                    <a:pt x="146" y="812"/>
                  </a:cubicBezTo>
                  <a:cubicBezTo>
                    <a:pt x="177" y="846"/>
                    <a:pt x="229" y="818"/>
                    <a:pt x="232" y="776"/>
                  </a:cubicBezTo>
                  <a:lnTo>
                    <a:pt x="232" y="776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06"/>
            <p:cNvSpPr>
              <a:spLocks noEditPoints="1"/>
            </p:cNvSpPr>
            <p:nvPr/>
          </p:nvSpPr>
          <p:spPr bwMode="auto">
            <a:xfrm>
              <a:off x="8451851" y="2273301"/>
              <a:ext cx="387350" cy="292100"/>
            </a:xfrm>
            <a:custGeom>
              <a:avLst/>
              <a:gdLst>
                <a:gd name="T0" fmla="*/ 441 w 509"/>
                <a:gd name="T1" fmla="*/ 126 h 384"/>
                <a:gd name="T2" fmla="*/ 365 w 509"/>
                <a:gd name="T3" fmla="*/ 172 h 384"/>
                <a:gd name="T4" fmla="*/ 441 w 509"/>
                <a:gd name="T5" fmla="*/ 126 h 384"/>
                <a:gd name="T6" fmla="*/ 228 w 509"/>
                <a:gd name="T7" fmla="*/ 27 h 384"/>
                <a:gd name="T8" fmla="*/ 229 w 509"/>
                <a:gd name="T9" fmla="*/ 27 h 384"/>
                <a:gd name="T10" fmla="*/ 228 w 509"/>
                <a:gd name="T11" fmla="*/ 27 h 384"/>
                <a:gd name="T12" fmla="*/ 479 w 509"/>
                <a:gd name="T13" fmla="*/ 66 h 384"/>
                <a:gd name="T14" fmla="*/ 462 w 509"/>
                <a:gd name="T15" fmla="*/ 53 h 384"/>
                <a:gd name="T16" fmla="*/ 479 w 509"/>
                <a:gd name="T17" fmla="*/ 66 h 384"/>
                <a:gd name="T18" fmla="*/ 432 w 509"/>
                <a:gd name="T19" fmla="*/ 29 h 384"/>
                <a:gd name="T20" fmla="*/ 427 w 509"/>
                <a:gd name="T21" fmla="*/ 29 h 384"/>
                <a:gd name="T22" fmla="*/ 361 w 509"/>
                <a:gd name="T23" fmla="*/ 73 h 384"/>
                <a:gd name="T24" fmla="*/ 258 w 509"/>
                <a:gd name="T25" fmla="*/ 2 h 384"/>
                <a:gd name="T26" fmla="*/ 191 w 509"/>
                <a:gd name="T27" fmla="*/ 47 h 384"/>
                <a:gd name="T28" fmla="*/ 74 w 509"/>
                <a:gd name="T29" fmla="*/ 128 h 384"/>
                <a:gd name="T30" fmla="*/ 71 w 509"/>
                <a:gd name="T31" fmla="*/ 134 h 384"/>
                <a:gd name="T32" fmla="*/ 91 w 509"/>
                <a:gd name="T33" fmla="*/ 244 h 384"/>
                <a:gd name="T34" fmla="*/ 5 w 509"/>
                <a:gd name="T35" fmla="*/ 300 h 384"/>
                <a:gd name="T36" fmla="*/ 2 w 509"/>
                <a:gd name="T37" fmla="*/ 304 h 384"/>
                <a:gd name="T38" fmla="*/ 2 w 509"/>
                <a:gd name="T39" fmla="*/ 311 h 384"/>
                <a:gd name="T40" fmla="*/ 11 w 509"/>
                <a:gd name="T41" fmla="*/ 376 h 384"/>
                <a:gd name="T42" fmla="*/ 10 w 509"/>
                <a:gd name="T43" fmla="*/ 375 h 384"/>
                <a:gd name="T44" fmla="*/ 11 w 509"/>
                <a:gd name="T45" fmla="*/ 377 h 384"/>
                <a:gd name="T46" fmla="*/ 11 w 509"/>
                <a:gd name="T47" fmla="*/ 376 h 384"/>
                <a:gd name="T48" fmla="*/ 11 w 509"/>
                <a:gd name="T49" fmla="*/ 376 h 384"/>
                <a:gd name="T50" fmla="*/ 17 w 509"/>
                <a:gd name="T51" fmla="*/ 378 h 384"/>
                <a:gd name="T52" fmla="*/ 25 w 509"/>
                <a:gd name="T53" fmla="*/ 381 h 384"/>
                <a:gd name="T54" fmla="*/ 505 w 509"/>
                <a:gd name="T55" fmla="*/ 92 h 384"/>
                <a:gd name="T56" fmla="*/ 506 w 509"/>
                <a:gd name="T57" fmla="*/ 84 h 384"/>
                <a:gd name="T58" fmla="*/ 432 w 509"/>
                <a:gd name="T59" fmla="*/ 2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9" h="384">
                  <a:moveTo>
                    <a:pt x="441" y="126"/>
                  </a:moveTo>
                  <a:cubicBezTo>
                    <a:pt x="419" y="141"/>
                    <a:pt x="391" y="157"/>
                    <a:pt x="365" y="172"/>
                  </a:cubicBezTo>
                  <a:cubicBezTo>
                    <a:pt x="390" y="157"/>
                    <a:pt x="415" y="141"/>
                    <a:pt x="441" y="126"/>
                  </a:cubicBezTo>
                  <a:close/>
                  <a:moveTo>
                    <a:pt x="228" y="27"/>
                  </a:move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8" y="27"/>
                  </a:cubicBezTo>
                  <a:close/>
                  <a:moveTo>
                    <a:pt x="479" y="66"/>
                  </a:moveTo>
                  <a:cubicBezTo>
                    <a:pt x="473" y="62"/>
                    <a:pt x="468" y="57"/>
                    <a:pt x="462" y="53"/>
                  </a:cubicBezTo>
                  <a:cubicBezTo>
                    <a:pt x="470" y="55"/>
                    <a:pt x="475" y="59"/>
                    <a:pt x="479" y="66"/>
                  </a:cubicBezTo>
                  <a:close/>
                  <a:moveTo>
                    <a:pt x="432" y="29"/>
                  </a:moveTo>
                  <a:cubicBezTo>
                    <a:pt x="431" y="28"/>
                    <a:pt x="429" y="28"/>
                    <a:pt x="427" y="29"/>
                  </a:cubicBezTo>
                  <a:cubicBezTo>
                    <a:pt x="405" y="44"/>
                    <a:pt x="383" y="59"/>
                    <a:pt x="361" y="73"/>
                  </a:cubicBezTo>
                  <a:cubicBezTo>
                    <a:pt x="332" y="45"/>
                    <a:pt x="287" y="0"/>
                    <a:pt x="258" y="2"/>
                  </a:cubicBezTo>
                  <a:cubicBezTo>
                    <a:pt x="237" y="4"/>
                    <a:pt x="208" y="35"/>
                    <a:pt x="191" y="47"/>
                  </a:cubicBezTo>
                  <a:cubicBezTo>
                    <a:pt x="152" y="74"/>
                    <a:pt x="113" y="101"/>
                    <a:pt x="74" y="128"/>
                  </a:cubicBezTo>
                  <a:cubicBezTo>
                    <a:pt x="72" y="130"/>
                    <a:pt x="71" y="131"/>
                    <a:pt x="71" y="134"/>
                  </a:cubicBezTo>
                  <a:cubicBezTo>
                    <a:pt x="78" y="170"/>
                    <a:pt x="84" y="207"/>
                    <a:pt x="91" y="244"/>
                  </a:cubicBezTo>
                  <a:cubicBezTo>
                    <a:pt x="39" y="274"/>
                    <a:pt x="13" y="281"/>
                    <a:pt x="5" y="300"/>
                  </a:cubicBezTo>
                  <a:cubicBezTo>
                    <a:pt x="4" y="301"/>
                    <a:pt x="2" y="302"/>
                    <a:pt x="2" y="304"/>
                  </a:cubicBezTo>
                  <a:cubicBezTo>
                    <a:pt x="1" y="306"/>
                    <a:pt x="1" y="308"/>
                    <a:pt x="2" y="311"/>
                  </a:cubicBezTo>
                  <a:cubicBezTo>
                    <a:pt x="0" y="324"/>
                    <a:pt x="4" y="344"/>
                    <a:pt x="11" y="376"/>
                  </a:cubicBezTo>
                  <a:cubicBezTo>
                    <a:pt x="11" y="375"/>
                    <a:pt x="10" y="375"/>
                    <a:pt x="10" y="375"/>
                  </a:cubicBezTo>
                  <a:cubicBezTo>
                    <a:pt x="9" y="376"/>
                    <a:pt x="10" y="377"/>
                    <a:pt x="11" y="377"/>
                  </a:cubicBezTo>
                  <a:cubicBezTo>
                    <a:pt x="11" y="376"/>
                    <a:pt x="11" y="376"/>
                    <a:pt x="11" y="376"/>
                  </a:cubicBezTo>
                  <a:lnTo>
                    <a:pt x="11" y="376"/>
                  </a:lnTo>
                  <a:cubicBezTo>
                    <a:pt x="12" y="379"/>
                    <a:pt x="15" y="380"/>
                    <a:pt x="17" y="378"/>
                  </a:cubicBezTo>
                  <a:cubicBezTo>
                    <a:pt x="18" y="382"/>
                    <a:pt x="22" y="384"/>
                    <a:pt x="25" y="381"/>
                  </a:cubicBezTo>
                  <a:cubicBezTo>
                    <a:pt x="184" y="284"/>
                    <a:pt x="347" y="191"/>
                    <a:pt x="505" y="92"/>
                  </a:cubicBezTo>
                  <a:cubicBezTo>
                    <a:pt x="508" y="90"/>
                    <a:pt x="509" y="86"/>
                    <a:pt x="506" y="84"/>
                  </a:cubicBezTo>
                  <a:cubicBezTo>
                    <a:pt x="483" y="62"/>
                    <a:pt x="460" y="45"/>
                    <a:pt x="432" y="29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07"/>
            <p:cNvSpPr>
              <a:spLocks noEditPoints="1"/>
            </p:cNvSpPr>
            <p:nvPr/>
          </p:nvSpPr>
          <p:spPr bwMode="auto">
            <a:xfrm>
              <a:off x="8505826" y="2522538"/>
              <a:ext cx="100013" cy="95250"/>
            </a:xfrm>
            <a:custGeom>
              <a:avLst/>
              <a:gdLst>
                <a:gd name="T0" fmla="*/ 93 w 131"/>
                <a:gd name="T1" fmla="*/ 69 h 125"/>
                <a:gd name="T2" fmla="*/ 70 w 131"/>
                <a:gd name="T3" fmla="*/ 84 h 125"/>
                <a:gd name="T4" fmla="*/ 60 w 131"/>
                <a:gd name="T5" fmla="*/ 85 h 125"/>
                <a:gd name="T6" fmla="*/ 43 w 131"/>
                <a:gd name="T7" fmla="*/ 74 h 125"/>
                <a:gd name="T8" fmla="*/ 36 w 131"/>
                <a:gd name="T9" fmla="*/ 52 h 125"/>
                <a:gd name="T10" fmla="*/ 82 w 131"/>
                <a:gd name="T11" fmla="*/ 35 h 125"/>
                <a:gd name="T12" fmla="*/ 93 w 131"/>
                <a:gd name="T13" fmla="*/ 69 h 125"/>
                <a:gd name="T14" fmla="*/ 74 w 131"/>
                <a:gd name="T15" fmla="*/ 1 h 125"/>
                <a:gd name="T16" fmla="*/ 1 w 131"/>
                <a:gd name="T17" fmla="*/ 61 h 125"/>
                <a:gd name="T18" fmla="*/ 27 w 131"/>
                <a:gd name="T19" fmla="*/ 107 h 125"/>
                <a:gd name="T20" fmla="*/ 75 w 131"/>
                <a:gd name="T21" fmla="*/ 114 h 125"/>
                <a:gd name="T22" fmla="*/ 76 w 131"/>
                <a:gd name="T23" fmla="*/ 113 h 125"/>
                <a:gd name="T24" fmla="*/ 125 w 131"/>
                <a:gd name="T25" fmla="*/ 65 h 125"/>
                <a:gd name="T26" fmla="*/ 74 w 131"/>
                <a:gd name="T27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25">
                  <a:moveTo>
                    <a:pt x="93" y="69"/>
                  </a:moveTo>
                  <a:cubicBezTo>
                    <a:pt x="87" y="78"/>
                    <a:pt x="78" y="80"/>
                    <a:pt x="70" y="84"/>
                  </a:cubicBezTo>
                  <a:cubicBezTo>
                    <a:pt x="67" y="83"/>
                    <a:pt x="63" y="84"/>
                    <a:pt x="60" y="85"/>
                  </a:cubicBezTo>
                  <a:cubicBezTo>
                    <a:pt x="61" y="85"/>
                    <a:pt x="46" y="77"/>
                    <a:pt x="43" y="74"/>
                  </a:cubicBezTo>
                  <a:cubicBezTo>
                    <a:pt x="36" y="68"/>
                    <a:pt x="33" y="61"/>
                    <a:pt x="36" y="52"/>
                  </a:cubicBezTo>
                  <a:cubicBezTo>
                    <a:pt x="42" y="38"/>
                    <a:pt x="68" y="27"/>
                    <a:pt x="82" y="35"/>
                  </a:cubicBezTo>
                  <a:cubicBezTo>
                    <a:pt x="94" y="41"/>
                    <a:pt x="100" y="57"/>
                    <a:pt x="93" y="69"/>
                  </a:cubicBezTo>
                  <a:close/>
                  <a:moveTo>
                    <a:pt x="74" y="1"/>
                  </a:moveTo>
                  <a:cubicBezTo>
                    <a:pt x="41" y="0"/>
                    <a:pt x="3" y="26"/>
                    <a:pt x="1" y="61"/>
                  </a:cubicBezTo>
                  <a:cubicBezTo>
                    <a:pt x="0" y="81"/>
                    <a:pt x="11" y="96"/>
                    <a:pt x="27" y="107"/>
                  </a:cubicBezTo>
                  <a:cubicBezTo>
                    <a:pt x="41" y="115"/>
                    <a:pt x="60" y="125"/>
                    <a:pt x="75" y="114"/>
                  </a:cubicBezTo>
                  <a:cubicBezTo>
                    <a:pt x="76" y="114"/>
                    <a:pt x="76" y="114"/>
                    <a:pt x="76" y="113"/>
                  </a:cubicBezTo>
                  <a:cubicBezTo>
                    <a:pt x="98" y="115"/>
                    <a:pt x="121" y="83"/>
                    <a:pt x="125" y="65"/>
                  </a:cubicBezTo>
                  <a:cubicBezTo>
                    <a:pt x="131" y="33"/>
                    <a:pt x="106" y="2"/>
                    <a:pt x="74" y="1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08"/>
            <p:cNvSpPr>
              <a:spLocks noEditPoints="1"/>
            </p:cNvSpPr>
            <p:nvPr/>
          </p:nvSpPr>
          <p:spPr bwMode="auto">
            <a:xfrm>
              <a:off x="8775701" y="2366963"/>
              <a:ext cx="82550" cy="93663"/>
            </a:xfrm>
            <a:custGeom>
              <a:avLst/>
              <a:gdLst>
                <a:gd name="T0" fmla="*/ 89 w 110"/>
                <a:gd name="T1" fmla="*/ 64 h 122"/>
                <a:gd name="T2" fmla="*/ 53 w 110"/>
                <a:gd name="T3" fmla="*/ 88 h 122"/>
                <a:gd name="T4" fmla="*/ 32 w 110"/>
                <a:gd name="T5" fmla="*/ 63 h 122"/>
                <a:gd name="T6" fmla="*/ 64 w 110"/>
                <a:gd name="T7" fmla="*/ 37 h 122"/>
                <a:gd name="T8" fmla="*/ 89 w 110"/>
                <a:gd name="T9" fmla="*/ 64 h 122"/>
                <a:gd name="T10" fmla="*/ 56 w 110"/>
                <a:gd name="T11" fmla="*/ 6 h 122"/>
                <a:gd name="T12" fmla="*/ 0 w 110"/>
                <a:gd name="T13" fmla="*/ 66 h 122"/>
                <a:gd name="T14" fmla="*/ 59 w 110"/>
                <a:gd name="T15" fmla="*/ 103 h 122"/>
                <a:gd name="T16" fmla="*/ 61 w 110"/>
                <a:gd name="T17" fmla="*/ 100 h 122"/>
                <a:gd name="T18" fmla="*/ 105 w 110"/>
                <a:gd name="T19" fmla="*/ 52 h 122"/>
                <a:gd name="T20" fmla="*/ 56 w 110"/>
                <a:gd name="T21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22">
                  <a:moveTo>
                    <a:pt x="89" y="64"/>
                  </a:moveTo>
                  <a:cubicBezTo>
                    <a:pt x="83" y="80"/>
                    <a:pt x="67" y="82"/>
                    <a:pt x="53" y="88"/>
                  </a:cubicBezTo>
                  <a:cubicBezTo>
                    <a:pt x="44" y="82"/>
                    <a:pt x="29" y="73"/>
                    <a:pt x="32" y="63"/>
                  </a:cubicBezTo>
                  <a:cubicBezTo>
                    <a:pt x="35" y="51"/>
                    <a:pt x="53" y="39"/>
                    <a:pt x="64" y="37"/>
                  </a:cubicBezTo>
                  <a:cubicBezTo>
                    <a:pt x="78" y="35"/>
                    <a:pt x="94" y="49"/>
                    <a:pt x="89" y="64"/>
                  </a:cubicBezTo>
                  <a:close/>
                  <a:moveTo>
                    <a:pt x="56" y="6"/>
                  </a:moveTo>
                  <a:cubicBezTo>
                    <a:pt x="31" y="11"/>
                    <a:pt x="0" y="39"/>
                    <a:pt x="0" y="66"/>
                  </a:cubicBezTo>
                  <a:cubicBezTo>
                    <a:pt x="0" y="89"/>
                    <a:pt x="38" y="122"/>
                    <a:pt x="59" y="103"/>
                  </a:cubicBezTo>
                  <a:cubicBezTo>
                    <a:pt x="60" y="102"/>
                    <a:pt x="61" y="101"/>
                    <a:pt x="61" y="100"/>
                  </a:cubicBezTo>
                  <a:cubicBezTo>
                    <a:pt x="81" y="91"/>
                    <a:pt x="102" y="73"/>
                    <a:pt x="105" y="52"/>
                  </a:cubicBezTo>
                  <a:cubicBezTo>
                    <a:pt x="110" y="24"/>
                    <a:pt x="85" y="0"/>
                    <a:pt x="56" y="6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09"/>
            <p:cNvSpPr>
              <a:spLocks/>
            </p:cNvSpPr>
            <p:nvPr/>
          </p:nvSpPr>
          <p:spPr bwMode="auto">
            <a:xfrm>
              <a:off x="8851901" y="2300288"/>
              <a:ext cx="100013" cy="69850"/>
            </a:xfrm>
            <a:custGeom>
              <a:avLst/>
              <a:gdLst>
                <a:gd name="T0" fmla="*/ 121 w 130"/>
                <a:gd name="T1" fmla="*/ 2 h 92"/>
                <a:gd name="T2" fmla="*/ 5 w 130"/>
                <a:gd name="T3" fmla="*/ 79 h 92"/>
                <a:gd name="T4" fmla="*/ 10 w 130"/>
                <a:gd name="T5" fmla="*/ 88 h 92"/>
                <a:gd name="T6" fmla="*/ 126 w 130"/>
                <a:gd name="T7" fmla="*/ 9 h 92"/>
                <a:gd name="T8" fmla="*/ 121 w 130"/>
                <a:gd name="T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2">
                  <a:moveTo>
                    <a:pt x="121" y="2"/>
                  </a:moveTo>
                  <a:cubicBezTo>
                    <a:pt x="79" y="25"/>
                    <a:pt x="44" y="52"/>
                    <a:pt x="5" y="79"/>
                  </a:cubicBezTo>
                  <a:cubicBezTo>
                    <a:pt x="0" y="83"/>
                    <a:pt x="5" y="92"/>
                    <a:pt x="10" y="88"/>
                  </a:cubicBezTo>
                  <a:cubicBezTo>
                    <a:pt x="50" y="62"/>
                    <a:pt x="89" y="39"/>
                    <a:pt x="126" y="9"/>
                  </a:cubicBezTo>
                  <a:cubicBezTo>
                    <a:pt x="130" y="6"/>
                    <a:pt x="125" y="0"/>
                    <a:pt x="121" y="2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210"/>
            <p:cNvSpPr>
              <a:spLocks/>
            </p:cNvSpPr>
            <p:nvPr/>
          </p:nvSpPr>
          <p:spPr bwMode="auto">
            <a:xfrm>
              <a:off x="8874126" y="2346326"/>
              <a:ext cx="49213" cy="41275"/>
            </a:xfrm>
            <a:custGeom>
              <a:avLst/>
              <a:gdLst>
                <a:gd name="T0" fmla="*/ 55 w 65"/>
                <a:gd name="T1" fmla="*/ 2 h 55"/>
                <a:gd name="T2" fmla="*/ 7 w 65"/>
                <a:gd name="T3" fmla="*/ 39 h 55"/>
                <a:gd name="T4" fmla="*/ 17 w 65"/>
                <a:gd name="T5" fmla="*/ 49 h 55"/>
                <a:gd name="T6" fmla="*/ 62 w 65"/>
                <a:gd name="T7" fmla="*/ 10 h 55"/>
                <a:gd name="T8" fmla="*/ 55 w 65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5">
                  <a:moveTo>
                    <a:pt x="55" y="2"/>
                  </a:moveTo>
                  <a:cubicBezTo>
                    <a:pt x="37" y="9"/>
                    <a:pt x="22" y="27"/>
                    <a:pt x="7" y="39"/>
                  </a:cubicBezTo>
                  <a:cubicBezTo>
                    <a:pt x="0" y="45"/>
                    <a:pt x="10" y="55"/>
                    <a:pt x="17" y="49"/>
                  </a:cubicBezTo>
                  <a:cubicBezTo>
                    <a:pt x="32" y="38"/>
                    <a:pt x="52" y="26"/>
                    <a:pt x="62" y="10"/>
                  </a:cubicBezTo>
                  <a:cubicBezTo>
                    <a:pt x="65" y="5"/>
                    <a:pt x="59" y="0"/>
                    <a:pt x="55" y="2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11"/>
            <p:cNvSpPr>
              <a:spLocks/>
            </p:cNvSpPr>
            <p:nvPr/>
          </p:nvSpPr>
          <p:spPr bwMode="auto">
            <a:xfrm>
              <a:off x="8901113" y="2317751"/>
              <a:ext cx="120650" cy="85725"/>
            </a:xfrm>
            <a:custGeom>
              <a:avLst/>
              <a:gdLst>
                <a:gd name="T0" fmla="*/ 145 w 158"/>
                <a:gd name="T1" fmla="*/ 4 h 114"/>
                <a:gd name="T2" fmla="*/ 6 w 158"/>
                <a:gd name="T3" fmla="*/ 101 h 114"/>
                <a:gd name="T4" fmla="*/ 13 w 158"/>
                <a:gd name="T5" fmla="*/ 111 h 114"/>
                <a:gd name="T6" fmla="*/ 152 w 158"/>
                <a:gd name="T7" fmla="*/ 18 h 114"/>
                <a:gd name="T8" fmla="*/ 145 w 158"/>
                <a:gd name="T9" fmla="*/ 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4">
                  <a:moveTo>
                    <a:pt x="145" y="4"/>
                  </a:moveTo>
                  <a:cubicBezTo>
                    <a:pt x="92" y="23"/>
                    <a:pt x="48" y="66"/>
                    <a:pt x="6" y="101"/>
                  </a:cubicBezTo>
                  <a:cubicBezTo>
                    <a:pt x="0" y="105"/>
                    <a:pt x="7" y="114"/>
                    <a:pt x="13" y="111"/>
                  </a:cubicBezTo>
                  <a:cubicBezTo>
                    <a:pt x="59" y="81"/>
                    <a:pt x="114" y="57"/>
                    <a:pt x="152" y="18"/>
                  </a:cubicBezTo>
                  <a:cubicBezTo>
                    <a:pt x="158" y="12"/>
                    <a:pt x="153" y="0"/>
                    <a:pt x="145" y="4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12"/>
            <p:cNvSpPr>
              <a:spLocks noEditPoints="1"/>
            </p:cNvSpPr>
            <p:nvPr/>
          </p:nvSpPr>
          <p:spPr bwMode="auto">
            <a:xfrm>
              <a:off x="8513763" y="2362201"/>
              <a:ext cx="66675" cy="82550"/>
            </a:xfrm>
            <a:custGeom>
              <a:avLst/>
              <a:gdLst>
                <a:gd name="T0" fmla="*/ 47 w 89"/>
                <a:gd name="T1" fmla="*/ 14 h 108"/>
                <a:gd name="T2" fmla="*/ 46 w 89"/>
                <a:gd name="T3" fmla="*/ 12 h 108"/>
                <a:gd name="T4" fmla="*/ 44 w 89"/>
                <a:gd name="T5" fmla="*/ 10 h 108"/>
                <a:gd name="T6" fmla="*/ 47 w 89"/>
                <a:gd name="T7" fmla="*/ 8 h 108"/>
                <a:gd name="T8" fmla="*/ 51 w 89"/>
                <a:gd name="T9" fmla="*/ 14 h 108"/>
                <a:gd name="T10" fmla="*/ 47 w 89"/>
                <a:gd name="T11" fmla="*/ 14 h 108"/>
                <a:gd name="T12" fmla="*/ 81 w 89"/>
                <a:gd name="T13" fmla="*/ 47 h 108"/>
                <a:gd name="T14" fmla="*/ 54 w 89"/>
                <a:gd name="T15" fmla="*/ 0 h 108"/>
                <a:gd name="T16" fmla="*/ 40 w 89"/>
                <a:gd name="T17" fmla="*/ 8 h 108"/>
                <a:gd name="T18" fmla="*/ 0 w 89"/>
                <a:gd name="T19" fmla="*/ 30 h 108"/>
                <a:gd name="T20" fmla="*/ 1 w 89"/>
                <a:gd name="T21" fmla="*/ 39 h 108"/>
                <a:gd name="T22" fmla="*/ 13 w 89"/>
                <a:gd name="T23" fmla="*/ 75 h 108"/>
                <a:gd name="T24" fmla="*/ 15 w 89"/>
                <a:gd name="T25" fmla="*/ 78 h 108"/>
                <a:gd name="T26" fmla="*/ 15 w 89"/>
                <a:gd name="T27" fmla="*/ 80 h 108"/>
                <a:gd name="T28" fmla="*/ 24 w 89"/>
                <a:gd name="T29" fmla="*/ 105 h 108"/>
                <a:gd name="T30" fmla="*/ 27 w 89"/>
                <a:gd name="T31" fmla="*/ 108 h 108"/>
                <a:gd name="T32" fmla="*/ 60 w 89"/>
                <a:gd name="T33" fmla="*/ 85 h 108"/>
                <a:gd name="T34" fmla="*/ 89 w 89"/>
                <a:gd name="T35" fmla="*/ 59 h 108"/>
                <a:gd name="T36" fmla="*/ 81 w 89"/>
                <a:gd name="T37" fmla="*/ 4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108">
                  <a:moveTo>
                    <a:pt x="47" y="14"/>
                  </a:moveTo>
                  <a:cubicBezTo>
                    <a:pt x="47" y="14"/>
                    <a:pt x="46" y="13"/>
                    <a:pt x="46" y="12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49" y="10"/>
                    <a:pt x="50" y="12"/>
                    <a:pt x="51" y="14"/>
                  </a:cubicBezTo>
                  <a:cubicBezTo>
                    <a:pt x="50" y="14"/>
                    <a:pt x="48" y="14"/>
                    <a:pt x="47" y="14"/>
                  </a:cubicBezTo>
                  <a:close/>
                  <a:moveTo>
                    <a:pt x="81" y="47"/>
                  </a:moveTo>
                  <a:cubicBezTo>
                    <a:pt x="72" y="31"/>
                    <a:pt x="62" y="16"/>
                    <a:pt x="54" y="0"/>
                  </a:cubicBezTo>
                  <a:cubicBezTo>
                    <a:pt x="50" y="3"/>
                    <a:pt x="45" y="6"/>
                    <a:pt x="40" y="8"/>
                  </a:cubicBezTo>
                  <a:cubicBezTo>
                    <a:pt x="27" y="16"/>
                    <a:pt x="14" y="23"/>
                    <a:pt x="0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5" y="51"/>
                    <a:pt x="9" y="63"/>
                    <a:pt x="13" y="75"/>
                  </a:cubicBezTo>
                  <a:cubicBezTo>
                    <a:pt x="14" y="76"/>
                    <a:pt x="14" y="77"/>
                    <a:pt x="15" y="78"/>
                  </a:cubicBezTo>
                  <a:cubicBezTo>
                    <a:pt x="15" y="79"/>
                    <a:pt x="15" y="79"/>
                    <a:pt x="15" y="80"/>
                  </a:cubicBezTo>
                  <a:cubicBezTo>
                    <a:pt x="18" y="88"/>
                    <a:pt x="22" y="97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38" y="100"/>
                    <a:pt x="49" y="93"/>
                    <a:pt x="60" y="85"/>
                  </a:cubicBezTo>
                  <a:cubicBezTo>
                    <a:pt x="70" y="78"/>
                    <a:pt x="79" y="66"/>
                    <a:pt x="89" y="59"/>
                  </a:cubicBezTo>
                  <a:cubicBezTo>
                    <a:pt x="87" y="55"/>
                    <a:pt x="84" y="51"/>
                    <a:pt x="8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13"/>
            <p:cNvSpPr>
              <a:spLocks/>
            </p:cNvSpPr>
            <p:nvPr/>
          </p:nvSpPr>
          <p:spPr bwMode="auto">
            <a:xfrm>
              <a:off x="8540751" y="2435226"/>
              <a:ext cx="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14"/>
            <p:cNvSpPr>
              <a:spLocks/>
            </p:cNvSpPr>
            <p:nvPr/>
          </p:nvSpPr>
          <p:spPr bwMode="auto">
            <a:xfrm>
              <a:off x="8524876" y="2378076"/>
              <a:ext cx="3175" cy="6350"/>
            </a:xfrm>
            <a:custGeom>
              <a:avLst/>
              <a:gdLst>
                <a:gd name="T0" fmla="*/ 3 w 4"/>
                <a:gd name="T1" fmla="*/ 0 h 9"/>
                <a:gd name="T2" fmla="*/ 3 w 4"/>
                <a:gd name="T3" fmla="*/ 1 h 9"/>
                <a:gd name="T4" fmla="*/ 3 w 4"/>
                <a:gd name="T5" fmla="*/ 1 h 9"/>
                <a:gd name="T6" fmla="*/ 3 w 4"/>
                <a:gd name="T7" fmla="*/ 2 h 9"/>
                <a:gd name="T8" fmla="*/ 3 w 4"/>
                <a:gd name="T9" fmla="*/ 3 h 9"/>
                <a:gd name="T10" fmla="*/ 3 w 4"/>
                <a:gd name="T11" fmla="*/ 3 h 9"/>
                <a:gd name="T12" fmla="*/ 4 w 4"/>
                <a:gd name="T13" fmla="*/ 9 h 9"/>
                <a:gd name="T14" fmla="*/ 1 w 4"/>
                <a:gd name="T15" fmla="*/ 7 h 9"/>
                <a:gd name="T16" fmla="*/ 1 w 4"/>
                <a:gd name="T17" fmla="*/ 4 h 9"/>
                <a:gd name="T18" fmla="*/ 0 w 4"/>
                <a:gd name="T19" fmla="*/ 2 h 9"/>
                <a:gd name="T20" fmla="*/ 3 w 4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4" y="7"/>
                    <a:pt x="4" y="9"/>
                  </a:cubicBezTo>
                  <a:cubicBezTo>
                    <a:pt x="3" y="8"/>
                    <a:pt x="2" y="7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15"/>
            <p:cNvSpPr>
              <a:spLocks/>
            </p:cNvSpPr>
            <p:nvPr/>
          </p:nvSpPr>
          <p:spPr bwMode="auto">
            <a:xfrm>
              <a:off x="8547101" y="2562226"/>
              <a:ext cx="15875" cy="14288"/>
            </a:xfrm>
            <a:custGeom>
              <a:avLst/>
              <a:gdLst>
                <a:gd name="T0" fmla="*/ 7 w 22"/>
                <a:gd name="T1" fmla="*/ 4 h 20"/>
                <a:gd name="T2" fmla="*/ 14 w 22"/>
                <a:gd name="T3" fmla="*/ 16 h 20"/>
                <a:gd name="T4" fmla="*/ 7 w 22"/>
                <a:gd name="T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0">
                  <a:moveTo>
                    <a:pt x="7" y="4"/>
                  </a:moveTo>
                  <a:cubicBezTo>
                    <a:pt x="0" y="8"/>
                    <a:pt x="6" y="20"/>
                    <a:pt x="14" y="16"/>
                  </a:cubicBezTo>
                  <a:cubicBezTo>
                    <a:pt x="22" y="12"/>
                    <a:pt x="15" y="0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16"/>
            <p:cNvSpPr>
              <a:spLocks/>
            </p:cNvSpPr>
            <p:nvPr/>
          </p:nvSpPr>
          <p:spPr bwMode="auto">
            <a:xfrm>
              <a:off x="8810626" y="2405063"/>
              <a:ext cx="20638" cy="19050"/>
            </a:xfrm>
            <a:custGeom>
              <a:avLst/>
              <a:gdLst>
                <a:gd name="T0" fmla="*/ 9 w 27"/>
                <a:gd name="T1" fmla="*/ 5 h 26"/>
                <a:gd name="T2" fmla="*/ 17 w 27"/>
                <a:gd name="T3" fmla="*/ 20 h 26"/>
                <a:gd name="T4" fmla="*/ 9 w 27"/>
                <a:gd name="T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6">
                  <a:moveTo>
                    <a:pt x="9" y="5"/>
                  </a:moveTo>
                  <a:cubicBezTo>
                    <a:pt x="0" y="11"/>
                    <a:pt x="8" y="26"/>
                    <a:pt x="17" y="20"/>
                  </a:cubicBezTo>
                  <a:cubicBezTo>
                    <a:pt x="27" y="15"/>
                    <a:pt x="19" y="0"/>
                    <a:pt x="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17"/>
            <p:cNvSpPr>
              <a:spLocks/>
            </p:cNvSpPr>
            <p:nvPr/>
          </p:nvSpPr>
          <p:spPr bwMode="auto">
            <a:xfrm>
              <a:off x="8458201" y="2466976"/>
              <a:ext cx="61913" cy="47625"/>
            </a:xfrm>
            <a:custGeom>
              <a:avLst/>
              <a:gdLst>
                <a:gd name="T0" fmla="*/ 1 w 82"/>
                <a:gd name="T1" fmla="*/ 62 h 63"/>
                <a:gd name="T2" fmla="*/ 1 w 82"/>
                <a:gd name="T3" fmla="*/ 63 h 63"/>
                <a:gd name="T4" fmla="*/ 57 w 82"/>
                <a:gd name="T5" fmla="*/ 27 h 63"/>
                <a:gd name="T6" fmla="*/ 82 w 82"/>
                <a:gd name="T7" fmla="*/ 2 h 63"/>
                <a:gd name="T8" fmla="*/ 80 w 82"/>
                <a:gd name="T9" fmla="*/ 1 h 63"/>
                <a:gd name="T10" fmla="*/ 1 w 82"/>
                <a:gd name="T11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3">
                  <a:moveTo>
                    <a:pt x="1" y="62"/>
                  </a:moveTo>
                  <a:cubicBezTo>
                    <a:pt x="0" y="63"/>
                    <a:pt x="1" y="63"/>
                    <a:pt x="1" y="63"/>
                  </a:cubicBezTo>
                  <a:cubicBezTo>
                    <a:pt x="18" y="48"/>
                    <a:pt x="38" y="38"/>
                    <a:pt x="57" y="27"/>
                  </a:cubicBezTo>
                  <a:cubicBezTo>
                    <a:pt x="67" y="21"/>
                    <a:pt x="78" y="15"/>
                    <a:pt x="82" y="2"/>
                  </a:cubicBezTo>
                  <a:cubicBezTo>
                    <a:pt x="82" y="1"/>
                    <a:pt x="80" y="0"/>
                    <a:pt x="80" y="1"/>
                  </a:cubicBezTo>
                  <a:cubicBezTo>
                    <a:pt x="65" y="32"/>
                    <a:pt x="21" y="36"/>
                    <a:pt x="1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18"/>
            <p:cNvSpPr>
              <a:spLocks/>
            </p:cNvSpPr>
            <p:nvPr/>
          </p:nvSpPr>
          <p:spPr bwMode="auto">
            <a:xfrm>
              <a:off x="8529638" y="2466976"/>
              <a:ext cx="17463" cy="39688"/>
            </a:xfrm>
            <a:custGeom>
              <a:avLst/>
              <a:gdLst>
                <a:gd name="T0" fmla="*/ 0 w 24"/>
                <a:gd name="T1" fmla="*/ 4 h 52"/>
                <a:gd name="T2" fmla="*/ 22 w 24"/>
                <a:gd name="T3" fmla="*/ 51 h 52"/>
                <a:gd name="T4" fmla="*/ 24 w 24"/>
                <a:gd name="T5" fmla="*/ 50 h 52"/>
                <a:gd name="T6" fmla="*/ 5 w 24"/>
                <a:gd name="T7" fmla="*/ 3 h 52"/>
                <a:gd name="T8" fmla="*/ 0 w 24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2">
                  <a:moveTo>
                    <a:pt x="0" y="4"/>
                  </a:moveTo>
                  <a:cubicBezTo>
                    <a:pt x="5" y="20"/>
                    <a:pt x="12" y="38"/>
                    <a:pt x="22" y="51"/>
                  </a:cubicBezTo>
                  <a:cubicBezTo>
                    <a:pt x="23" y="52"/>
                    <a:pt x="24" y="51"/>
                    <a:pt x="24" y="50"/>
                  </a:cubicBezTo>
                  <a:cubicBezTo>
                    <a:pt x="18" y="34"/>
                    <a:pt x="10" y="19"/>
                    <a:pt x="5" y="3"/>
                  </a:cubicBezTo>
                  <a:cubicBezTo>
                    <a:pt x="4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19"/>
            <p:cNvSpPr>
              <a:spLocks/>
            </p:cNvSpPr>
            <p:nvPr/>
          </p:nvSpPr>
          <p:spPr bwMode="auto">
            <a:xfrm>
              <a:off x="8539163" y="2332038"/>
              <a:ext cx="180975" cy="130175"/>
            </a:xfrm>
            <a:custGeom>
              <a:avLst/>
              <a:gdLst>
                <a:gd name="T0" fmla="*/ 233 w 238"/>
                <a:gd name="T1" fmla="*/ 17 h 171"/>
                <a:gd name="T2" fmla="*/ 112 w 238"/>
                <a:gd name="T3" fmla="*/ 94 h 171"/>
                <a:gd name="T4" fmla="*/ 60 w 238"/>
                <a:gd name="T5" fmla="*/ 2 h 171"/>
                <a:gd name="T6" fmla="*/ 58 w 238"/>
                <a:gd name="T7" fmla="*/ 3 h 171"/>
                <a:gd name="T8" fmla="*/ 105 w 238"/>
                <a:gd name="T9" fmla="*/ 99 h 171"/>
                <a:gd name="T10" fmla="*/ 1 w 238"/>
                <a:gd name="T11" fmla="*/ 168 h 171"/>
                <a:gd name="T12" fmla="*/ 2 w 238"/>
                <a:gd name="T13" fmla="*/ 170 h 171"/>
                <a:gd name="T14" fmla="*/ 109 w 238"/>
                <a:gd name="T15" fmla="*/ 104 h 171"/>
                <a:gd name="T16" fmla="*/ 143 w 238"/>
                <a:gd name="T17" fmla="*/ 154 h 171"/>
                <a:gd name="T18" fmla="*/ 144 w 238"/>
                <a:gd name="T19" fmla="*/ 154 h 171"/>
                <a:gd name="T20" fmla="*/ 115 w 238"/>
                <a:gd name="T21" fmla="*/ 100 h 171"/>
                <a:gd name="T22" fmla="*/ 235 w 238"/>
                <a:gd name="T23" fmla="*/ 21 h 171"/>
                <a:gd name="T24" fmla="*/ 233 w 238"/>
                <a:gd name="T25" fmla="*/ 1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171">
                  <a:moveTo>
                    <a:pt x="233" y="17"/>
                  </a:moveTo>
                  <a:cubicBezTo>
                    <a:pt x="193" y="42"/>
                    <a:pt x="152" y="68"/>
                    <a:pt x="112" y="94"/>
                  </a:cubicBezTo>
                  <a:cubicBezTo>
                    <a:pt x="95" y="63"/>
                    <a:pt x="78" y="32"/>
                    <a:pt x="60" y="2"/>
                  </a:cubicBezTo>
                  <a:cubicBezTo>
                    <a:pt x="60" y="0"/>
                    <a:pt x="57" y="1"/>
                    <a:pt x="58" y="3"/>
                  </a:cubicBezTo>
                  <a:cubicBezTo>
                    <a:pt x="66" y="35"/>
                    <a:pt x="85" y="68"/>
                    <a:pt x="105" y="99"/>
                  </a:cubicBezTo>
                  <a:cubicBezTo>
                    <a:pt x="70" y="121"/>
                    <a:pt x="35" y="145"/>
                    <a:pt x="1" y="168"/>
                  </a:cubicBezTo>
                  <a:cubicBezTo>
                    <a:pt x="0" y="169"/>
                    <a:pt x="1" y="171"/>
                    <a:pt x="2" y="170"/>
                  </a:cubicBezTo>
                  <a:cubicBezTo>
                    <a:pt x="38" y="148"/>
                    <a:pt x="73" y="126"/>
                    <a:pt x="109" y="104"/>
                  </a:cubicBezTo>
                  <a:cubicBezTo>
                    <a:pt x="120" y="122"/>
                    <a:pt x="132" y="139"/>
                    <a:pt x="143" y="154"/>
                  </a:cubicBezTo>
                  <a:cubicBezTo>
                    <a:pt x="143" y="155"/>
                    <a:pt x="144" y="155"/>
                    <a:pt x="144" y="154"/>
                  </a:cubicBezTo>
                  <a:cubicBezTo>
                    <a:pt x="135" y="136"/>
                    <a:pt x="125" y="118"/>
                    <a:pt x="115" y="100"/>
                  </a:cubicBezTo>
                  <a:cubicBezTo>
                    <a:pt x="156" y="74"/>
                    <a:pt x="196" y="48"/>
                    <a:pt x="235" y="21"/>
                  </a:cubicBezTo>
                  <a:cubicBezTo>
                    <a:pt x="238" y="19"/>
                    <a:pt x="236" y="15"/>
                    <a:pt x="23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20"/>
            <p:cNvSpPr>
              <a:spLocks/>
            </p:cNvSpPr>
            <p:nvPr/>
          </p:nvSpPr>
          <p:spPr bwMode="auto">
            <a:xfrm>
              <a:off x="8599488" y="2427288"/>
              <a:ext cx="19050" cy="14288"/>
            </a:xfrm>
            <a:custGeom>
              <a:avLst/>
              <a:gdLst>
                <a:gd name="T0" fmla="*/ 4 w 24"/>
                <a:gd name="T1" fmla="*/ 11 h 18"/>
                <a:gd name="T2" fmla="*/ 7 w 24"/>
                <a:gd name="T3" fmla="*/ 16 h 18"/>
                <a:gd name="T4" fmla="*/ 24 w 24"/>
                <a:gd name="T5" fmla="*/ 2 h 18"/>
                <a:gd name="T6" fmla="*/ 22 w 24"/>
                <a:gd name="T7" fmla="*/ 0 h 18"/>
                <a:gd name="T8" fmla="*/ 4 w 24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4" y="11"/>
                  </a:moveTo>
                  <a:cubicBezTo>
                    <a:pt x="0" y="12"/>
                    <a:pt x="3" y="18"/>
                    <a:pt x="7" y="16"/>
                  </a:cubicBezTo>
                  <a:cubicBezTo>
                    <a:pt x="13" y="14"/>
                    <a:pt x="22" y="9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5" y="2"/>
                    <a:pt x="10" y="8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21"/>
            <p:cNvSpPr>
              <a:spLocks noEditPoints="1"/>
            </p:cNvSpPr>
            <p:nvPr/>
          </p:nvSpPr>
          <p:spPr bwMode="auto">
            <a:xfrm>
              <a:off x="8604251" y="2293938"/>
              <a:ext cx="88900" cy="88900"/>
            </a:xfrm>
            <a:custGeom>
              <a:avLst/>
              <a:gdLst>
                <a:gd name="T0" fmla="*/ 5 w 116"/>
                <a:gd name="T1" fmla="*/ 37 h 117"/>
                <a:gd name="T2" fmla="*/ 9 w 116"/>
                <a:gd name="T3" fmla="*/ 52 h 117"/>
                <a:gd name="T4" fmla="*/ 38 w 116"/>
                <a:gd name="T5" fmla="*/ 99 h 117"/>
                <a:gd name="T6" fmla="*/ 44 w 116"/>
                <a:gd name="T7" fmla="*/ 97 h 117"/>
                <a:gd name="T8" fmla="*/ 41 w 116"/>
                <a:gd name="T9" fmla="*/ 104 h 117"/>
                <a:gd name="T10" fmla="*/ 4 w 116"/>
                <a:gd name="T11" fmla="*/ 39 h 117"/>
                <a:gd name="T12" fmla="*/ 56 w 116"/>
                <a:gd name="T13" fmla="*/ 13 h 117"/>
                <a:gd name="T14" fmla="*/ 56 w 116"/>
                <a:gd name="T15" fmla="*/ 18 h 117"/>
                <a:gd name="T16" fmla="*/ 46 w 116"/>
                <a:gd name="T17" fmla="*/ 25 h 117"/>
                <a:gd name="T18" fmla="*/ 43 w 116"/>
                <a:gd name="T19" fmla="*/ 24 h 117"/>
                <a:gd name="T20" fmla="*/ 29 w 116"/>
                <a:gd name="T21" fmla="*/ 28 h 117"/>
                <a:gd name="T22" fmla="*/ 30 w 116"/>
                <a:gd name="T23" fmla="*/ 44 h 117"/>
                <a:gd name="T24" fmla="*/ 31 w 116"/>
                <a:gd name="T25" fmla="*/ 18 h 117"/>
                <a:gd name="T26" fmla="*/ 32 w 116"/>
                <a:gd name="T27" fmla="*/ 62 h 117"/>
                <a:gd name="T28" fmla="*/ 34 w 116"/>
                <a:gd name="T29" fmla="*/ 64 h 117"/>
                <a:gd name="T30" fmla="*/ 51 w 116"/>
                <a:gd name="T31" fmla="*/ 88 h 117"/>
                <a:gd name="T32" fmla="*/ 72 w 116"/>
                <a:gd name="T33" fmla="*/ 68 h 117"/>
                <a:gd name="T34" fmla="*/ 73 w 116"/>
                <a:gd name="T35" fmla="*/ 70 h 117"/>
                <a:gd name="T36" fmla="*/ 84 w 116"/>
                <a:gd name="T37" fmla="*/ 60 h 117"/>
                <a:gd name="T38" fmla="*/ 85 w 116"/>
                <a:gd name="T39" fmla="*/ 58 h 117"/>
                <a:gd name="T40" fmla="*/ 104 w 116"/>
                <a:gd name="T41" fmla="*/ 59 h 117"/>
                <a:gd name="T42" fmla="*/ 106 w 116"/>
                <a:gd name="T43" fmla="*/ 59 h 117"/>
                <a:gd name="T44" fmla="*/ 103 w 116"/>
                <a:gd name="T45" fmla="*/ 59 h 117"/>
                <a:gd name="T46" fmla="*/ 95 w 116"/>
                <a:gd name="T47" fmla="*/ 66 h 117"/>
                <a:gd name="T48" fmla="*/ 91 w 116"/>
                <a:gd name="T49" fmla="*/ 70 h 117"/>
                <a:gd name="T50" fmla="*/ 64 w 116"/>
                <a:gd name="T51" fmla="*/ 78 h 117"/>
                <a:gd name="T52" fmla="*/ 61 w 116"/>
                <a:gd name="T53" fmla="*/ 75 h 117"/>
                <a:gd name="T54" fmla="*/ 37 w 116"/>
                <a:gd name="T55" fmla="*/ 109 h 117"/>
                <a:gd name="T56" fmla="*/ 63 w 116"/>
                <a:gd name="T57" fmla="*/ 97 h 117"/>
                <a:gd name="T58" fmla="*/ 115 w 116"/>
                <a:gd name="T59" fmla="*/ 62 h 117"/>
                <a:gd name="T60" fmla="*/ 49 w 116"/>
                <a:gd name="T61" fmla="*/ 1 h 117"/>
                <a:gd name="T62" fmla="*/ 12 w 116"/>
                <a:gd name="T63" fmla="*/ 29 h 117"/>
                <a:gd name="T64" fmla="*/ 4 w 116"/>
                <a:gd name="T65" fmla="*/ 34 h 117"/>
                <a:gd name="T66" fmla="*/ 1 w 116"/>
                <a:gd name="T67" fmla="*/ 43 h 117"/>
                <a:gd name="T68" fmla="*/ 37 w 116"/>
                <a:gd name="T69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117">
                  <a:moveTo>
                    <a:pt x="4" y="39"/>
                  </a:moveTo>
                  <a:cubicBezTo>
                    <a:pt x="4" y="38"/>
                    <a:pt x="4" y="37"/>
                    <a:pt x="5" y="37"/>
                  </a:cubicBezTo>
                  <a:cubicBezTo>
                    <a:pt x="6" y="40"/>
                    <a:pt x="8" y="43"/>
                    <a:pt x="10" y="46"/>
                  </a:cubicBezTo>
                  <a:cubicBezTo>
                    <a:pt x="9" y="47"/>
                    <a:pt x="8" y="49"/>
                    <a:pt x="9" y="52"/>
                  </a:cubicBezTo>
                  <a:cubicBezTo>
                    <a:pt x="12" y="59"/>
                    <a:pt x="17" y="66"/>
                    <a:pt x="22" y="73"/>
                  </a:cubicBezTo>
                  <a:cubicBezTo>
                    <a:pt x="27" y="82"/>
                    <a:pt x="32" y="91"/>
                    <a:pt x="38" y="99"/>
                  </a:cubicBezTo>
                  <a:cubicBezTo>
                    <a:pt x="40" y="103"/>
                    <a:pt x="45" y="100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8"/>
                    <a:pt x="44" y="99"/>
                    <a:pt x="45" y="100"/>
                  </a:cubicBezTo>
                  <a:cubicBezTo>
                    <a:pt x="43" y="101"/>
                    <a:pt x="42" y="103"/>
                    <a:pt x="41" y="104"/>
                  </a:cubicBezTo>
                  <a:cubicBezTo>
                    <a:pt x="31" y="90"/>
                    <a:pt x="22" y="76"/>
                    <a:pt x="13" y="62"/>
                  </a:cubicBezTo>
                  <a:cubicBezTo>
                    <a:pt x="9" y="56"/>
                    <a:pt x="1" y="46"/>
                    <a:pt x="4" y="39"/>
                  </a:cubicBezTo>
                  <a:close/>
                  <a:moveTo>
                    <a:pt x="31" y="18"/>
                  </a:moveTo>
                  <a:cubicBezTo>
                    <a:pt x="41" y="11"/>
                    <a:pt x="45" y="8"/>
                    <a:pt x="56" y="13"/>
                  </a:cubicBezTo>
                  <a:cubicBezTo>
                    <a:pt x="57" y="14"/>
                    <a:pt x="58" y="15"/>
                    <a:pt x="60" y="15"/>
                  </a:cubicBezTo>
                  <a:cubicBezTo>
                    <a:pt x="58" y="16"/>
                    <a:pt x="57" y="17"/>
                    <a:pt x="56" y="18"/>
                  </a:cubicBezTo>
                  <a:lnTo>
                    <a:pt x="56" y="17"/>
                  </a:lnTo>
                  <a:cubicBezTo>
                    <a:pt x="51" y="14"/>
                    <a:pt x="41" y="18"/>
                    <a:pt x="46" y="25"/>
                  </a:cubicBezTo>
                  <a:cubicBezTo>
                    <a:pt x="47" y="26"/>
                    <a:pt x="47" y="27"/>
                    <a:pt x="48" y="28"/>
                  </a:cubicBezTo>
                  <a:cubicBezTo>
                    <a:pt x="47" y="27"/>
                    <a:pt x="45" y="25"/>
                    <a:pt x="43" y="24"/>
                  </a:cubicBezTo>
                  <a:cubicBezTo>
                    <a:pt x="39" y="20"/>
                    <a:pt x="32" y="24"/>
                    <a:pt x="32" y="29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25" y="29"/>
                    <a:pt x="24" y="33"/>
                    <a:pt x="25" y="36"/>
                  </a:cubicBezTo>
                  <a:cubicBezTo>
                    <a:pt x="26" y="39"/>
                    <a:pt x="28" y="42"/>
                    <a:pt x="30" y="44"/>
                  </a:cubicBezTo>
                  <a:cubicBezTo>
                    <a:pt x="25" y="39"/>
                    <a:pt x="19" y="33"/>
                    <a:pt x="13" y="30"/>
                  </a:cubicBezTo>
                  <a:cubicBezTo>
                    <a:pt x="20" y="25"/>
                    <a:pt x="29" y="20"/>
                    <a:pt x="31" y="18"/>
                  </a:cubicBezTo>
                  <a:close/>
                  <a:moveTo>
                    <a:pt x="51" y="88"/>
                  </a:moveTo>
                  <a:cubicBezTo>
                    <a:pt x="45" y="80"/>
                    <a:pt x="38" y="71"/>
                    <a:pt x="32" y="62"/>
                  </a:cubicBezTo>
                  <a:cubicBezTo>
                    <a:pt x="32" y="62"/>
                    <a:pt x="32" y="62"/>
                    <a:pt x="32" y="61"/>
                  </a:cubicBezTo>
                  <a:cubicBezTo>
                    <a:pt x="32" y="62"/>
                    <a:pt x="33" y="63"/>
                    <a:pt x="34" y="64"/>
                  </a:cubicBezTo>
                  <a:cubicBezTo>
                    <a:pt x="41" y="71"/>
                    <a:pt x="48" y="78"/>
                    <a:pt x="55" y="85"/>
                  </a:cubicBezTo>
                  <a:cubicBezTo>
                    <a:pt x="53" y="86"/>
                    <a:pt x="52" y="87"/>
                    <a:pt x="51" y="88"/>
                  </a:cubicBezTo>
                  <a:close/>
                  <a:moveTo>
                    <a:pt x="73" y="70"/>
                  </a:moveTo>
                  <a:cubicBezTo>
                    <a:pt x="73" y="70"/>
                    <a:pt x="72" y="69"/>
                    <a:pt x="72" y="68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4" y="70"/>
                    <a:pt x="73" y="70"/>
                    <a:pt x="73" y="70"/>
                  </a:cubicBezTo>
                  <a:close/>
                  <a:moveTo>
                    <a:pt x="85" y="58"/>
                  </a:moveTo>
                  <a:cubicBezTo>
                    <a:pt x="85" y="59"/>
                    <a:pt x="84" y="59"/>
                    <a:pt x="84" y="60"/>
                  </a:cubicBezTo>
                  <a:cubicBezTo>
                    <a:pt x="83" y="58"/>
                    <a:pt x="82" y="56"/>
                    <a:pt x="80" y="54"/>
                  </a:cubicBezTo>
                  <a:cubicBezTo>
                    <a:pt x="82" y="56"/>
                    <a:pt x="83" y="57"/>
                    <a:pt x="85" y="58"/>
                  </a:cubicBezTo>
                  <a:close/>
                  <a:moveTo>
                    <a:pt x="103" y="59"/>
                  </a:moveTo>
                  <a:cubicBezTo>
                    <a:pt x="103" y="59"/>
                    <a:pt x="103" y="59"/>
                    <a:pt x="104" y="59"/>
                  </a:cubicBezTo>
                  <a:cubicBezTo>
                    <a:pt x="104" y="58"/>
                    <a:pt x="104" y="57"/>
                    <a:pt x="105" y="57"/>
                  </a:cubicBezTo>
                  <a:cubicBezTo>
                    <a:pt x="105" y="57"/>
                    <a:pt x="106" y="58"/>
                    <a:pt x="106" y="59"/>
                  </a:cubicBezTo>
                  <a:cubicBezTo>
                    <a:pt x="105" y="59"/>
                    <a:pt x="104" y="60"/>
                    <a:pt x="103" y="61"/>
                  </a:cubicBezTo>
                  <a:cubicBezTo>
                    <a:pt x="104" y="60"/>
                    <a:pt x="104" y="60"/>
                    <a:pt x="103" y="59"/>
                  </a:cubicBezTo>
                  <a:close/>
                  <a:moveTo>
                    <a:pt x="91" y="70"/>
                  </a:moveTo>
                  <a:cubicBezTo>
                    <a:pt x="92" y="69"/>
                    <a:pt x="94" y="67"/>
                    <a:pt x="95" y="66"/>
                  </a:cubicBezTo>
                  <a:cubicBezTo>
                    <a:pt x="96" y="66"/>
                    <a:pt x="97" y="66"/>
                    <a:pt x="97" y="66"/>
                  </a:cubicBezTo>
                  <a:cubicBezTo>
                    <a:pt x="95" y="67"/>
                    <a:pt x="93" y="69"/>
                    <a:pt x="91" y="70"/>
                  </a:cubicBezTo>
                  <a:cubicBezTo>
                    <a:pt x="91" y="70"/>
                    <a:pt x="91" y="70"/>
                    <a:pt x="91" y="7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8"/>
                    <a:pt x="64" y="78"/>
                  </a:cubicBezTo>
                  <a:cubicBezTo>
                    <a:pt x="63" y="77"/>
                    <a:pt x="62" y="76"/>
                    <a:pt x="61" y="75"/>
                  </a:cubicBezTo>
                  <a:cubicBezTo>
                    <a:pt x="62" y="76"/>
                    <a:pt x="63" y="77"/>
                    <a:pt x="64" y="78"/>
                  </a:cubicBezTo>
                  <a:close/>
                  <a:moveTo>
                    <a:pt x="37" y="109"/>
                  </a:moveTo>
                  <a:cubicBezTo>
                    <a:pt x="35" y="113"/>
                    <a:pt x="40" y="117"/>
                    <a:pt x="44" y="114"/>
                  </a:cubicBezTo>
                  <a:cubicBezTo>
                    <a:pt x="50" y="107"/>
                    <a:pt x="56" y="102"/>
                    <a:pt x="63" y="97"/>
                  </a:cubicBezTo>
                  <a:cubicBezTo>
                    <a:pt x="66" y="96"/>
                    <a:pt x="69" y="94"/>
                    <a:pt x="72" y="92"/>
                  </a:cubicBezTo>
                  <a:cubicBezTo>
                    <a:pt x="87" y="83"/>
                    <a:pt x="103" y="75"/>
                    <a:pt x="115" y="62"/>
                  </a:cubicBezTo>
                  <a:cubicBezTo>
                    <a:pt x="116" y="60"/>
                    <a:pt x="116" y="58"/>
                    <a:pt x="115" y="56"/>
                  </a:cubicBezTo>
                  <a:cubicBezTo>
                    <a:pt x="97" y="34"/>
                    <a:pt x="75" y="13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ubicBezTo>
                    <a:pt x="34" y="11"/>
                    <a:pt x="22" y="19"/>
                    <a:pt x="12" y="29"/>
                  </a:cubicBezTo>
                  <a:cubicBezTo>
                    <a:pt x="11" y="29"/>
                    <a:pt x="10" y="28"/>
                    <a:pt x="10" y="28"/>
                  </a:cubicBezTo>
                  <a:cubicBezTo>
                    <a:pt x="6" y="27"/>
                    <a:pt x="2" y="30"/>
                    <a:pt x="4" y="34"/>
                  </a:cubicBezTo>
                  <a:cubicBezTo>
                    <a:pt x="4" y="34"/>
                    <a:pt x="4" y="35"/>
                    <a:pt x="5" y="36"/>
                  </a:cubicBezTo>
                  <a:cubicBezTo>
                    <a:pt x="2" y="38"/>
                    <a:pt x="1" y="39"/>
                    <a:pt x="1" y="43"/>
                  </a:cubicBezTo>
                  <a:cubicBezTo>
                    <a:pt x="0" y="50"/>
                    <a:pt x="12" y="70"/>
                    <a:pt x="15" y="77"/>
                  </a:cubicBezTo>
                  <a:cubicBezTo>
                    <a:pt x="21" y="88"/>
                    <a:pt x="29" y="99"/>
                    <a:pt x="37" y="1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22"/>
            <p:cNvSpPr>
              <a:spLocks/>
            </p:cNvSpPr>
            <p:nvPr/>
          </p:nvSpPr>
          <p:spPr bwMode="auto">
            <a:xfrm>
              <a:off x="8704263" y="2359026"/>
              <a:ext cx="22225" cy="17463"/>
            </a:xfrm>
            <a:custGeom>
              <a:avLst/>
              <a:gdLst>
                <a:gd name="T0" fmla="*/ 25 w 30"/>
                <a:gd name="T1" fmla="*/ 1 h 22"/>
                <a:gd name="T2" fmla="*/ 3 w 30"/>
                <a:gd name="T3" fmla="*/ 13 h 22"/>
                <a:gd name="T4" fmla="*/ 6 w 30"/>
                <a:gd name="T5" fmla="*/ 20 h 22"/>
                <a:gd name="T6" fmla="*/ 29 w 30"/>
                <a:gd name="T7" fmla="*/ 6 h 22"/>
                <a:gd name="T8" fmla="*/ 25 w 3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">
                  <a:moveTo>
                    <a:pt x="25" y="1"/>
                  </a:moveTo>
                  <a:cubicBezTo>
                    <a:pt x="17" y="2"/>
                    <a:pt x="10" y="9"/>
                    <a:pt x="3" y="13"/>
                  </a:cubicBezTo>
                  <a:cubicBezTo>
                    <a:pt x="0" y="15"/>
                    <a:pt x="2" y="22"/>
                    <a:pt x="6" y="20"/>
                  </a:cubicBezTo>
                  <a:cubicBezTo>
                    <a:pt x="14" y="17"/>
                    <a:pt x="24" y="14"/>
                    <a:pt x="29" y="6"/>
                  </a:cubicBezTo>
                  <a:cubicBezTo>
                    <a:pt x="30" y="3"/>
                    <a:pt x="28" y="0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23"/>
            <p:cNvSpPr>
              <a:spLocks/>
            </p:cNvSpPr>
            <p:nvPr/>
          </p:nvSpPr>
          <p:spPr bwMode="auto">
            <a:xfrm>
              <a:off x="8739188" y="2346326"/>
              <a:ext cx="22225" cy="22225"/>
            </a:xfrm>
            <a:custGeom>
              <a:avLst/>
              <a:gdLst>
                <a:gd name="T0" fmla="*/ 1 w 30"/>
                <a:gd name="T1" fmla="*/ 2 h 30"/>
                <a:gd name="T2" fmla="*/ 28 w 30"/>
                <a:gd name="T3" fmla="*/ 30 h 30"/>
                <a:gd name="T4" fmla="*/ 29 w 30"/>
                <a:gd name="T5" fmla="*/ 28 h 30"/>
                <a:gd name="T6" fmla="*/ 3 w 30"/>
                <a:gd name="T7" fmla="*/ 1 h 30"/>
                <a:gd name="T8" fmla="*/ 1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2"/>
                  </a:moveTo>
                  <a:cubicBezTo>
                    <a:pt x="10" y="12"/>
                    <a:pt x="18" y="21"/>
                    <a:pt x="28" y="30"/>
                  </a:cubicBezTo>
                  <a:cubicBezTo>
                    <a:pt x="29" y="30"/>
                    <a:pt x="30" y="29"/>
                    <a:pt x="29" y="28"/>
                  </a:cubicBezTo>
                  <a:cubicBezTo>
                    <a:pt x="21" y="18"/>
                    <a:pt x="12" y="10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284"/>
            <p:cNvSpPr>
              <a:spLocks/>
            </p:cNvSpPr>
            <p:nvPr/>
          </p:nvSpPr>
          <p:spPr bwMode="auto">
            <a:xfrm>
              <a:off x="9248776" y="1863726"/>
              <a:ext cx="47625" cy="60325"/>
            </a:xfrm>
            <a:custGeom>
              <a:avLst/>
              <a:gdLst>
                <a:gd name="T0" fmla="*/ 34 w 63"/>
                <a:gd name="T1" fmla="*/ 65 h 80"/>
                <a:gd name="T2" fmla="*/ 51 w 63"/>
                <a:gd name="T3" fmla="*/ 38 h 80"/>
                <a:gd name="T4" fmla="*/ 63 w 63"/>
                <a:gd name="T5" fmla="*/ 11 h 80"/>
                <a:gd name="T6" fmla="*/ 50 w 63"/>
                <a:gd name="T7" fmla="*/ 3 h 80"/>
                <a:gd name="T8" fmla="*/ 29 w 63"/>
                <a:gd name="T9" fmla="*/ 24 h 80"/>
                <a:gd name="T10" fmla="*/ 10 w 63"/>
                <a:gd name="T11" fmla="*/ 50 h 80"/>
                <a:gd name="T12" fmla="*/ 34 w 63"/>
                <a:gd name="T13" fmla="*/ 65 h 80"/>
                <a:gd name="T14" fmla="*/ 34 w 63"/>
                <a:gd name="T15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0">
                  <a:moveTo>
                    <a:pt x="34" y="65"/>
                  </a:moveTo>
                  <a:cubicBezTo>
                    <a:pt x="40" y="56"/>
                    <a:pt x="46" y="47"/>
                    <a:pt x="51" y="38"/>
                  </a:cubicBezTo>
                  <a:cubicBezTo>
                    <a:pt x="56" y="30"/>
                    <a:pt x="61" y="20"/>
                    <a:pt x="63" y="11"/>
                  </a:cubicBezTo>
                  <a:cubicBezTo>
                    <a:pt x="63" y="4"/>
                    <a:pt x="55" y="0"/>
                    <a:pt x="50" y="3"/>
                  </a:cubicBezTo>
                  <a:cubicBezTo>
                    <a:pt x="41" y="7"/>
                    <a:pt x="34" y="17"/>
                    <a:pt x="29" y="24"/>
                  </a:cubicBezTo>
                  <a:cubicBezTo>
                    <a:pt x="22" y="33"/>
                    <a:pt x="16" y="42"/>
                    <a:pt x="10" y="50"/>
                  </a:cubicBezTo>
                  <a:cubicBezTo>
                    <a:pt x="0" y="65"/>
                    <a:pt x="24" y="80"/>
                    <a:pt x="34" y="65"/>
                  </a:cubicBezTo>
                  <a:lnTo>
                    <a:pt x="34" y="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1" name="Grupo 660"/>
          <p:cNvGrpSpPr/>
          <p:nvPr/>
        </p:nvGrpSpPr>
        <p:grpSpPr>
          <a:xfrm>
            <a:off x="1333188" y="4696619"/>
            <a:ext cx="1668463" cy="1601788"/>
            <a:chOff x="6613526" y="4605338"/>
            <a:chExt cx="1668463" cy="1601788"/>
          </a:xfrm>
        </p:grpSpPr>
        <p:sp>
          <p:nvSpPr>
            <p:cNvPr id="206" name="Freeform 553"/>
            <p:cNvSpPr>
              <a:spLocks/>
            </p:cNvSpPr>
            <p:nvPr/>
          </p:nvSpPr>
          <p:spPr bwMode="auto">
            <a:xfrm>
              <a:off x="6613526" y="5067301"/>
              <a:ext cx="1668463" cy="522288"/>
            </a:xfrm>
            <a:custGeom>
              <a:avLst/>
              <a:gdLst>
                <a:gd name="T0" fmla="*/ 71 w 2189"/>
                <a:gd name="T1" fmla="*/ 315 h 685"/>
                <a:gd name="T2" fmla="*/ 575 w 2189"/>
                <a:gd name="T3" fmla="*/ 163 h 685"/>
                <a:gd name="T4" fmla="*/ 1109 w 2189"/>
                <a:gd name="T5" fmla="*/ 150 h 685"/>
                <a:gd name="T6" fmla="*/ 1613 w 2189"/>
                <a:gd name="T7" fmla="*/ 291 h 685"/>
                <a:gd name="T8" fmla="*/ 1847 w 2189"/>
                <a:gd name="T9" fmla="*/ 421 h 685"/>
                <a:gd name="T10" fmla="*/ 2048 w 2189"/>
                <a:gd name="T11" fmla="*/ 627 h 685"/>
                <a:gd name="T12" fmla="*/ 2160 w 2189"/>
                <a:gd name="T13" fmla="*/ 566 h 685"/>
                <a:gd name="T14" fmla="*/ 1717 w 2189"/>
                <a:gd name="T15" fmla="*/ 194 h 685"/>
                <a:gd name="T16" fmla="*/ 1152 w 2189"/>
                <a:gd name="T17" fmla="*/ 25 h 685"/>
                <a:gd name="T18" fmla="*/ 572 w 2189"/>
                <a:gd name="T19" fmla="*/ 40 h 685"/>
                <a:gd name="T20" fmla="*/ 35 w 2189"/>
                <a:gd name="T21" fmla="*/ 249 h 685"/>
                <a:gd name="T22" fmla="*/ 71 w 2189"/>
                <a:gd name="T23" fmla="*/ 315 h 685"/>
                <a:gd name="T24" fmla="*/ 71 w 2189"/>
                <a:gd name="T25" fmla="*/ 31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9" h="685">
                  <a:moveTo>
                    <a:pt x="71" y="315"/>
                  </a:moveTo>
                  <a:cubicBezTo>
                    <a:pt x="239" y="258"/>
                    <a:pt x="398" y="192"/>
                    <a:pt x="575" y="163"/>
                  </a:cubicBezTo>
                  <a:cubicBezTo>
                    <a:pt x="751" y="134"/>
                    <a:pt x="932" y="129"/>
                    <a:pt x="1109" y="150"/>
                  </a:cubicBezTo>
                  <a:cubicBezTo>
                    <a:pt x="1284" y="172"/>
                    <a:pt x="1453" y="218"/>
                    <a:pt x="1613" y="291"/>
                  </a:cubicBezTo>
                  <a:cubicBezTo>
                    <a:pt x="1694" y="328"/>
                    <a:pt x="1774" y="371"/>
                    <a:pt x="1847" y="421"/>
                  </a:cubicBezTo>
                  <a:cubicBezTo>
                    <a:pt x="1931" y="479"/>
                    <a:pt x="1989" y="545"/>
                    <a:pt x="2048" y="627"/>
                  </a:cubicBezTo>
                  <a:cubicBezTo>
                    <a:pt x="2090" y="685"/>
                    <a:pt x="2189" y="635"/>
                    <a:pt x="2160" y="566"/>
                  </a:cubicBezTo>
                  <a:cubicBezTo>
                    <a:pt x="2087" y="389"/>
                    <a:pt x="1881" y="274"/>
                    <a:pt x="1717" y="194"/>
                  </a:cubicBezTo>
                  <a:cubicBezTo>
                    <a:pt x="1540" y="108"/>
                    <a:pt x="1347" y="51"/>
                    <a:pt x="1152" y="25"/>
                  </a:cubicBezTo>
                  <a:cubicBezTo>
                    <a:pt x="959" y="0"/>
                    <a:pt x="763" y="3"/>
                    <a:pt x="572" y="40"/>
                  </a:cubicBezTo>
                  <a:cubicBezTo>
                    <a:pt x="386" y="76"/>
                    <a:pt x="188" y="135"/>
                    <a:pt x="35" y="249"/>
                  </a:cubicBezTo>
                  <a:cubicBezTo>
                    <a:pt x="0" y="275"/>
                    <a:pt x="30" y="330"/>
                    <a:pt x="71" y="315"/>
                  </a:cubicBezTo>
                  <a:lnTo>
                    <a:pt x="71" y="315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554"/>
            <p:cNvSpPr>
              <a:spLocks/>
            </p:cNvSpPr>
            <p:nvPr/>
          </p:nvSpPr>
          <p:spPr bwMode="auto">
            <a:xfrm>
              <a:off x="7427913" y="4605338"/>
              <a:ext cx="257175" cy="544513"/>
            </a:xfrm>
            <a:custGeom>
              <a:avLst/>
              <a:gdLst>
                <a:gd name="T0" fmla="*/ 113 w 337"/>
                <a:gd name="T1" fmla="*/ 698 h 715"/>
                <a:gd name="T2" fmla="*/ 162 w 337"/>
                <a:gd name="T3" fmla="*/ 491 h 715"/>
                <a:gd name="T4" fmla="*/ 150 w 337"/>
                <a:gd name="T5" fmla="*/ 350 h 715"/>
                <a:gd name="T6" fmla="*/ 88 w 337"/>
                <a:gd name="T7" fmla="*/ 175 h 715"/>
                <a:gd name="T8" fmla="*/ 240 w 337"/>
                <a:gd name="T9" fmla="*/ 193 h 715"/>
                <a:gd name="T10" fmla="*/ 294 w 337"/>
                <a:gd name="T11" fmla="*/ 217 h 715"/>
                <a:gd name="T12" fmla="*/ 246 w 337"/>
                <a:gd name="T13" fmla="*/ 42 h 715"/>
                <a:gd name="T14" fmla="*/ 49 w 337"/>
                <a:gd name="T15" fmla="*/ 96 h 715"/>
                <a:gd name="T16" fmla="*/ 47 w 337"/>
                <a:gd name="T17" fmla="*/ 324 h 715"/>
                <a:gd name="T18" fmla="*/ 81 w 337"/>
                <a:gd name="T19" fmla="*/ 375 h 715"/>
                <a:gd name="T20" fmla="*/ 99 w 337"/>
                <a:gd name="T21" fmla="*/ 494 h 715"/>
                <a:gd name="T22" fmla="*/ 79 w 337"/>
                <a:gd name="T23" fmla="*/ 692 h 715"/>
                <a:gd name="T24" fmla="*/ 113 w 337"/>
                <a:gd name="T25" fmla="*/ 698 h 715"/>
                <a:gd name="T26" fmla="*/ 113 w 337"/>
                <a:gd name="T27" fmla="*/ 69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7" h="715">
                  <a:moveTo>
                    <a:pt x="113" y="698"/>
                  </a:moveTo>
                  <a:cubicBezTo>
                    <a:pt x="140" y="632"/>
                    <a:pt x="145" y="560"/>
                    <a:pt x="162" y="491"/>
                  </a:cubicBezTo>
                  <a:cubicBezTo>
                    <a:pt x="177" y="431"/>
                    <a:pt x="190" y="401"/>
                    <a:pt x="150" y="350"/>
                  </a:cubicBezTo>
                  <a:cubicBezTo>
                    <a:pt x="111" y="301"/>
                    <a:pt x="72" y="242"/>
                    <a:pt x="88" y="175"/>
                  </a:cubicBezTo>
                  <a:cubicBezTo>
                    <a:pt x="114" y="69"/>
                    <a:pt x="266" y="74"/>
                    <a:pt x="240" y="193"/>
                  </a:cubicBezTo>
                  <a:cubicBezTo>
                    <a:pt x="233" y="222"/>
                    <a:pt x="276" y="242"/>
                    <a:pt x="294" y="217"/>
                  </a:cubicBezTo>
                  <a:cubicBezTo>
                    <a:pt x="337" y="158"/>
                    <a:pt x="306" y="78"/>
                    <a:pt x="246" y="42"/>
                  </a:cubicBezTo>
                  <a:cubicBezTo>
                    <a:pt x="176" y="0"/>
                    <a:pt x="93" y="33"/>
                    <a:pt x="49" y="96"/>
                  </a:cubicBezTo>
                  <a:cubicBezTo>
                    <a:pt x="0" y="165"/>
                    <a:pt x="8" y="253"/>
                    <a:pt x="47" y="324"/>
                  </a:cubicBezTo>
                  <a:cubicBezTo>
                    <a:pt x="57" y="342"/>
                    <a:pt x="70" y="358"/>
                    <a:pt x="81" y="375"/>
                  </a:cubicBezTo>
                  <a:cubicBezTo>
                    <a:pt x="111" y="422"/>
                    <a:pt x="110" y="443"/>
                    <a:pt x="99" y="494"/>
                  </a:cubicBezTo>
                  <a:cubicBezTo>
                    <a:pt x="84" y="559"/>
                    <a:pt x="69" y="626"/>
                    <a:pt x="79" y="692"/>
                  </a:cubicBezTo>
                  <a:cubicBezTo>
                    <a:pt x="82" y="709"/>
                    <a:pt x="106" y="715"/>
                    <a:pt x="113" y="698"/>
                  </a:cubicBezTo>
                  <a:lnTo>
                    <a:pt x="113" y="698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555"/>
            <p:cNvSpPr>
              <a:spLocks/>
            </p:cNvSpPr>
            <p:nvPr/>
          </p:nvSpPr>
          <p:spPr bwMode="auto">
            <a:xfrm>
              <a:off x="6942138" y="5146676"/>
              <a:ext cx="87313" cy="395288"/>
            </a:xfrm>
            <a:custGeom>
              <a:avLst/>
              <a:gdLst>
                <a:gd name="T0" fmla="*/ 81 w 116"/>
                <a:gd name="T1" fmla="*/ 13 h 519"/>
                <a:gd name="T2" fmla="*/ 6 w 116"/>
                <a:gd name="T3" fmla="*/ 472 h 519"/>
                <a:gd name="T4" fmla="*/ 64 w 116"/>
                <a:gd name="T5" fmla="*/ 482 h 519"/>
                <a:gd name="T6" fmla="*/ 107 w 116"/>
                <a:gd name="T7" fmla="*/ 17 h 519"/>
                <a:gd name="T8" fmla="*/ 81 w 116"/>
                <a:gd name="T9" fmla="*/ 13 h 519"/>
                <a:gd name="T10" fmla="*/ 81 w 116"/>
                <a:gd name="T11" fmla="*/ 1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519">
                  <a:moveTo>
                    <a:pt x="81" y="13"/>
                  </a:moveTo>
                  <a:cubicBezTo>
                    <a:pt x="34" y="159"/>
                    <a:pt x="32" y="322"/>
                    <a:pt x="6" y="472"/>
                  </a:cubicBezTo>
                  <a:cubicBezTo>
                    <a:pt x="0" y="510"/>
                    <a:pt x="61" y="519"/>
                    <a:pt x="64" y="482"/>
                  </a:cubicBezTo>
                  <a:cubicBezTo>
                    <a:pt x="77" y="329"/>
                    <a:pt x="116" y="170"/>
                    <a:pt x="107" y="17"/>
                  </a:cubicBezTo>
                  <a:cubicBezTo>
                    <a:pt x="106" y="4"/>
                    <a:pt x="85" y="0"/>
                    <a:pt x="81" y="13"/>
                  </a:cubicBezTo>
                  <a:lnTo>
                    <a:pt x="81" y="13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556"/>
            <p:cNvSpPr>
              <a:spLocks/>
            </p:cNvSpPr>
            <p:nvPr/>
          </p:nvSpPr>
          <p:spPr bwMode="auto">
            <a:xfrm>
              <a:off x="7921626" y="5305426"/>
              <a:ext cx="87313" cy="395288"/>
            </a:xfrm>
            <a:custGeom>
              <a:avLst/>
              <a:gdLst>
                <a:gd name="T0" fmla="*/ 81 w 116"/>
                <a:gd name="T1" fmla="*/ 13 h 519"/>
                <a:gd name="T2" fmla="*/ 6 w 116"/>
                <a:gd name="T3" fmla="*/ 473 h 519"/>
                <a:gd name="T4" fmla="*/ 64 w 116"/>
                <a:gd name="T5" fmla="*/ 482 h 519"/>
                <a:gd name="T6" fmla="*/ 107 w 116"/>
                <a:gd name="T7" fmla="*/ 17 h 519"/>
                <a:gd name="T8" fmla="*/ 81 w 116"/>
                <a:gd name="T9" fmla="*/ 13 h 519"/>
                <a:gd name="T10" fmla="*/ 81 w 116"/>
                <a:gd name="T11" fmla="*/ 1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519">
                  <a:moveTo>
                    <a:pt x="81" y="13"/>
                  </a:moveTo>
                  <a:cubicBezTo>
                    <a:pt x="34" y="159"/>
                    <a:pt x="31" y="322"/>
                    <a:pt x="6" y="473"/>
                  </a:cubicBezTo>
                  <a:cubicBezTo>
                    <a:pt x="0" y="510"/>
                    <a:pt x="61" y="519"/>
                    <a:pt x="64" y="482"/>
                  </a:cubicBezTo>
                  <a:cubicBezTo>
                    <a:pt x="77" y="330"/>
                    <a:pt x="116" y="170"/>
                    <a:pt x="107" y="17"/>
                  </a:cubicBezTo>
                  <a:cubicBezTo>
                    <a:pt x="106" y="5"/>
                    <a:pt x="85" y="0"/>
                    <a:pt x="81" y="13"/>
                  </a:cubicBezTo>
                  <a:lnTo>
                    <a:pt x="81" y="13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557"/>
            <p:cNvSpPr>
              <a:spLocks/>
            </p:cNvSpPr>
            <p:nvPr/>
          </p:nvSpPr>
          <p:spPr bwMode="auto">
            <a:xfrm>
              <a:off x="7413626" y="5102226"/>
              <a:ext cx="96838" cy="407988"/>
            </a:xfrm>
            <a:custGeom>
              <a:avLst/>
              <a:gdLst>
                <a:gd name="T0" fmla="*/ 88 w 128"/>
                <a:gd name="T1" fmla="*/ 24 h 535"/>
                <a:gd name="T2" fmla="*/ 38 w 128"/>
                <a:gd name="T3" fmla="*/ 273 h 535"/>
                <a:gd name="T4" fmla="*/ 9 w 128"/>
                <a:gd name="T5" fmla="*/ 505 h 535"/>
                <a:gd name="T6" fmla="*/ 54 w 128"/>
                <a:gd name="T7" fmla="*/ 512 h 535"/>
                <a:gd name="T8" fmla="*/ 93 w 128"/>
                <a:gd name="T9" fmla="*/ 282 h 535"/>
                <a:gd name="T10" fmla="*/ 127 w 128"/>
                <a:gd name="T11" fmla="*/ 30 h 535"/>
                <a:gd name="T12" fmla="*/ 88 w 128"/>
                <a:gd name="T13" fmla="*/ 24 h 535"/>
                <a:gd name="T14" fmla="*/ 88 w 128"/>
                <a:gd name="T15" fmla="*/ 2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535">
                  <a:moveTo>
                    <a:pt x="88" y="24"/>
                  </a:moveTo>
                  <a:cubicBezTo>
                    <a:pt x="65" y="105"/>
                    <a:pt x="52" y="190"/>
                    <a:pt x="38" y="273"/>
                  </a:cubicBezTo>
                  <a:cubicBezTo>
                    <a:pt x="25" y="347"/>
                    <a:pt x="0" y="430"/>
                    <a:pt x="9" y="505"/>
                  </a:cubicBezTo>
                  <a:cubicBezTo>
                    <a:pt x="11" y="528"/>
                    <a:pt x="45" y="535"/>
                    <a:pt x="54" y="512"/>
                  </a:cubicBezTo>
                  <a:cubicBezTo>
                    <a:pt x="82" y="442"/>
                    <a:pt x="82" y="357"/>
                    <a:pt x="93" y="282"/>
                  </a:cubicBezTo>
                  <a:cubicBezTo>
                    <a:pt x="105" y="198"/>
                    <a:pt x="120" y="115"/>
                    <a:pt x="127" y="30"/>
                  </a:cubicBezTo>
                  <a:cubicBezTo>
                    <a:pt x="128" y="5"/>
                    <a:pt x="95" y="0"/>
                    <a:pt x="88" y="24"/>
                  </a:cubicBezTo>
                  <a:lnTo>
                    <a:pt x="88" y="24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558"/>
            <p:cNvSpPr>
              <a:spLocks/>
            </p:cNvSpPr>
            <p:nvPr/>
          </p:nvSpPr>
          <p:spPr bwMode="auto">
            <a:xfrm>
              <a:off x="7161213" y="5405438"/>
              <a:ext cx="573088" cy="469900"/>
            </a:xfrm>
            <a:custGeom>
              <a:avLst/>
              <a:gdLst>
                <a:gd name="T0" fmla="*/ 295 w 754"/>
                <a:gd name="T1" fmla="*/ 617 h 617"/>
                <a:gd name="T2" fmla="*/ 224 w 754"/>
                <a:gd name="T3" fmla="*/ 468 h 617"/>
                <a:gd name="T4" fmla="*/ 31 w 754"/>
                <a:gd name="T5" fmla="*/ 269 h 617"/>
                <a:gd name="T6" fmla="*/ 126 w 754"/>
                <a:gd name="T7" fmla="*/ 39 h 617"/>
                <a:gd name="T8" fmla="*/ 364 w 754"/>
                <a:gd name="T9" fmla="*/ 111 h 617"/>
                <a:gd name="T10" fmla="*/ 647 w 754"/>
                <a:gd name="T11" fmla="*/ 74 h 617"/>
                <a:gd name="T12" fmla="*/ 700 w 754"/>
                <a:gd name="T13" fmla="*/ 359 h 617"/>
                <a:gd name="T14" fmla="*/ 508 w 754"/>
                <a:gd name="T15" fmla="*/ 505 h 617"/>
                <a:gd name="T16" fmla="*/ 295 w 754"/>
                <a:gd name="T1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4" h="617">
                  <a:moveTo>
                    <a:pt x="295" y="617"/>
                  </a:moveTo>
                  <a:cubicBezTo>
                    <a:pt x="288" y="573"/>
                    <a:pt x="268" y="506"/>
                    <a:pt x="224" y="468"/>
                  </a:cubicBezTo>
                  <a:cubicBezTo>
                    <a:pt x="153" y="407"/>
                    <a:pt x="63" y="357"/>
                    <a:pt x="31" y="269"/>
                  </a:cubicBezTo>
                  <a:cubicBezTo>
                    <a:pt x="0" y="184"/>
                    <a:pt x="44" y="78"/>
                    <a:pt x="126" y="39"/>
                  </a:cubicBezTo>
                  <a:cubicBezTo>
                    <a:pt x="208" y="0"/>
                    <a:pt x="318" y="33"/>
                    <a:pt x="364" y="111"/>
                  </a:cubicBezTo>
                  <a:cubicBezTo>
                    <a:pt x="427" y="27"/>
                    <a:pt x="563" y="10"/>
                    <a:pt x="647" y="74"/>
                  </a:cubicBezTo>
                  <a:cubicBezTo>
                    <a:pt x="731" y="138"/>
                    <a:pt x="754" y="268"/>
                    <a:pt x="700" y="359"/>
                  </a:cubicBezTo>
                  <a:cubicBezTo>
                    <a:pt x="659" y="429"/>
                    <a:pt x="583" y="472"/>
                    <a:pt x="508" y="505"/>
                  </a:cubicBezTo>
                  <a:cubicBezTo>
                    <a:pt x="508" y="505"/>
                    <a:pt x="330" y="602"/>
                    <a:pt x="295" y="617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559"/>
            <p:cNvSpPr>
              <a:spLocks/>
            </p:cNvSpPr>
            <p:nvPr/>
          </p:nvSpPr>
          <p:spPr bwMode="auto">
            <a:xfrm>
              <a:off x="7159626" y="5397501"/>
              <a:ext cx="603250" cy="485775"/>
            </a:xfrm>
            <a:custGeom>
              <a:avLst/>
              <a:gdLst>
                <a:gd name="T0" fmla="*/ 300 w 791"/>
                <a:gd name="T1" fmla="*/ 625 h 636"/>
                <a:gd name="T2" fmla="*/ 243 w 791"/>
                <a:gd name="T3" fmla="*/ 485 h 636"/>
                <a:gd name="T4" fmla="*/ 72 w 791"/>
                <a:gd name="T5" fmla="*/ 333 h 636"/>
                <a:gd name="T6" fmla="*/ 101 w 791"/>
                <a:gd name="T7" fmla="*/ 73 h 636"/>
                <a:gd name="T8" fmla="*/ 359 w 791"/>
                <a:gd name="T9" fmla="*/ 125 h 636"/>
                <a:gd name="T10" fmla="*/ 371 w 791"/>
                <a:gd name="T11" fmla="*/ 125 h 636"/>
                <a:gd name="T12" fmla="*/ 680 w 791"/>
                <a:gd name="T13" fmla="*/ 127 h 636"/>
                <a:gd name="T14" fmla="*/ 621 w 791"/>
                <a:gd name="T15" fmla="*/ 443 h 636"/>
                <a:gd name="T16" fmla="*/ 451 w 791"/>
                <a:gd name="T17" fmla="*/ 537 h 636"/>
                <a:gd name="T18" fmla="*/ 293 w 791"/>
                <a:gd name="T19" fmla="*/ 620 h 636"/>
                <a:gd name="T20" fmla="*/ 298 w 791"/>
                <a:gd name="T21" fmla="*/ 632 h 636"/>
                <a:gd name="T22" fmla="*/ 605 w 791"/>
                <a:gd name="T23" fmla="*/ 473 h 636"/>
                <a:gd name="T24" fmla="*/ 681 w 791"/>
                <a:gd name="T25" fmla="*/ 103 h 636"/>
                <a:gd name="T26" fmla="*/ 507 w 791"/>
                <a:gd name="T27" fmla="*/ 37 h 636"/>
                <a:gd name="T28" fmla="*/ 420 w 791"/>
                <a:gd name="T29" fmla="*/ 64 h 636"/>
                <a:gd name="T30" fmla="*/ 349 w 791"/>
                <a:gd name="T31" fmla="*/ 87 h 636"/>
                <a:gd name="T32" fmla="*/ 27 w 791"/>
                <a:gd name="T33" fmla="*/ 151 h 636"/>
                <a:gd name="T34" fmla="*/ 72 w 791"/>
                <a:gd name="T35" fmla="*/ 357 h 636"/>
                <a:gd name="T36" fmla="*/ 181 w 791"/>
                <a:gd name="T37" fmla="*/ 451 h 636"/>
                <a:gd name="T38" fmla="*/ 292 w 791"/>
                <a:gd name="T39" fmla="*/ 626 h 636"/>
                <a:gd name="T40" fmla="*/ 300 w 791"/>
                <a:gd name="T41" fmla="*/ 62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1" h="636">
                  <a:moveTo>
                    <a:pt x="300" y="625"/>
                  </a:moveTo>
                  <a:cubicBezTo>
                    <a:pt x="292" y="575"/>
                    <a:pt x="277" y="524"/>
                    <a:pt x="243" y="485"/>
                  </a:cubicBezTo>
                  <a:cubicBezTo>
                    <a:pt x="193" y="428"/>
                    <a:pt x="119" y="396"/>
                    <a:pt x="72" y="333"/>
                  </a:cubicBezTo>
                  <a:cubicBezTo>
                    <a:pt x="12" y="253"/>
                    <a:pt x="18" y="137"/>
                    <a:pt x="101" y="73"/>
                  </a:cubicBezTo>
                  <a:cubicBezTo>
                    <a:pt x="184" y="9"/>
                    <a:pt x="303" y="42"/>
                    <a:pt x="359" y="125"/>
                  </a:cubicBezTo>
                  <a:cubicBezTo>
                    <a:pt x="362" y="129"/>
                    <a:pt x="368" y="129"/>
                    <a:pt x="371" y="125"/>
                  </a:cubicBezTo>
                  <a:cubicBezTo>
                    <a:pt x="450" y="31"/>
                    <a:pt x="605" y="26"/>
                    <a:pt x="680" y="127"/>
                  </a:cubicBezTo>
                  <a:cubicBezTo>
                    <a:pt x="759" y="232"/>
                    <a:pt x="720" y="368"/>
                    <a:pt x="621" y="443"/>
                  </a:cubicBezTo>
                  <a:cubicBezTo>
                    <a:pt x="570" y="481"/>
                    <a:pt x="508" y="506"/>
                    <a:pt x="451" y="537"/>
                  </a:cubicBezTo>
                  <a:cubicBezTo>
                    <a:pt x="399" y="565"/>
                    <a:pt x="347" y="595"/>
                    <a:pt x="293" y="620"/>
                  </a:cubicBezTo>
                  <a:cubicBezTo>
                    <a:pt x="285" y="623"/>
                    <a:pt x="290" y="636"/>
                    <a:pt x="298" y="632"/>
                  </a:cubicBezTo>
                  <a:cubicBezTo>
                    <a:pt x="400" y="588"/>
                    <a:pt x="511" y="533"/>
                    <a:pt x="605" y="473"/>
                  </a:cubicBezTo>
                  <a:cubicBezTo>
                    <a:pt x="731" y="393"/>
                    <a:pt x="791" y="225"/>
                    <a:pt x="681" y="103"/>
                  </a:cubicBezTo>
                  <a:cubicBezTo>
                    <a:pt x="637" y="54"/>
                    <a:pt x="572" y="31"/>
                    <a:pt x="507" y="37"/>
                  </a:cubicBezTo>
                  <a:cubicBezTo>
                    <a:pt x="476" y="40"/>
                    <a:pt x="447" y="49"/>
                    <a:pt x="420" y="64"/>
                  </a:cubicBezTo>
                  <a:cubicBezTo>
                    <a:pt x="387" y="82"/>
                    <a:pt x="379" y="111"/>
                    <a:pt x="349" y="87"/>
                  </a:cubicBezTo>
                  <a:cubicBezTo>
                    <a:pt x="242" y="0"/>
                    <a:pt x="81" y="3"/>
                    <a:pt x="27" y="151"/>
                  </a:cubicBezTo>
                  <a:cubicBezTo>
                    <a:pt x="0" y="225"/>
                    <a:pt x="21" y="300"/>
                    <a:pt x="72" y="357"/>
                  </a:cubicBezTo>
                  <a:cubicBezTo>
                    <a:pt x="104" y="393"/>
                    <a:pt x="143" y="422"/>
                    <a:pt x="181" y="451"/>
                  </a:cubicBezTo>
                  <a:cubicBezTo>
                    <a:pt x="242" y="498"/>
                    <a:pt x="277" y="550"/>
                    <a:pt x="292" y="626"/>
                  </a:cubicBezTo>
                  <a:cubicBezTo>
                    <a:pt x="293" y="631"/>
                    <a:pt x="300" y="631"/>
                    <a:pt x="300" y="625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560"/>
            <p:cNvSpPr>
              <a:spLocks/>
            </p:cNvSpPr>
            <p:nvPr/>
          </p:nvSpPr>
          <p:spPr bwMode="auto">
            <a:xfrm>
              <a:off x="7648576" y="5664201"/>
              <a:ext cx="519113" cy="512763"/>
            </a:xfrm>
            <a:custGeom>
              <a:avLst/>
              <a:gdLst>
                <a:gd name="T0" fmla="*/ 279 w 681"/>
                <a:gd name="T1" fmla="*/ 195 h 671"/>
                <a:gd name="T2" fmla="*/ 390 w 681"/>
                <a:gd name="T3" fmla="*/ 0 h 671"/>
                <a:gd name="T4" fmla="*/ 431 w 681"/>
                <a:gd name="T5" fmla="*/ 204 h 671"/>
                <a:gd name="T6" fmla="*/ 681 w 681"/>
                <a:gd name="T7" fmla="*/ 274 h 671"/>
                <a:gd name="T8" fmla="*/ 448 w 681"/>
                <a:gd name="T9" fmla="*/ 393 h 671"/>
                <a:gd name="T10" fmla="*/ 569 w 681"/>
                <a:gd name="T11" fmla="*/ 671 h 671"/>
                <a:gd name="T12" fmla="*/ 309 w 681"/>
                <a:gd name="T13" fmla="*/ 489 h 671"/>
                <a:gd name="T14" fmla="*/ 289 w 681"/>
                <a:gd name="T15" fmla="*/ 481 h 671"/>
                <a:gd name="T16" fmla="*/ 263 w 681"/>
                <a:gd name="T17" fmla="*/ 493 h 671"/>
                <a:gd name="T18" fmla="*/ 26 w 681"/>
                <a:gd name="T19" fmla="*/ 623 h 671"/>
                <a:gd name="T20" fmla="*/ 159 w 681"/>
                <a:gd name="T21" fmla="*/ 348 h 671"/>
                <a:gd name="T22" fmla="*/ 0 w 681"/>
                <a:gd name="T23" fmla="*/ 185 h 671"/>
                <a:gd name="T24" fmla="*/ 268 w 681"/>
                <a:gd name="T25" fmla="*/ 19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1" h="671">
                  <a:moveTo>
                    <a:pt x="279" y="195"/>
                  </a:moveTo>
                  <a:cubicBezTo>
                    <a:pt x="307" y="125"/>
                    <a:pt x="344" y="59"/>
                    <a:pt x="390" y="0"/>
                  </a:cubicBezTo>
                  <a:cubicBezTo>
                    <a:pt x="403" y="68"/>
                    <a:pt x="417" y="136"/>
                    <a:pt x="431" y="204"/>
                  </a:cubicBezTo>
                  <a:cubicBezTo>
                    <a:pt x="516" y="217"/>
                    <a:pt x="601" y="240"/>
                    <a:pt x="681" y="274"/>
                  </a:cubicBezTo>
                  <a:cubicBezTo>
                    <a:pt x="607" y="320"/>
                    <a:pt x="529" y="360"/>
                    <a:pt x="448" y="393"/>
                  </a:cubicBezTo>
                  <a:cubicBezTo>
                    <a:pt x="503" y="478"/>
                    <a:pt x="544" y="572"/>
                    <a:pt x="569" y="671"/>
                  </a:cubicBezTo>
                  <a:cubicBezTo>
                    <a:pt x="487" y="604"/>
                    <a:pt x="400" y="544"/>
                    <a:pt x="309" y="489"/>
                  </a:cubicBezTo>
                  <a:cubicBezTo>
                    <a:pt x="303" y="485"/>
                    <a:pt x="296" y="481"/>
                    <a:pt x="289" y="481"/>
                  </a:cubicBezTo>
                  <a:cubicBezTo>
                    <a:pt x="279" y="481"/>
                    <a:pt x="270" y="487"/>
                    <a:pt x="263" y="493"/>
                  </a:cubicBezTo>
                  <a:cubicBezTo>
                    <a:pt x="180" y="558"/>
                    <a:pt x="26" y="623"/>
                    <a:pt x="26" y="623"/>
                  </a:cubicBezTo>
                  <a:lnTo>
                    <a:pt x="159" y="348"/>
                  </a:lnTo>
                  <a:lnTo>
                    <a:pt x="0" y="185"/>
                  </a:lnTo>
                  <a:cubicBezTo>
                    <a:pt x="0" y="185"/>
                    <a:pt x="215" y="198"/>
                    <a:pt x="268" y="193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561"/>
            <p:cNvSpPr>
              <a:spLocks/>
            </p:cNvSpPr>
            <p:nvPr/>
          </p:nvSpPr>
          <p:spPr bwMode="auto">
            <a:xfrm>
              <a:off x="7618413" y="5638801"/>
              <a:ext cx="574675" cy="568325"/>
            </a:xfrm>
            <a:custGeom>
              <a:avLst/>
              <a:gdLst>
                <a:gd name="T0" fmla="*/ 338 w 756"/>
                <a:gd name="T1" fmla="*/ 238 h 747"/>
                <a:gd name="T2" fmla="*/ 449 w 756"/>
                <a:gd name="T3" fmla="*/ 51 h 747"/>
                <a:gd name="T4" fmla="*/ 404 w 756"/>
                <a:gd name="T5" fmla="*/ 38 h 747"/>
                <a:gd name="T6" fmla="*/ 441 w 756"/>
                <a:gd name="T7" fmla="*/ 242 h 747"/>
                <a:gd name="T8" fmla="*/ 466 w 756"/>
                <a:gd name="T9" fmla="*/ 268 h 747"/>
                <a:gd name="T10" fmla="*/ 709 w 756"/>
                <a:gd name="T11" fmla="*/ 335 h 747"/>
                <a:gd name="T12" fmla="*/ 704 w 756"/>
                <a:gd name="T13" fmla="*/ 286 h 747"/>
                <a:gd name="T14" fmla="*/ 478 w 756"/>
                <a:gd name="T15" fmla="*/ 400 h 747"/>
                <a:gd name="T16" fmla="*/ 465 w 756"/>
                <a:gd name="T17" fmla="*/ 445 h 747"/>
                <a:gd name="T18" fmla="*/ 582 w 756"/>
                <a:gd name="T19" fmla="*/ 716 h 747"/>
                <a:gd name="T20" fmla="*/ 628 w 756"/>
                <a:gd name="T21" fmla="*/ 683 h 747"/>
                <a:gd name="T22" fmla="*/ 436 w 756"/>
                <a:gd name="T23" fmla="*/ 543 h 747"/>
                <a:gd name="T24" fmla="*/ 300 w 756"/>
                <a:gd name="T25" fmla="*/ 493 h 747"/>
                <a:gd name="T26" fmla="*/ 151 w 756"/>
                <a:gd name="T27" fmla="*/ 585 h 747"/>
                <a:gd name="T28" fmla="*/ 57 w 756"/>
                <a:gd name="T29" fmla="*/ 633 h 747"/>
                <a:gd name="T30" fmla="*/ 91 w 756"/>
                <a:gd name="T31" fmla="*/ 669 h 747"/>
                <a:gd name="T32" fmla="*/ 225 w 756"/>
                <a:gd name="T33" fmla="*/ 395 h 747"/>
                <a:gd name="T34" fmla="*/ 222 w 756"/>
                <a:gd name="T35" fmla="*/ 367 h 747"/>
                <a:gd name="T36" fmla="*/ 59 w 756"/>
                <a:gd name="T37" fmla="*/ 198 h 747"/>
                <a:gd name="T38" fmla="*/ 35 w 756"/>
                <a:gd name="T39" fmla="*/ 249 h 747"/>
                <a:gd name="T40" fmla="*/ 312 w 756"/>
                <a:gd name="T41" fmla="*/ 261 h 747"/>
                <a:gd name="T42" fmla="*/ 305 w 756"/>
                <a:gd name="T43" fmla="*/ 196 h 747"/>
                <a:gd name="T44" fmla="*/ 45 w 756"/>
                <a:gd name="T45" fmla="*/ 192 h 747"/>
                <a:gd name="T46" fmla="*/ 22 w 756"/>
                <a:gd name="T47" fmla="*/ 243 h 747"/>
                <a:gd name="T48" fmla="*/ 181 w 756"/>
                <a:gd name="T49" fmla="*/ 405 h 747"/>
                <a:gd name="T50" fmla="*/ 173 w 756"/>
                <a:gd name="T51" fmla="*/ 372 h 747"/>
                <a:gd name="T52" fmla="*/ 42 w 756"/>
                <a:gd name="T53" fmla="*/ 647 h 747"/>
                <a:gd name="T54" fmla="*/ 76 w 756"/>
                <a:gd name="T55" fmla="*/ 683 h 747"/>
                <a:gd name="T56" fmla="*/ 266 w 756"/>
                <a:gd name="T57" fmla="*/ 590 h 747"/>
                <a:gd name="T58" fmla="*/ 320 w 756"/>
                <a:gd name="T59" fmla="*/ 553 h 747"/>
                <a:gd name="T60" fmla="*/ 419 w 756"/>
                <a:gd name="T61" fmla="*/ 604 h 747"/>
                <a:gd name="T62" fmla="*/ 591 w 756"/>
                <a:gd name="T63" fmla="*/ 728 h 747"/>
                <a:gd name="T64" fmla="*/ 637 w 756"/>
                <a:gd name="T65" fmla="*/ 695 h 747"/>
                <a:gd name="T66" fmla="*/ 512 w 756"/>
                <a:gd name="T67" fmla="*/ 411 h 747"/>
                <a:gd name="T68" fmla="*/ 499 w 756"/>
                <a:gd name="T69" fmla="*/ 455 h 747"/>
                <a:gd name="T70" fmla="*/ 737 w 756"/>
                <a:gd name="T71" fmla="*/ 332 h 747"/>
                <a:gd name="T72" fmla="*/ 733 w 756"/>
                <a:gd name="T73" fmla="*/ 283 h 747"/>
                <a:gd name="T74" fmla="*/ 475 w 756"/>
                <a:gd name="T75" fmla="*/ 210 h 747"/>
                <a:gd name="T76" fmla="*/ 500 w 756"/>
                <a:gd name="T77" fmla="*/ 236 h 747"/>
                <a:gd name="T78" fmla="*/ 455 w 756"/>
                <a:gd name="T79" fmla="*/ 32 h 747"/>
                <a:gd name="T80" fmla="*/ 410 w 756"/>
                <a:gd name="T81" fmla="*/ 19 h 747"/>
                <a:gd name="T82" fmla="*/ 300 w 756"/>
                <a:gd name="T83" fmla="*/ 221 h 747"/>
                <a:gd name="T84" fmla="*/ 338 w 756"/>
                <a:gd name="T85" fmla="*/ 238 h 747"/>
                <a:gd name="T86" fmla="*/ 338 w 756"/>
                <a:gd name="T87" fmla="*/ 23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6" h="747">
                  <a:moveTo>
                    <a:pt x="338" y="238"/>
                  </a:moveTo>
                  <a:cubicBezTo>
                    <a:pt x="372" y="173"/>
                    <a:pt x="404" y="110"/>
                    <a:pt x="449" y="51"/>
                  </a:cubicBezTo>
                  <a:cubicBezTo>
                    <a:pt x="434" y="47"/>
                    <a:pt x="419" y="42"/>
                    <a:pt x="404" y="38"/>
                  </a:cubicBezTo>
                  <a:cubicBezTo>
                    <a:pt x="416" y="106"/>
                    <a:pt x="429" y="174"/>
                    <a:pt x="441" y="242"/>
                  </a:cubicBezTo>
                  <a:cubicBezTo>
                    <a:pt x="444" y="255"/>
                    <a:pt x="452" y="266"/>
                    <a:pt x="466" y="268"/>
                  </a:cubicBezTo>
                  <a:cubicBezTo>
                    <a:pt x="549" y="283"/>
                    <a:pt x="630" y="304"/>
                    <a:pt x="709" y="335"/>
                  </a:cubicBezTo>
                  <a:cubicBezTo>
                    <a:pt x="707" y="319"/>
                    <a:pt x="706" y="302"/>
                    <a:pt x="704" y="286"/>
                  </a:cubicBezTo>
                  <a:cubicBezTo>
                    <a:pt x="632" y="330"/>
                    <a:pt x="557" y="369"/>
                    <a:pt x="478" y="400"/>
                  </a:cubicBezTo>
                  <a:cubicBezTo>
                    <a:pt x="459" y="408"/>
                    <a:pt x="455" y="429"/>
                    <a:pt x="465" y="445"/>
                  </a:cubicBezTo>
                  <a:cubicBezTo>
                    <a:pt x="516" y="531"/>
                    <a:pt x="556" y="620"/>
                    <a:pt x="582" y="716"/>
                  </a:cubicBezTo>
                  <a:cubicBezTo>
                    <a:pt x="597" y="705"/>
                    <a:pt x="613" y="694"/>
                    <a:pt x="628" y="683"/>
                  </a:cubicBezTo>
                  <a:cubicBezTo>
                    <a:pt x="566" y="633"/>
                    <a:pt x="502" y="586"/>
                    <a:pt x="436" y="543"/>
                  </a:cubicBezTo>
                  <a:cubicBezTo>
                    <a:pt x="397" y="517"/>
                    <a:pt x="349" y="472"/>
                    <a:pt x="300" y="493"/>
                  </a:cubicBezTo>
                  <a:cubicBezTo>
                    <a:pt x="249" y="516"/>
                    <a:pt x="202" y="559"/>
                    <a:pt x="151" y="585"/>
                  </a:cubicBezTo>
                  <a:cubicBezTo>
                    <a:pt x="120" y="602"/>
                    <a:pt x="89" y="618"/>
                    <a:pt x="57" y="633"/>
                  </a:cubicBezTo>
                  <a:cubicBezTo>
                    <a:pt x="68" y="645"/>
                    <a:pt x="80" y="657"/>
                    <a:pt x="91" y="669"/>
                  </a:cubicBezTo>
                  <a:cubicBezTo>
                    <a:pt x="134" y="577"/>
                    <a:pt x="179" y="486"/>
                    <a:pt x="225" y="395"/>
                  </a:cubicBezTo>
                  <a:cubicBezTo>
                    <a:pt x="229" y="387"/>
                    <a:pt x="228" y="374"/>
                    <a:pt x="222" y="367"/>
                  </a:cubicBezTo>
                  <a:cubicBezTo>
                    <a:pt x="168" y="310"/>
                    <a:pt x="113" y="255"/>
                    <a:pt x="59" y="198"/>
                  </a:cubicBezTo>
                  <a:cubicBezTo>
                    <a:pt x="51" y="215"/>
                    <a:pt x="43" y="232"/>
                    <a:pt x="35" y="249"/>
                  </a:cubicBezTo>
                  <a:cubicBezTo>
                    <a:pt x="127" y="255"/>
                    <a:pt x="220" y="263"/>
                    <a:pt x="312" y="261"/>
                  </a:cubicBezTo>
                  <a:cubicBezTo>
                    <a:pt x="353" y="260"/>
                    <a:pt x="347" y="191"/>
                    <a:pt x="305" y="196"/>
                  </a:cubicBezTo>
                  <a:cubicBezTo>
                    <a:pt x="220" y="206"/>
                    <a:pt x="130" y="196"/>
                    <a:pt x="45" y="192"/>
                  </a:cubicBezTo>
                  <a:cubicBezTo>
                    <a:pt x="15" y="190"/>
                    <a:pt x="0" y="222"/>
                    <a:pt x="22" y="243"/>
                  </a:cubicBezTo>
                  <a:cubicBezTo>
                    <a:pt x="75" y="297"/>
                    <a:pt x="127" y="352"/>
                    <a:pt x="181" y="405"/>
                  </a:cubicBezTo>
                  <a:cubicBezTo>
                    <a:pt x="178" y="394"/>
                    <a:pt x="176" y="383"/>
                    <a:pt x="173" y="372"/>
                  </a:cubicBezTo>
                  <a:cubicBezTo>
                    <a:pt x="131" y="464"/>
                    <a:pt x="88" y="556"/>
                    <a:pt x="42" y="647"/>
                  </a:cubicBezTo>
                  <a:cubicBezTo>
                    <a:pt x="31" y="668"/>
                    <a:pt x="55" y="692"/>
                    <a:pt x="76" y="683"/>
                  </a:cubicBezTo>
                  <a:cubicBezTo>
                    <a:pt x="142" y="657"/>
                    <a:pt x="206" y="627"/>
                    <a:pt x="266" y="590"/>
                  </a:cubicBezTo>
                  <a:cubicBezTo>
                    <a:pt x="280" y="581"/>
                    <a:pt x="305" y="556"/>
                    <a:pt x="320" y="553"/>
                  </a:cubicBezTo>
                  <a:cubicBezTo>
                    <a:pt x="353" y="546"/>
                    <a:pt x="393" y="587"/>
                    <a:pt x="419" y="604"/>
                  </a:cubicBezTo>
                  <a:cubicBezTo>
                    <a:pt x="478" y="643"/>
                    <a:pt x="535" y="685"/>
                    <a:pt x="591" y="728"/>
                  </a:cubicBezTo>
                  <a:cubicBezTo>
                    <a:pt x="615" y="747"/>
                    <a:pt x="644" y="722"/>
                    <a:pt x="637" y="695"/>
                  </a:cubicBezTo>
                  <a:cubicBezTo>
                    <a:pt x="609" y="594"/>
                    <a:pt x="569" y="499"/>
                    <a:pt x="512" y="411"/>
                  </a:cubicBezTo>
                  <a:cubicBezTo>
                    <a:pt x="508" y="426"/>
                    <a:pt x="503" y="440"/>
                    <a:pt x="499" y="455"/>
                  </a:cubicBezTo>
                  <a:cubicBezTo>
                    <a:pt x="581" y="419"/>
                    <a:pt x="661" y="379"/>
                    <a:pt x="737" y="332"/>
                  </a:cubicBezTo>
                  <a:cubicBezTo>
                    <a:pt x="756" y="321"/>
                    <a:pt x="752" y="291"/>
                    <a:pt x="733" y="283"/>
                  </a:cubicBezTo>
                  <a:cubicBezTo>
                    <a:pt x="649" y="248"/>
                    <a:pt x="565" y="223"/>
                    <a:pt x="475" y="210"/>
                  </a:cubicBezTo>
                  <a:cubicBezTo>
                    <a:pt x="483" y="219"/>
                    <a:pt x="492" y="227"/>
                    <a:pt x="500" y="236"/>
                  </a:cubicBezTo>
                  <a:cubicBezTo>
                    <a:pt x="485" y="168"/>
                    <a:pt x="471" y="100"/>
                    <a:pt x="455" y="32"/>
                  </a:cubicBezTo>
                  <a:cubicBezTo>
                    <a:pt x="450" y="13"/>
                    <a:pt x="424" y="0"/>
                    <a:pt x="410" y="19"/>
                  </a:cubicBezTo>
                  <a:cubicBezTo>
                    <a:pt x="365" y="81"/>
                    <a:pt x="324" y="147"/>
                    <a:pt x="300" y="221"/>
                  </a:cubicBezTo>
                  <a:cubicBezTo>
                    <a:pt x="291" y="246"/>
                    <a:pt x="326" y="263"/>
                    <a:pt x="338" y="238"/>
                  </a:cubicBezTo>
                  <a:lnTo>
                    <a:pt x="338" y="238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562"/>
            <p:cNvSpPr>
              <a:spLocks/>
            </p:cNvSpPr>
            <p:nvPr/>
          </p:nvSpPr>
          <p:spPr bwMode="auto">
            <a:xfrm>
              <a:off x="6742113" y="5508626"/>
              <a:ext cx="407988" cy="403225"/>
            </a:xfrm>
            <a:custGeom>
              <a:avLst/>
              <a:gdLst>
                <a:gd name="T0" fmla="*/ 220 w 536"/>
                <a:gd name="T1" fmla="*/ 154 h 529"/>
                <a:gd name="T2" fmla="*/ 307 w 536"/>
                <a:gd name="T3" fmla="*/ 0 h 529"/>
                <a:gd name="T4" fmla="*/ 339 w 536"/>
                <a:gd name="T5" fmla="*/ 161 h 529"/>
                <a:gd name="T6" fmla="*/ 536 w 536"/>
                <a:gd name="T7" fmla="*/ 216 h 529"/>
                <a:gd name="T8" fmla="*/ 353 w 536"/>
                <a:gd name="T9" fmla="*/ 310 h 529"/>
                <a:gd name="T10" fmla="*/ 449 w 536"/>
                <a:gd name="T11" fmla="*/ 529 h 529"/>
                <a:gd name="T12" fmla="*/ 243 w 536"/>
                <a:gd name="T13" fmla="*/ 386 h 529"/>
                <a:gd name="T14" fmla="*/ 227 w 536"/>
                <a:gd name="T15" fmla="*/ 380 h 529"/>
                <a:gd name="T16" fmla="*/ 207 w 536"/>
                <a:gd name="T17" fmla="*/ 389 h 529"/>
                <a:gd name="T18" fmla="*/ 20 w 536"/>
                <a:gd name="T19" fmla="*/ 492 h 529"/>
                <a:gd name="T20" fmla="*/ 125 w 536"/>
                <a:gd name="T21" fmla="*/ 275 h 529"/>
                <a:gd name="T22" fmla="*/ 0 w 536"/>
                <a:gd name="T23" fmla="*/ 146 h 529"/>
                <a:gd name="T24" fmla="*/ 211 w 536"/>
                <a:gd name="T25" fmla="*/ 15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6" h="529">
                  <a:moveTo>
                    <a:pt x="220" y="154"/>
                  </a:moveTo>
                  <a:cubicBezTo>
                    <a:pt x="241" y="99"/>
                    <a:pt x="271" y="47"/>
                    <a:pt x="307" y="0"/>
                  </a:cubicBezTo>
                  <a:cubicBezTo>
                    <a:pt x="318" y="54"/>
                    <a:pt x="328" y="108"/>
                    <a:pt x="339" y="161"/>
                  </a:cubicBezTo>
                  <a:cubicBezTo>
                    <a:pt x="407" y="171"/>
                    <a:pt x="473" y="190"/>
                    <a:pt x="536" y="216"/>
                  </a:cubicBezTo>
                  <a:cubicBezTo>
                    <a:pt x="478" y="253"/>
                    <a:pt x="417" y="284"/>
                    <a:pt x="353" y="310"/>
                  </a:cubicBezTo>
                  <a:cubicBezTo>
                    <a:pt x="396" y="377"/>
                    <a:pt x="429" y="452"/>
                    <a:pt x="449" y="529"/>
                  </a:cubicBezTo>
                  <a:cubicBezTo>
                    <a:pt x="383" y="477"/>
                    <a:pt x="315" y="429"/>
                    <a:pt x="243" y="386"/>
                  </a:cubicBezTo>
                  <a:cubicBezTo>
                    <a:pt x="238" y="383"/>
                    <a:pt x="233" y="380"/>
                    <a:pt x="227" y="380"/>
                  </a:cubicBezTo>
                  <a:cubicBezTo>
                    <a:pt x="219" y="379"/>
                    <a:pt x="213" y="384"/>
                    <a:pt x="207" y="389"/>
                  </a:cubicBezTo>
                  <a:cubicBezTo>
                    <a:pt x="142" y="440"/>
                    <a:pt x="20" y="492"/>
                    <a:pt x="20" y="492"/>
                  </a:cubicBezTo>
                  <a:lnTo>
                    <a:pt x="125" y="275"/>
                  </a:lnTo>
                  <a:lnTo>
                    <a:pt x="0" y="146"/>
                  </a:lnTo>
                  <a:cubicBezTo>
                    <a:pt x="0" y="146"/>
                    <a:pt x="169" y="157"/>
                    <a:pt x="211" y="153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563"/>
            <p:cNvSpPr>
              <a:spLocks/>
            </p:cNvSpPr>
            <p:nvPr/>
          </p:nvSpPr>
          <p:spPr bwMode="auto">
            <a:xfrm>
              <a:off x="6711951" y="5481638"/>
              <a:ext cx="466725" cy="463550"/>
            </a:xfrm>
            <a:custGeom>
              <a:avLst/>
              <a:gdLst>
                <a:gd name="T0" fmla="*/ 279 w 612"/>
                <a:gd name="T1" fmla="*/ 198 h 607"/>
                <a:gd name="T2" fmla="*/ 366 w 612"/>
                <a:gd name="T3" fmla="*/ 52 h 607"/>
                <a:gd name="T4" fmla="*/ 322 w 612"/>
                <a:gd name="T5" fmla="*/ 39 h 607"/>
                <a:gd name="T6" fmla="*/ 350 w 612"/>
                <a:gd name="T7" fmla="*/ 200 h 607"/>
                <a:gd name="T8" fmla="*/ 374 w 612"/>
                <a:gd name="T9" fmla="*/ 226 h 607"/>
                <a:gd name="T10" fmla="*/ 565 w 612"/>
                <a:gd name="T11" fmla="*/ 278 h 607"/>
                <a:gd name="T12" fmla="*/ 560 w 612"/>
                <a:gd name="T13" fmla="*/ 229 h 607"/>
                <a:gd name="T14" fmla="*/ 383 w 612"/>
                <a:gd name="T15" fmla="*/ 319 h 607"/>
                <a:gd name="T16" fmla="*/ 369 w 612"/>
                <a:gd name="T17" fmla="*/ 363 h 607"/>
                <a:gd name="T18" fmla="*/ 461 w 612"/>
                <a:gd name="T19" fmla="*/ 576 h 607"/>
                <a:gd name="T20" fmla="*/ 507 w 612"/>
                <a:gd name="T21" fmla="*/ 543 h 607"/>
                <a:gd name="T22" fmla="*/ 345 w 612"/>
                <a:gd name="T23" fmla="*/ 425 h 607"/>
                <a:gd name="T24" fmla="*/ 245 w 612"/>
                <a:gd name="T25" fmla="*/ 390 h 607"/>
                <a:gd name="T26" fmla="*/ 126 w 612"/>
                <a:gd name="T27" fmla="*/ 464 h 607"/>
                <a:gd name="T28" fmla="*/ 50 w 612"/>
                <a:gd name="T29" fmla="*/ 502 h 607"/>
                <a:gd name="T30" fmla="*/ 85 w 612"/>
                <a:gd name="T31" fmla="*/ 539 h 607"/>
                <a:gd name="T32" fmla="*/ 191 w 612"/>
                <a:gd name="T33" fmla="*/ 323 h 607"/>
                <a:gd name="T34" fmla="*/ 188 w 612"/>
                <a:gd name="T35" fmla="*/ 295 h 607"/>
                <a:gd name="T36" fmla="*/ 58 w 612"/>
                <a:gd name="T37" fmla="*/ 160 h 607"/>
                <a:gd name="T38" fmla="*/ 35 w 612"/>
                <a:gd name="T39" fmla="*/ 211 h 607"/>
                <a:gd name="T40" fmla="*/ 255 w 612"/>
                <a:gd name="T41" fmla="*/ 221 h 607"/>
                <a:gd name="T42" fmla="*/ 248 w 612"/>
                <a:gd name="T43" fmla="*/ 156 h 607"/>
                <a:gd name="T44" fmla="*/ 44 w 612"/>
                <a:gd name="T45" fmla="*/ 154 h 607"/>
                <a:gd name="T46" fmla="*/ 21 w 612"/>
                <a:gd name="T47" fmla="*/ 205 h 607"/>
                <a:gd name="T48" fmla="*/ 147 w 612"/>
                <a:gd name="T49" fmla="*/ 333 h 607"/>
                <a:gd name="T50" fmla="*/ 139 w 612"/>
                <a:gd name="T51" fmla="*/ 299 h 607"/>
                <a:gd name="T52" fmla="*/ 36 w 612"/>
                <a:gd name="T53" fmla="*/ 516 h 607"/>
                <a:gd name="T54" fmla="*/ 70 w 612"/>
                <a:gd name="T55" fmla="*/ 553 h 607"/>
                <a:gd name="T56" fmla="*/ 220 w 612"/>
                <a:gd name="T57" fmla="*/ 480 h 607"/>
                <a:gd name="T58" fmla="*/ 264 w 612"/>
                <a:gd name="T59" fmla="*/ 450 h 607"/>
                <a:gd name="T60" fmla="*/ 327 w 612"/>
                <a:gd name="T61" fmla="*/ 485 h 607"/>
                <a:gd name="T62" fmla="*/ 470 w 612"/>
                <a:gd name="T63" fmla="*/ 588 h 607"/>
                <a:gd name="T64" fmla="*/ 516 w 612"/>
                <a:gd name="T65" fmla="*/ 555 h 607"/>
                <a:gd name="T66" fmla="*/ 417 w 612"/>
                <a:gd name="T67" fmla="*/ 329 h 607"/>
                <a:gd name="T68" fmla="*/ 404 w 612"/>
                <a:gd name="T69" fmla="*/ 373 h 607"/>
                <a:gd name="T70" fmla="*/ 593 w 612"/>
                <a:gd name="T71" fmla="*/ 276 h 607"/>
                <a:gd name="T72" fmla="*/ 588 w 612"/>
                <a:gd name="T73" fmla="*/ 226 h 607"/>
                <a:gd name="T74" fmla="*/ 384 w 612"/>
                <a:gd name="T75" fmla="*/ 168 h 607"/>
                <a:gd name="T76" fmla="*/ 408 w 612"/>
                <a:gd name="T77" fmla="*/ 194 h 607"/>
                <a:gd name="T78" fmla="*/ 372 w 612"/>
                <a:gd name="T79" fmla="*/ 34 h 607"/>
                <a:gd name="T80" fmla="*/ 327 w 612"/>
                <a:gd name="T81" fmla="*/ 20 h 607"/>
                <a:gd name="T82" fmla="*/ 240 w 612"/>
                <a:gd name="T83" fmla="*/ 181 h 607"/>
                <a:gd name="T84" fmla="*/ 279 w 612"/>
                <a:gd name="T85" fmla="*/ 198 h 607"/>
                <a:gd name="T86" fmla="*/ 279 w 612"/>
                <a:gd name="T87" fmla="*/ 19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2" h="607">
                  <a:moveTo>
                    <a:pt x="279" y="198"/>
                  </a:moveTo>
                  <a:cubicBezTo>
                    <a:pt x="305" y="147"/>
                    <a:pt x="331" y="98"/>
                    <a:pt x="366" y="52"/>
                  </a:cubicBezTo>
                  <a:cubicBezTo>
                    <a:pt x="351" y="48"/>
                    <a:pt x="337" y="43"/>
                    <a:pt x="322" y="39"/>
                  </a:cubicBezTo>
                  <a:cubicBezTo>
                    <a:pt x="330" y="93"/>
                    <a:pt x="340" y="147"/>
                    <a:pt x="350" y="200"/>
                  </a:cubicBezTo>
                  <a:cubicBezTo>
                    <a:pt x="352" y="214"/>
                    <a:pt x="361" y="224"/>
                    <a:pt x="374" y="226"/>
                  </a:cubicBezTo>
                  <a:cubicBezTo>
                    <a:pt x="440" y="238"/>
                    <a:pt x="503" y="254"/>
                    <a:pt x="565" y="278"/>
                  </a:cubicBezTo>
                  <a:cubicBezTo>
                    <a:pt x="563" y="262"/>
                    <a:pt x="561" y="246"/>
                    <a:pt x="560" y="229"/>
                  </a:cubicBezTo>
                  <a:cubicBezTo>
                    <a:pt x="503" y="264"/>
                    <a:pt x="445" y="294"/>
                    <a:pt x="383" y="319"/>
                  </a:cubicBezTo>
                  <a:cubicBezTo>
                    <a:pt x="364" y="326"/>
                    <a:pt x="360" y="347"/>
                    <a:pt x="369" y="363"/>
                  </a:cubicBezTo>
                  <a:cubicBezTo>
                    <a:pt x="409" y="431"/>
                    <a:pt x="441" y="500"/>
                    <a:pt x="461" y="576"/>
                  </a:cubicBezTo>
                  <a:cubicBezTo>
                    <a:pt x="477" y="565"/>
                    <a:pt x="492" y="554"/>
                    <a:pt x="507" y="543"/>
                  </a:cubicBezTo>
                  <a:cubicBezTo>
                    <a:pt x="455" y="501"/>
                    <a:pt x="401" y="461"/>
                    <a:pt x="345" y="425"/>
                  </a:cubicBezTo>
                  <a:cubicBezTo>
                    <a:pt x="314" y="405"/>
                    <a:pt x="283" y="377"/>
                    <a:pt x="245" y="390"/>
                  </a:cubicBezTo>
                  <a:cubicBezTo>
                    <a:pt x="205" y="404"/>
                    <a:pt x="165" y="444"/>
                    <a:pt x="126" y="464"/>
                  </a:cubicBezTo>
                  <a:cubicBezTo>
                    <a:pt x="101" y="477"/>
                    <a:pt x="76" y="491"/>
                    <a:pt x="50" y="502"/>
                  </a:cubicBezTo>
                  <a:cubicBezTo>
                    <a:pt x="62" y="514"/>
                    <a:pt x="74" y="527"/>
                    <a:pt x="85" y="539"/>
                  </a:cubicBezTo>
                  <a:cubicBezTo>
                    <a:pt x="118" y="466"/>
                    <a:pt x="154" y="394"/>
                    <a:pt x="191" y="323"/>
                  </a:cubicBezTo>
                  <a:cubicBezTo>
                    <a:pt x="195" y="315"/>
                    <a:pt x="194" y="301"/>
                    <a:pt x="188" y="295"/>
                  </a:cubicBezTo>
                  <a:cubicBezTo>
                    <a:pt x="145" y="249"/>
                    <a:pt x="101" y="205"/>
                    <a:pt x="58" y="160"/>
                  </a:cubicBezTo>
                  <a:cubicBezTo>
                    <a:pt x="50" y="177"/>
                    <a:pt x="43" y="194"/>
                    <a:pt x="35" y="211"/>
                  </a:cubicBezTo>
                  <a:cubicBezTo>
                    <a:pt x="108" y="216"/>
                    <a:pt x="181" y="221"/>
                    <a:pt x="255" y="221"/>
                  </a:cubicBezTo>
                  <a:cubicBezTo>
                    <a:pt x="296" y="221"/>
                    <a:pt x="290" y="151"/>
                    <a:pt x="248" y="156"/>
                  </a:cubicBezTo>
                  <a:cubicBezTo>
                    <a:pt x="181" y="165"/>
                    <a:pt x="111" y="157"/>
                    <a:pt x="44" y="154"/>
                  </a:cubicBezTo>
                  <a:cubicBezTo>
                    <a:pt x="15" y="152"/>
                    <a:pt x="0" y="184"/>
                    <a:pt x="21" y="205"/>
                  </a:cubicBezTo>
                  <a:cubicBezTo>
                    <a:pt x="63" y="247"/>
                    <a:pt x="104" y="291"/>
                    <a:pt x="147" y="333"/>
                  </a:cubicBezTo>
                  <a:cubicBezTo>
                    <a:pt x="144" y="322"/>
                    <a:pt x="142" y="310"/>
                    <a:pt x="139" y="299"/>
                  </a:cubicBezTo>
                  <a:cubicBezTo>
                    <a:pt x="106" y="372"/>
                    <a:pt x="72" y="445"/>
                    <a:pt x="36" y="516"/>
                  </a:cubicBezTo>
                  <a:cubicBezTo>
                    <a:pt x="25" y="538"/>
                    <a:pt x="49" y="562"/>
                    <a:pt x="70" y="553"/>
                  </a:cubicBezTo>
                  <a:cubicBezTo>
                    <a:pt x="122" y="532"/>
                    <a:pt x="173" y="509"/>
                    <a:pt x="220" y="480"/>
                  </a:cubicBezTo>
                  <a:cubicBezTo>
                    <a:pt x="228" y="475"/>
                    <a:pt x="255" y="451"/>
                    <a:pt x="264" y="450"/>
                  </a:cubicBezTo>
                  <a:cubicBezTo>
                    <a:pt x="283" y="447"/>
                    <a:pt x="310" y="474"/>
                    <a:pt x="327" y="485"/>
                  </a:cubicBezTo>
                  <a:cubicBezTo>
                    <a:pt x="377" y="517"/>
                    <a:pt x="424" y="552"/>
                    <a:pt x="470" y="588"/>
                  </a:cubicBezTo>
                  <a:cubicBezTo>
                    <a:pt x="494" y="607"/>
                    <a:pt x="524" y="582"/>
                    <a:pt x="516" y="555"/>
                  </a:cubicBezTo>
                  <a:cubicBezTo>
                    <a:pt x="493" y="475"/>
                    <a:pt x="462" y="399"/>
                    <a:pt x="417" y="329"/>
                  </a:cubicBezTo>
                  <a:cubicBezTo>
                    <a:pt x="413" y="344"/>
                    <a:pt x="408" y="359"/>
                    <a:pt x="404" y="373"/>
                  </a:cubicBezTo>
                  <a:cubicBezTo>
                    <a:pt x="469" y="345"/>
                    <a:pt x="532" y="313"/>
                    <a:pt x="593" y="276"/>
                  </a:cubicBezTo>
                  <a:cubicBezTo>
                    <a:pt x="612" y="264"/>
                    <a:pt x="607" y="234"/>
                    <a:pt x="588" y="226"/>
                  </a:cubicBezTo>
                  <a:cubicBezTo>
                    <a:pt x="522" y="198"/>
                    <a:pt x="455" y="178"/>
                    <a:pt x="384" y="168"/>
                  </a:cubicBezTo>
                  <a:cubicBezTo>
                    <a:pt x="392" y="177"/>
                    <a:pt x="400" y="185"/>
                    <a:pt x="408" y="194"/>
                  </a:cubicBezTo>
                  <a:cubicBezTo>
                    <a:pt x="396" y="141"/>
                    <a:pt x="385" y="87"/>
                    <a:pt x="372" y="34"/>
                  </a:cubicBezTo>
                  <a:cubicBezTo>
                    <a:pt x="368" y="14"/>
                    <a:pt x="341" y="0"/>
                    <a:pt x="327" y="20"/>
                  </a:cubicBezTo>
                  <a:cubicBezTo>
                    <a:pt x="291" y="70"/>
                    <a:pt x="260" y="122"/>
                    <a:pt x="240" y="181"/>
                  </a:cubicBezTo>
                  <a:cubicBezTo>
                    <a:pt x="232" y="206"/>
                    <a:pt x="266" y="223"/>
                    <a:pt x="279" y="198"/>
                  </a:cubicBezTo>
                  <a:lnTo>
                    <a:pt x="279" y="198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564"/>
            <p:cNvSpPr>
              <a:spLocks/>
            </p:cNvSpPr>
            <p:nvPr/>
          </p:nvSpPr>
          <p:spPr bwMode="auto">
            <a:xfrm>
              <a:off x="7518401" y="5472113"/>
              <a:ext cx="66675" cy="39688"/>
            </a:xfrm>
            <a:custGeom>
              <a:avLst/>
              <a:gdLst>
                <a:gd name="T0" fmla="*/ 32 w 88"/>
                <a:gd name="T1" fmla="*/ 48 h 51"/>
                <a:gd name="T2" fmla="*/ 58 w 88"/>
                <a:gd name="T3" fmla="*/ 47 h 51"/>
                <a:gd name="T4" fmla="*/ 69 w 88"/>
                <a:gd name="T5" fmla="*/ 9 h 51"/>
                <a:gd name="T6" fmla="*/ 17 w 88"/>
                <a:gd name="T7" fmla="*/ 8 h 51"/>
                <a:gd name="T8" fmla="*/ 5 w 88"/>
                <a:gd name="T9" fmla="*/ 36 h 51"/>
                <a:gd name="T10" fmla="*/ 32 w 88"/>
                <a:gd name="T11" fmla="*/ 48 h 51"/>
                <a:gd name="T12" fmla="*/ 32 w 88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1">
                  <a:moveTo>
                    <a:pt x="32" y="48"/>
                  </a:moveTo>
                  <a:cubicBezTo>
                    <a:pt x="40" y="46"/>
                    <a:pt x="51" y="46"/>
                    <a:pt x="58" y="47"/>
                  </a:cubicBezTo>
                  <a:cubicBezTo>
                    <a:pt x="81" y="49"/>
                    <a:pt x="88" y="20"/>
                    <a:pt x="69" y="9"/>
                  </a:cubicBezTo>
                  <a:cubicBezTo>
                    <a:pt x="53" y="0"/>
                    <a:pt x="33" y="0"/>
                    <a:pt x="17" y="8"/>
                  </a:cubicBezTo>
                  <a:cubicBezTo>
                    <a:pt x="6" y="13"/>
                    <a:pt x="0" y="24"/>
                    <a:pt x="5" y="36"/>
                  </a:cubicBezTo>
                  <a:cubicBezTo>
                    <a:pt x="9" y="47"/>
                    <a:pt x="21" y="51"/>
                    <a:pt x="32" y="48"/>
                  </a:cubicBezTo>
                  <a:lnTo>
                    <a:pt x="3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565"/>
            <p:cNvSpPr>
              <a:spLocks/>
            </p:cNvSpPr>
            <p:nvPr/>
          </p:nvSpPr>
          <p:spPr bwMode="auto">
            <a:xfrm>
              <a:off x="7602538" y="5500688"/>
              <a:ext cx="68263" cy="76200"/>
            </a:xfrm>
            <a:custGeom>
              <a:avLst/>
              <a:gdLst>
                <a:gd name="T0" fmla="*/ 10 w 89"/>
                <a:gd name="T1" fmla="*/ 26 h 99"/>
                <a:gd name="T2" fmla="*/ 40 w 89"/>
                <a:gd name="T3" fmla="*/ 55 h 99"/>
                <a:gd name="T4" fmla="*/ 57 w 89"/>
                <a:gd name="T5" fmla="*/ 94 h 99"/>
                <a:gd name="T6" fmla="*/ 75 w 89"/>
                <a:gd name="T7" fmla="*/ 92 h 99"/>
                <a:gd name="T8" fmla="*/ 67 w 89"/>
                <a:gd name="T9" fmla="*/ 36 h 99"/>
                <a:gd name="T10" fmla="*/ 21 w 89"/>
                <a:gd name="T11" fmla="*/ 2 h 99"/>
                <a:gd name="T12" fmla="*/ 10 w 89"/>
                <a:gd name="T13" fmla="*/ 26 h 99"/>
                <a:gd name="T14" fmla="*/ 10 w 89"/>
                <a:gd name="T15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99">
                  <a:moveTo>
                    <a:pt x="10" y="26"/>
                  </a:moveTo>
                  <a:cubicBezTo>
                    <a:pt x="22" y="34"/>
                    <a:pt x="33" y="43"/>
                    <a:pt x="40" y="55"/>
                  </a:cubicBezTo>
                  <a:cubicBezTo>
                    <a:pt x="47" y="67"/>
                    <a:pt x="46" y="85"/>
                    <a:pt x="57" y="94"/>
                  </a:cubicBezTo>
                  <a:cubicBezTo>
                    <a:pt x="63" y="99"/>
                    <a:pt x="70" y="97"/>
                    <a:pt x="75" y="92"/>
                  </a:cubicBezTo>
                  <a:cubicBezTo>
                    <a:pt x="89" y="78"/>
                    <a:pt x="76" y="50"/>
                    <a:pt x="67" y="36"/>
                  </a:cubicBezTo>
                  <a:cubicBezTo>
                    <a:pt x="57" y="19"/>
                    <a:pt x="40" y="6"/>
                    <a:pt x="21" y="2"/>
                  </a:cubicBezTo>
                  <a:cubicBezTo>
                    <a:pt x="8" y="0"/>
                    <a:pt x="0" y="18"/>
                    <a:pt x="10" y="26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566"/>
            <p:cNvSpPr>
              <a:spLocks/>
            </p:cNvSpPr>
            <p:nvPr/>
          </p:nvSpPr>
          <p:spPr bwMode="auto">
            <a:xfrm>
              <a:off x="7018338" y="5635626"/>
              <a:ext cx="92075" cy="41275"/>
            </a:xfrm>
            <a:custGeom>
              <a:avLst/>
              <a:gdLst>
                <a:gd name="T0" fmla="*/ 11 w 120"/>
                <a:gd name="T1" fmla="*/ 28 h 55"/>
                <a:gd name="T2" fmla="*/ 55 w 120"/>
                <a:gd name="T3" fmla="*/ 45 h 55"/>
                <a:gd name="T4" fmla="*/ 103 w 120"/>
                <a:gd name="T5" fmla="*/ 51 h 55"/>
                <a:gd name="T6" fmla="*/ 111 w 120"/>
                <a:gd name="T7" fmla="*/ 27 h 55"/>
                <a:gd name="T8" fmla="*/ 68 w 120"/>
                <a:gd name="T9" fmla="*/ 9 h 55"/>
                <a:gd name="T10" fmla="*/ 19 w 120"/>
                <a:gd name="T11" fmla="*/ 1 h 55"/>
                <a:gd name="T12" fmla="*/ 11 w 120"/>
                <a:gd name="T13" fmla="*/ 28 h 55"/>
                <a:gd name="T14" fmla="*/ 11 w 120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55">
                  <a:moveTo>
                    <a:pt x="11" y="28"/>
                  </a:moveTo>
                  <a:cubicBezTo>
                    <a:pt x="24" y="37"/>
                    <a:pt x="40" y="40"/>
                    <a:pt x="55" y="45"/>
                  </a:cubicBezTo>
                  <a:cubicBezTo>
                    <a:pt x="70" y="49"/>
                    <a:pt x="87" y="55"/>
                    <a:pt x="103" y="51"/>
                  </a:cubicBezTo>
                  <a:cubicBezTo>
                    <a:pt x="115" y="48"/>
                    <a:pt x="120" y="35"/>
                    <a:pt x="111" y="27"/>
                  </a:cubicBezTo>
                  <a:cubicBezTo>
                    <a:pt x="99" y="16"/>
                    <a:pt x="83" y="13"/>
                    <a:pt x="68" y="9"/>
                  </a:cubicBezTo>
                  <a:cubicBezTo>
                    <a:pt x="52" y="5"/>
                    <a:pt x="36" y="0"/>
                    <a:pt x="19" y="1"/>
                  </a:cubicBezTo>
                  <a:cubicBezTo>
                    <a:pt x="7" y="2"/>
                    <a:pt x="0" y="20"/>
                    <a:pt x="11" y="28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567"/>
            <p:cNvSpPr>
              <a:spLocks/>
            </p:cNvSpPr>
            <p:nvPr/>
          </p:nvSpPr>
          <p:spPr bwMode="auto">
            <a:xfrm>
              <a:off x="8018463" y="5838826"/>
              <a:ext cx="84138" cy="36513"/>
            </a:xfrm>
            <a:custGeom>
              <a:avLst/>
              <a:gdLst>
                <a:gd name="T0" fmla="*/ 18 w 110"/>
                <a:gd name="T1" fmla="*/ 33 h 47"/>
                <a:gd name="T2" fmla="*/ 100 w 110"/>
                <a:gd name="T3" fmla="*/ 40 h 47"/>
                <a:gd name="T4" fmla="*/ 103 w 110"/>
                <a:gd name="T5" fmla="*/ 22 h 47"/>
                <a:gd name="T6" fmla="*/ 23 w 110"/>
                <a:gd name="T7" fmla="*/ 3 h 47"/>
                <a:gd name="T8" fmla="*/ 18 w 110"/>
                <a:gd name="T9" fmla="*/ 33 h 47"/>
                <a:gd name="T10" fmla="*/ 18 w 110"/>
                <a:gd name="T1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47">
                  <a:moveTo>
                    <a:pt x="18" y="33"/>
                  </a:moveTo>
                  <a:cubicBezTo>
                    <a:pt x="44" y="36"/>
                    <a:pt x="75" y="47"/>
                    <a:pt x="100" y="40"/>
                  </a:cubicBezTo>
                  <a:cubicBezTo>
                    <a:pt x="108" y="38"/>
                    <a:pt x="110" y="26"/>
                    <a:pt x="103" y="22"/>
                  </a:cubicBezTo>
                  <a:cubicBezTo>
                    <a:pt x="82" y="8"/>
                    <a:pt x="48" y="8"/>
                    <a:pt x="23" y="3"/>
                  </a:cubicBezTo>
                  <a:cubicBezTo>
                    <a:pt x="4" y="0"/>
                    <a:pt x="0" y="30"/>
                    <a:pt x="18" y="33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568"/>
            <p:cNvSpPr>
              <a:spLocks/>
            </p:cNvSpPr>
            <p:nvPr/>
          </p:nvSpPr>
          <p:spPr bwMode="auto">
            <a:xfrm>
              <a:off x="7929563" y="5694363"/>
              <a:ext cx="30163" cy="69850"/>
            </a:xfrm>
            <a:custGeom>
              <a:avLst/>
              <a:gdLst>
                <a:gd name="T0" fmla="*/ 2 w 40"/>
                <a:gd name="T1" fmla="*/ 14 h 91"/>
                <a:gd name="T2" fmla="*/ 5 w 40"/>
                <a:gd name="T3" fmla="*/ 51 h 91"/>
                <a:gd name="T4" fmla="*/ 8 w 40"/>
                <a:gd name="T5" fmla="*/ 85 h 91"/>
                <a:gd name="T6" fmla="*/ 22 w 40"/>
                <a:gd name="T7" fmla="*/ 87 h 91"/>
                <a:gd name="T8" fmla="*/ 18 w 40"/>
                <a:gd name="T9" fmla="*/ 8 h 91"/>
                <a:gd name="T10" fmla="*/ 2 w 40"/>
                <a:gd name="T11" fmla="*/ 14 h 91"/>
                <a:gd name="T12" fmla="*/ 2 w 40"/>
                <a:gd name="T13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1">
                  <a:moveTo>
                    <a:pt x="2" y="14"/>
                  </a:moveTo>
                  <a:cubicBezTo>
                    <a:pt x="4" y="27"/>
                    <a:pt x="5" y="39"/>
                    <a:pt x="5" y="51"/>
                  </a:cubicBezTo>
                  <a:cubicBezTo>
                    <a:pt x="6" y="63"/>
                    <a:pt x="5" y="73"/>
                    <a:pt x="8" y="85"/>
                  </a:cubicBezTo>
                  <a:cubicBezTo>
                    <a:pt x="10" y="91"/>
                    <a:pt x="18" y="91"/>
                    <a:pt x="22" y="87"/>
                  </a:cubicBezTo>
                  <a:cubicBezTo>
                    <a:pt x="40" y="65"/>
                    <a:pt x="31" y="31"/>
                    <a:pt x="18" y="8"/>
                  </a:cubicBezTo>
                  <a:cubicBezTo>
                    <a:pt x="13" y="0"/>
                    <a:pt x="0" y="6"/>
                    <a:pt x="2" y="14"/>
                  </a:cubicBezTo>
                  <a:lnTo>
                    <a:pt x="2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569"/>
            <p:cNvSpPr>
              <a:spLocks/>
            </p:cNvSpPr>
            <p:nvPr/>
          </p:nvSpPr>
          <p:spPr bwMode="auto">
            <a:xfrm>
              <a:off x="7689851" y="6064251"/>
              <a:ext cx="79375" cy="61913"/>
            </a:xfrm>
            <a:custGeom>
              <a:avLst/>
              <a:gdLst>
                <a:gd name="T0" fmla="*/ 31 w 105"/>
                <a:gd name="T1" fmla="*/ 71 h 81"/>
                <a:gd name="T2" fmla="*/ 102 w 105"/>
                <a:gd name="T3" fmla="*/ 14 h 81"/>
                <a:gd name="T4" fmla="*/ 95 w 105"/>
                <a:gd name="T5" fmla="*/ 2 h 81"/>
                <a:gd name="T6" fmla="*/ 15 w 105"/>
                <a:gd name="T7" fmla="*/ 49 h 81"/>
                <a:gd name="T8" fmla="*/ 31 w 105"/>
                <a:gd name="T9" fmla="*/ 71 h 81"/>
                <a:gd name="T10" fmla="*/ 31 w 105"/>
                <a:gd name="T11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81">
                  <a:moveTo>
                    <a:pt x="31" y="71"/>
                  </a:moveTo>
                  <a:cubicBezTo>
                    <a:pt x="55" y="55"/>
                    <a:pt x="85" y="40"/>
                    <a:pt x="102" y="14"/>
                  </a:cubicBezTo>
                  <a:cubicBezTo>
                    <a:pt x="105" y="10"/>
                    <a:pt x="102" y="0"/>
                    <a:pt x="95" y="2"/>
                  </a:cubicBezTo>
                  <a:cubicBezTo>
                    <a:pt x="64" y="9"/>
                    <a:pt x="40" y="31"/>
                    <a:pt x="15" y="49"/>
                  </a:cubicBezTo>
                  <a:cubicBezTo>
                    <a:pt x="0" y="59"/>
                    <a:pt x="16" y="81"/>
                    <a:pt x="31" y="71"/>
                  </a:cubicBezTo>
                  <a:lnTo>
                    <a:pt x="31" y="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570"/>
            <p:cNvSpPr>
              <a:spLocks/>
            </p:cNvSpPr>
            <p:nvPr/>
          </p:nvSpPr>
          <p:spPr bwMode="auto">
            <a:xfrm>
              <a:off x="6786563" y="5816601"/>
              <a:ext cx="63500" cy="47625"/>
            </a:xfrm>
            <a:custGeom>
              <a:avLst/>
              <a:gdLst>
                <a:gd name="T0" fmla="*/ 32 w 82"/>
                <a:gd name="T1" fmla="*/ 52 h 62"/>
                <a:gd name="T2" fmla="*/ 58 w 82"/>
                <a:gd name="T3" fmla="*/ 34 h 62"/>
                <a:gd name="T4" fmla="*/ 79 w 82"/>
                <a:gd name="T5" fmla="*/ 13 h 62"/>
                <a:gd name="T6" fmla="*/ 70 w 82"/>
                <a:gd name="T7" fmla="*/ 0 h 62"/>
                <a:gd name="T8" fmla="*/ 42 w 82"/>
                <a:gd name="T9" fmla="*/ 12 h 62"/>
                <a:gd name="T10" fmla="*/ 15 w 82"/>
                <a:gd name="T11" fmla="*/ 29 h 62"/>
                <a:gd name="T12" fmla="*/ 32 w 82"/>
                <a:gd name="T13" fmla="*/ 52 h 62"/>
                <a:gd name="T14" fmla="*/ 32 w 82"/>
                <a:gd name="T1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62">
                  <a:moveTo>
                    <a:pt x="32" y="52"/>
                  </a:moveTo>
                  <a:cubicBezTo>
                    <a:pt x="40" y="46"/>
                    <a:pt x="49" y="40"/>
                    <a:pt x="58" y="34"/>
                  </a:cubicBezTo>
                  <a:cubicBezTo>
                    <a:pt x="65" y="28"/>
                    <a:pt x="74" y="21"/>
                    <a:pt x="79" y="13"/>
                  </a:cubicBezTo>
                  <a:cubicBezTo>
                    <a:pt x="82" y="7"/>
                    <a:pt x="76" y="0"/>
                    <a:pt x="70" y="0"/>
                  </a:cubicBezTo>
                  <a:cubicBezTo>
                    <a:pt x="60" y="1"/>
                    <a:pt x="50" y="7"/>
                    <a:pt x="42" y="12"/>
                  </a:cubicBezTo>
                  <a:cubicBezTo>
                    <a:pt x="33" y="17"/>
                    <a:pt x="24" y="23"/>
                    <a:pt x="15" y="29"/>
                  </a:cubicBezTo>
                  <a:cubicBezTo>
                    <a:pt x="0" y="38"/>
                    <a:pt x="17" y="62"/>
                    <a:pt x="32" y="52"/>
                  </a:cubicBezTo>
                  <a:lnTo>
                    <a:pt x="3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571"/>
            <p:cNvSpPr>
              <a:spLocks/>
            </p:cNvSpPr>
            <p:nvPr/>
          </p:nvSpPr>
          <p:spPr bwMode="auto">
            <a:xfrm>
              <a:off x="6643688" y="5099051"/>
              <a:ext cx="1608138" cy="473075"/>
            </a:xfrm>
            <a:custGeom>
              <a:avLst/>
              <a:gdLst>
                <a:gd name="T0" fmla="*/ 22 w 2112"/>
                <a:gd name="T1" fmla="*/ 270 h 620"/>
                <a:gd name="T2" fmla="*/ 558 w 2112"/>
                <a:gd name="T3" fmla="*/ 107 h 620"/>
                <a:gd name="T4" fmla="*/ 1144 w 2112"/>
                <a:gd name="T5" fmla="*/ 118 h 620"/>
                <a:gd name="T6" fmla="*/ 1686 w 2112"/>
                <a:gd name="T7" fmla="*/ 319 h 620"/>
                <a:gd name="T8" fmla="*/ 1904 w 2112"/>
                <a:gd name="T9" fmla="*/ 477 h 620"/>
                <a:gd name="T10" fmla="*/ 2073 w 2112"/>
                <a:gd name="T11" fmla="*/ 612 h 620"/>
                <a:gd name="T12" fmla="*/ 2089 w 2112"/>
                <a:gd name="T13" fmla="*/ 577 h 620"/>
                <a:gd name="T14" fmla="*/ 1892 w 2112"/>
                <a:gd name="T15" fmla="*/ 402 h 620"/>
                <a:gd name="T16" fmla="*/ 1674 w 2112"/>
                <a:gd name="T17" fmla="*/ 263 h 620"/>
                <a:gd name="T18" fmla="*/ 1125 w 2112"/>
                <a:gd name="T19" fmla="*/ 74 h 620"/>
                <a:gd name="T20" fmla="*/ 13 w 2112"/>
                <a:gd name="T21" fmla="*/ 247 h 620"/>
                <a:gd name="T22" fmla="*/ 22 w 2112"/>
                <a:gd name="T23" fmla="*/ 270 h 620"/>
                <a:gd name="T24" fmla="*/ 22 w 2112"/>
                <a:gd name="T25" fmla="*/ 27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2" h="620">
                  <a:moveTo>
                    <a:pt x="22" y="270"/>
                  </a:moveTo>
                  <a:cubicBezTo>
                    <a:pt x="199" y="206"/>
                    <a:pt x="373" y="142"/>
                    <a:pt x="558" y="107"/>
                  </a:cubicBezTo>
                  <a:cubicBezTo>
                    <a:pt x="753" y="70"/>
                    <a:pt x="950" y="76"/>
                    <a:pt x="1144" y="118"/>
                  </a:cubicBezTo>
                  <a:cubicBezTo>
                    <a:pt x="1332" y="159"/>
                    <a:pt x="1517" y="229"/>
                    <a:pt x="1686" y="319"/>
                  </a:cubicBezTo>
                  <a:cubicBezTo>
                    <a:pt x="1766" y="362"/>
                    <a:pt x="1840" y="413"/>
                    <a:pt x="1904" y="477"/>
                  </a:cubicBezTo>
                  <a:cubicBezTo>
                    <a:pt x="1956" y="530"/>
                    <a:pt x="1999" y="587"/>
                    <a:pt x="2073" y="612"/>
                  </a:cubicBezTo>
                  <a:cubicBezTo>
                    <a:pt x="2096" y="620"/>
                    <a:pt x="2112" y="584"/>
                    <a:pt x="2089" y="577"/>
                  </a:cubicBezTo>
                  <a:cubicBezTo>
                    <a:pt x="2003" y="550"/>
                    <a:pt x="1957" y="458"/>
                    <a:pt x="1892" y="402"/>
                  </a:cubicBezTo>
                  <a:cubicBezTo>
                    <a:pt x="1827" y="345"/>
                    <a:pt x="1751" y="301"/>
                    <a:pt x="1674" y="263"/>
                  </a:cubicBezTo>
                  <a:cubicBezTo>
                    <a:pt x="1500" y="178"/>
                    <a:pt x="1315" y="112"/>
                    <a:pt x="1125" y="74"/>
                  </a:cubicBezTo>
                  <a:cubicBezTo>
                    <a:pt x="746" y="0"/>
                    <a:pt x="357" y="79"/>
                    <a:pt x="13" y="247"/>
                  </a:cubicBezTo>
                  <a:cubicBezTo>
                    <a:pt x="0" y="254"/>
                    <a:pt x="7" y="275"/>
                    <a:pt x="22" y="270"/>
                  </a:cubicBezTo>
                  <a:lnTo>
                    <a:pt x="22" y="27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572"/>
            <p:cNvSpPr>
              <a:spLocks/>
            </p:cNvSpPr>
            <p:nvPr/>
          </p:nvSpPr>
          <p:spPr bwMode="auto">
            <a:xfrm>
              <a:off x="6980238" y="5173663"/>
              <a:ext cx="69850" cy="314325"/>
            </a:xfrm>
            <a:custGeom>
              <a:avLst/>
              <a:gdLst>
                <a:gd name="T0" fmla="*/ 46 w 92"/>
                <a:gd name="T1" fmla="*/ 12 h 413"/>
                <a:gd name="T2" fmla="*/ 24 w 92"/>
                <a:gd name="T3" fmla="*/ 225 h 413"/>
                <a:gd name="T4" fmla="*/ 6 w 92"/>
                <a:gd name="T5" fmla="*/ 397 h 413"/>
                <a:gd name="T6" fmla="*/ 30 w 92"/>
                <a:gd name="T7" fmla="*/ 395 h 413"/>
                <a:gd name="T8" fmla="*/ 67 w 92"/>
                <a:gd name="T9" fmla="*/ 13 h 413"/>
                <a:gd name="T10" fmla="*/ 46 w 92"/>
                <a:gd name="T11" fmla="*/ 12 h 413"/>
                <a:gd name="T12" fmla="*/ 46 w 92"/>
                <a:gd name="T13" fmla="*/ 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13">
                  <a:moveTo>
                    <a:pt x="46" y="12"/>
                  </a:moveTo>
                  <a:cubicBezTo>
                    <a:pt x="30" y="80"/>
                    <a:pt x="37" y="155"/>
                    <a:pt x="24" y="225"/>
                  </a:cubicBezTo>
                  <a:cubicBezTo>
                    <a:pt x="13" y="284"/>
                    <a:pt x="0" y="337"/>
                    <a:pt x="6" y="397"/>
                  </a:cubicBezTo>
                  <a:cubicBezTo>
                    <a:pt x="8" y="413"/>
                    <a:pt x="31" y="410"/>
                    <a:pt x="30" y="395"/>
                  </a:cubicBezTo>
                  <a:cubicBezTo>
                    <a:pt x="18" y="268"/>
                    <a:pt x="92" y="138"/>
                    <a:pt x="67" y="13"/>
                  </a:cubicBezTo>
                  <a:cubicBezTo>
                    <a:pt x="65" y="1"/>
                    <a:pt x="49" y="0"/>
                    <a:pt x="46" y="12"/>
                  </a:cubicBezTo>
                  <a:lnTo>
                    <a:pt x="46" y="1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573"/>
            <p:cNvSpPr>
              <a:spLocks/>
            </p:cNvSpPr>
            <p:nvPr/>
          </p:nvSpPr>
          <p:spPr bwMode="auto">
            <a:xfrm>
              <a:off x="7448551" y="5164138"/>
              <a:ext cx="57150" cy="280988"/>
            </a:xfrm>
            <a:custGeom>
              <a:avLst/>
              <a:gdLst>
                <a:gd name="T0" fmla="*/ 54 w 76"/>
                <a:gd name="T1" fmla="*/ 12 h 368"/>
                <a:gd name="T2" fmla="*/ 1 w 76"/>
                <a:gd name="T3" fmla="*/ 353 h 368"/>
                <a:gd name="T4" fmla="*/ 18 w 76"/>
                <a:gd name="T5" fmla="*/ 356 h 368"/>
                <a:gd name="T6" fmla="*/ 44 w 76"/>
                <a:gd name="T7" fmla="*/ 187 h 368"/>
                <a:gd name="T8" fmla="*/ 75 w 76"/>
                <a:gd name="T9" fmla="*/ 19 h 368"/>
                <a:gd name="T10" fmla="*/ 54 w 76"/>
                <a:gd name="T11" fmla="*/ 12 h 368"/>
                <a:gd name="T12" fmla="*/ 54 w 76"/>
                <a:gd name="T13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68">
                  <a:moveTo>
                    <a:pt x="54" y="12"/>
                  </a:moveTo>
                  <a:cubicBezTo>
                    <a:pt x="17" y="115"/>
                    <a:pt x="6" y="245"/>
                    <a:pt x="1" y="353"/>
                  </a:cubicBezTo>
                  <a:cubicBezTo>
                    <a:pt x="0" y="365"/>
                    <a:pt x="16" y="368"/>
                    <a:pt x="18" y="356"/>
                  </a:cubicBezTo>
                  <a:cubicBezTo>
                    <a:pt x="28" y="300"/>
                    <a:pt x="34" y="243"/>
                    <a:pt x="44" y="187"/>
                  </a:cubicBezTo>
                  <a:cubicBezTo>
                    <a:pt x="54" y="131"/>
                    <a:pt x="71" y="76"/>
                    <a:pt x="75" y="19"/>
                  </a:cubicBezTo>
                  <a:cubicBezTo>
                    <a:pt x="76" y="7"/>
                    <a:pt x="59" y="0"/>
                    <a:pt x="54" y="12"/>
                  </a:cubicBezTo>
                  <a:lnTo>
                    <a:pt x="54" y="1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574"/>
            <p:cNvSpPr>
              <a:spLocks/>
            </p:cNvSpPr>
            <p:nvPr/>
          </p:nvSpPr>
          <p:spPr bwMode="auto">
            <a:xfrm>
              <a:off x="7959726" y="5373688"/>
              <a:ext cx="47625" cy="234950"/>
            </a:xfrm>
            <a:custGeom>
              <a:avLst/>
              <a:gdLst>
                <a:gd name="T0" fmla="*/ 38 w 63"/>
                <a:gd name="T1" fmla="*/ 14 h 309"/>
                <a:gd name="T2" fmla="*/ 0 w 63"/>
                <a:gd name="T3" fmla="*/ 300 h 309"/>
                <a:gd name="T4" fmla="*/ 16 w 63"/>
                <a:gd name="T5" fmla="*/ 300 h 309"/>
                <a:gd name="T6" fmla="*/ 61 w 63"/>
                <a:gd name="T7" fmla="*/ 17 h 309"/>
                <a:gd name="T8" fmla="*/ 38 w 63"/>
                <a:gd name="T9" fmla="*/ 14 h 309"/>
                <a:gd name="T10" fmla="*/ 38 w 63"/>
                <a:gd name="T11" fmla="*/ 1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09">
                  <a:moveTo>
                    <a:pt x="38" y="14"/>
                  </a:moveTo>
                  <a:cubicBezTo>
                    <a:pt x="19" y="107"/>
                    <a:pt x="2" y="205"/>
                    <a:pt x="0" y="300"/>
                  </a:cubicBezTo>
                  <a:cubicBezTo>
                    <a:pt x="0" y="309"/>
                    <a:pt x="14" y="308"/>
                    <a:pt x="16" y="300"/>
                  </a:cubicBezTo>
                  <a:cubicBezTo>
                    <a:pt x="36" y="208"/>
                    <a:pt x="47" y="111"/>
                    <a:pt x="61" y="17"/>
                  </a:cubicBezTo>
                  <a:cubicBezTo>
                    <a:pt x="63" y="3"/>
                    <a:pt x="41" y="0"/>
                    <a:pt x="38" y="14"/>
                  </a:cubicBezTo>
                  <a:lnTo>
                    <a:pt x="38" y="1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575"/>
            <p:cNvSpPr>
              <a:spLocks/>
            </p:cNvSpPr>
            <p:nvPr/>
          </p:nvSpPr>
          <p:spPr bwMode="auto">
            <a:xfrm>
              <a:off x="7519988" y="4926013"/>
              <a:ext cx="39688" cy="166688"/>
            </a:xfrm>
            <a:custGeom>
              <a:avLst/>
              <a:gdLst>
                <a:gd name="T0" fmla="*/ 22 w 52"/>
                <a:gd name="T1" fmla="*/ 204 h 218"/>
                <a:gd name="T2" fmla="*/ 45 w 52"/>
                <a:gd name="T3" fmla="*/ 8 h 218"/>
                <a:gd name="T4" fmla="*/ 34 w 52"/>
                <a:gd name="T5" fmla="*/ 6 h 218"/>
                <a:gd name="T6" fmla="*/ 1 w 52"/>
                <a:gd name="T7" fmla="*/ 200 h 218"/>
                <a:gd name="T8" fmla="*/ 22 w 52"/>
                <a:gd name="T9" fmla="*/ 204 h 218"/>
                <a:gd name="T10" fmla="*/ 22 w 52"/>
                <a:gd name="T11" fmla="*/ 20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18">
                  <a:moveTo>
                    <a:pt x="22" y="204"/>
                  </a:moveTo>
                  <a:cubicBezTo>
                    <a:pt x="35" y="141"/>
                    <a:pt x="52" y="72"/>
                    <a:pt x="45" y="8"/>
                  </a:cubicBezTo>
                  <a:cubicBezTo>
                    <a:pt x="45" y="2"/>
                    <a:pt x="36" y="0"/>
                    <a:pt x="34" y="6"/>
                  </a:cubicBezTo>
                  <a:cubicBezTo>
                    <a:pt x="9" y="66"/>
                    <a:pt x="7" y="137"/>
                    <a:pt x="1" y="200"/>
                  </a:cubicBezTo>
                  <a:cubicBezTo>
                    <a:pt x="0" y="214"/>
                    <a:pt x="20" y="218"/>
                    <a:pt x="22" y="204"/>
                  </a:cubicBezTo>
                  <a:lnTo>
                    <a:pt x="22" y="20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576"/>
            <p:cNvSpPr>
              <a:spLocks/>
            </p:cNvSpPr>
            <p:nvPr/>
          </p:nvSpPr>
          <p:spPr bwMode="auto">
            <a:xfrm>
              <a:off x="7450138" y="4651376"/>
              <a:ext cx="188913" cy="241300"/>
            </a:xfrm>
            <a:custGeom>
              <a:avLst/>
              <a:gdLst>
                <a:gd name="T0" fmla="*/ 139 w 248"/>
                <a:gd name="T1" fmla="*/ 305 h 317"/>
                <a:gd name="T2" fmla="*/ 61 w 248"/>
                <a:gd name="T3" fmla="*/ 151 h 317"/>
                <a:gd name="T4" fmla="*/ 105 w 248"/>
                <a:gd name="T5" fmla="*/ 61 h 317"/>
                <a:gd name="T6" fmla="*/ 201 w 248"/>
                <a:gd name="T7" fmla="*/ 89 h 317"/>
                <a:gd name="T8" fmla="*/ 213 w 248"/>
                <a:gd name="T9" fmla="*/ 124 h 317"/>
                <a:gd name="T10" fmla="*/ 236 w 248"/>
                <a:gd name="T11" fmla="*/ 125 h 317"/>
                <a:gd name="T12" fmla="*/ 194 w 248"/>
                <a:gd name="T13" fmla="*/ 21 h 317"/>
                <a:gd name="T14" fmla="*/ 87 w 248"/>
                <a:gd name="T15" fmla="*/ 42 h 317"/>
                <a:gd name="T16" fmla="*/ 126 w 248"/>
                <a:gd name="T17" fmla="*/ 312 h 317"/>
                <a:gd name="T18" fmla="*/ 139 w 248"/>
                <a:gd name="T19" fmla="*/ 305 h 317"/>
                <a:gd name="T20" fmla="*/ 139 w 248"/>
                <a:gd name="T21" fmla="*/ 30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317">
                  <a:moveTo>
                    <a:pt x="139" y="305"/>
                  </a:moveTo>
                  <a:cubicBezTo>
                    <a:pt x="117" y="253"/>
                    <a:pt x="65" y="211"/>
                    <a:pt x="61" y="151"/>
                  </a:cubicBezTo>
                  <a:cubicBezTo>
                    <a:pt x="60" y="117"/>
                    <a:pt x="77" y="81"/>
                    <a:pt x="105" y="61"/>
                  </a:cubicBezTo>
                  <a:cubicBezTo>
                    <a:pt x="136" y="39"/>
                    <a:pt x="182" y="49"/>
                    <a:pt x="201" y="89"/>
                  </a:cubicBezTo>
                  <a:cubicBezTo>
                    <a:pt x="206" y="100"/>
                    <a:pt x="208" y="113"/>
                    <a:pt x="213" y="124"/>
                  </a:cubicBezTo>
                  <a:cubicBezTo>
                    <a:pt x="216" y="133"/>
                    <a:pt x="232" y="135"/>
                    <a:pt x="236" y="125"/>
                  </a:cubicBezTo>
                  <a:cubicBezTo>
                    <a:pt x="248" y="87"/>
                    <a:pt x="228" y="41"/>
                    <a:pt x="194" y="21"/>
                  </a:cubicBezTo>
                  <a:cubicBezTo>
                    <a:pt x="159" y="0"/>
                    <a:pt x="115" y="16"/>
                    <a:pt x="87" y="42"/>
                  </a:cubicBezTo>
                  <a:cubicBezTo>
                    <a:pt x="0" y="122"/>
                    <a:pt x="63" y="239"/>
                    <a:pt x="126" y="312"/>
                  </a:cubicBezTo>
                  <a:cubicBezTo>
                    <a:pt x="131" y="317"/>
                    <a:pt x="143" y="313"/>
                    <a:pt x="139" y="305"/>
                  </a:cubicBezTo>
                  <a:lnTo>
                    <a:pt x="139" y="30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69" name="Freeform 663"/>
          <p:cNvSpPr>
            <a:spLocks/>
          </p:cNvSpPr>
          <p:nvPr/>
        </p:nvSpPr>
        <p:spPr bwMode="auto">
          <a:xfrm>
            <a:off x="2873375" y="268288"/>
            <a:ext cx="750888" cy="754063"/>
          </a:xfrm>
          <a:custGeom>
            <a:avLst/>
            <a:gdLst>
              <a:gd name="T0" fmla="*/ 1201 w 2193"/>
              <a:gd name="T1" fmla="*/ 2179 h 2203"/>
              <a:gd name="T2" fmla="*/ 784 w 2193"/>
              <a:gd name="T3" fmla="*/ 1607 h 2203"/>
              <a:gd name="T4" fmla="*/ 754 w 2193"/>
              <a:gd name="T5" fmla="*/ 1592 h 2203"/>
              <a:gd name="T6" fmla="*/ 47 w 2193"/>
              <a:gd name="T7" fmla="*/ 1612 h 2203"/>
              <a:gd name="T8" fmla="*/ 17 w 2193"/>
              <a:gd name="T9" fmla="*/ 1555 h 2203"/>
              <a:gd name="T10" fmla="*/ 432 w 2193"/>
              <a:gd name="T11" fmla="*/ 982 h 2203"/>
              <a:gd name="T12" fmla="*/ 437 w 2193"/>
              <a:gd name="T13" fmla="*/ 950 h 2203"/>
              <a:gd name="T14" fmla="*/ 200 w 2193"/>
              <a:gd name="T15" fmla="*/ 283 h 2203"/>
              <a:gd name="T16" fmla="*/ 244 w 2193"/>
              <a:gd name="T17" fmla="*/ 237 h 2203"/>
              <a:gd name="T18" fmla="*/ 918 w 2193"/>
              <a:gd name="T19" fmla="*/ 455 h 2203"/>
              <a:gd name="T20" fmla="*/ 950 w 2193"/>
              <a:gd name="T21" fmla="*/ 449 h 2203"/>
              <a:gd name="T22" fmla="*/ 1512 w 2193"/>
              <a:gd name="T23" fmla="*/ 18 h 2203"/>
              <a:gd name="T24" fmla="*/ 1568 w 2193"/>
              <a:gd name="T25" fmla="*/ 46 h 2203"/>
              <a:gd name="T26" fmla="*/ 1570 w 2193"/>
              <a:gd name="T27" fmla="*/ 753 h 2203"/>
              <a:gd name="T28" fmla="*/ 1585 w 2193"/>
              <a:gd name="T29" fmla="*/ 783 h 2203"/>
              <a:gd name="T30" fmla="*/ 2169 w 2193"/>
              <a:gd name="T31" fmla="*/ 1183 h 2203"/>
              <a:gd name="T32" fmla="*/ 2160 w 2193"/>
              <a:gd name="T33" fmla="*/ 1246 h 2203"/>
              <a:gd name="T34" fmla="*/ 1487 w 2193"/>
              <a:gd name="T35" fmla="*/ 1466 h 2203"/>
              <a:gd name="T36" fmla="*/ 1464 w 2193"/>
              <a:gd name="T37" fmla="*/ 1489 h 2203"/>
              <a:gd name="T38" fmla="*/ 1263 w 2193"/>
              <a:gd name="T39" fmla="*/ 2168 h 2203"/>
              <a:gd name="T40" fmla="*/ 1201 w 2193"/>
              <a:gd name="T41" fmla="*/ 2179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93" h="2203">
                <a:moveTo>
                  <a:pt x="1201" y="2179"/>
                </a:moveTo>
                <a:lnTo>
                  <a:pt x="784" y="1607"/>
                </a:lnTo>
                <a:cubicBezTo>
                  <a:pt x="777" y="1597"/>
                  <a:pt x="766" y="1592"/>
                  <a:pt x="754" y="1592"/>
                </a:cubicBezTo>
                <a:lnTo>
                  <a:pt x="47" y="1612"/>
                </a:lnTo>
                <a:cubicBezTo>
                  <a:pt x="17" y="1612"/>
                  <a:pt x="0" y="1579"/>
                  <a:pt x="17" y="1555"/>
                </a:cubicBezTo>
                <a:lnTo>
                  <a:pt x="432" y="982"/>
                </a:lnTo>
                <a:cubicBezTo>
                  <a:pt x="439" y="973"/>
                  <a:pt x="441" y="960"/>
                  <a:pt x="437" y="950"/>
                </a:cubicBezTo>
                <a:lnTo>
                  <a:pt x="200" y="283"/>
                </a:lnTo>
                <a:cubicBezTo>
                  <a:pt x="190" y="255"/>
                  <a:pt x="216" y="228"/>
                  <a:pt x="244" y="237"/>
                </a:cubicBezTo>
                <a:lnTo>
                  <a:pt x="918" y="455"/>
                </a:lnTo>
                <a:cubicBezTo>
                  <a:pt x="929" y="458"/>
                  <a:pt x="941" y="456"/>
                  <a:pt x="950" y="449"/>
                </a:cubicBezTo>
                <a:lnTo>
                  <a:pt x="1512" y="18"/>
                </a:lnTo>
                <a:cubicBezTo>
                  <a:pt x="1535" y="0"/>
                  <a:pt x="1568" y="16"/>
                  <a:pt x="1568" y="46"/>
                </a:cubicBezTo>
                <a:lnTo>
                  <a:pt x="1570" y="753"/>
                </a:lnTo>
                <a:cubicBezTo>
                  <a:pt x="1570" y="765"/>
                  <a:pt x="1575" y="776"/>
                  <a:pt x="1585" y="783"/>
                </a:cubicBezTo>
                <a:lnTo>
                  <a:pt x="2169" y="1183"/>
                </a:lnTo>
                <a:cubicBezTo>
                  <a:pt x="2193" y="1200"/>
                  <a:pt x="2187" y="1237"/>
                  <a:pt x="2160" y="1246"/>
                </a:cubicBezTo>
                <a:lnTo>
                  <a:pt x="1487" y="1466"/>
                </a:lnTo>
                <a:cubicBezTo>
                  <a:pt x="1476" y="1469"/>
                  <a:pt x="1467" y="1478"/>
                  <a:pt x="1464" y="1489"/>
                </a:cubicBezTo>
                <a:lnTo>
                  <a:pt x="1263" y="2168"/>
                </a:lnTo>
                <a:cubicBezTo>
                  <a:pt x="1255" y="2196"/>
                  <a:pt x="1218" y="2203"/>
                  <a:pt x="1201" y="2179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0" name="Freeform 664"/>
          <p:cNvSpPr>
            <a:spLocks/>
          </p:cNvSpPr>
          <p:nvPr/>
        </p:nvSpPr>
        <p:spPr bwMode="auto">
          <a:xfrm>
            <a:off x="8477250" y="193675"/>
            <a:ext cx="779463" cy="808038"/>
          </a:xfrm>
          <a:custGeom>
            <a:avLst/>
            <a:gdLst>
              <a:gd name="T0" fmla="*/ 775 w 2279"/>
              <a:gd name="T1" fmla="*/ 2313 h 2359"/>
              <a:gd name="T2" fmla="*/ 703 w 2279"/>
              <a:gd name="T3" fmla="*/ 1566 h 2359"/>
              <a:gd name="T4" fmla="*/ 684 w 2279"/>
              <a:gd name="T5" fmla="*/ 1537 h 2359"/>
              <a:gd name="T6" fmla="*/ 27 w 2279"/>
              <a:gd name="T7" fmla="*/ 1172 h 2359"/>
              <a:gd name="T8" fmla="*/ 31 w 2279"/>
              <a:gd name="T9" fmla="*/ 1104 h 2359"/>
              <a:gd name="T10" fmla="*/ 720 w 2279"/>
              <a:gd name="T11" fmla="*/ 805 h 2359"/>
              <a:gd name="T12" fmla="*/ 742 w 2279"/>
              <a:gd name="T13" fmla="*/ 778 h 2359"/>
              <a:gd name="T14" fmla="*/ 886 w 2279"/>
              <a:gd name="T15" fmla="*/ 41 h 2359"/>
              <a:gd name="T16" fmla="*/ 951 w 2279"/>
              <a:gd name="T17" fmla="*/ 23 h 2359"/>
              <a:gd name="T18" fmla="*/ 1448 w 2279"/>
              <a:gd name="T19" fmla="*/ 586 h 2359"/>
              <a:gd name="T20" fmla="*/ 1481 w 2279"/>
              <a:gd name="T21" fmla="*/ 598 h 2359"/>
              <a:gd name="T22" fmla="*/ 2226 w 2279"/>
              <a:gd name="T23" fmla="*/ 508 h 2359"/>
              <a:gd name="T24" fmla="*/ 2263 w 2279"/>
              <a:gd name="T25" fmla="*/ 564 h 2359"/>
              <a:gd name="T26" fmla="*/ 1882 w 2279"/>
              <a:gd name="T27" fmla="*/ 1211 h 2359"/>
              <a:gd name="T28" fmla="*/ 1880 w 2279"/>
              <a:gd name="T29" fmla="*/ 1246 h 2359"/>
              <a:gd name="T30" fmla="*/ 2197 w 2279"/>
              <a:gd name="T31" fmla="*/ 1927 h 2359"/>
              <a:gd name="T32" fmla="*/ 2155 w 2279"/>
              <a:gd name="T33" fmla="*/ 1979 h 2359"/>
              <a:gd name="T34" fmla="*/ 1421 w 2279"/>
              <a:gd name="T35" fmla="*/ 1816 h 2359"/>
              <a:gd name="T36" fmla="*/ 1388 w 2279"/>
              <a:gd name="T37" fmla="*/ 1826 h 2359"/>
              <a:gd name="T38" fmla="*/ 838 w 2279"/>
              <a:gd name="T39" fmla="*/ 2337 h 2359"/>
              <a:gd name="T40" fmla="*/ 775 w 2279"/>
              <a:gd name="T41" fmla="*/ 2313 h 2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79" h="2359">
                <a:moveTo>
                  <a:pt x="775" y="2313"/>
                </a:moveTo>
                <a:lnTo>
                  <a:pt x="703" y="1566"/>
                </a:lnTo>
                <a:cubicBezTo>
                  <a:pt x="702" y="1553"/>
                  <a:pt x="695" y="1543"/>
                  <a:pt x="684" y="1537"/>
                </a:cubicBezTo>
                <a:lnTo>
                  <a:pt x="27" y="1172"/>
                </a:lnTo>
                <a:cubicBezTo>
                  <a:pt x="0" y="1157"/>
                  <a:pt x="2" y="1117"/>
                  <a:pt x="31" y="1104"/>
                </a:cubicBezTo>
                <a:lnTo>
                  <a:pt x="720" y="805"/>
                </a:lnTo>
                <a:cubicBezTo>
                  <a:pt x="731" y="800"/>
                  <a:pt x="739" y="790"/>
                  <a:pt x="742" y="778"/>
                </a:cubicBezTo>
                <a:lnTo>
                  <a:pt x="886" y="41"/>
                </a:lnTo>
                <a:cubicBezTo>
                  <a:pt x="892" y="10"/>
                  <a:pt x="930" y="0"/>
                  <a:pt x="951" y="23"/>
                </a:cubicBezTo>
                <a:lnTo>
                  <a:pt x="1448" y="586"/>
                </a:lnTo>
                <a:cubicBezTo>
                  <a:pt x="1456" y="595"/>
                  <a:pt x="1468" y="600"/>
                  <a:pt x="1481" y="598"/>
                </a:cubicBezTo>
                <a:lnTo>
                  <a:pt x="2226" y="508"/>
                </a:lnTo>
                <a:cubicBezTo>
                  <a:pt x="2257" y="504"/>
                  <a:pt x="2279" y="537"/>
                  <a:pt x="2263" y="564"/>
                </a:cubicBezTo>
                <a:lnTo>
                  <a:pt x="1882" y="1211"/>
                </a:lnTo>
                <a:cubicBezTo>
                  <a:pt x="1875" y="1222"/>
                  <a:pt x="1875" y="1235"/>
                  <a:pt x="1880" y="1246"/>
                </a:cubicBezTo>
                <a:lnTo>
                  <a:pt x="2197" y="1927"/>
                </a:lnTo>
                <a:cubicBezTo>
                  <a:pt x="2210" y="1955"/>
                  <a:pt x="2185" y="1986"/>
                  <a:pt x="2155" y="1979"/>
                </a:cubicBezTo>
                <a:lnTo>
                  <a:pt x="1421" y="1816"/>
                </a:lnTo>
                <a:cubicBezTo>
                  <a:pt x="1409" y="1814"/>
                  <a:pt x="1397" y="1817"/>
                  <a:pt x="1388" y="1826"/>
                </a:cubicBezTo>
                <a:lnTo>
                  <a:pt x="838" y="2337"/>
                </a:lnTo>
                <a:cubicBezTo>
                  <a:pt x="815" y="2359"/>
                  <a:pt x="778" y="2344"/>
                  <a:pt x="775" y="2313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1" name="Freeform 665"/>
          <p:cNvSpPr>
            <a:spLocks/>
          </p:cNvSpPr>
          <p:nvPr/>
        </p:nvSpPr>
        <p:spPr bwMode="auto">
          <a:xfrm>
            <a:off x="7991475" y="1204913"/>
            <a:ext cx="1588" cy="3175"/>
          </a:xfrm>
          <a:custGeom>
            <a:avLst/>
            <a:gdLst>
              <a:gd name="T0" fmla="*/ 5 w 5"/>
              <a:gd name="T1" fmla="*/ 0 h 7"/>
              <a:gd name="T2" fmla="*/ 0 w 5"/>
              <a:gd name="T3" fmla="*/ 7 h 7"/>
              <a:gd name="T4" fmla="*/ 5 w 5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7">
                <a:moveTo>
                  <a:pt x="5" y="0"/>
                </a:moveTo>
                <a:cubicBezTo>
                  <a:pt x="4" y="3"/>
                  <a:pt x="2" y="5"/>
                  <a:pt x="0" y="7"/>
                </a:cubicBezTo>
                <a:cubicBezTo>
                  <a:pt x="2" y="5"/>
                  <a:pt x="4" y="3"/>
                  <a:pt x="5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2" name="Freeform 666"/>
          <p:cNvSpPr>
            <a:spLocks/>
          </p:cNvSpPr>
          <p:nvPr/>
        </p:nvSpPr>
        <p:spPr bwMode="auto">
          <a:xfrm>
            <a:off x="7989888" y="1208088"/>
            <a:ext cx="1588" cy="1588"/>
          </a:xfrm>
          <a:custGeom>
            <a:avLst/>
            <a:gdLst>
              <a:gd name="T0" fmla="*/ 4 w 4"/>
              <a:gd name="T1" fmla="*/ 0 h 5"/>
              <a:gd name="T2" fmla="*/ 0 w 4"/>
              <a:gd name="T3" fmla="*/ 5 h 5"/>
              <a:gd name="T4" fmla="*/ 4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3" y="2"/>
                  <a:pt x="1" y="4"/>
                  <a:pt x="0" y="5"/>
                </a:cubicBezTo>
                <a:cubicBezTo>
                  <a:pt x="1" y="4"/>
                  <a:pt x="3" y="2"/>
                  <a:pt x="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3" name="Freeform 667"/>
          <p:cNvSpPr>
            <a:spLocks/>
          </p:cNvSpPr>
          <p:nvPr/>
        </p:nvSpPr>
        <p:spPr bwMode="auto">
          <a:xfrm>
            <a:off x="7988300" y="12112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4" name="Freeform 668"/>
          <p:cNvSpPr>
            <a:spLocks/>
          </p:cNvSpPr>
          <p:nvPr/>
        </p:nvSpPr>
        <p:spPr bwMode="auto">
          <a:xfrm>
            <a:off x="8007350" y="1247775"/>
            <a:ext cx="6350" cy="3175"/>
          </a:xfrm>
          <a:custGeom>
            <a:avLst/>
            <a:gdLst>
              <a:gd name="T0" fmla="*/ 0 w 15"/>
              <a:gd name="T1" fmla="*/ 7 h 8"/>
              <a:gd name="T2" fmla="*/ 0 w 15"/>
              <a:gd name="T3" fmla="*/ 7 h 8"/>
              <a:gd name="T4" fmla="*/ 15 w 15"/>
              <a:gd name="T5" fmla="*/ 0 h 8"/>
              <a:gd name="T6" fmla="*/ 0 w 15"/>
              <a:gd name="T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8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7" y="8"/>
                  <a:pt x="13" y="6"/>
                  <a:pt x="15" y="0"/>
                </a:cubicBezTo>
                <a:cubicBezTo>
                  <a:pt x="13" y="6"/>
                  <a:pt x="7" y="8"/>
                  <a:pt x="0" y="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5" name="Freeform 669"/>
          <p:cNvSpPr>
            <a:spLocks/>
          </p:cNvSpPr>
          <p:nvPr/>
        </p:nvSpPr>
        <p:spPr bwMode="auto">
          <a:xfrm>
            <a:off x="7967663" y="1190625"/>
            <a:ext cx="14288" cy="22225"/>
          </a:xfrm>
          <a:custGeom>
            <a:avLst/>
            <a:gdLst>
              <a:gd name="T0" fmla="*/ 40 w 40"/>
              <a:gd name="T1" fmla="*/ 0 h 65"/>
              <a:gd name="T2" fmla="*/ 10 w 40"/>
              <a:gd name="T3" fmla="*/ 65 h 65"/>
              <a:gd name="T4" fmla="*/ 40 w 40"/>
              <a:gd name="T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65">
                <a:moveTo>
                  <a:pt x="40" y="0"/>
                </a:moveTo>
                <a:cubicBezTo>
                  <a:pt x="17" y="3"/>
                  <a:pt x="0" y="36"/>
                  <a:pt x="10" y="65"/>
                </a:cubicBezTo>
                <a:cubicBezTo>
                  <a:pt x="1" y="34"/>
                  <a:pt x="18" y="3"/>
                  <a:pt x="40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6" name="Freeform 670"/>
          <p:cNvSpPr>
            <a:spLocks/>
          </p:cNvSpPr>
          <p:nvPr/>
        </p:nvSpPr>
        <p:spPr bwMode="auto">
          <a:xfrm>
            <a:off x="8072438" y="1128713"/>
            <a:ext cx="7938" cy="4763"/>
          </a:xfrm>
          <a:custGeom>
            <a:avLst/>
            <a:gdLst>
              <a:gd name="T0" fmla="*/ 6 w 23"/>
              <a:gd name="T1" fmla="*/ 13 h 13"/>
              <a:gd name="T2" fmla="*/ 23 w 23"/>
              <a:gd name="T3" fmla="*/ 8 h 13"/>
              <a:gd name="T4" fmla="*/ 7 w 23"/>
              <a:gd name="T5" fmla="*/ 4 h 13"/>
              <a:gd name="T6" fmla="*/ 0 w 23"/>
              <a:gd name="T7" fmla="*/ 0 h 13"/>
              <a:gd name="T8" fmla="*/ 6 w 23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3">
                <a:moveTo>
                  <a:pt x="6" y="13"/>
                </a:moveTo>
                <a:cubicBezTo>
                  <a:pt x="12" y="9"/>
                  <a:pt x="18" y="8"/>
                  <a:pt x="23" y="8"/>
                </a:cubicBezTo>
                <a:lnTo>
                  <a:pt x="7" y="4"/>
                </a:lnTo>
                <a:cubicBezTo>
                  <a:pt x="4" y="3"/>
                  <a:pt x="2" y="2"/>
                  <a:pt x="0" y="0"/>
                </a:cubicBezTo>
                <a:cubicBezTo>
                  <a:pt x="2" y="4"/>
                  <a:pt x="5" y="9"/>
                  <a:pt x="6" y="1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7" name="Freeform 671"/>
          <p:cNvSpPr>
            <a:spLocks/>
          </p:cNvSpPr>
          <p:nvPr/>
        </p:nvSpPr>
        <p:spPr bwMode="auto">
          <a:xfrm>
            <a:off x="8085138" y="1133475"/>
            <a:ext cx="9525" cy="1588"/>
          </a:xfrm>
          <a:custGeom>
            <a:avLst/>
            <a:gdLst>
              <a:gd name="T0" fmla="*/ 0 w 25"/>
              <a:gd name="T1" fmla="*/ 0 h 6"/>
              <a:gd name="T2" fmla="*/ 25 w 25"/>
              <a:gd name="T3" fmla="*/ 6 h 6"/>
              <a:gd name="T4" fmla="*/ 0 w 25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6">
                <a:moveTo>
                  <a:pt x="0" y="0"/>
                </a:moveTo>
                <a:cubicBezTo>
                  <a:pt x="8" y="3"/>
                  <a:pt x="17" y="6"/>
                  <a:pt x="25" y="6"/>
                </a:cubicBezTo>
                <a:lnTo>
                  <a:pt x="0" y="0"/>
                </a:ln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8" name="Freeform 672"/>
          <p:cNvSpPr>
            <a:spLocks/>
          </p:cNvSpPr>
          <p:nvPr/>
        </p:nvSpPr>
        <p:spPr bwMode="auto">
          <a:xfrm>
            <a:off x="7859713" y="1119188"/>
            <a:ext cx="20638" cy="23813"/>
          </a:xfrm>
          <a:custGeom>
            <a:avLst/>
            <a:gdLst>
              <a:gd name="T0" fmla="*/ 60 w 60"/>
              <a:gd name="T1" fmla="*/ 0 h 70"/>
              <a:gd name="T2" fmla="*/ 6 w 60"/>
              <a:gd name="T3" fmla="*/ 1 h 70"/>
              <a:gd name="T4" fmla="*/ 0 w 60"/>
              <a:gd name="T5" fmla="*/ 33 h 70"/>
              <a:gd name="T6" fmla="*/ 1 w 60"/>
              <a:gd name="T7" fmla="*/ 40 h 70"/>
              <a:gd name="T8" fmla="*/ 26 w 60"/>
              <a:gd name="T9" fmla="*/ 70 h 70"/>
              <a:gd name="T10" fmla="*/ 60 w 60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70">
                <a:moveTo>
                  <a:pt x="60" y="0"/>
                </a:moveTo>
                <a:lnTo>
                  <a:pt x="6" y="1"/>
                </a:lnTo>
                <a:cubicBezTo>
                  <a:pt x="1" y="10"/>
                  <a:pt x="0" y="22"/>
                  <a:pt x="0" y="33"/>
                </a:cubicBezTo>
                <a:cubicBezTo>
                  <a:pt x="0" y="35"/>
                  <a:pt x="0" y="37"/>
                  <a:pt x="1" y="40"/>
                </a:cubicBezTo>
                <a:lnTo>
                  <a:pt x="26" y="70"/>
                </a:lnTo>
                <a:cubicBezTo>
                  <a:pt x="43" y="50"/>
                  <a:pt x="54" y="27"/>
                  <a:pt x="60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9" name="Freeform 673"/>
          <p:cNvSpPr>
            <a:spLocks/>
          </p:cNvSpPr>
          <p:nvPr/>
        </p:nvSpPr>
        <p:spPr bwMode="auto">
          <a:xfrm>
            <a:off x="7870825" y="1119188"/>
            <a:ext cx="44450" cy="49213"/>
          </a:xfrm>
          <a:custGeom>
            <a:avLst/>
            <a:gdLst>
              <a:gd name="T0" fmla="*/ 57 w 128"/>
              <a:gd name="T1" fmla="*/ 57 h 144"/>
              <a:gd name="T2" fmla="*/ 72 w 128"/>
              <a:gd name="T3" fmla="*/ 27 h 144"/>
              <a:gd name="T4" fmla="*/ 86 w 128"/>
              <a:gd name="T5" fmla="*/ 45 h 144"/>
              <a:gd name="T6" fmla="*/ 117 w 128"/>
              <a:gd name="T7" fmla="*/ 66 h 144"/>
              <a:gd name="T8" fmla="*/ 121 w 128"/>
              <a:gd name="T9" fmla="*/ 0 h 144"/>
              <a:gd name="T10" fmla="*/ 72 w 128"/>
              <a:gd name="T11" fmla="*/ 2 h 144"/>
              <a:gd name="T12" fmla="*/ 65 w 128"/>
              <a:gd name="T13" fmla="*/ 8 h 144"/>
              <a:gd name="T14" fmla="*/ 2 w 128"/>
              <a:gd name="T15" fmla="*/ 82 h 144"/>
              <a:gd name="T16" fmla="*/ 0 w 128"/>
              <a:gd name="T17" fmla="*/ 83 h 144"/>
              <a:gd name="T18" fmla="*/ 49 w 128"/>
              <a:gd name="T19" fmla="*/ 144 h 144"/>
              <a:gd name="T20" fmla="*/ 52 w 128"/>
              <a:gd name="T21" fmla="*/ 141 h 144"/>
              <a:gd name="T22" fmla="*/ 57 w 128"/>
              <a:gd name="T23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144">
                <a:moveTo>
                  <a:pt x="57" y="57"/>
                </a:moveTo>
                <a:cubicBezTo>
                  <a:pt x="50" y="42"/>
                  <a:pt x="56" y="31"/>
                  <a:pt x="72" y="27"/>
                </a:cubicBezTo>
                <a:cubicBezTo>
                  <a:pt x="85" y="25"/>
                  <a:pt x="89" y="33"/>
                  <a:pt x="86" y="45"/>
                </a:cubicBezTo>
                <a:cubicBezTo>
                  <a:pt x="98" y="49"/>
                  <a:pt x="110" y="55"/>
                  <a:pt x="117" y="66"/>
                </a:cubicBezTo>
                <a:cubicBezTo>
                  <a:pt x="128" y="46"/>
                  <a:pt x="117" y="22"/>
                  <a:pt x="121" y="0"/>
                </a:cubicBezTo>
                <a:lnTo>
                  <a:pt x="72" y="2"/>
                </a:lnTo>
                <a:cubicBezTo>
                  <a:pt x="69" y="4"/>
                  <a:pt x="67" y="6"/>
                  <a:pt x="65" y="8"/>
                </a:cubicBezTo>
                <a:cubicBezTo>
                  <a:pt x="45" y="33"/>
                  <a:pt x="23" y="58"/>
                  <a:pt x="2" y="82"/>
                </a:cubicBezTo>
                <a:cubicBezTo>
                  <a:pt x="1" y="83"/>
                  <a:pt x="1" y="83"/>
                  <a:pt x="0" y="83"/>
                </a:cubicBezTo>
                <a:lnTo>
                  <a:pt x="49" y="144"/>
                </a:lnTo>
                <a:cubicBezTo>
                  <a:pt x="50" y="143"/>
                  <a:pt x="51" y="142"/>
                  <a:pt x="52" y="141"/>
                </a:cubicBezTo>
                <a:cubicBezTo>
                  <a:pt x="72" y="115"/>
                  <a:pt x="80" y="87"/>
                  <a:pt x="57" y="5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0" name="Freeform 674"/>
          <p:cNvSpPr>
            <a:spLocks/>
          </p:cNvSpPr>
          <p:nvPr/>
        </p:nvSpPr>
        <p:spPr bwMode="auto">
          <a:xfrm>
            <a:off x="7896225" y="1117600"/>
            <a:ext cx="46038" cy="80963"/>
          </a:xfrm>
          <a:custGeom>
            <a:avLst/>
            <a:gdLst>
              <a:gd name="T0" fmla="*/ 58 w 134"/>
              <a:gd name="T1" fmla="*/ 234 h 237"/>
              <a:gd name="T2" fmla="*/ 80 w 134"/>
              <a:gd name="T3" fmla="*/ 218 h 237"/>
              <a:gd name="T4" fmla="*/ 66 w 134"/>
              <a:gd name="T5" fmla="*/ 164 h 237"/>
              <a:gd name="T6" fmla="*/ 49 w 134"/>
              <a:gd name="T7" fmla="*/ 167 h 237"/>
              <a:gd name="T8" fmla="*/ 30 w 134"/>
              <a:gd name="T9" fmla="*/ 194 h 237"/>
              <a:gd name="T10" fmla="*/ 53 w 134"/>
              <a:gd name="T11" fmla="*/ 142 h 237"/>
              <a:gd name="T12" fmla="*/ 60 w 134"/>
              <a:gd name="T13" fmla="*/ 140 h 237"/>
              <a:gd name="T14" fmla="*/ 103 w 134"/>
              <a:gd name="T15" fmla="*/ 64 h 237"/>
              <a:gd name="T16" fmla="*/ 134 w 134"/>
              <a:gd name="T17" fmla="*/ 0 h 237"/>
              <a:gd name="T18" fmla="*/ 48 w 134"/>
              <a:gd name="T19" fmla="*/ 2 h 237"/>
              <a:gd name="T20" fmla="*/ 44 w 134"/>
              <a:gd name="T21" fmla="*/ 68 h 237"/>
              <a:gd name="T22" fmla="*/ 36 w 134"/>
              <a:gd name="T23" fmla="*/ 89 h 237"/>
              <a:gd name="T24" fmla="*/ 0 w 134"/>
              <a:gd name="T25" fmla="*/ 176 h 237"/>
              <a:gd name="T26" fmla="*/ 50 w 134"/>
              <a:gd name="T27" fmla="*/ 237 h 237"/>
              <a:gd name="T28" fmla="*/ 58 w 134"/>
              <a:gd name="T29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4" h="237">
                <a:moveTo>
                  <a:pt x="58" y="234"/>
                </a:moveTo>
                <a:cubicBezTo>
                  <a:pt x="65" y="229"/>
                  <a:pt x="73" y="224"/>
                  <a:pt x="80" y="218"/>
                </a:cubicBezTo>
                <a:cubicBezTo>
                  <a:pt x="92" y="196"/>
                  <a:pt x="70" y="182"/>
                  <a:pt x="66" y="164"/>
                </a:cubicBezTo>
                <a:cubicBezTo>
                  <a:pt x="64" y="153"/>
                  <a:pt x="54" y="162"/>
                  <a:pt x="49" y="167"/>
                </a:cubicBezTo>
                <a:cubicBezTo>
                  <a:pt x="42" y="175"/>
                  <a:pt x="37" y="185"/>
                  <a:pt x="30" y="194"/>
                </a:cubicBezTo>
                <a:cubicBezTo>
                  <a:pt x="20" y="158"/>
                  <a:pt x="22" y="153"/>
                  <a:pt x="53" y="142"/>
                </a:cubicBezTo>
                <a:cubicBezTo>
                  <a:pt x="55" y="141"/>
                  <a:pt x="59" y="141"/>
                  <a:pt x="60" y="140"/>
                </a:cubicBezTo>
                <a:cubicBezTo>
                  <a:pt x="65" y="109"/>
                  <a:pt x="91" y="89"/>
                  <a:pt x="103" y="64"/>
                </a:cubicBezTo>
                <a:cubicBezTo>
                  <a:pt x="113" y="43"/>
                  <a:pt x="124" y="21"/>
                  <a:pt x="134" y="0"/>
                </a:cubicBezTo>
                <a:lnTo>
                  <a:pt x="48" y="2"/>
                </a:lnTo>
                <a:cubicBezTo>
                  <a:pt x="44" y="24"/>
                  <a:pt x="55" y="48"/>
                  <a:pt x="44" y="68"/>
                </a:cubicBezTo>
                <a:cubicBezTo>
                  <a:pt x="42" y="75"/>
                  <a:pt x="39" y="82"/>
                  <a:pt x="36" y="89"/>
                </a:cubicBezTo>
                <a:cubicBezTo>
                  <a:pt x="22" y="116"/>
                  <a:pt x="16" y="149"/>
                  <a:pt x="0" y="176"/>
                </a:cubicBezTo>
                <a:lnTo>
                  <a:pt x="50" y="237"/>
                </a:lnTo>
                <a:cubicBezTo>
                  <a:pt x="52" y="236"/>
                  <a:pt x="55" y="235"/>
                  <a:pt x="58" y="2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1" name="Freeform 675"/>
          <p:cNvSpPr>
            <a:spLocks/>
          </p:cNvSpPr>
          <p:nvPr/>
        </p:nvSpPr>
        <p:spPr bwMode="auto">
          <a:xfrm>
            <a:off x="7869238" y="1119188"/>
            <a:ext cx="26988" cy="26988"/>
          </a:xfrm>
          <a:custGeom>
            <a:avLst/>
            <a:gdLst>
              <a:gd name="T0" fmla="*/ 73 w 80"/>
              <a:gd name="T1" fmla="*/ 6 h 81"/>
              <a:gd name="T2" fmla="*/ 80 w 80"/>
              <a:gd name="T3" fmla="*/ 0 h 81"/>
              <a:gd name="T4" fmla="*/ 34 w 80"/>
              <a:gd name="T5" fmla="*/ 1 h 81"/>
              <a:gd name="T6" fmla="*/ 0 w 80"/>
              <a:gd name="T7" fmla="*/ 71 h 81"/>
              <a:gd name="T8" fmla="*/ 8 w 80"/>
              <a:gd name="T9" fmla="*/ 81 h 81"/>
              <a:gd name="T10" fmla="*/ 10 w 80"/>
              <a:gd name="T11" fmla="*/ 80 h 81"/>
              <a:gd name="T12" fmla="*/ 73 w 80"/>
              <a:gd name="T13" fmla="*/ 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81">
                <a:moveTo>
                  <a:pt x="73" y="6"/>
                </a:moveTo>
                <a:cubicBezTo>
                  <a:pt x="75" y="4"/>
                  <a:pt x="77" y="2"/>
                  <a:pt x="80" y="0"/>
                </a:cubicBezTo>
                <a:lnTo>
                  <a:pt x="34" y="1"/>
                </a:lnTo>
                <a:cubicBezTo>
                  <a:pt x="28" y="28"/>
                  <a:pt x="17" y="51"/>
                  <a:pt x="0" y="71"/>
                </a:cubicBezTo>
                <a:lnTo>
                  <a:pt x="8" y="81"/>
                </a:lnTo>
                <a:cubicBezTo>
                  <a:pt x="9" y="81"/>
                  <a:pt x="9" y="81"/>
                  <a:pt x="10" y="80"/>
                </a:cubicBezTo>
                <a:cubicBezTo>
                  <a:pt x="31" y="56"/>
                  <a:pt x="53" y="31"/>
                  <a:pt x="73" y="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2" name="Freeform 676"/>
          <p:cNvSpPr>
            <a:spLocks noEditPoints="1"/>
          </p:cNvSpPr>
          <p:nvPr/>
        </p:nvSpPr>
        <p:spPr bwMode="auto">
          <a:xfrm>
            <a:off x="7929563" y="1084263"/>
            <a:ext cx="84138" cy="138113"/>
          </a:xfrm>
          <a:custGeom>
            <a:avLst/>
            <a:gdLst>
              <a:gd name="T0" fmla="*/ 63 w 248"/>
              <a:gd name="T1" fmla="*/ 296 h 405"/>
              <a:gd name="T2" fmla="*/ 81 w 248"/>
              <a:gd name="T3" fmla="*/ 329 h 405"/>
              <a:gd name="T4" fmla="*/ 60 w 248"/>
              <a:gd name="T5" fmla="*/ 333 h 405"/>
              <a:gd name="T6" fmla="*/ 45 w 248"/>
              <a:gd name="T7" fmla="*/ 305 h 405"/>
              <a:gd name="T8" fmla="*/ 63 w 248"/>
              <a:gd name="T9" fmla="*/ 296 h 405"/>
              <a:gd name="T10" fmla="*/ 97 w 248"/>
              <a:gd name="T11" fmla="*/ 131 h 405"/>
              <a:gd name="T12" fmla="*/ 77 w 248"/>
              <a:gd name="T13" fmla="*/ 126 h 405"/>
              <a:gd name="T14" fmla="*/ 37 w 248"/>
              <a:gd name="T15" fmla="*/ 151 h 405"/>
              <a:gd name="T16" fmla="*/ 56 w 248"/>
              <a:gd name="T17" fmla="*/ 207 h 405"/>
              <a:gd name="T18" fmla="*/ 51 w 248"/>
              <a:gd name="T19" fmla="*/ 248 h 405"/>
              <a:gd name="T20" fmla="*/ 33 w 248"/>
              <a:gd name="T21" fmla="*/ 262 h 405"/>
              <a:gd name="T22" fmla="*/ 33 w 248"/>
              <a:gd name="T23" fmla="*/ 239 h 405"/>
              <a:gd name="T24" fmla="*/ 11 w 248"/>
              <a:gd name="T25" fmla="*/ 284 h 405"/>
              <a:gd name="T26" fmla="*/ 14 w 248"/>
              <a:gd name="T27" fmla="*/ 323 h 405"/>
              <a:gd name="T28" fmla="*/ 42 w 248"/>
              <a:gd name="T29" fmla="*/ 350 h 405"/>
              <a:gd name="T30" fmla="*/ 48 w 248"/>
              <a:gd name="T31" fmla="*/ 377 h 405"/>
              <a:gd name="T32" fmla="*/ 82 w 248"/>
              <a:gd name="T33" fmla="*/ 400 h 405"/>
              <a:gd name="T34" fmla="*/ 95 w 248"/>
              <a:gd name="T35" fmla="*/ 379 h 405"/>
              <a:gd name="T36" fmla="*/ 146 w 248"/>
              <a:gd name="T37" fmla="*/ 295 h 405"/>
              <a:gd name="T38" fmla="*/ 138 w 248"/>
              <a:gd name="T39" fmla="*/ 245 h 405"/>
              <a:gd name="T40" fmla="*/ 182 w 248"/>
              <a:gd name="T41" fmla="*/ 142 h 405"/>
              <a:gd name="T42" fmla="*/ 174 w 248"/>
              <a:gd name="T43" fmla="*/ 123 h 405"/>
              <a:gd name="T44" fmla="*/ 159 w 248"/>
              <a:gd name="T45" fmla="*/ 160 h 405"/>
              <a:gd name="T46" fmla="*/ 139 w 248"/>
              <a:gd name="T47" fmla="*/ 214 h 405"/>
              <a:gd name="T48" fmla="*/ 132 w 248"/>
              <a:gd name="T49" fmla="*/ 177 h 405"/>
              <a:gd name="T50" fmla="*/ 138 w 248"/>
              <a:gd name="T51" fmla="*/ 129 h 405"/>
              <a:gd name="T52" fmla="*/ 151 w 248"/>
              <a:gd name="T53" fmla="*/ 94 h 405"/>
              <a:gd name="T54" fmla="*/ 182 w 248"/>
              <a:gd name="T55" fmla="*/ 102 h 405"/>
              <a:gd name="T56" fmla="*/ 186 w 248"/>
              <a:gd name="T57" fmla="*/ 96 h 405"/>
              <a:gd name="T58" fmla="*/ 248 w 248"/>
              <a:gd name="T59" fmla="*/ 0 h 405"/>
              <a:gd name="T60" fmla="*/ 177 w 248"/>
              <a:gd name="T61" fmla="*/ 68 h 405"/>
              <a:gd name="T62" fmla="*/ 156 w 248"/>
              <a:gd name="T63" fmla="*/ 73 h 405"/>
              <a:gd name="T64" fmla="*/ 138 w 248"/>
              <a:gd name="T65" fmla="*/ 57 h 405"/>
              <a:gd name="T66" fmla="*/ 116 w 248"/>
              <a:gd name="T67" fmla="*/ 91 h 405"/>
              <a:gd name="T68" fmla="*/ 104 w 248"/>
              <a:gd name="T69" fmla="*/ 98 h 405"/>
              <a:gd name="T70" fmla="*/ 103 w 248"/>
              <a:gd name="T71" fmla="*/ 98 h 405"/>
              <a:gd name="T72" fmla="*/ 97 w 248"/>
              <a:gd name="T73" fmla="*/ 13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8" h="405">
                <a:moveTo>
                  <a:pt x="63" y="296"/>
                </a:moveTo>
                <a:cubicBezTo>
                  <a:pt x="74" y="304"/>
                  <a:pt x="86" y="313"/>
                  <a:pt x="81" y="329"/>
                </a:cubicBezTo>
                <a:cubicBezTo>
                  <a:pt x="78" y="341"/>
                  <a:pt x="68" y="336"/>
                  <a:pt x="60" y="333"/>
                </a:cubicBezTo>
                <a:cubicBezTo>
                  <a:pt x="46" y="328"/>
                  <a:pt x="40" y="318"/>
                  <a:pt x="45" y="305"/>
                </a:cubicBezTo>
                <a:cubicBezTo>
                  <a:pt x="49" y="296"/>
                  <a:pt x="55" y="291"/>
                  <a:pt x="63" y="296"/>
                </a:cubicBezTo>
                <a:close/>
                <a:moveTo>
                  <a:pt x="97" y="131"/>
                </a:moveTo>
                <a:cubicBezTo>
                  <a:pt x="88" y="143"/>
                  <a:pt x="83" y="139"/>
                  <a:pt x="77" y="126"/>
                </a:cubicBezTo>
                <a:cubicBezTo>
                  <a:pt x="71" y="116"/>
                  <a:pt x="32" y="139"/>
                  <a:pt x="37" y="151"/>
                </a:cubicBezTo>
                <a:cubicBezTo>
                  <a:pt x="45" y="168"/>
                  <a:pt x="5" y="202"/>
                  <a:pt x="56" y="207"/>
                </a:cubicBezTo>
                <a:cubicBezTo>
                  <a:pt x="69" y="208"/>
                  <a:pt x="48" y="232"/>
                  <a:pt x="51" y="248"/>
                </a:cubicBezTo>
                <a:cubicBezTo>
                  <a:pt x="52" y="256"/>
                  <a:pt x="42" y="266"/>
                  <a:pt x="33" y="262"/>
                </a:cubicBezTo>
                <a:cubicBezTo>
                  <a:pt x="15" y="256"/>
                  <a:pt x="42" y="247"/>
                  <a:pt x="33" y="239"/>
                </a:cubicBezTo>
                <a:cubicBezTo>
                  <a:pt x="3" y="252"/>
                  <a:pt x="0" y="257"/>
                  <a:pt x="11" y="284"/>
                </a:cubicBezTo>
                <a:cubicBezTo>
                  <a:pt x="17" y="297"/>
                  <a:pt x="21" y="309"/>
                  <a:pt x="14" y="323"/>
                </a:cubicBezTo>
                <a:cubicBezTo>
                  <a:pt x="20" y="335"/>
                  <a:pt x="38" y="336"/>
                  <a:pt x="42" y="350"/>
                </a:cubicBezTo>
                <a:cubicBezTo>
                  <a:pt x="50" y="358"/>
                  <a:pt x="52" y="367"/>
                  <a:pt x="48" y="377"/>
                </a:cubicBezTo>
                <a:cubicBezTo>
                  <a:pt x="56" y="389"/>
                  <a:pt x="64" y="397"/>
                  <a:pt x="82" y="400"/>
                </a:cubicBezTo>
                <a:cubicBezTo>
                  <a:pt x="111" y="405"/>
                  <a:pt x="92" y="387"/>
                  <a:pt x="95" y="379"/>
                </a:cubicBezTo>
                <a:cubicBezTo>
                  <a:pt x="106" y="348"/>
                  <a:pt x="107" y="311"/>
                  <a:pt x="146" y="295"/>
                </a:cubicBezTo>
                <a:cubicBezTo>
                  <a:pt x="105" y="277"/>
                  <a:pt x="108" y="274"/>
                  <a:pt x="138" y="245"/>
                </a:cubicBezTo>
                <a:cubicBezTo>
                  <a:pt x="165" y="219"/>
                  <a:pt x="171" y="178"/>
                  <a:pt x="182" y="142"/>
                </a:cubicBezTo>
                <a:cubicBezTo>
                  <a:pt x="162" y="143"/>
                  <a:pt x="171" y="132"/>
                  <a:pt x="174" y="123"/>
                </a:cubicBezTo>
                <a:cubicBezTo>
                  <a:pt x="155" y="130"/>
                  <a:pt x="163" y="147"/>
                  <a:pt x="159" y="160"/>
                </a:cubicBezTo>
                <a:cubicBezTo>
                  <a:pt x="155" y="177"/>
                  <a:pt x="147" y="193"/>
                  <a:pt x="139" y="214"/>
                </a:cubicBezTo>
                <a:cubicBezTo>
                  <a:pt x="125" y="197"/>
                  <a:pt x="126" y="184"/>
                  <a:pt x="132" y="177"/>
                </a:cubicBezTo>
                <a:cubicBezTo>
                  <a:pt x="144" y="161"/>
                  <a:pt x="144" y="147"/>
                  <a:pt x="138" y="129"/>
                </a:cubicBezTo>
                <a:cubicBezTo>
                  <a:pt x="133" y="116"/>
                  <a:pt x="139" y="101"/>
                  <a:pt x="151" y="94"/>
                </a:cubicBezTo>
                <a:cubicBezTo>
                  <a:pt x="162" y="86"/>
                  <a:pt x="174" y="90"/>
                  <a:pt x="182" y="102"/>
                </a:cubicBezTo>
                <a:cubicBezTo>
                  <a:pt x="184" y="100"/>
                  <a:pt x="184" y="97"/>
                  <a:pt x="186" y="96"/>
                </a:cubicBezTo>
                <a:cubicBezTo>
                  <a:pt x="225" y="76"/>
                  <a:pt x="240" y="40"/>
                  <a:pt x="248" y="0"/>
                </a:cubicBezTo>
                <a:cubicBezTo>
                  <a:pt x="208" y="6"/>
                  <a:pt x="181" y="25"/>
                  <a:pt x="177" y="68"/>
                </a:cubicBezTo>
                <a:cubicBezTo>
                  <a:pt x="176" y="77"/>
                  <a:pt x="158" y="80"/>
                  <a:pt x="156" y="73"/>
                </a:cubicBezTo>
                <a:cubicBezTo>
                  <a:pt x="154" y="62"/>
                  <a:pt x="145" y="60"/>
                  <a:pt x="138" y="57"/>
                </a:cubicBezTo>
                <a:lnTo>
                  <a:pt x="116" y="91"/>
                </a:lnTo>
                <a:cubicBezTo>
                  <a:pt x="113" y="95"/>
                  <a:pt x="109" y="98"/>
                  <a:pt x="104" y="98"/>
                </a:cubicBezTo>
                <a:lnTo>
                  <a:pt x="103" y="98"/>
                </a:lnTo>
                <a:cubicBezTo>
                  <a:pt x="110" y="104"/>
                  <a:pt x="104" y="122"/>
                  <a:pt x="97" y="13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3" name="Freeform 677"/>
          <p:cNvSpPr>
            <a:spLocks/>
          </p:cNvSpPr>
          <p:nvPr/>
        </p:nvSpPr>
        <p:spPr bwMode="auto">
          <a:xfrm>
            <a:off x="8040688" y="1290638"/>
            <a:ext cx="34925" cy="39688"/>
          </a:xfrm>
          <a:custGeom>
            <a:avLst/>
            <a:gdLst>
              <a:gd name="T0" fmla="*/ 87 w 103"/>
              <a:gd name="T1" fmla="*/ 104 h 116"/>
              <a:gd name="T2" fmla="*/ 93 w 103"/>
              <a:gd name="T3" fmla="*/ 54 h 116"/>
              <a:gd name="T4" fmla="*/ 55 w 103"/>
              <a:gd name="T5" fmla="*/ 4 h 116"/>
              <a:gd name="T6" fmla="*/ 57 w 103"/>
              <a:gd name="T7" fmla="*/ 40 h 116"/>
              <a:gd name="T8" fmla="*/ 0 w 103"/>
              <a:gd name="T9" fmla="*/ 21 h 116"/>
              <a:gd name="T10" fmla="*/ 0 w 103"/>
              <a:gd name="T11" fmla="*/ 60 h 116"/>
              <a:gd name="T12" fmla="*/ 82 w 103"/>
              <a:gd name="T13" fmla="*/ 116 h 116"/>
              <a:gd name="T14" fmla="*/ 87 w 103"/>
              <a:gd name="T1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16">
                <a:moveTo>
                  <a:pt x="87" y="104"/>
                </a:moveTo>
                <a:cubicBezTo>
                  <a:pt x="87" y="87"/>
                  <a:pt x="86" y="72"/>
                  <a:pt x="93" y="54"/>
                </a:cubicBezTo>
                <a:cubicBezTo>
                  <a:pt x="103" y="29"/>
                  <a:pt x="82" y="10"/>
                  <a:pt x="55" y="4"/>
                </a:cubicBezTo>
                <a:cubicBezTo>
                  <a:pt x="56" y="14"/>
                  <a:pt x="56" y="25"/>
                  <a:pt x="57" y="40"/>
                </a:cubicBezTo>
                <a:cubicBezTo>
                  <a:pt x="38" y="27"/>
                  <a:pt x="25" y="0"/>
                  <a:pt x="0" y="21"/>
                </a:cubicBezTo>
                <a:cubicBezTo>
                  <a:pt x="13" y="39"/>
                  <a:pt x="11" y="51"/>
                  <a:pt x="0" y="60"/>
                </a:cubicBezTo>
                <a:lnTo>
                  <a:pt x="82" y="116"/>
                </a:lnTo>
                <a:cubicBezTo>
                  <a:pt x="83" y="112"/>
                  <a:pt x="85" y="108"/>
                  <a:pt x="87" y="10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4" name="Freeform 678"/>
          <p:cNvSpPr>
            <a:spLocks/>
          </p:cNvSpPr>
          <p:nvPr/>
        </p:nvSpPr>
        <p:spPr bwMode="auto">
          <a:xfrm>
            <a:off x="8075613" y="1287463"/>
            <a:ext cx="20638" cy="57150"/>
          </a:xfrm>
          <a:custGeom>
            <a:avLst/>
            <a:gdLst>
              <a:gd name="T0" fmla="*/ 23 w 62"/>
              <a:gd name="T1" fmla="*/ 48 h 165"/>
              <a:gd name="T2" fmla="*/ 9 w 62"/>
              <a:gd name="T3" fmla="*/ 114 h 165"/>
              <a:gd name="T4" fmla="*/ 2 w 62"/>
              <a:gd name="T5" fmla="*/ 138 h 165"/>
              <a:gd name="T6" fmla="*/ 40 w 62"/>
              <a:gd name="T7" fmla="*/ 164 h 165"/>
              <a:gd name="T8" fmla="*/ 43 w 62"/>
              <a:gd name="T9" fmla="*/ 165 h 165"/>
              <a:gd name="T10" fmla="*/ 44 w 62"/>
              <a:gd name="T11" fmla="*/ 139 h 165"/>
              <a:gd name="T12" fmla="*/ 62 w 62"/>
              <a:gd name="T13" fmla="*/ 109 h 165"/>
              <a:gd name="T14" fmla="*/ 56 w 62"/>
              <a:gd name="T15" fmla="*/ 0 h 165"/>
              <a:gd name="T16" fmla="*/ 49 w 62"/>
              <a:gd name="T17" fmla="*/ 11 h 165"/>
              <a:gd name="T18" fmla="*/ 23 w 62"/>
              <a:gd name="T19" fmla="*/ 4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165">
                <a:moveTo>
                  <a:pt x="23" y="48"/>
                </a:moveTo>
                <a:cubicBezTo>
                  <a:pt x="34" y="73"/>
                  <a:pt x="0" y="89"/>
                  <a:pt x="9" y="114"/>
                </a:cubicBezTo>
                <a:cubicBezTo>
                  <a:pt x="12" y="124"/>
                  <a:pt x="11" y="133"/>
                  <a:pt x="2" y="138"/>
                </a:cubicBezTo>
                <a:lnTo>
                  <a:pt x="40" y="164"/>
                </a:lnTo>
                <a:cubicBezTo>
                  <a:pt x="41" y="165"/>
                  <a:pt x="42" y="165"/>
                  <a:pt x="43" y="165"/>
                </a:cubicBezTo>
                <a:cubicBezTo>
                  <a:pt x="42" y="157"/>
                  <a:pt x="42" y="147"/>
                  <a:pt x="44" y="139"/>
                </a:cubicBezTo>
                <a:cubicBezTo>
                  <a:pt x="49" y="125"/>
                  <a:pt x="53" y="113"/>
                  <a:pt x="62" y="109"/>
                </a:cubicBezTo>
                <a:lnTo>
                  <a:pt x="56" y="0"/>
                </a:lnTo>
                <a:cubicBezTo>
                  <a:pt x="53" y="3"/>
                  <a:pt x="51" y="7"/>
                  <a:pt x="49" y="11"/>
                </a:cubicBezTo>
                <a:cubicBezTo>
                  <a:pt x="42" y="24"/>
                  <a:pt x="55" y="52"/>
                  <a:pt x="23" y="4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5" name="Freeform 679"/>
          <p:cNvSpPr>
            <a:spLocks/>
          </p:cNvSpPr>
          <p:nvPr/>
        </p:nvSpPr>
        <p:spPr bwMode="auto">
          <a:xfrm>
            <a:off x="8089900" y="1325563"/>
            <a:ext cx="7938" cy="20638"/>
          </a:xfrm>
          <a:custGeom>
            <a:avLst/>
            <a:gdLst>
              <a:gd name="T0" fmla="*/ 2 w 23"/>
              <a:gd name="T1" fmla="*/ 30 h 61"/>
              <a:gd name="T2" fmla="*/ 1 w 23"/>
              <a:gd name="T3" fmla="*/ 56 h 61"/>
              <a:gd name="T4" fmla="*/ 22 w 23"/>
              <a:gd name="T5" fmla="*/ 42 h 61"/>
              <a:gd name="T6" fmla="*/ 20 w 23"/>
              <a:gd name="T7" fmla="*/ 0 h 61"/>
              <a:gd name="T8" fmla="*/ 2 w 23"/>
              <a:gd name="T9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61">
                <a:moveTo>
                  <a:pt x="2" y="30"/>
                </a:moveTo>
                <a:cubicBezTo>
                  <a:pt x="0" y="38"/>
                  <a:pt x="0" y="48"/>
                  <a:pt x="1" y="56"/>
                </a:cubicBezTo>
                <a:cubicBezTo>
                  <a:pt x="11" y="61"/>
                  <a:pt x="23" y="53"/>
                  <a:pt x="22" y="42"/>
                </a:cubicBezTo>
                <a:lnTo>
                  <a:pt x="20" y="0"/>
                </a:lnTo>
                <a:cubicBezTo>
                  <a:pt x="11" y="4"/>
                  <a:pt x="7" y="16"/>
                  <a:pt x="2" y="3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6" name="Freeform 680"/>
          <p:cNvSpPr>
            <a:spLocks/>
          </p:cNvSpPr>
          <p:nvPr/>
        </p:nvSpPr>
        <p:spPr bwMode="auto">
          <a:xfrm>
            <a:off x="7893050" y="1284288"/>
            <a:ext cx="44450" cy="36513"/>
          </a:xfrm>
          <a:custGeom>
            <a:avLst/>
            <a:gdLst>
              <a:gd name="T0" fmla="*/ 131 w 131"/>
              <a:gd name="T1" fmla="*/ 45 h 105"/>
              <a:gd name="T2" fmla="*/ 109 w 131"/>
              <a:gd name="T3" fmla="*/ 58 h 105"/>
              <a:gd name="T4" fmla="*/ 69 w 131"/>
              <a:gd name="T5" fmla="*/ 59 h 105"/>
              <a:gd name="T6" fmla="*/ 69 w 131"/>
              <a:gd name="T7" fmla="*/ 29 h 105"/>
              <a:gd name="T8" fmla="*/ 75 w 131"/>
              <a:gd name="T9" fmla="*/ 10 h 105"/>
              <a:gd name="T10" fmla="*/ 54 w 131"/>
              <a:gd name="T11" fmla="*/ 13 h 105"/>
              <a:gd name="T12" fmla="*/ 19 w 131"/>
              <a:gd name="T13" fmla="*/ 29 h 105"/>
              <a:gd name="T14" fmla="*/ 9 w 131"/>
              <a:gd name="T15" fmla="*/ 61 h 105"/>
              <a:gd name="T16" fmla="*/ 12 w 131"/>
              <a:gd name="T17" fmla="*/ 62 h 105"/>
              <a:gd name="T18" fmla="*/ 18 w 131"/>
              <a:gd name="T19" fmla="*/ 81 h 105"/>
              <a:gd name="T20" fmla="*/ 0 w 131"/>
              <a:gd name="T21" fmla="*/ 94 h 105"/>
              <a:gd name="T22" fmla="*/ 5 w 131"/>
              <a:gd name="T23" fmla="*/ 105 h 105"/>
              <a:gd name="T24" fmla="*/ 32 w 131"/>
              <a:gd name="T25" fmla="*/ 84 h 105"/>
              <a:gd name="T26" fmla="*/ 57 w 131"/>
              <a:gd name="T27" fmla="*/ 95 h 105"/>
              <a:gd name="T28" fmla="*/ 121 w 131"/>
              <a:gd name="T29" fmla="*/ 70 h 105"/>
              <a:gd name="T30" fmla="*/ 131 w 131"/>
              <a:gd name="T31" fmla="*/ 4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1" h="105">
                <a:moveTo>
                  <a:pt x="131" y="45"/>
                </a:moveTo>
                <a:cubicBezTo>
                  <a:pt x="118" y="41"/>
                  <a:pt x="115" y="50"/>
                  <a:pt x="109" y="58"/>
                </a:cubicBezTo>
                <a:cubicBezTo>
                  <a:pt x="96" y="74"/>
                  <a:pt x="82" y="66"/>
                  <a:pt x="69" y="59"/>
                </a:cubicBezTo>
                <a:cubicBezTo>
                  <a:pt x="53" y="50"/>
                  <a:pt x="61" y="39"/>
                  <a:pt x="69" y="29"/>
                </a:cubicBezTo>
                <a:cubicBezTo>
                  <a:pt x="74" y="23"/>
                  <a:pt x="81" y="17"/>
                  <a:pt x="75" y="10"/>
                </a:cubicBezTo>
                <a:cubicBezTo>
                  <a:pt x="67" y="0"/>
                  <a:pt x="61" y="12"/>
                  <a:pt x="54" y="13"/>
                </a:cubicBezTo>
                <a:cubicBezTo>
                  <a:pt x="39" y="15"/>
                  <a:pt x="29" y="20"/>
                  <a:pt x="19" y="29"/>
                </a:cubicBezTo>
                <a:lnTo>
                  <a:pt x="9" y="61"/>
                </a:lnTo>
                <a:cubicBezTo>
                  <a:pt x="10" y="62"/>
                  <a:pt x="11" y="62"/>
                  <a:pt x="12" y="62"/>
                </a:cubicBezTo>
                <a:cubicBezTo>
                  <a:pt x="19" y="65"/>
                  <a:pt x="22" y="74"/>
                  <a:pt x="18" y="81"/>
                </a:cubicBezTo>
                <a:cubicBezTo>
                  <a:pt x="13" y="87"/>
                  <a:pt x="7" y="91"/>
                  <a:pt x="0" y="94"/>
                </a:cubicBezTo>
                <a:cubicBezTo>
                  <a:pt x="0" y="98"/>
                  <a:pt x="2" y="102"/>
                  <a:pt x="5" y="105"/>
                </a:cubicBezTo>
                <a:cubicBezTo>
                  <a:pt x="13" y="93"/>
                  <a:pt x="23" y="85"/>
                  <a:pt x="32" y="84"/>
                </a:cubicBezTo>
                <a:cubicBezTo>
                  <a:pt x="41" y="82"/>
                  <a:pt x="49" y="89"/>
                  <a:pt x="57" y="95"/>
                </a:cubicBezTo>
                <a:lnTo>
                  <a:pt x="121" y="70"/>
                </a:lnTo>
                <a:cubicBezTo>
                  <a:pt x="124" y="62"/>
                  <a:pt x="128" y="53"/>
                  <a:pt x="131" y="4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7" name="Freeform 681"/>
          <p:cNvSpPr>
            <a:spLocks/>
          </p:cNvSpPr>
          <p:nvPr/>
        </p:nvSpPr>
        <p:spPr bwMode="auto">
          <a:xfrm>
            <a:off x="7967663" y="1096963"/>
            <a:ext cx="176213" cy="190500"/>
          </a:xfrm>
          <a:custGeom>
            <a:avLst/>
            <a:gdLst>
              <a:gd name="T0" fmla="*/ 229 w 516"/>
              <a:gd name="T1" fmla="*/ 45 h 556"/>
              <a:gd name="T2" fmla="*/ 185 w 516"/>
              <a:gd name="T3" fmla="*/ 127 h 556"/>
              <a:gd name="T4" fmla="*/ 163 w 516"/>
              <a:gd name="T5" fmla="*/ 113 h 556"/>
              <a:gd name="T6" fmla="*/ 169 w 516"/>
              <a:gd name="T7" fmla="*/ 36 h 556"/>
              <a:gd name="T8" fmla="*/ 135 w 516"/>
              <a:gd name="T9" fmla="*/ 39 h 556"/>
              <a:gd name="T10" fmla="*/ 108 w 516"/>
              <a:gd name="T11" fmla="*/ 99 h 556"/>
              <a:gd name="T12" fmla="*/ 59 w 516"/>
              <a:gd name="T13" fmla="*/ 234 h 556"/>
              <a:gd name="T14" fmla="*/ 108 w 516"/>
              <a:gd name="T15" fmla="*/ 196 h 556"/>
              <a:gd name="T16" fmla="*/ 143 w 516"/>
              <a:gd name="T17" fmla="*/ 178 h 556"/>
              <a:gd name="T18" fmla="*/ 121 w 516"/>
              <a:gd name="T19" fmla="*/ 232 h 556"/>
              <a:gd name="T20" fmla="*/ 139 w 516"/>
              <a:gd name="T21" fmla="*/ 249 h 556"/>
              <a:gd name="T22" fmla="*/ 198 w 516"/>
              <a:gd name="T23" fmla="*/ 171 h 556"/>
              <a:gd name="T24" fmla="*/ 253 w 516"/>
              <a:gd name="T25" fmla="*/ 192 h 556"/>
              <a:gd name="T26" fmla="*/ 209 w 516"/>
              <a:gd name="T27" fmla="*/ 272 h 556"/>
              <a:gd name="T28" fmla="*/ 124 w 516"/>
              <a:gd name="T29" fmla="*/ 307 h 556"/>
              <a:gd name="T30" fmla="*/ 95 w 516"/>
              <a:gd name="T31" fmla="*/ 408 h 556"/>
              <a:gd name="T32" fmla="*/ 60 w 516"/>
              <a:gd name="T33" fmla="*/ 386 h 556"/>
              <a:gd name="T34" fmla="*/ 49 w 516"/>
              <a:gd name="T35" fmla="*/ 413 h 556"/>
              <a:gd name="T36" fmla="*/ 32 w 516"/>
              <a:gd name="T37" fmla="*/ 436 h 556"/>
              <a:gd name="T38" fmla="*/ 25 w 516"/>
              <a:gd name="T39" fmla="*/ 532 h 556"/>
              <a:gd name="T40" fmla="*/ 32 w 516"/>
              <a:gd name="T41" fmla="*/ 549 h 556"/>
              <a:gd name="T42" fmla="*/ 104 w 516"/>
              <a:gd name="T43" fmla="*/ 475 h 556"/>
              <a:gd name="T44" fmla="*/ 137 w 516"/>
              <a:gd name="T45" fmla="*/ 358 h 556"/>
              <a:gd name="T46" fmla="*/ 179 w 516"/>
              <a:gd name="T47" fmla="*/ 364 h 556"/>
              <a:gd name="T48" fmla="*/ 217 w 516"/>
              <a:gd name="T49" fmla="*/ 337 h 556"/>
              <a:gd name="T50" fmla="*/ 265 w 516"/>
              <a:gd name="T51" fmla="*/ 235 h 556"/>
              <a:gd name="T52" fmla="*/ 314 w 516"/>
              <a:gd name="T53" fmla="*/ 179 h 556"/>
              <a:gd name="T54" fmla="*/ 346 w 516"/>
              <a:gd name="T55" fmla="*/ 212 h 556"/>
              <a:gd name="T56" fmla="*/ 372 w 516"/>
              <a:gd name="T57" fmla="*/ 207 h 556"/>
              <a:gd name="T58" fmla="*/ 498 w 516"/>
              <a:gd name="T59" fmla="*/ 193 h 556"/>
              <a:gd name="T60" fmla="*/ 515 w 516"/>
              <a:gd name="T61" fmla="*/ 178 h 556"/>
              <a:gd name="T62" fmla="*/ 445 w 516"/>
              <a:gd name="T63" fmla="*/ 131 h 556"/>
              <a:gd name="T64" fmla="*/ 390 w 516"/>
              <a:gd name="T65" fmla="*/ 149 h 556"/>
              <a:gd name="T66" fmla="*/ 389 w 516"/>
              <a:gd name="T67" fmla="*/ 116 h 556"/>
              <a:gd name="T68" fmla="*/ 344 w 516"/>
              <a:gd name="T69" fmla="*/ 104 h 556"/>
              <a:gd name="T70" fmla="*/ 310 w 516"/>
              <a:gd name="T71" fmla="*/ 104 h 556"/>
              <a:gd name="T72" fmla="*/ 300 w 516"/>
              <a:gd name="T73" fmla="*/ 85 h 556"/>
              <a:gd name="T74" fmla="*/ 245 w 516"/>
              <a:gd name="T75" fmla="*/ 6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6" h="556">
                <a:moveTo>
                  <a:pt x="245" y="60"/>
                </a:moveTo>
                <a:cubicBezTo>
                  <a:pt x="240" y="55"/>
                  <a:pt x="235" y="50"/>
                  <a:pt x="229" y="45"/>
                </a:cubicBezTo>
                <a:cubicBezTo>
                  <a:pt x="220" y="67"/>
                  <a:pt x="198" y="60"/>
                  <a:pt x="181" y="65"/>
                </a:cubicBezTo>
                <a:cubicBezTo>
                  <a:pt x="195" y="78"/>
                  <a:pt x="197" y="116"/>
                  <a:pt x="185" y="127"/>
                </a:cubicBezTo>
                <a:cubicBezTo>
                  <a:pt x="180" y="132"/>
                  <a:pt x="174" y="133"/>
                  <a:pt x="168" y="131"/>
                </a:cubicBezTo>
                <a:cubicBezTo>
                  <a:pt x="159" y="127"/>
                  <a:pt x="158" y="119"/>
                  <a:pt x="163" y="113"/>
                </a:cubicBezTo>
                <a:cubicBezTo>
                  <a:pt x="172" y="100"/>
                  <a:pt x="173" y="86"/>
                  <a:pt x="178" y="72"/>
                </a:cubicBezTo>
                <a:cubicBezTo>
                  <a:pt x="142" y="69"/>
                  <a:pt x="154" y="53"/>
                  <a:pt x="169" y="36"/>
                </a:cubicBezTo>
                <a:cubicBezTo>
                  <a:pt x="146" y="30"/>
                  <a:pt x="153" y="15"/>
                  <a:pt x="159" y="0"/>
                </a:cubicBezTo>
                <a:cubicBezTo>
                  <a:pt x="142" y="7"/>
                  <a:pt x="143" y="26"/>
                  <a:pt x="135" y="39"/>
                </a:cubicBezTo>
                <a:cubicBezTo>
                  <a:pt x="150" y="57"/>
                  <a:pt x="152" y="71"/>
                  <a:pt x="126" y="81"/>
                </a:cubicBezTo>
                <a:cubicBezTo>
                  <a:pt x="119" y="84"/>
                  <a:pt x="112" y="92"/>
                  <a:pt x="108" y="99"/>
                </a:cubicBezTo>
                <a:cubicBezTo>
                  <a:pt x="89" y="134"/>
                  <a:pt x="70" y="170"/>
                  <a:pt x="53" y="206"/>
                </a:cubicBezTo>
                <a:cubicBezTo>
                  <a:pt x="49" y="215"/>
                  <a:pt x="44" y="230"/>
                  <a:pt x="59" y="234"/>
                </a:cubicBezTo>
                <a:cubicBezTo>
                  <a:pt x="74" y="237"/>
                  <a:pt x="79" y="225"/>
                  <a:pt x="79" y="213"/>
                </a:cubicBezTo>
                <a:cubicBezTo>
                  <a:pt x="78" y="187"/>
                  <a:pt x="87" y="182"/>
                  <a:pt x="108" y="196"/>
                </a:cubicBezTo>
                <a:cubicBezTo>
                  <a:pt x="114" y="199"/>
                  <a:pt x="126" y="203"/>
                  <a:pt x="124" y="191"/>
                </a:cubicBezTo>
                <a:cubicBezTo>
                  <a:pt x="121" y="171"/>
                  <a:pt x="130" y="174"/>
                  <a:pt x="143" y="178"/>
                </a:cubicBezTo>
                <a:cubicBezTo>
                  <a:pt x="157" y="183"/>
                  <a:pt x="162" y="191"/>
                  <a:pt x="156" y="206"/>
                </a:cubicBezTo>
                <a:cubicBezTo>
                  <a:pt x="150" y="223"/>
                  <a:pt x="139" y="234"/>
                  <a:pt x="121" y="232"/>
                </a:cubicBezTo>
                <a:cubicBezTo>
                  <a:pt x="104" y="231"/>
                  <a:pt x="90" y="235"/>
                  <a:pt x="74" y="254"/>
                </a:cubicBezTo>
                <a:cubicBezTo>
                  <a:pt x="100" y="251"/>
                  <a:pt x="120" y="260"/>
                  <a:pt x="139" y="249"/>
                </a:cubicBezTo>
                <a:cubicBezTo>
                  <a:pt x="171" y="249"/>
                  <a:pt x="185" y="232"/>
                  <a:pt x="186" y="201"/>
                </a:cubicBezTo>
                <a:cubicBezTo>
                  <a:pt x="186" y="190"/>
                  <a:pt x="189" y="179"/>
                  <a:pt x="198" y="171"/>
                </a:cubicBezTo>
                <a:cubicBezTo>
                  <a:pt x="203" y="166"/>
                  <a:pt x="213" y="154"/>
                  <a:pt x="215" y="171"/>
                </a:cubicBezTo>
                <a:cubicBezTo>
                  <a:pt x="219" y="199"/>
                  <a:pt x="252" y="167"/>
                  <a:pt x="253" y="192"/>
                </a:cubicBezTo>
                <a:cubicBezTo>
                  <a:pt x="254" y="212"/>
                  <a:pt x="224" y="211"/>
                  <a:pt x="222" y="230"/>
                </a:cubicBezTo>
                <a:cubicBezTo>
                  <a:pt x="220" y="245"/>
                  <a:pt x="214" y="258"/>
                  <a:pt x="209" y="272"/>
                </a:cubicBezTo>
                <a:cubicBezTo>
                  <a:pt x="196" y="303"/>
                  <a:pt x="180" y="303"/>
                  <a:pt x="158" y="281"/>
                </a:cubicBezTo>
                <a:cubicBezTo>
                  <a:pt x="143" y="284"/>
                  <a:pt x="130" y="291"/>
                  <a:pt x="124" y="307"/>
                </a:cubicBezTo>
                <a:cubicBezTo>
                  <a:pt x="119" y="318"/>
                  <a:pt x="114" y="330"/>
                  <a:pt x="110" y="341"/>
                </a:cubicBezTo>
                <a:cubicBezTo>
                  <a:pt x="96" y="360"/>
                  <a:pt x="110" y="385"/>
                  <a:pt x="95" y="408"/>
                </a:cubicBezTo>
                <a:cubicBezTo>
                  <a:pt x="87" y="390"/>
                  <a:pt x="86" y="369"/>
                  <a:pt x="63" y="369"/>
                </a:cubicBezTo>
                <a:cubicBezTo>
                  <a:pt x="62" y="369"/>
                  <a:pt x="61" y="380"/>
                  <a:pt x="60" y="386"/>
                </a:cubicBezTo>
                <a:cubicBezTo>
                  <a:pt x="69" y="395"/>
                  <a:pt x="70" y="405"/>
                  <a:pt x="63" y="415"/>
                </a:cubicBezTo>
                <a:cubicBezTo>
                  <a:pt x="58" y="424"/>
                  <a:pt x="54" y="416"/>
                  <a:pt x="49" y="413"/>
                </a:cubicBezTo>
                <a:cubicBezTo>
                  <a:pt x="48" y="416"/>
                  <a:pt x="47" y="418"/>
                  <a:pt x="46" y="420"/>
                </a:cubicBezTo>
                <a:cubicBezTo>
                  <a:pt x="41" y="425"/>
                  <a:pt x="37" y="431"/>
                  <a:pt x="32" y="436"/>
                </a:cubicBezTo>
                <a:cubicBezTo>
                  <a:pt x="0" y="472"/>
                  <a:pt x="13" y="492"/>
                  <a:pt x="61" y="501"/>
                </a:cubicBezTo>
                <a:cubicBezTo>
                  <a:pt x="48" y="513"/>
                  <a:pt x="37" y="522"/>
                  <a:pt x="25" y="532"/>
                </a:cubicBezTo>
                <a:cubicBezTo>
                  <a:pt x="22" y="537"/>
                  <a:pt x="16" y="543"/>
                  <a:pt x="17" y="547"/>
                </a:cubicBezTo>
                <a:cubicBezTo>
                  <a:pt x="20" y="556"/>
                  <a:pt x="27" y="550"/>
                  <a:pt x="32" y="549"/>
                </a:cubicBezTo>
                <a:cubicBezTo>
                  <a:pt x="61" y="539"/>
                  <a:pt x="98" y="536"/>
                  <a:pt x="86" y="489"/>
                </a:cubicBezTo>
                <a:cubicBezTo>
                  <a:pt x="84" y="479"/>
                  <a:pt x="95" y="476"/>
                  <a:pt x="104" y="475"/>
                </a:cubicBezTo>
                <a:cubicBezTo>
                  <a:pt x="105" y="474"/>
                  <a:pt x="107" y="473"/>
                  <a:pt x="106" y="473"/>
                </a:cubicBezTo>
                <a:cubicBezTo>
                  <a:pt x="82" y="426"/>
                  <a:pt x="137" y="399"/>
                  <a:pt x="137" y="358"/>
                </a:cubicBezTo>
                <a:cubicBezTo>
                  <a:pt x="137" y="344"/>
                  <a:pt x="146" y="330"/>
                  <a:pt x="164" y="347"/>
                </a:cubicBezTo>
                <a:cubicBezTo>
                  <a:pt x="170" y="352"/>
                  <a:pt x="166" y="367"/>
                  <a:pt x="179" y="364"/>
                </a:cubicBezTo>
                <a:cubicBezTo>
                  <a:pt x="194" y="361"/>
                  <a:pt x="209" y="357"/>
                  <a:pt x="222" y="350"/>
                </a:cubicBezTo>
                <a:cubicBezTo>
                  <a:pt x="229" y="347"/>
                  <a:pt x="222" y="340"/>
                  <a:pt x="217" y="337"/>
                </a:cubicBezTo>
                <a:cubicBezTo>
                  <a:pt x="209" y="332"/>
                  <a:pt x="199" y="321"/>
                  <a:pt x="203" y="318"/>
                </a:cubicBezTo>
                <a:cubicBezTo>
                  <a:pt x="234" y="297"/>
                  <a:pt x="229" y="251"/>
                  <a:pt x="265" y="235"/>
                </a:cubicBezTo>
                <a:cubicBezTo>
                  <a:pt x="282" y="226"/>
                  <a:pt x="302" y="220"/>
                  <a:pt x="299" y="194"/>
                </a:cubicBezTo>
                <a:cubicBezTo>
                  <a:pt x="299" y="186"/>
                  <a:pt x="306" y="180"/>
                  <a:pt x="314" y="179"/>
                </a:cubicBezTo>
                <a:cubicBezTo>
                  <a:pt x="323" y="178"/>
                  <a:pt x="331" y="180"/>
                  <a:pt x="336" y="189"/>
                </a:cubicBezTo>
                <a:cubicBezTo>
                  <a:pt x="340" y="196"/>
                  <a:pt x="343" y="204"/>
                  <a:pt x="346" y="212"/>
                </a:cubicBezTo>
                <a:cubicBezTo>
                  <a:pt x="351" y="214"/>
                  <a:pt x="355" y="216"/>
                  <a:pt x="360" y="218"/>
                </a:cubicBezTo>
                <a:cubicBezTo>
                  <a:pt x="363" y="212"/>
                  <a:pt x="366" y="207"/>
                  <a:pt x="372" y="207"/>
                </a:cubicBezTo>
                <a:cubicBezTo>
                  <a:pt x="377" y="194"/>
                  <a:pt x="382" y="183"/>
                  <a:pt x="393" y="175"/>
                </a:cubicBezTo>
                <a:cubicBezTo>
                  <a:pt x="430" y="174"/>
                  <a:pt x="461" y="200"/>
                  <a:pt x="498" y="193"/>
                </a:cubicBezTo>
                <a:cubicBezTo>
                  <a:pt x="502" y="192"/>
                  <a:pt x="505" y="190"/>
                  <a:pt x="508" y="189"/>
                </a:cubicBezTo>
                <a:cubicBezTo>
                  <a:pt x="511" y="185"/>
                  <a:pt x="516" y="180"/>
                  <a:pt x="515" y="178"/>
                </a:cubicBezTo>
                <a:cubicBezTo>
                  <a:pt x="507" y="162"/>
                  <a:pt x="508" y="154"/>
                  <a:pt x="514" y="149"/>
                </a:cubicBezTo>
                <a:lnTo>
                  <a:pt x="445" y="131"/>
                </a:lnTo>
                <a:cubicBezTo>
                  <a:pt x="439" y="137"/>
                  <a:pt x="434" y="144"/>
                  <a:pt x="436" y="155"/>
                </a:cubicBezTo>
                <a:cubicBezTo>
                  <a:pt x="421" y="153"/>
                  <a:pt x="405" y="153"/>
                  <a:pt x="390" y="149"/>
                </a:cubicBezTo>
                <a:cubicBezTo>
                  <a:pt x="371" y="144"/>
                  <a:pt x="362" y="133"/>
                  <a:pt x="384" y="119"/>
                </a:cubicBezTo>
                <a:cubicBezTo>
                  <a:pt x="385" y="118"/>
                  <a:pt x="387" y="117"/>
                  <a:pt x="389" y="116"/>
                </a:cubicBezTo>
                <a:lnTo>
                  <a:pt x="369" y="110"/>
                </a:lnTo>
                <a:cubicBezTo>
                  <a:pt x="361" y="110"/>
                  <a:pt x="352" y="107"/>
                  <a:pt x="344" y="104"/>
                </a:cubicBezTo>
                <a:lnTo>
                  <a:pt x="327" y="99"/>
                </a:lnTo>
                <a:cubicBezTo>
                  <a:pt x="322" y="99"/>
                  <a:pt x="316" y="100"/>
                  <a:pt x="310" y="104"/>
                </a:cubicBezTo>
                <a:cubicBezTo>
                  <a:pt x="309" y="100"/>
                  <a:pt x="306" y="95"/>
                  <a:pt x="304" y="91"/>
                </a:cubicBezTo>
                <a:cubicBezTo>
                  <a:pt x="302" y="89"/>
                  <a:pt x="301" y="87"/>
                  <a:pt x="300" y="85"/>
                </a:cubicBezTo>
                <a:lnTo>
                  <a:pt x="290" y="55"/>
                </a:lnTo>
                <a:cubicBezTo>
                  <a:pt x="276" y="71"/>
                  <a:pt x="263" y="78"/>
                  <a:pt x="245" y="6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8" name="Freeform 682"/>
          <p:cNvSpPr>
            <a:spLocks/>
          </p:cNvSpPr>
          <p:nvPr/>
        </p:nvSpPr>
        <p:spPr bwMode="auto">
          <a:xfrm>
            <a:off x="8140700" y="1152525"/>
            <a:ext cx="39688" cy="38100"/>
          </a:xfrm>
          <a:custGeom>
            <a:avLst/>
            <a:gdLst>
              <a:gd name="T0" fmla="*/ 103 w 119"/>
              <a:gd name="T1" fmla="*/ 13 h 112"/>
              <a:gd name="T2" fmla="*/ 57 w 119"/>
              <a:gd name="T3" fmla="*/ 0 h 112"/>
              <a:gd name="T4" fmla="*/ 45 w 119"/>
              <a:gd name="T5" fmla="*/ 6 h 112"/>
              <a:gd name="T6" fmla="*/ 26 w 119"/>
              <a:gd name="T7" fmla="*/ 36 h 112"/>
              <a:gd name="T8" fmla="*/ 3 w 119"/>
              <a:gd name="T9" fmla="*/ 91 h 112"/>
              <a:gd name="T10" fmla="*/ 12 w 119"/>
              <a:gd name="T11" fmla="*/ 111 h 112"/>
              <a:gd name="T12" fmla="*/ 15 w 119"/>
              <a:gd name="T13" fmla="*/ 112 h 112"/>
              <a:gd name="T14" fmla="*/ 71 w 119"/>
              <a:gd name="T15" fmla="*/ 69 h 112"/>
              <a:gd name="T16" fmla="*/ 83 w 119"/>
              <a:gd name="T17" fmla="*/ 55 h 112"/>
              <a:gd name="T18" fmla="*/ 78 w 119"/>
              <a:gd name="T19" fmla="*/ 63 h 112"/>
              <a:gd name="T20" fmla="*/ 109 w 119"/>
              <a:gd name="T21" fmla="*/ 40 h 112"/>
              <a:gd name="T22" fmla="*/ 103 w 119"/>
              <a:gd name="T23" fmla="*/ 1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9" h="112">
                <a:moveTo>
                  <a:pt x="103" y="13"/>
                </a:moveTo>
                <a:lnTo>
                  <a:pt x="57" y="0"/>
                </a:lnTo>
                <a:cubicBezTo>
                  <a:pt x="54" y="2"/>
                  <a:pt x="50" y="4"/>
                  <a:pt x="45" y="6"/>
                </a:cubicBezTo>
                <a:cubicBezTo>
                  <a:pt x="31" y="11"/>
                  <a:pt x="31" y="26"/>
                  <a:pt x="26" y="36"/>
                </a:cubicBezTo>
                <a:cubicBezTo>
                  <a:pt x="29" y="59"/>
                  <a:pt x="21" y="77"/>
                  <a:pt x="3" y="91"/>
                </a:cubicBezTo>
                <a:cubicBezTo>
                  <a:pt x="0" y="101"/>
                  <a:pt x="3" y="107"/>
                  <a:pt x="12" y="111"/>
                </a:cubicBezTo>
                <a:cubicBezTo>
                  <a:pt x="13" y="111"/>
                  <a:pt x="14" y="112"/>
                  <a:pt x="15" y="112"/>
                </a:cubicBezTo>
                <a:lnTo>
                  <a:pt x="71" y="69"/>
                </a:lnTo>
                <a:cubicBezTo>
                  <a:pt x="74" y="64"/>
                  <a:pt x="78" y="59"/>
                  <a:pt x="83" y="55"/>
                </a:cubicBezTo>
                <a:cubicBezTo>
                  <a:pt x="81" y="58"/>
                  <a:pt x="79" y="60"/>
                  <a:pt x="78" y="63"/>
                </a:cubicBezTo>
                <a:lnTo>
                  <a:pt x="109" y="40"/>
                </a:lnTo>
                <a:cubicBezTo>
                  <a:pt x="119" y="32"/>
                  <a:pt x="116" y="16"/>
                  <a:pt x="103" y="1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9" name="Freeform 683"/>
          <p:cNvSpPr>
            <a:spLocks/>
          </p:cNvSpPr>
          <p:nvPr/>
        </p:nvSpPr>
        <p:spPr bwMode="auto">
          <a:xfrm>
            <a:off x="8091488" y="1136650"/>
            <a:ext cx="28575" cy="14288"/>
          </a:xfrm>
          <a:custGeom>
            <a:avLst/>
            <a:gdLst>
              <a:gd name="T0" fmla="*/ 28 w 83"/>
              <a:gd name="T1" fmla="*/ 33 h 39"/>
              <a:gd name="T2" fmla="*/ 74 w 83"/>
              <a:gd name="T3" fmla="*/ 39 h 39"/>
              <a:gd name="T4" fmla="*/ 83 w 83"/>
              <a:gd name="T5" fmla="*/ 15 h 39"/>
              <a:gd name="T6" fmla="*/ 27 w 83"/>
              <a:gd name="T7" fmla="*/ 0 h 39"/>
              <a:gd name="T8" fmla="*/ 22 w 83"/>
              <a:gd name="T9" fmla="*/ 3 h 39"/>
              <a:gd name="T10" fmla="*/ 28 w 83"/>
              <a:gd name="T11" fmla="*/ 3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39">
                <a:moveTo>
                  <a:pt x="28" y="33"/>
                </a:moveTo>
                <a:cubicBezTo>
                  <a:pt x="43" y="37"/>
                  <a:pt x="59" y="37"/>
                  <a:pt x="74" y="39"/>
                </a:cubicBezTo>
                <a:cubicBezTo>
                  <a:pt x="72" y="28"/>
                  <a:pt x="77" y="21"/>
                  <a:pt x="83" y="15"/>
                </a:cubicBezTo>
                <a:lnTo>
                  <a:pt x="27" y="0"/>
                </a:lnTo>
                <a:cubicBezTo>
                  <a:pt x="25" y="1"/>
                  <a:pt x="23" y="2"/>
                  <a:pt x="22" y="3"/>
                </a:cubicBezTo>
                <a:cubicBezTo>
                  <a:pt x="0" y="17"/>
                  <a:pt x="9" y="28"/>
                  <a:pt x="28" y="3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0" name="Freeform 684"/>
          <p:cNvSpPr>
            <a:spLocks/>
          </p:cNvSpPr>
          <p:nvPr/>
        </p:nvSpPr>
        <p:spPr bwMode="auto">
          <a:xfrm>
            <a:off x="7985125" y="1041400"/>
            <a:ext cx="58738" cy="90488"/>
          </a:xfrm>
          <a:custGeom>
            <a:avLst/>
            <a:gdLst>
              <a:gd name="T0" fmla="*/ 87 w 174"/>
              <a:gd name="T1" fmla="*/ 97 h 264"/>
              <a:gd name="T2" fmla="*/ 100 w 174"/>
              <a:gd name="T3" fmla="*/ 86 h 264"/>
              <a:gd name="T4" fmla="*/ 114 w 174"/>
              <a:gd name="T5" fmla="*/ 80 h 264"/>
              <a:gd name="T6" fmla="*/ 114 w 174"/>
              <a:gd name="T7" fmla="*/ 99 h 264"/>
              <a:gd name="T8" fmla="*/ 86 w 174"/>
              <a:gd name="T9" fmla="*/ 121 h 264"/>
              <a:gd name="T10" fmla="*/ 24 w 174"/>
              <a:gd name="T11" fmla="*/ 217 h 264"/>
              <a:gd name="T12" fmla="*/ 20 w 174"/>
              <a:gd name="T13" fmla="*/ 223 h 264"/>
              <a:gd name="T14" fmla="*/ 12 w 174"/>
              <a:gd name="T15" fmla="*/ 244 h 264"/>
              <a:gd name="T16" fmla="*/ 20 w 174"/>
              <a:gd name="T17" fmla="*/ 263 h 264"/>
              <a:gd name="T18" fmla="*/ 48 w 174"/>
              <a:gd name="T19" fmla="*/ 234 h 264"/>
              <a:gd name="T20" fmla="*/ 69 w 174"/>
              <a:gd name="T21" fmla="*/ 203 h 264"/>
              <a:gd name="T22" fmla="*/ 85 w 174"/>
              <a:gd name="T23" fmla="*/ 201 h 264"/>
              <a:gd name="T24" fmla="*/ 109 w 174"/>
              <a:gd name="T25" fmla="*/ 162 h 264"/>
              <a:gd name="T26" fmla="*/ 174 w 174"/>
              <a:gd name="T27" fmla="*/ 32 h 264"/>
              <a:gd name="T28" fmla="*/ 166 w 174"/>
              <a:gd name="T29" fmla="*/ 10 h 264"/>
              <a:gd name="T30" fmla="*/ 120 w 174"/>
              <a:gd name="T31" fmla="*/ 36 h 264"/>
              <a:gd name="T32" fmla="*/ 101 w 174"/>
              <a:gd name="T33" fmla="*/ 37 h 264"/>
              <a:gd name="T34" fmla="*/ 91 w 174"/>
              <a:gd name="T35" fmla="*/ 0 h 264"/>
              <a:gd name="T36" fmla="*/ 77 w 174"/>
              <a:gd name="T37" fmla="*/ 23 h 264"/>
              <a:gd name="T38" fmla="*/ 66 w 174"/>
              <a:gd name="T39" fmla="*/ 40 h 264"/>
              <a:gd name="T40" fmla="*/ 38 w 174"/>
              <a:gd name="T41" fmla="*/ 83 h 264"/>
              <a:gd name="T42" fmla="*/ 87 w 174"/>
              <a:gd name="T43" fmla="*/ 9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4" h="264">
                <a:moveTo>
                  <a:pt x="87" y="97"/>
                </a:moveTo>
                <a:cubicBezTo>
                  <a:pt x="91" y="94"/>
                  <a:pt x="96" y="90"/>
                  <a:pt x="100" y="86"/>
                </a:cubicBezTo>
                <a:cubicBezTo>
                  <a:pt x="104" y="81"/>
                  <a:pt x="107" y="75"/>
                  <a:pt x="114" y="80"/>
                </a:cubicBezTo>
                <a:cubicBezTo>
                  <a:pt x="120" y="86"/>
                  <a:pt x="121" y="93"/>
                  <a:pt x="114" y="99"/>
                </a:cubicBezTo>
                <a:cubicBezTo>
                  <a:pt x="105" y="107"/>
                  <a:pt x="95" y="114"/>
                  <a:pt x="86" y="121"/>
                </a:cubicBezTo>
                <a:cubicBezTo>
                  <a:pt x="78" y="161"/>
                  <a:pt x="63" y="197"/>
                  <a:pt x="24" y="217"/>
                </a:cubicBezTo>
                <a:cubicBezTo>
                  <a:pt x="22" y="218"/>
                  <a:pt x="22" y="221"/>
                  <a:pt x="20" y="223"/>
                </a:cubicBezTo>
                <a:cubicBezTo>
                  <a:pt x="26" y="233"/>
                  <a:pt x="24" y="240"/>
                  <a:pt x="12" y="244"/>
                </a:cubicBezTo>
                <a:cubicBezTo>
                  <a:pt x="9" y="253"/>
                  <a:pt x="0" y="264"/>
                  <a:pt x="20" y="263"/>
                </a:cubicBezTo>
                <a:cubicBezTo>
                  <a:pt x="30" y="253"/>
                  <a:pt x="39" y="244"/>
                  <a:pt x="48" y="234"/>
                </a:cubicBezTo>
                <a:cubicBezTo>
                  <a:pt x="54" y="223"/>
                  <a:pt x="53" y="207"/>
                  <a:pt x="69" y="203"/>
                </a:cubicBezTo>
                <a:cubicBezTo>
                  <a:pt x="74" y="202"/>
                  <a:pt x="80" y="201"/>
                  <a:pt x="85" y="201"/>
                </a:cubicBezTo>
                <a:cubicBezTo>
                  <a:pt x="93" y="188"/>
                  <a:pt x="92" y="170"/>
                  <a:pt x="109" y="162"/>
                </a:cubicBezTo>
                <a:cubicBezTo>
                  <a:pt x="137" y="122"/>
                  <a:pt x="150" y="74"/>
                  <a:pt x="174" y="32"/>
                </a:cubicBezTo>
                <a:lnTo>
                  <a:pt x="166" y="10"/>
                </a:lnTo>
                <a:cubicBezTo>
                  <a:pt x="155" y="23"/>
                  <a:pt x="141" y="34"/>
                  <a:pt x="120" y="36"/>
                </a:cubicBezTo>
                <a:cubicBezTo>
                  <a:pt x="114" y="36"/>
                  <a:pt x="108" y="42"/>
                  <a:pt x="101" y="37"/>
                </a:cubicBezTo>
                <a:cubicBezTo>
                  <a:pt x="89" y="27"/>
                  <a:pt x="93" y="12"/>
                  <a:pt x="91" y="0"/>
                </a:cubicBezTo>
                <a:lnTo>
                  <a:pt x="77" y="23"/>
                </a:lnTo>
                <a:cubicBezTo>
                  <a:pt x="74" y="30"/>
                  <a:pt x="71" y="36"/>
                  <a:pt x="66" y="40"/>
                </a:cubicBezTo>
                <a:lnTo>
                  <a:pt x="38" y="83"/>
                </a:lnTo>
                <a:cubicBezTo>
                  <a:pt x="55" y="78"/>
                  <a:pt x="70" y="94"/>
                  <a:pt x="87" y="9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1" name="Freeform 685"/>
          <p:cNvSpPr>
            <a:spLocks/>
          </p:cNvSpPr>
          <p:nvPr/>
        </p:nvSpPr>
        <p:spPr bwMode="auto">
          <a:xfrm>
            <a:off x="8015288" y="1023938"/>
            <a:ext cx="26988" cy="33338"/>
          </a:xfrm>
          <a:custGeom>
            <a:avLst/>
            <a:gdLst>
              <a:gd name="T0" fmla="*/ 12 w 77"/>
              <a:gd name="T1" fmla="*/ 92 h 97"/>
              <a:gd name="T2" fmla="*/ 31 w 77"/>
              <a:gd name="T3" fmla="*/ 91 h 97"/>
              <a:gd name="T4" fmla="*/ 77 w 77"/>
              <a:gd name="T5" fmla="*/ 65 h 97"/>
              <a:gd name="T6" fmla="*/ 69 w 77"/>
              <a:gd name="T7" fmla="*/ 43 h 97"/>
              <a:gd name="T8" fmla="*/ 60 w 77"/>
              <a:gd name="T9" fmla="*/ 46 h 97"/>
              <a:gd name="T10" fmla="*/ 64 w 77"/>
              <a:gd name="T11" fmla="*/ 28 h 97"/>
              <a:gd name="T12" fmla="*/ 59 w 77"/>
              <a:gd name="T13" fmla="*/ 14 h 97"/>
              <a:gd name="T14" fmla="*/ 32 w 77"/>
              <a:gd name="T15" fmla="*/ 10 h 97"/>
              <a:gd name="T16" fmla="*/ 2 w 77"/>
              <a:gd name="T17" fmla="*/ 55 h 97"/>
              <a:gd name="T18" fmla="*/ 12 w 77"/>
              <a:gd name="T19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97">
                <a:moveTo>
                  <a:pt x="12" y="92"/>
                </a:moveTo>
                <a:cubicBezTo>
                  <a:pt x="19" y="97"/>
                  <a:pt x="25" y="91"/>
                  <a:pt x="31" y="91"/>
                </a:cubicBezTo>
                <a:cubicBezTo>
                  <a:pt x="52" y="89"/>
                  <a:pt x="66" y="78"/>
                  <a:pt x="77" y="65"/>
                </a:cubicBezTo>
                <a:lnTo>
                  <a:pt x="69" y="43"/>
                </a:lnTo>
                <a:cubicBezTo>
                  <a:pt x="66" y="44"/>
                  <a:pt x="63" y="45"/>
                  <a:pt x="60" y="46"/>
                </a:cubicBezTo>
                <a:cubicBezTo>
                  <a:pt x="61" y="40"/>
                  <a:pt x="62" y="34"/>
                  <a:pt x="64" y="28"/>
                </a:cubicBezTo>
                <a:lnTo>
                  <a:pt x="59" y="14"/>
                </a:lnTo>
                <a:cubicBezTo>
                  <a:pt x="55" y="2"/>
                  <a:pt x="38" y="0"/>
                  <a:pt x="32" y="10"/>
                </a:cubicBezTo>
                <a:lnTo>
                  <a:pt x="2" y="55"/>
                </a:lnTo>
                <a:cubicBezTo>
                  <a:pt x="4" y="67"/>
                  <a:pt x="0" y="82"/>
                  <a:pt x="12" y="9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2" name="Freeform 686"/>
          <p:cNvSpPr>
            <a:spLocks/>
          </p:cNvSpPr>
          <p:nvPr/>
        </p:nvSpPr>
        <p:spPr bwMode="auto">
          <a:xfrm>
            <a:off x="8018463" y="1052513"/>
            <a:ext cx="33338" cy="57150"/>
          </a:xfrm>
          <a:custGeom>
            <a:avLst/>
            <a:gdLst>
              <a:gd name="T0" fmla="*/ 23 w 100"/>
              <a:gd name="T1" fmla="*/ 166 h 166"/>
              <a:gd name="T2" fmla="*/ 37 w 100"/>
              <a:gd name="T3" fmla="*/ 139 h 166"/>
              <a:gd name="T4" fmla="*/ 62 w 100"/>
              <a:gd name="T5" fmla="*/ 101 h 166"/>
              <a:gd name="T6" fmla="*/ 100 w 100"/>
              <a:gd name="T7" fmla="*/ 63 h 166"/>
              <a:gd name="T8" fmla="*/ 78 w 100"/>
              <a:gd name="T9" fmla="*/ 0 h 166"/>
              <a:gd name="T10" fmla="*/ 13 w 100"/>
              <a:gd name="T11" fmla="*/ 130 h 166"/>
              <a:gd name="T12" fmla="*/ 23 w 100"/>
              <a:gd name="T13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66">
                <a:moveTo>
                  <a:pt x="23" y="166"/>
                </a:moveTo>
                <a:cubicBezTo>
                  <a:pt x="36" y="162"/>
                  <a:pt x="37" y="151"/>
                  <a:pt x="37" y="139"/>
                </a:cubicBezTo>
                <a:cubicBezTo>
                  <a:pt x="38" y="122"/>
                  <a:pt x="50" y="105"/>
                  <a:pt x="62" y="101"/>
                </a:cubicBezTo>
                <a:cubicBezTo>
                  <a:pt x="82" y="92"/>
                  <a:pt x="93" y="79"/>
                  <a:pt x="100" y="63"/>
                </a:cubicBezTo>
                <a:lnTo>
                  <a:pt x="78" y="0"/>
                </a:lnTo>
                <a:cubicBezTo>
                  <a:pt x="54" y="42"/>
                  <a:pt x="41" y="90"/>
                  <a:pt x="13" y="130"/>
                </a:cubicBezTo>
                <a:cubicBezTo>
                  <a:pt x="7" y="145"/>
                  <a:pt x="0" y="160"/>
                  <a:pt x="23" y="16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3" name="Freeform 687"/>
          <p:cNvSpPr>
            <a:spLocks/>
          </p:cNvSpPr>
          <p:nvPr/>
        </p:nvSpPr>
        <p:spPr bwMode="auto">
          <a:xfrm>
            <a:off x="8016875" y="1074738"/>
            <a:ext cx="44450" cy="47625"/>
          </a:xfrm>
          <a:custGeom>
            <a:avLst/>
            <a:gdLst>
              <a:gd name="T0" fmla="*/ 41 w 131"/>
              <a:gd name="T1" fmla="*/ 76 h 139"/>
              <a:gd name="T2" fmla="*/ 27 w 131"/>
              <a:gd name="T3" fmla="*/ 103 h 139"/>
              <a:gd name="T4" fmla="*/ 36 w 131"/>
              <a:gd name="T5" fmla="*/ 139 h 139"/>
              <a:gd name="T6" fmla="*/ 39 w 131"/>
              <a:gd name="T7" fmla="*/ 133 h 139"/>
              <a:gd name="T8" fmla="*/ 87 w 131"/>
              <a:gd name="T9" fmla="*/ 112 h 139"/>
              <a:gd name="T10" fmla="*/ 131 w 131"/>
              <a:gd name="T11" fmla="*/ 75 h 139"/>
              <a:gd name="T12" fmla="*/ 104 w 131"/>
              <a:gd name="T13" fmla="*/ 0 h 139"/>
              <a:gd name="T14" fmla="*/ 66 w 131"/>
              <a:gd name="T15" fmla="*/ 38 h 139"/>
              <a:gd name="T16" fmla="*/ 41 w 131"/>
              <a:gd name="T17" fmla="*/ 7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39">
                <a:moveTo>
                  <a:pt x="41" y="76"/>
                </a:moveTo>
                <a:cubicBezTo>
                  <a:pt x="41" y="88"/>
                  <a:pt x="40" y="99"/>
                  <a:pt x="27" y="103"/>
                </a:cubicBezTo>
                <a:cubicBezTo>
                  <a:pt x="12" y="120"/>
                  <a:pt x="0" y="136"/>
                  <a:pt x="36" y="139"/>
                </a:cubicBezTo>
                <a:cubicBezTo>
                  <a:pt x="37" y="137"/>
                  <a:pt x="38" y="135"/>
                  <a:pt x="39" y="133"/>
                </a:cubicBezTo>
                <a:cubicBezTo>
                  <a:pt x="56" y="127"/>
                  <a:pt x="78" y="134"/>
                  <a:pt x="87" y="112"/>
                </a:cubicBezTo>
                <a:cubicBezTo>
                  <a:pt x="101" y="99"/>
                  <a:pt x="107" y="72"/>
                  <a:pt x="131" y="75"/>
                </a:cubicBezTo>
                <a:lnTo>
                  <a:pt x="104" y="0"/>
                </a:lnTo>
                <a:cubicBezTo>
                  <a:pt x="97" y="16"/>
                  <a:pt x="86" y="29"/>
                  <a:pt x="66" y="38"/>
                </a:cubicBezTo>
                <a:cubicBezTo>
                  <a:pt x="54" y="42"/>
                  <a:pt x="42" y="59"/>
                  <a:pt x="41" y="7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4" name="Freeform 688"/>
          <p:cNvSpPr>
            <a:spLocks/>
          </p:cNvSpPr>
          <p:nvPr/>
        </p:nvSpPr>
        <p:spPr bwMode="auto">
          <a:xfrm>
            <a:off x="7853363" y="1119188"/>
            <a:ext cx="7938" cy="14288"/>
          </a:xfrm>
          <a:custGeom>
            <a:avLst/>
            <a:gdLst>
              <a:gd name="T0" fmla="*/ 24 w 24"/>
              <a:gd name="T1" fmla="*/ 0 h 39"/>
              <a:gd name="T2" fmla="*/ 20 w 24"/>
              <a:gd name="T3" fmla="*/ 0 h 39"/>
              <a:gd name="T4" fmla="*/ 8 w 24"/>
              <a:gd name="T5" fmla="*/ 25 h 39"/>
              <a:gd name="T6" fmla="*/ 19 w 24"/>
              <a:gd name="T7" fmla="*/ 39 h 39"/>
              <a:gd name="T8" fmla="*/ 18 w 24"/>
              <a:gd name="T9" fmla="*/ 32 h 39"/>
              <a:gd name="T10" fmla="*/ 24 w 24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39">
                <a:moveTo>
                  <a:pt x="24" y="0"/>
                </a:moveTo>
                <a:lnTo>
                  <a:pt x="20" y="0"/>
                </a:lnTo>
                <a:cubicBezTo>
                  <a:pt x="7" y="1"/>
                  <a:pt x="0" y="16"/>
                  <a:pt x="8" y="25"/>
                </a:cubicBezTo>
                <a:lnTo>
                  <a:pt x="19" y="39"/>
                </a:lnTo>
                <a:cubicBezTo>
                  <a:pt x="18" y="36"/>
                  <a:pt x="18" y="34"/>
                  <a:pt x="18" y="32"/>
                </a:cubicBezTo>
                <a:cubicBezTo>
                  <a:pt x="18" y="21"/>
                  <a:pt x="19" y="9"/>
                  <a:pt x="2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5" name="Freeform 689"/>
          <p:cNvSpPr>
            <a:spLocks/>
          </p:cNvSpPr>
          <p:nvPr/>
        </p:nvSpPr>
        <p:spPr bwMode="auto">
          <a:xfrm>
            <a:off x="7888288" y="1133475"/>
            <a:ext cx="23813" cy="41275"/>
          </a:xfrm>
          <a:custGeom>
            <a:avLst/>
            <a:gdLst>
              <a:gd name="T0" fmla="*/ 60 w 69"/>
              <a:gd name="T1" fmla="*/ 42 h 119"/>
              <a:gd name="T2" fmla="*/ 69 w 69"/>
              <a:gd name="T3" fmla="*/ 21 h 119"/>
              <a:gd name="T4" fmla="*/ 37 w 69"/>
              <a:gd name="T5" fmla="*/ 0 h 119"/>
              <a:gd name="T6" fmla="*/ 37 w 69"/>
              <a:gd name="T7" fmla="*/ 0 h 119"/>
              <a:gd name="T8" fmla="*/ 8 w 69"/>
              <a:gd name="T9" fmla="*/ 12 h 119"/>
              <a:gd name="T10" fmla="*/ 8 w 69"/>
              <a:gd name="T11" fmla="*/ 12 h 119"/>
              <a:gd name="T12" fmla="*/ 3 w 69"/>
              <a:gd name="T13" fmla="*/ 96 h 119"/>
              <a:gd name="T14" fmla="*/ 0 w 69"/>
              <a:gd name="T15" fmla="*/ 99 h 119"/>
              <a:gd name="T16" fmla="*/ 16 w 69"/>
              <a:gd name="T17" fmla="*/ 119 h 119"/>
              <a:gd name="T18" fmla="*/ 60 w 69"/>
              <a:gd name="T19" fmla="*/ 4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19">
                <a:moveTo>
                  <a:pt x="60" y="42"/>
                </a:moveTo>
                <a:cubicBezTo>
                  <a:pt x="63" y="35"/>
                  <a:pt x="66" y="28"/>
                  <a:pt x="69" y="21"/>
                </a:cubicBezTo>
                <a:cubicBezTo>
                  <a:pt x="61" y="10"/>
                  <a:pt x="49" y="4"/>
                  <a:pt x="37" y="0"/>
                </a:cubicBezTo>
                <a:lnTo>
                  <a:pt x="37" y="0"/>
                </a:lnTo>
                <a:cubicBezTo>
                  <a:pt x="39" y="32"/>
                  <a:pt x="21" y="16"/>
                  <a:pt x="8" y="12"/>
                </a:cubicBezTo>
                <a:lnTo>
                  <a:pt x="8" y="12"/>
                </a:lnTo>
                <a:cubicBezTo>
                  <a:pt x="31" y="42"/>
                  <a:pt x="23" y="70"/>
                  <a:pt x="3" y="96"/>
                </a:cubicBezTo>
                <a:cubicBezTo>
                  <a:pt x="2" y="97"/>
                  <a:pt x="1" y="98"/>
                  <a:pt x="0" y="99"/>
                </a:cubicBezTo>
                <a:lnTo>
                  <a:pt x="16" y="119"/>
                </a:lnTo>
                <a:cubicBezTo>
                  <a:pt x="25" y="90"/>
                  <a:pt x="41" y="65"/>
                  <a:pt x="60" y="4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6" name="Freeform 690"/>
          <p:cNvSpPr>
            <a:spLocks/>
          </p:cNvSpPr>
          <p:nvPr/>
        </p:nvSpPr>
        <p:spPr bwMode="auto">
          <a:xfrm>
            <a:off x="7888288" y="1127125"/>
            <a:ext cx="12700" cy="11113"/>
          </a:xfrm>
          <a:custGeom>
            <a:avLst/>
            <a:gdLst>
              <a:gd name="T0" fmla="*/ 22 w 39"/>
              <a:gd name="T1" fmla="*/ 2 h 32"/>
              <a:gd name="T2" fmla="*/ 7 w 39"/>
              <a:gd name="T3" fmla="*/ 32 h 32"/>
              <a:gd name="T4" fmla="*/ 7 w 39"/>
              <a:gd name="T5" fmla="*/ 32 h 32"/>
              <a:gd name="T6" fmla="*/ 36 w 39"/>
              <a:gd name="T7" fmla="*/ 20 h 32"/>
              <a:gd name="T8" fmla="*/ 36 w 39"/>
              <a:gd name="T9" fmla="*/ 20 h 32"/>
              <a:gd name="T10" fmla="*/ 22 w 39"/>
              <a:gd name="T1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32">
                <a:moveTo>
                  <a:pt x="22" y="2"/>
                </a:moveTo>
                <a:cubicBezTo>
                  <a:pt x="6" y="6"/>
                  <a:pt x="0" y="17"/>
                  <a:pt x="7" y="32"/>
                </a:cubicBezTo>
                <a:lnTo>
                  <a:pt x="7" y="32"/>
                </a:lnTo>
                <a:cubicBezTo>
                  <a:pt x="11" y="16"/>
                  <a:pt x="21" y="12"/>
                  <a:pt x="36" y="20"/>
                </a:cubicBezTo>
                <a:lnTo>
                  <a:pt x="36" y="20"/>
                </a:lnTo>
                <a:cubicBezTo>
                  <a:pt x="39" y="8"/>
                  <a:pt x="35" y="0"/>
                  <a:pt x="22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7" name="Freeform 691"/>
          <p:cNvSpPr>
            <a:spLocks/>
          </p:cNvSpPr>
          <p:nvPr/>
        </p:nvSpPr>
        <p:spPr bwMode="auto">
          <a:xfrm>
            <a:off x="7902575" y="1117600"/>
            <a:ext cx="65088" cy="87313"/>
          </a:xfrm>
          <a:custGeom>
            <a:avLst/>
            <a:gdLst>
              <a:gd name="T0" fmla="*/ 40 w 187"/>
              <a:gd name="T1" fmla="*/ 142 h 256"/>
              <a:gd name="T2" fmla="*/ 33 w 187"/>
              <a:gd name="T3" fmla="*/ 144 h 256"/>
              <a:gd name="T4" fmla="*/ 10 w 187"/>
              <a:gd name="T5" fmla="*/ 196 h 256"/>
              <a:gd name="T6" fmla="*/ 29 w 187"/>
              <a:gd name="T7" fmla="*/ 169 h 256"/>
              <a:gd name="T8" fmla="*/ 46 w 187"/>
              <a:gd name="T9" fmla="*/ 166 h 256"/>
              <a:gd name="T10" fmla="*/ 60 w 187"/>
              <a:gd name="T11" fmla="*/ 220 h 256"/>
              <a:gd name="T12" fmla="*/ 79 w 187"/>
              <a:gd name="T13" fmla="*/ 233 h 256"/>
              <a:gd name="T14" fmla="*/ 70 w 187"/>
              <a:gd name="T15" fmla="*/ 256 h 256"/>
              <a:gd name="T16" fmla="*/ 91 w 187"/>
              <a:gd name="T17" fmla="*/ 225 h 256"/>
              <a:gd name="T18" fmla="*/ 88 w 187"/>
              <a:gd name="T19" fmla="*/ 186 h 256"/>
              <a:gd name="T20" fmla="*/ 110 w 187"/>
              <a:gd name="T21" fmla="*/ 141 h 256"/>
              <a:gd name="T22" fmla="*/ 110 w 187"/>
              <a:gd name="T23" fmla="*/ 164 h 256"/>
              <a:gd name="T24" fmla="*/ 128 w 187"/>
              <a:gd name="T25" fmla="*/ 150 h 256"/>
              <a:gd name="T26" fmla="*/ 133 w 187"/>
              <a:gd name="T27" fmla="*/ 109 h 256"/>
              <a:gd name="T28" fmla="*/ 114 w 187"/>
              <a:gd name="T29" fmla="*/ 53 h 256"/>
              <a:gd name="T30" fmla="*/ 154 w 187"/>
              <a:gd name="T31" fmla="*/ 28 h 256"/>
              <a:gd name="T32" fmla="*/ 174 w 187"/>
              <a:gd name="T33" fmla="*/ 33 h 256"/>
              <a:gd name="T34" fmla="*/ 180 w 187"/>
              <a:gd name="T35" fmla="*/ 0 h 256"/>
              <a:gd name="T36" fmla="*/ 142 w 187"/>
              <a:gd name="T37" fmla="*/ 1 h 256"/>
              <a:gd name="T38" fmla="*/ 126 w 187"/>
              <a:gd name="T39" fmla="*/ 12 h 256"/>
              <a:gd name="T40" fmla="*/ 117 w 187"/>
              <a:gd name="T41" fmla="*/ 2 h 256"/>
              <a:gd name="T42" fmla="*/ 114 w 187"/>
              <a:gd name="T43" fmla="*/ 2 h 256"/>
              <a:gd name="T44" fmla="*/ 83 w 187"/>
              <a:gd name="T45" fmla="*/ 66 h 256"/>
              <a:gd name="T46" fmla="*/ 40 w 187"/>
              <a:gd name="T47" fmla="*/ 14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7" h="256">
                <a:moveTo>
                  <a:pt x="40" y="142"/>
                </a:moveTo>
                <a:cubicBezTo>
                  <a:pt x="39" y="143"/>
                  <a:pt x="35" y="143"/>
                  <a:pt x="33" y="144"/>
                </a:cubicBezTo>
                <a:cubicBezTo>
                  <a:pt x="2" y="155"/>
                  <a:pt x="0" y="160"/>
                  <a:pt x="10" y="196"/>
                </a:cubicBezTo>
                <a:cubicBezTo>
                  <a:pt x="17" y="187"/>
                  <a:pt x="22" y="177"/>
                  <a:pt x="29" y="169"/>
                </a:cubicBezTo>
                <a:cubicBezTo>
                  <a:pt x="34" y="164"/>
                  <a:pt x="44" y="155"/>
                  <a:pt x="46" y="166"/>
                </a:cubicBezTo>
                <a:cubicBezTo>
                  <a:pt x="50" y="184"/>
                  <a:pt x="72" y="198"/>
                  <a:pt x="60" y="220"/>
                </a:cubicBezTo>
                <a:cubicBezTo>
                  <a:pt x="73" y="215"/>
                  <a:pt x="84" y="212"/>
                  <a:pt x="79" y="233"/>
                </a:cubicBezTo>
                <a:cubicBezTo>
                  <a:pt x="76" y="241"/>
                  <a:pt x="73" y="249"/>
                  <a:pt x="70" y="256"/>
                </a:cubicBezTo>
                <a:cubicBezTo>
                  <a:pt x="85" y="251"/>
                  <a:pt x="84" y="236"/>
                  <a:pt x="91" y="225"/>
                </a:cubicBezTo>
                <a:cubicBezTo>
                  <a:pt x="98" y="211"/>
                  <a:pt x="94" y="199"/>
                  <a:pt x="88" y="186"/>
                </a:cubicBezTo>
                <a:cubicBezTo>
                  <a:pt x="77" y="159"/>
                  <a:pt x="80" y="154"/>
                  <a:pt x="110" y="141"/>
                </a:cubicBezTo>
                <a:cubicBezTo>
                  <a:pt x="119" y="149"/>
                  <a:pt x="92" y="158"/>
                  <a:pt x="110" y="164"/>
                </a:cubicBezTo>
                <a:cubicBezTo>
                  <a:pt x="119" y="168"/>
                  <a:pt x="129" y="158"/>
                  <a:pt x="128" y="150"/>
                </a:cubicBezTo>
                <a:cubicBezTo>
                  <a:pt x="125" y="134"/>
                  <a:pt x="146" y="110"/>
                  <a:pt x="133" y="109"/>
                </a:cubicBezTo>
                <a:cubicBezTo>
                  <a:pt x="82" y="104"/>
                  <a:pt x="122" y="70"/>
                  <a:pt x="114" y="53"/>
                </a:cubicBezTo>
                <a:cubicBezTo>
                  <a:pt x="109" y="41"/>
                  <a:pt x="148" y="18"/>
                  <a:pt x="154" y="28"/>
                </a:cubicBezTo>
                <a:cubicBezTo>
                  <a:pt x="160" y="41"/>
                  <a:pt x="165" y="45"/>
                  <a:pt x="174" y="33"/>
                </a:cubicBezTo>
                <a:cubicBezTo>
                  <a:pt x="181" y="24"/>
                  <a:pt x="187" y="6"/>
                  <a:pt x="180" y="0"/>
                </a:cubicBezTo>
                <a:lnTo>
                  <a:pt x="142" y="1"/>
                </a:lnTo>
                <a:cubicBezTo>
                  <a:pt x="140" y="8"/>
                  <a:pt x="135" y="13"/>
                  <a:pt x="126" y="12"/>
                </a:cubicBezTo>
                <a:cubicBezTo>
                  <a:pt x="118" y="11"/>
                  <a:pt x="117" y="7"/>
                  <a:pt x="117" y="2"/>
                </a:cubicBezTo>
                <a:lnTo>
                  <a:pt x="114" y="2"/>
                </a:lnTo>
                <a:cubicBezTo>
                  <a:pt x="104" y="23"/>
                  <a:pt x="93" y="45"/>
                  <a:pt x="83" y="66"/>
                </a:cubicBezTo>
                <a:cubicBezTo>
                  <a:pt x="71" y="91"/>
                  <a:pt x="45" y="111"/>
                  <a:pt x="40" y="14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8" name="Freeform 692"/>
          <p:cNvSpPr>
            <a:spLocks/>
          </p:cNvSpPr>
          <p:nvPr/>
        </p:nvSpPr>
        <p:spPr bwMode="auto">
          <a:xfrm>
            <a:off x="7916863" y="1200150"/>
            <a:ext cx="30163" cy="38100"/>
          </a:xfrm>
          <a:custGeom>
            <a:avLst/>
            <a:gdLst>
              <a:gd name="T0" fmla="*/ 5 w 87"/>
              <a:gd name="T1" fmla="*/ 110 h 110"/>
              <a:gd name="T2" fmla="*/ 29 w 87"/>
              <a:gd name="T3" fmla="*/ 79 h 110"/>
              <a:gd name="T4" fmla="*/ 42 w 87"/>
              <a:gd name="T5" fmla="*/ 61 h 110"/>
              <a:gd name="T6" fmla="*/ 83 w 87"/>
              <a:gd name="T7" fmla="*/ 37 h 110"/>
              <a:gd name="T8" fmla="*/ 77 w 87"/>
              <a:gd name="T9" fmla="*/ 10 h 110"/>
              <a:gd name="T10" fmla="*/ 40 w 87"/>
              <a:gd name="T11" fmla="*/ 22 h 110"/>
              <a:gd name="T12" fmla="*/ 28 w 87"/>
              <a:gd name="T13" fmla="*/ 36 h 110"/>
              <a:gd name="T14" fmla="*/ 16 w 87"/>
              <a:gd name="T15" fmla="*/ 44 h 110"/>
              <a:gd name="T16" fmla="*/ 7 w 87"/>
              <a:gd name="T17" fmla="*/ 76 h 110"/>
              <a:gd name="T18" fmla="*/ 5 w 8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10">
                <a:moveTo>
                  <a:pt x="5" y="110"/>
                </a:moveTo>
                <a:cubicBezTo>
                  <a:pt x="10" y="97"/>
                  <a:pt x="15" y="85"/>
                  <a:pt x="29" y="79"/>
                </a:cubicBezTo>
                <a:cubicBezTo>
                  <a:pt x="37" y="76"/>
                  <a:pt x="44" y="73"/>
                  <a:pt x="42" y="61"/>
                </a:cubicBezTo>
                <a:cubicBezTo>
                  <a:pt x="39" y="26"/>
                  <a:pt x="58" y="26"/>
                  <a:pt x="83" y="37"/>
                </a:cubicBezTo>
                <a:cubicBezTo>
                  <a:pt x="87" y="27"/>
                  <a:pt x="85" y="18"/>
                  <a:pt x="77" y="10"/>
                </a:cubicBezTo>
                <a:cubicBezTo>
                  <a:pt x="61" y="2"/>
                  <a:pt x="47" y="0"/>
                  <a:pt x="40" y="22"/>
                </a:cubicBezTo>
                <a:cubicBezTo>
                  <a:pt x="38" y="27"/>
                  <a:pt x="33" y="32"/>
                  <a:pt x="28" y="36"/>
                </a:cubicBezTo>
                <a:cubicBezTo>
                  <a:pt x="25" y="39"/>
                  <a:pt x="21" y="43"/>
                  <a:pt x="16" y="44"/>
                </a:cubicBezTo>
                <a:lnTo>
                  <a:pt x="7" y="76"/>
                </a:lnTo>
                <a:cubicBezTo>
                  <a:pt x="8" y="86"/>
                  <a:pt x="0" y="102"/>
                  <a:pt x="5" y="11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9" name="Freeform 693"/>
          <p:cNvSpPr>
            <a:spLocks/>
          </p:cNvSpPr>
          <p:nvPr/>
        </p:nvSpPr>
        <p:spPr bwMode="auto">
          <a:xfrm>
            <a:off x="7913688" y="1198563"/>
            <a:ext cx="9525" cy="9525"/>
          </a:xfrm>
          <a:custGeom>
            <a:avLst/>
            <a:gdLst>
              <a:gd name="T0" fmla="*/ 30 w 30"/>
              <a:gd name="T1" fmla="*/ 24 h 29"/>
              <a:gd name="T2" fmla="*/ 8 w 30"/>
              <a:gd name="T3" fmla="*/ 0 h 29"/>
              <a:gd name="T4" fmla="*/ 0 w 30"/>
              <a:gd name="T5" fmla="*/ 3 h 29"/>
              <a:gd name="T6" fmla="*/ 21 w 30"/>
              <a:gd name="T7" fmla="*/ 29 h 29"/>
              <a:gd name="T8" fmla="*/ 30 w 30"/>
              <a:gd name="T9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30" y="24"/>
                </a:moveTo>
                <a:cubicBezTo>
                  <a:pt x="20" y="19"/>
                  <a:pt x="3" y="19"/>
                  <a:pt x="8" y="0"/>
                </a:cubicBezTo>
                <a:cubicBezTo>
                  <a:pt x="5" y="1"/>
                  <a:pt x="2" y="2"/>
                  <a:pt x="0" y="3"/>
                </a:cubicBezTo>
                <a:lnTo>
                  <a:pt x="21" y="29"/>
                </a:lnTo>
                <a:cubicBezTo>
                  <a:pt x="24" y="28"/>
                  <a:pt x="28" y="26"/>
                  <a:pt x="30" y="2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0" name="Freeform 694"/>
          <p:cNvSpPr>
            <a:spLocks/>
          </p:cNvSpPr>
          <p:nvPr/>
        </p:nvSpPr>
        <p:spPr bwMode="auto">
          <a:xfrm>
            <a:off x="7905750" y="1244600"/>
            <a:ext cx="15875" cy="31750"/>
          </a:xfrm>
          <a:custGeom>
            <a:avLst/>
            <a:gdLst>
              <a:gd name="T0" fmla="*/ 12 w 49"/>
              <a:gd name="T1" fmla="*/ 75 h 95"/>
              <a:gd name="T2" fmla="*/ 42 w 49"/>
              <a:gd name="T3" fmla="*/ 49 h 95"/>
              <a:gd name="T4" fmla="*/ 33 w 49"/>
              <a:gd name="T5" fmla="*/ 2 h 95"/>
              <a:gd name="T6" fmla="*/ 28 w 49"/>
              <a:gd name="T7" fmla="*/ 0 h 95"/>
              <a:gd name="T8" fmla="*/ 0 w 49"/>
              <a:gd name="T9" fmla="*/ 95 h 95"/>
              <a:gd name="T10" fmla="*/ 12 w 49"/>
              <a:gd name="T11" fmla="*/ 7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95">
                <a:moveTo>
                  <a:pt x="12" y="75"/>
                </a:moveTo>
                <a:cubicBezTo>
                  <a:pt x="17" y="58"/>
                  <a:pt x="26" y="48"/>
                  <a:pt x="42" y="49"/>
                </a:cubicBezTo>
                <a:cubicBezTo>
                  <a:pt x="49" y="29"/>
                  <a:pt x="5" y="24"/>
                  <a:pt x="33" y="2"/>
                </a:cubicBezTo>
                <a:cubicBezTo>
                  <a:pt x="31" y="2"/>
                  <a:pt x="29" y="1"/>
                  <a:pt x="28" y="0"/>
                </a:cubicBezTo>
                <a:lnTo>
                  <a:pt x="0" y="95"/>
                </a:lnTo>
                <a:cubicBezTo>
                  <a:pt x="5" y="90"/>
                  <a:pt x="9" y="83"/>
                  <a:pt x="12" y="7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1" name="Freeform 695"/>
          <p:cNvSpPr>
            <a:spLocks/>
          </p:cNvSpPr>
          <p:nvPr/>
        </p:nvSpPr>
        <p:spPr bwMode="auto">
          <a:xfrm>
            <a:off x="7915275" y="1225550"/>
            <a:ext cx="4763" cy="19050"/>
          </a:xfrm>
          <a:custGeom>
            <a:avLst/>
            <a:gdLst>
              <a:gd name="T0" fmla="*/ 13 w 16"/>
              <a:gd name="T1" fmla="*/ 34 h 54"/>
              <a:gd name="T2" fmla="*/ 15 w 16"/>
              <a:gd name="T3" fmla="*/ 0 h 54"/>
              <a:gd name="T4" fmla="*/ 0 w 16"/>
              <a:gd name="T5" fmla="*/ 52 h 54"/>
              <a:gd name="T6" fmla="*/ 5 w 16"/>
              <a:gd name="T7" fmla="*/ 54 h 54"/>
              <a:gd name="T8" fmla="*/ 13 w 16"/>
              <a:gd name="T9" fmla="*/ 3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4">
                <a:moveTo>
                  <a:pt x="13" y="34"/>
                </a:moveTo>
                <a:cubicBezTo>
                  <a:pt x="8" y="26"/>
                  <a:pt x="16" y="10"/>
                  <a:pt x="15" y="0"/>
                </a:cubicBezTo>
                <a:lnTo>
                  <a:pt x="0" y="52"/>
                </a:lnTo>
                <a:cubicBezTo>
                  <a:pt x="1" y="53"/>
                  <a:pt x="3" y="54"/>
                  <a:pt x="5" y="54"/>
                </a:cubicBezTo>
                <a:cubicBezTo>
                  <a:pt x="8" y="47"/>
                  <a:pt x="11" y="41"/>
                  <a:pt x="13" y="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2" name="Freeform 696"/>
          <p:cNvSpPr>
            <a:spLocks/>
          </p:cNvSpPr>
          <p:nvPr/>
        </p:nvSpPr>
        <p:spPr bwMode="auto">
          <a:xfrm>
            <a:off x="7913688" y="1189038"/>
            <a:ext cx="17463" cy="17463"/>
          </a:xfrm>
          <a:custGeom>
            <a:avLst/>
            <a:gdLst>
              <a:gd name="T0" fmla="*/ 46 w 51"/>
              <a:gd name="T1" fmla="*/ 21 h 48"/>
              <a:gd name="T2" fmla="*/ 27 w 51"/>
              <a:gd name="T3" fmla="*/ 8 h 48"/>
              <a:gd name="T4" fmla="*/ 5 w 51"/>
              <a:gd name="T5" fmla="*/ 24 h 48"/>
              <a:gd name="T6" fmla="*/ 27 w 51"/>
              <a:gd name="T7" fmla="*/ 48 h 48"/>
              <a:gd name="T8" fmla="*/ 37 w 51"/>
              <a:gd name="T9" fmla="*/ 44 h 48"/>
              <a:gd name="T10" fmla="*/ 46 w 51"/>
              <a:gd name="T11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48">
                <a:moveTo>
                  <a:pt x="46" y="21"/>
                </a:moveTo>
                <a:cubicBezTo>
                  <a:pt x="51" y="0"/>
                  <a:pt x="40" y="3"/>
                  <a:pt x="27" y="8"/>
                </a:cubicBezTo>
                <a:cubicBezTo>
                  <a:pt x="20" y="14"/>
                  <a:pt x="12" y="19"/>
                  <a:pt x="5" y="24"/>
                </a:cubicBezTo>
                <a:cubicBezTo>
                  <a:pt x="0" y="43"/>
                  <a:pt x="17" y="43"/>
                  <a:pt x="27" y="48"/>
                </a:cubicBezTo>
                <a:cubicBezTo>
                  <a:pt x="30" y="47"/>
                  <a:pt x="33" y="46"/>
                  <a:pt x="37" y="44"/>
                </a:cubicBezTo>
                <a:cubicBezTo>
                  <a:pt x="40" y="37"/>
                  <a:pt x="43" y="29"/>
                  <a:pt x="46" y="2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3" name="Freeform 697"/>
          <p:cNvSpPr>
            <a:spLocks/>
          </p:cNvSpPr>
          <p:nvPr/>
        </p:nvSpPr>
        <p:spPr bwMode="auto">
          <a:xfrm>
            <a:off x="7893050" y="1147763"/>
            <a:ext cx="15875" cy="30163"/>
          </a:xfrm>
          <a:custGeom>
            <a:avLst/>
            <a:gdLst>
              <a:gd name="T0" fmla="*/ 44 w 44"/>
              <a:gd name="T1" fmla="*/ 0 h 87"/>
              <a:gd name="T2" fmla="*/ 0 w 44"/>
              <a:gd name="T3" fmla="*/ 77 h 87"/>
              <a:gd name="T4" fmla="*/ 8 w 44"/>
              <a:gd name="T5" fmla="*/ 87 h 87"/>
              <a:gd name="T6" fmla="*/ 44 w 44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87">
                <a:moveTo>
                  <a:pt x="44" y="0"/>
                </a:moveTo>
                <a:cubicBezTo>
                  <a:pt x="25" y="23"/>
                  <a:pt x="9" y="48"/>
                  <a:pt x="0" y="77"/>
                </a:cubicBezTo>
                <a:lnTo>
                  <a:pt x="8" y="87"/>
                </a:lnTo>
                <a:cubicBezTo>
                  <a:pt x="24" y="60"/>
                  <a:pt x="30" y="27"/>
                  <a:pt x="4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4" name="Freeform 698"/>
          <p:cNvSpPr>
            <a:spLocks/>
          </p:cNvSpPr>
          <p:nvPr/>
        </p:nvSpPr>
        <p:spPr bwMode="auto">
          <a:xfrm>
            <a:off x="7943850" y="1117600"/>
            <a:ext cx="7938" cy="4763"/>
          </a:xfrm>
          <a:custGeom>
            <a:avLst/>
            <a:gdLst>
              <a:gd name="T0" fmla="*/ 9 w 25"/>
              <a:gd name="T1" fmla="*/ 11 h 12"/>
              <a:gd name="T2" fmla="*/ 25 w 25"/>
              <a:gd name="T3" fmla="*/ 0 h 12"/>
              <a:gd name="T4" fmla="*/ 0 w 25"/>
              <a:gd name="T5" fmla="*/ 1 h 12"/>
              <a:gd name="T6" fmla="*/ 9 w 25"/>
              <a:gd name="T7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12">
                <a:moveTo>
                  <a:pt x="9" y="11"/>
                </a:moveTo>
                <a:cubicBezTo>
                  <a:pt x="18" y="12"/>
                  <a:pt x="23" y="7"/>
                  <a:pt x="25" y="0"/>
                </a:cubicBezTo>
                <a:lnTo>
                  <a:pt x="0" y="1"/>
                </a:lnTo>
                <a:cubicBezTo>
                  <a:pt x="0" y="6"/>
                  <a:pt x="1" y="10"/>
                  <a:pt x="9" y="1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5" name="Freeform 699"/>
          <p:cNvSpPr>
            <a:spLocks/>
          </p:cNvSpPr>
          <p:nvPr/>
        </p:nvSpPr>
        <p:spPr bwMode="auto">
          <a:xfrm>
            <a:off x="7899400" y="1209675"/>
            <a:ext cx="71438" cy="100013"/>
          </a:xfrm>
          <a:custGeom>
            <a:avLst/>
            <a:gdLst>
              <a:gd name="T0" fmla="*/ 35 w 207"/>
              <a:gd name="T1" fmla="*/ 234 h 295"/>
              <a:gd name="T2" fmla="*/ 56 w 207"/>
              <a:gd name="T3" fmla="*/ 231 h 295"/>
              <a:gd name="T4" fmla="*/ 50 w 207"/>
              <a:gd name="T5" fmla="*/ 250 h 295"/>
              <a:gd name="T6" fmla="*/ 50 w 207"/>
              <a:gd name="T7" fmla="*/ 280 h 295"/>
              <a:gd name="T8" fmla="*/ 90 w 207"/>
              <a:gd name="T9" fmla="*/ 279 h 295"/>
              <a:gd name="T10" fmla="*/ 112 w 207"/>
              <a:gd name="T11" fmla="*/ 266 h 295"/>
              <a:gd name="T12" fmla="*/ 133 w 207"/>
              <a:gd name="T13" fmla="*/ 274 h 295"/>
              <a:gd name="T14" fmla="*/ 133 w 207"/>
              <a:gd name="T15" fmla="*/ 196 h 295"/>
              <a:gd name="T16" fmla="*/ 123 w 207"/>
              <a:gd name="T17" fmla="*/ 184 h 295"/>
              <a:gd name="T18" fmla="*/ 80 w 207"/>
              <a:gd name="T19" fmla="*/ 179 h 295"/>
              <a:gd name="T20" fmla="*/ 88 w 207"/>
              <a:gd name="T21" fmla="*/ 143 h 295"/>
              <a:gd name="T22" fmla="*/ 88 w 207"/>
              <a:gd name="T23" fmla="*/ 128 h 295"/>
              <a:gd name="T24" fmla="*/ 104 w 207"/>
              <a:gd name="T25" fmla="*/ 105 h 295"/>
              <a:gd name="T26" fmla="*/ 111 w 207"/>
              <a:gd name="T27" fmla="*/ 129 h 295"/>
              <a:gd name="T28" fmla="*/ 119 w 207"/>
              <a:gd name="T29" fmla="*/ 154 h 295"/>
              <a:gd name="T30" fmla="*/ 147 w 207"/>
              <a:gd name="T31" fmla="*/ 120 h 295"/>
              <a:gd name="T32" fmla="*/ 153 w 207"/>
              <a:gd name="T33" fmla="*/ 85 h 295"/>
              <a:gd name="T34" fmla="*/ 207 w 207"/>
              <a:gd name="T35" fmla="*/ 31 h 295"/>
              <a:gd name="T36" fmla="*/ 182 w 207"/>
              <a:gd name="T37" fmla="*/ 13 h 295"/>
              <a:gd name="T38" fmla="*/ 169 w 207"/>
              <a:gd name="T39" fmla="*/ 34 h 295"/>
              <a:gd name="T40" fmla="*/ 135 w 207"/>
              <a:gd name="T41" fmla="*/ 11 h 295"/>
              <a:gd name="T42" fmla="*/ 94 w 207"/>
              <a:gd name="T43" fmla="*/ 35 h 295"/>
              <a:gd name="T44" fmla="*/ 81 w 207"/>
              <a:gd name="T45" fmla="*/ 53 h 295"/>
              <a:gd name="T46" fmla="*/ 57 w 207"/>
              <a:gd name="T47" fmla="*/ 84 h 295"/>
              <a:gd name="T48" fmla="*/ 49 w 207"/>
              <a:gd name="T49" fmla="*/ 104 h 295"/>
              <a:gd name="T50" fmla="*/ 58 w 207"/>
              <a:gd name="T51" fmla="*/ 151 h 295"/>
              <a:gd name="T52" fmla="*/ 28 w 207"/>
              <a:gd name="T53" fmla="*/ 177 h 295"/>
              <a:gd name="T54" fmla="*/ 16 w 207"/>
              <a:gd name="T55" fmla="*/ 197 h 295"/>
              <a:gd name="T56" fmla="*/ 0 w 207"/>
              <a:gd name="T57" fmla="*/ 250 h 295"/>
              <a:gd name="T58" fmla="*/ 35 w 207"/>
              <a:gd name="T59" fmla="*/ 23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7" h="295">
                <a:moveTo>
                  <a:pt x="35" y="234"/>
                </a:moveTo>
                <a:cubicBezTo>
                  <a:pt x="42" y="233"/>
                  <a:pt x="48" y="221"/>
                  <a:pt x="56" y="231"/>
                </a:cubicBezTo>
                <a:cubicBezTo>
                  <a:pt x="62" y="238"/>
                  <a:pt x="55" y="244"/>
                  <a:pt x="50" y="250"/>
                </a:cubicBezTo>
                <a:cubicBezTo>
                  <a:pt x="42" y="260"/>
                  <a:pt x="34" y="271"/>
                  <a:pt x="50" y="280"/>
                </a:cubicBezTo>
                <a:cubicBezTo>
                  <a:pt x="63" y="287"/>
                  <a:pt x="77" y="295"/>
                  <a:pt x="90" y="279"/>
                </a:cubicBezTo>
                <a:cubicBezTo>
                  <a:pt x="96" y="271"/>
                  <a:pt x="99" y="261"/>
                  <a:pt x="112" y="266"/>
                </a:cubicBezTo>
                <a:cubicBezTo>
                  <a:pt x="117" y="273"/>
                  <a:pt x="124" y="276"/>
                  <a:pt x="133" y="274"/>
                </a:cubicBezTo>
                <a:cubicBezTo>
                  <a:pt x="142" y="248"/>
                  <a:pt x="120" y="223"/>
                  <a:pt x="133" y="196"/>
                </a:cubicBezTo>
                <a:cubicBezTo>
                  <a:pt x="135" y="192"/>
                  <a:pt x="132" y="176"/>
                  <a:pt x="123" y="184"/>
                </a:cubicBezTo>
                <a:cubicBezTo>
                  <a:pt x="105" y="199"/>
                  <a:pt x="91" y="187"/>
                  <a:pt x="80" y="179"/>
                </a:cubicBezTo>
                <a:cubicBezTo>
                  <a:pt x="59" y="164"/>
                  <a:pt x="90" y="156"/>
                  <a:pt x="88" y="143"/>
                </a:cubicBezTo>
                <a:cubicBezTo>
                  <a:pt x="88" y="138"/>
                  <a:pt x="88" y="133"/>
                  <a:pt x="88" y="128"/>
                </a:cubicBezTo>
                <a:cubicBezTo>
                  <a:pt x="92" y="119"/>
                  <a:pt x="86" y="102"/>
                  <a:pt x="104" y="105"/>
                </a:cubicBezTo>
                <a:cubicBezTo>
                  <a:pt x="115" y="107"/>
                  <a:pt x="114" y="119"/>
                  <a:pt x="111" y="129"/>
                </a:cubicBezTo>
                <a:cubicBezTo>
                  <a:pt x="108" y="140"/>
                  <a:pt x="101" y="154"/>
                  <a:pt x="119" y="154"/>
                </a:cubicBezTo>
                <a:cubicBezTo>
                  <a:pt x="138" y="153"/>
                  <a:pt x="150" y="141"/>
                  <a:pt x="147" y="120"/>
                </a:cubicBezTo>
                <a:cubicBezTo>
                  <a:pt x="136" y="106"/>
                  <a:pt x="135" y="88"/>
                  <a:pt x="153" y="85"/>
                </a:cubicBezTo>
                <a:cubicBezTo>
                  <a:pt x="187" y="80"/>
                  <a:pt x="188" y="48"/>
                  <a:pt x="207" y="31"/>
                </a:cubicBezTo>
                <a:cubicBezTo>
                  <a:pt x="198" y="25"/>
                  <a:pt x="190" y="19"/>
                  <a:pt x="182" y="13"/>
                </a:cubicBezTo>
                <a:cubicBezTo>
                  <a:pt x="179" y="21"/>
                  <a:pt x="198" y="39"/>
                  <a:pt x="169" y="34"/>
                </a:cubicBezTo>
                <a:cubicBezTo>
                  <a:pt x="151" y="31"/>
                  <a:pt x="143" y="23"/>
                  <a:pt x="135" y="11"/>
                </a:cubicBezTo>
                <a:cubicBezTo>
                  <a:pt x="110" y="0"/>
                  <a:pt x="91" y="0"/>
                  <a:pt x="94" y="35"/>
                </a:cubicBezTo>
                <a:cubicBezTo>
                  <a:pt x="96" y="47"/>
                  <a:pt x="89" y="50"/>
                  <a:pt x="81" y="53"/>
                </a:cubicBezTo>
                <a:cubicBezTo>
                  <a:pt x="67" y="59"/>
                  <a:pt x="62" y="71"/>
                  <a:pt x="57" y="84"/>
                </a:cubicBezTo>
                <a:cubicBezTo>
                  <a:pt x="55" y="91"/>
                  <a:pt x="52" y="97"/>
                  <a:pt x="49" y="104"/>
                </a:cubicBezTo>
                <a:cubicBezTo>
                  <a:pt x="21" y="126"/>
                  <a:pt x="65" y="131"/>
                  <a:pt x="58" y="151"/>
                </a:cubicBezTo>
                <a:cubicBezTo>
                  <a:pt x="42" y="150"/>
                  <a:pt x="33" y="160"/>
                  <a:pt x="28" y="177"/>
                </a:cubicBezTo>
                <a:cubicBezTo>
                  <a:pt x="25" y="185"/>
                  <a:pt x="21" y="192"/>
                  <a:pt x="16" y="197"/>
                </a:cubicBezTo>
                <a:lnTo>
                  <a:pt x="0" y="250"/>
                </a:lnTo>
                <a:cubicBezTo>
                  <a:pt x="10" y="241"/>
                  <a:pt x="20" y="236"/>
                  <a:pt x="35" y="2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6" name="Freeform 700"/>
          <p:cNvSpPr>
            <a:spLocks/>
          </p:cNvSpPr>
          <p:nvPr/>
        </p:nvSpPr>
        <p:spPr bwMode="auto">
          <a:xfrm>
            <a:off x="7961313" y="1111250"/>
            <a:ext cx="61913" cy="107950"/>
          </a:xfrm>
          <a:custGeom>
            <a:avLst/>
            <a:gdLst>
              <a:gd name="T0" fmla="*/ 27 w 179"/>
              <a:gd name="T1" fmla="*/ 297 h 317"/>
              <a:gd name="T2" fmla="*/ 57 w 179"/>
              <a:gd name="T3" fmla="*/ 232 h 317"/>
              <a:gd name="T4" fmla="*/ 82 w 179"/>
              <a:gd name="T5" fmla="*/ 242 h 317"/>
              <a:gd name="T6" fmla="*/ 65 w 179"/>
              <a:gd name="T7" fmla="*/ 257 h 317"/>
              <a:gd name="T8" fmla="*/ 32 w 179"/>
              <a:gd name="T9" fmla="*/ 304 h 317"/>
              <a:gd name="T10" fmla="*/ 75 w 179"/>
              <a:gd name="T11" fmla="*/ 293 h 317"/>
              <a:gd name="T12" fmla="*/ 76 w 179"/>
              <a:gd name="T13" fmla="*/ 293 h 317"/>
              <a:gd name="T14" fmla="*/ 80 w 179"/>
              <a:gd name="T15" fmla="*/ 288 h 317"/>
              <a:gd name="T16" fmla="*/ 84 w 179"/>
              <a:gd name="T17" fmla="*/ 283 h 317"/>
              <a:gd name="T18" fmla="*/ 84 w 179"/>
              <a:gd name="T19" fmla="*/ 282 h 317"/>
              <a:gd name="T20" fmla="*/ 89 w 179"/>
              <a:gd name="T21" fmla="*/ 275 h 317"/>
              <a:gd name="T22" fmla="*/ 141 w 179"/>
              <a:gd name="T23" fmla="*/ 268 h 317"/>
              <a:gd name="T24" fmla="*/ 175 w 179"/>
              <a:gd name="T25" fmla="*/ 242 h 317"/>
              <a:gd name="T26" fmla="*/ 175 w 179"/>
              <a:gd name="T27" fmla="*/ 242 h 317"/>
              <a:gd name="T28" fmla="*/ 156 w 179"/>
              <a:gd name="T29" fmla="*/ 210 h 317"/>
              <a:gd name="T30" fmla="*/ 156 w 179"/>
              <a:gd name="T31" fmla="*/ 210 h 317"/>
              <a:gd name="T32" fmla="*/ 91 w 179"/>
              <a:gd name="T33" fmla="*/ 215 h 317"/>
              <a:gd name="T34" fmla="*/ 138 w 179"/>
              <a:gd name="T35" fmla="*/ 193 h 317"/>
              <a:gd name="T36" fmla="*/ 173 w 179"/>
              <a:gd name="T37" fmla="*/ 167 h 317"/>
              <a:gd name="T38" fmla="*/ 160 w 179"/>
              <a:gd name="T39" fmla="*/ 139 h 317"/>
              <a:gd name="T40" fmla="*/ 141 w 179"/>
              <a:gd name="T41" fmla="*/ 152 h 317"/>
              <a:gd name="T42" fmla="*/ 125 w 179"/>
              <a:gd name="T43" fmla="*/ 157 h 317"/>
              <a:gd name="T44" fmla="*/ 96 w 179"/>
              <a:gd name="T45" fmla="*/ 174 h 317"/>
              <a:gd name="T46" fmla="*/ 76 w 179"/>
              <a:gd name="T47" fmla="*/ 195 h 317"/>
              <a:gd name="T48" fmla="*/ 70 w 179"/>
              <a:gd name="T49" fmla="*/ 167 h 317"/>
              <a:gd name="T50" fmla="*/ 125 w 179"/>
              <a:gd name="T51" fmla="*/ 60 h 317"/>
              <a:gd name="T52" fmla="*/ 143 w 179"/>
              <a:gd name="T53" fmla="*/ 42 h 317"/>
              <a:gd name="T54" fmla="*/ 152 w 179"/>
              <a:gd name="T55" fmla="*/ 0 h 317"/>
              <a:gd name="T56" fmla="*/ 136 w 179"/>
              <a:gd name="T57" fmla="*/ 2 h 317"/>
              <a:gd name="T58" fmla="*/ 115 w 179"/>
              <a:gd name="T59" fmla="*/ 33 h 317"/>
              <a:gd name="T60" fmla="*/ 87 w 179"/>
              <a:gd name="T61" fmla="*/ 62 h 317"/>
              <a:gd name="T62" fmla="*/ 43 w 179"/>
              <a:gd name="T63" fmla="*/ 165 h 317"/>
              <a:gd name="T64" fmla="*/ 51 w 179"/>
              <a:gd name="T65" fmla="*/ 215 h 317"/>
              <a:gd name="T66" fmla="*/ 0 w 179"/>
              <a:gd name="T67" fmla="*/ 299 h 317"/>
              <a:gd name="T68" fmla="*/ 25 w 179"/>
              <a:gd name="T69" fmla="*/ 317 h 317"/>
              <a:gd name="T70" fmla="*/ 29 w 179"/>
              <a:gd name="T71" fmla="*/ 305 h 317"/>
              <a:gd name="T72" fmla="*/ 27 w 179"/>
              <a:gd name="T73" fmla="*/ 29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9" h="317">
                <a:moveTo>
                  <a:pt x="27" y="297"/>
                </a:moveTo>
                <a:cubicBezTo>
                  <a:pt x="17" y="268"/>
                  <a:pt x="34" y="235"/>
                  <a:pt x="57" y="232"/>
                </a:cubicBezTo>
                <a:cubicBezTo>
                  <a:pt x="67" y="231"/>
                  <a:pt x="79" y="231"/>
                  <a:pt x="82" y="242"/>
                </a:cubicBezTo>
                <a:cubicBezTo>
                  <a:pt x="85" y="252"/>
                  <a:pt x="72" y="254"/>
                  <a:pt x="65" y="257"/>
                </a:cubicBezTo>
                <a:cubicBezTo>
                  <a:pt x="46" y="265"/>
                  <a:pt x="31" y="276"/>
                  <a:pt x="32" y="304"/>
                </a:cubicBezTo>
                <a:cubicBezTo>
                  <a:pt x="51" y="311"/>
                  <a:pt x="65" y="305"/>
                  <a:pt x="75" y="293"/>
                </a:cubicBezTo>
                <a:cubicBezTo>
                  <a:pt x="76" y="293"/>
                  <a:pt x="76" y="293"/>
                  <a:pt x="76" y="293"/>
                </a:cubicBezTo>
                <a:cubicBezTo>
                  <a:pt x="77" y="291"/>
                  <a:pt x="79" y="290"/>
                  <a:pt x="80" y="288"/>
                </a:cubicBezTo>
                <a:cubicBezTo>
                  <a:pt x="81" y="287"/>
                  <a:pt x="83" y="285"/>
                  <a:pt x="84" y="283"/>
                </a:cubicBezTo>
                <a:cubicBezTo>
                  <a:pt x="84" y="283"/>
                  <a:pt x="84" y="283"/>
                  <a:pt x="84" y="282"/>
                </a:cubicBezTo>
                <a:cubicBezTo>
                  <a:pt x="86" y="280"/>
                  <a:pt x="88" y="278"/>
                  <a:pt x="89" y="275"/>
                </a:cubicBezTo>
                <a:cubicBezTo>
                  <a:pt x="104" y="252"/>
                  <a:pt x="120" y="244"/>
                  <a:pt x="141" y="268"/>
                </a:cubicBezTo>
                <a:cubicBezTo>
                  <a:pt x="147" y="252"/>
                  <a:pt x="160" y="245"/>
                  <a:pt x="175" y="242"/>
                </a:cubicBezTo>
                <a:lnTo>
                  <a:pt x="175" y="242"/>
                </a:lnTo>
                <a:cubicBezTo>
                  <a:pt x="160" y="236"/>
                  <a:pt x="145" y="232"/>
                  <a:pt x="156" y="210"/>
                </a:cubicBezTo>
                <a:lnTo>
                  <a:pt x="156" y="210"/>
                </a:lnTo>
                <a:cubicBezTo>
                  <a:pt x="137" y="221"/>
                  <a:pt x="117" y="213"/>
                  <a:pt x="91" y="215"/>
                </a:cubicBezTo>
                <a:cubicBezTo>
                  <a:pt x="107" y="196"/>
                  <a:pt x="121" y="192"/>
                  <a:pt x="138" y="193"/>
                </a:cubicBezTo>
                <a:cubicBezTo>
                  <a:pt x="156" y="195"/>
                  <a:pt x="167" y="184"/>
                  <a:pt x="173" y="167"/>
                </a:cubicBezTo>
                <a:cubicBezTo>
                  <a:pt x="179" y="152"/>
                  <a:pt x="174" y="144"/>
                  <a:pt x="160" y="139"/>
                </a:cubicBezTo>
                <a:cubicBezTo>
                  <a:pt x="147" y="135"/>
                  <a:pt x="138" y="132"/>
                  <a:pt x="141" y="152"/>
                </a:cubicBezTo>
                <a:cubicBezTo>
                  <a:pt x="143" y="164"/>
                  <a:pt x="131" y="160"/>
                  <a:pt x="125" y="157"/>
                </a:cubicBezTo>
                <a:cubicBezTo>
                  <a:pt x="104" y="143"/>
                  <a:pt x="95" y="148"/>
                  <a:pt x="96" y="174"/>
                </a:cubicBezTo>
                <a:cubicBezTo>
                  <a:pt x="96" y="186"/>
                  <a:pt x="91" y="198"/>
                  <a:pt x="76" y="195"/>
                </a:cubicBezTo>
                <a:cubicBezTo>
                  <a:pt x="61" y="191"/>
                  <a:pt x="66" y="176"/>
                  <a:pt x="70" y="167"/>
                </a:cubicBezTo>
                <a:cubicBezTo>
                  <a:pt x="87" y="131"/>
                  <a:pt x="106" y="95"/>
                  <a:pt x="125" y="60"/>
                </a:cubicBezTo>
                <a:cubicBezTo>
                  <a:pt x="129" y="53"/>
                  <a:pt x="136" y="45"/>
                  <a:pt x="143" y="42"/>
                </a:cubicBezTo>
                <a:cubicBezTo>
                  <a:pt x="169" y="32"/>
                  <a:pt x="167" y="18"/>
                  <a:pt x="152" y="0"/>
                </a:cubicBezTo>
                <a:cubicBezTo>
                  <a:pt x="147" y="0"/>
                  <a:pt x="141" y="1"/>
                  <a:pt x="136" y="2"/>
                </a:cubicBezTo>
                <a:cubicBezTo>
                  <a:pt x="129" y="12"/>
                  <a:pt x="130" y="28"/>
                  <a:pt x="115" y="33"/>
                </a:cubicBezTo>
                <a:cubicBezTo>
                  <a:pt x="106" y="43"/>
                  <a:pt x="97" y="52"/>
                  <a:pt x="87" y="62"/>
                </a:cubicBezTo>
                <a:cubicBezTo>
                  <a:pt x="76" y="98"/>
                  <a:pt x="70" y="139"/>
                  <a:pt x="43" y="165"/>
                </a:cubicBezTo>
                <a:cubicBezTo>
                  <a:pt x="13" y="194"/>
                  <a:pt x="10" y="197"/>
                  <a:pt x="51" y="215"/>
                </a:cubicBezTo>
                <a:cubicBezTo>
                  <a:pt x="12" y="231"/>
                  <a:pt x="11" y="268"/>
                  <a:pt x="0" y="299"/>
                </a:cubicBezTo>
                <a:cubicBezTo>
                  <a:pt x="8" y="305"/>
                  <a:pt x="16" y="311"/>
                  <a:pt x="25" y="317"/>
                </a:cubicBezTo>
                <a:cubicBezTo>
                  <a:pt x="26" y="313"/>
                  <a:pt x="28" y="309"/>
                  <a:pt x="29" y="305"/>
                </a:cubicBezTo>
                <a:cubicBezTo>
                  <a:pt x="28" y="303"/>
                  <a:pt x="27" y="300"/>
                  <a:pt x="27" y="29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7" name="Freeform 701"/>
          <p:cNvSpPr>
            <a:spLocks/>
          </p:cNvSpPr>
          <p:nvPr/>
        </p:nvSpPr>
        <p:spPr bwMode="auto">
          <a:xfrm>
            <a:off x="7977188" y="1068388"/>
            <a:ext cx="49213" cy="42863"/>
          </a:xfrm>
          <a:custGeom>
            <a:avLst/>
            <a:gdLst>
              <a:gd name="T0" fmla="*/ 18 w 145"/>
              <a:gd name="T1" fmla="*/ 119 h 126"/>
              <a:gd name="T2" fmla="*/ 39 w 145"/>
              <a:gd name="T3" fmla="*/ 114 h 126"/>
              <a:gd name="T4" fmla="*/ 110 w 145"/>
              <a:gd name="T5" fmla="*/ 46 h 126"/>
              <a:gd name="T6" fmla="*/ 138 w 145"/>
              <a:gd name="T7" fmla="*/ 24 h 126"/>
              <a:gd name="T8" fmla="*/ 138 w 145"/>
              <a:gd name="T9" fmla="*/ 5 h 126"/>
              <a:gd name="T10" fmla="*/ 124 w 145"/>
              <a:gd name="T11" fmla="*/ 11 h 126"/>
              <a:gd name="T12" fmla="*/ 111 w 145"/>
              <a:gd name="T13" fmla="*/ 23 h 126"/>
              <a:gd name="T14" fmla="*/ 55 w 145"/>
              <a:gd name="T15" fmla="*/ 18 h 126"/>
              <a:gd name="T16" fmla="*/ 0 w 145"/>
              <a:gd name="T17" fmla="*/ 103 h 126"/>
              <a:gd name="T18" fmla="*/ 18 w 145"/>
              <a:gd name="T19" fmla="*/ 11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126">
                <a:moveTo>
                  <a:pt x="18" y="119"/>
                </a:moveTo>
                <a:cubicBezTo>
                  <a:pt x="20" y="126"/>
                  <a:pt x="38" y="123"/>
                  <a:pt x="39" y="114"/>
                </a:cubicBezTo>
                <a:cubicBezTo>
                  <a:pt x="43" y="71"/>
                  <a:pt x="70" y="52"/>
                  <a:pt x="110" y="46"/>
                </a:cubicBezTo>
                <a:cubicBezTo>
                  <a:pt x="119" y="39"/>
                  <a:pt x="129" y="32"/>
                  <a:pt x="138" y="24"/>
                </a:cubicBezTo>
                <a:cubicBezTo>
                  <a:pt x="145" y="18"/>
                  <a:pt x="144" y="11"/>
                  <a:pt x="138" y="5"/>
                </a:cubicBezTo>
                <a:cubicBezTo>
                  <a:pt x="131" y="0"/>
                  <a:pt x="128" y="6"/>
                  <a:pt x="124" y="11"/>
                </a:cubicBezTo>
                <a:cubicBezTo>
                  <a:pt x="120" y="15"/>
                  <a:pt x="115" y="19"/>
                  <a:pt x="111" y="23"/>
                </a:cubicBezTo>
                <a:cubicBezTo>
                  <a:pt x="92" y="22"/>
                  <a:pt x="72" y="31"/>
                  <a:pt x="55" y="18"/>
                </a:cubicBezTo>
                <a:lnTo>
                  <a:pt x="0" y="103"/>
                </a:lnTo>
                <a:cubicBezTo>
                  <a:pt x="7" y="106"/>
                  <a:pt x="16" y="108"/>
                  <a:pt x="18" y="11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8" name="Freeform 702"/>
          <p:cNvSpPr>
            <a:spLocks/>
          </p:cNvSpPr>
          <p:nvPr/>
        </p:nvSpPr>
        <p:spPr bwMode="auto">
          <a:xfrm>
            <a:off x="7972425" y="1112838"/>
            <a:ext cx="20638" cy="44450"/>
          </a:xfrm>
          <a:custGeom>
            <a:avLst/>
            <a:gdLst>
              <a:gd name="T0" fmla="*/ 57 w 63"/>
              <a:gd name="T1" fmla="*/ 16 h 128"/>
              <a:gd name="T2" fmla="*/ 26 w 63"/>
              <a:gd name="T3" fmla="*/ 8 h 128"/>
              <a:gd name="T4" fmla="*/ 13 w 63"/>
              <a:gd name="T5" fmla="*/ 43 h 128"/>
              <a:gd name="T6" fmla="*/ 7 w 63"/>
              <a:gd name="T7" fmla="*/ 91 h 128"/>
              <a:gd name="T8" fmla="*/ 14 w 63"/>
              <a:gd name="T9" fmla="*/ 128 h 128"/>
              <a:gd name="T10" fmla="*/ 35 w 63"/>
              <a:gd name="T11" fmla="*/ 74 h 128"/>
              <a:gd name="T12" fmla="*/ 49 w 63"/>
              <a:gd name="T13" fmla="*/ 37 h 128"/>
              <a:gd name="T14" fmla="*/ 57 w 63"/>
              <a:gd name="T15" fmla="*/ 1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128">
                <a:moveTo>
                  <a:pt x="57" y="16"/>
                </a:moveTo>
                <a:cubicBezTo>
                  <a:pt x="49" y="4"/>
                  <a:pt x="37" y="0"/>
                  <a:pt x="26" y="8"/>
                </a:cubicBezTo>
                <a:cubicBezTo>
                  <a:pt x="14" y="15"/>
                  <a:pt x="8" y="30"/>
                  <a:pt x="13" y="43"/>
                </a:cubicBezTo>
                <a:cubicBezTo>
                  <a:pt x="19" y="61"/>
                  <a:pt x="19" y="75"/>
                  <a:pt x="7" y="91"/>
                </a:cubicBezTo>
                <a:cubicBezTo>
                  <a:pt x="1" y="98"/>
                  <a:pt x="0" y="111"/>
                  <a:pt x="14" y="128"/>
                </a:cubicBezTo>
                <a:cubicBezTo>
                  <a:pt x="22" y="107"/>
                  <a:pt x="30" y="91"/>
                  <a:pt x="35" y="74"/>
                </a:cubicBezTo>
                <a:cubicBezTo>
                  <a:pt x="38" y="61"/>
                  <a:pt x="30" y="44"/>
                  <a:pt x="49" y="37"/>
                </a:cubicBezTo>
                <a:cubicBezTo>
                  <a:pt x="61" y="33"/>
                  <a:pt x="63" y="26"/>
                  <a:pt x="57" y="1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9" name="Freeform 703"/>
          <p:cNvSpPr>
            <a:spLocks/>
          </p:cNvSpPr>
          <p:nvPr/>
        </p:nvSpPr>
        <p:spPr bwMode="auto">
          <a:xfrm>
            <a:off x="7943850" y="1182688"/>
            <a:ext cx="14288" cy="17463"/>
          </a:xfrm>
          <a:custGeom>
            <a:avLst/>
            <a:gdLst>
              <a:gd name="T0" fmla="*/ 19 w 45"/>
              <a:gd name="T1" fmla="*/ 42 h 50"/>
              <a:gd name="T2" fmla="*/ 40 w 45"/>
              <a:gd name="T3" fmla="*/ 38 h 50"/>
              <a:gd name="T4" fmla="*/ 22 w 45"/>
              <a:gd name="T5" fmla="*/ 5 h 50"/>
              <a:gd name="T6" fmla="*/ 4 w 45"/>
              <a:gd name="T7" fmla="*/ 14 h 50"/>
              <a:gd name="T8" fmla="*/ 19 w 45"/>
              <a:gd name="T9" fmla="*/ 4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0">
                <a:moveTo>
                  <a:pt x="19" y="42"/>
                </a:moveTo>
                <a:cubicBezTo>
                  <a:pt x="27" y="45"/>
                  <a:pt x="37" y="50"/>
                  <a:pt x="40" y="38"/>
                </a:cubicBezTo>
                <a:cubicBezTo>
                  <a:pt x="45" y="22"/>
                  <a:pt x="33" y="13"/>
                  <a:pt x="22" y="5"/>
                </a:cubicBezTo>
                <a:cubicBezTo>
                  <a:pt x="14" y="0"/>
                  <a:pt x="8" y="5"/>
                  <a:pt x="4" y="14"/>
                </a:cubicBezTo>
                <a:cubicBezTo>
                  <a:pt x="0" y="27"/>
                  <a:pt x="5" y="37"/>
                  <a:pt x="19" y="4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0" name="Freeform 704"/>
          <p:cNvSpPr>
            <a:spLocks/>
          </p:cNvSpPr>
          <p:nvPr/>
        </p:nvSpPr>
        <p:spPr bwMode="auto">
          <a:xfrm>
            <a:off x="7920038" y="1193800"/>
            <a:ext cx="23813" cy="20638"/>
          </a:xfrm>
          <a:custGeom>
            <a:avLst/>
            <a:gdLst>
              <a:gd name="T0" fmla="*/ 19 w 68"/>
              <a:gd name="T1" fmla="*/ 53 h 61"/>
              <a:gd name="T2" fmla="*/ 31 w 68"/>
              <a:gd name="T3" fmla="*/ 39 h 61"/>
              <a:gd name="T4" fmla="*/ 68 w 68"/>
              <a:gd name="T5" fmla="*/ 27 h 61"/>
              <a:gd name="T6" fmla="*/ 40 w 68"/>
              <a:gd name="T7" fmla="*/ 0 h 61"/>
              <a:gd name="T8" fmla="*/ 19 w 68"/>
              <a:gd name="T9" fmla="*/ 31 h 61"/>
              <a:gd name="T10" fmla="*/ 9 w 68"/>
              <a:gd name="T11" fmla="*/ 35 h 61"/>
              <a:gd name="T12" fmla="*/ 0 w 68"/>
              <a:gd name="T13" fmla="*/ 40 h 61"/>
              <a:gd name="T14" fmla="*/ 5 w 68"/>
              <a:gd name="T15" fmla="*/ 46 h 61"/>
              <a:gd name="T16" fmla="*/ 8 w 68"/>
              <a:gd name="T17" fmla="*/ 60 h 61"/>
              <a:gd name="T18" fmla="*/ 7 w 68"/>
              <a:gd name="T19" fmla="*/ 61 h 61"/>
              <a:gd name="T20" fmla="*/ 19 w 68"/>
              <a:gd name="T21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61">
                <a:moveTo>
                  <a:pt x="19" y="53"/>
                </a:moveTo>
                <a:cubicBezTo>
                  <a:pt x="24" y="49"/>
                  <a:pt x="29" y="44"/>
                  <a:pt x="31" y="39"/>
                </a:cubicBezTo>
                <a:cubicBezTo>
                  <a:pt x="38" y="17"/>
                  <a:pt x="52" y="19"/>
                  <a:pt x="68" y="27"/>
                </a:cubicBezTo>
                <a:cubicBezTo>
                  <a:pt x="64" y="13"/>
                  <a:pt x="46" y="12"/>
                  <a:pt x="40" y="0"/>
                </a:cubicBezTo>
                <a:cubicBezTo>
                  <a:pt x="33" y="11"/>
                  <a:pt x="34" y="26"/>
                  <a:pt x="19" y="31"/>
                </a:cubicBezTo>
                <a:cubicBezTo>
                  <a:pt x="15" y="33"/>
                  <a:pt x="12" y="34"/>
                  <a:pt x="9" y="35"/>
                </a:cubicBezTo>
                <a:cubicBezTo>
                  <a:pt x="7" y="37"/>
                  <a:pt x="3" y="39"/>
                  <a:pt x="0" y="40"/>
                </a:cubicBezTo>
                <a:lnTo>
                  <a:pt x="5" y="46"/>
                </a:lnTo>
                <a:cubicBezTo>
                  <a:pt x="8" y="50"/>
                  <a:pt x="9" y="55"/>
                  <a:pt x="8" y="60"/>
                </a:cubicBezTo>
                <a:lnTo>
                  <a:pt x="7" y="61"/>
                </a:lnTo>
                <a:cubicBezTo>
                  <a:pt x="12" y="60"/>
                  <a:pt x="16" y="56"/>
                  <a:pt x="19" y="5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1" name="Freeform 705"/>
          <p:cNvSpPr>
            <a:spLocks/>
          </p:cNvSpPr>
          <p:nvPr/>
        </p:nvSpPr>
        <p:spPr bwMode="auto">
          <a:xfrm>
            <a:off x="8093075" y="1193800"/>
            <a:ext cx="19050" cy="38100"/>
          </a:xfrm>
          <a:custGeom>
            <a:avLst/>
            <a:gdLst>
              <a:gd name="T0" fmla="*/ 45 w 56"/>
              <a:gd name="T1" fmla="*/ 28 h 110"/>
              <a:gd name="T2" fmla="*/ 33 w 56"/>
              <a:gd name="T3" fmla="*/ 0 h 110"/>
              <a:gd name="T4" fmla="*/ 8 w 56"/>
              <a:gd name="T5" fmla="*/ 22 h 110"/>
              <a:gd name="T6" fmla="*/ 0 w 56"/>
              <a:gd name="T7" fmla="*/ 110 h 110"/>
              <a:gd name="T8" fmla="*/ 3 w 56"/>
              <a:gd name="T9" fmla="*/ 106 h 110"/>
              <a:gd name="T10" fmla="*/ 32 w 56"/>
              <a:gd name="T11" fmla="*/ 84 h 110"/>
              <a:gd name="T12" fmla="*/ 45 w 56"/>
              <a:gd name="T13" fmla="*/ 2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110">
                <a:moveTo>
                  <a:pt x="45" y="28"/>
                </a:moveTo>
                <a:cubicBezTo>
                  <a:pt x="56" y="16"/>
                  <a:pt x="47" y="5"/>
                  <a:pt x="33" y="0"/>
                </a:cubicBezTo>
                <a:cubicBezTo>
                  <a:pt x="18" y="0"/>
                  <a:pt x="12" y="10"/>
                  <a:pt x="8" y="22"/>
                </a:cubicBezTo>
                <a:cubicBezTo>
                  <a:pt x="5" y="51"/>
                  <a:pt x="7" y="82"/>
                  <a:pt x="0" y="110"/>
                </a:cubicBezTo>
                <a:cubicBezTo>
                  <a:pt x="1" y="108"/>
                  <a:pt x="2" y="107"/>
                  <a:pt x="3" y="106"/>
                </a:cubicBezTo>
                <a:lnTo>
                  <a:pt x="32" y="84"/>
                </a:lnTo>
                <a:cubicBezTo>
                  <a:pt x="29" y="64"/>
                  <a:pt x="28" y="45"/>
                  <a:pt x="45" y="2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2" name="Freeform 706"/>
          <p:cNvSpPr>
            <a:spLocks/>
          </p:cNvSpPr>
          <p:nvPr/>
        </p:nvSpPr>
        <p:spPr bwMode="auto">
          <a:xfrm>
            <a:off x="8059738" y="1262063"/>
            <a:ext cx="34925" cy="73025"/>
          </a:xfrm>
          <a:custGeom>
            <a:avLst/>
            <a:gdLst>
              <a:gd name="T0" fmla="*/ 57 w 104"/>
              <a:gd name="T1" fmla="*/ 5 h 212"/>
              <a:gd name="T2" fmla="*/ 30 w 104"/>
              <a:gd name="T3" fmla="*/ 35 h 212"/>
              <a:gd name="T4" fmla="*/ 5 w 104"/>
              <a:gd name="T5" fmla="*/ 54 h 212"/>
              <a:gd name="T6" fmla="*/ 1 w 104"/>
              <a:gd name="T7" fmla="*/ 85 h 212"/>
              <a:gd name="T8" fmla="*/ 39 w 104"/>
              <a:gd name="T9" fmla="*/ 135 h 212"/>
              <a:gd name="T10" fmla="*/ 33 w 104"/>
              <a:gd name="T11" fmla="*/ 185 h 212"/>
              <a:gd name="T12" fmla="*/ 47 w 104"/>
              <a:gd name="T13" fmla="*/ 210 h 212"/>
              <a:gd name="T14" fmla="*/ 50 w 104"/>
              <a:gd name="T15" fmla="*/ 212 h 212"/>
              <a:gd name="T16" fmla="*/ 57 w 104"/>
              <a:gd name="T17" fmla="*/ 188 h 212"/>
              <a:gd name="T18" fmla="*/ 71 w 104"/>
              <a:gd name="T19" fmla="*/ 122 h 212"/>
              <a:gd name="T20" fmla="*/ 97 w 104"/>
              <a:gd name="T21" fmla="*/ 85 h 212"/>
              <a:gd name="T22" fmla="*/ 104 w 104"/>
              <a:gd name="T23" fmla="*/ 74 h 212"/>
              <a:gd name="T24" fmla="*/ 100 w 104"/>
              <a:gd name="T25" fmla="*/ 0 h 212"/>
              <a:gd name="T26" fmla="*/ 76 w 104"/>
              <a:gd name="T27" fmla="*/ 35 h 212"/>
              <a:gd name="T28" fmla="*/ 57 w 104"/>
              <a:gd name="T29" fmla="*/ 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" h="212">
                <a:moveTo>
                  <a:pt x="57" y="5"/>
                </a:moveTo>
                <a:cubicBezTo>
                  <a:pt x="37" y="4"/>
                  <a:pt x="35" y="22"/>
                  <a:pt x="30" y="35"/>
                </a:cubicBezTo>
                <a:cubicBezTo>
                  <a:pt x="25" y="46"/>
                  <a:pt x="18" y="54"/>
                  <a:pt x="5" y="54"/>
                </a:cubicBezTo>
                <a:cubicBezTo>
                  <a:pt x="0" y="64"/>
                  <a:pt x="0" y="74"/>
                  <a:pt x="1" y="85"/>
                </a:cubicBezTo>
                <a:cubicBezTo>
                  <a:pt x="28" y="91"/>
                  <a:pt x="49" y="110"/>
                  <a:pt x="39" y="135"/>
                </a:cubicBezTo>
                <a:cubicBezTo>
                  <a:pt x="32" y="153"/>
                  <a:pt x="33" y="168"/>
                  <a:pt x="33" y="185"/>
                </a:cubicBezTo>
                <a:cubicBezTo>
                  <a:pt x="47" y="189"/>
                  <a:pt x="52" y="198"/>
                  <a:pt x="47" y="210"/>
                </a:cubicBezTo>
                <a:lnTo>
                  <a:pt x="50" y="212"/>
                </a:lnTo>
                <a:cubicBezTo>
                  <a:pt x="59" y="207"/>
                  <a:pt x="60" y="198"/>
                  <a:pt x="57" y="188"/>
                </a:cubicBezTo>
                <a:cubicBezTo>
                  <a:pt x="48" y="163"/>
                  <a:pt x="82" y="147"/>
                  <a:pt x="71" y="122"/>
                </a:cubicBezTo>
                <a:cubicBezTo>
                  <a:pt x="103" y="126"/>
                  <a:pt x="90" y="98"/>
                  <a:pt x="97" y="85"/>
                </a:cubicBezTo>
                <a:cubicBezTo>
                  <a:pt x="99" y="81"/>
                  <a:pt x="101" y="77"/>
                  <a:pt x="104" y="74"/>
                </a:cubicBezTo>
                <a:lnTo>
                  <a:pt x="100" y="0"/>
                </a:lnTo>
                <a:cubicBezTo>
                  <a:pt x="94" y="13"/>
                  <a:pt x="90" y="27"/>
                  <a:pt x="76" y="35"/>
                </a:cubicBezTo>
                <a:cubicBezTo>
                  <a:pt x="64" y="28"/>
                  <a:pt x="76" y="6"/>
                  <a:pt x="57" y="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3" name="Freeform 707"/>
          <p:cNvSpPr>
            <a:spLocks/>
          </p:cNvSpPr>
          <p:nvPr/>
        </p:nvSpPr>
        <p:spPr bwMode="auto">
          <a:xfrm>
            <a:off x="8077200" y="1235075"/>
            <a:ext cx="15875" cy="20638"/>
          </a:xfrm>
          <a:custGeom>
            <a:avLst/>
            <a:gdLst>
              <a:gd name="T0" fmla="*/ 0 w 47"/>
              <a:gd name="T1" fmla="*/ 55 h 62"/>
              <a:gd name="T2" fmla="*/ 45 w 47"/>
              <a:gd name="T3" fmla="*/ 50 h 62"/>
              <a:gd name="T4" fmla="*/ 47 w 47"/>
              <a:gd name="T5" fmla="*/ 48 h 62"/>
              <a:gd name="T6" fmla="*/ 44 w 47"/>
              <a:gd name="T7" fmla="*/ 0 h 62"/>
              <a:gd name="T8" fmla="*/ 0 w 47"/>
              <a:gd name="T9" fmla="*/ 5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2">
                <a:moveTo>
                  <a:pt x="0" y="55"/>
                </a:moveTo>
                <a:cubicBezTo>
                  <a:pt x="20" y="62"/>
                  <a:pt x="32" y="61"/>
                  <a:pt x="45" y="50"/>
                </a:cubicBezTo>
                <a:cubicBezTo>
                  <a:pt x="45" y="50"/>
                  <a:pt x="46" y="49"/>
                  <a:pt x="47" y="48"/>
                </a:cubicBezTo>
                <a:lnTo>
                  <a:pt x="44" y="0"/>
                </a:lnTo>
                <a:cubicBezTo>
                  <a:pt x="37" y="21"/>
                  <a:pt x="25" y="39"/>
                  <a:pt x="0" y="5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4" name="Freeform 708"/>
          <p:cNvSpPr>
            <a:spLocks/>
          </p:cNvSpPr>
          <p:nvPr/>
        </p:nvSpPr>
        <p:spPr bwMode="auto">
          <a:xfrm>
            <a:off x="8024813" y="1296988"/>
            <a:ext cx="20638" cy="14288"/>
          </a:xfrm>
          <a:custGeom>
            <a:avLst/>
            <a:gdLst>
              <a:gd name="T0" fmla="*/ 47 w 60"/>
              <a:gd name="T1" fmla="*/ 0 h 39"/>
              <a:gd name="T2" fmla="*/ 47 w 60"/>
              <a:gd name="T3" fmla="*/ 0 h 39"/>
              <a:gd name="T4" fmla="*/ 0 w 60"/>
              <a:gd name="T5" fmla="*/ 6 h 39"/>
              <a:gd name="T6" fmla="*/ 47 w 60"/>
              <a:gd name="T7" fmla="*/ 39 h 39"/>
              <a:gd name="T8" fmla="*/ 47 w 60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39">
                <a:moveTo>
                  <a:pt x="47" y="0"/>
                </a:moveTo>
                <a:lnTo>
                  <a:pt x="47" y="0"/>
                </a:lnTo>
                <a:cubicBezTo>
                  <a:pt x="31" y="11"/>
                  <a:pt x="15" y="10"/>
                  <a:pt x="0" y="6"/>
                </a:cubicBezTo>
                <a:lnTo>
                  <a:pt x="47" y="39"/>
                </a:lnTo>
                <a:cubicBezTo>
                  <a:pt x="58" y="30"/>
                  <a:pt x="60" y="18"/>
                  <a:pt x="47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5" name="Freeform 709"/>
          <p:cNvSpPr>
            <a:spLocks/>
          </p:cNvSpPr>
          <p:nvPr/>
        </p:nvSpPr>
        <p:spPr bwMode="auto">
          <a:xfrm>
            <a:off x="8029575" y="1258888"/>
            <a:ext cx="42863" cy="44450"/>
          </a:xfrm>
          <a:custGeom>
            <a:avLst/>
            <a:gdLst>
              <a:gd name="T0" fmla="*/ 31 w 123"/>
              <a:gd name="T1" fmla="*/ 114 h 133"/>
              <a:gd name="T2" fmla="*/ 31 w 123"/>
              <a:gd name="T3" fmla="*/ 114 h 133"/>
              <a:gd name="T4" fmla="*/ 88 w 123"/>
              <a:gd name="T5" fmla="*/ 133 h 133"/>
              <a:gd name="T6" fmla="*/ 86 w 123"/>
              <a:gd name="T7" fmla="*/ 97 h 133"/>
              <a:gd name="T8" fmla="*/ 90 w 123"/>
              <a:gd name="T9" fmla="*/ 66 h 133"/>
              <a:gd name="T10" fmla="*/ 107 w 123"/>
              <a:gd name="T11" fmla="*/ 42 h 133"/>
              <a:gd name="T12" fmla="*/ 107 w 123"/>
              <a:gd name="T13" fmla="*/ 10 h 133"/>
              <a:gd name="T14" fmla="*/ 79 w 123"/>
              <a:gd name="T15" fmla="*/ 25 h 133"/>
              <a:gd name="T16" fmla="*/ 32 w 123"/>
              <a:gd name="T17" fmla="*/ 88 h 133"/>
              <a:gd name="T18" fmla="*/ 16 w 123"/>
              <a:gd name="T19" fmla="*/ 92 h 133"/>
              <a:gd name="T20" fmla="*/ 6 w 123"/>
              <a:gd name="T21" fmla="*/ 96 h 133"/>
              <a:gd name="T22" fmla="*/ 31 w 123"/>
              <a:gd name="T23" fmla="*/ 11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133">
                <a:moveTo>
                  <a:pt x="31" y="114"/>
                </a:moveTo>
                <a:lnTo>
                  <a:pt x="31" y="114"/>
                </a:lnTo>
                <a:cubicBezTo>
                  <a:pt x="56" y="93"/>
                  <a:pt x="69" y="120"/>
                  <a:pt x="88" y="133"/>
                </a:cubicBezTo>
                <a:cubicBezTo>
                  <a:pt x="87" y="118"/>
                  <a:pt x="87" y="107"/>
                  <a:pt x="86" y="97"/>
                </a:cubicBezTo>
                <a:cubicBezTo>
                  <a:pt x="54" y="82"/>
                  <a:pt x="76" y="74"/>
                  <a:pt x="90" y="66"/>
                </a:cubicBezTo>
                <a:cubicBezTo>
                  <a:pt x="96" y="58"/>
                  <a:pt x="104" y="51"/>
                  <a:pt x="107" y="42"/>
                </a:cubicBezTo>
                <a:cubicBezTo>
                  <a:pt x="112" y="32"/>
                  <a:pt x="123" y="20"/>
                  <a:pt x="107" y="10"/>
                </a:cubicBezTo>
                <a:cubicBezTo>
                  <a:pt x="91" y="0"/>
                  <a:pt x="80" y="17"/>
                  <a:pt x="79" y="25"/>
                </a:cubicBezTo>
                <a:cubicBezTo>
                  <a:pt x="75" y="55"/>
                  <a:pt x="46" y="66"/>
                  <a:pt x="32" y="88"/>
                </a:cubicBezTo>
                <a:cubicBezTo>
                  <a:pt x="28" y="94"/>
                  <a:pt x="22" y="94"/>
                  <a:pt x="16" y="92"/>
                </a:cubicBezTo>
                <a:cubicBezTo>
                  <a:pt x="13" y="94"/>
                  <a:pt x="9" y="95"/>
                  <a:pt x="6" y="96"/>
                </a:cubicBezTo>
                <a:cubicBezTo>
                  <a:pt x="0" y="122"/>
                  <a:pt x="23" y="107"/>
                  <a:pt x="31" y="11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6" name="Freeform 710"/>
          <p:cNvSpPr>
            <a:spLocks/>
          </p:cNvSpPr>
          <p:nvPr/>
        </p:nvSpPr>
        <p:spPr bwMode="auto">
          <a:xfrm>
            <a:off x="8069263" y="1325563"/>
            <a:ext cx="7938" cy="7938"/>
          </a:xfrm>
          <a:custGeom>
            <a:avLst/>
            <a:gdLst>
              <a:gd name="T0" fmla="*/ 5 w 24"/>
              <a:gd name="T1" fmla="*/ 0 h 25"/>
              <a:gd name="T2" fmla="*/ 0 w 24"/>
              <a:gd name="T3" fmla="*/ 12 h 25"/>
              <a:gd name="T4" fmla="*/ 19 w 24"/>
              <a:gd name="T5" fmla="*/ 25 h 25"/>
              <a:gd name="T6" fmla="*/ 5 w 24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5">
                <a:moveTo>
                  <a:pt x="5" y="0"/>
                </a:moveTo>
                <a:cubicBezTo>
                  <a:pt x="3" y="4"/>
                  <a:pt x="1" y="8"/>
                  <a:pt x="0" y="12"/>
                </a:cubicBezTo>
                <a:lnTo>
                  <a:pt x="19" y="25"/>
                </a:lnTo>
                <a:cubicBezTo>
                  <a:pt x="24" y="13"/>
                  <a:pt x="19" y="4"/>
                  <a:pt x="5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7" name="Freeform 711"/>
          <p:cNvSpPr>
            <a:spLocks/>
          </p:cNvSpPr>
          <p:nvPr/>
        </p:nvSpPr>
        <p:spPr bwMode="auto">
          <a:xfrm>
            <a:off x="7894638" y="1312863"/>
            <a:ext cx="17463" cy="9525"/>
          </a:xfrm>
          <a:custGeom>
            <a:avLst/>
            <a:gdLst>
              <a:gd name="T0" fmla="*/ 27 w 52"/>
              <a:gd name="T1" fmla="*/ 2 h 28"/>
              <a:gd name="T2" fmla="*/ 0 w 52"/>
              <a:gd name="T3" fmla="*/ 23 h 28"/>
              <a:gd name="T4" fmla="*/ 16 w 52"/>
              <a:gd name="T5" fmla="*/ 26 h 28"/>
              <a:gd name="T6" fmla="*/ 52 w 52"/>
              <a:gd name="T7" fmla="*/ 13 h 28"/>
              <a:gd name="T8" fmla="*/ 27 w 52"/>
              <a:gd name="T9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8">
                <a:moveTo>
                  <a:pt x="27" y="2"/>
                </a:moveTo>
                <a:cubicBezTo>
                  <a:pt x="18" y="3"/>
                  <a:pt x="8" y="11"/>
                  <a:pt x="0" y="23"/>
                </a:cubicBezTo>
                <a:cubicBezTo>
                  <a:pt x="4" y="27"/>
                  <a:pt x="10" y="28"/>
                  <a:pt x="16" y="26"/>
                </a:cubicBezTo>
                <a:lnTo>
                  <a:pt x="52" y="13"/>
                </a:lnTo>
                <a:cubicBezTo>
                  <a:pt x="44" y="7"/>
                  <a:pt x="36" y="0"/>
                  <a:pt x="27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8" name="Freeform 712"/>
          <p:cNvSpPr>
            <a:spLocks/>
          </p:cNvSpPr>
          <p:nvPr/>
        </p:nvSpPr>
        <p:spPr bwMode="auto">
          <a:xfrm>
            <a:off x="7934325" y="1300163"/>
            <a:ext cx="11113" cy="7938"/>
          </a:xfrm>
          <a:custGeom>
            <a:avLst/>
            <a:gdLst>
              <a:gd name="T0" fmla="*/ 31 w 31"/>
              <a:gd name="T1" fmla="*/ 8 h 25"/>
              <a:gd name="T2" fmla="*/ 10 w 31"/>
              <a:gd name="T3" fmla="*/ 0 h 25"/>
              <a:gd name="T4" fmla="*/ 0 w 31"/>
              <a:gd name="T5" fmla="*/ 25 h 25"/>
              <a:gd name="T6" fmla="*/ 29 w 31"/>
              <a:gd name="T7" fmla="*/ 14 h 25"/>
              <a:gd name="T8" fmla="*/ 31 w 31"/>
              <a:gd name="T9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5">
                <a:moveTo>
                  <a:pt x="31" y="8"/>
                </a:moveTo>
                <a:cubicBezTo>
                  <a:pt x="22" y="10"/>
                  <a:pt x="15" y="7"/>
                  <a:pt x="10" y="0"/>
                </a:cubicBezTo>
                <a:cubicBezTo>
                  <a:pt x="7" y="8"/>
                  <a:pt x="3" y="17"/>
                  <a:pt x="0" y="25"/>
                </a:cubicBezTo>
                <a:lnTo>
                  <a:pt x="29" y="14"/>
                </a:lnTo>
                <a:cubicBezTo>
                  <a:pt x="30" y="12"/>
                  <a:pt x="30" y="10"/>
                  <a:pt x="31" y="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9" name="Freeform 713"/>
          <p:cNvSpPr>
            <a:spLocks/>
          </p:cNvSpPr>
          <p:nvPr/>
        </p:nvSpPr>
        <p:spPr bwMode="auto">
          <a:xfrm>
            <a:off x="7893050" y="1304925"/>
            <a:ext cx="7938" cy="11113"/>
          </a:xfrm>
          <a:custGeom>
            <a:avLst/>
            <a:gdLst>
              <a:gd name="T0" fmla="*/ 18 w 22"/>
              <a:gd name="T1" fmla="*/ 20 h 33"/>
              <a:gd name="T2" fmla="*/ 12 w 22"/>
              <a:gd name="T3" fmla="*/ 1 h 33"/>
              <a:gd name="T4" fmla="*/ 9 w 22"/>
              <a:gd name="T5" fmla="*/ 0 h 33"/>
              <a:gd name="T6" fmla="*/ 1 w 22"/>
              <a:gd name="T7" fmla="*/ 29 h 33"/>
              <a:gd name="T8" fmla="*/ 0 w 22"/>
              <a:gd name="T9" fmla="*/ 33 h 33"/>
              <a:gd name="T10" fmla="*/ 18 w 22"/>
              <a:gd name="T11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33">
                <a:moveTo>
                  <a:pt x="18" y="20"/>
                </a:moveTo>
                <a:cubicBezTo>
                  <a:pt x="22" y="13"/>
                  <a:pt x="19" y="4"/>
                  <a:pt x="12" y="1"/>
                </a:cubicBezTo>
                <a:cubicBezTo>
                  <a:pt x="11" y="1"/>
                  <a:pt x="10" y="1"/>
                  <a:pt x="9" y="0"/>
                </a:cubicBezTo>
                <a:lnTo>
                  <a:pt x="1" y="29"/>
                </a:lnTo>
                <a:cubicBezTo>
                  <a:pt x="1" y="30"/>
                  <a:pt x="0" y="31"/>
                  <a:pt x="0" y="33"/>
                </a:cubicBezTo>
                <a:cubicBezTo>
                  <a:pt x="7" y="30"/>
                  <a:pt x="13" y="26"/>
                  <a:pt x="18" y="2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0" name="Freeform 714"/>
          <p:cNvSpPr>
            <a:spLocks/>
          </p:cNvSpPr>
          <p:nvPr/>
        </p:nvSpPr>
        <p:spPr bwMode="auto">
          <a:xfrm>
            <a:off x="8004175" y="1176338"/>
            <a:ext cx="92075" cy="114300"/>
          </a:xfrm>
          <a:custGeom>
            <a:avLst/>
            <a:gdLst>
              <a:gd name="T0" fmla="*/ 253 w 266"/>
              <a:gd name="T1" fmla="*/ 122 h 334"/>
              <a:gd name="T2" fmla="*/ 227 w 266"/>
              <a:gd name="T3" fmla="*/ 146 h 334"/>
              <a:gd name="T4" fmla="*/ 216 w 266"/>
              <a:gd name="T5" fmla="*/ 118 h 334"/>
              <a:gd name="T6" fmla="*/ 195 w 266"/>
              <a:gd name="T7" fmla="*/ 99 h 334"/>
              <a:gd name="T8" fmla="*/ 229 w 266"/>
              <a:gd name="T9" fmla="*/ 80 h 334"/>
              <a:gd name="T10" fmla="*/ 228 w 266"/>
              <a:gd name="T11" fmla="*/ 107 h 334"/>
              <a:gd name="T12" fmla="*/ 241 w 266"/>
              <a:gd name="T13" fmla="*/ 67 h 334"/>
              <a:gd name="T14" fmla="*/ 240 w 266"/>
              <a:gd name="T15" fmla="*/ 40 h 334"/>
              <a:gd name="T16" fmla="*/ 240 w 266"/>
              <a:gd name="T17" fmla="*/ 40 h 334"/>
              <a:gd name="T18" fmla="*/ 206 w 266"/>
              <a:gd name="T19" fmla="*/ 42 h 334"/>
              <a:gd name="T20" fmla="*/ 183 w 266"/>
              <a:gd name="T21" fmla="*/ 80 h 334"/>
              <a:gd name="T22" fmla="*/ 159 w 266"/>
              <a:gd name="T23" fmla="*/ 87 h 334"/>
              <a:gd name="T24" fmla="*/ 143 w 266"/>
              <a:gd name="T25" fmla="*/ 65 h 334"/>
              <a:gd name="T26" fmla="*/ 165 w 266"/>
              <a:gd name="T27" fmla="*/ 51 h 334"/>
              <a:gd name="T28" fmla="*/ 206 w 266"/>
              <a:gd name="T29" fmla="*/ 42 h 334"/>
              <a:gd name="T30" fmla="*/ 217 w 266"/>
              <a:gd name="T31" fmla="*/ 0 h 334"/>
              <a:gd name="T32" fmla="*/ 185 w 266"/>
              <a:gd name="T33" fmla="*/ 21 h 334"/>
              <a:gd name="T34" fmla="*/ 157 w 266"/>
              <a:gd name="T35" fmla="*/ 6 h 334"/>
              <a:gd name="T36" fmla="*/ 95 w 266"/>
              <a:gd name="T37" fmla="*/ 89 h 334"/>
              <a:gd name="T38" fmla="*/ 109 w 266"/>
              <a:gd name="T39" fmla="*/ 108 h 334"/>
              <a:gd name="T40" fmla="*/ 114 w 266"/>
              <a:gd name="T41" fmla="*/ 121 h 334"/>
              <a:gd name="T42" fmla="*/ 71 w 266"/>
              <a:gd name="T43" fmla="*/ 135 h 334"/>
              <a:gd name="T44" fmla="*/ 56 w 266"/>
              <a:gd name="T45" fmla="*/ 118 h 334"/>
              <a:gd name="T46" fmla="*/ 28 w 266"/>
              <a:gd name="T47" fmla="*/ 231 h 334"/>
              <a:gd name="T48" fmla="*/ 43 w 266"/>
              <a:gd name="T49" fmla="*/ 255 h 334"/>
              <a:gd name="T50" fmla="*/ 58 w 266"/>
              <a:gd name="T51" fmla="*/ 276 h 334"/>
              <a:gd name="T52" fmla="*/ 40 w 266"/>
              <a:gd name="T53" fmla="*/ 290 h 334"/>
              <a:gd name="T54" fmla="*/ 0 w 266"/>
              <a:gd name="T55" fmla="*/ 320 h 334"/>
              <a:gd name="T56" fmla="*/ 19 w 266"/>
              <a:gd name="T57" fmla="*/ 333 h 334"/>
              <a:gd name="T58" fmla="*/ 51 w 266"/>
              <a:gd name="T59" fmla="*/ 315 h 334"/>
              <a:gd name="T60" fmla="*/ 87 w 266"/>
              <a:gd name="T61" fmla="*/ 288 h 334"/>
              <a:gd name="T62" fmla="*/ 116 w 266"/>
              <a:gd name="T63" fmla="*/ 207 h 334"/>
              <a:gd name="T64" fmla="*/ 110 w 266"/>
              <a:gd name="T65" fmla="*/ 183 h 334"/>
              <a:gd name="T66" fmla="*/ 124 w 266"/>
              <a:gd name="T67" fmla="*/ 165 h 334"/>
              <a:gd name="T68" fmla="*/ 138 w 266"/>
              <a:gd name="T69" fmla="*/ 174 h 334"/>
              <a:gd name="T70" fmla="*/ 128 w 266"/>
              <a:gd name="T71" fmla="*/ 194 h 334"/>
              <a:gd name="T72" fmla="*/ 116 w 266"/>
              <a:gd name="T73" fmla="*/ 207 h 334"/>
              <a:gd name="T74" fmla="*/ 145 w 266"/>
              <a:gd name="T75" fmla="*/ 212 h 334"/>
              <a:gd name="T76" fmla="*/ 161 w 266"/>
              <a:gd name="T77" fmla="*/ 229 h 334"/>
              <a:gd name="T78" fmla="*/ 151 w 266"/>
              <a:gd name="T79" fmla="*/ 248 h 334"/>
              <a:gd name="T80" fmla="*/ 105 w 266"/>
              <a:gd name="T81" fmla="*/ 312 h 334"/>
              <a:gd name="T82" fmla="*/ 90 w 266"/>
              <a:gd name="T83" fmla="*/ 332 h 334"/>
              <a:gd name="T84" fmla="*/ 106 w 266"/>
              <a:gd name="T85" fmla="*/ 328 h 334"/>
              <a:gd name="T86" fmla="*/ 153 w 266"/>
              <a:gd name="T87" fmla="*/ 265 h 334"/>
              <a:gd name="T88" fmla="*/ 181 w 266"/>
              <a:gd name="T89" fmla="*/ 250 h 334"/>
              <a:gd name="T90" fmla="*/ 181 w 266"/>
              <a:gd name="T91" fmla="*/ 282 h 334"/>
              <a:gd name="T92" fmla="*/ 164 w 266"/>
              <a:gd name="T93" fmla="*/ 306 h 334"/>
              <a:gd name="T94" fmla="*/ 189 w 266"/>
              <a:gd name="T95" fmla="*/ 287 h 334"/>
              <a:gd name="T96" fmla="*/ 216 w 266"/>
              <a:gd name="T97" fmla="*/ 257 h 334"/>
              <a:gd name="T98" fmla="*/ 235 w 266"/>
              <a:gd name="T99" fmla="*/ 287 h 334"/>
              <a:gd name="T100" fmla="*/ 259 w 266"/>
              <a:gd name="T101" fmla="*/ 252 h 334"/>
              <a:gd name="T102" fmla="*/ 258 w 266"/>
              <a:gd name="T103" fmla="*/ 219 h 334"/>
              <a:gd name="T104" fmla="*/ 256 w 266"/>
              <a:gd name="T105" fmla="*/ 221 h 334"/>
              <a:gd name="T106" fmla="*/ 211 w 266"/>
              <a:gd name="T107" fmla="*/ 226 h 334"/>
              <a:gd name="T108" fmla="*/ 255 w 266"/>
              <a:gd name="T109" fmla="*/ 171 h 334"/>
              <a:gd name="T110" fmla="*/ 255 w 266"/>
              <a:gd name="T111" fmla="*/ 171 h 334"/>
              <a:gd name="T112" fmla="*/ 258 w 266"/>
              <a:gd name="T113" fmla="*/ 162 h 334"/>
              <a:gd name="T114" fmla="*/ 266 w 266"/>
              <a:gd name="T115" fmla="*/ 74 h 334"/>
              <a:gd name="T116" fmla="*/ 253 w 266"/>
              <a:gd name="T117" fmla="*/ 122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6" h="334">
                <a:moveTo>
                  <a:pt x="253" y="122"/>
                </a:moveTo>
                <a:cubicBezTo>
                  <a:pt x="253" y="135"/>
                  <a:pt x="245" y="148"/>
                  <a:pt x="227" y="146"/>
                </a:cubicBezTo>
                <a:cubicBezTo>
                  <a:pt x="210" y="143"/>
                  <a:pt x="210" y="131"/>
                  <a:pt x="216" y="118"/>
                </a:cubicBezTo>
                <a:cubicBezTo>
                  <a:pt x="200" y="121"/>
                  <a:pt x="192" y="114"/>
                  <a:pt x="195" y="99"/>
                </a:cubicBezTo>
                <a:cubicBezTo>
                  <a:pt x="199" y="82"/>
                  <a:pt x="217" y="76"/>
                  <a:pt x="229" y="80"/>
                </a:cubicBezTo>
                <a:cubicBezTo>
                  <a:pt x="244" y="85"/>
                  <a:pt x="229" y="98"/>
                  <a:pt x="228" y="107"/>
                </a:cubicBezTo>
                <a:cubicBezTo>
                  <a:pt x="245" y="98"/>
                  <a:pt x="250" y="84"/>
                  <a:pt x="241" y="67"/>
                </a:cubicBezTo>
                <a:cubicBezTo>
                  <a:pt x="235" y="57"/>
                  <a:pt x="235" y="49"/>
                  <a:pt x="240" y="40"/>
                </a:cubicBezTo>
                <a:lnTo>
                  <a:pt x="240" y="40"/>
                </a:lnTo>
                <a:cubicBezTo>
                  <a:pt x="228" y="40"/>
                  <a:pt x="218" y="48"/>
                  <a:pt x="206" y="42"/>
                </a:cubicBezTo>
                <a:cubicBezTo>
                  <a:pt x="199" y="55"/>
                  <a:pt x="190" y="67"/>
                  <a:pt x="183" y="80"/>
                </a:cubicBezTo>
                <a:cubicBezTo>
                  <a:pt x="177" y="91"/>
                  <a:pt x="169" y="92"/>
                  <a:pt x="159" y="87"/>
                </a:cubicBezTo>
                <a:cubicBezTo>
                  <a:pt x="149" y="83"/>
                  <a:pt x="141" y="77"/>
                  <a:pt x="143" y="65"/>
                </a:cubicBezTo>
                <a:cubicBezTo>
                  <a:pt x="145" y="53"/>
                  <a:pt x="155" y="47"/>
                  <a:pt x="165" y="51"/>
                </a:cubicBezTo>
                <a:cubicBezTo>
                  <a:pt x="182" y="58"/>
                  <a:pt x="192" y="43"/>
                  <a:pt x="206" y="42"/>
                </a:cubicBezTo>
                <a:cubicBezTo>
                  <a:pt x="210" y="30"/>
                  <a:pt x="219" y="19"/>
                  <a:pt x="217" y="0"/>
                </a:cubicBezTo>
                <a:cubicBezTo>
                  <a:pt x="205" y="8"/>
                  <a:pt x="195" y="16"/>
                  <a:pt x="185" y="21"/>
                </a:cubicBezTo>
                <a:cubicBezTo>
                  <a:pt x="168" y="30"/>
                  <a:pt x="155" y="31"/>
                  <a:pt x="157" y="6"/>
                </a:cubicBezTo>
                <a:cubicBezTo>
                  <a:pt x="121" y="22"/>
                  <a:pt x="126" y="68"/>
                  <a:pt x="95" y="89"/>
                </a:cubicBezTo>
                <a:cubicBezTo>
                  <a:pt x="91" y="92"/>
                  <a:pt x="101" y="103"/>
                  <a:pt x="109" y="108"/>
                </a:cubicBezTo>
                <a:cubicBezTo>
                  <a:pt x="114" y="111"/>
                  <a:pt x="121" y="118"/>
                  <a:pt x="114" y="121"/>
                </a:cubicBezTo>
                <a:cubicBezTo>
                  <a:pt x="101" y="128"/>
                  <a:pt x="86" y="132"/>
                  <a:pt x="71" y="135"/>
                </a:cubicBezTo>
                <a:cubicBezTo>
                  <a:pt x="58" y="138"/>
                  <a:pt x="62" y="123"/>
                  <a:pt x="56" y="118"/>
                </a:cubicBezTo>
                <a:cubicBezTo>
                  <a:pt x="33" y="152"/>
                  <a:pt x="45" y="195"/>
                  <a:pt x="28" y="231"/>
                </a:cubicBezTo>
                <a:cubicBezTo>
                  <a:pt x="22" y="243"/>
                  <a:pt x="29" y="254"/>
                  <a:pt x="43" y="255"/>
                </a:cubicBezTo>
                <a:cubicBezTo>
                  <a:pt x="57" y="257"/>
                  <a:pt x="58" y="266"/>
                  <a:pt x="58" y="276"/>
                </a:cubicBezTo>
                <a:cubicBezTo>
                  <a:pt x="58" y="289"/>
                  <a:pt x="48" y="288"/>
                  <a:pt x="40" y="290"/>
                </a:cubicBezTo>
                <a:cubicBezTo>
                  <a:pt x="23" y="295"/>
                  <a:pt x="11" y="307"/>
                  <a:pt x="0" y="320"/>
                </a:cubicBezTo>
                <a:lnTo>
                  <a:pt x="19" y="333"/>
                </a:lnTo>
                <a:cubicBezTo>
                  <a:pt x="16" y="314"/>
                  <a:pt x="18" y="301"/>
                  <a:pt x="51" y="315"/>
                </a:cubicBezTo>
                <a:cubicBezTo>
                  <a:pt x="72" y="323"/>
                  <a:pt x="94" y="300"/>
                  <a:pt x="87" y="288"/>
                </a:cubicBezTo>
                <a:cubicBezTo>
                  <a:pt x="59" y="244"/>
                  <a:pt x="89" y="227"/>
                  <a:pt x="116" y="207"/>
                </a:cubicBezTo>
                <a:cubicBezTo>
                  <a:pt x="110" y="200"/>
                  <a:pt x="107" y="192"/>
                  <a:pt x="110" y="183"/>
                </a:cubicBezTo>
                <a:cubicBezTo>
                  <a:pt x="113" y="176"/>
                  <a:pt x="114" y="166"/>
                  <a:pt x="124" y="165"/>
                </a:cubicBezTo>
                <a:cubicBezTo>
                  <a:pt x="131" y="164"/>
                  <a:pt x="136" y="168"/>
                  <a:pt x="138" y="174"/>
                </a:cubicBezTo>
                <a:cubicBezTo>
                  <a:pt x="143" y="185"/>
                  <a:pt x="135" y="188"/>
                  <a:pt x="128" y="194"/>
                </a:cubicBezTo>
                <a:cubicBezTo>
                  <a:pt x="124" y="197"/>
                  <a:pt x="120" y="202"/>
                  <a:pt x="116" y="207"/>
                </a:cubicBezTo>
                <a:cubicBezTo>
                  <a:pt x="126" y="208"/>
                  <a:pt x="135" y="210"/>
                  <a:pt x="145" y="212"/>
                </a:cubicBezTo>
                <a:cubicBezTo>
                  <a:pt x="154" y="214"/>
                  <a:pt x="160" y="219"/>
                  <a:pt x="161" y="229"/>
                </a:cubicBezTo>
                <a:cubicBezTo>
                  <a:pt x="161" y="237"/>
                  <a:pt x="159" y="246"/>
                  <a:pt x="151" y="248"/>
                </a:cubicBezTo>
                <a:cubicBezTo>
                  <a:pt x="114" y="254"/>
                  <a:pt x="108" y="281"/>
                  <a:pt x="105" y="312"/>
                </a:cubicBezTo>
                <a:cubicBezTo>
                  <a:pt x="104" y="319"/>
                  <a:pt x="95" y="326"/>
                  <a:pt x="90" y="332"/>
                </a:cubicBezTo>
                <a:cubicBezTo>
                  <a:pt x="96" y="334"/>
                  <a:pt x="102" y="334"/>
                  <a:pt x="106" y="328"/>
                </a:cubicBezTo>
                <a:cubicBezTo>
                  <a:pt x="120" y="306"/>
                  <a:pt x="149" y="295"/>
                  <a:pt x="153" y="265"/>
                </a:cubicBezTo>
                <a:cubicBezTo>
                  <a:pt x="154" y="257"/>
                  <a:pt x="165" y="240"/>
                  <a:pt x="181" y="250"/>
                </a:cubicBezTo>
                <a:cubicBezTo>
                  <a:pt x="197" y="260"/>
                  <a:pt x="186" y="272"/>
                  <a:pt x="181" y="282"/>
                </a:cubicBezTo>
                <a:cubicBezTo>
                  <a:pt x="178" y="291"/>
                  <a:pt x="170" y="298"/>
                  <a:pt x="164" y="306"/>
                </a:cubicBezTo>
                <a:cubicBezTo>
                  <a:pt x="177" y="306"/>
                  <a:pt x="184" y="298"/>
                  <a:pt x="189" y="287"/>
                </a:cubicBezTo>
                <a:cubicBezTo>
                  <a:pt x="194" y="274"/>
                  <a:pt x="196" y="256"/>
                  <a:pt x="216" y="257"/>
                </a:cubicBezTo>
                <a:cubicBezTo>
                  <a:pt x="235" y="258"/>
                  <a:pt x="223" y="280"/>
                  <a:pt x="235" y="287"/>
                </a:cubicBezTo>
                <a:cubicBezTo>
                  <a:pt x="249" y="279"/>
                  <a:pt x="253" y="265"/>
                  <a:pt x="259" y="252"/>
                </a:cubicBezTo>
                <a:lnTo>
                  <a:pt x="258" y="219"/>
                </a:lnTo>
                <a:cubicBezTo>
                  <a:pt x="257" y="220"/>
                  <a:pt x="256" y="221"/>
                  <a:pt x="256" y="221"/>
                </a:cubicBezTo>
                <a:cubicBezTo>
                  <a:pt x="243" y="232"/>
                  <a:pt x="231" y="233"/>
                  <a:pt x="211" y="226"/>
                </a:cubicBezTo>
                <a:cubicBezTo>
                  <a:pt x="236" y="210"/>
                  <a:pt x="248" y="192"/>
                  <a:pt x="255" y="171"/>
                </a:cubicBezTo>
                <a:lnTo>
                  <a:pt x="255" y="171"/>
                </a:lnTo>
                <a:cubicBezTo>
                  <a:pt x="255" y="168"/>
                  <a:pt x="256" y="164"/>
                  <a:pt x="258" y="162"/>
                </a:cubicBezTo>
                <a:cubicBezTo>
                  <a:pt x="265" y="134"/>
                  <a:pt x="263" y="103"/>
                  <a:pt x="266" y="74"/>
                </a:cubicBezTo>
                <a:cubicBezTo>
                  <a:pt x="257" y="89"/>
                  <a:pt x="253" y="104"/>
                  <a:pt x="253" y="12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1" name="Freeform 715"/>
          <p:cNvSpPr>
            <a:spLocks/>
          </p:cNvSpPr>
          <p:nvPr/>
        </p:nvSpPr>
        <p:spPr bwMode="auto">
          <a:xfrm>
            <a:off x="7962900" y="1260475"/>
            <a:ext cx="39688" cy="34925"/>
          </a:xfrm>
          <a:custGeom>
            <a:avLst/>
            <a:gdLst>
              <a:gd name="T0" fmla="*/ 116 w 116"/>
              <a:gd name="T1" fmla="*/ 0 h 102"/>
              <a:gd name="T2" fmla="*/ 98 w 116"/>
              <a:gd name="T3" fmla="*/ 14 h 102"/>
              <a:gd name="T4" fmla="*/ 44 w 116"/>
              <a:gd name="T5" fmla="*/ 74 h 102"/>
              <a:gd name="T6" fmla="*/ 29 w 116"/>
              <a:gd name="T7" fmla="*/ 72 h 102"/>
              <a:gd name="T8" fmla="*/ 37 w 116"/>
              <a:gd name="T9" fmla="*/ 57 h 102"/>
              <a:gd name="T10" fmla="*/ 37 w 116"/>
              <a:gd name="T11" fmla="*/ 57 h 102"/>
              <a:gd name="T12" fmla="*/ 4 w 116"/>
              <a:gd name="T13" fmla="*/ 60 h 102"/>
              <a:gd name="T14" fmla="*/ 11 w 116"/>
              <a:gd name="T15" fmla="*/ 102 h 102"/>
              <a:gd name="T16" fmla="*/ 68 w 116"/>
              <a:gd name="T17" fmla="*/ 82 h 102"/>
              <a:gd name="T18" fmla="*/ 100 w 116"/>
              <a:gd name="T19" fmla="*/ 70 h 102"/>
              <a:gd name="T20" fmla="*/ 116 w 116"/>
              <a:gd name="T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2">
                <a:moveTo>
                  <a:pt x="116" y="0"/>
                </a:moveTo>
                <a:cubicBezTo>
                  <a:pt x="107" y="1"/>
                  <a:pt x="96" y="4"/>
                  <a:pt x="98" y="14"/>
                </a:cubicBezTo>
                <a:cubicBezTo>
                  <a:pt x="110" y="61"/>
                  <a:pt x="73" y="64"/>
                  <a:pt x="44" y="74"/>
                </a:cubicBezTo>
                <a:cubicBezTo>
                  <a:pt x="39" y="75"/>
                  <a:pt x="32" y="81"/>
                  <a:pt x="29" y="72"/>
                </a:cubicBezTo>
                <a:cubicBezTo>
                  <a:pt x="28" y="68"/>
                  <a:pt x="34" y="62"/>
                  <a:pt x="37" y="57"/>
                </a:cubicBezTo>
                <a:lnTo>
                  <a:pt x="37" y="57"/>
                </a:lnTo>
                <a:cubicBezTo>
                  <a:pt x="26" y="57"/>
                  <a:pt x="16" y="65"/>
                  <a:pt x="4" y="60"/>
                </a:cubicBezTo>
                <a:cubicBezTo>
                  <a:pt x="1" y="75"/>
                  <a:pt x="0" y="89"/>
                  <a:pt x="11" y="102"/>
                </a:cubicBezTo>
                <a:cubicBezTo>
                  <a:pt x="30" y="97"/>
                  <a:pt x="48" y="75"/>
                  <a:pt x="68" y="82"/>
                </a:cubicBezTo>
                <a:lnTo>
                  <a:pt x="100" y="70"/>
                </a:lnTo>
                <a:cubicBezTo>
                  <a:pt x="115" y="49"/>
                  <a:pt x="103" y="21"/>
                  <a:pt x="116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2" name="Freeform 716"/>
          <p:cNvSpPr>
            <a:spLocks noEditPoints="1"/>
          </p:cNvSpPr>
          <p:nvPr/>
        </p:nvSpPr>
        <p:spPr bwMode="auto">
          <a:xfrm>
            <a:off x="8091488" y="1157288"/>
            <a:ext cx="46038" cy="65088"/>
          </a:xfrm>
          <a:custGeom>
            <a:avLst/>
            <a:gdLst>
              <a:gd name="T0" fmla="*/ 71 w 138"/>
              <a:gd name="T1" fmla="*/ 72 h 191"/>
              <a:gd name="T2" fmla="*/ 49 w 138"/>
              <a:gd name="T3" fmla="*/ 79 h 191"/>
              <a:gd name="T4" fmla="*/ 44 w 138"/>
              <a:gd name="T5" fmla="*/ 65 h 191"/>
              <a:gd name="T6" fmla="*/ 67 w 138"/>
              <a:gd name="T7" fmla="*/ 57 h 191"/>
              <a:gd name="T8" fmla="*/ 71 w 138"/>
              <a:gd name="T9" fmla="*/ 72 h 191"/>
              <a:gd name="T10" fmla="*/ 97 w 138"/>
              <a:gd name="T11" fmla="*/ 114 h 191"/>
              <a:gd name="T12" fmla="*/ 101 w 138"/>
              <a:gd name="T13" fmla="*/ 108 h 191"/>
              <a:gd name="T14" fmla="*/ 138 w 138"/>
              <a:gd name="T15" fmla="*/ 19 h 191"/>
              <a:gd name="T16" fmla="*/ 33 w 138"/>
              <a:gd name="T17" fmla="*/ 1 h 191"/>
              <a:gd name="T18" fmla="*/ 54 w 138"/>
              <a:gd name="T19" fmla="*/ 23 h 191"/>
              <a:gd name="T20" fmla="*/ 27 w 138"/>
              <a:gd name="T21" fmla="*/ 50 h 191"/>
              <a:gd name="T22" fmla="*/ 12 w 138"/>
              <a:gd name="T23" fmla="*/ 33 h 191"/>
              <a:gd name="T24" fmla="*/ 0 w 138"/>
              <a:gd name="T25" fmla="*/ 44 h 191"/>
              <a:gd name="T26" fmla="*/ 22 w 138"/>
              <a:gd name="T27" fmla="*/ 69 h 191"/>
              <a:gd name="T28" fmla="*/ 62 w 138"/>
              <a:gd name="T29" fmla="*/ 97 h 191"/>
              <a:gd name="T30" fmla="*/ 39 w 138"/>
              <a:gd name="T31" fmla="*/ 107 h 191"/>
              <a:gd name="T32" fmla="*/ 51 w 138"/>
              <a:gd name="T33" fmla="*/ 135 h 191"/>
              <a:gd name="T34" fmla="*/ 38 w 138"/>
              <a:gd name="T35" fmla="*/ 191 h 191"/>
              <a:gd name="T36" fmla="*/ 70 w 138"/>
              <a:gd name="T37" fmla="*/ 167 h 191"/>
              <a:gd name="T38" fmla="*/ 97 w 138"/>
              <a:gd name="T39" fmla="*/ 11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" h="191">
                <a:moveTo>
                  <a:pt x="71" y="72"/>
                </a:moveTo>
                <a:cubicBezTo>
                  <a:pt x="66" y="80"/>
                  <a:pt x="58" y="83"/>
                  <a:pt x="49" y="79"/>
                </a:cubicBezTo>
                <a:cubicBezTo>
                  <a:pt x="43" y="76"/>
                  <a:pt x="38" y="71"/>
                  <a:pt x="44" y="65"/>
                </a:cubicBezTo>
                <a:cubicBezTo>
                  <a:pt x="50" y="58"/>
                  <a:pt x="58" y="55"/>
                  <a:pt x="67" y="57"/>
                </a:cubicBezTo>
                <a:cubicBezTo>
                  <a:pt x="73" y="61"/>
                  <a:pt x="76" y="66"/>
                  <a:pt x="71" y="72"/>
                </a:cubicBezTo>
                <a:close/>
                <a:moveTo>
                  <a:pt x="97" y="114"/>
                </a:moveTo>
                <a:cubicBezTo>
                  <a:pt x="97" y="112"/>
                  <a:pt x="101" y="109"/>
                  <a:pt x="101" y="108"/>
                </a:cubicBezTo>
                <a:cubicBezTo>
                  <a:pt x="71" y="61"/>
                  <a:pt x="125" y="48"/>
                  <a:pt x="138" y="19"/>
                </a:cubicBezTo>
                <a:cubicBezTo>
                  <a:pt x="101" y="26"/>
                  <a:pt x="70" y="0"/>
                  <a:pt x="33" y="1"/>
                </a:cubicBezTo>
                <a:cubicBezTo>
                  <a:pt x="42" y="7"/>
                  <a:pt x="62" y="6"/>
                  <a:pt x="54" y="23"/>
                </a:cubicBezTo>
                <a:cubicBezTo>
                  <a:pt x="49" y="35"/>
                  <a:pt x="41" y="48"/>
                  <a:pt x="27" y="50"/>
                </a:cubicBezTo>
                <a:cubicBezTo>
                  <a:pt x="14" y="53"/>
                  <a:pt x="9" y="45"/>
                  <a:pt x="12" y="33"/>
                </a:cubicBezTo>
                <a:cubicBezTo>
                  <a:pt x="6" y="33"/>
                  <a:pt x="3" y="38"/>
                  <a:pt x="0" y="44"/>
                </a:cubicBezTo>
                <a:cubicBezTo>
                  <a:pt x="1" y="57"/>
                  <a:pt x="21" y="55"/>
                  <a:pt x="22" y="69"/>
                </a:cubicBezTo>
                <a:cubicBezTo>
                  <a:pt x="28" y="88"/>
                  <a:pt x="52" y="82"/>
                  <a:pt x="62" y="97"/>
                </a:cubicBezTo>
                <a:cubicBezTo>
                  <a:pt x="59" y="111"/>
                  <a:pt x="44" y="99"/>
                  <a:pt x="39" y="107"/>
                </a:cubicBezTo>
                <a:cubicBezTo>
                  <a:pt x="53" y="112"/>
                  <a:pt x="62" y="123"/>
                  <a:pt x="51" y="135"/>
                </a:cubicBezTo>
                <a:cubicBezTo>
                  <a:pt x="34" y="152"/>
                  <a:pt x="35" y="171"/>
                  <a:pt x="38" y="191"/>
                </a:cubicBezTo>
                <a:lnTo>
                  <a:pt x="70" y="167"/>
                </a:lnTo>
                <a:cubicBezTo>
                  <a:pt x="80" y="149"/>
                  <a:pt x="96" y="134"/>
                  <a:pt x="97" y="11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3" name="Freeform 717"/>
          <p:cNvSpPr>
            <a:spLocks/>
          </p:cNvSpPr>
          <p:nvPr/>
        </p:nvSpPr>
        <p:spPr bwMode="auto">
          <a:xfrm>
            <a:off x="8115300" y="1162050"/>
            <a:ext cx="33338" cy="52388"/>
          </a:xfrm>
          <a:custGeom>
            <a:avLst/>
            <a:gdLst>
              <a:gd name="T0" fmla="*/ 76 w 99"/>
              <a:gd name="T1" fmla="*/ 63 h 152"/>
              <a:gd name="T2" fmla="*/ 99 w 99"/>
              <a:gd name="T3" fmla="*/ 8 h 152"/>
              <a:gd name="T4" fmla="*/ 99 w 99"/>
              <a:gd name="T5" fmla="*/ 8 h 152"/>
              <a:gd name="T6" fmla="*/ 78 w 99"/>
              <a:gd name="T7" fmla="*/ 0 h 152"/>
              <a:gd name="T8" fmla="*/ 68 w 99"/>
              <a:gd name="T9" fmla="*/ 4 h 152"/>
              <a:gd name="T10" fmla="*/ 31 w 99"/>
              <a:gd name="T11" fmla="*/ 93 h 152"/>
              <a:gd name="T12" fmla="*/ 27 w 99"/>
              <a:gd name="T13" fmla="*/ 99 h 152"/>
              <a:gd name="T14" fmla="*/ 0 w 99"/>
              <a:gd name="T15" fmla="*/ 152 h 152"/>
              <a:gd name="T16" fmla="*/ 55 w 99"/>
              <a:gd name="T17" fmla="*/ 109 h 152"/>
              <a:gd name="T18" fmla="*/ 51 w 99"/>
              <a:gd name="T19" fmla="*/ 95 h 152"/>
              <a:gd name="T20" fmla="*/ 81 w 99"/>
              <a:gd name="T21" fmla="*/ 89 h 152"/>
              <a:gd name="T22" fmla="*/ 83 w 99"/>
              <a:gd name="T23" fmla="*/ 88 h 152"/>
              <a:gd name="T24" fmla="*/ 85 w 99"/>
              <a:gd name="T25" fmla="*/ 83 h 152"/>
              <a:gd name="T26" fmla="*/ 76 w 99"/>
              <a:gd name="T27" fmla="*/ 6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52">
                <a:moveTo>
                  <a:pt x="76" y="63"/>
                </a:moveTo>
                <a:cubicBezTo>
                  <a:pt x="84" y="45"/>
                  <a:pt x="91" y="27"/>
                  <a:pt x="99" y="8"/>
                </a:cubicBezTo>
                <a:lnTo>
                  <a:pt x="99" y="8"/>
                </a:lnTo>
                <a:cubicBezTo>
                  <a:pt x="92" y="6"/>
                  <a:pt x="85" y="3"/>
                  <a:pt x="78" y="0"/>
                </a:cubicBezTo>
                <a:cubicBezTo>
                  <a:pt x="75" y="1"/>
                  <a:pt x="72" y="3"/>
                  <a:pt x="68" y="4"/>
                </a:cubicBezTo>
                <a:cubicBezTo>
                  <a:pt x="55" y="33"/>
                  <a:pt x="1" y="46"/>
                  <a:pt x="31" y="93"/>
                </a:cubicBezTo>
                <a:cubicBezTo>
                  <a:pt x="31" y="94"/>
                  <a:pt x="27" y="97"/>
                  <a:pt x="27" y="99"/>
                </a:cubicBezTo>
                <a:cubicBezTo>
                  <a:pt x="26" y="119"/>
                  <a:pt x="10" y="134"/>
                  <a:pt x="0" y="152"/>
                </a:cubicBezTo>
                <a:lnTo>
                  <a:pt x="55" y="109"/>
                </a:lnTo>
                <a:cubicBezTo>
                  <a:pt x="52" y="106"/>
                  <a:pt x="50" y="102"/>
                  <a:pt x="51" y="95"/>
                </a:cubicBezTo>
                <a:cubicBezTo>
                  <a:pt x="55" y="79"/>
                  <a:pt x="69" y="86"/>
                  <a:pt x="81" y="89"/>
                </a:cubicBezTo>
                <a:lnTo>
                  <a:pt x="83" y="88"/>
                </a:lnTo>
                <a:cubicBezTo>
                  <a:pt x="83" y="86"/>
                  <a:pt x="84" y="84"/>
                  <a:pt x="85" y="83"/>
                </a:cubicBezTo>
                <a:cubicBezTo>
                  <a:pt x="76" y="79"/>
                  <a:pt x="73" y="73"/>
                  <a:pt x="76" y="6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4" name="Freeform 718"/>
          <p:cNvSpPr>
            <a:spLocks noEditPoints="1"/>
          </p:cNvSpPr>
          <p:nvPr/>
        </p:nvSpPr>
        <p:spPr bwMode="auto">
          <a:xfrm>
            <a:off x="7996238" y="1211263"/>
            <a:ext cx="28575" cy="74613"/>
          </a:xfrm>
          <a:custGeom>
            <a:avLst/>
            <a:gdLst>
              <a:gd name="T0" fmla="*/ 35 w 84"/>
              <a:gd name="T1" fmla="*/ 116 h 219"/>
              <a:gd name="T2" fmla="*/ 35 w 84"/>
              <a:gd name="T3" fmla="*/ 116 h 219"/>
              <a:gd name="T4" fmla="*/ 35 w 84"/>
              <a:gd name="T5" fmla="*/ 116 h 219"/>
              <a:gd name="T6" fmla="*/ 27 w 84"/>
              <a:gd name="T7" fmla="*/ 102 h 219"/>
              <a:gd name="T8" fmla="*/ 43 w 84"/>
              <a:gd name="T9" fmla="*/ 92 h 219"/>
              <a:gd name="T10" fmla="*/ 51 w 84"/>
              <a:gd name="T11" fmla="*/ 106 h 219"/>
              <a:gd name="T12" fmla="*/ 50 w 84"/>
              <a:gd name="T13" fmla="*/ 109 h 219"/>
              <a:gd name="T14" fmla="*/ 35 w 84"/>
              <a:gd name="T15" fmla="*/ 116 h 219"/>
              <a:gd name="T16" fmla="*/ 66 w 84"/>
              <a:gd name="T17" fmla="*/ 189 h 219"/>
              <a:gd name="T18" fmla="*/ 84 w 84"/>
              <a:gd name="T19" fmla="*/ 175 h 219"/>
              <a:gd name="T20" fmla="*/ 69 w 84"/>
              <a:gd name="T21" fmla="*/ 154 h 219"/>
              <a:gd name="T22" fmla="*/ 54 w 84"/>
              <a:gd name="T23" fmla="*/ 130 h 219"/>
              <a:gd name="T24" fmla="*/ 82 w 84"/>
              <a:gd name="T25" fmla="*/ 17 h 219"/>
              <a:gd name="T26" fmla="*/ 55 w 84"/>
              <a:gd name="T27" fmla="*/ 28 h 219"/>
              <a:gd name="T28" fmla="*/ 24 w 84"/>
              <a:gd name="T29" fmla="*/ 143 h 219"/>
              <a:gd name="T30" fmla="*/ 22 w 84"/>
              <a:gd name="T31" fmla="*/ 145 h 219"/>
              <a:gd name="T32" fmla="*/ 6 w 84"/>
              <a:gd name="T33" fmla="*/ 215 h 219"/>
              <a:gd name="T34" fmla="*/ 7 w 84"/>
              <a:gd name="T35" fmla="*/ 214 h 219"/>
              <a:gd name="T36" fmla="*/ 21 w 84"/>
              <a:gd name="T37" fmla="*/ 216 h 219"/>
              <a:gd name="T38" fmla="*/ 26 w 84"/>
              <a:gd name="T39" fmla="*/ 219 h 219"/>
              <a:gd name="T40" fmla="*/ 66 w 84"/>
              <a:gd name="T41" fmla="*/ 18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219">
                <a:moveTo>
                  <a:pt x="35" y="116"/>
                </a:moveTo>
                <a:cubicBezTo>
                  <a:pt x="35" y="116"/>
                  <a:pt x="35" y="116"/>
                  <a:pt x="35" y="116"/>
                </a:cubicBezTo>
                <a:lnTo>
                  <a:pt x="35" y="116"/>
                </a:lnTo>
                <a:cubicBezTo>
                  <a:pt x="28" y="113"/>
                  <a:pt x="25" y="108"/>
                  <a:pt x="27" y="102"/>
                </a:cubicBezTo>
                <a:cubicBezTo>
                  <a:pt x="28" y="94"/>
                  <a:pt x="35" y="90"/>
                  <a:pt x="43" y="92"/>
                </a:cubicBezTo>
                <a:cubicBezTo>
                  <a:pt x="50" y="94"/>
                  <a:pt x="52" y="100"/>
                  <a:pt x="51" y="106"/>
                </a:cubicBezTo>
                <a:cubicBezTo>
                  <a:pt x="51" y="107"/>
                  <a:pt x="51" y="108"/>
                  <a:pt x="50" y="109"/>
                </a:cubicBezTo>
                <a:cubicBezTo>
                  <a:pt x="48" y="115"/>
                  <a:pt x="42" y="117"/>
                  <a:pt x="35" y="116"/>
                </a:cubicBezTo>
                <a:close/>
                <a:moveTo>
                  <a:pt x="66" y="189"/>
                </a:moveTo>
                <a:cubicBezTo>
                  <a:pt x="74" y="187"/>
                  <a:pt x="84" y="188"/>
                  <a:pt x="84" y="175"/>
                </a:cubicBezTo>
                <a:cubicBezTo>
                  <a:pt x="84" y="165"/>
                  <a:pt x="83" y="156"/>
                  <a:pt x="69" y="154"/>
                </a:cubicBezTo>
                <a:cubicBezTo>
                  <a:pt x="55" y="153"/>
                  <a:pt x="48" y="142"/>
                  <a:pt x="54" y="130"/>
                </a:cubicBezTo>
                <a:cubicBezTo>
                  <a:pt x="71" y="94"/>
                  <a:pt x="59" y="51"/>
                  <a:pt x="82" y="17"/>
                </a:cubicBezTo>
                <a:cubicBezTo>
                  <a:pt x="64" y="0"/>
                  <a:pt x="55" y="15"/>
                  <a:pt x="55" y="28"/>
                </a:cubicBezTo>
                <a:cubicBezTo>
                  <a:pt x="55" y="69"/>
                  <a:pt x="0" y="96"/>
                  <a:pt x="24" y="143"/>
                </a:cubicBezTo>
                <a:cubicBezTo>
                  <a:pt x="25" y="143"/>
                  <a:pt x="23" y="144"/>
                  <a:pt x="22" y="145"/>
                </a:cubicBezTo>
                <a:cubicBezTo>
                  <a:pt x="9" y="166"/>
                  <a:pt x="21" y="194"/>
                  <a:pt x="6" y="215"/>
                </a:cubicBezTo>
                <a:lnTo>
                  <a:pt x="7" y="214"/>
                </a:lnTo>
                <a:cubicBezTo>
                  <a:pt x="12" y="213"/>
                  <a:pt x="17" y="213"/>
                  <a:pt x="21" y="216"/>
                </a:cubicBezTo>
                <a:lnTo>
                  <a:pt x="26" y="219"/>
                </a:lnTo>
                <a:cubicBezTo>
                  <a:pt x="37" y="207"/>
                  <a:pt x="49" y="194"/>
                  <a:pt x="66" y="18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5" name="Freeform 719"/>
          <p:cNvSpPr>
            <a:spLocks/>
          </p:cNvSpPr>
          <p:nvPr/>
        </p:nvSpPr>
        <p:spPr bwMode="auto">
          <a:xfrm>
            <a:off x="7945438" y="1193800"/>
            <a:ext cx="65088" cy="57150"/>
          </a:xfrm>
          <a:custGeom>
            <a:avLst/>
            <a:gdLst>
              <a:gd name="T0" fmla="*/ 87 w 188"/>
              <a:gd name="T1" fmla="*/ 134 h 166"/>
              <a:gd name="T2" fmla="*/ 110 w 188"/>
              <a:gd name="T3" fmla="*/ 137 h 166"/>
              <a:gd name="T4" fmla="*/ 113 w 188"/>
              <a:gd name="T5" fmla="*/ 130 h 166"/>
              <a:gd name="T6" fmla="*/ 113 w 188"/>
              <a:gd name="T7" fmla="*/ 130 h 166"/>
              <a:gd name="T8" fmla="*/ 47 w 188"/>
              <a:gd name="T9" fmla="*/ 144 h 166"/>
              <a:gd name="T10" fmla="*/ 69 w 188"/>
              <a:gd name="T11" fmla="*/ 102 h 166"/>
              <a:gd name="T12" fmla="*/ 119 w 188"/>
              <a:gd name="T13" fmla="*/ 116 h 166"/>
              <a:gd name="T14" fmla="*/ 124 w 188"/>
              <a:gd name="T15" fmla="*/ 103 h 166"/>
              <a:gd name="T16" fmla="*/ 105 w 188"/>
              <a:gd name="T17" fmla="*/ 90 h 166"/>
              <a:gd name="T18" fmla="*/ 128 w 188"/>
              <a:gd name="T19" fmla="*/ 73 h 166"/>
              <a:gd name="T20" fmla="*/ 167 w 188"/>
              <a:gd name="T21" fmla="*/ 56 h 166"/>
              <a:gd name="T22" fmla="*/ 142 w 188"/>
              <a:gd name="T23" fmla="*/ 40 h 166"/>
              <a:gd name="T24" fmla="*/ 166 w 188"/>
              <a:gd name="T25" fmla="*/ 22 h 166"/>
              <a:gd name="T26" fmla="*/ 167 w 188"/>
              <a:gd name="T27" fmla="*/ 55 h 166"/>
              <a:gd name="T28" fmla="*/ 167 w 188"/>
              <a:gd name="T29" fmla="*/ 55 h 166"/>
              <a:gd name="T30" fmla="*/ 174 w 188"/>
              <a:gd name="T31" fmla="*/ 58 h 166"/>
              <a:gd name="T32" fmla="*/ 188 w 188"/>
              <a:gd name="T33" fmla="*/ 24 h 166"/>
              <a:gd name="T34" fmla="*/ 136 w 188"/>
              <a:gd name="T35" fmla="*/ 31 h 166"/>
              <a:gd name="T36" fmla="*/ 131 w 188"/>
              <a:gd name="T37" fmla="*/ 38 h 166"/>
              <a:gd name="T38" fmla="*/ 131 w 188"/>
              <a:gd name="T39" fmla="*/ 39 h 166"/>
              <a:gd name="T40" fmla="*/ 127 w 188"/>
              <a:gd name="T41" fmla="*/ 44 h 166"/>
              <a:gd name="T42" fmla="*/ 123 w 188"/>
              <a:gd name="T43" fmla="*/ 49 h 166"/>
              <a:gd name="T44" fmla="*/ 122 w 188"/>
              <a:gd name="T45" fmla="*/ 49 h 166"/>
              <a:gd name="T46" fmla="*/ 79 w 188"/>
              <a:gd name="T47" fmla="*/ 60 h 166"/>
              <a:gd name="T48" fmla="*/ 80 w 188"/>
              <a:gd name="T49" fmla="*/ 68 h 166"/>
              <a:gd name="T50" fmla="*/ 76 w 188"/>
              <a:gd name="T51" fmla="*/ 61 h 166"/>
              <a:gd name="T52" fmla="*/ 72 w 188"/>
              <a:gd name="T53" fmla="*/ 73 h 166"/>
              <a:gd name="T54" fmla="*/ 18 w 188"/>
              <a:gd name="T55" fmla="*/ 127 h 166"/>
              <a:gd name="T56" fmla="*/ 12 w 188"/>
              <a:gd name="T57" fmla="*/ 162 h 166"/>
              <a:gd name="T58" fmla="*/ 29 w 188"/>
              <a:gd name="T59" fmla="*/ 160 h 166"/>
              <a:gd name="T60" fmla="*/ 87 w 188"/>
              <a:gd name="T61" fmla="*/ 13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166">
                <a:moveTo>
                  <a:pt x="87" y="134"/>
                </a:moveTo>
                <a:cubicBezTo>
                  <a:pt x="89" y="128"/>
                  <a:pt x="102" y="134"/>
                  <a:pt x="110" y="137"/>
                </a:cubicBezTo>
                <a:cubicBezTo>
                  <a:pt x="111" y="135"/>
                  <a:pt x="112" y="133"/>
                  <a:pt x="113" y="130"/>
                </a:cubicBezTo>
                <a:lnTo>
                  <a:pt x="113" y="130"/>
                </a:lnTo>
                <a:cubicBezTo>
                  <a:pt x="89" y="111"/>
                  <a:pt x="71" y="131"/>
                  <a:pt x="47" y="144"/>
                </a:cubicBezTo>
                <a:cubicBezTo>
                  <a:pt x="51" y="123"/>
                  <a:pt x="52" y="106"/>
                  <a:pt x="69" y="102"/>
                </a:cubicBezTo>
                <a:cubicBezTo>
                  <a:pt x="87" y="99"/>
                  <a:pt x="106" y="97"/>
                  <a:pt x="119" y="116"/>
                </a:cubicBezTo>
                <a:cubicBezTo>
                  <a:pt x="120" y="112"/>
                  <a:pt x="122" y="107"/>
                  <a:pt x="124" y="103"/>
                </a:cubicBezTo>
                <a:cubicBezTo>
                  <a:pt x="117" y="98"/>
                  <a:pt x="103" y="99"/>
                  <a:pt x="105" y="90"/>
                </a:cubicBezTo>
                <a:cubicBezTo>
                  <a:pt x="107" y="83"/>
                  <a:pt x="119" y="77"/>
                  <a:pt x="128" y="73"/>
                </a:cubicBezTo>
                <a:cubicBezTo>
                  <a:pt x="141" y="68"/>
                  <a:pt x="162" y="80"/>
                  <a:pt x="167" y="56"/>
                </a:cubicBezTo>
                <a:cubicBezTo>
                  <a:pt x="156" y="55"/>
                  <a:pt x="139" y="62"/>
                  <a:pt x="142" y="40"/>
                </a:cubicBezTo>
                <a:cubicBezTo>
                  <a:pt x="144" y="28"/>
                  <a:pt x="155" y="18"/>
                  <a:pt x="166" y="22"/>
                </a:cubicBezTo>
                <a:cubicBezTo>
                  <a:pt x="186" y="30"/>
                  <a:pt x="169" y="44"/>
                  <a:pt x="167" y="55"/>
                </a:cubicBezTo>
                <a:lnTo>
                  <a:pt x="167" y="55"/>
                </a:lnTo>
                <a:cubicBezTo>
                  <a:pt x="169" y="56"/>
                  <a:pt x="172" y="57"/>
                  <a:pt x="174" y="58"/>
                </a:cubicBezTo>
                <a:cubicBezTo>
                  <a:pt x="178" y="47"/>
                  <a:pt x="183" y="35"/>
                  <a:pt x="188" y="24"/>
                </a:cubicBezTo>
                <a:cubicBezTo>
                  <a:pt x="167" y="0"/>
                  <a:pt x="151" y="8"/>
                  <a:pt x="136" y="31"/>
                </a:cubicBezTo>
                <a:cubicBezTo>
                  <a:pt x="135" y="34"/>
                  <a:pt x="133" y="36"/>
                  <a:pt x="131" y="3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30" y="41"/>
                  <a:pt x="128" y="43"/>
                  <a:pt x="127" y="44"/>
                </a:cubicBezTo>
                <a:cubicBezTo>
                  <a:pt x="126" y="46"/>
                  <a:pt x="124" y="47"/>
                  <a:pt x="123" y="49"/>
                </a:cubicBezTo>
                <a:cubicBezTo>
                  <a:pt x="123" y="49"/>
                  <a:pt x="123" y="49"/>
                  <a:pt x="122" y="49"/>
                </a:cubicBezTo>
                <a:cubicBezTo>
                  <a:pt x="112" y="61"/>
                  <a:pt x="98" y="67"/>
                  <a:pt x="79" y="60"/>
                </a:cubicBezTo>
                <a:cubicBezTo>
                  <a:pt x="79" y="63"/>
                  <a:pt x="79" y="65"/>
                  <a:pt x="80" y="68"/>
                </a:cubicBezTo>
                <a:cubicBezTo>
                  <a:pt x="78" y="66"/>
                  <a:pt x="77" y="64"/>
                  <a:pt x="76" y="61"/>
                </a:cubicBezTo>
                <a:cubicBezTo>
                  <a:pt x="75" y="65"/>
                  <a:pt x="73" y="69"/>
                  <a:pt x="72" y="73"/>
                </a:cubicBezTo>
                <a:cubicBezTo>
                  <a:pt x="53" y="90"/>
                  <a:pt x="52" y="122"/>
                  <a:pt x="18" y="127"/>
                </a:cubicBezTo>
                <a:cubicBezTo>
                  <a:pt x="0" y="130"/>
                  <a:pt x="1" y="148"/>
                  <a:pt x="12" y="162"/>
                </a:cubicBezTo>
                <a:cubicBezTo>
                  <a:pt x="18" y="161"/>
                  <a:pt x="23" y="161"/>
                  <a:pt x="29" y="160"/>
                </a:cubicBezTo>
                <a:cubicBezTo>
                  <a:pt x="46" y="147"/>
                  <a:pt x="77" y="166"/>
                  <a:pt x="87" y="1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6" name="Freeform 720"/>
          <p:cNvSpPr>
            <a:spLocks/>
          </p:cNvSpPr>
          <p:nvPr/>
        </p:nvSpPr>
        <p:spPr bwMode="auto">
          <a:xfrm>
            <a:off x="8015288" y="1150938"/>
            <a:ext cx="39688" cy="50800"/>
          </a:xfrm>
          <a:custGeom>
            <a:avLst/>
            <a:gdLst>
              <a:gd name="T0" fmla="*/ 19 w 115"/>
              <a:gd name="T1" fmla="*/ 127 h 149"/>
              <a:gd name="T2" fmla="*/ 19 w 115"/>
              <a:gd name="T3" fmla="*/ 127 h 149"/>
              <a:gd name="T4" fmla="*/ 70 w 115"/>
              <a:gd name="T5" fmla="*/ 118 h 149"/>
              <a:gd name="T6" fmla="*/ 83 w 115"/>
              <a:gd name="T7" fmla="*/ 76 h 149"/>
              <a:gd name="T8" fmla="*/ 114 w 115"/>
              <a:gd name="T9" fmla="*/ 38 h 149"/>
              <a:gd name="T10" fmla="*/ 76 w 115"/>
              <a:gd name="T11" fmla="*/ 17 h 149"/>
              <a:gd name="T12" fmla="*/ 59 w 115"/>
              <a:gd name="T13" fmla="*/ 17 h 149"/>
              <a:gd name="T14" fmla="*/ 47 w 115"/>
              <a:gd name="T15" fmla="*/ 47 h 149"/>
              <a:gd name="T16" fmla="*/ 0 w 115"/>
              <a:gd name="T17" fmla="*/ 95 h 149"/>
              <a:gd name="T18" fmla="*/ 0 w 115"/>
              <a:gd name="T19" fmla="*/ 95 h 149"/>
              <a:gd name="T20" fmla="*/ 19 w 115"/>
              <a:gd name="T21" fmla="*/ 12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149">
                <a:moveTo>
                  <a:pt x="19" y="127"/>
                </a:moveTo>
                <a:lnTo>
                  <a:pt x="19" y="127"/>
                </a:lnTo>
                <a:cubicBezTo>
                  <a:pt x="41" y="149"/>
                  <a:pt x="57" y="149"/>
                  <a:pt x="70" y="118"/>
                </a:cubicBezTo>
                <a:cubicBezTo>
                  <a:pt x="75" y="104"/>
                  <a:pt x="81" y="91"/>
                  <a:pt x="83" y="76"/>
                </a:cubicBezTo>
                <a:cubicBezTo>
                  <a:pt x="85" y="57"/>
                  <a:pt x="115" y="58"/>
                  <a:pt x="114" y="38"/>
                </a:cubicBezTo>
                <a:cubicBezTo>
                  <a:pt x="113" y="13"/>
                  <a:pt x="80" y="45"/>
                  <a:pt x="76" y="17"/>
                </a:cubicBezTo>
                <a:cubicBezTo>
                  <a:pt x="74" y="0"/>
                  <a:pt x="64" y="12"/>
                  <a:pt x="59" y="17"/>
                </a:cubicBezTo>
                <a:cubicBezTo>
                  <a:pt x="50" y="25"/>
                  <a:pt x="47" y="36"/>
                  <a:pt x="47" y="47"/>
                </a:cubicBezTo>
                <a:cubicBezTo>
                  <a:pt x="46" y="78"/>
                  <a:pt x="32" y="95"/>
                  <a:pt x="0" y="95"/>
                </a:cubicBezTo>
                <a:lnTo>
                  <a:pt x="0" y="95"/>
                </a:lnTo>
                <a:cubicBezTo>
                  <a:pt x="8" y="105"/>
                  <a:pt x="45" y="97"/>
                  <a:pt x="19" y="1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7" name="Freeform 721"/>
          <p:cNvSpPr>
            <a:spLocks/>
          </p:cNvSpPr>
          <p:nvPr/>
        </p:nvSpPr>
        <p:spPr bwMode="auto">
          <a:xfrm>
            <a:off x="8058150" y="1158875"/>
            <a:ext cx="33338" cy="33338"/>
          </a:xfrm>
          <a:custGeom>
            <a:avLst/>
            <a:gdLst>
              <a:gd name="T0" fmla="*/ 83 w 98"/>
              <a:gd name="T1" fmla="*/ 34 h 99"/>
              <a:gd name="T2" fmla="*/ 73 w 98"/>
              <a:gd name="T3" fmla="*/ 11 h 99"/>
              <a:gd name="T4" fmla="*/ 51 w 98"/>
              <a:gd name="T5" fmla="*/ 1 h 99"/>
              <a:gd name="T6" fmla="*/ 36 w 98"/>
              <a:gd name="T7" fmla="*/ 16 h 99"/>
              <a:gd name="T8" fmla="*/ 2 w 98"/>
              <a:gd name="T9" fmla="*/ 57 h 99"/>
              <a:gd name="T10" fmla="*/ 30 w 98"/>
              <a:gd name="T11" fmla="*/ 72 h 99"/>
              <a:gd name="T12" fmla="*/ 62 w 98"/>
              <a:gd name="T13" fmla="*/ 51 h 99"/>
              <a:gd name="T14" fmla="*/ 51 w 98"/>
              <a:gd name="T15" fmla="*/ 93 h 99"/>
              <a:gd name="T16" fmla="*/ 85 w 98"/>
              <a:gd name="T17" fmla="*/ 91 h 99"/>
              <a:gd name="T18" fmla="*/ 83 w 98"/>
              <a:gd name="T19" fmla="*/ 3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" h="99">
                <a:moveTo>
                  <a:pt x="83" y="34"/>
                </a:moveTo>
                <a:cubicBezTo>
                  <a:pt x="80" y="26"/>
                  <a:pt x="77" y="18"/>
                  <a:pt x="73" y="11"/>
                </a:cubicBezTo>
                <a:cubicBezTo>
                  <a:pt x="68" y="2"/>
                  <a:pt x="60" y="0"/>
                  <a:pt x="51" y="1"/>
                </a:cubicBezTo>
                <a:cubicBezTo>
                  <a:pt x="43" y="2"/>
                  <a:pt x="36" y="8"/>
                  <a:pt x="36" y="16"/>
                </a:cubicBezTo>
                <a:cubicBezTo>
                  <a:pt x="39" y="42"/>
                  <a:pt x="19" y="48"/>
                  <a:pt x="2" y="57"/>
                </a:cubicBezTo>
                <a:cubicBezTo>
                  <a:pt x="0" y="82"/>
                  <a:pt x="13" y="81"/>
                  <a:pt x="30" y="72"/>
                </a:cubicBezTo>
                <a:cubicBezTo>
                  <a:pt x="40" y="67"/>
                  <a:pt x="50" y="59"/>
                  <a:pt x="62" y="51"/>
                </a:cubicBezTo>
                <a:cubicBezTo>
                  <a:pt x="64" y="70"/>
                  <a:pt x="55" y="81"/>
                  <a:pt x="51" y="93"/>
                </a:cubicBezTo>
                <a:cubicBezTo>
                  <a:pt x="63" y="99"/>
                  <a:pt x="73" y="91"/>
                  <a:pt x="85" y="91"/>
                </a:cubicBezTo>
                <a:cubicBezTo>
                  <a:pt x="98" y="71"/>
                  <a:pt x="82" y="53"/>
                  <a:pt x="83" y="3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8" name="Freeform 722"/>
          <p:cNvSpPr>
            <a:spLocks/>
          </p:cNvSpPr>
          <p:nvPr/>
        </p:nvSpPr>
        <p:spPr bwMode="auto">
          <a:xfrm>
            <a:off x="7956550" y="1238250"/>
            <a:ext cx="31750" cy="41275"/>
          </a:xfrm>
          <a:custGeom>
            <a:avLst/>
            <a:gdLst>
              <a:gd name="T0" fmla="*/ 67 w 96"/>
              <a:gd name="T1" fmla="*/ 26 h 121"/>
              <a:gd name="T2" fmla="*/ 81 w 96"/>
              <a:gd name="T3" fmla="*/ 9 h 121"/>
              <a:gd name="T4" fmla="*/ 58 w 96"/>
              <a:gd name="T5" fmla="*/ 6 h 121"/>
              <a:gd name="T6" fmla="*/ 0 w 96"/>
              <a:gd name="T7" fmla="*/ 32 h 121"/>
              <a:gd name="T8" fmla="*/ 0 w 96"/>
              <a:gd name="T9" fmla="*/ 32 h 121"/>
              <a:gd name="T10" fmla="*/ 22 w 96"/>
              <a:gd name="T11" fmla="*/ 84 h 121"/>
              <a:gd name="T12" fmla="*/ 23 w 96"/>
              <a:gd name="T13" fmla="*/ 114 h 121"/>
              <a:gd name="T14" fmla="*/ 56 w 96"/>
              <a:gd name="T15" fmla="*/ 90 h 121"/>
              <a:gd name="T16" fmla="*/ 60 w 96"/>
              <a:gd name="T17" fmla="*/ 121 h 121"/>
              <a:gd name="T18" fmla="*/ 60 w 96"/>
              <a:gd name="T19" fmla="*/ 121 h 121"/>
              <a:gd name="T20" fmla="*/ 96 w 96"/>
              <a:gd name="T21" fmla="*/ 90 h 121"/>
              <a:gd name="T22" fmla="*/ 67 w 96"/>
              <a:gd name="T23" fmla="*/ 2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21">
                <a:moveTo>
                  <a:pt x="67" y="26"/>
                </a:moveTo>
                <a:cubicBezTo>
                  <a:pt x="72" y="20"/>
                  <a:pt x="76" y="14"/>
                  <a:pt x="81" y="9"/>
                </a:cubicBezTo>
                <a:cubicBezTo>
                  <a:pt x="73" y="6"/>
                  <a:pt x="60" y="0"/>
                  <a:pt x="58" y="6"/>
                </a:cubicBezTo>
                <a:cubicBezTo>
                  <a:pt x="48" y="38"/>
                  <a:pt x="17" y="19"/>
                  <a:pt x="0" y="32"/>
                </a:cubicBezTo>
                <a:lnTo>
                  <a:pt x="0" y="32"/>
                </a:lnTo>
                <a:cubicBezTo>
                  <a:pt x="33" y="38"/>
                  <a:pt x="34" y="59"/>
                  <a:pt x="22" y="84"/>
                </a:cubicBezTo>
                <a:cubicBezTo>
                  <a:pt x="16" y="95"/>
                  <a:pt x="7" y="104"/>
                  <a:pt x="23" y="114"/>
                </a:cubicBezTo>
                <a:cubicBezTo>
                  <a:pt x="19" y="86"/>
                  <a:pt x="43" y="88"/>
                  <a:pt x="56" y="90"/>
                </a:cubicBezTo>
                <a:cubicBezTo>
                  <a:pt x="78" y="94"/>
                  <a:pt x="62" y="110"/>
                  <a:pt x="60" y="121"/>
                </a:cubicBezTo>
                <a:lnTo>
                  <a:pt x="60" y="121"/>
                </a:lnTo>
                <a:cubicBezTo>
                  <a:pt x="72" y="111"/>
                  <a:pt x="83" y="102"/>
                  <a:pt x="96" y="90"/>
                </a:cubicBezTo>
                <a:cubicBezTo>
                  <a:pt x="48" y="81"/>
                  <a:pt x="35" y="61"/>
                  <a:pt x="67" y="2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9" name="Freeform 723"/>
          <p:cNvSpPr>
            <a:spLocks/>
          </p:cNvSpPr>
          <p:nvPr/>
        </p:nvSpPr>
        <p:spPr bwMode="auto">
          <a:xfrm>
            <a:off x="8045450" y="1100138"/>
            <a:ext cx="22225" cy="23813"/>
          </a:xfrm>
          <a:custGeom>
            <a:avLst/>
            <a:gdLst>
              <a:gd name="T0" fmla="*/ 0 w 61"/>
              <a:gd name="T1" fmla="*/ 40 h 73"/>
              <a:gd name="T2" fmla="*/ 16 w 61"/>
              <a:gd name="T3" fmla="*/ 55 h 73"/>
              <a:gd name="T4" fmla="*/ 61 w 61"/>
              <a:gd name="T5" fmla="*/ 50 h 73"/>
              <a:gd name="T6" fmla="*/ 44 w 61"/>
              <a:gd name="T7" fmla="*/ 3 h 73"/>
              <a:gd name="T8" fmla="*/ 0 w 61"/>
              <a:gd name="T9" fmla="*/ 4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73">
                <a:moveTo>
                  <a:pt x="0" y="40"/>
                </a:moveTo>
                <a:cubicBezTo>
                  <a:pt x="6" y="45"/>
                  <a:pt x="11" y="50"/>
                  <a:pt x="16" y="55"/>
                </a:cubicBezTo>
                <a:cubicBezTo>
                  <a:pt x="34" y="73"/>
                  <a:pt x="47" y="66"/>
                  <a:pt x="61" y="50"/>
                </a:cubicBezTo>
                <a:lnTo>
                  <a:pt x="44" y="3"/>
                </a:lnTo>
                <a:cubicBezTo>
                  <a:pt x="20" y="0"/>
                  <a:pt x="14" y="27"/>
                  <a:pt x="0" y="4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0" name="Freeform 724"/>
          <p:cNvSpPr>
            <a:spLocks/>
          </p:cNvSpPr>
          <p:nvPr/>
        </p:nvSpPr>
        <p:spPr bwMode="auto">
          <a:xfrm>
            <a:off x="8140700" y="1149350"/>
            <a:ext cx="19050" cy="15875"/>
          </a:xfrm>
          <a:custGeom>
            <a:avLst/>
            <a:gdLst>
              <a:gd name="T0" fmla="*/ 8 w 53"/>
              <a:gd name="T1" fmla="*/ 29 h 48"/>
              <a:gd name="T2" fmla="*/ 1 w 53"/>
              <a:gd name="T3" fmla="*/ 40 h 48"/>
              <a:gd name="T4" fmla="*/ 22 w 53"/>
              <a:gd name="T5" fmla="*/ 48 h 48"/>
              <a:gd name="T6" fmla="*/ 22 w 53"/>
              <a:gd name="T7" fmla="*/ 48 h 48"/>
              <a:gd name="T8" fmla="*/ 22 w 53"/>
              <a:gd name="T9" fmla="*/ 48 h 48"/>
              <a:gd name="T10" fmla="*/ 22 w 53"/>
              <a:gd name="T11" fmla="*/ 48 h 48"/>
              <a:gd name="T12" fmla="*/ 41 w 53"/>
              <a:gd name="T13" fmla="*/ 18 h 48"/>
              <a:gd name="T14" fmla="*/ 53 w 53"/>
              <a:gd name="T15" fmla="*/ 12 h 48"/>
              <a:gd name="T16" fmla="*/ 7 w 53"/>
              <a:gd name="T17" fmla="*/ 0 h 48"/>
              <a:gd name="T18" fmla="*/ 8 w 53"/>
              <a:gd name="T19" fmla="*/ 2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48">
                <a:moveTo>
                  <a:pt x="8" y="29"/>
                </a:moveTo>
                <a:cubicBezTo>
                  <a:pt x="9" y="31"/>
                  <a:pt x="4" y="36"/>
                  <a:pt x="1" y="40"/>
                </a:cubicBezTo>
                <a:cubicBezTo>
                  <a:pt x="8" y="43"/>
                  <a:pt x="15" y="46"/>
                  <a:pt x="22" y="48"/>
                </a:cubicBezTo>
                <a:lnTo>
                  <a:pt x="22" y="48"/>
                </a:lnTo>
                <a:cubicBezTo>
                  <a:pt x="22" y="48"/>
                  <a:pt x="22" y="48"/>
                  <a:pt x="22" y="48"/>
                </a:cubicBezTo>
                <a:lnTo>
                  <a:pt x="22" y="48"/>
                </a:lnTo>
                <a:cubicBezTo>
                  <a:pt x="27" y="38"/>
                  <a:pt x="27" y="23"/>
                  <a:pt x="41" y="18"/>
                </a:cubicBezTo>
                <a:cubicBezTo>
                  <a:pt x="46" y="16"/>
                  <a:pt x="50" y="14"/>
                  <a:pt x="53" y="12"/>
                </a:cubicBezTo>
                <a:lnTo>
                  <a:pt x="7" y="0"/>
                </a:lnTo>
                <a:cubicBezTo>
                  <a:pt x="1" y="5"/>
                  <a:pt x="0" y="13"/>
                  <a:pt x="8" y="2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1" name="Freeform 725"/>
          <p:cNvSpPr>
            <a:spLocks/>
          </p:cNvSpPr>
          <p:nvPr/>
        </p:nvSpPr>
        <p:spPr bwMode="auto">
          <a:xfrm>
            <a:off x="7980363" y="1212850"/>
            <a:ext cx="25400" cy="23813"/>
          </a:xfrm>
          <a:custGeom>
            <a:avLst/>
            <a:gdLst>
              <a:gd name="T0" fmla="*/ 64 w 71"/>
              <a:gd name="T1" fmla="*/ 0 h 70"/>
              <a:gd name="T2" fmla="*/ 64 w 71"/>
              <a:gd name="T3" fmla="*/ 1 h 70"/>
              <a:gd name="T4" fmla="*/ 64 w 71"/>
              <a:gd name="T5" fmla="*/ 1 h 70"/>
              <a:gd name="T6" fmla="*/ 25 w 71"/>
              <a:gd name="T7" fmla="*/ 18 h 70"/>
              <a:gd name="T8" fmla="*/ 2 w 71"/>
              <a:gd name="T9" fmla="*/ 35 h 70"/>
              <a:gd name="T10" fmla="*/ 21 w 71"/>
              <a:gd name="T11" fmla="*/ 48 h 70"/>
              <a:gd name="T12" fmla="*/ 24 w 71"/>
              <a:gd name="T13" fmla="*/ 31 h 70"/>
              <a:gd name="T14" fmla="*/ 56 w 71"/>
              <a:gd name="T15" fmla="*/ 70 h 70"/>
              <a:gd name="T16" fmla="*/ 71 w 71"/>
              <a:gd name="T17" fmla="*/ 3 h 70"/>
              <a:gd name="T18" fmla="*/ 64 w 71"/>
              <a:gd name="T1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70">
                <a:moveTo>
                  <a:pt x="64" y="0"/>
                </a:moveTo>
                <a:cubicBezTo>
                  <a:pt x="64" y="0"/>
                  <a:pt x="64" y="0"/>
                  <a:pt x="64" y="1"/>
                </a:cubicBezTo>
                <a:cubicBezTo>
                  <a:pt x="64" y="0"/>
                  <a:pt x="64" y="1"/>
                  <a:pt x="64" y="1"/>
                </a:cubicBezTo>
                <a:cubicBezTo>
                  <a:pt x="59" y="25"/>
                  <a:pt x="38" y="13"/>
                  <a:pt x="25" y="18"/>
                </a:cubicBezTo>
                <a:cubicBezTo>
                  <a:pt x="16" y="22"/>
                  <a:pt x="4" y="28"/>
                  <a:pt x="2" y="35"/>
                </a:cubicBezTo>
                <a:cubicBezTo>
                  <a:pt x="0" y="44"/>
                  <a:pt x="14" y="43"/>
                  <a:pt x="21" y="48"/>
                </a:cubicBezTo>
                <a:cubicBezTo>
                  <a:pt x="22" y="42"/>
                  <a:pt x="23" y="31"/>
                  <a:pt x="24" y="31"/>
                </a:cubicBezTo>
                <a:cubicBezTo>
                  <a:pt x="47" y="31"/>
                  <a:pt x="48" y="52"/>
                  <a:pt x="56" y="70"/>
                </a:cubicBezTo>
                <a:cubicBezTo>
                  <a:pt x="71" y="47"/>
                  <a:pt x="57" y="22"/>
                  <a:pt x="71" y="3"/>
                </a:cubicBezTo>
                <a:cubicBezTo>
                  <a:pt x="69" y="2"/>
                  <a:pt x="66" y="1"/>
                  <a:pt x="64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2" name="Freeform 726"/>
          <p:cNvSpPr>
            <a:spLocks/>
          </p:cNvSpPr>
          <p:nvPr/>
        </p:nvSpPr>
        <p:spPr bwMode="auto">
          <a:xfrm>
            <a:off x="8021638" y="1119188"/>
            <a:ext cx="14288" cy="23813"/>
          </a:xfrm>
          <a:custGeom>
            <a:avLst/>
            <a:gdLst>
              <a:gd name="T0" fmla="*/ 5 w 39"/>
              <a:gd name="T1" fmla="*/ 48 h 68"/>
              <a:gd name="T2" fmla="*/ 10 w 39"/>
              <a:gd name="T3" fmla="*/ 66 h 68"/>
              <a:gd name="T4" fmla="*/ 27 w 39"/>
              <a:gd name="T5" fmla="*/ 62 h 68"/>
              <a:gd name="T6" fmla="*/ 23 w 39"/>
              <a:gd name="T7" fmla="*/ 0 h 68"/>
              <a:gd name="T8" fmla="*/ 20 w 39"/>
              <a:gd name="T9" fmla="*/ 7 h 68"/>
              <a:gd name="T10" fmla="*/ 5 w 39"/>
              <a:gd name="T11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68">
                <a:moveTo>
                  <a:pt x="5" y="48"/>
                </a:moveTo>
                <a:cubicBezTo>
                  <a:pt x="0" y="54"/>
                  <a:pt x="1" y="62"/>
                  <a:pt x="10" y="66"/>
                </a:cubicBezTo>
                <a:cubicBezTo>
                  <a:pt x="16" y="68"/>
                  <a:pt x="22" y="67"/>
                  <a:pt x="27" y="62"/>
                </a:cubicBezTo>
                <a:cubicBezTo>
                  <a:pt x="39" y="51"/>
                  <a:pt x="37" y="13"/>
                  <a:pt x="23" y="0"/>
                </a:cubicBezTo>
                <a:cubicBezTo>
                  <a:pt x="22" y="3"/>
                  <a:pt x="21" y="5"/>
                  <a:pt x="20" y="7"/>
                </a:cubicBezTo>
                <a:cubicBezTo>
                  <a:pt x="15" y="21"/>
                  <a:pt x="14" y="35"/>
                  <a:pt x="5" y="4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3" name="Freeform 727"/>
          <p:cNvSpPr>
            <a:spLocks/>
          </p:cNvSpPr>
          <p:nvPr/>
        </p:nvSpPr>
        <p:spPr bwMode="auto">
          <a:xfrm>
            <a:off x="8094663" y="1157288"/>
            <a:ext cx="17463" cy="17463"/>
          </a:xfrm>
          <a:custGeom>
            <a:avLst/>
            <a:gdLst>
              <a:gd name="T0" fmla="*/ 3 w 53"/>
              <a:gd name="T1" fmla="*/ 32 h 52"/>
              <a:gd name="T2" fmla="*/ 18 w 53"/>
              <a:gd name="T3" fmla="*/ 49 h 52"/>
              <a:gd name="T4" fmla="*/ 45 w 53"/>
              <a:gd name="T5" fmla="*/ 22 h 52"/>
              <a:gd name="T6" fmla="*/ 24 w 53"/>
              <a:gd name="T7" fmla="*/ 0 h 52"/>
              <a:gd name="T8" fmla="*/ 3 w 53"/>
              <a:gd name="T9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3" y="32"/>
                </a:moveTo>
                <a:cubicBezTo>
                  <a:pt x="0" y="44"/>
                  <a:pt x="5" y="52"/>
                  <a:pt x="18" y="49"/>
                </a:cubicBezTo>
                <a:cubicBezTo>
                  <a:pt x="32" y="47"/>
                  <a:pt x="40" y="34"/>
                  <a:pt x="45" y="22"/>
                </a:cubicBezTo>
                <a:cubicBezTo>
                  <a:pt x="53" y="5"/>
                  <a:pt x="33" y="6"/>
                  <a:pt x="24" y="0"/>
                </a:cubicBezTo>
                <a:cubicBezTo>
                  <a:pt x="13" y="8"/>
                  <a:pt x="8" y="19"/>
                  <a:pt x="3" y="3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4" name="Freeform 728"/>
          <p:cNvSpPr>
            <a:spLocks/>
          </p:cNvSpPr>
          <p:nvPr/>
        </p:nvSpPr>
        <p:spPr bwMode="auto">
          <a:xfrm>
            <a:off x="8085138" y="1169988"/>
            <a:ext cx="12700" cy="19050"/>
          </a:xfrm>
          <a:custGeom>
            <a:avLst/>
            <a:gdLst>
              <a:gd name="T0" fmla="*/ 3 w 37"/>
              <a:gd name="T1" fmla="*/ 57 h 57"/>
              <a:gd name="T2" fmla="*/ 3 w 37"/>
              <a:gd name="T3" fmla="*/ 57 h 57"/>
              <a:gd name="T4" fmla="*/ 21 w 37"/>
              <a:gd name="T5" fmla="*/ 39 h 57"/>
              <a:gd name="T6" fmla="*/ 37 w 37"/>
              <a:gd name="T7" fmla="*/ 31 h 57"/>
              <a:gd name="T8" fmla="*/ 15 w 37"/>
              <a:gd name="T9" fmla="*/ 6 h 57"/>
              <a:gd name="T10" fmla="*/ 1 w 37"/>
              <a:gd name="T11" fmla="*/ 0 h 57"/>
              <a:gd name="T12" fmla="*/ 3 w 37"/>
              <a:gd name="T13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57">
                <a:moveTo>
                  <a:pt x="3" y="57"/>
                </a:moveTo>
                <a:lnTo>
                  <a:pt x="3" y="57"/>
                </a:lnTo>
                <a:cubicBezTo>
                  <a:pt x="14" y="56"/>
                  <a:pt x="22" y="52"/>
                  <a:pt x="21" y="39"/>
                </a:cubicBezTo>
                <a:cubicBezTo>
                  <a:pt x="21" y="28"/>
                  <a:pt x="29" y="29"/>
                  <a:pt x="37" y="31"/>
                </a:cubicBezTo>
                <a:cubicBezTo>
                  <a:pt x="36" y="17"/>
                  <a:pt x="16" y="19"/>
                  <a:pt x="15" y="6"/>
                </a:cubicBezTo>
                <a:cubicBezTo>
                  <a:pt x="10" y="4"/>
                  <a:pt x="6" y="2"/>
                  <a:pt x="1" y="0"/>
                </a:cubicBezTo>
                <a:cubicBezTo>
                  <a:pt x="0" y="19"/>
                  <a:pt x="16" y="37"/>
                  <a:pt x="3" y="5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5" name="Freeform 729"/>
          <p:cNvSpPr>
            <a:spLocks/>
          </p:cNvSpPr>
          <p:nvPr/>
        </p:nvSpPr>
        <p:spPr bwMode="auto">
          <a:xfrm>
            <a:off x="7985125" y="1230313"/>
            <a:ext cx="6350" cy="12700"/>
          </a:xfrm>
          <a:custGeom>
            <a:avLst/>
            <a:gdLst>
              <a:gd name="T0" fmla="*/ 0 w 21"/>
              <a:gd name="T1" fmla="*/ 27 h 38"/>
              <a:gd name="T2" fmla="*/ 0 w 21"/>
              <a:gd name="T3" fmla="*/ 27 h 38"/>
              <a:gd name="T4" fmla="*/ 14 w 21"/>
              <a:gd name="T5" fmla="*/ 29 h 38"/>
              <a:gd name="T6" fmla="*/ 11 w 21"/>
              <a:gd name="T7" fmla="*/ 0 h 38"/>
              <a:gd name="T8" fmla="*/ 6 w 21"/>
              <a:gd name="T9" fmla="*/ 13 h 38"/>
              <a:gd name="T10" fmla="*/ 0 w 21"/>
              <a:gd name="T11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38">
                <a:moveTo>
                  <a:pt x="0" y="27"/>
                </a:moveTo>
                <a:lnTo>
                  <a:pt x="0" y="27"/>
                </a:lnTo>
                <a:cubicBezTo>
                  <a:pt x="5" y="30"/>
                  <a:pt x="9" y="38"/>
                  <a:pt x="14" y="29"/>
                </a:cubicBezTo>
                <a:cubicBezTo>
                  <a:pt x="21" y="19"/>
                  <a:pt x="20" y="9"/>
                  <a:pt x="11" y="0"/>
                </a:cubicBezTo>
                <a:cubicBezTo>
                  <a:pt x="9" y="4"/>
                  <a:pt x="7" y="9"/>
                  <a:pt x="6" y="13"/>
                </a:cubicBezTo>
                <a:cubicBezTo>
                  <a:pt x="11" y="21"/>
                  <a:pt x="2" y="23"/>
                  <a:pt x="0" y="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6" name="Freeform 730"/>
          <p:cNvSpPr>
            <a:spLocks/>
          </p:cNvSpPr>
          <p:nvPr/>
        </p:nvSpPr>
        <p:spPr bwMode="auto">
          <a:xfrm>
            <a:off x="8143875" y="1190625"/>
            <a:ext cx="1588" cy="1588"/>
          </a:xfrm>
          <a:custGeom>
            <a:avLst/>
            <a:gdLst>
              <a:gd name="T0" fmla="*/ 0 w 5"/>
              <a:gd name="T1" fmla="*/ 5 h 5"/>
              <a:gd name="T2" fmla="*/ 5 w 5"/>
              <a:gd name="T3" fmla="*/ 1 h 5"/>
              <a:gd name="T4" fmla="*/ 2 w 5"/>
              <a:gd name="T5" fmla="*/ 0 h 5"/>
              <a:gd name="T6" fmla="*/ 0 w 5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5" y="1"/>
                </a:lnTo>
                <a:cubicBezTo>
                  <a:pt x="4" y="1"/>
                  <a:pt x="3" y="0"/>
                  <a:pt x="2" y="0"/>
                </a:cubicBezTo>
                <a:cubicBezTo>
                  <a:pt x="1" y="1"/>
                  <a:pt x="0" y="3"/>
                  <a:pt x="0" y="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7" name="Freeform 731"/>
          <p:cNvSpPr>
            <a:spLocks/>
          </p:cNvSpPr>
          <p:nvPr/>
        </p:nvSpPr>
        <p:spPr bwMode="auto">
          <a:xfrm>
            <a:off x="8164513" y="1171575"/>
            <a:ext cx="3175" cy="4763"/>
          </a:xfrm>
          <a:custGeom>
            <a:avLst/>
            <a:gdLst>
              <a:gd name="T0" fmla="*/ 0 w 12"/>
              <a:gd name="T1" fmla="*/ 14 h 14"/>
              <a:gd name="T2" fmla="*/ 7 w 12"/>
              <a:gd name="T3" fmla="*/ 8 h 14"/>
              <a:gd name="T4" fmla="*/ 12 w 12"/>
              <a:gd name="T5" fmla="*/ 0 h 14"/>
              <a:gd name="T6" fmla="*/ 0 w 12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4">
                <a:moveTo>
                  <a:pt x="0" y="14"/>
                </a:moveTo>
                <a:lnTo>
                  <a:pt x="7" y="8"/>
                </a:lnTo>
                <a:cubicBezTo>
                  <a:pt x="8" y="5"/>
                  <a:pt x="10" y="3"/>
                  <a:pt x="12" y="0"/>
                </a:cubicBezTo>
                <a:cubicBezTo>
                  <a:pt x="7" y="4"/>
                  <a:pt x="3" y="9"/>
                  <a:pt x="0" y="1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8" name="Freeform 732"/>
          <p:cNvSpPr>
            <a:spLocks/>
          </p:cNvSpPr>
          <p:nvPr/>
        </p:nvSpPr>
        <p:spPr bwMode="auto">
          <a:xfrm>
            <a:off x="8140700" y="1165225"/>
            <a:ext cx="9525" cy="19050"/>
          </a:xfrm>
          <a:custGeom>
            <a:avLst/>
            <a:gdLst>
              <a:gd name="T0" fmla="*/ 23 w 26"/>
              <a:gd name="T1" fmla="*/ 0 h 55"/>
              <a:gd name="T2" fmla="*/ 0 w 26"/>
              <a:gd name="T3" fmla="*/ 55 h 55"/>
              <a:gd name="T4" fmla="*/ 23 w 26"/>
              <a:gd name="T5" fmla="*/ 0 h 55"/>
              <a:gd name="T6" fmla="*/ 23 w 26"/>
              <a:gd name="T7" fmla="*/ 0 h 55"/>
              <a:gd name="T8" fmla="*/ 23 w 26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55">
                <a:moveTo>
                  <a:pt x="23" y="0"/>
                </a:moveTo>
                <a:cubicBezTo>
                  <a:pt x="15" y="19"/>
                  <a:pt x="8" y="37"/>
                  <a:pt x="0" y="55"/>
                </a:cubicBezTo>
                <a:cubicBezTo>
                  <a:pt x="18" y="41"/>
                  <a:pt x="26" y="23"/>
                  <a:pt x="23" y="0"/>
                </a:cubicBezTo>
                <a:lnTo>
                  <a:pt x="23" y="0"/>
                </a:ln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9" name="Freeform 733"/>
          <p:cNvSpPr>
            <a:spLocks/>
          </p:cNvSpPr>
          <p:nvPr/>
        </p:nvSpPr>
        <p:spPr bwMode="auto">
          <a:xfrm>
            <a:off x="8007350" y="1049338"/>
            <a:ext cx="3175" cy="6350"/>
          </a:xfrm>
          <a:custGeom>
            <a:avLst/>
            <a:gdLst>
              <a:gd name="T0" fmla="*/ 11 w 11"/>
              <a:gd name="T1" fmla="*/ 0 h 17"/>
              <a:gd name="T2" fmla="*/ 0 w 11"/>
              <a:gd name="T3" fmla="*/ 17 h 17"/>
              <a:gd name="T4" fmla="*/ 11 w 11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7">
                <a:moveTo>
                  <a:pt x="11" y="0"/>
                </a:moveTo>
                <a:lnTo>
                  <a:pt x="0" y="17"/>
                </a:lnTo>
                <a:cubicBezTo>
                  <a:pt x="5" y="13"/>
                  <a:pt x="8" y="7"/>
                  <a:pt x="11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0" name="Freeform 734"/>
          <p:cNvSpPr>
            <a:spLocks/>
          </p:cNvSpPr>
          <p:nvPr/>
        </p:nvSpPr>
        <p:spPr bwMode="auto">
          <a:xfrm>
            <a:off x="7996238" y="1068388"/>
            <a:ext cx="19050" cy="9525"/>
          </a:xfrm>
          <a:custGeom>
            <a:avLst/>
            <a:gdLst>
              <a:gd name="T0" fmla="*/ 56 w 56"/>
              <a:gd name="T1" fmla="*/ 19 h 28"/>
              <a:gd name="T2" fmla="*/ 7 w 56"/>
              <a:gd name="T3" fmla="*/ 5 h 28"/>
              <a:gd name="T4" fmla="*/ 0 w 56"/>
              <a:gd name="T5" fmla="*/ 15 h 28"/>
              <a:gd name="T6" fmla="*/ 56 w 56"/>
              <a:gd name="T7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28">
                <a:moveTo>
                  <a:pt x="56" y="19"/>
                </a:moveTo>
                <a:cubicBezTo>
                  <a:pt x="39" y="16"/>
                  <a:pt x="24" y="0"/>
                  <a:pt x="7" y="5"/>
                </a:cubicBezTo>
                <a:lnTo>
                  <a:pt x="0" y="15"/>
                </a:lnTo>
                <a:cubicBezTo>
                  <a:pt x="17" y="28"/>
                  <a:pt x="37" y="19"/>
                  <a:pt x="56" y="1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1" name="Freeform 735"/>
          <p:cNvSpPr>
            <a:spLocks/>
          </p:cNvSpPr>
          <p:nvPr/>
        </p:nvSpPr>
        <p:spPr bwMode="auto">
          <a:xfrm>
            <a:off x="8001000" y="1111250"/>
            <a:ext cx="7938" cy="11113"/>
          </a:xfrm>
          <a:custGeom>
            <a:avLst/>
            <a:gdLst>
              <a:gd name="T0" fmla="*/ 21 w 21"/>
              <a:gd name="T1" fmla="*/ 0 h 31"/>
              <a:gd name="T2" fmla="*/ 0 w 21"/>
              <a:gd name="T3" fmla="*/ 31 h 31"/>
              <a:gd name="T4" fmla="*/ 21 w 21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" h="31">
                <a:moveTo>
                  <a:pt x="21" y="0"/>
                </a:moveTo>
                <a:cubicBezTo>
                  <a:pt x="5" y="4"/>
                  <a:pt x="6" y="20"/>
                  <a:pt x="0" y="31"/>
                </a:cubicBezTo>
                <a:cubicBezTo>
                  <a:pt x="15" y="26"/>
                  <a:pt x="14" y="10"/>
                  <a:pt x="21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2" name="Freeform 736"/>
          <p:cNvSpPr>
            <a:spLocks/>
          </p:cNvSpPr>
          <p:nvPr/>
        </p:nvSpPr>
        <p:spPr bwMode="auto">
          <a:xfrm>
            <a:off x="8035925" y="1033463"/>
            <a:ext cx="3175" cy="6350"/>
          </a:xfrm>
          <a:custGeom>
            <a:avLst/>
            <a:gdLst>
              <a:gd name="T0" fmla="*/ 9 w 9"/>
              <a:gd name="T1" fmla="*/ 15 h 18"/>
              <a:gd name="T2" fmla="*/ 4 w 9"/>
              <a:gd name="T3" fmla="*/ 0 h 18"/>
              <a:gd name="T4" fmla="*/ 0 w 9"/>
              <a:gd name="T5" fmla="*/ 18 h 18"/>
              <a:gd name="T6" fmla="*/ 9 w 9"/>
              <a:gd name="T7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8">
                <a:moveTo>
                  <a:pt x="9" y="15"/>
                </a:moveTo>
                <a:lnTo>
                  <a:pt x="4" y="0"/>
                </a:lnTo>
                <a:cubicBezTo>
                  <a:pt x="2" y="6"/>
                  <a:pt x="1" y="12"/>
                  <a:pt x="0" y="18"/>
                </a:cubicBezTo>
                <a:cubicBezTo>
                  <a:pt x="3" y="17"/>
                  <a:pt x="6" y="16"/>
                  <a:pt x="9" y="1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3" name="Freeform 737"/>
          <p:cNvSpPr>
            <a:spLocks/>
          </p:cNvSpPr>
          <p:nvPr/>
        </p:nvSpPr>
        <p:spPr bwMode="auto">
          <a:xfrm>
            <a:off x="7891463" y="1131888"/>
            <a:ext cx="9525" cy="12700"/>
          </a:xfrm>
          <a:custGeom>
            <a:avLst/>
            <a:gdLst>
              <a:gd name="T0" fmla="*/ 0 w 31"/>
              <a:gd name="T1" fmla="*/ 20 h 40"/>
              <a:gd name="T2" fmla="*/ 29 w 31"/>
              <a:gd name="T3" fmla="*/ 8 h 40"/>
              <a:gd name="T4" fmla="*/ 0 w 31"/>
              <a:gd name="T5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40">
                <a:moveTo>
                  <a:pt x="0" y="20"/>
                </a:moveTo>
                <a:cubicBezTo>
                  <a:pt x="13" y="24"/>
                  <a:pt x="31" y="40"/>
                  <a:pt x="29" y="8"/>
                </a:cubicBezTo>
                <a:cubicBezTo>
                  <a:pt x="14" y="0"/>
                  <a:pt x="4" y="4"/>
                  <a:pt x="0" y="2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4" name="Freeform 738"/>
          <p:cNvSpPr>
            <a:spLocks/>
          </p:cNvSpPr>
          <p:nvPr/>
        </p:nvSpPr>
        <p:spPr bwMode="auto">
          <a:xfrm>
            <a:off x="7920038" y="1249363"/>
            <a:ext cx="38100" cy="53975"/>
          </a:xfrm>
          <a:custGeom>
            <a:avLst/>
            <a:gdLst>
              <a:gd name="T0" fmla="*/ 112 w 114"/>
              <a:gd name="T1" fmla="*/ 99 h 158"/>
              <a:gd name="T2" fmla="*/ 113 w 114"/>
              <a:gd name="T3" fmla="*/ 89 h 158"/>
              <a:gd name="T4" fmla="*/ 105 w 114"/>
              <a:gd name="T5" fmla="*/ 0 h 158"/>
              <a:gd name="T6" fmla="*/ 105 w 114"/>
              <a:gd name="T7" fmla="*/ 0 h 158"/>
              <a:gd name="T8" fmla="*/ 88 w 114"/>
              <a:gd name="T9" fmla="*/ 2 h 158"/>
              <a:gd name="T10" fmla="*/ 60 w 114"/>
              <a:gd name="T11" fmla="*/ 36 h 158"/>
              <a:gd name="T12" fmla="*/ 52 w 114"/>
              <a:gd name="T13" fmla="*/ 11 h 158"/>
              <a:gd name="T14" fmla="*/ 29 w 114"/>
              <a:gd name="T15" fmla="*/ 10 h 158"/>
              <a:gd name="T16" fmla="*/ 29 w 114"/>
              <a:gd name="T17" fmla="*/ 25 h 158"/>
              <a:gd name="T18" fmla="*/ 21 w 114"/>
              <a:gd name="T19" fmla="*/ 61 h 158"/>
              <a:gd name="T20" fmla="*/ 64 w 114"/>
              <a:gd name="T21" fmla="*/ 66 h 158"/>
              <a:gd name="T22" fmla="*/ 74 w 114"/>
              <a:gd name="T23" fmla="*/ 78 h 158"/>
              <a:gd name="T24" fmla="*/ 74 w 114"/>
              <a:gd name="T25" fmla="*/ 156 h 158"/>
              <a:gd name="T26" fmla="*/ 74 w 114"/>
              <a:gd name="T27" fmla="*/ 156 h 158"/>
              <a:gd name="T28" fmla="*/ 100 w 114"/>
              <a:gd name="T29" fmla="*/ 151 h 158"/>
              <a:gd name="T30" fmla="*/ 100 w 114"/>
              <a:gd name="T31" fmla="*/ 151 h 158"/>
              <a:gd name="T32" fmla="*/ 112 w 114"/>
              <a:gd name="T33" fmla="*/ 9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4" h="158">
                <a:moveTo>
                  <a:pt x="112" y="99"/>
                </a:moveTo>
                <a:cubicBezTo>
                  <a:pt x="113" y="98"/>
                  <a:pt x="114" y="91"/>
                  <a:pt x="113" y="89"/>
                </a:cubicBezTo>
                <a:cubicBezTo>
                  <a:pt x="101" y="60"/>
                  <a:pt x="98" y="25"/>
                  <a:pt x="105" y="0"/>
                </a:cubicBezTo>
                <a:lnTo>
                  <a:pt x="105" y="0"/>
                </a:lnTo>
                <a:cubicBezTo>
                  <a:pt x="99" y="1"/>
                  <a:pt x="94" y="1"/>
                  <a:pt x="88" y="2"/>
                </a:cubicBezTo>
                <a:cubicBezTo>
                  <a:pt x="91" y="23"/>
                  <a:pt x="79" y="35"/>
                  <a:pt x="60" y="36"/>
                </a:cubicBezTo>
                <a:cubicBezTo>
                  <a:pt x="42" y="36"/>
                  <a:pt x="49" y="22"/>
                  <a:pt x="52" y="11"/>
                </a:cubicBezTo>
                <a:cubicBezTo>
                  <a:pt x="44" y="11"/>
                  <a:pt x="37" y="10"/>
                  <a:pt x="29" y="10"/>
                </a:cubicBezTo>
                <a:cubicBezTo>
                  <a:pt x="29" y="15"/>
                  <a:pt x="29" y="20"/>
                  <a:pt x="29" y="25"/>
                </a:cubicBezTo>
                <a:cubicBezTo>
                  <a:pt x="31" y="38"/>
                  <a:pt x="0" y="46"/>
                  <a:pt x="21" y="61"/>
                </a:cubicBezTo>
                <a:cubicBezTo>
                  <a:pt x="32" y="69"/>
                  <a:pt x="46" y="81"/>
                  <a:pt x="64" y="66"/>
                </a:cubicBezTo>
                <a:cubicBezTo>
                  <a:pt x="73" y="58"/>
                  <a:pt x="76" y="74"/>
                  <a:pt x="74" y="78"/>
                </a:cubicBezTo>
                <a:cubicBezTo>
                  <a:pt x="61" y="105"/>
                  <a:pt x="83" y="130"/>
                  <a:pt x="74" y="156"/>
                </a:cubicBezTo>
                <a:lnTo>
                  <a:pt x="74" y="156"/>
                </a:lnTo>
                <a:cubicBezTo>
                  <a:pt x="83" y="158"/>
                  <a:pt x="88" y="134"/>
                  <a:pt x="100" y="151"/>
                </a:cubicBezTo>
                <a:lnTo>
                  <a:pt x="100" y="151"/>
                </a:lnTo>
                <a:cubicBezTo>
                  <a:pt x="95" y="131"/>
                  <a:pt x="82" y="111"/>
                  <a:pt x="112" y="9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5" name="Freeform 739"/>
          <p:cNvSpPr>
            <a:spLocks/>
          </p:cNvSpPr>
          <p:nvPr/>
        </p:nvSpPr>
        <p:spPr bwMode="auto">
          <a:xfrm>
            <a:off x="7929563" y="1244600"/>
            <a:ext cx="9525" cy="7938"/>
          </a:xfrm>
          <a:custGeom>
            <a:avLst/>
            <a:gdLst>
              <a:gd name="T0" fmla="*/ 18 w 29"/>
              <a:gd name="T1" fmla="*/ 3 h 27"/>
              <a:gd name="T2" fmla="*/ 2 w 29"/>
              <a:gd name="T3" fmla="*/ 26 h 27"/>
              <a:gd name="T4" fmla="*/ 25 w 29"/>
              <a:gd name="T5" fmla="*/ 27 h 27"/>
              <a:gd name="T6" fmla="*/ 18 w 29"/>
              <a:gd name="T7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27">
                <a:moveTo>
                  <a:pt x="18" y="3"/>
                </a:moveTo>
                <a:cubicBezTo>
                  <a:pt x="0" y="0"/>
                  <a:pt x="6" y="17"/>
                  <a:pt x="2" y="26"/>
                </a:cubicBezTo>
                <a:cubicBezTo>
                  <a:pt x="10" y="26"/>
                  <a:pt x="17" y="27"/>
                  <a:pt x="25" y="27"/>
                </a:cubicBezTo>
                <a:cubicBezTo>
                  <a:pt x="28" y="17"/>
                  <a:pt x="29" y="5"/>
                  <a:pt x="18" y="3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6" name="Freeform 740"/>
          <p:cNvSpPr>
            <a:spLocks/>
          </p:cNvSpPr>
          <p:nvPr/>
        </p:nvSpPr>
        <p:spPr bwMode="auto">
          <a:xfrm>
            <a:off x="7967663" y="1190625"/>
            <a:ext cx="23813" cy="26988"/>
          </a:xfrm>
          <a:custGeom>
            <a:avLst/>
            <a:gdLst>
              <a:gd name="T0" fmla="*/ 47 w 67"/>
              <a:gd name="T1" fmla="*/ 26 h 81"/>
              <a:gd name="T2" fmla="*/ 64 w 67"/>
              <a:gd name="T3" fmla="*/ 11 h 81"/>
              <a:gd name="T4" fmla="*/ 39 w 67"/>
              <a:gd name="T5" fmla="*/ 1 h 81"/>
              <a:gd name="T6" fmla="*/ 9 w 67"/>
              <a:gd name="T7" fmla="*/ 66 h 81"/>
              <a:gd name="T8" fmla="*/ 12 w 67"/>
              <a:gd name="T9" fmla="*/ 74 h 81"/>
              <a:gd name="T10" fmla="*/ 15 w 67"/>
              <a:gd name="T11" fmla="*/ 81 h 81"/>
              <a:gd name="T12" fmla="*/ 14 w 67"/>
              <a:gd name="T13" fmla="*/ 73 h 81"/>
              <a:gd name="T14" fmla="*/ 47 w 67"/>
              <a:gd name="T15" fmla="*/ 2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81">
                <a:moveTo>
                  <a:pt x="47" y="26"/>
                </a:moveTo>
                <a:cubicBezTo>
                  <a:pt x="54" y="23"/>
                  <a:pt x="67" y="21"/>
                  <a:pt x="64" y="11"/>
                </a:cubicBezTo>
                <a:cubicBezTo>
                  <a:pt x="61" y="0"/>
                  <a:pt x="49" y="0"/>
                  <a:pt x="39" y="1"/>
                </a:cubicBezTo>
                <a:cubicBezTo>
                  <a:pt x="17" y="4"/>
                  <a:pt x="0" y="35"/>
                  <a:pt x="9" y="66"/>
                </a:cubicBezTo>
                <a:cubicBezTo>
                  <a:pt x="9" y="69"/>
                  <a:pt x="10" y="72"/>
                  <a:pt x="12" y="74"/>
                </a:cubicBezTo>
                <a:cubicBezTo>
                  <a:pt x="12" y="77"/>
                  <a:pt x="13" y="79"/>
                  <a:pt x="15" y="81"/>
                </a:cubicBezTo>
                <a:cubicBezTo>
                  <a:pt x="14" y="78"/>
                  <a:pt x="14" y="76"/>
                  <a:pt x="14" y="73"/>
                </a:cubicBezTo>
                <a:cubicBezTo>
                  <a:pt x="13" y="45"/>
                  <a:pt x="28" y="34"/>
                  <a:pt x="47" y="2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7" name="Freeform 741"/>
          <p:cNvSpPr>
            <a:spLocks/>
          </p:cNvSpPr>
          <p:nvPr/>
        </p:nvSpPr>
        <p:spPr bwMode="auto">
          <a:xfrm>
            <a:off x="8012113" y="1182688"/>
            <a:ext cx="19050" cy="11113"/>
          </a:xfrm>
          <a:custGeom>
            <a:avLst/>
            <a:gdLst>
              <a:gd name="T0" fmla="*/ 11 w 56"/>
              <a:gd name="T1" fmla="*/ 0 h 32"/>
              <a:gd name="T2" fmla="*/ 30 w 56"/>
              <a:gd name="T3" fmla="*/ 32 h 32"/>
              <a:gd name="T4" fmla="*/ 11 w 56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32">
                <a:moveTo>
                  <a:pt x="11" y="0"/>
                </a:moveTo>
                <a:cubicBezTo>
                  <a:pt x="0" y="22"/>
                  <a:pt x="15" y="26"/>
                  <a:pt x="30" y="32"/>
                </a:cubicBezTo>
                <a:cubicBezTo>
                  <a:pt x="56" y="2"/>
                  <a:pt x="19" y="10"/>
                  <a:pt x="11" y="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8" name="Freeform 742"/>
          <p:cNvSpPr>
            <a:spLocks/>
          </p:cNvSpPr>
          <p:nvPr/>
        </p:nvSpPr>
        <p:spPr bwMode="auto">
          <a:xfrm>
            <a:off x="8077200" y="1179513"/>
            <a:ext cx="34925" cy="47625"/>
          </a:xfrm>
          <a:custGeom>
            <a:avLst/>
            <a:gdLst>
              <a:gd name="T0" fmla="*/ 48 w 104"/>
              <a:gd name="T1" fmla="*/ 11 h 137"/>
              <a:gd name="T2" fmla="*/ 30 w 104"/>
              <a:gd name="T3" fmla="*/ 29 h 137"/>
              <a:gd name="T4" fmla="*/ 31 w 104"/>
              <a:gd name="T5" fmla="*/ 56 h 137"/>
              <a:gd name="T6" fmla="*/ 18 w 104"/>
              <a:gd name="T7" fmla="*/ 96 h 137"/>
              <a:gd name="T8" fmla="*/ 6 w 104"/>
              <a:gd name="T9" fmla="*/ 107 h 137"/>
              <a:gd name="T10" fmla="*/ 17 w 104"/>
              <a:gd name="T11" fmla="*/ 135 h 137"/>
              <a:gd name="T12" fmla="*/ 43 w 104"/>
              <a:gd name="T13" fmla="*/ 111 h 137"/>
              <a:gd name="T14" fmla="*/ 56 w 104"/>
              <a:gd name="T15" fmla="*/ 63 h 137"/>
              <a:gd name="T16" fmla="*/ 81 w 104"/>
              <a:gd name="T17" fmla="*/ 41 h 137"/>
              <a:gd name="T18" fmla="*/ 104 w 104"/>
              <a:gd name="T19" fmla="*/ 31 h 137"/>
              <a:gd name="T20" fmla="*/ 64 w 104"/>
              <a:gd name="T21" fmla="*/ 3 h 137"/>
              <a:gd name="T22" fmla="*/ 48 w 104"/>
              <a:gd name="T23" fmla="*/ 1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137">
                <a:moveTo>
                  <a:pt x="48" y="11"/>
                </a:moveTo>
                <a:cubicBezTo>
                  <a:pt x="49" y="24"/>
                  <a:pt x="41" y="28"/>
                  <a:pt x="30" y="29"/>
                </a:cubicBezTo>
                <a:cubicBezTo>
                  <a:pt x="25" y="38"/>
                  <a:pt x="25" y="46"/>
                  <a:pt x="31" y="56"/>
                </a:cubicBezTo>
                <a:cubicBezTo>
                  <a:pt x="40" y="73"/>
                  <a:pt x="35" y="87"/>
                  <a:pt x="18" y="96"/>
                </a:cubicBezTo>
                <a:cubicBezTo>
                  <a:pt x="14" y="100"/>
                  <a:pt x="10" y="104"/>
                  <a:pt x="6" y="107"/>
                </a:cubicBezTo>
                <a:cubicBezTo>
                  <a:pt x="0" y="120"/>
                  <a:pt x="0" y="132"/>
                  <a:pt x="17" y="135"/>
                </a:cubicBezTo>
                <a:cubicBezTo>
                  <a:pt x="35" y="137"/>
                  <a:pt x="43" y="124"/>
                  <a:pt x="43" y="111"/>
                </a:cubicBezTo>
                <a:cubicBezTo>
                  <a:pt x="43" y="93"/>
                  <a:pt x="47" y="78"/>
                  <a:pt x="56" y="63"/>
                </a:cubicBezTo>
                <a:cubicBezTo>
                  <a:pt x="60" y="51"/>
                  <a:pt x="66" y="41"/>
                  <a:pt x="81" y="41"/>
                </a:cubicBezTo>
                <a:cubicBezTo>
                  <a:pt x="86" y="33"/>
                  <a:pt x="101" y="45"/>
                  <a:pt x="104" y="31"/>
                </a:cubicBezTo>
                <a:cubicBezTo>
                  <a:pt x="94" y="16"/>
                  <a:pt x="70" y="22"/>
                  <a:pt x="64" y="3"/>
                </a:cubicBezTo>
                <a:cubicBezTo>
                  <a:pt x="56" y="1"/>
                  <a:pt x="48" y="0"/>
                  <a:pt x="48" y="1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9" name="Freeform 743"/>
          <p:cNvSpPr>
            <a:spLocks/>
          </p:cNvSpPr>
          <p:nvPr/>
        </p:nvSpPr>
        <p:spPr bwMode="auto">
          <a:xfrm>
            <a:off x="8048625" y="1281113"/>
            <a:ext cx="12700" cy="9525"/>
          </a:xfrm>
          <a:custGeom>
            <a:avLst/>
            <a:gdLst>
              <a:gd name="T0" fmla="*/ 32 w 36"/>
              <a:gd name="T1" fmla="*/ 31 h 31"/>
              <a:gd name="T2" fmla="*/ 36 w 36"/>
              <a:gd name="T3" fmla="*/ 0 h 31"/>
              <a:gd name="T4" fmla="*/ 32 w 36"/>
              <a:gd name="T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1">
                <a:moveTo>
                  <a:pt x="32" y="31"/>
                </a:moveTo>
                <a:cubicBezTo>
                  <a:pt x="31" y="20"/>
                  <a:pt x="31" y="10"/>
                  <a:pt x="36" y="0"/>
                </a:cubicBezTo>
                <a:cubicBezTo>
                  <a:pt x="22" y="8"/>
                  <a:pt x="0" y="16"/>
                  <a:pt x="32" y="3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0" name="Freeform 744"/>
          <p:cNvSpPr>
            <a:spLocks/>
          </p:cNvSpPr>
          <p:nvPr/>
        </p:nvSpPr>
        <p:spPr bwMode="auto">
          <a:xfrm>
            <a:off x="7967663" y="1285875"/>
            <a:ext cx="19050" cy="9525"/>
          </a:xfrm>
          <a:custGeom>
            <a:avLst/>
            <a:gdLst>
              <a:gd name="T0" fmla="*/ 1 w 58"/>
              <a:gd name="T1" fmla="*/ 27 h 29"/>
              <a:gd name="T2" fmla="*/ 0 w 58"/>
              <a:gd name="T3" fmla="*/ 29 h 29"/>
              <a:gd name="T4" fmla="*/ 58 w 58"/>
              <a:gd name="T5" fmla="*/ 7 h 29"/>
              <a:gd name="T6" fmla="*/ 1 w 58"/>
              <a:gd name="T7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29">
                <a:moveTo>
                  <a:pt x="1" y="27"/>
                </a:moveTo>
                <a:cubicBezTo>
                  <a:pt x="1" y="28"/>
                  <a:pt x="0" y="29"/>
                  <a:pt x="0" y="29"/>
                </a:cubicBezTo>
                <a:lnTo>
                  <a:pt x="58" y="7"/>
                </a:lnTo>
                <a:cubicBezTo>
                  <a:pt x="38" y="0"/>
                  <a:pt x="20" y="22"/>
                  <a:pt x="1" y="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1" name="Freeform 745"/>
          <p:cNvSpPr>
            <a:spLocks/>
          </p:cNvSpPr>
          <p:nvPr/>
        </p:nvSpPr>
        <p:spPr bwMode="auto">
          <a:xfrm>
            <a:off x="7943850" y="1295400"/>
            <a:ext cx="9525" cy="9525"/>
          </a:xfrm>
          <a:custGeom>
            <a:avLst/>
            <a:gdLst>
              <a:gd name="T0" fmla="*/ 2 w 28"/>
              <a:gd name="T1" fmla="*/ 22 h 28"/>
              <a:gd name="T2" fmla="*/ 0 w 28"/>
              <a:gd name="T3" fmla="*/ 28 h 28"/>
              <a:gd name="T4" fmla="*/ 28 w 28"/>
              <a:gd name="T5" fmla="*/ 17 h 28"/>
              <a:gd name="T6" fmla="*/ 2 w 28"/>
              <a:gd name="T7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28">
                <a:moveTo>
                  <a:pt x="2" y="22"/>
                </a:moveTo>
                <a:cubicBezTo>
                  <a:pt x="1" y="24"/>
                  <a:pt x="1" y="26"/>
                  <a:pt x="0" y="28"/>
                </a:cubicBezTo>
                <a:lnTo>
                  <a:pt x="28" y="17"/>
                </a:lnTo>
                <a:cubicBezTo>
                  <a:pt x="16" y="0"/>
                  <a:pt x="11" y="24"/>
                  <a:pt x="2" y="2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2" name="Freeform 746"/>
          <p:cNvSpPr>
            <a:spLocks/>
          </p:cNvSpPr>
          <p:nvPr/>
        </p:nvSpPr>
        <p:spPr bwMode="auto">
          <a:xfrm>
            <a:off x="8016875" y="1290638"/>
            <a:ext cx="23813" cy="11113"/>
          </a:xfrm>
          <a:custGeom>
            <a:avLst/>
            <a:gdLst>
              <a:gd name="T0" fmla="*/ 69 w 69"/>
              <a:gd name="T1" fmla="*/ 18 h 29"/>
              <a:gd name="T2" fmla="*/ 44 w 69"/>
              <a:gd name="T3" fmla="*/ 0 h 29"/>
              <a:gd name="T4" fmla="*/ 0 w 69"/>
              <a:gd name="T5" fmla="*/ 9 h 29"/>
              <a:gd name="T6" fmla="*/ 22 w 69"/>
              <a:gd name="T7" fmla="*/ 24 h 29"/>
              <a:gd name="T8" fmla="*/ 69 w 69"/>
              <a:gd name="T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9">
                <a:moveTo>
                  <a:pt x="69" y="18"/>
                </a:moveTo>
                <a:cubicBezTo>
                  <a:pt x="61" y="11"/>
                  <a:pt x="38" y="26"/>
                  <a:pt x="44" y="0"/>
                </a:cubicBezTo>
                <a:cubicBezTo>
                  <a:pt x="29" y="2"/>
                  <a:pt x="15" y="8"/>
                  <a:pt x="0" y="9"/>
                </a:cubicBezTo>
                <a:lnTo>
                  <a:pt x="22" y="24"/>
                </a:lnTo>
                <a:cubicBezTo>
                  <a:pt x="37" y="28"/>
                  <a:pt x="53" y="29"/>
                  <a:pt x="69" y="1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3" name="Freeform 747"/>
          <p:cNvSpPr>
            <a:spLocks/>
          </p:cNvSpPr>
          <p:nvPr/>
        </p:nvSpPr>
        <p:spPr bwMode="auto">
          <a:xfrm>
            <a:off x="8010525" y="1246188"/>
            <a:ext cx="49213" cy="47625"/>
          </a:xfrm>
          <a:custGeom>
            <a:avLst/>
            <a:gdLst>
              <a:gd name="T0" fmla="*/ 74 w 145"/>
              <a:gd name="T1" fmla="*/ 125 h 138"/>
              <a:gd name="T2" fmla="*/ 89 w 145"/>
              <a:gd name="T3" fmla="*/ 105 h 138"/>
              <a:gd name="T4" fmla="*/ 135 w 145"/>
              <a:gd name="T5" fmla="*/ 41 h 138"/>
              <a:gd name="T6" fmla="*/ 145 w 145"/>
              <a:gd name="T7" fmla="*/ 22 h 138"/>
              <a:gd name="T8" fmla="*/ 129 w 145"/>
              <a:gd name="T9" fmla="*/ 5 h 138"/>
              <a:gd name="T10" fmla="*/ 100 w 145"/>
              <a:gd name="T11" fmla="*/ 0 h 138"/>
              <a:gd name="T12" fmla="*/ 71 w 145"/>
              <a:gd name="T13" fmla="*/ 81 h 138"/>
              <a:gd name="T14" fmla="*/ 35 w 145"/>
              <a:gd name="T15" fmla="*/ 108 h 138"/>
              <a:gd name="T16" fmla="*/ 3 w 145"/>
              <a:gd name="T17" fmla="*/ 126 h 138"/>
              <a:gd name="T18" fmla="*/ 20 w 145"/>
              <a:gd name="T19" fmla="*/ 138 h 138"/>
              <a:gd name="T20" fmla="*/ 64 w 145"/>
              <a:gd name="T21" fmla="*/ 129 h 138"/>
              <a:gd name="T22" fmla="*/ 74 w 145"/>
              <a:gd name="T23" fmla="*/ 12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" h="138">
                <a:moveTo>
                  <a:pt x="74" y="125"/>
                </a:moveTo>
                <a:cubicBezTo>
                  <a:pt x="79" y="119"/>
                  <a:pt x="88" y="112"/>
                  <a:pt x="89" y="105"/>
                </a:cubicBezTo>
                <a:cubicBezTo>
                  <a:pt x="92" y="74"/>
                  <a:pt x="98" y="47"/>
                  <a:pt x="135" y="41"/>
                </a:cubicBezTo>
                <a:cubicBezTo>
                  <a:pt x="143" y="39"/>
                  <a:pt x="145" y="30"/>
                  <a:pt x="145" y="22"/>
                </a:cubicBezTo>
                <a:cubicBezTo>
                  <a:pt x="144" y="12"/>
                  <a:pt x="138" y="7"/>
                  <a:pt x="129" y="5"/>
                </a:cubicBezTo>
                <a:cubicBezTo>
                  <a:pt x="119" y="3"/>
                  <a:pt x="110" y="1"/>
                  <a:pt x="100" y="0"/>
                </a:cubicBezTo>
                <a:cubicBezTo>
                  <a:pt x="73" y="20"/>
                  <a:pt x="43" y="37"/>
                  <a:pt x="71" y="81"/>
                </a:cubicBezTo>
                <a:cubicBezTo>
                  <a:pt x="78" y="93"/>
                  <a:pt x="56" y="116"/>
                  <a:pt x="35" y="108"/>
                </a:cubicBezTo>
                <a:cubicBezTo>
                  <a:pt x="2" y="94"/>
                  <a:pt x="0" y="107"/>
                  <a:pt x="3" y="126"/>
                </a:cubicBezTo>
                <a:lnTo>
                  <a:pt x="20" y="138"/>
                </a:lnTo>
                <a:cubicBezTo>
                  <a:pt x="35" y="137"/>
                  <a:pt x="49" y="131"/>
                  <a:pt x="64" y="129"/>
                </a:cubicBezTo>
                <a:cubicBezTo>
                  <a:pt x="67" y="128"/>
                  <a:pt x="71" y="127"/>
                  <a:pt x="74" y="12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4" name="Freeform 748"/>
          <p:cNvSpPr>
            <a:spLocks/>
          </p:cNvSpPr>
          <p:nvPr/>
        </p:nvSpPr>
        <p:spPr bwMode="auto">
          <a:xfrm>
            <a:off x="7948613" y="1249363"/>
            <a:ext cx="19050" cy="52388"/>
          </a:xfrm>
          <a:custGeom>
            <a:avLst/>
            <a:gdLst>
              <a:gd name="T0" fmla="*/ 50 w 57"/>
              <a:gd name="T1" fmla="*/ 92 h 151"/>
              <a:gd name="T2" fmla="*/ 46 w 57"/>
              <a:gd name="T3" fmla="*/ 82 h 151"/>
              <a:gd name="T4" fmla="*/ 45 w 57"/>
              <a:gd name="T5" fmla="*/ 52 h 151"/>
              <a:gd name="T6" fmla="*/ 23 w 57"/>
              <a:gd name="T7" fmla="*/ 0 h 151"/>
              <a:gd name="T8" fmla="*/ 31 w 57"/>
              <a:gd name="T9" fmla="*/ 89 h 151"/>
              <a:gd name="T10" fmla="*/ 30 w 57"/>
              <a:gd name="T11" fmla="*/ 99 h 151"/>
              <a:gd name="T12" fmla="*/ 18 w 57"/>
              <a:gd name="T13" fmla="*/ 151 h 151"/>
              <a:gd name="T14" fmla="*/ 56 w 57"/>
              <a:gd name="T15" fmla="*/ 136 h 151"/>
              <a:gd name="T16" fmla="*/ 57 w 57"/>
              <a:gd name="T17" fmla="*/ 134 h 151"/>
              <a:gd name="T18" fmla="*/ 50 w 57"/>
              <a:gd name="T19" fmla="*/ 9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151">
                <a:moveTo>
                  <a:pt x="50" y="92"/>
                </a:moveTo>
                <a:cubicBezTo>
                  <a:pt x="49" y="88"/>
                  <a:pt x="47" y="85"/>
                  <a:pt x="46" y="82"/>
                </a:cubicBezTo>
                <a:cubicBezTo>
                  <a:pt x="30" y="72"/>
                  <a:pt x="39" y="63"/>
                  <a:pt x="45" y="52"/>
                </a:cubicBezTo>
                <a:cubicBezTo>
                  <a:pt x="57" y="27"/>
                  <a:pt x="56" y="6"/>
                  <a:pt x="23" y="0"/>
                </a:cubicBezTo>
                <a:cubicBezTo>
                  <a:pt x="16" y="25"/>
                  <a:pt x="19" y="60"/>
                  <a:pt x="31" y="89"/>
                </a:cubicBezTo>
                <a:cubicBezTo>
                  <a:pt x="32" y="91"/>
                  <a:pt x="31" y="98"/>
                  <a:pt x="30" y="99"/>
                </a:cubicBezTo>
                <a:cubicBezTo>
                  <a:pt x="0" y="111"/>
                  <a:pt x="13" y="131"/>
                  <a:pt x="18" y="151"/>
                </a:cubicBezTo>
                <a:lnTo>
                  <a:pt x="56" y="136"/>
                </a:lnTo>
                <a:cubicBezTo>
                  <a:pt x="56" y="136"/>
                  <a:pt x="57" y="135"/>
                  <a:pt x="57" y="134"/>
                </a:cubicBezTo>
                <a:cubicBezTo>
                  <a:pt x="46" y="121"/>
                  <a:pt x="47" y="107"/>
                  <a:pt x="50" y="9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5" name="Freeform 749"/>
          <p:cNvSpPr>
            <a:spLocks/>
          </p:cNvSpPr>
          <p:nvPr/>
        </p:nvSpPr>
        <p:spPr bwMode="auto">
          <a:xfrm>
            <a:off x="8053388" y="1190625"/>
            <a:ext cx="22225" cy="17463"/>
          </a:xfrm>
          <a:custGeom>
            <a:avLst/>
            <a:gdLst>
              <a:gd name="T0" fmla="*/ 24 w 65"/>
              <a:gd name="T1" fmla="*/ 9 h 50"/>
              <a:gd name="T2" fmla="*/ 2 w 65"/>
              <a:gd name="T3" fmla="*/ 23 h 50"/>
              <a:gd name="T4" fmla="*/ 18 w 65"/>
              <a:gd name="T5" fmla="*/ 45 h 50"/>
              <a:gd name="T6" fmla="*/ 42 w 65"/>
              <a:gd name="T7" fmla="*/ 38 h 50"/>
              <a:gd name="T8" fmla="*/ 65 w 65"/>
              <a:gd name="T9" fmla="*/ 0 h 50"/>
              <a:gd name="T10" fmla="*/ 24 w 65"/>
              <a:gd name="T11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50">
                <a:moveTo>
                  <a:pt x="24" y="9"/>
                </a:moveTo>
                <a:cubicBezTo>
                  <a:pt x="14" y="5"/>
                  <a:pt x="4" y="11"/>
                  <a:pt x="2" y="23"/>
                </a:cubicBezTo>
                <a:cubicBezTo>
                  <a:pt x="0" y="35"/>
                  <a:pt x="8" y="41"/>
                  <a:pt x="18" y="45"/>
                </a:cubicBezTo>
                <a:cubicBezTo>
                  <a:pt x="28" y="50"/>
                  <a:pt x="36" y="49"/>
                  <a:pt x="42" y="38"/>
                </a:cubicBezTo>
                <a:cubicBezTo>
                  <a:pt x="49" y="25"/>
                  <a:pt x="58" y="13"/>
                  <a:pt x="65" y="0"/>
                </a:cubicBezTo>
                <a:cubicBezTo>
                  <a:pt x="51" y="1"/>
                  <a:pt x="41" y="16"/>
                  <a:pt x="24" y="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6" name="Freeform 750"/>
          <p:cNvSpPr>
            <a:spLocks/>
          </p:cNvSpPr>
          <p:nvPr/>
        </p:nvSpPr>
        <p:spPr bwMode="auto">
          <a:xfrm>
            <a:off x="7962900" y="1268413"/>
            <a:ext cx="19050" cy="14288"/>
          </a:xfrm>
          <a:custGeom>
            <a:avLst/>
            <a:gdLst>
              <a:gd name="T0" fmla="*/ 37 w 59"/>
              <a:gd name="T1" fmla="*/ 4 h 43"/>
              <a:gd name="T2" fmla="*/ 4 w 59"/>
              <a:gd name="T3" fmla="*/ 28 h 43"/>
              <a:gd name="T4" fmla="*/ 8 w 59"/>
              <a:gd name="T5" fmla="*/ 38 h 43"/>
              <a:gd name="T6" fmla="*/ 41 w 59"/>
              <a:gd name="T7" fmla="*/ 35 h 43"/>
              <a:gd name="T8" fmla="*/ 37 w 59"/>
              <a:gd name="T9" fmla="*/ 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43">
                <a:moveTo>
                  <a:pt x="37" y="4"/>
                </a:moveTo>
                <a:cubicBezTo>
                  <a:pt x="24" y="2"/>
                  <a:pt x="0" y="0"/>
                  <a:pt x="4" y="28"/>
                </a:cubicBezTo>
                <a:cubicBezTo>
                  <a:pt x="5" y="31"/>
                  <a:pt x="7" y="34"/>
                  <a:pt x="8" y="38"/>
                </a:cubicBezTo>
                <a:cubicBezTo>
                  <a:pt x="20" y="43"/>
                  <a:pt x="30" y="35"/>
                  <a:pt x="41" y="35"/>
                </a:cubicBezTo>
                <a:cubicBezTo>
                  <a:pt x="43" y="24"/>
                  <a:pt x="59" y="8"/>
                  <a:pt x="37" y="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7" name="Freeform 751"/>
          <p:cNvSpPr>
            <a:spLocks/>
          </p:cNvSpPr>
          <p:nvPr/>
        </p:nvSpPr>
        <p:spPr bwMode="auto">
          <a:xfrm>
            <a:off x="8070850" y="1201738"/>
            <a:ext cx="17463" cy="15875"/>
          </a:xfrm>
          <a:custGeom>
            <a:avLst/>
            <a:gdLst>
              <a:gd name="T0" fmla="*/ 37 w 52"/>
              <a:gd name="T1" fmla="*/ 4 h 45"/>
              <a:gd name="T2" fmla="*/ 3 w 52"/>
              <a:gd name="T3" fmla="*/ 23 h 45"/>
              <a:gd name="T4" fmla="*/ 24 w 52"/>
              <a:gd name="T5" fmla="*/ 42 h 45"/>
              <a:gd name="T6" fmla="*/ 36 w 52"/>
              <a:gd name="T7" fmla="*/ 31 h 45"/>
              <a:gd name="T8" fmla="*/ 37 w 52"/>
              <a:gd name="T9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5">
                <a:moveTo>
                  <a:pt x="37" y="4"/>
                </a:moveTo>
                <a:cubicBezTo>
                  <a:pt x="25" y="0"/>
                  <a:pt x="7" y="6"/>
                  <a:pt x="3" y="23"/>
                </a:cubicBezTo>
                <a:cubicBezTo>
                  <a:pt x="0" y="38"/>
                  <a:pt x="8" y="45"/>
                  <a:pt x="24" y="42"/>
                </a:cubicBezTo>
                <a:cubicBezTo>
                  <a:pt x="28" y="39"/>
                  <a:pt x="32" y="35"/>
                  <a:pt x="36" y="31"/>
                </a:cubicBezTo>
                <a:cubicBezTo>
                  <a:pt x="37" y="22"/>
                  <a:pt x="52" y="9"/>
                  <a:pt x="37" y="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8" name="Freeform 752"/>
          <p:cNvSpPr>
            <a:spLocks/>
          </p:cNvSpPr>
          <p:nvPr/>
        </p:nvSpPr>
        <p:spPr bwMode="auto">
          <a:xfrm>
            <a:off x="8040688" y="1231900"/>
            <a:ext cx="12700" cy="14288"/>
          </a:xfrm>
          <a:custGeom>
            <a:avLst/>
            <a:gdLst>
              <a:gd name="T0" fmla="*/ 31 w 36"/>
              <a:gd name="T1" fmla="*/ 10 h 43"/>
              <a:gd name="T2" fmla="*/ 17 w 36"/>
              <a:gd name="T3" fmla="*/ 1 h 43"/>
              <a:gd name="T4" fmla="*/ 3 w 36"/>
              <a:gd name="T5" fmla="*/ 19 h 43"/>
              <a:gd name="T6" fmla="*/ 9 w 36"/>
              <a:gd name="T7" fmla="*/ 43 h 43"/>
              <a:gd name="T8" fmla="*/ 21 w 36"/>
              <a:gd name="T9" fmla="*/ 30 h 43"/>
              <a:gd name="T10" fmla="*/ 31 w 36"/>
              <a:gd name="T11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43">
                <a:moveTo>
                  <a:pt x="31" y="10"/>
                </a:moveTo>
                <a:cubicBezTo>
                  <a:pt x="29" y="4"/>
                  <a:pt x="24" y="0"/>
                  <a:pt x="17" y="1"/>
                </a:cubicBezTo>
                <a:cubicBezTo>
                  <a:pt x="7" y="2"/>
                  <a:pt x="6" y="12"/>
                  <a:pt x="3" y="19"/>
                </a:cubicBezTo>
                <a:cubicBezTo>
                  <a:pt x="0" y="28"/>
                  <a:pt x="3" y="36"/>
                  <a:pt x="9" y="43"/>
                </a:cubicBezTo>
                <a:cubicBezTo>
                  <a:pt x="13" y="38"/>
                  <a:pt x="16" y="33"/>
                  <a:pt x="21" y="30"/>
                </a:cubicBezTo>
                <a:cubicBezTo>
                  <a:pt x="28" y="24"/>
                  <a:pt x="36" y="21"/>
                  <a:pt x="31" y="1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9" name="Freeform 753"/>
          <p:cNvSpPr>
            <a:spLocks/>
          </p:cNvSpPr>
          <p:nvPr/>
        </p:nvSpPr>
        <p:spPr bwMode="auto">
          <a:xfrm>
            <a:off x="8104188" y="1176338"/>
            <a:ext cx="12700" cy="9525"/>
          </a:xfrm>
          <a:custGeom>
            <a:avLst/>
            <a:gdLst>
              <a:gd name="T0" fmla="*/ 29 w 38"/>
              <a:gd name="T1" fmla="*/ 2 h 28"/>
              <a:gd name="T2" fmla="*/ 6 w 38"/>
              <a:gd name="T3" fmla="*/ 10 h 28"/>
              <a:gd name="T4" fmla="*/ 11 w 38"/>
              <a:gd name="T5" fmla="*/ 24 h 28"/>
              <a:gd name="T6" fmla="*/ 33 w 38"/>
              <a:gd name="T7" fmla="*/ 17 h 28"/>
              <a:gd name="T8" fmla="*/ 29 w 38"/>
              <a:gd name="T9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8">
                <a:moveTo>
                  <a:pt x="29" y="2"/>
                </a:moveTo>
                <a:cubicBezTo>
                  <a:pt x="20" y="0"/>
                  <a:pt x="12" y="3"/>
                  <a:pt x="6" y="10"/>
                </a:cubicBezTo>
                <a:cubicBezTo>
                  <a:pt x="0" y="16"/>
                  <a:pt x="5" y="21"/>
                  <a:pt x="11" y="24"/>
                </a:cubicBezTo>
                <a:cubicBezTo>
                  <a:pt x="20" y="28"/>
                  <a:pt x="28" y="25"/>
                  <a:pt x="33" y="17"/>
                </a:cubicBezTo>
                <a:cubicBezTo>
                  <a:pt x="38" y="11"/>
                  <a:pt x="35" y="6"/>
                  <a:pt x="29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0" name="Freeform 754"/>
          <p:cNvSpPr>
            <a:spLocks/>
          </p:cNvSpPr>
          <p:nvPr/>
        </p:nvSpPr>
        <p:spPr bwMode="auto">
          <a:xfrm>
            <a:off x="8132763" y="1189038"/>
            <a:ext cx="9525" cy="11113"/>
          </a:xfrm>
          <a:custGeom>
            <a:avLst/>
            <a:gdLst>
              <a:gd name="T0" fmla="*/ 1 w 31"/>
              <a:gd name="T1" fmla="*/ 16 h 30"/>
              <a:gd name="T2" fmla="*/ 5 w 31"/>
              <a:gd name="T3" fmla="*/ 30 h 30"/>
              <a:gd name="T4" fmla="*/ 31 w 31"/>
              <a:gd name="T5" fmla="*/ 10 h 30"/>
              <a:gd name="T6" fmla="*/ 1 w 31"/>
              <a:gd name="T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30">
                <a:moveTo>
                  <a:pt x="1" y="16"/>
                </a:moveTo>
                <a:cubicBezTo>
                  <a:pt x="0" y="23"/>
                  <a:pt x="2" y="27"/>
                  <a:pt x="5" y="30"/>
                </a:cubicBezTo>
                <a:lnTo>
                  <a:pt x="31" y="10"/>
                </a:lnTo>
                <a:cubicBezTo>
                  <a:pt x="19" y="7"/>
                  <a:pt x="5" y="0"/>
                  <a:pt x="1" y="16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1" name="Freeform 755"/>
          <p:cNvSpPr>
            <a:spLocks/>
          </p:cNvSpPr>
          <p:nvPr/>
        </p:nvSpPr>
        <p:spPr bwMode="auto">
          <a:xfrm>
            <a:off x="8004175" y="1241425"/>
            <a:ext cx="9525" cy="9525"/>
          </a:xfrm>
          <a:custGeom>
            <a:avLst/>
            <a:gdLst>
              <a:gd name="T0" fmla="*/ 18 w 27"/>
              <a:gd name="T1" fmla="*/ 2 h 27"/>
              <a:gd name="T2" fmla="*/ 2 w 27"/>
              <a:gd name="T3" fmla="*/ 12 h 27"/>
              <a:gd name="T4" fmla="*/ 10 w 27"/>
              <a:gd name="T5" fmla="*/ 26 h 27"/>
              <a:gd name="T6" fmla="*/ 10 w 27"/>
              <a:gd name="T7" fmla="*/ 26 h 27"/>
              <a:gd name="T8" fmla="*/ 25 w 27"/>
              <a:gd name="T9" fmla="*/ 19 h 27"/>
              <a:gd name="T10" fmla="*/ 26 w 27"/>
              <a:gd name="T11" fmla="*/ 16 h 27"/>
              <a:gd name="T12" fmla="*/ 18 w 27"/>
              <a:gd name="T13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27">
                <a:moveTo>
                  <a:pt x="18" y="2"/>
                </a:moveTo>
                <a:cubicBezTo>
                  <a:pt x="10" y="0"/>
                  <a:pt x="3" y="4"/>
                  <a:pt x="2" y="12"/>
                </a:cubicBezTo>
                <a:cubicBezTo>
                  <a:pt x="0" y="18"/>
                  <a:pt x="3" y="23"/>
                  <a:pt x="10" y="26"/>
                </a:cubicBezTo>
                <a:lnTo>
                  <a:pt x="10" y="26"/>
                </a:lnTo>
                <a:cubicBezTo>
                  <a:pt x="17" y="27"/>
                  <a:pt x="23" y="25"/>
                  <a:pt x="25" y="19"/>
                </a:cubicBezTo>
                <a:cubicBezTo>
                  <a:pt x="26" y="18"/>
                  <a:pt x="26" y="17"/>
                  <a:pt x="26" y="16"/>
                </a:cubicBezTo>
                <a:cubicBezTo>
                  <a:pt x="27" y="10"/>
                  <a:pt x="25" y="4"/>
                  <a:pt x="18" y="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2" name="Freeform 756"/>
          <p:cNvSpPr>
            <a:spLocks/>
          </p:cNvSpPr>
          <p:nvPr/>
        </p:nvSpPr>
        <p:spPr bwMode="auto">
          <a:xfrm>
            <a:off x="7961313" y="1227138"/>
            <a:ext cx="26988" cy="17463"/>
          </a:xfrm>
          <a:custGeom>
            <a:avLst/>
            <a:gdLst>
              <a:gd name="T0" fmla="*/ 72 w 77"/>
              <a:gd name="T1" fmla="*/ 19 h 47"/>
              <a:gd name="T2" fmla="*/ 23 w 77"/>
              <a:gd name="T3" fmla="*/ 5 h 47"/>
              <a:gd name="T4" fmla="*/ 0 w 77"/>
              <a:gd name="T5" fmla="*/ 47 h 47"/>
              <a:gd name="T6" fmla="*/ 66 w 77"/>
              <a:gd name="T7" fmla="*/ 33 h 47"/>
              <a:gd name="T8" fmla="*/ 72 w 77"/>
              <a:gd name="T9" fmla="*/ 1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47">
                <a:moveTo>
                  <a:pt x="72" y="19"/>
                </a:moveTo>
                <a:cubicBezTo>
                  <a:pt x="59" y="0"/>
                  <a:pt x="40" y="2"/>
                  <a:pt x="23" y="5"/>
                </a:cubicBezTo>
                <a:cubicBezTo>
                  <a:pt x="5" y="9"/>
                  <a:pt x="4" y="26"/>
                  <a:pt x="0" y="47"/>
                </a:cubicBezTo>
                <a:cubicBezTo>
                  <a:pt x="24" y="34"/>
                  <a:pt x="42" y="14"/>
                  <a:pt x="66" y="33"/>
                </a:cubicBezTo>
                <a:cubicBezTo>
                  <a:pt x="68" y="29"/>
                  <a:pt x="77" y="27"/>
                  <a:pt x="72" y="1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3" name="Freeform 757"/>
          <p:cNvSpPr>
            <a:spLocks/>
          </p:cNvSpPr>
          <p:nvPr/>
        </p:nvSpPr>
        <p:spPr bwMode="auto">
          <a:xfrm>
            <a:off x="7993063" y="1200150"/>
            <a:ext cx="15875" cy="15875"/>
          </a:xfrm>
          <a:custGeom>
            <a:avLst/>
            <a:gdLst>
              <a:gd name="T0" fmla="*/ 28 w 47"/>
              <a:gd name="T1" fmla="*/ 37 h 44"/>
              <a:gd name="T2" fmla="*/ 27 w 47"/>
              <a:gd name="T3" fmla="*/ 4 h 44"/>
              <a:gd name="T4" fmla="*/ 3 w 47"/>
              <a:gd name="T5" fmla="*/ 22 h 44"/>
              <a:gd name="T6" fmla="*/ 28 w 47"/>
              <a:gd name="T7" fmla="*/ 38 h 44"/>
              <a:gd name="T8" fmla="*/ 28 w 47"/>
              <a:gd name="T9" fmla="*/ 38 h 44"/>
              <a:gd name="T10" fmla="*/ 28 w 47"/>
              <a:gd name="T11" fmla="*/ 3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4">
                <a:moveTo>
                  <a:pt x="28" y="37"/>
                </a:moveTo>
                <a:cubicBezTo>
                  <a:pt x="30" y="26"/>
                  <a:pt x="47" y="12"/>
                  <a:pt x="27" y="4"/>
                </a:cubicBezTo>
                <a:cubicBezTo>
                  <a:pt x="16" y="0"/>
                  <a:pt x="5" y="10"/>
                  <a:pt x="3" y="22"/>
                </a:cubicBezTo>
                <a:cubicBezTo>
                  <a:pt x="0" y="44"/>
                  <a:pt x="17" y="37"/>
                  <a:pt x="28" y="38"/>
                </a:cubicBezTo>
                <a:cubicBezTo>
                  <a:pt x="28" y="38"/>
                  <a:pt x="28" y="37"/>
                  <a:pt x="28" y="38"/>
                </a:cubicBezTo>
                <a:cubicBezTo>
                  <a:pt x="28" y="37"/>
                  <a:pt x="28" y="37"/>
                  <a:pt x="28" y="3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4" name="Freeform 758"/>
          <p:cNvSpPr>
            <a:spLocks/>
          </p:cNvSpPr>
          <p:nvPr/>
        </p:nvSpPr>
        <p:spPr bwMode="auto">
          <a:xfrm>
            <a:off x="5718175" y="695325"/>
            <a:ext cx="520700" cy="511175"/>
          </a:xfrm>
          <a:custGeom>
            <a:avLst/>
            <a:gdLst>
              <a:gd name="T0" fmla="*/ 371 w 1524"/>
              <a:gd name="T1" fmla="*/ 1464 h 1497"/>
              <a:gd name="T2" fmla="*/ 405 w 1524"/>
              <a:gd name="T3" fmla="*/ 978 h 1497"/>
              <a:gd name="T4" fmla="*/ 396 w 1524"/>
              <a:gd name="T5" fmla="*/ 957 h 1497"/>
              <a:gd name="T6" fmla="*/ 15 w 1524"/>
              <a:gd name="T7" fmla="*/ 653 h 1497"/>
              <a:gd name="T8" fmla="*/ 25 w 1524"/>
              <a:gd name="T9" fmla="*/ 611 h 1497"/>
              <a:gd name="T10" fmla="*/ 498 w 1524"/>
              <a:gd name="T11" fmla="*/ 493 h 1497"/>
              <a:gd name="T12" fmla="*/ 514 w 1524"/>
              <a:gd name="T13" fmla="*/ 478 h 1497"/>
              <a:gd name="T14" fmla="*/ 686 w 1524"/>
              <a:gd name="T15" fmla="*/ 22 h 1497"/>
              <a:gd name="T16" fmla="*/ 729 w 1524"/>
              <a:gd name="T17" fmla="*/ 17 h 1497"/>
              <a:gd name="T18" fmla="*/ 987 w 1524"/>
              <a:gd name="T19" fmla="*/ 431 h 1497"/>
              <a:gd name="T20" fmla="*/ 1007 w 1524"/>
              <a:gd name="T21" fmla="*/ 442 h 1497"/>
              <a:gd name="T22" fmla="*/ 1493 w 1524"/>
              <a:gd name="T23" fmla="*/ 464 h 1497"/>
              <a:gd name="T24" fmla="*/ 1511 w 1524"/>
              <a:gd name="T25" fmla="*/ 504 h 1497"/>
              <a:gd name="T26" fmla="*/ 1198 w 1524"/>
              <a:gd name="T27" fmla="*/ 877 h 1497"/>
              <a:gd name="T28" fmla="*/ 1193 w 1524"/>
              <a:gd name="T29" fmla="*/ 899 h 1497"/>
              <a:gd name="T30" fmla="*/ 1322 w 1524"/>
              <a:gd name="T31" fmla="*/ 1369 h 1497"/>
              <a:gd name="T32" fmla="*/ 1290 w 1524"/>
              <a:gd name="T33" fmla="*/ 1398 h 1497"/>
              <a:gd name="T34" fmla="*/ 838 w 1524"/>
              <a:gd name="T35" fmla="*/ 1215 h 1497"/>
              <a:gd name="T36" fmla="*/ 815 w 1524"/>
              <a:gd name="T37" fmla="*/ 1218 h 1497"/>
              <a:gd name="T38" fmla="*/ 409 w 1524"/>
              <a:gd name="T39" fmla="*/ 1486 h 1497"/>
              <a:gd name="T40" fmla="*/ 371 w 1524"/>
              <a:gd name="T41" fmla="*/ 1464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24" h="1497">
                <a:moveTo>
                  <a:pt x="371" y="1464"/>
                </a:moveTo>
                <a:lnTo>
                  <a:pt x="405" y="978"/>
                </a:lnTo>
                <a:cubicBezTo>
                  <a:pt x="406" y="970"/>
                  <a:pt x="403" y="962"/>
                  <a:pt x="396" y="957"/>
                </a:cubicBezTo>
                <a:lnTo>
                  <a:pt x="15" y="653"/>
                </a:lnTo>
                <a:cubicBezTo>
                  <a:pt x="0" y="641"/>
                  <a:pt x="5" y="615"/>
                  <a:pt x="25" y="611"/>
                </a:cubicBezTo>
                <a:lnTo>
                  <a:pt x="498" y="493"/>
                </a:lnTo>
                <a:cubicBezTo>
                  <a:pt x="505" y="491"/>
                  <a:pt x="512" y="485"/>
                  <a:pt x="514" y="478"/>
                </a:cubicBezTo>
                <a:lnTo>
                  <a:pt x="686" y="22"/>
                </a:lnTo>
                <a:cubicBezTo>
                  <a:pt x="693" y="3"/>
                  <a:pt x="719" y="0"/>
                  <a:pt x="729" y="17"/>
                </a:cubicBezTo>
                <a:lnTo>
                  <a:pt x="987" y="431"/>
                </a:lnTo>
                <a:cubicBezTo>
                  <a:pt x="991" y="438"/>
                  <a:pt x="999" y="442"/>
                  <a:pt x="1007" y="442"/>
                </a:cubicBezTo>
                <a:lnTo>
                  <a:pt x="1493" y="464"/>
                </a:lnTo>
                <a:cubicBezTo>
                  <a:pt x="1514" y="465"/>
                  <a:pt x="1524" y="489"/>
                  <a:pt x="1511" y="504"/>
                </a:cubicBezTo>
                <a:lnTo>
                  <a:pt x="1198" y="877"/>
                </a:lnTo>
                <a:cubicBezTo>
                  <a:pt x="1192" y="883"/>
                  <a:pt x="1191" y="892"/>
                  <a:pt x="1193" y="899"/>
                </a:cubicBezTo>
                <a:lnTo>
                  <a:pt x="1322" y="1369"/>
                </a:lnTo>
                <a:cubicBezTo>
                  <a:pt x="1328" y="1389"/>
                  <a:pt x="1308" y="1406"/>
                  <a:pt x="1290" y="1398"/>
                </a:cubicBezTo>
                <a:lnTo>
                  <a:pt x="838" y="1215"/>
                </a:lnTo>
                <a:cubicBezTo>
                  <a:pt x="831" y="1212"/>
                  <a:pt x="822" y="1213"/>
                  <a:pt x="815" y="1218"/>
                </a:cubicBezTo>
                <a:lnTo>
                  <a:pt x="409" y="1486"/>
                </a:lnTo>
                <a:cubicBezTo>
                  <a:pt x="392" y="1497"/>
                  <a:pt x="370" y="1484"/>
                  <a:pt x="371" y="146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5" name="Freeform 759"/>
          <p:cNvSpPr>
            <a:spLocks/>
          </p:cNvSpPr>
          <p:nvPr/>
        </p:nvSpPr>
        <p:spPr bwMode="auto">
          <a:xfrm>
            <a:off x="4822825" y="1008063"/>
            <a:ext cx="361950" cy="350838"/>
          </a:xfrm>
          <a:custGeom>
            <a:avLst/>
            <a:gdLst>
              <a:gd name="T0" fmla="*/ 495 w 1061"/>
              <a:gd name="T1" fmla="*/ 1012 h 1026"/>
              <a:gd name="T2" fmla="*/ 362 w 1061"/>
              <a:gd name="T3" fmla="*/ 702 h 1026"/>
              <a:gd name="T4" fmla="*/ 350 w 1061"/>
              <a:gd name="T5" fmla="*/ 692 h 1026"/>
              <a:gd name="T6" fmla="*/ 19 w 1061"/>
              <a:gd name="T7" fmla="*/ 625 h 1026"/>
              <a:gd name="T8" fmla="*/ 11 w 1061"/>
              <a:gd name="T9" fmla="*/ 596 h 1026"/>
              <a:gd name="T10" fmla="*/ 265 w 1061"/>
              <a:gd name="T11" fmla="*/ 373 h 1026"/>
              <a:gd name="T12" fmla="*/ 271 w 1061"/>
              <a:gd name="T13" fmla="*/ 359 h 1026"/>
              <a:gd name="T14" fmla="*/ 232 w 1061"/>
              <a:gd name="T15" fmla="*/ 23 h 1026"/>
              <a:gd name="T16" fmla="*/ 257 w 1061"/>
              <a:gd name="T17" fmla="*/ 7 h 1026"/>
              <a:gd name="T18" fmla="*/ 547 w 1061"/>
              <a:gd name="T19" fmla="*/ 180 h 1026"/>
              <a:gd name="T20" fmla="*/ 563 w 1061"/>
              <a:gd name="T21" fmla="*/ 181 h 1026"/>
              <a:gd name="T22" fmla="*/ 870 w 1061"/>
              <a:gd name="T23" fmla="*/ 40 h 1026"/>
              <a:gd name="T24" fmla="*/ 894 w 1061"/>
              <a:gd name="T25" fmla="*/ 59 h 1026"/>
              <a:gd name="T26" fmla="*/ 819 w 1061"/>
              <a:gd name="T27" fmla="*/ 389 h 1026"/>
              <a:gd name="T28" fmla="*/ 823 w 1061"/>
              <a:gd name="T29" fmla="*/ 404 h 1026"/>
              <a:gd name="T30" fmla="*/ 1051 w 1061"/>
              <a:gd name="T31" fmla="*/ 652 h 1026"/>
              <a:gd name="T32" fmla="*/ 1040 w 1061"/>
              <a:gd name="T33" fmla="*/ 681 h 1026"/>
              <a:gd name="T34" fmla="*/ 704 w 1061"/>
              <a:gd name="T35" fmla="*/ 711 h 1026"/>
              <a:gd name="T36" fmla="*/ 691 w 1061"/>
              <a:gd name="T37" fmla="*/ 720 h 1026"/>
              <a:gd name="T38" fmla="*/ 525 w 1061"/>
              <a:gd name="T39" fmla="*/ 1014 h 1026"/>
              <a:gd name="T40" fmla="*/ 495 w 1061"/>
              <a:gd name="T41" fmla="*/ 1012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61" h="1026">
                <a:moveTo>
                  <a:pt x="495" y="1012"/>
                </a:moveTo>
                <a:lnTo>
                  <a:pt x="362" y="702"/>
                </a:lnTo>
                <a:cubicBezTo>
                  <a:pt x="360" y="697"/>
                  <a:pt x="355" y="693"/>
                  <a:pt x="350" y="692"/>
                </a:cubicBezTo>
                <a:lnTo>
                  <a:pt x="19" y="625"/>
                </a:lnTo>
                <a:cubicBezTo>
                  <a:pt x="5" y="622"/>
                  <a:pt x="0" y="605"/>
                  <a:pt x="11" y="596"/>
                </a:cubicBezTo>
                <a:lnTo>
                  <a:pt x="265" y="373"/>
                </a:lnTo>
                <a:cubicBezTo>
                  <a:pt x="269" y="370"/>
                  <a:pt x="272" y="364"/>
                  <a:pt x="271" y="359"/>
                </a:cubicBezTo>
                <a:lnTo>
                  <a:pt x="232" y="23"/>
                </a:lnTo>
                <a:cubicBezTo>
                  <a:pt x="230" y="9"/>
                  <a:pt x="245" y="0"/>
                  <a:pt x="257" y="7"/>
                </a:cubicBezTo>
                <a:lnTo>
                  <a:pt x="547" y="180"/>
                </a:lnTo>
                <a:cubicBezTo>
                  <a:pt x="552" y="183"/>
                  <a:pt x="558" y="183"/>
                  <a:pt x="563" y="181"/>
                </a:cubicBezTo>
                <a:lnTo>
                  <a:pt x="870" y="40"/>
                </a:lnTo>
                <a:cubicBezTo>
                  <a:pt x="883" y="34"/>
                  <a:pt x="897" y="46"/>
                  <a:pt x="894" y="59"/>
                </a:cubicBezTo>
                <a:lnTo>
                  <a:pt x="819" y="389"/>
                </a:lnTo>
                <a:cubicBezTo>
                  <a:pt x="817" y="394"/>
                  <a:pt x="819" y="400"/>
                  <a:pt x="823" y="404"/>
                </a:cubicBezTo>
                <a:lnTo>
                  <a:pt x="1051" y="652"/>
                </a:lnTo>
                <a:cubicBezTo>
                  <a:pt x="1061" y="663"/>
                  <a:pt x="1054" y="679"/>
                  <a:pt x="1040" y="681"/>
                </a:cubicBezTo>
                <a:lnTo>
                  <a:pt x="704" y="711"/>
                </a:lnTo>
                <a:cubicBezTo>
                  <a:pt x="698" y="711"/>
                  <a:pt x="694" y="715"/>
                  <a:pt x="691" y="720"/>
                </a:cubicBezTo>
                <a:lnTo>
                  <a:pt x="525" y="1014"/>
                </a:lnTo>
                <a:cubicBezTo>
                  <a:pt x="518" y="1026"/>
                  <a:pt x="500" y="1025"/>
                  <a:pt x="495" y="1012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6" name="Freeform 760"/>
          <p:cNvSpPr>
            <a:spLocks/>
          </p:cNvSpPr>
          <p:nvPr/>
        </p:nvSpPr>
        <p:spPr bwMode="auto">
          <a:xfrm>
            <a:off x="3724275" y="1512888"/>
            <a:ext cx="322263" cy="328613"/>
          </a:xfrm>
          <a:custGeom>
            <a:avLst/>
            <a:gdLst>
              <a:gd name="T0" fmla="*/ 297 w 942"/>
              <a:gd name="T1" fmla="*/ 943 h 962"/>
              <a:gd name="T2" fmla="*/ 281 w 942"/>
              <a:gd name="T3" fmla="*/ 636 h 962"/>
              <a:gd name="T4" fmla="*/ 273 w 942"/>
              <a:gd name="T5" fmla="*/ 624 h 962"/>
              <a:gd name="T6" fmla="*/ 11 w 942"/>
              <a:gd name="T7" fmla="*/ 464 h 962"/>
              <a:gd name="T8" fmla="*/ 14 w 942"/>
              <a:gd name="T9" fmla="*/ 436 h 962"/>
              <a:gd name="T10" fmla="*/ 300 w 942"/>
              <a:gd name="T11" fmla="*/ 326 h 962"/>
              <a:gd name="T12" fmla="*/ 310 w 942"/>
              <a:gd name="T13" fmla="*/ 315 h 962"/>
              <a:gd name="T14" fmla="*/ 381 w 942"/>
              <a:gd name="T15" fmla="*/ 16 h 962"/>
              <a:gd name="T16" fmla="*/ 408 w 942"/>
              <a:gd name="T17" fmla="*/ 10 h 962"/>
              <a:gd name="T18" fmla="*/ 602 w 942"/>
              <a:gd name="T19" fmla="*/ 248 h 962"/>
              <a:gd name="T20" fmla="*/ 615 w 942"/>
              <a:gd name="T21" fmla="*/ 254 h 962"/>
              <a:gd name="T22" fmla="*/ 921 w 942"/>
              <a:gd name="T23" fmla="*/ 229 h 962"/>
              <a:gd name="T24" fmla="*/ 935 w 942"/>
              <a:gd name="T25" fmla="*/ 253 h 962"/>
              <a:gd name="T26" fmla="*/ 768 w 942"/>
              <a:gd name="T27" fmla="*/ 511 h 962"/>
              <a:gd name="T28" fmla="*/ 767 w 942"/>
              <a:gd name="T29" fmla="*/ 525 h 962"/>
              <a:gd name="T30" fmla="*/ 885 w 942"/>
              <a:gd name="T31" fmla="*/ 809 h 962"/>
              <a:gd name="T32" fmla="*/ 867 w 942"/>
              <a:gd name="T33" fmla="*/ 829 h 962"/>
              <a:gd name="T34" fmla="*/ 570 w 942"/>
              <a:gd name="T35" fmla="*/ 750 h 962"/>
              <a:gd name="T36" fmla="*/ 556 w 942"/>
              <a:gd name="T37" fmla="*/ 754 h 962"/>
              <a:gd name="T38" fmla="*/ 323 w 942"/>
              <a:gd name="T39" fmla="*/ 953 h 962"/>
              <a:gd name="T40" fmla="*/ 297 w 942"/>
              <a:gd name="T41" fmla="*/ 943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2" h="962">
                <a:moveTo>
                  <a:pt x="297" y="943"/>
                </a:moveTo>
                <a:lnTo>
                  <a:pt x="281" y="636"/>
                </a:lnTo>
                <a:cubicBezTo>
                  <a:pt x="280" y="631"/>
                  <a:pt x="278" y="626"/>
                  <a:pt x="273" y="624"/>
                </a:cubicBezTo>
                <a:lnTo>
                  <a:pt x="11" y="464"/>
                </a:lnTo>
                <a:cubicBezTo>
                  <a:pt x="0" y="457"/>
                  <a:pt x="2" y="441"/>
                  <a:pt x="14" y="436"/>
                </a:cubicBezTo>
                <a:lnTo>
                  <a:pt x="300" y="326"/>
                </a:lnTo>
                <a:cubicBezTo>
                  <a:pt x="305" y="324"/>
                  <a:pt x="309" y="320"/>
                  <a:pt x="310" y="315"/>
                </a:cubicBezTo>
                <a:lnTo>
                  <a:pt x="381" y="16"/>
                </a:lnTo>
                <a:cubicBezTo>
                  <a:pt x="384" y="4"/>
                  <a:pt x="400" y="0"/>
                  <a:pt x="408" y="10"/>
                </a:cubicBezTo>
                <a:lnTo>
                  <a:pt x="602" y="248"/>
                </a:lnTo>
                <a:cubicBezTo>
                  <a:pt x="605" y="252"/>
                  <a:pt x="610" y="254"/>
                  <a:pt x="615" y="254"/>
                </a:cubicBezTo>
                <a:lnTo>
                  <a:pt x="921" y="229"/>
                </a:lnTo>
                <a:cubicBezTo>
                  <a:pt x="933" y="228"/>
                  <a:pt x="942" y="242"/>
                  <a:pt x="935" y="253"/>
                </a:cubicBezTo>
                <a:lnTo>
                  <a:pt x="768" y="511"/>
                </a:lnTo>
                <a:cubicBezTo>
                  <a:pt x="765" y="515"/>
                  <a:pt x="765" y="520"/>
                  <a:pt x="767" y="525"/>
                </a:cubicBezTo>
                <a:lnTo>
                  <a:pt x="885" y="809"/>
                </a:lnTo>
                <a:cubicBezTo>
                  <a:pt x="890" y="820"/>
                  <a:pt x="879" y="833"/>
                  <a:pt x="867" y="829"/>
                </a:cubicBezTo>
                <a:lnTo>
                  <a:pt x="570" y="750"/>
                </a:lnTo>
                <a:cubicBezTo>
                  <a:pt x="565" y="749"/>
                  <a:pt x="560" y="750"/>
                  <a:pt x="556" y="754"/>
                </a:cubicBezTo>
                <a:lnTo>
                  <a:pt x="323" y="953"/>
                </a:lnTo>
                <a:cubicBezTo>
                  <a:pt x="313" y="962"/>
                  <a:pt x="298" y="955"/>
                  <a:pt x="297" y="943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7" name="Freeform 761"/>
          <p:cNvSpPr>
            <a:spLocks/>
          </p:cNvSpPr>
          <p:nvPr/>
        </p:nvSpPr>
        <p:spPr bwMode="auto">
          <a:xfrm>
            <a:off x="2813050" y="1262063"/>
            <a:ext cx="487363" cy="485775"/>
          </a:xfrm>
          <a:custGeom>
            <a:avLst/>
            <a:gdLst>
              <a:gd name="T0" fmla="*/ 767 w 1423"/>
              <a:gd name="T1" fmla="*/ 1402 h 1418"/>
              <a:gd name="T2" fmla="*/ 506 w 1423"/>
              <a:gd name="T3" fmla="*/ 1026 h 1418"/>
              <a:gd name="T4" fmla="*/ 488 w 1423"/>
              <a:gd name="T5" fmla="*/ 1016 h 1418"/>
              <a:gd name="T6" fmla="*/ 30 w 1423"/>
              <a:gd name="T7" fmla="*/ 1017 h 1418"/>
              <a:gd name="T8" fmla="*/ 12 w 1423"/>
              <a:gd name="T9" fmla="*/ 981 h 1418"/>
              <a:gd name="T10" fmla="*/ 289 w 1423"/>
              <a:gd name="T11" fmla="*/ 617 h 1418"/>
              <a:gd name="T12" fmla="*/ 293 w 1423"/>
              <a:gd name="T13" fmla="*/ 596 h 1418"/>
              <a:gd name="T14" fmla="*/ 150 w 1423"/>
              <a:gd name="T15" fmla="*/ 161 h 1418"/>
              <a:gd name="T16" fmla="*/ 179 w 1423"/>
              <a:gd name="T17" fmla="*/ 133 h 1418"/>
              <a:gd name="T18" fmla="*/ 611 w 1423"/>
              <a:gd name="T19" fmla="*/ 284 h 1418"/>
              <a:gd name="T20" fmla="*/ 632 w 1423"/>
              <a:gd name="T21" fmla="*/ 281 h 1418"/>
              <a:gd name="T22" fmla="*/ 1002 w 1423"/>
              <a:gd name="T23" fmla="*/ 11 h 1418"/>
              <a:gd name="T24" fmla="*/ 1038 w 1423"/>
              <a:gd name="T25" fmla="*/ 30 h 1418"/>
              <a:gd name="T26" fmla="*/ 1027 w 1423"/>
              <a:gd name="T27" fmla="*/ 487 h 1418"/>
              <a:gd name="T28" fmla="*/ 1037 w 1423"/>
              <a:gd name="T29" fmla="*/ 506 h 1418"/>
              <a:gd name="T30" fmla="*/ 1408 w 1423"/>
              <a:gd name="T31" fmla="*/ 774 h 1418"/>
              <a:gd name="T32" fmla="*/ 1401 w 1423"/>
              <a:gd name="T33" fmla="*/ 815 h 1418"/>
              <a:gd name="T34" fmla="*/ 963 w 1423"/>
              <a:gd name="T35" fmla="*/ 946 h 1418"/>
              <a:gd name="T36" fmla="*/ 948 w 1423"/>
              <a:gd name="T37" fmla="*/ 961 h 1418"/>
              <a:gd name="T38" fmla="*/ 807 w 1423"/>
              <a:gd name="T39" fmla="*/ 1396 h 1418"/>
              <a:gd name="T40" fmla="*/ 767 w 1423"/>
              <a:gd name="T41" fmla="*/ 1402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23" h="1418">
                <a:moveTo>
                  <a:pt x="767" y="1402"/>
                </a:moveTo>
                <a:lnTo>
                  <a:pt x="506" y="1026"/>
                </a:lnTo>
                <a:cubicBezTo>
                  <a:pt x="502" y="1020"/>
                  <a:pt x="495" y="1016"/>
                  <a:pt x="488" y="1016"/>
                </a:cubicBezTo>
                <a:lnTo>
                  <a:pt x="30" y="1017"/>
                </a:lnTo>
                <a:cubicBezTo>
                  <a:pt x="11" y="1018"/>
                  <a:pt x="0" y="996"/>
                  <a:pt x="12" y="981"/>
                </a:cubicBezTo>
                <a:lnTo>
                  <a:pt x="289" y="617"/>
                </a:lnTo>
                <a:cubicBezTo>
                  <a:pt x="294" y="611"/>
                  <a:pt x="295" y="603"/>
                  <a:pt x="293" y="596"/>
                </a:cubicBezTo>
                <a:lnTo>
                  <a:pt x="150" y="161"/>
                </a:lnTo>
                <a:cubicBezTo>
                  <a:pt x="144" y="143"/>
                  <a:pt x="162" y="126"/>
                  <a:pt x="179" y="133"/>
                </a:cubicBezTo>
                <a:lnTo>
                  <a:pt x="611" y="284"/>
                </a:lnTo>
                <a:cubicBezTo>
                  <a:pt x="618" y="286"/>
                  <a:pt x="626" y="285"/>
                  <a:pt x="632" y="281"/>
                </a:cubicBezTo>
                <a:lnTo>
                  <a:pt x="1002" y="11"/>
                </a:lnTo>
                <a:cubicBezTo>
                  <a:pt x="1017" y="0"/>
                  <a:pt x="1038" y="11"/>
                  <a:pt x="1038" y="30"/>
                </a:cubicBezTo>
                <a:lnTo>
                  <a:pt x="1027" y="487"/>
                </a:lnTo>
                <a:cubicBezTo>
                  <a:pt x="1027" y="495"/>
                  <a:pt x="1031" y="502"/>
                  <a:pt x="1037" y="506"/>
                </a:cubicBezTo>
                <a:lnTo>
                  <a:pt x="1408" y="774"/>
                </a:lnTo>
                <a:cubicBezTo>
                  <a:pt x="1423" y="785"/>
                  <a:pt x="1419" y="809"/>
                  <a:pt x="1401" y="815"/>
                </a:cubicBezTo>
                <a:lnTo>
                  <a:pt x="963" y="946"/>
                </a:lnTo>
                <a:cubicBezTo>
                  <a:pt x="955" y="948"/>
                  <a:pt x="950" y="954"/>
                  <a:pt x="948" y="961"/>
                </a:cubicBezTo>
                <a:lnTo>
                  <a:pt x="807" y="1396"/>
                </a:lnTo>
                <a:cubicBezTo>
                  <a:pt x="802" y="1414"/>
                  <a:pt x="778" y="1418"/>
                  <a:pt x="767" y="140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8" name="Freeform 762"/>
          <p:cNvSpPr>
            <a:spLocks/>
          </p:cNvSpPr>
          <p:nvPr/>
        </p:nvSpPr>
        <p:spPr bwMode="auto">
          <a:xfrm>
            <a:off x="7723188" y="1779588"/>
            <a:ext cx="211138" cy="207963"/>
          </a:xfrm>
          <a:custGeom>
            <a:avLst/>
            <a:gdLst>
              <a:gd name="T0" fmla="*/ 152 w 617"/>
              <a:gd name="T1" fmla="*/ 593 h 607"/>
              <a:gd name="T2" fmla="*/ 165 w 617"/>
              <a:gd name="T3" fmla="*/ 397 h 607"/>
              <a:gd name="T4" fmla="*/ 161 w 617"/>
              <a:gd name="T5" fmla="*/ 388 h 607"/>
              <a:gd name="T6" fmla="*/ 6 w 617"/>
              <a:gd name="T7" fmla="*/ 266 h 607"/>
              <a:gd name="T8" fmla="*/ 10 w 617"/>
              <a:gd name="T9" fmla="*/ 249 h 607"/>
              <a:gd name="T10" fmla="*/ 201 w 617"/>
              <a:gd name="T11" fmla="*/ 200 h 607"/>
              <a:gd name="T12" fmla="*/ 208 w 617"/>
              <a:gd name="T13" fmla="*/ 194 h 607"/>
              <a:gd name="T14" fmla="*/ 276 w 617"/>
              <a:gd name="T15" fmla="*/ 9 h 607"/>
              <a:gd name="T16" fmla="*/ 294 w 617"/>
              <a:gd name="T17" fmla="*/ 7 h 607"/>
              <a:gd name="T18" fmla="*/ 399 w 617"/>
              <a:gd name="T19" fmla="*/ 174 h 607"/>
              <a:gd name="T20" fmla="*/ 407 w 617"/>
              <a:gd name="T21" fmla="*/ 179 h 607"/>
              <a:gd name="T22" fmla="*/ 604 w 617"/>
              <a:gd name="T23" fmla="*/ 187 h 607"/>
              <a:gd name="T24" fmla="*/ 611 w 617"/>
              <a:gd name="T25" fmla="*/ 203 h 607"/>
              <a:gd name="T26" fmla="*/ 485 w 617"/>
              <a:gd name="T27" fmla="*/ 354 h 607"/>
              <a:gd name="T28" fmla="*/ 483 w 617"/>
              <a:gd name="T29" fmla="*/ 363 h 607"/>
              <a:gd name="T30" fmla="*/ 537 w 617"/>
              <a:gd name="T31" fmla="*/ 553 h 607"/>
              <a:gd name="T32" fmla="*/ 524 w 617"/>
              <a:gd name="T33" fmla="*/ 565 h 607"/>
              <a:gd name="T34" fmla="*/ 340 w 617"/>
              <a:gd name="T35" fmla="*/ 492 h 607"/>
              <a:gd name="T36" fmla="*/ 331 w 617"/>
              <a:gd name="T37" fmla="*/ 493 h 607"/>
              <a:gd name="T38" fmla="*/ 167 w 617"/>
              <a:gd name="T39" fmla="*/ 602 h 607"/>
              <a:gd name="T40" fmla="*/ 152 w 617"/>
              <a:gd name="T41" fmla="*/ 593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7" h="607">
                <a:moveTo>
                  <a:pt x="152" y="593"/>
                </a:moveTo>
                <a:lnTo>
                  <a:pt x="165" y="397"/>
                </a:lnTo>
                <a:cubicBezTo>
                  <a:pt x="165" y="393"/>
                  <a:pt x="164" y="390"/>
                  <a:pt x="161" y="388"/>
                </a:cubicBezTo>
                <a:lnTo>
                  <a:pt x="6" y="266"/>
                </a:lnTo>
                <a:cubicBezTo>
                  <a:pt x="0" y="261"/>
                  <a:pt x="2" y="251"/>
                  <a:pt x="10" y="249"/>
                </a:cubicBezTo>
                <a:lnTo>
                  <a:pt x="201" y="200"/>
                </a:lnTo>
                <a:cubicBezTo>
                  <a:pt x="204" y="199"/>
                  <a:pt x="207" y="197"/>
                  <a:pt x="208" y="194"/>
                </a:cubicBezTo>
                <a:lnTo>
                  <a:pt x="276" y="9"/>
                </a:lnTo>
                <a:cubicBezTo>
                  <a:pt x="279" y="1"/>
                  <a:pt x="290" y="0"/>
                  <a:pt x="294" y="7"/>
                </a:cubicBezTo>
                <a:lnTo>
                  <a:pt x="399" y="174"/>
                </a:lnTo>
                <a:cubicBezTo>
                  <a:pt x="401" y="177"/>
                  <a:pt x="404" y="179"/>
                  <a:pt x="407" y="179"/>
                </a:cubicBezTo>
                <a:lnTo>
                  <a:pt x="604" y="187"/>
                </a:lnTo>
                <a:cubicBezTo>
                  <a:pt x="612" y="187"/>
                  <a:pt x="617" y="196"/>
                  <a:pt x="611" y="203"/>
                </a:cubicBezTo>
                <a:lnTo>
                  <a:pt x="485" y="354"/>
                </a:lnTo>
                <a:cubicBezTo>
                  <a:pt x="483" y="357"/>
                  <a:pt x="482" y="360"/>
                  <a:pt x="483" y="363"/>
                </a:cubicBezTo>
                <a:lnTo>
                  <a:pt x="537" y="553"/>
                </a:lnTo>
                <a:cubicBezTo>
                  <a:pt x="539" y="561"/>
                  <a:pt x="531" y="568"/>
                  <a:pt x="524" y="565"/>
                </a:cubicBezTo>
                <a:lnTo>
                  <a:pt x="340" y="492"/>
                </a:lnTo>
                <a:cubicBezTo>
                  <a:pt x="337" y="491"/>
                  <a:pt x="334" y="491"/>
                  <a:pt x="331" y="493"/>
                </a:cubicBezTo>
                <a:lnTo>
                  <a:pt x="167" y="602"/>
                </a:lnTo>
                <a:cubicBezTo>
                  <a:pt x="161" y="607"/>
                  <a:pt x="151" y="602"/>
                  <a:pt x="152" y="593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9" name="Freeform 763"/>
          <p:cNvSpPr>
            <a:spLocks/>
          </p:cNvSpPr>
          <p:nvPr/>
        </p:nvSpPr>
        <p:spPr bwMode="auto">
          <a:xfrm>
            <a:off x="6637338" y="714375"/>
            <a:ext cx="157163" cy="157163"/>
          </a:xfrm>
          <a:custGeom>
            <a:avLst/>
            <a:gdLst>
              <a:gd name="T0" fmla="*/ 194 w 457"/>
              <a:gd name="T1" fmla="*/ 451 h 458"/>
              <a:gd name="T2" fmla="*/ 152 w 457"/>
              <a:gd name="T3" fmla="*/ 310 h 458"/>
              <a:gd name="T4" fmla="*/ 147 w 457"/>
              <a:gd name="T5" fmla="*/ 305 h 458"/>
              <a:gd name="T6" fmla="*/ 7 w 457"/>
              <a:gd name="T7" fmla="*/ 259 h 458"/>
              <a:gd name="T8" fmla="*/ 5 w 457"/>
              <a:gd name="T9" fmla="*/ 246 h 458"/>
              <a:gd name="T10" fmla="*/ 127 w 457"/>
              <a:gd name="T11" fmla="*/ 163 h 458"/>
              <a:gd name="T12" fmla="*/ 130 w 457"/>
              <a:gd name="T13" fmla="*/ 157 h 458"/>
              <a:gd name="T14" fmla="*/ 130 w 457"/>
              <a:gd name="T15" fmla="*/ 9 h 458"/>
              <a:gd name="T16" fmla="*/ 141 w 457"/>
              <a:gd name="T17" fmla="*/ 3 h 458"/>
              <a:gd name="T18" fmla="*/ 259 w 457"/>
              <a:gd name="T19" fmla="*/ 93 h 458"/>
              <a:gd name="T20" fmla="*/ 265 w 457"/>
              <a:gd name="T21" fmla="*/ 94 h 458"/>
              <a:gd name="T22" fmla="*/ 405 w 457"/>
              <a:gd name="T23" fmla="*/ 48 h 458"/>
              <a:gd name="T24" fmla="*/ 415 w 457"/>
              <a:gd name="T25" fmla="*/ 58 h 458"/>
              <a:gd name="T26" fmla="*/ 366 w 457"/>
              <a:gd name="T27" fmla="*/ 197 h 458"/>
              <a:gd name="T28" fmla="*/ 367 w 457"/>
              <a:gd name="T29" fmla="*/ 203 h 458"/>
              <a:gd name="T30" fmla="*/ 454 w 457"/>
              <a:gd name="T31" fmla="*/ 323 h 458"/>
              <a:gd name="T32" fmla="*/ 447 w 457"/>
              <a:gd name="T33" fmla="*/ 334 h 458"/>
              <a:gd name="T34" fmla="*/ 300 w 457"/>
              <a:gd name="T35" fmla="*/ 331 h 458"/>
              <a:gd name="T36" fmla="*/ 294 w 457"/>
              <a:gd name="T37" fmla="*/ 334 h 458"/>
              <a:gd name="T38" fmla="*/ 207 w 457"/>
              <a:gd name="T39" fmla="*/ 453 h 458"/>
              <a:gd name="T40" fmla="*/ 194 w 457"/>
              <a:gd name="T41" fmla="*/ 451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7" h="458">
                <a:moveTo>
                  <a:pt x="194" y="451"/>
                </a:moveTo>
                <a:lnTo>
                  <a:pt x="152" y="310"/>
                </a:lnTo>
                <a:cubicBezTo>
                  <a:pt x="152" y="307"/>
                  <a:pt x="150" y="306"/>
                  <a:pt x="147" y="305"/>
                </a:cubicBezTo>
                <a:lnTo>
                  <a:pt x="7" y="259"/>
                </a:lnTo>
                <a:cubicBezTo>
                  <a:pt x="1" y="258"/>
                  <a:pt x="0" y="250"/>
                  <a:pt x="5" y="246"/>
                </a:cubicBezTo>
                <a:lnTo>
                  <a:pt x="127" y="163"/>
                </a:lnTo>
                <a:cubicBezTo>
                  <a:pt x="129" y="161"/>
                  <a:pt x="130" y="159"/>
                  <a:pt x="130" y="157"/>
                </a:cubicBezTo>
                <a:lnTo>
                  <a:pt x="130" y="9"/>
                </a:lnTo>
                <a:cubicBezTo>
                  <a:pt x="130" y="3"/>
                  <a:pt x="137" y="0"/>
                  <a:pt x="141" y="3"/>
                </a:cubicBezTo>
                <a:lnTo>
                  <a:pt x="259" y="93"/>
                </a:lnTo>
                <a:cubicBezTo>
                  <a:pt x="260" y="94"/>
                  <a:pt x="263" y="95"/>
                  <a:pt x="265" y="94"/>
                </a:cubicBezTo>
                <a:lnTo>
                  <a:pt x="405" y="48"/>
                </a:lnTo>
                <a:cubicBezTo>
                  <a:pt x="411" y="46"/>
                  <a:pt x="417" y="52"/>
                  <a:pt x="415" y="58"/>
                </a:cubicBezTo>
                <a:lnTo>
                  <a:pt x="366" y="197"/>
                </a:lnTo>
                <a:cubicBezTo>
                  <a:pt x="365" y="199"/>
                  <a:pt x="365" y="201"/>
                  <a:pt x="367" y="203"/>
                </a:cubicBezTo>
                <a:lnTo>
                  <a:pt x="454" y="323"/>
                </a:lnTo>
                <a:cubicBezTo>
                  <a:pt x="457" y="327"/>
                  <a:pt x="454" y="334"/>
                  <a:pt x="447" y="334"/>
                </a:cubicBezTo>
                <a:lnTo>
                  <a:pt x="300" y="331"/>
                </a:lnTo>
                <a:cubicBezTo>
                  <a:pt x="298" y="331"/>
                  <a:pt x="295" y="332"/>
                  <a:pt x="294" y="334"/>
                </a:cubicBezTo>
                <a:lnTo>
                  <a:pt x="207" y="453"/>
                </a:lnTo>
                <a:cubicBezTo>
                  <a:pt x="204" y="458"/>
                  <a:pt x="196" y="457"/>
                  <a:pt x="194" y="45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0" name="Freeform 764"/>
          <p:cNvSpPr>
            <a:spLocks noEditPoints="1"/>
          </p:cNvSpPr>
          <p:nvPr/>
        </p:nvSpPr>
        <p:spPr bwMode="auto">
          <a:xfrm>
            <a:off x="3987800" y="690563"/>
            <a:ext cx="503238" cy="520700"/>
          </a:xfrm>
          <a:custGeom>
            <a:avLst/>
            <a:gdLst>
              <a:gd name="T0" fmla="*/ 1389 w 1469"/>
              <a:gd name="T1" fmla="*/ 1231 h 1525"/>
              <a:gd name="T2" fmla="*/ 1384 w 1469"/>
              <a:gd name="T3" fmla="*/ 1255 h 1525"/>
              <a:gd name="T4" fmla="*/ 1389 w 1469"/>
              <a:gd name="T5" fmla="*/ 1231 h 1525"/>
              <a:gd name="T6" fmla="*/ 52 w 1469"/>
              <a:gd name="T7" fmla="*/ 747 h 1525"/>
              <a:gd name="T8" fmla="*/ 466 w 1469"/>
              <a:gd name="T9" fmla="*/ 969 h 1525"/>
              <a:gd name="T10" fmla="*/ 491 w 1469"/>
              <a:gd name="T11" fmla="*/ 1006 h 1525"/>
              <a:gd name="T12" fmla="*/ 544 w 1469"/>
              <a:gd name="T13" fmla="*/ 1473 h 1525"/>
              <a:gd name="T14" fmla="*/ 882 w 1469"/>
              <a:gd name="T15" fmla="*/ 1148 h 1525"/>
              <a:gd name="T16" fmla="*/ 926 w 1469"/>
              <a:gd name="T17" fmla="*/ 1135 h 1525"/>
              <a:gd name="T18" fmla="*/ 1387 w 1469"/>
              <a:gd name="T19" fmla="*/ 1230 h 1525"/>
              <a:gd name="T20" fmla="*/ 1181 w 1469"/>
              <a:gd name="T21" fmla="*/ 807 h 1525"/>
              <a:gd name="T22" fmla="*/ 1183 w 1469"/>
              <a:gd name="T23" fmla="*/ 762 h 1525"/>
              <a:gd name="T24" fmla="*/ 1415 w 1469"/>
              <a:gd name="T25" fmla="*/ 354 h 1525"/>
              <a:gd name="T26" fmla="*/ 950 w 1469"/>
              <a:gd name="T27" fmla="*/ 418 h 1525"/>
              <a:gd name="T28" fmla="*/ 907 w 1469"/>
              <a:gd name="T29" fmla="*/ 402 h 1525"/>
              <a:gd name="T30" fmla="*/ 591 w 1469"/>
              <a:gd name="T31" fmla="*/ 55 h 1525"/>
              <a:gd name="T32" fmla="*/ 508 w 1469"/>
              <a:gd name="T33" fmla="*/ 518 h 1525"/>
              <a:gd name="T34" fmla="*/ 480 w 1469"/>
              <a:gd name="T35" fmla="*/ 553 h 1525"/>
              <a:gd name="T36" fmla="*/ 52 w 1469"/>
              <a:gd name="T37" fmla="*/ 747 h 1525"/>
              <a:gd name="T38" fmla="*/ 543 w 1469"/>
              <a:gd name="T39" fmla="*/ 1525 h 1525"/>
              <a:gd name="T40" fmla="*/ 526 w 1469"/>
              <a:gd name="T41" fmla="*/ 1522 h 1525"/>
              <a:gd name="T42" fmla="*/ 494 w 1469"/>
              <a:gd name="T43" fmla="*/ 1481 h 1525"/>
              <a:gd name="T44" fmla="*/ 442 w 1469"/>
              <a:gd name="T45" fmla="*/ 1012 h 1525"/>
              <a:gd name="T46" fmla="*/ 26 w 1469"/>
              <a:gd name="T47" fmla="*/ 790 h 1525"/>
              <a:gd name="T48" fmla="*/ 0 w 1469"/>
              <a:gd name="T49" fmla="*/ 745 h 1525"/>
              <a:gd name="T50" fmla="*/ 29 w 1469"/>
              <a:gd name="T51" fmla="*/ 703 h 1525"/>
              <a:gd name="T52" fmla="*/ 459 w 1469"/>
              <a:gd name="T53" fmla="*/ 508 h 1525"/>
              <a:gd name="T54" fmla="*/ 542 w 1469"/>
              <a:gd name="T55" fmla="*/ 44 h 1525"/>
              <a:gd name="T56" fmla="*/ 576 w 1469"/>
              <a:gd name="T57" fmla="*/ 6 h 1525"/>
              <a:gd name="T58" fmla="*/ 626 w 1469"/>
              <a:gd name="T59" fmla="*/ 20 h 1525"/>
              <a:gd name="T60" fmla="*/ 944 w 1469"/>
              <a:gd name="T61" fmla="*/ 369 h 1525"/>
              <a:gd name="T62" fmla="*/ 1411 w 1469"/>
              <a:gd name="T63" fmla="*/ 304 h 1525"/>
              <a:gd name="T64" fmla="*/ 1458 w 1469"/>
              <a:gd name="T65" fmla="*/ 325 h 1525"/>
              <a:gd name="T66" fmla="*/ 1460 w 1469"/>
              <a:gd name="T67" fmla="*/ 376 h 1525"/>
              <a:gd name="T68" fmla="*/ 1226 w 1469"/>
              <a:gd name="T69" fmla="*/ 787 h 1525"/>
              <a:gd name="T70" fmla="*/ 1432 w 1469"/>
              <a:gd name="T71" fmla="*/ 1211 h 1525"/>
              <a:gd name="T72" fmla="*/ 1427 w 1469"/>
              <a:gd name="T73" fmla="*/ 1262 h 1525"/>
              <a:gd name="T74" fmla="*/ 1379 w 1469"/>
              <a:gd name="T75" fmla="*/ 1280 h 1525"/>
              <a:gd name="T76" fmla="*/ 1379 w 1469"/>
              <a:gd name="T77" fmla="*/ 1280 h 1525"/>
              <a:gd name="T78" fmla="*/ 916 w 1469"/>
              <a:gd name="T79" fmla="*/ 1184 h 1525"/>
              <a:gd name="T80" fmla="*/ 576 w 1469"/>
              <a:gd name="T81" fmla="*/ 1511 h 1525"/>
              <a:gd name="T82" fmla="*/ 543 w 1469"/>
              <a:gd name="T83" fmla="*/ 1525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69" h="1525">
                <a:moveTo>
                  <a:pt x="1389" y="1231"/>
                </a:moveTo>
                <a:lnTo>
                  <a:pt x="1384" y="1255"/>
                </a:lnTo>
                <a:lnTo>
                  <a:pt x="1389" y="1231"/>
                </a:lnTo>
                <a:close/>
                <a:moveTo>
                  <a:pt x="52" y="747"/>
                </a:moveTo>
                <a:lnTo>
                  <a:pt x="466" y="969"/>
                </a:lnTo>
                <a:cubicBezTo>
                  <a:pt x="480" y="976"/>
                  <a:pt x="490" y="990"/>
                  <a:pt x="491" y="1006"/>
                </a:cubicBezTo>
                <a:lnTo>
                  <a:pt x="544" y="1473"/>
                </a:lnTo>
                <a:lnTo>
                  <a:pt x="882" y="1148"/>
                </a:lnTo>
                <a:cubicBezTo>
                  <a:pt x="894" y="1137"/>
                  <a:pt x="910" y="1132"/>
                  <a:pt x="926" y="1135"/>
                </a:cubicBezTo>
                <a:lnTo>
                  <a:pt x="1387" y="1230"/>
                </a:lnTo>
                <a:lnTo>
                  <a:pt x="1181" y="807"/>
                </a:lnTo>
                <a:cubicBezTo>
                  <a:pt x="1174" y="793"/>
                  <a:pt x="1175" y="776"/>
                  <a:pt x="1183" y="762"/>
                </a:cubicBezTo>
                <a:lnTo>
                  <a:pt x="1415" y="354"/>
                </a:lnTo>
                <a:lnTo>
                  <a:pt x="950" y="418"/>
                </a:lnTo>
                <a:cubicBezTo>
                  <a:pt x="934" y="420"/>
                  <a:pt x="918" y="414"/>
                  <a:pt x="907" y="402"/>
                </a:cubicBezTo>
                <a:lnTo>
                  <a:pt x="591" y="55"/>
                </a:lnTo>
                <a:lnTo>
                  <a:pt x="508" y="518"/>
                </a:lnTo>
                <a:cubicBezTo>
                  <a:pt x="505" y="533"/>
                  <a:pt x="494" y="547"/>
                  <a:pt x="480" y="553"/>
                </a:cubicBezTo>
                <a:lnTo>
                  <a:pt x="52" y="747"/>
                </a:lnTo>
                <a:close/>
                <a:moveTo>
                  <a:pt x="543" y="1525"/>
                </a:moveTo>
                <a:cubicBezTo>
                  <a:pt x="537" y="1525"/>
                  <a:pt x="531" y="1524"/>
                  <a:pt x="526" y="1522"/>
                </a:cubicBezTo>
                <a:cubicBezTo>
                  <a:pt x="508" y="1515"/>
                  <a:pt x="496" y="1500"/>
                  <a:pt x="494" y="1481"/>
                </a:cubicBezTo>
                <a:lnTo>
                  <a:pt x="442" y="1012"/>
                </a:lnTo>
                <a:lnTo>
                  <a:pt x="26" y="790"/>
                </a:lnTo>
                <a:cubicBezTo>
                  <a:pt x="10" y="781"/>
                  <a:pt x="0" y="764"/>
                  <a:pt x="0" y="745"/>
                </a:cubicBezTo>
                <a:cubicBezTo>
                  <a:pt x="1" y="727"/>
                  <a:pt x="12" y="711"/>
                  <a:pt x="29" y="703"/>
                </a:cubicBezTo>
                <a:lnTo>
                  <a:pt x="459" y="508"/>
                </a:lnTo>
                <a:lnTo>
                  <a:pt x="542" y="44"/>
                </a:lnTo>
                <a:cubicBezTo>
                  <a:pt x="545" y="25"/>
                  <a:pt x="558" y="11"/>
                  <a:pt x="576" y="6"/>
                </a:cubicBezTo>
                <a:cubicBezTo>
                  <a:pt x="594" y="0"/>
                  <a:pt x="613" y="6"/>
                  <a:pt x="626" y="20"/>
                </a:cubicBezTo>
                <a:lnTo>
                  <a:pt x="944" y="369"/>
                </a:lnTo>
                <a:lnTo>
                  <a:pt x="1411" y="304"/>
                </a:lnTo>
                <a:cubicBezTo>
                  <a:pt x="1429" y="301"/>
                  <a:pt x="1447" y="309"/>
                  <a:pt x="1458" y="325"/>
                </a:cubicBezTo>
                <a:cubicBezTo>
                  <a:pt x="1468" y="340"/>
                  <a:pt x="1469" y="360"/>
                  <a:pt x="1460" y="376"/>
                </a:cubicBezTo>
                <a:lnTo>
                  <a:pt x="1226" y="787"/>
                </a:lnTo>
                <a:lnTo>
                  <a:pt x="1432" y="1211"/>
                </a:lnTo>
                <a:cubicBezTo>
                  <a:pt x="1440" y="1227"/>
                  <a:pt x="1438" y="1247"/>
                  <a:pt x="1427" y="1262"/>
                </a:cubicBezTo>
                <a:cubicBezTo>
                  <a:pt x="1415" y="1276"/>
                  <a:pt x="1397" y="1283"/>
                  <a:pt x="1379" y="1280"/>
                </a:cubicBezTo>
                <a:lnTo>
                  <a:pt x="1379" y="1280"/>
                </a:lnTo>
                <a:lnTo>
                  <a:pt x="916" y="1184"/>
                </a:lnTo>
                <a:lnTo>
                  <a:pt x="576" y="1511"/>
                </a:lnTo>
                <a:cubicBezTo>
                  <a:pt x="567" y="1520"/>
                  <a:pt x="555" y="1525"/>
                  <a:pt x="543" y="152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1" name="Freeform 765"/>
          <p:cNvSpPr>
            <a:spLocks noEditPoints="1"/>
          </p:cNvSpPr>
          <p:nvPr/>
        </p:nvSpPr>
        <p:spPr bwMode="auto">
          <a:xfrm>
            <a:off x="8424863" y="1916113"/>
            <a:ext cx="338138" cy="336550"/>
          </a:xfrm>
          <a:custGeom>
            <a:avLst/>
            <a:gdLst>
              <a:gd name="T0" fmla="*/ 796 w 985"/>
              <a:gd name="T1" fmla="*/ 427 h 985"/>
              <a:gd name="T2" fmla="*/ 796 w 985"/>
              <a:gd name="T3" fmla="*/ 427 h 985"/>
              <a:gd name="T4" fmla="*/ 796 w 985"/>
              <a:gd name="T5" fmla="*/ 427 h 985"/>
              <a:gd name="T6" fmla="*/ 64 w 985"/>
              <a:gd name="T7" fmla="*/ 539 h 985"/>
              <a:gd name="T8" fmla="*/ 333 w 985"/>
              <a:gd name="T9" fmla="*/ 626 h 985"/>
              <a:gd name="T10" fmla="*/ 359 w 985"/>
              <a:gd name="T11" fmla="*/ 652 h 985"/>
              <a:gd name="T12" fmla="*/ 440 w 985"/>
              <a:gd name="T13" fmla="*/ 923 h 985"/>
              <a:gd name="T14" fmla="*/ 606 w 985"/>
              <a:gd name="T15" fmla="*/ 694 h 985"/>
              <a:gd name="T16" fmla="*/ 640 w 985"/>
              <a:gd name="T17" fmla="*/ 678 h 985"/>
              <a:gd name="T18" fmla="*/ 922 w 985"/>
              <a:gd name="T19" fmla="*/ 684 h 985"/>
              <a:gd name="T20" fmla="*/ 756 w 985"/>
              <a:gd name="T21" fmla="*/ 456 h 985"/>
              <a:gd name="T22" fmla="*/ 750 w 985"/>
              <a:gd name="T23" fmla="*/ 419 h 985"/>
              <a:gd name="T24" fmla="*/ 844 w 985"/>
              <a:gd name="T25" fmla="*/ 152 h 985"/>
              <a:gd name="T26" fmla="*/ 575 w 985"/>
              <a:gd name="T27" fmla="*/ 240 h 985"/>
              <a:gd name="T28" fmla="*/ 539 w 985"/>
              <a:gd name="T29" fmla="*/ 234 h 985"/>
              <a:gd name="T30" fmla="*/ 314 w 985"/>
              <a:gd name="T31" fmla="*/ 62 h 985"/>
              <a:gd name="T32" fmla="*/ 314 w 985"/>
              <a:gd name="T33" fmla="*/ 345 h 985"/>
              <a:gd name="T34" fmla="*/ 297 w 985"/>
              <a:gd name="T35" fmla="*/ 378 h 985"/>
              <a:gd name="T36" fmla="*/ 64 w 985"/>
              <a:gd name="T37" fmla="*/ 539 h 985"/>
              <a:gd name="T38" fmla="*/ 446 w 985"/>
              <a:gd name="T39" fmla="*/ 942 h 985"/>
              <a:gd name="T40" fmla="*/ 446 w 985"/>
              <a:gd name="T41" fmla="*/ 942 h 985"/>
              <a:gd name="T42" fmla="*/ 437 w 985"/>
              <a:gd name="T43" fmla="*/ 985 h 985"/>
              <a:gd name="T44" fmla="*/ 430 w 985"/>
              <a:gd name="T45" fmla="*/ 985 h 985"/>
              <a:gd name="T46" fmla="*/ 398 w 985"/>
              <a:gd name="T47" fmla="*/ 957 h 985"/>
              <a:gd name="T48" fmla="*/ 398 w 985"/>
              <a:gd name="T49" fmla="*/ 957 h 985"/>
              <a:gd name="T50" fmla="*/ 313 w 985"/>
              <a:gd name="T51" fmla="*/ 672 h 985"/>
              <a:gd name="T52" fmla="*/ 30 w 985"/>
              <a:gd name="T53" fmla="*/ 580 h 985"/>
              <a:gd name="T54" fmla="*/ 3 w 985"/>
              <a:gd name="T55" fmla="*/ 548 h 985"/>
              <a:gd name="T56" fmla="*/ 20 w 985"/>
              <a:gd name="T57" fmla="*/ 509 h 985"/>
              <a:gd name="T58" fmla="*/ 264 w 985"/>
              <a:gd name="T59" fmla="*/ 340 h 985"/>
              <a:gd name="T60" fmla="*/ 264 w 985"/>
              <a:gd name="T61" fmla="*/ 42 h 985"/>
              <a:gd name="T62" fmla="*/ 286 w 985"/>
              <a:gd name="T63" fmla="*/ 6 h 985"/>
              <a:gd name="T64" fmla="*/ 328 w 985"/>
              <a:gd name="T65" fmla="*/ 10 h 985"/>
              <a:gd name="T66" fmla="*/ 565 w 985"/>
              <a:gd name="T67" fmla="*/ 191 h 985"/>
              <a:gd name="T68" fmla="*/ 848 w 985"/>
              <a:gd name="T69" fmla="*/ 99 h 985"/>
              <a:gd name="T70" fmla="*/ 889 w 985"/>
              <a:gd name="T71" fmla="*/ 109 h 985"/>
              <a:gd name="T72" fmla="*/ 898 w 985"/>
              <a:gd name="T73" fmla="*/ 150 h 985"/>
              <a:gd name="T74" fmla="*/ 799 w 985"/>
              <a:gd name="T75" fmla="*/ 431 h 985"/>
              <a:gd name="T76" fmla="*/ 974 w 985"/>
              <a:gd name="T77" fmla="*/ 671 h 985"/>
              <a:gd name="T78" fmla="*/ 978 w 985"/>
              <a:gd name="T79" fmla="*/ 714 h 985"/>
              <a:gd name="T80" fmla="*/ 941 w 985"/>
              <a:gd name="T81" fmla="*/ 735 h 985"/>
              <a:gd name="T82" fmla="*/ 644 w 985"/>
              <a:gd name="T83" fmla="*/ 728 h 985"/>
              <a:gd name="T84" fmla="*/ 469 w 985"/>
              <a:gd name="T85" fmla="*/ 969 h 985"/>
              <a:gd name="T86" fmla="*/ 437 w 985"/>
              <a:gd name="T87" fmla="*/ 985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85" h="985">
                <a:moveTo>
                  <a:pt x="796" y="427"/>
                </a:moveTo>
                <a:lnTo>
                  <a:pt x="796" y="427"/>
                </a:lnTo>
                <a:cubicBezTo>
                  <a:pt x="796" y="427"/>
                  <a:pt x="796" y="427"/>
                  <a:pt x="796" y="427"/>
                </a:cubicBezTo>
                <a:close/>
                <a:moveTo>
                  <a:pt x="64" y="539"/>
                </a:moveTo>
                <a:lnTo>
                  <a:pt x="333" y="626"/>
                </a:lnTo>
                <a:cubicBezTo>
                  <a:pt x="346" y="630"/>
                  <a:pt x="356" y="640"/>
                  <a:pt x="359" y="652"/>
                </a:cubicBezTo>
                <a:lnTo>
                  <a:pt x="440" y="923"/>
                </a:lnTo>
                <a:lnTo>
                  <a:pt x="606" y="694"/>
                </a:lnTo>
                <a:cubicBezTo>
                  <a:pt x="614" y="684"/>
                  <a:pt x="626" y="678"/>
                  <a:pt x="640" y="678"/>
                </a:cubicBezTo>
                <a:lnTo>
                  <a:pt x="922" y="684"/>
                </a:lnTo>
                <a:lnTo>
                  <a:pt x="756" y="456"/>
                </a:lnTo>
                <a:cubicBezTo>
                  <a:pt x="748" y="445"/>
                  <a:pt x="746" y="432"/>
                  <a:pt x="750" y="419"/>
                </a:cubicBezTo>
                <a:lnTo>
                  <a:pt x="844" y="152"/>
                </a:lnTo>
                <a:lnTo>
                  <a:pt x="575" y="240"/>
                </a:lnTo>
                <a:cubicBezTo>
                  <a:pt x="563" y="244"/>
                  <a:pt x="549" y="242"/>
                  <a:pt x="539" y="234"/>
                </a:cubicBezTo>
                <a:lnTo>
                  <a:pt x="314" y="62"/>
                </a:lnTo>
                <a:lnTo>
                  <a:pt x="314" y="345"/>
                </a:lnTo>
                <a:cubicBezTo>
                  <a:pt x="314" y="358"/>
                  <a:pt x="308" y="371"/>
                  <a:pt x="297" y="378"/>
                </a:cubicBezTo>
                <a:lnTo>
                  <a:pt x="64" y="539"/>
                </a:lnTo>
                <a:close/>
                <a:moveTo>
                  <a:pt x="446" y="942"/>
                </a:moveTo>
                <a:lnTo>
                  <a:pt x="446" y="942"/>
                </a:lnTo>
                <a:close/>
                <a:moveTo>
                  <a:pt x="437" y="985"/>
                </a:moveTo>
                <a:cubicBezTo>
                  <a:pt x="434" y="985"/>
                  <a:pt x="432" y="985"/>
                  <a:pt x="430" y="985"/>
                </a:cubicBezTo>
                <a:cubicBezTo>
                  <a:pt x="415" y="982"/>
                  <a:pt x="403" y="971"/>
                  <a:pt x="398" y="957"/>
                </a:cubicBezTo>
                <a:lnTo>
                  <a:pt x="398" y="957"/>
                </a:lnTo>
                <a:lnTo>
                  <a:pt x="313" y="672"/>
                </a:lnTo>
                <a:lnTo>
                  <a:pt x="30" y="580"/>
                </a:lnTo>
                <a:cubicBezTo>
                  <a:pt x="15" y="575"/>
                  <a:pt x="5" y="563"/>
                  <a:pt x="3" y="548"/>
                </a:cubicBezTo>
                <a:cubicBezTo>
                  <a:pt x="0" y="533"/>
                  <a:pt x="7" y="518"/>
                  <a:pt x="20" y="509"/>
                </a:cubicBezTo>
                <a:lnTo>
                  <a:pt x="264" y="340"/>
                </a:lnTo>
                <a:lnTo>
                  <a:pt x="264" y="42"/>
                </a:lnTo>
                <a:cubicBezTo>
                  <a:pt x="264" y="27"/>
                  <a:pt x="272" y="13"/>
                  <a:pt x="286" y="6"/>
                </a:cubicBezTo>
                <a:cubicBezTo>
                  <a:pt x="300" y="0"/>
                  <a:pt x="316" y="1"/>
                  <a:pt x="328" y="10"/>
                </a:cubicBezTo>
                <a:lnTo>
                  <a:pt x="565" y="191"/>
                </a:lnTo>
                <a:lnTo>
                  <a:pt x="848" y="99"/>
                </a:lnTo>
                <a:cubicBezTo>
                  <a:pt x="862" y="94"/>
                  <a:pt x="878" y="98"/>
                  <a:pt x="889" y="109"/>
                </a:cubicBezTo>
                <a:cubicBezTo>
                  <a:pt x="899" y="120"/>
                  <a:pt x="903" y="136"/>
                  <a:pt x="898" y="150"/>
                </a:cubicBezTo>
                <a:lnTo>
                  <a:pt x="799" y="431"/>
                </a:lnTo>
                <a:lnTo>
                  <a:pt x="974" y="671"/>
                </a:lnTo>
                <a:cubicBezTo>
                  <a:pt x="983" y="684"/>
                  <a:pt x="985" y="700"/>
                  <a:pt x="978" y="714"/>
                </a:cubicBezTo>
                <a:cubicBezTo>
                  <a:pt x="970" y="727"/>
                  <a:pt x="956" y="735"/>
                  <a:pt x="941" y="735"/>
                </a:cubicBezTo>
                <a:lnTo>
                  <a:pt x="644" y="728"/>
                </a:lnTo>
                <a:lnTo>
                  <a:pt x="469" y="969"/>
                </a:lnTo>
                <a:cubicBezTo>
                  <a:pt x="461" y="979"/>
                  <a:pt x="449" y="985"/>
                  <a:pt x="437" y="98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2" name="Freeform 766"/>
          <p:cNvSpPr>
            <a:spLocks/>
          </p:cNvSpPr>
          <p:nvPr/>
        </p:nvSpPr>
        <p:spPr bwMode="auto">
          <a:xfrm>
            <a:off x="3043238" y="2028825"/>
            <a:ext cx="217488" cy="209550"/>
          </a:xfrm>
          <a:custGeom>
            <a:avLst/>
            <a:gdLst>
              <a:gd name="T0" fmla="*/ 296 w 635"/>
              <a:gd name="T1" fmla="*/ 607 h 616"/>
              <a:gd name="T2" fmla="*/ 216 w 635"/>
              <a:gd name="T3" fmla="*/ 421 h 616"/>
              <a:gd name="T4" fmla="*/ 209 w 635"/>
              <a:gd name="T5" fmla="*/ 415 h 616"/>
              <a:gd name="T6" fmla="*/ 11 w 635"/>
              <a:gd name="T7" fmla="*/ 375 h 616"/>
              <a:gd name="T8" fmla="*/ 6 w 635"/>
              <a:gd name="T9" fmla="*/ 358 h 616"/>
              <a:gd name="T10" fmla="*/ 158 w 635"/>
              <a:gd name="T11" fmla="*/ 224 h 616"/>
              <a:gd name="T12" fmla="*/ 162 w 635"/>
              <a:gd name="T13" fmla="*/ 216 h 616"/>
              <a:gd name="T14" fmla="*/ 138 w 635"/>
              <a:gd name="T15" fmla="*/ 14 h 616"/>
              <a:gd name="T16" fmla="*/ 154 w 635"/>
              <a:gd name="T17" fmla="*/ 5 h 616"/>
              <a:gd name="T18" fmla="*/ 328 w 635"/>
              <a:gd name="T19" fmla="*/ 108 h 616"/>
              <a:gd name="T20" fmla="*/ 337 w 635"/>
              <a:gd name="T21" fmla="*/ 109 h 616"/>
              <a:gd name="T22" fmla="*/ 521 w 635"/>
              <a:gd name="T23" fmla="*/ 25 h 616"/>
              <a:gd name="T24" fmla="*/ 535 w 635"/>
              <a:gd name="T25" fmla="*/ 36 h 616"/>
              <a:gd name="T26" fmla="*/ 490 w 635"/>
              <a:gd name="T27" fmla="*/ 233 h 616"/>
              <a:gd name="T28" fmla="*/ 493 w 635"/>
              <a:gd name="T29" fmla="*/ 243 h 616"/>
              <a:gd name="T30" fmla="*/ 630 w 635"/>
              <a:gd name="T31" fmla="*/ 392 h 616"/>
              <a:gd name="T32" fmla="*/ 623 w 635"/>
              <a:gd name="T33" fmla="*/ 409 h 616"/>
              <a:gd name="T34" fmla="*/ 421 w 635"/>
              <a:gd name="T35" fmla="*/ 427 h 616"/>
              <a:gd name="T36" fmla="*/ 414 w 635"/>
              <a:gd name="T37" fmla="*/ 432 h 616"/>
              <a:gd name="T38" fmla="*/ 314 w 635"/>
              <a:gd name="T39" fmla="*/ 608 h 616"/>
              <a:gd name="T40" fmla="*/ 296 w 635"/>
              <a:gd name="T41" fmla="*/ 607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5" h="616">
                <a:moveTo>
                  <a:pt x="296" y="607"/>
                </a:moveTo>
                <a:lnTo>
                  <a:pt x="216" y="421"/>
                </a:lnTo>
                <a:cubicBezTo>
                  <a:pt x="215" y="418"/>
                  <a:pt x="212" y="416"/>
                  <a:pt x="209" y="415"/>
                </a:cubicBezTo>
                <a:lnTo>
                  <a:pt x="11" y="375"/>
                </a:lnTo>
                <a:cubicBezTo>
                  <a:pt x="2" y="374"/>
                  <a:pt x="0" y="363"/>
                  <a:pt x="6" y="358"/>
                </a:cubicBezTo>
                <a:lnTo>
                  <a:pt x="158" y="224"/>
                </a:lnTo>
                <a:cubicBezTo>
                  <a:pt x="161" y="222"/>
                  <a:pt x="162" y="219"/>
                  <a:pt x="162" y="216"/>
                </a:cubicBezTo>
                <a:lnTo>
                  <a:pt x="138" y="14"/>
                </a:lnTo>
                <a:cubicBezTo>
                  <a:pt x="138" y="6"/>
                  <a:pt x="147" y="0"/>
                  <a:pt x="154" y="5"/>
                </a:cubicBezTo>
                <a:lnTo>
                  <a:pt x="328" y="108"/>
                </a:lnTo>
                <a:cubicBezTo>
                  <a:pt x="330" y="110"/>
                  <a:pt x="334" y="110"/>
                  <a:pt x="337" y="109"/>
                </a:cubicBezTo>
                <a:lnTo>
                  <a:pt x="521" y="25"/>
                </a:lnTo>
                <a:cubicBezTo>
                  <a:pt x="529" y="21"/>
                  <a:pt x="537" y="28"/>
                  <a:pt x="535" y="36"/>
                </a:cubicBezTo>
                <a:lnTo>
                  <a:pt x="490" y="233"/>
                </a:lnTo>
                <a:cubicBezTo>
                  <a:pt x="489" y="237"/>
                  <a:pt x="490" y="240"/>
                  <a:pt x="493" y="243"/>
                </a:cubicBezTo>
                <a:lnTo>
                  <a:pt x="630" y="392"/>
                </a:lnTo>
                <a:cubicBezTo>
                  <a:pt x="635" y="398"/>
                  <a:pt x="632" y="408"/>
                  <a:pt x="623" y="409"/>
                </a:cubicBezTo>
                <a:lnTo>
                  <a:pt x="421" y="427"/>
                </a:lnTo>
                <a:cubicBezTo>
                  <a:pt x="418" y="427"/>
                  <a:pt x="415" y="429"/>
                  <a:pt x="414" y="432"/>
                </a:cubicBezTo>
                <a:lnTo>
                  <a:pt x="314" y="608"/>
                </a:lnTo>
                <a:cubicBezTo>
                  <a:pt x="310" y="616"/>
                  <a:pt x="299" y="615"/>
                  <a:pt x="296" y="607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3" name="Freeform 767"/>
          <p:cNvSpPr>
            <a:spLocks/>
          </p:cNvSpPr>
          <p:nvPr/>
        </p:nvSpPr>
        <p:spPr bwMode="auto">
          <a:xfrm>
            <a:off x="4768850" y="415925"/>
            <a:ext cx="106363" cy="104775"/>
          </a:xfrm>
          <a:custGeom>
            <a:avLst/>
            <a:gdLst>
              <a:gd name="T0" fmla="*/ 77 w 311"/>
              <a:gd name="T1" fmla="*/ 300 h 307"/>
              <a:gd name="T2" fmla="*/ 83 w 311"/>
              <a:gd name="T3" fmla="*/ 200 h 307"/>
              <a:gd name="T4" fmla="*/ 81 w 311"/>
              <a:gd name="T5" fmla="*/ 196 h 307"/>
              <a:gd name="T6" fmla="*/ 3 w 311"/>
              <a:gd name="T7" fmla="*/ 135 h 307"/>
              <a:gd name="T8" fmla="*/ 5 w 311"/>
              <a:gd name="T9" fmla="*/ 126 h 307"/>
              <a:gd name="T10" fmla="*/ 102 w 311"/>
              <a:gd name="T11" fmla="*/ 101 h 307"/>
              <a:gd name="T12" fmla="*/ 105 w 311"/>
              <a:gd name="T13" fmla="*/ 98 h 307"/>
              <a:gd name="T14" fmla="*/ 140 w 311"/>
              <a:gd name="T15" fmla="*/ 5 h 307"/>
              <a:gd name="T16" fmla="*/ 148 w 311"/>
              <a:gd name="T17" fmla="*/ 4 h 307"/>
              <a:gd name="T18" fmla="*/ 202 w 311"/>
              <a:gd name="T19" fmla="*/ 88 h 307"/>
              <a:gd name="T20" fmla="*/ 206 w 311"/>
              <a:gd name="T21" fmla="*/ 90 h 307"/>
              <a:gd name="T22" fmla="*/ 305 w 311"/>
              <a:gd name="T23" fmla="*/ 94 h 307"/>
              <a:gd name="T24" fmla="*/ 309 w 311"/>
              <a:gd name="T25" fmla="*/ 102 h 307"/>
              <a:gd name="T26" fmla="*/ 245 w 311"/>
              <a:gd name="T27" fmla="*/ 179 h 307"/>
              <a:gd name="T28" fmla="*/ 244 w 311"/>
              <a:gd name="T29" fmla="*/ 184 h 307"/>
              <a:gd name="T30" fmla="*/ 271 w 311"/>
              <a:gd name="T31" fmla="*/ 280 h 307"/>
              <a:gd name="T32" fmla="*/ 265 w 311"/>
              <a:gd name="T33" fmla="*/ 285 h 307"/>
              <a:gd name="T34" fmla="*/ 172 w 311"/>
              <a:gd name="T35" fmla="*/ 249 h 307"/>
              <a:gd name="T36" fmla="*/ 167 w 311"/>
              <a:gd name="T37" fmla="*/ 249 h 307"/>
              <a:gd name="T38" fmla="*/ 84 w 311"/>
              <a:gd name="T39" fmla="*/ 304 h 307"/>
              <a:gd name="T40" fmla="*/ 77 w 311"/>
              <a:gd name="T41" fmla="*/ 30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1" h="307">
                <a:moveTo>
                  <a:pt x="77" y="300"/>
                </a:moveTo>
                <a:lnTo>
                  <a:pt x="83" y="200"/>
                </a:lnTo>
                <a:cubicBezTo>
                  <a:pt x="83" y="199"/>
                  <a:pt x="83" y="197"/>
                  <a:pt x="81" y="196"/>
                </a:cubicBezTo>
                <a:lnTo>
                  <a:pt x="3" y="135"/>
                </a:lnTo>
                <a:cubicBezTo>
                  <a:pt x="0" y="132"/>
                  <a:pt x="1" y="127"/>
                  <a:pt x="5" y="126"/>
                </a:cubicBezTo>
                <a:lnTo>
                  <a:pt x="102" y="101"/>
                </a:lnTo>
                <a:cubicBezTo>
                  <a:pt x="103" y="101"/>
                  <a:pt x="105" y="100"/>
                  <a:pt x="105" y="98"/>
                </a:cubicBezTo>
                <a:lnTo>
                  <a:pt x="140" y="5"/>
                </a:lnTo>
                <a:cubicBezTo>
                  <a:pt x="141" y="1"/>
                  <a:pt x="146" y="0"/>
                  <a:pt x="148" y="4"/>
                </a:cubicBezTo>
                <a:lnTo>
                  <a:pt x="202" y="88"/>
                </a:lnTo>
                <a:cubicBezTo>
                  <a:pt x="203" y="89"/>
                  <a:pt x="204" y="90"/>
                  <a:pt x="206" y="90"/>
                </a:cubicBezTo>
                <a:lnTo>
                  <a:pt x="305" y="94"/>
                </a:lnTo>
                <a:cubicBezTo>
                  <a:pt x="309" y="94"/>
                  <a:pt x="311" y="99"/>
                  <a:pt x="309" y="102"/>
                </a:cubicBezTo>
                <a:lnTo>
                  <a:pt x="245" y="179"/>
                </a:lnTo>
                <a:cubicBezTo>
                  <a:pt x="244" y="180"/>
                  <a:pt x="244" y="182"/>
                  <a:pt x="244" y="184"/>
                </a:cubicBezTo>
                <a:lnTo>
                  <a:pt x="271" y="280"/>
                </a:lnTo>
                <a:cubicBezTo>
                  <a:pt x="272" y="283"/>
                  <a:pt x="268" y="287"/>
                  <a:pt x="265" y="285"/>
                </a:cubicBezTo>
                <a:lnTo>
                  <a:pt x="172" y="249"/>
                </a:lnTo>
                <a:cubicBezTo>
                  <a:pt x="170" y="248"/>
                  <a:pt x="169" y="248"/>
                  <a:pt x="167" y="249"/>
                </a:cubicBezTo>
                <a:lnTo>
                  <a:pt x="84" y="304"/>
                </a:lnTo>
                <a:cubicBezTo>
                  <a:pt x="81" y="307"/>
                  <a:pt x="76" y="304"/>
                  <a:pt x="77" y="300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4" name="Freeform 768"/>
          <p:cNvSpPr>
            <a:spLocks/>
          </p:cNvSpPr>
          <p:nvPr/>
        </p:nvSpPr>
        <p:spPr bwMode="auto">
          <a:xfrm>
            <a:off x="9032875" y="2208213"/>
            <a:ext cx="115888" cy="111125"/>
          </a:xfrm>
          <a:custGeom>
            <a:avLst/>
            <a:gdLst>
              <a:gd name="T0" fmla="*/ 156 w 336"/>
              <a:gd name="T1" fmla="*/ 321 h 326"/>
              <a:gd name="T2" fmla="*/ 114 w 336"/>
              <a:gd name="T3" fmla="*/ 223 h 326"/>
              <a:gd name="T4" fmla="*/ 110 w 336"/>
              <a:gd name="T5" fmla="*/ 220 h 326"/>
              <a:gd name="T6" fmla="*/ 5 w 336"/>
              <a:gd name="T7" fmla="*/ 198 h 326"/>
              <a:gd name="T8" fmla="*/ 3 w 336"/>
              <a:gd name="T9" fmla="*/ 189 h 326"/>
              <a:gd name="T10" fmla="*/ 84 w 336"/>
              <a:gd name="T11" fmla="*/ 119 h 326"/>
              <a:gd name="T12" fmla="*/ 85 w 336"/>
              <a:gd name="T13" fmla="*/ 114 h 326"/>
              <a:gd name="T14" fmla="*/ 73 w 336"/>
              <a:gd name="T15" fmla="*/ 7 h 326"/>
              <a:gd name="T16" fmla="*/ 81 w 336"/>
              <a:gd name="T17" fmla="*/ 2 h 326"/>
              <a:gd name="T18" fmla="*/ 173 w 336"/>
              <a:gd name="T19" fmla="*/ 57 h 326"/>
              <a:gd name="T20" fmla="*/ 178 w 336"/>
              <a:gd name="T21" fmla="*/ 57 h 326"/>
              <a:gd name="T22" fmla="*/ 276 w 336"/>
              <a:gd name="T23" fmla="*/ 13 h 326"/>
              <a:gd name="T24" fmla="*/ 283 w 336"/>
              <a:gd name="T25" fmla="*/ 19 h 326"/>
              <a:gd name="T26" fmla="*/ 259 w 336"/>
              <a:gd name="T27" fmla="*/ 123 h 326"/>
              <a:gd name="T28" fmla="*/ 260 w 336"/>
              <a:gd name="T29" fmla="*/ 128 h 326"/>
              <a:gd name="T30" fmla="*/ 333 w 336"/>
              <a:gd name="T31" fmla="*/ 207 h 326"/>
              <a:gd name="T32" fmla="*/ 330 w 336"/>
              <a:gd name="T33" fmla="*/ 216 h 326"/>
              <a:gd name="T34" fmla="*/ 223 w 336"/>
              <a:gd name="T35" fmla="*/ 226 h 326"/>
              <a:gd name="T36" fmla="*/ 219 w 336"/>
              <a:gd name="T37" fmla="*/ 228 h 326"/>
              <a:gd name="T38" fmla="*/ 166 w 336"/>
              <a:gd name="T39" fmla="*/ 322 h 326"/>
              <a:gd name="T40" fmla="*/ 156 w 336"/>
              <a:gd name="T41" fmla="*/ 321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6" h="326">
                <a:moveTo>
                  <a:pt x="156" y="321"/>
                </a:moveTo>
                <a:lnTo>
                  <a:pt x="114" y="223"/>
                </a:lnTo>
                <a:cubicBezTo>
                  <a:pt x="114" y="221"/>
                  <a:pt x="112" y="220"/>
                  <a:pt x="110" y="220"/>
                </a:cubicBezTo>
                <a:lnTo>
                  <a:pt x="5" y="198"/>
                </a:lnTo>
                <a:cubicBezTo>
                  <a:pt x="1" y="197"/>
                  <a:pt x="0" y="192"/>
                  <a:pt x="3" y="189"/>
                </a:cubicBezTo>
                <a:lnTo>
                  <a:pt x="84" y="119"/>
                </a:lnTo>
                <a:cubicBezTo>
                  <a:pt x="85" y="117"/>
                  <a:pt x="86" y="116"/>
                  <a:pt x="85" y="114"/>
                </a:cubicBezTo>
                <a:lnTo>
                  <a:pt x="73" y="7"/>
                </a:lnTo>
                <a:cubicBezTo>
                  <a:pt x="73" y="3"/>
                  <a:pt x="77" y="0"/>
                  <a:pt x="81" y="2"/>
                </a:cubicBezTo>
                <a:lnTo>
                  <a:pt x="173" y="57"/>
                </a:lnTo>
                <a:cubicBezTo>
                  <a:pt x="175" y="58"/>
                  <a:pt x="177" y="58"/>
                  <a:pt x="178" y="57"/>
                </a:cubicBezTo>
                <a:lnTo>
                  <a:pt x="276" y="13"/>
                </a:lnTo>
                <a:cubicBezTo>
                  <a:pt x="280" y="11"/>
                  <a:pt x="284" y="15"/>
                  <a:pt x="283" y="19"/>
                </a:cubicBezTo>
                <a:lnTo>
                  <a:pt x="259" y="123"/>
                </a:lnTo>
                <a:cubicBezTo>
                  <a:pt x="259" y="125"/>
                  <a:pt x="259" y="127"/>
                  <a:pt x="260" y="128"/>
                </a:cubicBezTo>
                <a:lnTo>
                  <a:pt x="333" y="207"/>
                </a:lnTo>
                <a:cubicBezTo>
                  <a:pt x="336" y="210"/>
                  <a:pt x="334" y="216"/>
                  <a:pt x="330" y="216"/>
                </a:cubicBezTo>
                <a:lnTo>
                  <a:pt x="223" y="226"/>
                </a:lnTo>
                <a:cubicBezTo>
                  <a:pt x="221" y="226"/>
                  <a:pt x="219" y="227"/>
                  <a:pt x="219" y="228"/>
                </a:cubicBezTo>
                <a:lnTo>
                  <a:pt x="166" y="322"/>
                </a:lnTo>
                <a:cubicBezTo>
                  <a:pt x="164" y="326"/>
                  <a:pt x="158" y="325"/>
                  <a:pt x="156" y="32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5" name="Freeform 769"/>
          <p:cNvSpPr>
            <a:spLocks/>
          </p:cNvSpPr>
          <p:nvPr/>
        </p:nvSpPr>
        <p:spPr bwMode="auto">
          <a:xfrm>
            <a:off x="8904288" y="1184275"/>
            <a:ext cx="509588" cy="522288"/>
          </a:xfrm>
          <a:custGeom>
            <a:avLst/>
            <a:gdLst>
              <a:gd name="T0" fmla="*/ 73 w 1486"/>
              <a:gd name="T1" fmla="*/ 1268 h 1528"/>
              <a:gd name="T2" fmla="*/ 268 w 1486"/>
              <a:gd name="T3" fmla="*/ 821 h 1528"/>
              <a:gd name="T4" fmla="*/ 267 w 1486"/>
              <a:gd name="T5" fmla="*/ 799 h 1528"/>
              <a:gd name="T6" fmla="*/ 10 w 1486"/>
              <a:gd name="T7" fmla="*/ 385 h 1528"/>
              <a:gd name="T8" fmla="*/ 33 w 1486"/>
              <a:gd name="T9" fmla="*/ 348 h 1528"/>
              <a:gd name="T10" fmla="*/ 518 w 1486"/>
              <a:gd name="T11" fmla="*/ 396 h 1528"/>
              <a:gd name="T12" fmla="*/ 539 w 1486"/>
              <a:gd name="T13" fmla="*/ 387 h 1528"/>
              <a:gd name="T14" fmla="*/ 854 w 1486"/>
              <a:gd name="T15" fmla="*/ 15 h 1528"/>
              <a:gd name="T16" fmla="*/ 896 w 1486"/>
              <a:gd name="T17" fmla="*/ 26 h 1528"/>
              <a:gd name="T18" fmla="*/ 1000 w 1486"/>
              <a:gd name="T19" fmla="*/ 502 h 1528"/>
              <a:gd name="T20" fmla="*/ 1015 w 1486"/>
              <a:gd name="T21" fmla="*/ 519 h 1528"/>
              <a:gd name="T22" fmla="*/ 1466 w 1486"/>
              <a:gd name="T23" fmla="*/ 704 h 1528"/>
              <a:gd name="T24" fmla="*/ 1469 w 1486"/>
              <a:gd name="T25" fmla="*/ 747 h 1528"/>
              <a:gd name="T26" fmla="*/ 1048 w 1486"/>
              <a:gd name="T27" fmla="*/ 993 h 1528"/>
              <a:gd name="T28" fmla="*/ 1036 w 1486"/>
              <a:gd name="T29" fmla="*/ 1012 h 1528"/>
              <a:gd name="T30" fmla="*/ 1000 w 1486"/>
              <a:gd name="T31" fmla="*/ 1498 h 1528"/>
              <a:gd name="T32" fmla="*/ 960 w 1486"/>
              <a:gd name="T33" fmla="*/ 1515 h 1528"/>
              <a:gd name="T34" fmla="*/ 596 w 1486"/>
              <a:gd name="T35" fmla="*/ 1191 h 1528"/>
              <a:gd name="T36" fmla="*/ 574 w 1486"/>
              <a:gd name="T37" fmla="*/ 1185 h 1528"/>
              <a:gd name="T38" fmla="*/ 101 w 1486"/>
              <a:gd name="T39" fmla="*/ 1301 h 1528"/>
              <a:gd name="T40" fmla="*/ 73 w 1486"/>
              <a:gd name="T41" fmla="*/ 1268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86" h="1528">
                <a:moveTo>
                  <a:pt x="73" y="1268"/>
                </a:moveTo>
                <a:lnTo>
                  <a:pt x="268" y="821"/>
                </a:lnTo>
                <a:cubicBezTo>
                  <a:pt x="272" y="814"/>
                  <a:pt x="271" y="806"/>
                  <a:pt x="267" y="799"/>
                </a:cubicBezTo>
                <a:lnTo>
                  <a:pt x="10" y="385"/>
                </a:lnTo>
                <a:cubicBezTo>
                  <a:pt x="0" y="367"/>
                  <a:pt x="13" y="346"/>
                  <a:pt x="33" y="348"/>
                </a:cubicBezTo>
                <a:lnTo>
                  <a:pt x="518" y="396"/>
                </a:lnTo>
                <a:cubicBezTo>
                  <a:pt x="526" y="397"/>
                  <a:pt x="534" y="393"/>
                  <a:pt x="539" y="387"/>
                </a:cubicBezTo>
                <a:lnTo>
                  <a:pt x="854" y="15"/>
                </a:lnTo>
                <a:cubicBezTo>
                  <a:pt x="867" y="0"/>
                  <a:pt x="892" y="6"/>
                  <a:pt x="896" y="26"/>
                </a:cubicBezTo>
                <a:lnTo>
                  <a:pt x="1000" y="502"/>
                </a:lnTo>
                <a:cubicBezTo>
                  <a:pt x="1002" y="510"/>
                  <a:pt x="1007" y="516"/>
                  <a:pt x="1015" y="519"/>
                </a:cubicBezTo>
                <a:lnTo>
                  <a:pt x="1466" y="704"/>
                </a:lnTo>
                <a:cubicBezTo>
                  <a:pt x="1485" y="711"/>
                  <a:pt x="1486" y="737"/>
                  <a:pt x="1469" y="747"/>
                </a:cubicBezTo>
                <a:lnTo>
                  <a:pt x="1048" y="993"/>
                </a:lnTo>
                <a:cubicBezTo>
                  <a:pt x="1041" y="997"/>
                  <a:pt x="1037" y="1004"/>
                  <a:pt x="1036" y="1012"/>
                </a:cubicBezTo>
                <a:lnTo>
                  <a:pt x="1000" y="1498"/>
                </a:lnTo>
                <a:cubicBezTo>
                  <a:pt x="999" y="1518"/>
                  <a:pt x="975" y="1528"/>
                  <a:pt x="960" y="1515"/>
                </a:cubicBezTo>
                <a:lnTo>
                  <a:pt x="596" y="1191"/>
                </a:lnTo>
                <a:cubicBezTo>
                  <a:pt x="590" y="1185"/>
                  <a:pt x="582" y="1183"/>
                  <a:pt x="574" y="1185"/>
                </a:cubicBezTo>
                <a:lnTo>
                  <a:pt x="101" y="1301"/>
                </a:lnTo>
                <a:cubicBezTo>
                  <a:pt x="81" y="1306"/>
                  <a:pt x="64" y="1286"/>
                  <a:pt x="73" y="1268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6" name="Freeform 770"/>
          <p:cNvSpPr>
            <a:spLocks noEditPoints="1"/>
          </p:cNvSpPr>
          <p:nvPr/>
        </p:nvSpPr>
        <p:spPr bwMode="auto">
          <a:xfrm>
            <a:off x="7083425" y="100013"/>
            <a:ext cx="527050" cy="542925"/>
          </a:xfrm>
          <a:custGeom>
            <a:avLst/>
            <a:gdLst>
              <a:gd name="T0" fmla="*/ 595 w 1539"/>
              <a:gd name="T1" fmla="*/ 1189 h 1585"/>
              <a:gd name="T2" fmla="*/ 628 w 1539"/>
              <a:gd name="T3" fmla="*/ 1202 h 1585"/>
              <a:gd name="T4" fmla="*/ 991 w 1539"/>
              <a:gd name="T5" fmla="*/ 1535 h 1585"/>
              <a:gd name="T6" fmla="*/ 1034 w 1539"/>
              <a:gd name="T7" fmla="*/ 1045 h 1585"/>
              <a:gd name="T8" fmla="*/ 1059 w 1539"/>
              <a:gd name="T9" fmla="*/ 1006 h 1585"/>
              <a:gd name="T10" fmla="*/ 1488 w 1539"/>
              <a:gd name="T11" fmla="*/ 763 h 1585"/>
              <a:gd name="T12" fmla="*/ 1035 w 1539"/>
              <a:gd name="T13" fmla="*/ 571 h 1585"/>
              <a:gd name="T14" fmla="*/ 1006 w 1539"/>
              <a:gd name="T15" fmla="*/ 535 h 1585"/>
              <a:gd name="T16" fmla="*/ 908 w 1539"/>
              <a:gd name="T17" fmla="*/ 53 h 1585"/>
              <a:gd name="T18" fmla="*/ 585 w 1539"/>
              <a:gd name="T19" fmla="*/ 424 h 1585"/>
              <a:gd name="T20" fmla="*/ 542 w 1539"/>
              <a:gd name="T21" fmla="*/ 441 h 1585"/>
              <a:gd name="T22" fmla="*/ 53 w 1539"/>
              <a:gd name="T23" fmla="*/ 385 h 1585"/>
              <a:gd name="T24" fmla="*/ 306 w 1539"/>
              <a:gd name="T25" fmla="*/ 807 h 1585"/>
              <a:gd name="T26" fmla="*/ 309 w 1539"/>
              <a:gd name="T27" fmla="*/ 853 h 1585"/>
              <a:gd name="T28" fmla="*/ 104 w 1539"/>
              <a:gd name="T29" fmla="*/ 1301 h 1585"/>
              <a:gd name="T30" fmla="*/ 584 w 1539"/>
              <a:gd name="T31" fmla="*/ 1190 h 1585"/>
              <a:gd name="T32" fmla="*/ 595 w 1539"/>
              <a:gd name="T33" fmla="*/ 1189 h 1585"/>
              <a:gd name="T34" fmla="*/ 991 w 1539"/>
              <a:gd name="T35" fmla="*/ 1585 h 1585"/>
              <a:gd name="T36" fmla="*/ 957 w 1539"/>
              <a:gd name="T37" fmla="*/ 1572 h 1585"/>
              <a:gd name="T38" fmla="*/ 594 w 1539"/>
              <a:gd name="T39" fmla="*/ 1239 h 1585"/>
              <a:gd name="T40" fmla="*/ 115 w 1539"/>
              <a:gd name="T41" fmla="*/ 1349 h 1585"/>
              <a:gd name="T42" fmla="*/ 65 w 1539"/>
              <a:gd name="T43" fmla="*/ 1332 h 1585"/>
              <a:gd name="T44" fmla="*/ 59 w 1539"/>
              <a:gd name="T45" fmla="*/ 1280 h 1585"/>
              <a:gd name="T46" fmla="*/ 263 w 1539"/>
              <a:gd name="T47" fmla="*/ 832 h 1585"/>
              <a:gd name="T48" fmla="*/ 10 w 1539"/>
              <a:gd name="T49" fmla="*/ 410 h 1585"/>
              <a:gd name="T50" fmla="*/ 11 w 1539"/>
              <a:gd name="T51" fmla="*/ 358 h 1585"/>
              <a:gd name="T52" fmla="*/ 58 w 1539"/>
              <a:gd name="T53" fmla="*/ 335 h 1585"/>
              <a:gd name="T54" fmla="*/ 547 w 1539"/>
              <a:gd name="T55" fmla="*/ 391 h 1585"/>
              <a:gd name="T56" fmla="*/ 871 w 1539"/>
              <a:gd name="T57" fmla="*/ 20 h 1585"/>
              <a:gd name="T58" fmla="*/ 921 w 1539"/>
              <a:gd name="T59" fmla="*/ 5 h 1585"/>
              <a:gd name="T60" fmla="*/ 957 w 1539"/>
              <a:gd name="T61" fmla="*/ 43 h 1585"/>
              <a:gd name="T62" fmla="*/ 1055 w 1539"/>
              <a:gd name="T63" fmla="*/ 525 h 1585"/>
              <a:gd name="T64" fmla="*/ 1507 w 1539"/>
              <a:gd name="T65" fmla="*/ 718 h 1585"/>
              <a:gd name="T66" fmla="*/ 1538 w 1539"/>
              <a:gd name="T67" fmla="*/ 761 h 1585"/>
              <a:gd name="T68" fmla="*/ 1512 w 1539"/>
              <a:gd name="T69" fmla="*/ 807 h 1585"/>
              <a:gd name="T70" fmla="*/ 1084 w 1539"/>
              <a:gd name="T71" fmla="*/ 1049 h 1585"/>
              <a:gd name="T72" fmla="*/ 1040 w 1539"/>
              <a:gd name="T73" fmla="*/ 1539 h 1585"/>
              <a:gd name="T74" fmla="*/ 1009 w 1539"/>
              <a:gd name="T75" fmla="*/ 1581 h 1585"/>
              <a:gd name="T76" fmla="*/ 991 w 1539"/>
              <a:gd name="T77" fmla="*/ 1585 h 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39" h="1585">
                <a:moveTo>
                  <a:pt x="595" y="1189"/>
                </a:moveTo>
                <a:cubicBezTo>
                  <a:pt x="607" y="1189"/>
                  <a:pt x="619" y="1193"/>
                  <a:pt x="628" y="1202"/>
                </a:cubicBezTo>
                <a:lnTo>
                  <a:pt x="991" y="1535"/>
                </a:lnTo>
                <a:lnTo>
                  <a:pt x="1034" y="1045"/>
                </a:lnTo>
                <a:cubicBezTo>
                  <a:pt x="1035" y="1028"/>
                  <a:pt x="1045" y="1014"/>
                  <a:pt x="1059" y="1006"/>
                </a:cubicBezTo>
                <a:lnTo>
                  <a:pt x="1488" y="763"/>
                </a:lnTo>
                <a:lnTo>
                  <a:pt x="1035" y="571"/>
                </a:lnTo>
                <a:cubicBezTo>
                  <a:pt x="1020" y="565"/>
                  <a:pt x="1009" y="551"/>
                  <a:pt x="1006" y="535"/>
                </a:cubicBezTo>
                <a:lnTo>
                  <a:pt x="908" y="53"/>
                </a:lnTo>
                <a:lnTo>
                  <a:pt x="585" y="424"/>
                </a:lnTo>
                <a:cubicBezTo>
                  <a:pt x="574" y="437"/>
                  <a:pt x="558" y="443"/>
                  <a:pt x="542" y="441"/>
                </a:cubicBezTo>
                <a:lnTo>
                  <a:pt x="53" y="385"/>
                </a:lnTo>
                <a:lnTo>
                  <a:pt x="306" y="807"/>
                </a:lnTo>
                <a:cubicBezTo>
                  <a:pt x="314" y="821"/>
                  <a:pt x="315" y="838"/>
                  <a:pt x="309" y="853"/>
                </a:cubicBezTo>
                <a:lnTo>
                  <a:pt x="104" y="1301"/>
                </a:lnTo>
                <a:lnTo>
                  <a:pt x="584" y="1190"/>
                </a:lnTo>
                <a:cubicBezTo>
                  <a:pt x="587" y="1189"/>
                  <a:pt x="591" y="1189"/>
                  <a:pt x="595" y="1189"/>
                </a:cubicBezTo>
                <a:close/>
                <a:moveTo>
                  <a:pt x="991" y="1585"/>
                </a:moveTo>
                <a:cubicBezTo>
                  <a:pt x="979" y="1585"/>
                  <a:pt x="967" y="1580"/>
                  <a:pt x="957" y="1572"/>
                </a:cubicBezTo>
                <a:lnTo>
                  <a:pt x="594" y="1239"/>
                </a:lnTo>
                <a:lnTo>
                  <a:pt x="115" y="1349"/>
                </a:lnTo>
                <a:cubicBezTo>
                  <a:pt x="96" y="1353"/>
                  <a:pt x="77" y="1347"/>
                  <a:pt x="65" y="1332"/>
                </a:cubicBezTo>
                <a:cubicBezTo>
                  <a:pt x="53" y="1317"/>
                  <a:pt x="51" y="1297"/>
                  <a:pt x="59" y="1280"/>
                </a:cubicBezTo>
                <a:lnTo>
                  <a:pt x="263" y="832"/>
                </a:lnTo>
                <a:lnTo>
                  <a:pt x="10" y="410"/>
                </a:lnTo>
                <a:cubicBezTo>
                  <a:pt x="0" y="394"/>
                  <a:pt x="1" y="374"/>
                  <a:pt x="11" y="358"/>
                </a:cubicBezTo>
                <a:cubicBezTo>
                  <a:pt x="21" y="342"/>
                  <a:pt x="39" y="333"/>
                  <a:pt x="58" y="335"/>
                </a:cubicBezTo>
                <a:lnTo>
                  <a:pt x="547" y="391"/>
                </a:lnTo>
                <a:lnTo>
                  <a:pt x="871" y="20"/>
                </a:lnTo>
                <a:cubicBezTo>
                  <a:pt x="883" y="6"/>
                  <a:pt x="902" y="0"/>
                  <a:pt x="921" y="5"/>
                </a:cubicBezTo>
                <a:cubicBezTo>
                  <a:pt x="939" y="10"/>
                  <a:pt x="953" y="24"/>
                  <a:pt x="957" y="43"/>
                </a:cubicBezTo>
                <a:lnTo>
                  <a:pt x="1055" y="525"/>
                </a:lnTo>
                <a:lnTo>
                  <a:pt x="1507" y="718"/>
                </a:lnTo>
                <a:cubicBezTo>
                  <a:pt x="1525" y="726"/>
                  <a:pt x="1536" y="742"/>
                  <a:pt x="1538" y="761"/>
                </a:cubicBezTo>
                <a:cubicBezTo>
                  <a:pt x="1539" y="780"/>
                  <a:pt x="1529" y="798"/>
                  <a:pt x="1512" y="807"/>
                </a:cubicBezTo>
                <a:lnTo>
                  <a:pt x="1084" y="1049"/>
                </a:lnTo>
                <a:lnTo>
                  <a:pt x="1040" y="1539"/>
                </a:lnTo>
                <a:cubicBezTo>
                  <a:pt x="1039" y="1558"/>
                  <a:pt x="1027" y="1574"/>
                  <a:pt x="1009" y="1581"/>
                </a:cubicBezTo>
                <a:cubicBezTo>
                  <a:pt x="1003" y="1584"/>
                  <a:pt x="997" y="1585"/>
                  <a:pt x="991" y="1585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7" name="Freeform 771"/>
          <p:cNvSpPr>
            <a:spLocks noEditPoints="1"/>
          </p:cNvSpPr>
          <p:nvPr/>
        </p:nvSpPr>
        <p:spPr bwMode="auto">
          <a:xfrm>
            <a:off x="3392488" y="2444750"/>
            <a:ext cx="233363" cy="227013"/>
          </a:xfrm>
          <a:custGeom>
            <a:avLst/>
            <a:gdLst>
              <a:gd name="T0" fmla="*/ 338 w 683"/>
              <a:gd name="T1" fmla="*/ 41 h 664"/>
              <a:gd name="T2" fmla="*/ 338 w 683"/>
              <a:gd name="T3" fmla="*/ 42 h 664"/>
              <a:gd name="T4" fmla="*/ 338 w 683"/>
              <a:gd name="T5" fmla="*/ 41 h 664"/>
              <a:gd name="T6" fmla="*/ 446 w 683"/>
              <a:gd name="T7" fmla="*/ 185 h 664"/>
              <a:gd name="T8" fmla="*/ 446 w 683"/>
              <a:gd name="T9" fmla="*/ 185 h 664"/>
              <a:gd name="T10" fmla="*/ 227 w 683"/>
              <a:gd name="T11" fmla="*/ 202 h 664"/>
              <a:gd name="T12" fmla="*/ 227 w 683"/>
              <a:gd name="T13" fmla="*/ 202 h 664"/>
              <a:gd name="T14" fmla="*/ 47 w 683"/>
              <a:gd name="T15" fmla="*/ 270 h 664"/>
              <a:gd name="T16" fmla="*/ 47 w 683"/>
              <a:gd name="T17" fmla="*/ 270 h 664"/>
              <a:gd name="T18" fmla="*/ 47 w 683"/>
              <a:gd name="T19" fmla="*/ 270 h 664"/>
              <a:gd name="T20" fmla="*/ 542 w 683"/>
              <a:gd name="T21" fmla="*/ 395 h 664"/>
              <a:gd name="T22" fmla="*/ 542 w 683"/>
              <a:gd name="T23" fmla="*/ 395 h 664"/>
              <a:gd name="T24" fmla="*/ 542 w 683"/>
              <a:gd name="T25" fmla="*/ 395 h 664"/>
              <a:gd name="T26" fmla="*/ 171 w 683"/>
              <a:gd name="T27" fmla="*/ 437 h 664"/>
              <a:gd name="T28" fmla="*/ 171 w 683"/>
              <a:gd name="T29" fmla="*/ 437 h 664"/>
              <a:gd name="T30" fmla="*/ 358 w 683"/>
              <a:gd name="T31" fmla="*/ 552 h 664"/>
              <a:gd name="T32" fmla="*/ 358 w 683"/>
              <a:gd name="T33" fmla="*/ 552 h 664"/>
              <a:gd name="T34" fmla="*/ 70 w 683"/>
              <a:gd name="T35" fmla="*/ 289 h 664"/>
              <a:gd name="T36" fmla="*/ 203 w 683"/>
              <a:gd name="T37" fmla="*/ 399 h 664"/>
              <a:gd name="T38" fmla="*/ 215 w 683"/>
              <a:gd name="T39" fmla="*/ 429 h 664"/>
              <a:gd name="T40" fmla="*/ 200 w 683"/>
              <a:gd name="T41" fmla="*/ 601 h 664"/>
              <a:gd name="T42" fmla="*/ 345 w 683"/>
              <a:gd name="T43" fmla="*/ 509 h 664"/>
              <a:gd name="T44" fmla="*/ 378 w 683"/>
              <a:gd name="T45" fmla="*/ 506 h 664"/>
              <a:gd name="T46" fmla="*/ 536 w 683"/>
              <a:gd name="T47" fmla="*/ 574 h 664"/>
              <a:gd name="T48" fmla="*/ 494 w 683"/>
              <a:gd name="T49" fmla="*/ 407 h 664"/>
              <a:gd name="T50" fmla="*/ 501 w 683"/>
              <a:gd name="T51" fmla="*/ 375 h 664"/>
              <a:gd name="T52" fmla="*/ 615 w 683"/>
              <a:gd name="T53" fmla="*/ 246 h 664"/>
              <a:gd name="T54" fmla="*/ 443 w 683"/>
              <a:gd name="T55" fmla="*/ 234 h 664"/>
              <a:gd name="T56" fmla="*/ 415 w 683"/>
              <a:gd name="T57" fmla="*/ 217 h 664"/>
              <a:gd name="T58" fmla="*/ 327 w 683"/>
              <a:gd name="T59" fmla="*/ 70 h 664"/>
              <a:gd name="T60" fmla="*/ 263 w 683"/>
              <a:gd name="T61" fmla="*/ 229 h 664"/>
              <a:gd name="T62" fmla="*/ 238 w 683"/>
              <a:gd name="T63" fmla="*/ 251 h 664"/>
              <a:gd name="T64" fmla="*/ 70 w 683"/>
              <a:gd name="T65" fmla="*/ 289 h 664"/>
              <a:gd name="T66" fmla="*/ 182 w 683"/>
              <a:gd name="T67" fmla="*/ 664 h 664"/>
              <a:gd name="T68" fmla="*/ 164 w 683"/>
              <a:gd name="T69" fmla="*/ 659 h 664"/>
              <a:gd name="T70" fmla="*/ 147 w 683"/>
              <a:gd name="T71" fmla="*/ 626 h 664"/>
              <a:gd name="T72" fmla="*/ 147 w 683"/>
              <a:gd name="T73" fmla="*/ 626 h 664"/>
              <a:gd name="T74" fmla="*/ 165 w 683"/>
              <a:gd name="T75" fmla="*/ 432 h 664"/>
              <a:gd name="T76" fmla="*/ 15 w 683"/>
              <a:gd name="T77" fmla="*/ 308 h 664"/>
              <a:gd name="T78" fmla="*/ 3 w 683"/>
              <a:gd name="T79" fmla="*/ 273 h 664"/>
              <a:gd name="T80" fmla="*/ 30 w 683"/>
              <a:gd name="T81" fmla="*/ 247 h 664"/>
              <a:gd name="T82" fmla="*/ 220 w 683"/>
              <a:gd name="T83" fmla="*/ 204 h 664"/>
              <a:gd name="T84" fmla="*/ 292 w 683"/>
              <a:gd name="T85" fmla="*/ 23 h 664"/>
              <a:gd name="T86" fmla="*/ 321 w 683"/>
              <a:gd name="T87" fmla="*/ 1 h 664"/>
              <a:gd name="T88" fmla="*/ 354 w 683"/>
              <a:gd name="T89" fmla="*/ 18 h 664"/>
              <a:gd name="T90" fmla="*/ 454 w 683"/>
              <a:gd name="T91" fmla="*/ 185 h 664"/>
              <a:gd name="T92" fmla="*/ 648 w 683"/>
              <a:gd name="T93" fmla="*/ 198 h 664"/>
              <a:gd name="T94" fmla="*/ 678 w 683"/>
              <a:gd name="T95" fmla="*/ 219 h 664"/>
              <a:gd name="T96" fmla="*/ 672 w 683"/>
              <a:gd name="T97" fmla="*/ 256 h 664"/>
              <a:gd name="T98" fmla="*/ 544 w 683"/>
              <a:gd name="T99" fmla="*/ 402 h 664"/>
              <a:gd name="T100" fmla="*/ 592 w 683"/>
              <a:gd name="T101" fmla="*/ 591 h 664"/>
              <a:gd name="T102" fmla="*/ 581 w 683"/>
              <a:gd name="T103" fmla="*/ 626 h 664"/>
              <a:gd name="T104" fmla="*/ 544 w 683"/>
              <a:gd name="T105" fmla="*/ 632 h 664"/>
              <a:gd name="T106" fmla="*/ 365 w 683"/>
              <a:gd name="T107" fmla="*/ 555 h 664"/>
              <a:gd name="T108" fmla="*/ 201 w 683"/>
              <a:gd name="T109" fmla="*/ 659 h 664"/>
              <a:gd name="T110" fmla="*/ 182 w 683"/>
              <a:gd name="T111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3" h="664">
                <a:moveTo>
                  <a:pt x="338" y="41"/>
                </a:moveTo>
                <a:lnTo>
                  <a:pt x="338" y="42"/>
                </a:lnTo>
                <a:cubicBezTo>
                  <a:pt x="338" y="41"/>
                  <a:pt x="338" y="41"/>
                  <a:pt x="338" y="41"/>
                </a:cubicBezTo>
                <a:close/>
                <a:moveTo>
                  <a:pt x="446" y="185"/>
                </a:moveTo>
                <a:lnTo>
                  <a:pt x="446" y="185"/>
                </a:lnTo>
                <a:close/>
                <a:moveTo>
                  <a:pt x="227" y="202"/>
                </a:moveTo>
                <a:cubicBezTo>
                  <a:pt x="227" y="202"/>
                  <a:pt x="227" y="202"/>
                  <a:pt x="227" y="202"/>
                </a:cubicBezTo>
                <a:close/>
                <a:moveTo>
                  <a:pt x="47" y="270"/>
                </a:moveTo>
                <a:lnTo>
                  <a:pt x="47" y="270"/>
                </a:lnTo>
                <a:cubicBezTo>
                  <a:pt x="47" y="270"/>
                  <a:pt x="47" y="270"/>
                  <a:pt x="47" y="270"/>
                </a:cubicBezTo>
                <a:close/>
                <a:moveTo>
                  <a:pt x="542" y="395"/>
                </a:moveTo>
                <a:lnTo>
                  <a:pt x="542" y="395"/>
                </a:lnTo>
                <a:cubicBezTo>
                  <a:pt x="542" y="395"/>
                  <a:pt x="542" y="395"/>
                  <a:pt x="542" y="395"/>
                </a:cubicBezTo>
                <a:close/>
                <a:moveTo>
                  <a:pt x="171" y="437"/>
                </a:moveTo>
                <a:cubicBezTo>
                  <a:pt x="171" y="437"/>
                  <a:pt x="171" y="437"/>
                  <a:pt x="171" y="437"/>
                </a:cubicBezTo>
                <a:close/>
                <a:moveTo>
                  <a:pt x="358" y="552"/>
                </a:moveTo>
                <a:cubicBezTo>
                  <a:pt x="358" y="552"/>
                  <a:pt x="358" y="552"/>
                  <a:pt x="358" y="552"/>
                </a:cubicBezTo>
                <a:close/>
                <a:moveTo>
                  <a:pt x="70" y="289"/>
                </a:moveTo>
                <a:lnTo>
                  <a:pt x="203" y="399"/>
                </a:lnTo>
                <a:cubicBezTo>
                  <a:pt x="212" y="406"/>
                  <a:pt x="216" y="418"/>
                  <a:pt x="215" y="429"/>
                </a:cubicBezTo>
                <a:lnTo>
                  <a:pt x="200" y="601"/>
                </a:lnTo>
                <a:lnTo>
                  <a:pt x="345" y="509"/>
                </a:lnTo>
                <a:cubicBezTo>
                  <a:pt x="355" y="502"/>
                  <a:pt x="367" y="501"/>
                  <a:pt x="378" y="506"/>
                </a:cubicBezTo>
                <a:lnTo>
                  <a:pt x="536" y="574"/>
                </a:lnTo>
                <a:lnTo>
                  <a:pt x="494" y="407"/>
                </a:lnTo>
                <a:cubicBezTo>
                  <a:pt x="491" y="396"/>
                  <a:pt x="494" y="384"/>
                  <a:pt x="501" y="375"/>
                </a:cubicBezTo>
                <a:lnTo>
                  <a:pt x="615" y="246"/>
                </a:lnTo>
                <a:lnTo>
                  <a:pt x="443" y="234"/>
                </a:lnTo>
                <a:cubicBezTo>
                  <a:pt x="431" y="234"/>
                  <a:pt x="421" y="227"/>
                  <a:pt x="415" y="217"/>
                </a:cubicBezTo>
                <a:lnTo>
                  <a:pt x="327" y="70"/>
                </a:lnTo>
                <a:lnTo>
                  <a:pt x="263" y="229"/>
                </a:lnTo>
                <a:cubicBezTo>
                  <a:pt x="259" y="240"/>
                  <a:pt x="249" y="248"/>
                  <a:pt x="238" y="251"/>
                </a:cubicBezTo>
                <a:lnTo>
                  <a:pt x="70" y="289"/>
                </a:lnTo>
                <a:close/>
                <a:moveTo>
                  <a:pt x="182" y="664"/>
                </a:moveTo>
                <a:cubicBezTo>
                  <a:pt x="176" y="664"/>
                  <a:pt x="169" y="663"/>
                  <a:pt x="164" y="659"/>
                </a:cubicBezTo>
                <a:cubicBezTo>
                  <a:pt x="152" y="652"/>
                  <a:pt x="146" y="640"/>
                  <a:pt x="147" y="626"/>
                </a:cubicBezTo>
                <a:lnTo>
                  <a:pt x="147" y="626"/>
                </a:lnTo>
                <a:lnTo>
                  <a:pt x="165" y="432"/>
                </a:lnTo>
                <a:lnTo>
                  <a:pt x="15" y="308"/>
                </a:lnTo>
                <a:cubicBezTo>
                  <a:pt x="5" y="299"/>
                  <a:pt x="0" y="286"/>
                  <a:pt x="3" y="273"/>
                </a:cubicBezTo>
                <a:cubicBezTo>
                  <a:pt x="7" y="260"/>
                  <a:pt x="17" y="250"/>
                  <a:pt x="30" y="247"/>
                </a:cubicBezTo>
                <a:lnTo>
                  <a:pt x="220" y="204"/>
                </a:lnTo>
                <a:lnTo>
                  <a:pt x="292" y="23"/>
                </a:lnTo>
                <a:cubicBezTo>
                  <a:pt x="296" y="10"/>
                  <a:pt x="308" y="2"/>
                  <a:pt x="321" y="1"/>
                </a:cubicBezTo>
                <a:cubicBezTo>
                  <a:pt x="335" y="0"/>
                  <a:pt x="347" y="6"/>
                  <a:pt x="354" y="18"/>
                </a:cubicBezTo>
                <a:lnTo>
                  <a:pt x="454" y="185"/>
                </a:lnTo>
                <a:lnTo>
                  <a:pt x="648" y="198"/>
                </a:lnTo>
                <a:cubicBezTo>
                  <a:pt x="661" y="199"/>
                  <a:pt x="673" y="207"/>
                  <a:pt x="678" y="219"/>
                </a:cubicBezTo>
                <a:cubicBezTo>
                  <a:pt x="683" y="232"/>
                  <a:pt x="681" y="246"/>
                  <a:pt x="672" y="256"/>
                </a:cubicBezTo>
                <a:lnTo>
                  <a:pt x="544" y="402"/>
                </a:lnTo>
                <a:lnTo>
                  <a:pt x="592" y="591"/>
                </a:lnTo>
                <a:cubicBezTo>
                  <a:pt x="595" y="604"/>
                  <a:pt x="591" y="617"/>
                  <a:pt x="581" y="626"/>
                </a:cubicBezTo>
                <a:cubicBezTo>
                  <a:pt x="571" y="635"/>
                  <a:pt x="557" y="637"/>
                  <a:pt x="544" y="632"/>
                </a:cubicBezTo>
                <a:lnTo>
                  <a:pt x="365" y="555"/>
                </a:lnTo>
                <a:lnTo>
                  <a:pt x="201" y="659"/>
                </a:lnTo>
                <a:cubicBezTo>
                  <a:pt x="195" y="663"/>
                  <a:pt x="189" y="664"/>
                  <a:pt x="182" y="664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8" name="Oval 772"/>
          <p:cNvSpPr>
            <a:spLocks noChangeArrowheads="1"/>
          </p:cNvSpPr>
          <p:nvPr/>
        </p:nvSpPr>
        <p:spPr bwMode="auto">
          <a:xfrm>
            <a:off x="4116388" y="2084388"/>
            <a:ext cx="87313" cy="87313"/>
          </a:xfrm>
          <a:prstGeom prst="ellipse">
            <a:avLst/>
          </a:pr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9" name="Freeform 773"/>
          <p:cNvSpPr>
            <a:spLocks/>
          </p:cNvSpPr>
          <p:nvPr/>
        </p:nvSpPr>
        <p:spPr bwMode="auto">
          <a:xfrm>
            <a:off x="3062288" y="3294063"/>
            <a:ext cx="58738" cy="58738"/>
          </a:xfrm>
          <a:custGeom>
            <a:avLst/>
            <a:gdLst>
              <a:gd name="T0" fmla="*/ 14 w 172"/>
              <a:gd name="T1" fmla="*/ 61 h 173"/>
              <a:gd name="T2" fmla="*/ 111 w 172"/>
              <a:gd name="T3" fmla="*/ 14 h 173"/>
              <a:gd name="T4" fmla="*/ 158 w 172"/>
              <a:gd name="T5" fmla="*/ 112 h 173"/>
              <a:gd name="T6" fmla="*/ 61 w 172"/>
              <a:gd name="T7" fmla="*/ 159 h 173"/>
              <a:gd name="T8" fmla="*/ 14 w 172"/>
              <a:gd name="T9" fmla="*/ 6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73">
                <a:moveTo>
                  <a:pt x="14" y="61"/>
                </a:moveTo>
                <a:cubicBezTo>
                  <a:pt x="28" y="21"/>
                  <a:pt x="71" y="0"/>
                  <a:pt x="111" y="14"/>
                </a:cubicBezTo>
                <a:cubicBezTo>
                  <a:pt x="151" y="28"/>
                  <a:pt x="172" y="72"/>
                  <a:pt x="158" y="112"/>
                </a:cubicBezTo>
                <a:cubicBezTo>
                  <a:pt x="144" y="152"/>
                  <a:pt x="101" y="173"/>
                  <a:pt x="61" y="159"/>
                </a:cubicBezTo>
                <a:cubicBezTo>
                  <a:pt x="21" y="145"/>
                  <a:pt x="0" y="101"/>
                  <a:pt x="14" y="61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0" name="Oval 774"/>
          <p:cNvSpPr>
            <a:spLocks noChangeArrowheads="1"/>
          </p:cNvSpPr>
          <p:nvPr/>
        </p:nvSpPr>
        <p:spPr bwMode="auto">
          <a:xfrm>
            <a:off x="8210550" y="2678113"/>
            <a:ext cx="87313" cy="87313"/>
          </a:xfrm>
          <a:prstGeom prst="ellipse">
            <a:avLst/>
          </a:pr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1" name="Freeform 775"/>
          <p:cNvSpPr>
            <a:spLocks/>
          </p:cNvSpPr>
          <p:nvPr/>
        </p:nvSpPr>
        <p:spPr bwMode="auto">
          <a:xfrm>
            <a:off x="5807075" y="196850"/>
            <a:ext cx="231775" cy="220663"/>
          </a:xfrm>
          <a:custGeom>
            <a:avLst/>
            <a:gdLst>
              <a:gd name="T0" fmla="*/ 325 w 675"/>
              <a:gd name="T1" fmla="*/ 637 h 645"/>
              <a:gd name="T2" fmla="*/ 232 w 675"/>
              <a:gd name="T3" fmla="*/ 443 h 645"/>
              <a:gd name="T4" fmla="*/ 224 w 675"/>
              <a:gd name="T5" fmla="*/ 437 h 645"/>
              <a:gd name="T6" fmla="*/ 12 w 675"/>
              <a:gd name="T7" fmla="*/ 403 h 645"/>
              <a:gd name="T8" fmla="*/ 6 w 675"/>
              <a:gd name="T9" fmla="*/ 385 h 645"/>
              <a:gd name="T10" fmla="*/ 162 w 675"/>
              <a:gd name="T11" fmla="*/ 237 h 645"/>
              <a:gd name="T12" fmla="*/ 165 w 675"/>
              <a:gd name="T13" fmla="*/ 227 h 645"/>
              <a:gd name="T14" fmla="*/ 132 w 675"/>
              <a:gd name="T15" fmla="*/ 15 h 645"/>
              <a:gd name="T16" fmla="*/ 148 w 675"/>
              <a:gd name="T17" fmla="*/ 4 h 645"/>
              <a:gd name="T18" fmla="*/ 336 w 675"/>
              <a:gd name="T19" fmla="*/ 107 h 645"/>
              <a:gd name="T20" fmla="*/ 346 w 675"/>
              <a:gd name="T21" fmla="*/ 107 h 645"/>
              <a:gd name="T22" fmla="*/ 538 w 675"/>
              <a:gd name="T23" fmla="*/ 9 h 645"/>
              <a:gd name="T24" fmla="*/ 553 w 675"/>
              <a:gd name="T25" fmla="*/ 21 h 645"/>
              <a:gd name="T26" fmla="*/ 514 w 675"/>
              <a:gd name="T27" fmla="*/ 232 h 645"/>
              <a:gd name="T28" fmla="*/ 517 w 675"/>
              <a:gd name="T29" fmla="*/ 241 h 645"/>
              <a:gd name="T30" fmla="*/ 669 w 675"/>
              <a:gd name="T31" fmla="*/ 393 h 645"/>
              <a:gd name="T32" fmla="*/ 663 w 675"/>
              <a:gd name="T33" fmla="*/ 412 h 645"/>
              <a:gd name="T34" fmla="*/ 450 w 675"/>
              <a:gd name="T35" fmla="*/ 440 h 645"/>
              <a:gd name="T36" fmla="*/ 441 w 675"/>
              <a:gd name="T37" fmla="*/ 445 h 645"/>
              <a:gd name="T38" fmla="*/ 344 w 675"/>
              <a:gd name="T39" fmla="*/ 637 h 645"/>
              <a:gd name="T40" fmla="*/ 325 w 675"/>
              <a:gd name="T41" fmla="*/ 63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75" h="645">
                <a:moveTo>
                  <a:pt x="325" y="637"/>
                </a:moveTo>
                <a:lnTo>
                  <a:pt x="232" y="443"/>
                </a:lnTo>
                <a:cubicBezTo>
                  <a:pt x="231" y="440"/>
                  <a:pt x="228" y="437"/>
                  <a:pt x="224" y="437"/>
                </a:cubicBezTo>
                <a:lnTo>
                  <a:pt x="12" y="403"/>
                </a:lnTo>
                <a:cubicBezTo>
                  <a:pt x="3" y="402"/>
                  <a:pt x="0" y="391"/>
                  <a:pt x="6" y="385"/>
                </a:cubicBezTo>
                <a:lnTo>
                  <a:pt x="162" y="237"/>
                </a:lnTo>
                <a:cubicBezTo>
                  <a:pt x="165" y="234"/>
                  <a:pt x="166" y="231"/>
                  <a:pt x="165" y="227"/>
                </a:cubicBezTo>
                <a:lnTo>
                  <a:pt x="132" y="15"/>
                </a:lnTo>
                <a:cubicBezTo>
                  <a:pt x="130" y="6"/>
                  <a:pt x="140" y="0"/>
                  <a:pt x="148" y="4"/>
                </a:cubicBezTo>
                <a:lnTo>
                  <a:pt x="336" y="107"/>
                </a:lnTo>
                <a:cubicBezTo>
                  <a:pt x="339" y="108"/>
                  <a:pt x="343" y="108"/>
                  <a:pt x="346" y="107"/>
                </a:cubicBezTo>
                <a:lnTo>
                  <a:pt x="538" y="9"/>
                </a:lnTo>
                <a:cubicBezTo>
                  <a:pt x="546" y="5"/>
                  <a:pt x="555" y="12"/>
                  <a:pt x="553" y="21"/>
                </a:cubicBezTo>
                <a:lnTo>
                  <a:pt x="514" y="232"/>
                </a:lnTo>
                <a:cubicBezTo>
                  <a:pt x="513" y="235"/>
                  <a:pt x="514" y="239"/>
                  <a:pt x="517" y="241"/>
                </a:cubicBezTo>
                <a:lnTo>
                  <a:pt x="669" y="393"/>
                </a:lnTo>
                <a:cubicBezTo>
                  <a:pt x="675" y="400"/>
                  <a:pt x="671" y="411"/>
                  <a:pt x="663" y="412"/>
                </a:cubicBezTo>
                <a:lnTo>
                  <a:pt x="450" y="440"/>
                </a:lnTo>
                <a:cubicBezTo>
                  <a:pt x="446" y="440"/>
                  <a:pt x="443" y="442"/>
                  <a:pt x="441" y="445"/>
                </a:cubicBezTo>
                <a:lnTo>
                  <a:pt x="344" y="637"/>
                </a:lnTo>
                <a:cubicBezTo>
                  <a:pt x="340" y="645"/>
                  <a:pt x="328" y="645"/>
                  <a:pt x="325" y="637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2" name="Freeform 776"/>
          <p:cNvSpPr>
            <a:spLocks/>
          </p:cNvSpPr>
          <p:nvPr/>
        </p:nvSpPr>
        <p:spPr bwMode="auto">
          <a:xfrm>
            <a:off x="6950075" y="1270000"/>
            <a:ext cx="282575" cy="293688"/>
          </a:xfrm>
          <a:custGeom>
            <a:avLst/>
            <a:gdLst>
              <a:gd name="T0" fmla="*/ 787 w 824"/>
              <a:gd name="T1" fmla="*/ 712 h 858"/>
              <a:gd name="T2" fmla="*/ 520 w 824"/>
              <a:gd name="T3" fmla="*/ 657 h 858"/>
              <a:gd name="T4" fmla="*/ 507 w 824"/>
              <a:gd name="T5" fmla="*/ 661 h 858"/>
              <a:gd name="T6" fmla="*/ 311 w 824"/>
              <a:gd name="T7" fmla="*/ 850 h 858"/>
              <a:gd name="T8" fmla="*/ 288 w 824"/>
              <a:gd name="T9" fmla="*/ 841 h 858"/>
              <a:gd name="T10" fmla="*/ 257 w 824"/>
              <a:gd name="T11" fmla="*/ 570 h 858"/>
              <a:gd name="T12" fmla="*/ 250 w 824"/>
              <a:gd name="T13" fmla="*/ 560 h 858"/>
              <a:gd name="T14" fmla="*/ 10 w 824"/>
              <a:gd name="T15" fmla="*/ 431 h 858"/>
              <a:gd name="T16" fmla="*/ 10 w 824"/>
              <a:gd name="T17" fmla="*/ 406 h 858"/>
              <a:gd name="T18" fmla="*/ 259 w 824"/>
              <a:gd name="T19" fmla="*/ 294 h 858"/>
              <a:gd name="T20" fmla="*/ 267 w 824"/>
              <a:gd name="T21" fmla="*/ 284 h 858"/>
              <a:gd name="T22" fmla="*/ 315 w 824"/>
              <a:gd name="T23" fmla="*/ 15 h 858"/>
              <a:gd name="T24" fmla="*/ 338 w 824"/>
              <a:gd name="T25" fmla="*/ 8 h 858"/>
              <a:gd name="T26" fmla="*/ 522 w 824"/>
              <a:gd name="T27" fmla="*/ 210 h 858"/>
              <a:gd name="T28" fmla="*/ 534 w 824"/>
              <a:gd name="T29" fmla="*/ 214 h 858"/>
              <a:gd name="T30" fmla="*/ 805 w 824"/>
              <a:gd name="T31" fmla="*/ 177 h 858"/>
              <a:gd name="T32" fmla="*/ 818 w 824"/>
              <a:gd name="T33" fmla="*/ 197 h 858"/>
              <a:gd name="T34" fmla="*/ 683 w 824"/>
              <a:gd name="T35" fmla="*/ 435 h 858"/>
              <a:gd name="T36" fmla="*/ 683 w 824"/>
              <a:gd name="T37" fmla="*/ 447 h 858"/>
              <a:gd name="T38" fmla="*/ 802 w 824"/>
              <a:gd name="T39" fmla="*/ 693 h 858"/>
              <a:gd name="T40" fmla="*/ 787 w 824"/>
              <a:gd name="T41" fmla="*/ 712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4" h="858">
                <a:moveTo>
                  <a:pt x="787" y="712"/>
                </a:moveTo>
                <a:lnTo>
                  <a:pt x="520" y="657"/>
                </a:lnTo>
                <a:cubicBezTo>
                  <a:pt x="515" y="656"/>
                  <a:pt x="511" y="658"/>
                  <a:pt x="507" y="661"/>
                </a:cubicBezTo>
                <a:lnTo>
                  <a:pt x="311" y="850"/>
                </a:lnTo>
                <a:cubicBezTo>
                  <a:pt x="302" y="858"/>
                  <a:pt x="289" y="853"/>
                  <a:pt x="288" y="841"/>
                </a:cubicBezTo>
                <a:lnTo>
                  <a:pt x="257" y="570"/>
                </a:lnTo>
                <a:cubicBezTo>
                  <a:pt x="257" y="566"/>
                  <a:pt x="254" y="562"/>
                  <a:pt x="250" y="560"/>
                </a:cubicBezTo>
                <a:lnTo>
                  <a:pt x="10" y="431"/>
                </a:lnTo>
                <a:cubicBezTo>
                  <a:pt x="0" y="426"/>
                  <a:pt x="0" y="411"/>
                  <a:pt x="10" y="406"/>
                </a:cubicBezTo>
                <a:lnTo>
                  <a:pt x="259" y="294"/>
                </a:lnTo>
                <a:cubicBezTo>
                  <a:pt x="263" y="292"/>
                  <a:pt x="266" y="288"/>
                  <a:pt x="267" y="284"/>
                </a:cubicBezTo>
                <a:lnTo>
                  <a:pt x="315" y="15"/>
                </a:lnTo>
                <a:cubicBezTo>
                  <a:pt x="317" y="4"/>
                  <a:pt x="331" y="0"/>
                  <a:pt x="338" y="8"/>
                </a:cubicBezTo>
                <a:lnTo>
                  <a:pt x="522" y="210"/>
                </a:lnTo>
                <a:cubicBezTo>
                  <a:pt x="525" y="213"/>
                  <a:pt x="530" y="215"/>
                  <a:pt x="534" y="214"/>
                </a:cubicBezTo>
                <a:lnTo>
                  <a:pt x="805" y="177"/>
                </a:lnTo>
                <a:cubicBezTo>
                  <a:pt x="816" y="176"/>
                  <a:pt x="824" y="188"/>
                  <a:pt x="818" y="197"/>
                </a:cubicBezTo>
                <a:lnTo>
                  <a:pt x="683" y="435"/>
                </a:lnTo>
                <a:cubicBezTo>
                  <a:pt x="681" y="439"/>
                  <a:pt x="681" y="443"/>
                  <a:pt x="683" y="447"/>
                </a:cubicBezTo>
                <a:lnTo>
                  <a:pt x="802" y="693"/>
                </a:lnTo>
                <a:cubicBezTo>
                  <a:pt x="807" y="703"/>
                  <a:pt x="798" y="715"/>
                  <a:pt x="787" y="712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3" name="Freeform 777"/>
          <p:cNvSpPr>
            <a:spLocks/>
          </p:cNvSpPr>
          <p:nvPr/>
        </p:nvSpPr>
        <p:spPr bwMode="auto">
          <a:xfrm>
            <a:off x="3914775" y="174625"/>
            <a:ext cx="395288" cy="385763"/>
          </a:xfrm>
          <a:custGeom>
            <a:avLst/>
            <a:gdLst>
              <a:gd name="T0" fmla="*/ 10 w 1155"/>
              <a:gd name="T1" fmla="*/ 734 h 1127"/>
              <a:gd name="T2" fmla="*/ 252 w 1155"/>
              <a:gd name="T3" fmla="*/ 457 h 1127"/>
              <a:gd name="T4" fmla="*/ 256 w 1155"/>
              <a:gd name="T5" fmla="*/ 440 h 1127"/>
              <a:gd name="T6" fmla="*/ 165 w 1155"/>
              <a:gd name="T7" fmla="*/ 83 h 1127"/>
              <a:gd name="T8" fmla="*/ 190 w 1155"/>
              <a:gd name="T9" fmla="*/ 61 h 1127"/>
              <a:gd name="T10" fmla="*/ 529 w 1155"/>
              <a:gd name="T11" fmla="*/ 206 h 1127"/>
              <a:gd name="T12" fmla="*/ 546 w 1155"/>
              <a:gd name="T13" fmla="*/ 205 h 1127"/>
              <a:gd name="T14" fmla="*/ 858 w 1155"/>
              <a:gd name="T15" fmla="*/ 8 h 1127"/>
              <a:gd name="T16" fmla="*/ 886 w 1155"/>
              <a:gd name="T17" fmla="*/ 25 h 1127"/>
              <a:gd name="T18" fmla="*/ 853 w 1155"/>
              <a:gd name="T19" fmla="*/ 392 h 1127"/>
              <a:gd name="T20" fmla="*/ 859 w 1155"/>
              <a:gd name="T21" fmla="*/ 408 h 1127"/>
              <a:gd name="T22" fmla="*/ 1143 w 1155"/>
              <a:gd name="T23" fmla="*/ 643 h 1127"/>
              <a:gd name="T24" fmla="*/ 1135 w 1155"/>
              <a:gd name="T25" fmla="*/ 675 h 1127"/>
              <a:gd name="T26" fmla="*/ 776 w 1155"/>
              <a:gd name="T27" fmla="*/ 757 h 1127"/>
              <a:gd name="T28" fmla="*/ 763 w 1155"/>
              <a:gd name="T29" fmla="*/ 768 h 1127"/>
              <a:gd name="T30" fmla="*/ 627 w 1155"/>
              <a:gd name="T31" fmla="*/ 1111 h 1127"/>
              <a:gd name="T32" fmla="*/ 594 w 1155"/>
              <a:gd name="T33" fmla="*/ 1114 h 1127"/>
              <a:gd name="T34" fmla="*/ 405 w 1155"/>
              <a:gd name="T35" fmla="*/ 797 h 1127"/>
              <a:gd name="T36" fmla="*/ 390 w 1155"/>
              <a:gd name="T37" fmla="*/ 788 h 1127"/>
              <a:gd name="T38" fmla="*/ 23 w 1155"/>
              <a:gd name="T39" fmla="*/ 765 h 1127"/>
              <a:gd name="T40" fmla="*/ 10 w 1155"/>
              <a:gd name="T41" fmla="*/ 734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5" h="1127">
                <a:moveTo>
                  <a:pt x="10" y="734"/>
                </a:moveTo>
                <a:lnTo>
                  <a:pt x="252" y="457"/>
                </a:lnTo>
                <a:cubicBezTo>
                  <a:pt x="256" y="452"/>
                  <a:pt x="258" y="446"/>
                  <a:pt x="256" y="440"/>
                </a:cubicBezTo>
                <a:lnTo>
                  <a:pt x="165" y="83"/>
                </a:lnTo>
                <a:cubicBezTo>
                  <a:pt x="161" y="68"/>
                  <a:pt x="176" y="55"/>
                  <a:pt x="190" y="61"/>
                </a:cubicBezTo>
                <a:lnTo>
                  <a:pt x="529" y="206"/>
                </a:lnTo>
                <a:cubicBezTo>
                  <a:pt x="535" y="209"/>
                  <a:pt x="541" y="208"/>
                  <a:pt x="546" y="205"/>
                </a:cubicBezTo>
                <a:lnTo>
                  <a:pt x="858" y="8"/>
                </a:lnTo>
                <a:cubicBezTo>
                  <a:pt x="871" y="0"/>
                  <a:pt x="887" y="10"/>
                  <a:pt x="886" y="25"/>
                </a:cubicBezTo>
                <a:lnTo>
                  <a:pt x="853" y="392"/>
                </a:lnTo>
                <a:cubicBezTo>
                  <a:pt x="852" y="398"/>
                  <a:pt x="855" y="404"/>
                  <a:pt x="859" y="408"/>
                </a:cubicBezTo>
                <a:lnTo>
                  <a:pt x="1143" y="643"/>
                </a:lnTo>
                <a:cubicBezTo>
                  <a:pt x="1155" y="653"/>
                  <a:pt x="1150" y="672"/>
                  <a:pt x="1135" y="675"/>
                </a:cubicBezTo>
                <a:lnTo>
                  <a:pt x="776" y="757"/>
                </a:lnTo>
                <a:cubicBezTo>
                  <a:pt x="770" y="759"/>
                  <a:pt x="765" y="763"/>
                  <a:pt x="763" y="768"/>
                </a:cubicBezTo>
                <a:lnTo>
                  <a:pt x="627" y="1111"/>
                </a:lnTo>
                <a:cubicBezTo>
                  <a:pt x="621" y="1125"/>
                  <a:pt x="602" y="1127"/>
                  <a:pt x="594" y="1114"/>
                </a:cubicBezTo>
                <a:lnTo>
                  <a:pt x="405" y="797"/>
                </a:lnTo>
                <a:cubicBezTo>
                  <a:pt x="402" y="792"/>
                  <a:pt x="397" y="789"/>
                  <a:pt x="390" y="788"/>
                </a:cubicBezTo>
                <a:lnTo>
                  <a:pt x="23" y="765"/>
                </a:lnTo>
                <a:cubicBezTo>
                  <a:pt x="8" y="764"/>
                  <a:pt x="0" y="746"/>
                  <a:pt x="10" y="734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4" name="Freeform 778"/>
          <p:cNvSpPr>
            <a:spLocks/>
          </p:cNvSpPr>
          <p:nvPr/>
        </p:nvSpPr>
        <p:spPr bwMode="auto">
          <a:xfrm>
            <a:off x="8972550" y="2606675"/>
            <a:ext cx="230188" cy="228600"/>
          </a:xfrm>
          <a:custGeom>
            <a:avLst/>
            <a:gdLst>
              <a:gd name="T0" fmla="*/ 475 w 669"/>
              <a:gd name="T1" fmla="*/ 660 h 665"/>
              <a:gd name="T2" fmla="*/ 300 w 669"/>
              <a:gd name="T3" fmla="*/ 534 h 665"/>
              <a:gd name="T4" fmla="*/ 290 w 669"/>
              <a:gd name="T5" fmla="*/ 533 h 665"/>
              <a:gd name="T6" fmla="*/ 88 w 669"/>
              <a:gd name="T7" fmla="*/ 606 h 665"/>
              <a:gd name="T8" fmla="*/ 74 w 669"/>
              <a:gd name="T9" fmla="*/ 593 h 665"/>
              <a:gd name="T10" fmla="*/ 139 w 669"/>
              <a:gd name="T11" fmla="*/ 388 h 665"/>
              <a:gd name="T12" fmla="*/ 138 w 669"/>
              <a:gd name="T13" fmla="*/ 378 h 665"/>
              <a:gd name="T14" fmla="*/ 6 w 669"/>
              <a:gd name="T15" fmla="*/ 208 h 665"/>
              <a:gd name="T16" fmla="*/ 14 w 669"/>
              <a:gd name="T17" fmla="*/ 191 h 665"/>
              <a:gd name="T18" fmla="*/ 229 w 669"/>
              <a:gd name="T19" fmla="*/ 190 h 665"/>
              <a:gd name="T20" fmla="*/ 238 w 669"/>
              <a:gd name="T21" fmla="*/ 185 h 665"/>
              <a:gd name="T22" fmla="*/ 358 w 669"/>
              <a:gd name="T23" fmla="*/ 7 h 665"/>
              <a:gd name="T24" fmla="*/ 377 w 669"/>
              <a:gd name="T25" fmla="*/ 10 h 665"/>
              <a:gd name="T26" fmla="*/ 445 w 669"/>
              <a:gd name="T27" fmla="*/ 214 h 665"/>
              <a:gd name="T28" fmla="*/ 452 w 669"/>
              <a:gd name="T29" fmla="*/ 221 h 665"/>
              <a:gd name="T30" fmla="*/ 659 w 669"/>
              <a:gd name="T31" fmla="*/ 280 h 665"/>
              <a:gd name="T32" fmla="*/ 662 w 669"/>
              <a:gd name="T33" fmla="*/ 299 h 665"/>
              <a:gd name="T34" fmla="*/ 489 w 669"/>
              <a:gd name="T35" fmla="*/ 427 h 665"/>
              <a:gd name="T36" fmla="*/ 485 w 669"/>
              <a:gd name="T37" fmla="*/ 436 h 665"/>
              <a:gd name="T38" fmla="*/ 492 w 669"/>
              <a:gd name="T39" fmla="*/ 650 h 665"/>
              <a:gd name="T40" fmla="*/ 475 w 669"/>
              <a:gd name="T41" fmla="*/ 660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69" h="665">
                <a:moveTo>
                  <a:pt x="475" y="660"/>
                </a:moveTo>
                <a:lnTo>
                  <a:pt x="300" y="534"/>
                </a:lnTo>
                <a:cubicBezTo>
                  <a:pt x="297" y="532"/>
                  <a:pt x="293" y="532"/>
                  <a:pt x="290" y="533"/>
                </a:cubicBezTo>
                <a:lnTo>
                  <a:pt x="88" y="606"/>
                </a:lnTo>
                <a:cubicBezTo>
                  <a:pt x="80" y="609"/>
                  <a:pt x="72" y="601"/>
                  <a:pt x="74" y="593"/>
                </a:cubicBezTo>
                <a:lnTo>
                  <a:pt x="139" y="388"/>
                </a:lnTo>
                <a:cubicBezTo>
                  <a:pt x="140" y="384"/>
                  <a:pt x="140" y="381"/>
                  <a:pt x="138" y="378"/>
                </a:cubicBezTo>
                <a:lnTo>
                  <a:pt x="6" y="208"/>
                </a:lnTo>
                <a:cubicBezTo>
                  <a:pt x="0" y="201"/>
                  <a:pt x="5" y="191"/>
                  <a:pt x="14" y="191"/>
                </a:cubicBezTo>
                <a:lnTo>
                  <a:pt x="229" y="190"/>
                </a:lnTo>
                <a:cubicBezTo>
                  <a:pt x="233" y="190"/>
                  <a:pt x="236" y="188"/>
                  <a:pt x="238" y="185"/>
                </a:cubicBezTo>
                <a:lnTo>
                  <a:pt x="358" y="7"/>
                </a:lnTo>
                <a:cubicBezTo>
                  <a:pt x="363" y="0"/>
                  <a:pt x="375" y="1"/>
                  <a:pt x="377" y="10"/>
                </a:cubicBezTo>
                <a:lnTo>
                  <a:pt x="445" y="214"/>
                </a:lnTo>
                <a:cubicBezTo>
                  <a:pt x="446" y="217"/>
                  <a:pt x="449" y="220"/>
                  <a:pt x="452" y="221"/>
                </a:cubicBezTo>
                <a:lnTo>
                  <a:pt x="659" y="280"/>
                </a:lnTo>
                <a:cubicBezTo>
                  <a:pt x="667" y="283"/>
                  <a:pt x="669" y="294"/>
                  <a:pt x="662" y="299"/>
                </a:cubicBezTo>
                <a:lnTo>
                  <a:pt x="489" y="427"/>
                </a:lnTo>
                <a:cubicBezTo>
                  <a:pt x="486" y="429"/>
                  <a:pt x="485" y="432"/>
                  <a:pt x="485" y="436"/>
                </a:cubicBezTo>
                <a:lnTo>
                  <a:pt x="492" y="650"/>
                </a:lnTo>
                <a:cubicBezTo>
                  <a:pt x="492" y="659"/>
                  <a:pt x="482" y="665"/>
                  <a:pt x="475" y="660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5" name="Freeform 779"/>
          <p:cNvSpPr>
            <a:spLocks/>
          </p:cNvSpPr>
          <p:nvPr/>
        </p:nvSpPr>
        <p:spPr bwMode="auto">
          <a:xfrm>
            <a:off x="3897313" y="1966913"/>
            <a:ext cx="22225" cy="782638"/>
          </a:xfrm>
          <a:custGeom>
            <a:avLst/>
            <a:gdLst>
              <a:gd name="T0" fmla="*/ 55 w 67"/>
              <a:gd name="T1" fmla="*/ 1 h 2286"/>
              <a:gd name="T2" fmla="*/ 45 w 67"/>
              <a:gd name="T3" fmla="*/ 2218 h 2286"/>
              <a:gd name="T4" fmla="*/ 22 w 67"/>
              <a:gd name="T5" fmla="*/ 2286 h 2286"/>
              <a:gd name="T6" fmla="*/ 1 w 67"/>
              <a:gd name="T7" fmla="*/ 2217 h 2286"/>
              <a:gd name="T8" fmla="*/ 55 w 67"/>
              <a:gd name="T9" fmla="*/ 1 h 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286">
                <a:moveTo>
                  <a:pt x="55" y="1"/>
                </a:moveTo>
                <a:cubicBezTo>
                  <a:pt x="67" y="1"/>
                  <a:pt x="45" y="2218"/>
                  <a:pt x="45" y="2218"/>
                </a:cubicBezTo>
                <a:cubicBezTo>
                  <a:pt x="45" y="2256"/>
                  <a:pt x="34" y="2286"/>
                  <a:pt x="22" y="2286"/>
                </a:cubicBezTo>
                <a:cubicBezTo>
                  <a:pt x="10" y="2286"/>
                  <a:pt x="0" y="2255"/>
                  <a:pt x="1" y="2217"/>
                </a:cubicBezTo>
                <a:cubicBezTo>
                  <a:pt x="1" y="2217"/>
                  <a:pt x="43" y="0"/>
                  <a:pt x="55" y="1"/>
                </a:cubicBezTo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6" name="Freeform 780"/>
          <p:cNvSpPr>
            <a:spLocks/>
          </p:cNvSpPr>
          <p:nvPr/>
        </p:nvSpPr>
        <p:spPr bwMode="auto">
          <a:xfrm>
            <a:off x="5164138" y="123825"/>
            <a:ext cx="14288" cy="601663"/>
          </a:xfrm>
          <a:custGeom>
            <a:avLst/>
            <a:gdLst>
              <a:gd name="T0" fmla="*/ 9 w 38"/>
              <a:gd name="T1" fmla="*/ 0 h 1757"/>
              <a:gd name="T2" fmla="*/ 38 w 38"/>
              <a:gd name="T3" fmla="*/ 1705 h 1757"/>
              <a:gd name="T4" fmla="*/ 21 w 38"/>
              <a:gd name="T5" fmla="*/ 1757 h 1757"/>
              <a:gd name="T6" fmla="*/ 3 w 38"/>
              <a:gd name="T7" fmla="*/ 1704 h 1757"/>
              <a:gd name="T8" fmla="*/ 9 w 38"/>
              <a:gd name="T9" fmla="*/ 0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757">
                <a:moveTo>
                  <a:pt x="9" y="0"/>
                </a:moveTo>
                <a:cubicBezTo>
                  <a:pt x="19" y="0"/>
                  <a:pt x="38" y="1705"/>
                  <a:pt x="38" y="1705"/>
                </a:cubicBezTo>
                <a:cubicBezTo>
                  <a:pt x="38" y="1734"/>
                  <a:pt x="30" y="1757"/>
                  <a:pt x="21" y="1757"/>
                </a:cubicBezTo>
                <a:cubicBezTo>
                  <a:pt x="11" y="1757"/>
                  <a:pt x="4" y="1733"/>
                  <a:pt x="3" y="1704"/>
                </a:cubicBezTo>
                <a:cubicBezTo>
                  <a:pt x="3" y="1704"/>
                  <a:pt x="0" y="0"/>
                  <a:pt x="9" y="0"/>
                </a:cubicBezTo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7" name="Freeform 781"/>
          <p:cNvSpPr>
            <a:spLocks/>
          </p:cNvSpPr>
          <p:nvPr/>
        </p:nvSpPr>
        <p:spPr bwMode="auto">
          <a:xfrm>
            <a:off x="5691188" y="1255713"/>
            <a:ext cx="19050" cy="917575"/>
          </a:xfrm>
          <a:custGeom>
            <a:avLst/>
            <a:gdLst>
              <a:gd name="T0" fmla="*/ 34 w 57"/>
              <a:gd name="T1" fmla="*/ 0 h 2682"/>
              <a:gd name="T2" fmla="*/ 57 w 57"/>
              <a:gd name="T3" fmla="*/ 2602 h 2682"/>
              <a:gd name="T4" fmla="*/ 28 w 57"/>
              <a:gd name="T5" fmla="*/ 2682 h 2682"/>
              <a:gd name="T6" fmla="*/ 0 w 57"/>
              <a:gd name="T7" fmla="*/ 2601 h 2682"/>
              <a:gd name="T8" fmla="*/ 34 w 57"/>
              <a:gd name="T9" fmla="*/ 0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2682">
                <a:moveTo>
                  <a:pt x="34" y="0"/>
                </a:moveTo>
                <a:cubicBezTo>
                  <a:pt x="50" y="1"/>
                  <a:pt x="57" y="2602"/>
                  <a:pt x="57" y="2602"/>
                </a:cubicBezTo>
                <a:cubicBezTo>
                  <a:pt x="57" y="2647"/>
                  <a:pt x="44" y="2682"/>
                  <a:pt x="28" y="2682"/>
                </a:cubicBezTo>
                <a:cubicBezTo>
                  <a:pt x="12" y="2682"/>
                  <a:pt x="0" y="2646"/>
                  <a:pt x="0" y="2601"/>
                </a:cubicBezTo>
                <a:cubicBezTo>
                  <a:pt x="0" y="2601"/>
                  <a:pt x="18" y="0"/>
                  <a:pt x="34" y="0"/>
                </a:cubicBezTo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8" name="Freeform 782"/>
          <p:cNvSpPr>
            <a:spLocks/>
          </p:cNvSpPr>
          <p:nvPr/>
        </p:nvSpPr>
        <p:spPr bwMode="auto">
          <a:xfrm>
            <a:off x="8286750" y="1446213"/>
            <a:ext cx="36513" cy="766763"/>
          </a:xfrm>
          <a:custGeom>
            <a:avLst/>
            <a:gdLst>
              <a:gd name="T0" fmla="*/ 16 w 106"/>
              <a:gd name="T1" fmla="*/ 1 h 2241"/>
              <a:gd name="T2" fmla="*/ 105 w 106"/>
              <a:gd name="T3" fmla="*/ 2173 h 2241"/>
              <a:gd name="T4" fmla="*/ 78 w 106"/>
              <a:gd name="T5" fmla="*/ 2241 h 2241"/>
              <a:gd name="T6" fmla="*/ 48 w 106"/>
              <a:gd name="T7" fmla="*/ 2174 h 2241"/>
              <a:gd name="T8" fmla="*/ 16 w 106"/>
              <a:gd name="T9" fmla="*/ 1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2241">
                <a:moveTo>
                  <a:pt x="16" y="1"/>
                </a:moveTo>
                <a:cubicBezTo>
                  <a:pt x="31" y="0"/>
                  <a:pt x="105" y="2173"/>
                  <a:pt x="105" y="2173"/>
                </a:cubicBezTo>
                <a:cubicBezTo>
                  <a:pt x="106" y="2210"/>
                  <a:pt x="94" y="2240"/>
                  <a:pt x="78" y="2241"/>
                </a:cubicBezTo>
                <a:cubicBezTo>
                  <a:pt x="63" y="2241"/>
                  <a:pt x="49" y="2211"/>
                  <a:pt x="48" y="2174"/>
                </a:cubicBezTo>
                <a:cubicBezTo>
                  <a:pt x="48" y="2174"/>
                  <a:pt x="0" y="1"/>
                  <a:pt x="16" y="1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9" name="Freeform 783"/>
          <p:cNvSpPr>
            <a:spLocks/>
          </p:cNvSpPr>
          <p:nvPr/>
        </p:nvSpPr>
        <p:spPr bwMode="auto">
          <a:xfrm>
            <a:off x="7567613" y="700088"/>
            <a:ext cx="7938" cy="430213"/>
          </a:xfrm>
          <a:custGeom>
            <a:avLst/>
            <a:gdLst>
              <a:gd name="T0" fmla="*/ 14 w 25"/>
              <a:gd name="T1" fmla="*/ 0 h 1256"/>
              <a:gd name="T2" fmla="*/ 25 w 25"/>
              <a:gd name="T3" fmla="*/ 1219 h 1256"/>
              <a:gd name="T4" fmla="*/ 12 w 25"/>
              <a:gd name="T5" fmla="*/ 1256 h 1256"/>
              <a:gd name="T6" fmla="*/ 0 w 25"/>
              <a:gd name="T7" fmla="*/ 1218 h 1256"/>
              <a:gd name="T8" fmla="*/ 14 w 25"/>
              <a:gd name="T9" fmla="*/ 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256">
                <a:moveTo>
                  <a:pt x="14" y="0"/>
                </a:moveTo>
                <a:cubicBezTo>
                  <a:pt x="21" y="0"/>
                  <a:pt x="25" y="1219"/>
                  <a:pt x="25" y="1219"/>
                </a:cubicBezTo>
                <a:cubicBezTo>
                  <a:pt x="25" y="1240"/>
                  <a:pt x="19" y="1256"/>
                  <a:pt x="12" y="1256"/>
                </a:cubicBezTo>
                <a:cubicBezTo>
                  <a:pt x="6" y="1256"/>
                  <a:pt x="0" y="1239"/>
                  <a:pt x="0" y="1218"/>
                </a:cubicBezTo>
                <a:cubicBezTo>
                  <a:pt x="0" y="1218"/>
                  <a:pt x="7" y="0"/>
                  <a:pt x="14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0" name="Freeform 784"/>
          <p:cNvSpPr>
            <a:spLocks/>
          </p:cNvSpPr>
          <p:nvPr/>
        </p:nvSpPr>
        <p:spPr bwMode="auto">
          <a:xfrm>
            <a:off x="3136900" y="2468563"/>
            <a:ext cx="19050" cy="623888"/>
          </a:xfrm>
          <a:custGeom>
            <a:avLst/>
            <a:gdLst>
              <a:gd name="T0" fmla="*/ 44 w 54"/>
              <a:gd name="T1" fmla="*/ 0 h 1822"/>
              <a:gd name="T2" fmla="*/ 36 w 54"/>
              <a:gd name="T3" fmla="*/ 1768 h 1822"/>
              <a:gd name="T4" fmla="*/ 18 w 54"/>
              <a:gd name="T5" fmla="*/ 1822 h 1822"/>
              <a:gd name="T6" fmla="*/ 0 w 54"/>
              <a:gd name="T7" fmla="*/ 1767 h 1822"/>
              <a:gd name="T8" fmla="*/ 44 w 54"/>
              <a:gd name="T9" fmla="*/ 0 h 1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1822">
                <a:moveTo>
                  <a:pt x="44" y="0"/>
                </a:moveTo>
                <a:cubicBezTo>
                  <a:pt x="54" y="0"/>
                  <a:pt x="36" y="1768"/>
                  <a:pt x="36" y="1768"/>
                </a:cubicBezTo>
                <a:cubicBezTo>
                  <a:pt x="36" y="1798"/>
                  <a:pt x="27" y="1822"/>
                  <a:pt x="18" y="1822"/>
                </a:cubicBezTo>
                <a:cubicBezTo>
                  <a:pt x="8" y="1822"/>
                  <a:pt x="0" y="1797"/>
                  <a:pt x="0" y="1767"/>
                </a:cubicBezTo>
                <a:cubicBezTo>
                  <a:pt x="0" y="1767"/>
                  <a:pt x="34" y="0"/>
                  <a:pt x="44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1" name="Freeform 785"/>
          <p:cNvSpPr>
            <a:spLocks/>
          </p:cNvSpPr>
          <p:nvPr/>
        </p:nvSpPr>
        <p:spPr bwMode="auto">
          <a:xfrm>
            <a:off x="6907213" y="1851025"/>
            <a:ext cx="9525" cy="500063"/>
          </a:xfrm>
          <a:custGeom>
            <a:avLst/>
            <a:gdLst>
              <a:gd name="T0" fmla="*/ 16 w 29"/>
              <a:gd name="T1" fmla="*/ 0 h 1461"/>
              <a:gd name="T2" fmla="*/ 29 w 29"/>
              <a:gd name="T3" fmla="*/ 1417 h 1461"/>
              <a:gd name="T4" fmla="*/ 14 w 29"/>
              <a:gd name="T5" fmla="*/ 1461 h 1461"/>
              <a:gd name="T6" fmla="*/ 0 w 29"/>
              <a:gd name="T7" fmla="*/ 1417 h 1461"/>
              <a:gd name="T8" fmla="*/ 16 w 29"/>
              <a:gd name="T9" fmla="*/ 0 h 1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461">
                <a:moveTo>
                  <a:pt x="16" y="0"/>
                </a:moveTo>
                <a:cubicBezTo>
                  <a:pt x="24" y="0"/>
                  <a:pt x="29" y="1417"/>
                  <a:pt x="29" y="1417"/>
                </a:cubicBezTo>
                <a:cubicBezTo>
                  <a:pt x="29" y="1441"/>
                  <a:pt x="22" y="1461"/>
                  <a:pt x="14" y="1461"/>
                </a:cubicBezTo>
                <a:cubicBezTo>
                  <a:pt x="6" y="1461"/>
                  <a:pt x="0" y="1441"/>
                  <a:pt x="0" y="1417"/>
                </a:cubicBezTo>
                <a:cubicBezTo>
                  <a:pt x="0" y="1417"/>
                  <a:pt x="8" y="0"/>
                  <a:pt x="16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2" name="Freeform 786"/>
          <p:cNvSpPr>
            <a:spLocks/>
          </p:cNvSpPr>
          <p:nvPr/>
        </p:nvSpPr>
        <p:spPr bwMode="auto">
          <a:xfrm>
            <a:off x="9328150" y="2997200"/>
            <a:ext cx="7938" cy="430213"/>
          </a:xfrm>
          <a:custGeom>
            <a:avLst/>
            <a:gdLst>
              <a:gd name="T0" fmla="*/ 14 w 25"/>
              <a:gd name="T1" fmla="*/ 0 h 1256"/>
              <a:gd name="T2" fmla="*/ 25 w 25"/>
              <a:gd name="T3" fmla="*/ 1219 h 1256"/>
              <a:gd name="T4" fmla="*/ 12 w 25"/>
              <a:gd name="T5" fmla="*/ 1256 h 1256"/>
              <a:gd name="T6" fmla="*/ 0 w 25"/>
              <a:gd name="T7" fmla="*/ 1218 h 1256"/>
              <a:gd name="T8" fmla="*/ 14 w 25"/>
              <a:gd name="T9" fmla="*/ 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256">
                <a:moveTo>
                  <a:pt x="14" y="0"/>
                </a:moveTo>
                <a:cubicBezTo>
                  <a:pt x="21" y="0"/>
                  <a:pt x="25" y="1219"/>
                  <a:pt x="25" y="1219"/>
                </a:cubicBezTo>
                <a:cubicBezTo>
                  <a:pt x="25" y="1240"/>
                  <a:pt x="19" y="1256"/>
                  <a:pt x="12" y="1256"/>
                </a:cubicBezTo>
                <a:cubicBezTo>
                  <a:pt x="5" y="1256"/>
                  <a:pt x="0" y="1239"/>
                  <a:pt x="0" y="1218"/>
                </a:cubicBezTo>
                <a:cubicBezTo>
                  <a:pt x="0" y="1218"/>
                  <a:pt x="7" y="0"/>
                  <a:pt x="14" y="0"/>
                </a:cubicBezTo>
                <a:close/>
              </a:path>
            </a:pathLst>
          </a:custGeom>
          <a:solidFill>
            <a:srgbClr val="96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3" name="Freeform 787"/>
          <p:cNvSpPr>
            <a:spLocks noEditPoints="1"/>
          </p:cNvSpPr>
          <p:nvPr/>
        </p:nvSpPr>
        <p:spPr bwMode="auto">
          <a:xfrm>
            <a:off x="6421438" y="1506538"/>
            <a:ext cx="249238" cy="249238"/>
          </a:xfrm>
          <a:custGeom>
            <a:avLst/>
            <a:gdLst>
              <a:gd name="T0" fmla="*/ 410 w 726"/>
              <a:gd name="T1" fmla="*/ 140 h 727"/>
              <a:gd name="T2" fmla="*/ 410 w 726"/>
              <a:gd name="T3" fmla="*/ 140 h 727"/>
              <a:gd name="T4" fmla="*/ 590 w 726"/>
              <a:gd name="T5" fmla="*/ 325 h 727"/>
              <a:gd name="T6" fmla="*/ 590 w 726"/>
              <a:gd name="T7" fmla="*/ 325 h 727"/>
              <a:gd name="T8" fmla="*/ 590 w 726"/>
              <a:gd name="T9" fmla="*/ 325 h 727"/>
              <a:gd name="T10" fmla="*/ 45 w 726"/>
              <a:gd name="T11" fmla="*/ 410 h 727"/>
              <a:gd name="T12" fmla="*/ 45 w 726"/>
              <a:gd name="T13" fmla="*/ 410 h 727"/>
              <a:gd name="T14" fmla="*/ 45 w 726"/>
              <a:gd name="T15" fmla="*/ 410 h 727"/>
              <a:gd name="T16" fmla="*/ 235 w 726"/>
              <a:gd name="T17" fmla="*/ 501 h 727"/>
              <a:gd name="T18" fmla="*/ 235 w 726"/>
              <a:gd name="T19" fmla="*/ 501 h 727"/>
              <a:gd name="T20" fmla="*/ 69 w 726"/>
              <a:gd name="T21" fmla="*/ 394 h 727"/>
              <a:gd name="T22" fmla="*/ 250 w 726"/>
              <a:gd name="T23" fmla="*/ 453 h 727"/>
              <a:gd name="T24" fmla="*/ 273 w 726"/>
              <a:gd name="T25" fmla="*/ 477 h 727"/>
              <a:gd name="T26" fmla="*/ 328 w 726"/>
              <a:gd name="T27" fmla="*/ 660 h 727"/>
              <a:gd name="T28" fmla="*/ 439 w 726"/>
              <a:gd name="T29" fmla="*/ 506 h 727"/>
              <a:gd name="T30" fmla="*/ 469 w 726"/>
              <a:gd name="T31" fmla="*/ 491 h 727"/>
              <a:gd name="T32" fmla="*/ 660 w 726"/>
              <a:gd name="T33" fmla="*/ 496 h 727"/>
              <a:gd name="T34" fmla="*/ 548 w 726"/>
              <a:gd name="T35" fmla="*/ 342 h 727"/>
              <a:gd name="T36" fmla="*/ 543 w 726"/>
              <a:gd name="T37" fmla="*/ 309 h 727"/>
              <a:gd name="T38" fmla="*/ 607 w 726"/>
              <a:gd name="T39" fmla="*/ 129 h 727"/>
              <a:gd name="T40" fmla="*/ 425 w 726"/>
              <a:gd name="T41" fmla="*/ 188 h 727"/>
              <a:gd name="T42" fmla="*/ 393 w 726"/>
              <a:gd name="T43" fmla="*/ 182 h 727"/>
              <a:gd name="T44" fmla="*/ 241 w 726"/>
              <a:gd name="T45" fmla="*/ 66 h 727"/>
              <a:gd name="T46" fmla="*/ 241 w 726"/>
              <a:gd name="T47" fmla="*/ 257 h 727"/>
              <a:gd name="T48" fmla="*/ 226 w 726"/>
              <a:gd name="T49" fmla="*/ 286 h 727"/>
              <a:gd name="T50" fmla="*/ 69 w 726"/>
              <a:gd name="T51" fmla="*/ 394 h 727"/>
              <a:gd name="T52" fmla="*/ 322 w 726"/>
              <a:gd name="T53" fmla="*/ 727 h 727"/>
              <a:gd name="T54" fmla="*/ 316 w 726"/>
              <a:gd name="T55" fmla="*/ 726 h 727"/>
              <a:gd name="T56" fmla="*/ 288 w 726"/>
              <a:gd name="T57" fmla="*/ 701 h 727"/>
              <a:gd name="T58" fmla="*/ 288 w 726"/>
              <a:gd name="T59" fmla="*/ 701 h 727"/>
              <a:gd name="T60" fmla="*/ 228 w 726"/>
              <a:gd name="T61" fmla="*/ 498 h 727"/>
              <a:gd name="T62" fmla="*/ 26 w 726"/>
              <a:gd name="T63" fmla="*/ 433 h 727"/>
              <a:gd name="T64" fmla="*/ 2 w 726"/>
              <a:gd name="T65" fmla="*/ 404 h 727"/>
              <a:gd name="T66" fmla="*/ 17 w 726"/>
              <a:gd name="T67" fmla="*/ 369 h 727"/>
              <a:gd name="T68" fmla="*/ 191 w 726"/>
              <a:gd name="T69" fmla="*/ 249 h 727"/>
              <a:gd name="T70" fmla="*/ 191 w 726"/>
              <a:gd name="T71" fmla="*/ 38 h 727"/>
              <a:gd name="T72" fmla="*/ 211 w 726"/>
              <a:gd name="T73" fmla="*/ 6 h 727"/>
              <a:gd name="T74" fmla="*/ 249 w 726"/>
              <a:gd name="T75" fmla="*/ 9 h 727"/>
              <a:gd name="T76" fmla="*/ 417 w 726"/>
              <a:gd name="T77" fmla="*/ 138 h 727"/>
              <a:gd name="T78" fmla="*/ 618 w 726"/>
              <a:gd name="T79" fmla="*/ 73 h 727"/>
              <a:gd name="T80" fmla="*/ 655 w 726"/>
              <a:gd name="T81" fmla="*/ 82 h 727"/>
              <a:gd name="T82" fmla="*/ 663 w 726"/>
              <a:gd name="T83" fmla="*/ 119 h 727"/>
              <a:gd name="T84" fmla="*/ 593 w 726"/>
              <a:gd name="T85" fmla="*/ 318 h 727"/>
              <a:gd name="T86" fmla="*/ 717 w 726"/>
              <a:gd name="T87" fmla="*/ 489 h 727"/>
              <a:gd name="T88" fmla="*/ 720 w 726"/>
              <a:gd name="T89" fmla="*/ 527 h 727"/>
              <a:gd name="T90" fmla="*/ 687 w 726"/>
              <a:gd name="T91" fmla="*/ 546 h 727"/>
              <a:gd name="T92" fmla="*/ 476 w 726"/>
              <a:gd name="T93" fmla="*/ 541 h 727"/>
              <a:gd name="T94" fmla="*/ 351 w 726"/>
              <a:gd name="T95" fmla="*/ 712 h 727"/>
              <a:gd name="T96" fmla="*/ 322 w 726"/>
              <a:gd name="T97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26" h="727">
                <a:moveTo>
                  <a:pt x="410" y="140"/>
                </a:moveTo>
                <a:cubicBezTo>
                  <a:pt x="410" y="140"/>
                  <a:pt x="410" y="140"/>
                  <a:pt x="410" y="140"/>
                </a:cubicBezTo>
                <a:close/>
                <a:moveTo>
                  <a:pt x="590" y="325"/>
                </a:moveTo>
                <a:lnTo>
                  <a:pt x="590" y="325"/>
                </a:lnTo>
                <a:lnTo>
                  <a:pt x="590" y="325"/>
                </a:lnTo>
                <a:close/>
                <a:moveTo>
                  <a:pt x="45" y="410"/>
                </a:moveTo>
                <a:lnTo>
                  <a:pt x="45" y="410"/>
                </a:lnTo>
                <a:cubicBezTo>
                  <a:pt x="45" y="410"/>
                  <a:pt x="45" y="410"/>
                  <a:pt x="45" y="410"/>
                </a:cubicBezTo>
                <a:close/>
                <a:moveTo>
                  <a:pt x="235" y="501"/>
                </a:moveTo>
                <a:cubicBezTo>
                  <a:pt x="235" y="501"/>
                  <a:pt x="235" y="501"/>
                  <a:pt x="235" y="501"/>
                </a:cubicBezTo>
                <a:close/>
                <a:moveTo>
                  <a:pt x="69" y="394"/>
                </a:moveTo>
                <a:lnTo>
                  <a:pt x="250" y="453"/>
                </a:lnTo>
                <a:cubicBezTo>
                  <a:pt x="261" y="457"/>
                  <a:pt x="270" y="466"/>
                  <a:pt x="273" y="477"/>
                </a:cubicBezTo>
                <a:lnTo>
                  <a:pt x="328" y="660"/>
                </a:lnTo>
                <a:lnTo>
                  <a:pt x="439" y="506"/>
                </a:lnTo>
                <a:cubicBezTo>
                  <a:pt x="446" y="496"/>
                  <a:pt x="457" y="490"/>
                  <a:pt x="469" y="491"/>
                </a:cubicBezTo>
                <a:lnTo>
                  <a:pt x="660" y="496"/>
                </a:lnTo>
                <a:lnTo>
                  <a:pt x="548" y="342"/>
                </a:lnTo>
                <a:cubicBezTo>
                  <a:pt x="541" y="332"/>
                  <a:pt x="539" y="320"/>
                  <a:pt x="543" y="309"/>
                </a:cubicBezTo>
                <a:lnTo>
                  <a:pt x="607" y="129"/>
                </a:lnTo>
                <a:lnTo>
                  <a:pt x="425" y="188"/>
                </a:lnTo>
                <a:cubicBezTo>
                  <a:pt x="414" y="192"/>
                  <a:pt x="402" y="189"/>
                  <a:pt x="393" y="182"/>
                </a:cubicBezTo>
                <a:lnTo>
                  <a:pt x="241" y="66"/>
                </a:lnTo>
                <a:lnTo>
                  <a:pt x="241" y="257"/>
                </a:lnTo>
                <a:cubicBezTo>
                  <a:pt x="241" y="269"/>
                  <a:pt x="236" y="280"/>
                  <a:pt x="226" y="286"/>
                </a:cubicBezTo>
                <a:lnTo>
                  <a:pt x="69" y="394"/>
                </a:lnTo>
                <a:close/>
                <a:moveTo>
                  <a:pt x="322" y="727"/>
                </a:moveTo>
                <a:cubicBezTo>
                  <a:pt x="320" y="727"/>
                  <a:pt x="318" y="727"/>
                  <a:pt x="316" y="726"/>
                </a:cubicBezTo>
                <a:cubicBezTo>
                  <a:pt x="302" y="724"/>
                  <a:pt x="292" y="714"/>
                  <a:pt x="288" y="701"/>
                </a:cubicBezTo>
                <a:lnTo>
                  <a:pt x="288" y="701"/>
                </a:lnTo>
                <a:lnTo>
                  <a:pt x="228" y="498"/>
                </a:lnTo>
                <a:lnTo>
                  <a:pt x="26" y="433"/>
                </a:lnTo>
                <a:cubicBezTo>
                  <a:pt x="13" y="429"/>
                  <a:pt x="4" y="418"/>
                  <a:pt x="2" y="404"/>
                </a:cubicBezTo>
                <a:cubicBezTo>
                  <a:pt x="0" y="390"/>
                  <a:pt x="6" y="377"/>
                  <a:pt x="17" y="369"/>
                </a:cubicBezTo>
                <a:lnTo>
                  <a:pt x="191" y="249"/>
                </a:lnTo>
                <a:lnTo>
                  <a:pt x="191" y="38"/>
                </a:lnTo>
                <a:cubicBezTo>
                  <a:pt x="191" y="24"/>
                  <a:pt x="199" y="12"/>
                  <a:pt x="211" y="6"/>
                </a:cubicBezTo>
                <a:cubicBezTo>
                  <a:pt x="224" y="0"/>
                  <a:pt x="238" y="1"/>
                  <a:pt x="249" y="9"/>
                </a:cubicBezTo>
                <a:lnTo>
                  <a:pt x="417" y="138"/>
                </a:lnTo>
                <a:lnTo>
                  <a:pt x="618" y="73"/>
                </a:lnTo>
                <a:cubicBezTo>
                  <a:pt x="631" y="68"/>
                  <a:pt x="645" y="72"/>
                  <a:pt x="655" y="82"/>
                </a:cubicBezTo>
                <a:cubicBezTo>
                  <a:pt x="665" y="92"/>
                  <a:pt x="668" y="106"/>
                  <a:pt x="663" y="119"/>
                </a:cubicBezTo>
                <a:lnTo>
                  <a:pt x="593" y="318"/>
                </a:lnTo>
                <a:lnTo>
                  <a:pt x="717" y="489"/>
                </a:lnTo>
                <a:cubicBezTo>
                  <a:pt x="725" y="501"/>
                  <a:pt x="726" y="515"/>
                  <a:pt x="720" y="527"/>
                </a:cubicBezTo>
                <a:cubicBezTo>
                  <a:pt x="713" y="540"/>
                  <a:pt x="700" y="547"/>
                  <a:pt x="687" y="546"/>
                </a:cubicBezTo>
                <a:lnTo>
                  <a:pt x="476" y="541"/>
                </a:lnTo>
                <a:lnTo>
                  <a:pt x="351" y="712"/>
                </a:lnTo>
                <a:cubicBezTo>
                  <a:pt x="344" y="722"/>
                  <a:pt x="334" y="727"/>
                  <a:pt x="322" y="727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4" name="Freeform 788"/>
          <p:cNvSpPr>
            <a:spLocks/>
          </p:cNvSpPr>
          <p:nvPr/>
        </p:nvSpPr>
        <p:spPr bwMode="auto">
          <a:xfrm>
            <a:off x="7985125" y="3114675"/>
            <a:ext cx="211138" cy="207963"/>
          </a:xfrm>
          <a:custGeom>
            <a:avLst/>
            <a:gdLst>
              <a:gd name="T0" fmla="*/ 152 w 616"/>
              <a:gd name="T1" fmla="*/ 593 h 607"/>
              <a:gd name="T2" fmla="*/ 165 w 616"/>
              <a:gd name="T3" fmla="*/ 397 h 607"/>
              <a:gd name="T4" fmla="*/ 161 w 616"/>
              <a:gd name="T5" fmla="*/ 388 h 607"/>
              <a:gd name="T6" fmla="*/ 6 w 616"/>
              <a:gd name="T7" fmla="*/ 266 h 607"/>
              <a:gd name="T8" fmla="*/ 10 w 616"/>
              <a:gd name="T9" fmla="*/ 249 h 607"/>
              <a:gd name="T10" fmla="*/ 201 w 616"/>
              <a:gd name="T11" fmla="*/ 200 h 607"/>
              <a:gd name="T12" fmla="*/ 208 w 616"/>
              <a:gd name="T13" fmla="*/ 194 h 607"/>
              <a:gd name="T14" fmla="*/ 276 w 616"/>
              <a:gd name="T15" fmla="*/ 9 h 607"/>
              <a:gd name="T16" fmla="*/ 294 w 616"/>
              <a:gd name="T17" fmla="*/ 7 h 607"/>
              <a:gd name="T18" fmla="*/ 399 w 616"/>
              <a:gd name="T19" fmla="*/ 174 h 607"/>
              <a:gd name="T20" fmla="*/ 407 w 616"/>
              <a:gd name="T21" fmla="*/ 179 h 607"/>
              <a:gd name="T22" fmla="*/ 604 w 616"/>
              <a:gd name="T23" fmla="*/ 187 h 607"/>
              <a:gd name="T24" fmla="*/ 611 w 616"/>
              <a:gd name="T25" fmla="*/ 203 h 607"/>
              <a:gd name="T26" fmla="*/ 485 w 616"/>
              <a:gd name="T27" fmla="*/ 354 h 607"/>
              <a:gd name="T28" fmla="*/ 483 w 616"/>
              <a:gd name="T29" fmla="*/ 363 h 607"/>
              <a:gd name="T30" fmla="*/ 536 w 616"/>
              <a:gd name="T31" fmla="*/ 553 h 607"/>
              <a:gd name="T32" fmla="*/ 523 w 616"/>
              <a:gd name="T33" fmla="*/ 565 h 607"/>
              <a:gd name="T34" fmla="*/ 340 w 616"/>
              <a:gd name="T35" fmla="*/ 492 h 607"/>
              <a:gd name="T36" fmla="*/ 331 w 616"/>
              <a:gd name="T37" fmla="*/ 493 h 607"/>
              <a:gd name="T38" fmla="*/ 167 w 616"/>
              <a:gd name="T39" fmla="*/ 602 h 607"/>
              <a:gd name="T40" fmla="*/ 152 w 616"/>
              <a:gd name="T41" fmla="*/ 593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6" h="607">
                <a:moveTo>
                  <a:pt x="152" y="593"/>
                </a:moveTo>
                <a:lnTo>
                  <a:pt x="165" y="397"/>
                </a:lnTo>
                <a:cubicBezTo>
                  <a:pt x="165" y="393"/>
                  <a:pt x="163" y="390"/>
                  <a:pt x="161" y="388"/>
                </a:cubicBezTo>
                <a:lnTo>
                  <a:pt x="6" y="266"/>
                </a:lnTo>
                <a:cubicBezTo>
                  <a:pt x="0" y="261"/>
                  <a:pt x="2" y="251"/>
                  <a:pt x="10" y="249"/>
                </a:cubicBezTo>
                <a:lnTo>
                  <a:pt x="201" y="200"/>
                </a:lnTo>
                <a:cubicBezTo>
                  <a:pt x="204" y="199"/>
                  <a:pt x="207" y="197"/>
                  <a:pt x="208" y="194"/>
                </a:cubicBezTo>
                <a:lnTo>
                  <a:pt x="276" y="9"/>
                </a:lnTo>
                <a:cubicBezTo>
                  <a:pt x="279" y="1"/>
                  <a:pt x="289" y="0"/>
                  <a:pt x="294" y="7"/>
                </a:cubicBezTo>
                <a:lnTo>
                  <a:pt x="399" y="174"/>
                </a:lnTo>
                <a:cubicBezTo>
                  <a:pt x="401" y="177"/>
                  <a:pt x="404" y="179"/>
                  <a:pt x="407" y="179"/>
                </a:cubicBezTo>
                <a:lnTo>
                  <a:pt x="604" y="187"/>
                </a:lnTo>
                <a:cubicBezTo>
                  <a:pt x="612" y="187"/>
                  <a:pt x="616" y="196"/>
                  <a:pt x="611" y="203"/>
                </a:cubicBezTo>
                <a:lnTo>
                  <a:pt x="485" y="354"/>
                </a:lnTo>
                <a:cubicBezTo>
                  <a:pt x="483" y="357"/>
                  <a:pt x="482" y="360"/>
                  <a:pt x="483" y="363"/>
                </a:cubicBezTo>
                <a:lnTo>
                  <a:pt x="536" y="553"/>
                </a:lnTo>
                <a:cubicBezTo>
                  <a:pt x="539" y="561"/>
                  <a:pt x="531" y="568"/>
                  <a:pt x="523" y="565"/>
                </a:cubicBezTo>
                <a:lnTo>
                  <a:pt x="340" y="492"/>
                </a:lnTo>
                <a:cubicBezTo>
                  <a:pt x="337" y="491"/>
                  <a:pt x="334" y="491"/>
                  <a:pt x="331" y="493"/>
                </a:cubicBezTo>
                <a:lnTo>
                  <a:pt x="167" y="602"/>
                </a:lnTo>
                <a:cubicBezTo>
                  <a:pt x="160" y="607"/>
                  <a:pt x="151" y="602"/>
                  <a:pt x="152" y="593"/>
                </a:cubicBezTo>
                <a:close/>
              </a:path>
            </a:pathLst>
          </a:custGeom>
          <a:solidFill>
            <a:srgbClr val="93C2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5" name="Freeform 789"/>
          <p:cNvSpPr>
            <a:spLocks/>
          </p:cNvSpPr>
          <p:nvPr/>
        </p:nvSpPr>
        <p:spPr bwMode="auto">
          <a:xfrm>
            <a:off x="5994400" y="2049463"/>
            <a:ext cx="157163" cy="157163"/>
          </a:xfrm>
          <a:custGeom>
            <a:avLst/>
            <a:gdLst>
              <a:gd name="T0" fmla="*/ 195 w 457"/>
              <a:gd name="T1" fmla="*/ 451 h 458"/>
              <a:gd name="T2" fmla="*/ 152 w 457"/>
              <a:gd name="T3" fmla="*/ 310 h 458"/>
              <a:gd name="T4" fmla="*/ 148 w 457"/>
              <a:gd name="T5" fmla="*/ 305 h 458"/>
              <a:gd name="T6" fmla="*/ 7 w 457"/>
              <a:gd name="T7" fmla="*/ 259 h 458"/>
              <a:gd name="T8" fmla="*/ 5 w 457"/>
              <a:gd name="T9" fmla="*/ 246 h 458"/>
              <a:gd name="T10" fmla="*/ 127 w 457"/>
              <a:gd name="T11" fmla="*/ 163 h 458"/>
              <a:gd name="T12" fmla="*/ 130 w 457"/>
              <a:gd name="T13" fmla="*/ 157 h 458"/>
              <a:gd name="T14" fmla="*/ 130 w 457"/>
              <a:gd name="T15" fmla="*/ 9 h 458"/>
              <a:gd name="T16" fmla="*/ 142 w 457"/>
              <a:gd name="T17" fmla="*/ 3 h 458"/>
              <a:gd name="T18" fmla="*/ 259 w 457"/>
              <a:gd name="T19" fmla="*/ 93 h 458"/>
              <a:gd name="T20" fmla="*/ 266 w 457"/>
              <a:gd name="T21" fmla="*/ 94 h 458"/>
              <a:gd name="T22" fmla="*/ 406 w 457"/>
              <a:gd name="T23" fmla="*/ 48 h 458"/>
              <a:gd name="T24" fmla="*/ 415 w 457"/>
              <a:gd name="T25" fmla="*/ 58 h 458"/>
              <a:gd name="T26" fmla="*/ 366 w 457"/>
              <a:gd name="T27" fmla="*/ 197 h 458"/>
              <a:gd name="T28" fmla="*/ 367 w 457"/>
              <a:gd name="T29" fmla="*/ 203 h 458"/>
              <a:gd name="T30" fmla="*/ 454 w 457"/>
              <a:gd name="T31" fmla="*/ 323 h 458"/>
              <a:gd name="T32" fmla="*/ 448 w 457"/>
              <a:gd name="T33" fmla="*/ 334 h 458"/>
              <a:gd name="T34" fmla="*/ 300 w 457"/>
              <a:gd name="T35" fmla="*/ 331 h 458"/>
              <a:gd name="T36" fmla="*/ 294 w 457"/>
              <a:gd name="T37" fmla="*/ 334 h 458"/>
              <a:gd name="T38" fmla="*/ 208 w 457"/>
              <a:gd name="T39" fmla="*/ 453 h 458"/>
              <a:gd name="T40" fmla="*/ 195 w 457"/>
              <a:gd name="T41" fmla="*/ 451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7" h="458">
                <a:moveTo>
                  <a:pt x="195" y="451"/>
                </a:moveTo>
                <a:lnTo>
                  <a:pt x="152" y="310"/>
                </a:lnTo>
                <a:cubicBezTo>
                  <a:pt x="152" y="307"/>
                  <a:pt x="150" y="306"/>
                  <a:pt x="148" y="305"/>
                </a:cubicBezTo>
                <a:lnTo>
                  <a:pt x="7" y="259"/>
                </a:lnTo>
                <a:cubicBezTo>
                  <a:pt x="2" y="258"/>
                  <a:pt x="0" y="250"/>
                  <a:pt x="5" y="246"/>
                </a:cubicBezTo>
                <a:lnTo>
                  <a:pt x="127" y="163"/>
                </a:lnTo>
                <a:cubicBezTo>
                  <a:pt x="129" y="161"/>
                  <a:pt x="130" y="159"/>
                  <a:pt x="130" y="157"/>
                </a:cubicBezTo>
                <a:lnTo>
                  <a:pt x="130" y="9"/>
                </a:lnTo>
                <a:cubicBezTo>
                  <a:pt x="130" y="3"/>
                  <a:pt x="137" y="0"/>
                  <a:pt x="142" y="3"/>
                </a:cubicBezTo>
                <a:lnTo>
                  <a:pt x="259" y="93"/>
                </a:lnTo>
                <a:cubicBezTo>
                  <a:pt x="261" y="94"/>
                  <a:pt x="263" y="95"/>
                  <a:pt x="266" y="94"/>
                </a:cubicBezTo>
                <a:lnTo>
                  <a:pt x="406" y="48"/>
                </a:lnTo>
                <a:cubicBezTo>
                  <a:pt x="411" y="46"/>
                  <a:pt x="417" y="52"/>
                  <a:pt x="415" y="58"/>
                </a:cubicBezTo>
                <a:lnTo>
                  <a:pt x="366" y="197"/>
                </a:lnTo>
                <a:cubicBezTo>
                  <a:pt x="365" y="199"/>
                  <a:pt x="366" y="201"/>
                  <a:pt x="367" y="203"/>
                </a:cubicBezTo>
                <a:lnTo>
                  <a:pt x="454" y="323"/>
                </a:lnTo>
                <a:cubicBezTo>
                  <a:pt x="457" y="327"/>
                  <a:pt x="454" y="334"/>
                  <a:pt x="448" y="334"/>
                </a:cubicBezTo>
                <a:lnTo>
                  <a:pt x="300" y="331"/>
                </a:lnTo>
                <a:cubicBezTo>
                  <a:pt x="298" y="331"/>
                  <a:pt x="296" y="332"/>
                  <a:pt x="294" y="334"/>
                </a:cubicBezTo>
                <a:lnTo>
                  <a:pt x="208" y="453"/>
                </a:lnTo>
                <a:cubicBezTo>
                  <a:pt x="204" y="458"/>
                  <a:pt x="196" y="457"/>
                  <a:pt x="195" y="451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6" name="Freeform 790"/>
          <p:cNvSpPr>
            <a:spLocks/>
          </p:cNvSpPr>
          <p:nvPr/>
        </p:nvSpPr>
        <p:spPr bwMode="auto">
          <a:xfrm>
            <a:off x="2819400" y="3716338"/>
            <a:ext cx="114300" cy="112713"/>
          </a:xfrm>
          <a:custGeom>
            <a:avLst/>
            <a:gdLst>
              <a:gd name="T0" fmla="*/ 157 w 336"/>
              <a:gd name="T1" fmla="*/ 322 h 326"/>
              <a:gd name="T2" fmla="*/ 115 w 336"/>
              <a:gd name="T3" fmla="*/ 223 h 326"/>
              <a:gd name="T4" fmla="*/ 111 w 336"/>
              <a:gd name="T5" fmla="*/ 220 h 326"/>
              <a:gd name="T6" fmla="*/ 6 w 336"/>
              <a:gd name="T7" fmla="*/ 199 h 326"/>
              <a:gd name="T8" fmla="*/ 3 w 336"/>
              <a:gd name="T9" fmla="*/ 189 h 326"/>
              <a:gd name="T10" fmla="*/ 84 w 336"/>
              <a:gd name="T11" fmla="*/ 119 h 326"/>
              <a:gd name="T12" fmla="*/ 86 w 336"/>
              <a:gd name="T13" fmla="*/ 114 h 326"/>
              <a:gd name="T14" fmla="*/ 73 w 336"/>
              <a:gd name="T15" fmla="*/ 8 h 326"/>
              <a:gd name="T16" fmla="*/ 82 w 336"/>
              <a:gd name="T17" fmla="*/ 3 h 326"/>
              <a:gd name="T18" fmla="*/ 174 w 336"/>
              <a:gd name="T19" fmla="*/ 58 h 326"/>
              <a:gd name="T20" fmla="*/ 179 w 336"/>
              <a:gd name="T21" fmla="*/ 58 h 326"/>
              <a:gd name="T22" fmla="*/ 276 w 336"/>
              <a:gd name="T23" fmla="*/ 13 h 326"/>
              <a:gd name="T24" fmla="*/ 283 w 336"/>
              <a:gd name="T25" fmla="*/ 19 h 326"/>
              <a:gd name="T26" fmla="*/ 260 w 336"/>
              <a:gd name="T27" fmla="*/ 124 h 326"/>
              <a:gd name="T28" fmla="*/ 261 w 336"/>
              <a:gd name="T29" fmla="*/ 129 h 326"/>
              <a:gd name="T30" fmla="*/ 333 w 336"/>
              <a:gd name="T31" fmla="*/ 207 h 326"/>
              <a:gd name="T32" fmla="*/ 330 w 336"/>
              <a:gd name="T33" fmla="*/ 216 h 326"/>
              <a:gd name="T34" fmla="*/ 223 w 336"/>
              <a:gd name="T35" fmla="*/ 226 h 326"/>
              <a:gd name="T36" fmla="*/ 219 w 336"/>
              <a:gd name="T37" fmla="*/ 229 h 326"/>
              <a:gd name="T38" fmla="*/ 166 w 336"/>
              <a:gd name="T39" fmla="*/ 322 h 326"/>
              <a:gd name="T40" fmla="*/ 157 w 336"/>
              <a:gd name="T41" fmla="*/ 32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6" h="326">
                <a:moveTo>
                  <a:pt x="157" y="322"/>
                </a:moveTo>
                <a:lnTo>
                  <a:pt x="115" y="223"/>
                </a:lnTo>
                <a:cubicBezTo>
                  <a:pt x="114" y="221"/>
                  <a:pt x="113" y="220"/>
                  <a:pt x="111" y="220"/>
                </a:cubicBezTo>
                <a:lnTo>
                  <a:pt x="6" y="199"/>
                </a:lnTo>
                <a:cubicBezTo>
                  <a:pt x="1" y="198"/>
                  <a:pt x="0" y="192"/>
                  <a:pt x="3" y="189"/>
                </a:cubicBezTo>
                <a:lnTo>
                  <a:pt x="84" y="119"/>
                </a:lnTo>
                <a:cubicBezTo>
                  <a:pt x="85" y="118"/>
                  <a:pt x="86" y="116"/>
                  <a:pt x="86" y="114"/>
                </a:cubicBezTo>
                <a:lnTo>
                  <a:pt x="73" y="8"/>
                </a:lnTo>
                <a:cubicBezTo>
                  <a:pt x="73" y="3"/>
                  <a:pt x="78" y="0"/>
                  <a:pt x="82" y="3"/>
                </a:cubicBezTo>
                <a:lnTo>
                  <a:pt x="174" y="58"/>
                </a:lnTo>
                <a:cubicBezTo>
                  <a:pt x="175" y="59"/>
                  <a:pt x="177" y="59"/>
                  <a:pt x="179" y="58"/>
                </a:cubicBezTo>
                <a:lnTo>
                  <a:pt x="276" y="13"/>
                </a:lnTo>
                <a:cubicBezTo>
                  <a:pt x="280" y="11"/>
                  <a:pt x="284" y="15"/>
                  <a:pt x="283" y="19"/>
                </a:cubicBezTo>
                <a:lnTo>
                  <a:pt x="260" y="124"/>
                </a:lnTo>
                <a:cubicBezTo>
                  <a:pt x="259" y="125"/>
                  <a:pt x="260" y="127"/>
                  <a:pt x="261" y="129"/>
                </a:cubicBezTo>
                <a:lnTo>
                  <a:pt x="333" y="207"/>
                </a:lnTo>
                <a:cubicBezTo>
                  <a:pt x="336" y="211"/>
                  <a:pt x="334" y="216"/>
                  <a:pt x="330" y="216"/>
                </a:cubicBezTo>
                <a:lnTo>
                  <a:pt x="223" y="226"/>
                </a:lnTo>
                <a:cubicBezTo>
                  <a:pt x="221" y="226"/>
                  <a:pt x="220" y="227"/>
                  <a:pt x="219" y="229"/>
                </a:cubicBezTo>
                <a:lnTo>
                  <a:pt x="166" y="322"/>
                </a:lnTo>
                <a:cubicBezTo>
                  <a:pt x="164" y="326"/>
                  <a:pt x="159" y="326"/>
                  <a:pt x="157" y="322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7" name="Freeform 791"/>
          <p:cNvSpPr>
            <a:spLocks/>
          </p:cNvSpPr>
          <p:nvPr/>
        </p:nvSpPr>
        <p:spPr bwMode="auto">
          <a:xfrm>
            <a:off x="4672013" y="1730375"/>
            <a:ext cx="174625" cy="182563"/>
          </a:xfrm>
          <a:custGeom>
            <a:avLst/>
            <a:gdLst>
              <a:gd name="T0" fmla="*/ 303 w 512"/>
              <a:gd name="T1" fmla="*/ 529 h 534"/>
              <a:gd name="T2" fmla="*/ 188 w 512"/>
              <a:gd name="T3" fmla="*/ 404 h 534"/>
              <a:gd name="T4" fmla="*/ 180 w 512"/>
              <a:gd name="T5" fmla="*/ 401 h 534"/>
              <a:gd name="T6" fmla="*/ 12 w 512"/>
              <a:gd name="T7" fmla="*/ 426 h 534"/>
              <a:gd name="T8" fmla="*/ 3 w 512"/>
              <a:gd name="T9" fmla="*/ 413 h 534"/>
              <a:gd name="T10" fmla="*/ 86 w 512"/>
              <a:gd name="T11" fmla="*/ 265 h 534"/>
              <a:gd name="T12" fmla="*/ 87 w 512"/>
              <a:gd name="T13" fmla="*/ 257 h 534"/>
              <a:gd name="T14" fmla="*/ 12 w 512"/>
              <a:gd name="T15" fmla="*/ 104 h 534"/>
              <a:gd name="T16" fmla="*/ 21 w 512"/>
              <a:gd name="T17" fmla="*/ 92 h 534"/>
              <a:gd name="T18" fmla="*/ 188 w 512"/>
              <a:gd name="T19" fmla="*/ 125 h 534"/>
              <a:gd name="T20" fmla="*/ 195 w 512"/>
              <a:gd name="T21" fmla="*/ 123 h 534"/>
              <a:gd name="T22" fmla="*/ 317 w 512"/>
              <a:gd name="T23" fmla="*/ 5 h 534"/>
              <a:gd name="T24" fmla="*/ 331 w 512"/>
              <a:gd name="T25" fmla="*/ 10 h 534"/>
              <a:gd name="T26" fmla="*/ 351 w 512"/>
              <a:gd name="T27" fmla="*/ 179 h 534"/>
              <a:gd name="T28" fmla="*/ 356 w 512"/>
              <a:gd name="T29" fmla="*/ 185 h 534"/>
              <a:gd name="T30" fmla="*/ 506 w 512"/>
              <a:gd name="T31" fmla="*/ 265 h 534"/>
              <a:gd name="T32" fmla="*/ 506 w 512"/>
              <a:gd name="T33" fmla="*/ 280 h 534"/>
              <a:gd name="T34" fmla="*/ 351 w 512"/>
              <a:gd name="T35" fmla="*/ 351 h 534"/>
              <a:gd name="T36" fmla="*/ 346 w 512"/>
              <a:gd name="T37" fmla="*/ 357 h 534"/>
              <a:gd name="T38" fmla="*/ 317 w 512"/>
              <a:gd name="T39" fmla="*/ 525 h 534"/>
              <a:gd name="T40" fmla="*/ 303 w 512"/>
              <a:gd name="T41" fmla="*/ 529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" h="534">
                <a:moveTo>
                  <a:pt x="303" y="529"/>
                </a:moveTo>
                <a:lnTo>
                  <a:pt x="188" y="404"/>
                </a:lnTo>
                <a:cubicBezTo>
                  <a:pt x="186" y="402"/>
                  <a:pt x="183" y="401"/>
                  <a:pt x="180" y="401"/>
                </a:cubicBezTo>
                <a:lnTo>
                  <a:pt x="12" y="426"/>
                </a:lnTo>
                <a:cubicBezTo>
                  <a:pt x="5" y="427"/>
                  <a:pt x="0" y="419"/>
                  <a:pt x="3" y="413"/>
                </a:cubicBezTo>
                <a:lnTo>
                  <a:pt x="86" y="265"/>
                </a:lnTo>
                <a:cubicBezTo>
                  <a:pt x="88" y="262"/>
                  <a:pt x="88" y="259"/>
                  <a:pt x="87" y="257"/>
                </a:cubicBezTo>
                <a:lnTo>
                  <a:pt x="12" y="104"/>
                </a:lnTo>
                <a:cubicBezTo>
                  <a:pt x="8" y="98"/>
                  <a:pt x="14" y="91"/>
                  <a:pt x="21" y="92"/>
                </a:cubicBezTo>
                <a:lnTo>
                  <a:pt x="188" y="125"/>
                </a:lnTo>
                <a:cubicBezTo>
                  <a:pt x="190" y="126"/>
                  <a:pt x="193" y="125"/>
                  <a:pt x="195" y="123"/>
                </a:cubicBezTo>
                <a:lnTo>
                  <a:pt x="317" y="5"/>
                </a:lnTo>
                <a:cubicBezTo>
                  <a:pt x="322" y="0"/>
                  <a:pt x="331" y="3"/>
                  <a:pt x="331" y="10"/>
                </a:cubicBezTo>
                <a:lnTo>
                  <a:pt x="351" y="179"/>
                </a:lnTo>
                <a:cubicBezTo>
                  <a:pt x="352" y="181"/>
                  <a:pt x="353" y="184"/>
                  <a:pt x="356" y="185"/>
                </a:cubicBezTo>
                <a:lnTo>
                  <a:pt x="506" y="265"/>
                </a:lnTo>
                <a:cubicBezTo>
                  <a:pt x="512" y="268"/>
                  <a:pt x="512" y="277"/>
                  <a:pt x="506" y="280"/>
                </a:cubicBezTo>
                <a:lnTo>
                  <a:pt x="351" y="351"/>
                </a:lnTo>
                <a:cubicBezTo>
                  <a:pt x="349" y="352"/>
                  <a:pt x="347" y="354"/>
                  <a:pt x="346" y="357"/>
                </a:cubicBezTo>
                <a:lnTo>
                  <a:pt x="317" y="525"/>
                </a:lnTo>
                <a:cubicBezTo>
                  <a:pt x="316" y="532"/>
                  <a:pt x="308" y="534"/>
                  <a:pt x="303" y="529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8" name="Freeform 792"/>
          <p:cNvSpPr>
            <a:spLocks/>
          </p:cNvSpPr>
          <p:nvPr/>
        </p:nvSpPr>
        <p:spPr bwMode="auto">
          <a:xfrm>
            <a:off x="9032875" y="3640138"/>
            <a:ext cx="115888" cy="111125"/>
          </a:xfrm>
          <a:custGeom>
            <a:avLst/>
            <a:gdLst>
              <a:gd name="T0" fmla="*/ 156 w 336"/>
              <a:gd name="T1" fmla="*/ 322 h 326"/>
              <a:gd name="T2" fmla="*/ 114 w 336"/>
              <a:gd name="T3" fmla="*/ 223 h 326"/>
              <a:gd name="T4" fmla="*/ 110 w 336"/>
              <a:gd name="T5" fmla="*/ 220 h 326"/>
              <a:gd name="T6" fmla="*/ 5 w 336"/>
              <a:gd name="T7" fmla="*/ 199 h 326"/>
              <a:gd name="T8" fmla="*/ 3 w 336"/>
              <a:gd name="T9" fmla="*/ 189 h 326"/>
              <a:gd name="T10" fmla="*/ 84 w 336"/>
              <a:gd name="T11" fmla="*/ 119 h 326"/>
              <a:gd name="T12" fmla="*/ 85 w 336"/>
              <a:gd name="T13" fmla="*/ 114 h 326"/>
              <a:gd name="T14" fmla="*/ 73 w 336"/>
              <a:gd name="T15" fmla="*/ 8 h 326"/>
              <a:gd name="T16" fmla="*/ 81 w 336"/>
              <a:gd name="T17" fmla="*/ 3 h 326"/>
              <a:gd name="T18" fmla="*/ 173 w 336"/>
              <a:gd name="T19" fmla="*/ 58 h 326"/>
              <a:gd name="T20" fmla="*/ 178 w 336"/>
              <a:gd name="T21" fmla="*/ 58 h 326"/>
              <a:gd name="T22" fmla="*/ 276 w 336"/>
              <a:gd name="T23" fmla="*/ 13 h 326"/>
              <a:gd name="T24" fmla="*/ 283 w 336"/>
              <a:gd name="T25" fmla="*/ 19 h 326"/>
              <a:gd name="T26" fmla="*/ 259 w 336"/>
              <a:gd name="T27" fmla="*/ 124 h 326"/>
              <a:gd name="T28" fmla="*/ 260 w 336"/>
              <a:gd name="T29" fmla="*/ 129 h 326"/>
              <a:gd name="T30" fmla="*/ 333 w 336"/>
              <a:gd name="T31" fmla="*/ 207 h 326"/>
              <a:gd name="T32" fmla="*/ 330 w 336"/>
              <a:gd name="T33" fmla="*/ 216 h 326"/>
              <a:gd name="T34" fmla="*/ 223 w 336"/>
              <a:gd name="T35" fmla="*/ 226 h 326"/>
              <a:gd name="T36" fmla="*/ 219 w 336"/>
              <a:gd name="T37" fmla="*/ 229 h 326"/>
              <a:gd name="T38" fmla="*/ 166 w 336"/>
              <a:gd name="T39" fmla="*/ 322 h 326"/>
              <a:gd name="T40" fmla="*/ 156 w 336"/>
              <a:gd name="T41" fmla="*/ 322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6" h="326">
                <a:moveTo>
                  <a:pt x="156" y="322"/>
                </a:moveTo>
                <a:lnTo>
                  <a:pt x="114" y="223"/>
                </a:lnTo>
                <a:cubicBezTo>
                  <a:pt x="114" y="221"/>
                  <a:pt x="112" y="220"/>
                  <a:pt x="110" y="220"/>
                </a:cubicBezTo>
                <a:lnTo>
                  <a:pt x="5" y="199"/>
                </a:lnTo>
                <a:cubicBezTo>
                  <a:pt x="1" y="198"/>
                  <a:pt x="0" y="192"/>
                  <a:pt x="3" y="189"/>
                </a:cubicBezTo>
                <a:lnTo>
                  <a:pt x="84" y="119"/>
                </a:lnTo>
                <a:cubicBezTo>
                  <a:pt x="85" y="118"/>
                  <a:pt x="86" y="116"/>
                  <a:pt x="85" y="114"/>
                </a:cubicBezTo>
                <a:lnTo>
                  <a:pt x="73" y="8"/>
                </a:lnTo>
                <a:cubicBezTo>
                  <a:pt x="73" y="3"/>
                  <a:pt x="77" y="0"/>
                  <a:pt x="81" y="3"/>
                </a:cubicBezTo>
                <a:lnTo>
                  <a:pt x="173" y="58"/>
                </a:lnTo>
                <a:cubicBezTo>
                  <a:pt x="175" y="58"/>
                  <a:pt x="177" y="59"/>
                  <a:pt x="178" y="58"/>
                </a:cubicBezTo>
                <a:lnTo>
                  <a:pt x="276" y="13"/>
                </a:lnTo>
                <a:cubicBezTo>
                  <a:pt x="280" y="11"/>
                  <a:pt x="284" y="15"/>
                  <a:pt x="283" y="19"/>
                </a:cubicBezTo>
                <a:lnTo>
                  <a:pt x="259" y="124"/>
                </a:lnTo>
                <a:cubicBezTo>
                  <a:pt x="259" y="125"/>
                  <a:pt x="259" y="127"/>
                  <a:pt x="260" y="129"/>
                </a:cubicBezTo>
                <a:lnTo>
                  <a:pt x="333" y="207"/>
                </a:lnTo>
                <a:cubicBezTo>
                  <a:pt x="336" y="211"/>
                  <a:pt x="334" y="216"/>
                  <a:pt x="330" y="216"/>
                </a:cubicBezTo>
                <a:lnTo>
                  <a:pt x="223" y="226"/>
                </a:lnTo>
                <a:cubicBezTo>
                  <a:pt x="221" y="226"/>
                  <a:pt x="219" y="227"/>
                  <a:pt x="219" y="229"/>
                </a:cubicBezTo>
                <a:lnTo>
                  <a:pt x="166" y="322"/>
                </a:lnTo>
                <a:cubicBezTo>
                  <a:pt x="164" y="326"/>
                  <a:pt x="158" y="326"/>
                  <a:pt x="156" y="322"/>
                </a:cubicBezTo>
                <a:close/>
              </a:path>
            </a:pathLst>
          </a:cu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9" name="Freeform 793"/>
          <p:cNvSpPr>
            <a:spLocks/>
          </p:cNvSpPr>
          <p:nvPr/>
        </p:nvSpPr>
        <p:spPr bwMode="auto">
          <a:xfrm>
            <a:off x="3532188" y="3197225"/>
            <a:ext cx="168275" cy="171450"/>
          </a:xfrm>
          <a:custGeom>
            <a:avLst/>
            <a:gdLst>
              <a:gd name="T0" fmla="*/ 4 w 495"/>
              <a:gd name="T1" fmla="*/ 359 h 500"/>
              <a:gd name="T2" fmla="*/ 96 w 495"/>
              <a:gd name="T3" fmla="*/ 227 h 500"/>
              <a:gd name="T4" fmla="*/ 96 w 495"/>
              <a:gd name="T5" fmla="*/ 220 h 500"/>
              <a:gd name="T6" fmla="*/ 40 w 495"/>
              <a:gd name="T7" fmla="*/ 70 h 500"/>
              <a:gd name="T8" fmla="*/ 50 w 495"/>
              <a:gd name="T9" fmla="*/ 59 h 500"/>
              <a:gd name="T10" fmla="*/ 203 w 495"/>
              <a:gd name="T11" fmla="*/ 106 h 500"/>
              <a:gd name="T12" fmla="*/ 211 w 495"/>
              <a:gd name="T13" fmla="*/ 104 h 500"/>
              <a:gd name="T14" fmla="*/ 336 w 495"/>
              <a:gd name="T15" fmla="*/ 4 h 500"/>
              <a:gd name="T16" fmla="*/ 349 w 495"/>
              <a:gd name="T17" fmla="*/ 10 h 500"/>
              <a:gd name="T18" fmla="*/ 352 w 495"/>
              <a:gd name="T19" fmla="*/ 171 h 500"/>
              <a:gd name="T20" fmla="*/ 356 w 495"/>
              <a:gd name="T21" fmla="*/ 177 h 500"/>
              <a:gd name="T22" fmla="*/ 490 w 495"/>
              <a:gd name="T23" fmla="*/ 266 h 500"/>
              <a:gd name="T24" fmla="*/ 488 w 495"/>
              <a:gd name="T25" fmla="*/ 280 h 500"/>
              <a:gd name="T26" fmla="*/ 336 w 495"/>
              <a:gd name="T27" fmla="*/ 332 h 500"/>
              <a:gd name="T28" fmla="*/ 331 w 495"/>
              <a:gd name="T29" fmla="*/ 338 h 500"/>
              <a:gd name="T30" fmla="*/ 289 w 495"/>
              <a:gd name="T31" fmla="*/ 492 h 500"/>
              <a:gd name="T32" fmla="*/ 274 w 495"/>
              <a:gd name="T33" fmla="*/ 495 h 500"/>
              <a:gd name="T34" fmla="*/ 178 w 495"/>
              <a:gd name="T35" fmla="*/ 367 h 500"/>
              <a:gd name="T36" fmla="*/ 171 w 495"/>
              <a:gd name="T37" fmla="*/ 364 h 500"/>
              <a:gd name="T38" fmla="*/ 11 w 495"/>
              <a:gd name="T39" fmla="*/ 371 h 500"/>
              <a:gd name="T40" fmla="*/ 4 w 495"/>
              <a:gd name="T41" fmla="*/ 35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5" h="500">
                <a:moveTo>
                  <a:pt x="4" y="359"/>
                </a:moveTo>
                <a:lnTo>
                  <a:pt x="96" y="227"/>
                </a:lnTo>
                <a:cubicBezTo>
                  <a:pt x="97" y="225"/>
                  <a:pt x="97" y="222"/>
                  <a:pt x="96" y="220"/>
                </a:cubicBezTo>
                <a:lnTo>
                  <a:pt x="40" y="70"/>
                </a:lnTo>
                <a:cubicBezTo>
                  <a:pt x="38" y="63"/>
                  <a:pt x="44" y="57"/>
                  <a:pt x="50" y="59"/>
                </a:cubicBezTo>
                <a:lnTo>
                  <a:pt x="203" y="106"/>
                </a:lnTo>
                <a:cubicBezTo>
                  <a:pt x="206" y="106"/>
                  <a:pt x="209" y="106"/>
                  <a:pt x="211" y="104"/>
                </a:cubicBezTo>
                <a:lnTo>
                  <a:pt x="336" y="4"/>
                </a:lnTo>
                <a:cubicBezTo>
                  <a:pt x="341" y="0"/>
                  <a:pt x="349" y="4"/>
                  <a:pt x="349" y="10"/>
                </a:cubicBezTo>
                <a:lnTo>
                  <a:pt x="352" y="171"/>
                </a:lnTo>
                <a:cubicBezTo>
                  <a:pt x="352" y="173"/>
                  <a:pt x="354" y="176"/>
                  <a:pt x="356" y="177"/>
                </a:cubicBezTo>
                <a:lnTo>
                  <a:pt x="490" y="266"/>
                </a:lnTo>
                <a:cubicBezTo>
                  <a:pt x="495" y="269"/>
                  <a:pt x="494" y="278"/>
                  <a:pt x="488" y="280"/>
                </a:cubicBezTo>
                <a:lnTo>
                  <a:pt x="336" y="332"/>
                </a:lnTo>
                <a:cubicBezTo>
                  <a:pt x="334" y="333"/>
                  <a:pt x="332" y="335"/>
                  <a:pt x="331" y="338"/>
                </a:cubicBezTo>
                <a:lnTo>
                  <a:pt x="289" y="492"/>
                </a:lnTo>
                <a:cubicBezTo>
                  <a:pt x="287" y="499"/>
                  <a:pt x="278" y="500"/>
                  <a:pt x="274" y="495"/>
                </a:cubicBezTo>
                <a:lnTo>
                  <a:pt x="178" y="367"/>
                </a:lnTo>
                <a:cubicBezTo>
                  <a:pt x="176" y="365"/>
                  <a:pt x="174" y="364"/>
                  <a:pt x="171" y="364"/>
                </a:cubicBezTo>
                <a:lnTo>
                  <a:pt x="11" y="371"/>
                </a:lnTo>
                <a:cubicBezTo>
                  <a:pt x="4" y="372"/>
                  <a:pt x="0" y="364"/>
                  <a:pt x="4" y="359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0" name="Oval 794"/>
          <p:cNvSpPr>
            <a:spLocks noChangeArrowheads="1"/>
          </p:cNvSpPr>
          <p:nvPr/>
        </p:nvSpPr>
        <p:spPr bwMode="auto">
          <a:xfrm>
            <a:off x="7437438" y="2243138"/>
            <a:ext cx="41275" cy="41275"/>
          </a:xfrm>
          <a:prstGeom prst="ellipse">
            <a:avLst/>
          </a:prstGeom>
          <a:solidFill>
            <a:srgbClr val="2483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1" name="Freeform 795"/>
          <p:cNvSpPr>
            <a:spLocks/>
          </p:cNvSpPr>
          <p:nvPr/>
        </p:nvSpPr>
        <p:spPr bwMode="auto">
          <a:xfrm>
            <a:off x="7897813" y="460375"/>
            <a:ext cx="220663" cy="230188"/>
          </a:xfrm>
          <a:custGeom>
            <a:avLst/>
            <a:gdLst>
              <a:gd name="T0" fmla="*/ 628 w 643"/>
              <a:gd name="T1" fmla="*/ 546 h 675"/>
              <a:gd name="T2" fmla="*/ 416 w 643"/>
              <a:gd name="T3" fmla="*/ 511 h 675"/>
              <a:gd name="T4" fmla="*/ 407 w 643"/>
              <a:gd name="T5" fmla="*/ 514 h 675"/>
              <a:gd name="T6" fmla="*/ 258 w 643"/>
              <a:gd name="T7" fmla="*/ 669 h 675"/>
              <a:gd name="T8" fmla="*/ 239 w 643"/>
              <a:gd name="T9" fmla="*/ 663 h 675"/>
              <a:gd name="T10" fmla="*/ 207 w 643"/>
              <a:gd name="T11" fmla="*/ 451 h 675"/>
              <a:gd name="T12" fmla="*/ 201 w 643"/>
              <a:gd name="T13" fmla="*/ 443 h 675"/>
              <a:gd name="T14" fmla="*/ 8 w 643"/>
              <a:gd name="T15" fmla="*/ 349 h 675"/>
              <a:gd name="T16" fmla="*/ 8 w 643"/>
              <a:gd name="T17" fmla="*/ 330 h 675"/>
              <a:gd name="T18" fmla="*/ 200 w 643"/>
              <a:gd name="T19" fmla="*/ 234 h 675"/>
              <a:gd name="T20" fmla="*/ 205 w 643"/>
              <a:gd name="T21" fmla="*/ 225 h 675"/>
              <a:gd name="T22" fmla="*/ 235 w 643"/>
              <a:gd name="T23" fmla="*/ 13 h 675"/>
              <a:gd name="T24" fmla="*/ 253 w 643"/>
              <a:gd name="T25" fmla="*/ 7 h 675"/>
              <a:gd name="T26" fmla="*/ 404 w 643"/>
              <a:gd name="T27" fmla="*/ 159 h 675"/>
              <a:gd name="T28" fmla="*/ 414 w 643"/>
              <a:gd name="T29" fmla="*/ 162 h 675"/>
              <a:gd name="T30" fmla="*/ 625 w 643"/>
              <a:gd name="T31" fmla="*/ 125 h 675"/>
              <a:gd name="T32" fmla="*/ 636 w 643"/>
              <a:gd name="T33" fmla="*/ 140 h 675"/>
              <a:gd name="T34" fmla="*/ 538 w 643"/>
              <a:gd name="T35" fmla="*/ 331 h 675"/>
              <a:gd name="T36" fmla="*/ 538 w 643"/>
              <a:gd name="T37" fmla="*/ 341 h 675"/>
              <a:gd name="T38" fmla="*/ 639 w 643"/>
              <a:gd name="T39" fmla="*/ 530 h 675"/>
              <a:gd name="T40" fmla="*/ 628 w 643"/>
              <a:gd name="T41" fmla="*/ 546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3" h="675">
                <a:moveTo>
                  <a:pt x="628" y="546"/>
                </a:moveTo>
                <a:lnTo>
                  <a:pt x="416" y="511"/>
                </a:lnTo>
                <a:cubicBezTo>
                  <a:pt x="413" y="510"/>
                  <a:pt x="409" y="512"/>
                  <a:pt x="407" y="514"/>
                </a:cubicBezTo>
                <a:lnTo>
                  <a:pt x="258" y="669"/>
                </a:lnTo>
                <a:cubicBezTo>
                  <a:pt x="252" y="675"/>
                  <a:pt x="241" y="672"/>
                  <a:pt x="239" y="663"/>
                </a:cubicBezTo>
                <a:lnTo>
                  <a:pt x="207" y="451"/>
                </a:lnTo>
                <a:cubicBezTo>
                  <a:pt x="207" y="447"/>
                  <a:pt x="204" y="444"/>
                  <a:pt x="201" y="443"/>
                </a:cubicBezTo>
                <a:lnTo>
                  <a:pt x="8" y="349"/>
                </a:lnTo>
                <a:cubicBezTo>
                  <a:pt x="0" y="345"/>
                  <a:pt x="0" y="334"/>
                  <a:pt x="8" y="330"/>
                </a:cubicBezTo>
                <a:lnTo>
                  <a:pt x="200" y="234"/>
                </a:lnTo>
                <a:cubicBezTo>
                  <a:pt x="203" y="232"/>
                  <a:pt x="205" y="229"/>
                  <a:pt x="205" y="225"/>
                </a:cubicBezTo>
                <a:lnTo>
                  <a:pt x="235" y="13"/>
                </a:lnTo>
                <a:cubicBezTo>
                  <a:pt x="236" y="4"/>
                  <a:pt x="247" y="0"/>
                  <a:pt x="253" y="7"/>
                </a:cubicBezTo>
                <a:lnTo>
                  <a:pt x="404" y="159"/>
                </a:lnTo>
                <a:cubicBezTo>
                  <a:pt x="407" y="162"/>
                  <a:pt x="410" y="163"/>
                  <a:pt x="414" y="162"/>
                </a:cubicBezTo>
                <a:lnTo>
                  <a:pt x="625" y="125"/>
                </a:lnTo>
                <a:cubicBezTo>
                  <a:pt x="634" y="123"/>
                  <a:pt x="641" y="132"/>
                  <a:pt x="636" y="140"/>
                </a:cubicBezTo>
                <a:lnTo>
                  <a:pt x="538" y="331"/>
                </a:lnTo>
                <a:cubicBezTo>
                  <a:pt x="536" y="334"/>
                  <a:pt x="536" y="338"/>
                  <a:pt x="538" y="341"/>
                </a:cubicBezTo>
                <a:lnTo>
                  <a:pt x="639" y="530"/>
                </a:lnTo>
                <a:cubicBezTo>
                  <a:pt x="643" y="538"/>
                  <a:pt x="637" y="547"/>
                  <a:pt x="628" y="546"/>
                </a:cubicBezTo>
                <a:close/>
              </a:path>
            </a:pathLst>
          </a:custGeom>
          <a:solidFill>
            <a:srgbClr val="EEB1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998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rupo 315"/>
          <p:cNvGrpSpPr/>
          <p:nvPr/>
        </p:nvGrpSpPr>
        <p:grpSpPr>
          <a:xfrm>
            <a:off x="9894049" y="657048"/>
            <a:ext cx="1317625" cy="1474787"/>
            <a:chOff x="3681413" y="1597026"/>
            <a:chExt cx="1317625" cy="1474787"/>
          </a:xfrm>
        </p:grpSpPr>
        <p:sp>
          <p:nvSpPr>
            <p:cNvPr id="20" name="Freeform 309"/>
            <p:cNvSpPr>
              <a:spLocks/>
            </p:cNvSpPr>
            <p:nvPr/>
          </p:nvSpPr>
          <p:spPr bwMode="auto">
            <a:xfrm>
              <a:off x="3713163" y="1890713"/>
              <a:ext cx="1136650" cy="1157288"/>
            </a:xfrm>
            <a:custGeom>
              <a:avLst/>
              <a:gdLst>
                <a:gd name="T0" fmla="*/ 964 w 1490"/>
                <a:gd name="T1" fmla="*/ 0 h 1517"/>
                <a:gd name="T2" fmla="*/ 430 w 1490"/>
                <a:gd name="T3" fmla="*/ 148 h 1517"/>
                <a:gd name="T4" fmla="*/ 217 w 1490"/>
                <a:gd name="T5" fmla="*/ 314 h 1517"/>
                <a:gd name="T6" fmla="*/ 11 w 1490"/>
                <a:gd name="T7" fmla="*/ 641 h 1517"/>
                <a:gd name="T8" fmla="*/ 10 w 1490"/>
                <a:gd name="T9" fmla="*/ 805 h 1517"/>
                <a:gd name="T10" fmla="*/ 425 w 1490"/>
                <a:gd name="T11" fmla="*/ 1389 h 1517"/>
                <a:gd name="T12" fmla="*/ 1145 w 1490"/>
                <a:gd name="T13" fmla="*/ 1428 h 1517"/>
                <a:gd name="T14" fmla="*/ 1260 w 1490"/>
                <a:gd name="T15" fmla="*/ 1365 h 1517"/>
                <a:gd name="T16" fmla="*/ 1337 w 1490"/>
                <a:gd name="T17" fmla="*/ 1270 h 1517"/>
                <a:gd name="T18" fmla="*/ 1446 w 1490"/>
                <a:gd name="T19" fmla="*/ 993 h 1517"/>
                <a:gd name="T20" fmla="*/ 1390 w 1490"/>
                <a:gd name="T21" fmla="*/ 316 h 1517"/>
                <a:gd name="T22" fmla="*/ 930 w 1490"/>
                <a:gd name="T23" fmla="*/ 492 h 1517"/>
                <a:gd name="T24" fmla="*/ 964 w 1490"/>
                <a:gd name="T25" fmla="*/ 0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0" h="1517">
                  <a:moveTo>
                    <a:pt x="964" y="0"/>
                  </a:moveTo>
                  <a:cubicBezTo>
                    <a:pt x="797" y="80"/>
                    <a:pt x="596" y="66"/>
                    <a:pt x="430" y="148"/>
                  </a:cubicBezTo>
                  <a:cubicBezTo>
                    <a:pt x="349" y="189"/>
                    <a:pt x="281" y="250"/>
                    <a:pt x="217" y="314"/>
                  </a:cubicBezTo>
                  <a:cubicBezTo>
                    <a:pt x="124" y="406"/>
                    <a:pt x="35" y="513"/>
                    <a:pt x="11" y="641"/>
                  </a:cubicBezTo>
                  <a:cubicBezTo>
                    <a:pt x="0" y="695"/>
                    <a:pt x="2" y="751"/>
                    <a:pt x="10" y="805"/>
                  </a:cubicBezTo>
                  <a:cubicBezTo>
                    <a:pt x="44" y="1051"/>
                    <a:pt x="206" y="1273"/>
                    <a:pt x="425" y="1389"/>
                  </a:cubicBezTo>
                  <a:cubicBezTo>
                    <a:pt x="644" y="1506"/>
                    <a:pt x="914" y="1517"/>
                    <a:pt x="1145" y="1428"/>
                  </a:cubicBezTo>
                  <a:cubicBezTo>
                    <a:pt x="1186" y="1412"/>
                    <a:pt x="1227" y="1393"/>
                    <a:pt x="1260" y="1365"/>
                  </a:cubicBezTo>
                  <a:cubicBezTo>
                    <a:pt x="1291" y="1339"/>
                    <a:pt x="1316" y="1305"/>
                    <a:pt x="1337" y="1270"/>
                  </a:cubicBezTo>
                  <a:cubicBezTo>
                    <a:pt x="1389" y="1185"/>
                    <a:pt x="1426" y="1091"/>
                    <a:pt x="1446" y="993"/>
                  </a:cubicBezTo>
                  <a:cubicBezTo>
                    <a:pt x="1490" y="769"/>
                    <a:pt x="1441" y="539"/>
                    <a:pt x="1390" y="316"/>
                  </a:cubicBezTo>
                  <a:cubicBezTo>
                    <a:pt x="1390" y="316"/>
                    <a:pt x="1244" y="709"/>
                    <a:pt x="930" y="492"/>
                  </a:cubicBezTo>
                  <a:cubicBezTo>
                    <a:pt x="664" y="299"/>
                    <a:pt x="964" y="0"/>
                    <a:pt x="964" y="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10"/>
            <p:cNvSpPr>
              <a:spLocks/>
            </p:cNvSpPr>
            <p:nvPr/>
          </p:nvSpPr>
          <p:spPr bwMode="auto">
            <a:xfrm>
              <a:off x="3681413" y="1849438"/>
              <a:ext cx="1212850" cy="1222375"/>
            </a:xfrm>
            <a:custGeom>
              <a:avLst/>
              <a:gdLst>
                <a:gd name="T0" fmla="*/ 1001 w 1592"/>
                <a:gd name="T1" fmla="*/ 40 h 1603"/>
                <a:gd name="T2" fmla="*/ 560 w 1592"/>
                <a:gd name="T3" fmla="*/ 138 h 1603"/>
                <a:gd name="T4" fmla="*/ 200 w 1592"/>
                <a:gd name="T5" fmla="*/ 383 h 1603"/>
                <a:gd name="T6" fmla="*/ 17 w 1592"/>
                <a:gd name="T7" fmla="*/ 719 h 1603"/>
                <a:gd name="T8" fmla="*/ 105 w 1592"/>
                <a:gd name="T9" fmla="*/ 1123 h 1603"/>
                <a:gd name="T10" fmla="*/ 721 w 1592"/>
                <a:gd name="T11" fmla="*/ 1562 h 1603"/>
                <a:gd name="T12" fmla="*/ 1420 w 1592"/>
                <a:gd name="T13" fmla="*/ 1320 h 1603"/>
                <a:gd name="T14" fmla="*/ 1466 w 1592"/>
                <a:gd name="T15" fmla="*/ 365 h 1603"/>
                <a:gd name="T16" fmla="*/ 1401 w 1592"/>
                <a:gd name="T17" fmla="*/ 358 h 1603"/>
                <a:gd name="T18" fmla="*/ 985 w 1592"/>
                <a:gd name="T19" fmla="*/ 512 h 1603"/>
                <a:gd name="T20" fmla="*/ 1027 w 1592"/>
                <a:gd name="T21" fmla="*/ 79 h 1603"/>
                <a:gd name="T22" fmla="*/ 987 w 1592"/>
                <a:gd name="T23" fmla="*/ 29 h 1603"/>
                <a:gd name="T24" fmla="*/ 945 w 1592"/>
                <a:gd name="T25" fmla="*/ 567 h 1603"/>
                <a:gd name="T26" fmla="*/ 1464 w 1592"/>
                <a:gd name="T27" fmla="*/ 383 h 1603"/>
                <a:gd name="T28" fmla="*/ 1399 w 1592"/>
                <a:gd name="T29" fmla="*/ 375 h 1603"/>
                <a:gd name="T30" fmla="*/ 1434 w 1592"/>
                <a:gd name="T31" fmla="*/ 1127 h 1603"/>
                <a:gd name="T32" fmla="*/ 1175 w 1592"/>
                <a:gd name="T33" fmla="*/ 1452 h 1603"/>
                <a:gd name="T34" fmla="*/ 815 w 1592"/>
                <a:gd name="T35" fmla="*/ 1506 h 1603"/>
                <a:gd name="T36" fmla="*/ 202 w 1592"/>
                <a:gd name="T37" fmla="*/ 1157 h 1603"/>
                <a:gd name="T38" fmla="*/ 80 w 1592"/>
                <a:gd name="T39" fmla="*/ 777 h 1603"/>
                <a:gd name="T40" fmla="*/ 247 w 1592"/>
                <a:gd name="T41" fmla="*/ 428 h 1603"/>
                <a:gd name="T42" fmla="*/ 639 w 1592"/>
                <a:gd name="T43" fmla="*/ 175 h 1603"/>
                <a:gd name="T44" fmla="*/ 1013 w 1592"/>
                <a:gd name="T45" fmla="*/ 68 h 1603"/>
                <a:gd name="T46" fmla="*/ 1001 w 1592"/>
                <a:gd name="T47" fmla="*/ 4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2" h="1603">
                  <a:moveTo>
                    <a:pt x="1001" y="40"/>
                  </a:moveTo>
                  <a:cubicBezTo>
                    <a:pt x="858" y="94"/>
                    <a:pt x="705" y="96"/>
                    <a:pt x="560" y="138"/>
                  </a:cubicBezTo>
                  <a:cubicBezTo>
                    <a:pt x="413" y="180"/>
                    <a:pt x="303" y="274"/>
                    <a:pt x="200" y="383"/>
                  </a:cubicBezTo>
                  <a:cubicBezTo>
                    <a:pt x="111" y="477"/>
                    <a:pt x="33" y="587"/>
                    <a:pt x="17" y="719"/>
                  </a:cubicBezTo>
                  <a:cubicBezTo>
                    <a:pt x="0" y="856"/>
                    <a:pt x="41" y="1002"/>
                    <a:pt x="105" y="1123"/>
                  </a:cubicBezTo>
                  <a:cubicBezTo>
                    <a:pt x="230" y="1358"/>
                    <a:pt x="459" y="1519"/>
                    <a:pt x="721" y="1562"/>
                  </a:cubicBezTo>
                  <a:cubicBezTo>
                    <a:pt x="969" y="1603"/>
                    <a:pt x="1286" y="1554"/>
                    <a:pt x="1420" y="1320"/>
                  </a:cubicBezTo>
                  <a:cubicBezTo>
                    <a:pt x="1592" y="1020"/>
                    <a:pt x="1540" y="686"/>
                    <a:pt x="1466" y="365"/>
                  </a:cubicBezTo>
                  <a:cubicBezTo>
                    <a:pt x="1459" y="334"/>
                    <a:pt x="1414" y="325"/>
                    <a:pt x="1401" y="358"/>
                  </a:cubicBezTo>
                  <a:cubicBezTo>
                    <a:pt x="1332" y="539"/>
                    <a:pt x="1157" y="644"/>
                    <a:pt x="985" y="512"/>
                  </a:cubicBezTo>
                  <a:cubicBezTo>
                    <a:pt x="830" y="393"/>
                    <a:pt x="919" y="187"/>
                    <a:pt x="1027" y="79"/>
                  </a:cubicBezTo>
                  <a:cubicBezTo>
                    <a:pt x="1056" y="50"/>
                    <a:pt x="1016" y="0"/>
                    <a:pt x="987" y="29"/>
                  </a:cubicBezTo>
                  <a:cubicBezTo>
                    <a:pt x="841" y="176"/>
                    <a:pt x="747" y="417"/>
                    <a:pt x="945" y="567"/>
                  </a:cubicBezTo>
                  <a:cubicBezTo>
                    <a:pt x="1152" y="726"/>
                    <a:pt x="1380" y="606"/>
                    <a:pt x="1464" y="383"/>
                  </a:cubicBezTo>
                  <a:cubicBezTo>
                    <a:pt x="1443" y="380"/>
                    <a:pt x="1421" y="378"/>
                    <a:pt x="1399" y="375"/>
                  </a:cubicBezTo>
                  <a:cubicBezTo>
                    <a:pt x="1456" y="620"/>
                    <a:pt x="1512" y="881"/>
                    <a:pt x="1434" y="1127"/>
                  </a:cubicBezTo>
                  <a:cubicBezTo>
                    <a:pt x="1390" y="1267"/>
                    <a:pt x="1318" y="1397"/>
                    <a:pt x="1175" y="1452"/>
                  </a:cubicBezTo>
                  <a:cubicBezTo>
                    <a:pt x="1061" y="1495"/>
                    <a:pt x="936" y="1513"/>
                    <a:pt x="815" y="1506"/>
                  </a:cubicBezTo>
                  <a:cubicBezTo>
                    <a:pt x="567" y="1490"/>
                    <a:pt x="340" y="1365"/>
                    <a:pt x="202" y="1157"/>
                  </a:cubicBezTo>
                  <a:cubicBezTo>
                    <a:pt x="128" y="1046"/>
                    <a:pt x="79" y="911"/>
                    <a:pt x="80" y="777"/>
                  </a:cubicBezTo>
                  <a:cubicBezTo>
                    <a:pt x="80" y="638"/>
                    <a:pt x="156" y="526"/>
                    <a:pt x="247" y="428"/>
                  </a:cubicBezTo>
                  <a:cubicBezTo>
                    <a:pt x="358" y="308"/>
                    <a:pt x="479" y="216"/>
                    <a:pt x="639" y="175"/>
                  </a:cubicBezTo>
                  <a:cubicBezTo>
                    <a:pt x="766" y="143"/>
                    <a:pt x="896" y="130"/>
                    <a:pt x="1013" y="68"/>
                  </a:cubicBezTo>
                  <a:cubicBezTo>
                    <a:pt x="1031" y="59"/>
                    <a:pt x="1020" y="32"/>
                    <a:pt x="1001" y="4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11"/>
            <p:cNvSpPr>
              <a:spLocks/>
            </p:cNvSpPr>
            <p:nvPr/>
          </p:nvSpPr>
          <p:spPr bwMode="auto">
            <a:xfrm>
              <a:off x="4306888" y="1782763"/>
              <a:ext cx="512763" cy="587375"/>
            </a:xfrm>
            <a:custGeom>
              <a:avLst/>
              <a:gdLst>
                <a:gd name="T0" fmla="*/ 523 w 672"/>
                <a:gd name="T1" fmla="*/ 42 h 770"/>
                <a:gd name="T2" fmla="*/ 68 w 672"/>
                <a:gd name="T3" fmla="*/ 251 h 770"/>
                <a:gd name="T4" fmla="*/ 8 w 672"/>
                <a:gd name="T5" fmla="*/ 478 h 770"/>
                <a:gd name="T6" fmla="*/ 165 w 672"/>
                <a:gd name="T7" fmla="*/ 683 h 770"/>
                <a:gd name="T8" fmla="*/ 570 w 672"/>
                <a:gd name="T9" fmla="*/ 597 h 770"/>
                <a:gd name="T10" fmla="*/ 559 w 672"/>
                <a:gd name="T11" fmla="*/ 37 h 770"/>
                <a:gd name="T12" fmla="*/ 499 w 672"/>
                <a:gd name="T13" fmla="*/ 46 h 770"/>
                <a:gd name="T14" fmla="*/ 555 w 672"/>
                <a:gd name="T15" fmla="*/ 440 h 770"/>
                <a:gd name="T16" fmla="*/ 243 w 672"/>
                <a:gd name="T17" fmla="*/ 650 h 770"/>
                <a:gd name="T18" fmla="*/ 73 w 672"/>
                <a:gd name="T19" fmla="*/ 469 h 770"/>
                <a:gd name="T20" fmla="*/ 141 w 672"/>
                <a:gd name="T21" fmla="*/ 256 h 770"/>
                <a:gd name="T22" fmla="*/ 520 w 672"/>
                <a:gd name="T23" fmla="*/ 78 h 770"/>
                <a:gd name="T24" fmla="*/ 523 w 672"/>
                <a:gd name="T25" fmla="*/ 42 h 770"/>
                <a:gd name="T26" fmla="*/ 523 w 672"/>
                <a:gd name="T27" fmla="*/ 42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2" h="770">
                  <a:moveTo>
                    <a:pt x="523" y="42"/>
                  </a:moveTo>
                  <a:cubicBezTo>
                    <a:pt x="343" y="8"/>
                    <a:pt x="161" y="92"/>
                    <a:pt x="68" y="251"/>
                  </a:cubicBezTo>
                  <a:cubicBezTo>
                    <a:pt x="28" y="318"/>
                    <a:pt x="0" y="400"/>
                    <a:pt x="8" y="478"/>
                  </a:cubicBezTo>
                  <a:cubicBezTo>
                    <a:pt x="18" y="574"/>
                    <a:pt x="87" y="635"/>
                    <a:pt x="165" y="683"/>
                  </a:cubicBezTo>
                  <a:cubicBezTo>
                    <a:pt x="306" y="770"/>
                    <a:pt x="479" y="744"/>
                    <a:pt x="570" y="597"/>
                  </a:cubicBezTo>
                  <a:cubicBezTo>
                    <a:pt x="672" y="432"/>
                    <a:pt x="603" y="210"/>
                    <a:pt x="559" y="37"/>
                  </a:cubicBezTo>
                  <a:cubicBezTo>
                    <a:pt x="549" y="0"/>
                    <a:pt x="494" y="6"/>
                    <a:pt x="499" y="46"/>
                  </a:cubicBezTo>
                  <a:cubicBezTo>
                    <a:pt x="516" y="173"/>
                    <a:pt x="571" y="310"/>
                    <a:pt x="555" y="440"/>
                  </a:cubicBezTo>
                  <a:cubicBezTo>
                    <a:pt x="537" y="591"/>
                    <a:pt x="397" y="719"/>
                    <a:pt x="243" y="650"/>
                  </a:cubicBezTo>
                  <a:cubicBezTo>
                    <a:pt x="168" y="617"/>
                    <a:pt x="82" y="555"/>
                    <a:pt x="73" y="469"/>
                  </a:cubicBezTo>
                  <a:cubicBezTo>
                    <a:pt x="66" y="395"/>
                    <a:pt x="100" y="315"/>
                    <a:pt x="141" y="256"/>
                  </a:cubicBezTo>
                  <a:cubicBezTo>
                    <a:pt x="228" y="131"/>
                    <a:pt x="370" y="74"/>
                    <a:pt x="520" y="78"/>
                  </a:cubicBezTo>
                  <a:cubicBezTo>
                    <a:pt x="543" y="79"/>
                    <a:pt x="546" y="46"/>
                    <a:pt x="523" y="42"/>
                  </a:cubicBezTo>
                  <a:lnTo>
                    <a:pt x="523" y="42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12"/>
            <p:cNvSpPr>
              <a:spLocks/>
            </p:cNvSpPr>
            <p:nvPr/>
          </p:nvSpPr>
          <p:spPr bwMode="auto">
            <a:xfrm>
              <a:off x="4681538" y="1597026"/>
              <a:ext cx="307975" cy="258763"/>
            </a:xfrm>
            <a:custGeom>
              <a:avLst/>
              <a:gdLst>
                <a:gd name="T0" fmla="*/ 58 w 405"/>
                <a:gd name="T1" fmla="*/ 285 h 339"/>
                <a:gd name="T2" fmla="*/ 68 w 405"/>
                <a:gd name="T3" fmla="*/ 168 h 339"/>
                <a:gd name="T4" fmla="*/ 105 w 405"/>
                <a:gd name="T5" fmla="*/ 79 h 339"/>
                <a:gd name="T6" fmla="*/ 109 w 405"/>
                <a:gd name="T7" fmla="*/ 95 h 339"/>
                <a:gd name="T8" fmla="*/ 95 w 405"/>
                <a:gd name="T9" fmla="*/ 159 h 339"/>
                <a:gd name="T10" fmla="*/ 31 w 405"/>
                <a:gd name="T11" fmla="*/ 270 h 339"/>
                <a:gd name="T12" fmla="*/ 62 w 405"/>
                <a:gd name="T13" fmla="*/ 307 h 339"/>
                <a:gd name="T14" fmla="*/ 309 w 405"/>
                <a:gd name="T15" fmla="*/ 230 h 339"/>
                <a:gd name="T16" fmla="*/ 204 w 405"/>
                <a:gd name="T17" fmla="*/ 258 h 339"/>
                <a:gd name="T18" fmla="*/ 49 w 405"/>
                <a:gd name="T19" fmla="*/ 263 h 339"/>
                <a:gd name="T20" fmla="*/ 45 w 405"/>
                <a:gd name="T21" fmla="*/ 319 h 339"/>
                <a:gd name="T22" fmla="*/ 390 w 405"/>
                <a:gd name="T23" fmla="*/ 210 h 339"/>
                <a:gd name="T24" fmla="*/ 304 w 405"/>
                <a:gd name="T25" fmla="*/ 166 h 339"/>
                <a:gd name="T26" fmla="*/ 41 w 405"/>
                <a:gd name="T27" fmla="*/ 261 h 339"/>
                <a:gd name="T28" fmla="*/ 72 w 405"/>
                <a:gd name="T29" fmla="*/ 298 h 339"/>
                <a:gd name="T30" fmla="*/ 158 w 405"/>
                <a:gd name="T31" fmla="*/ 109 h 339"/>
                <a:gd name="T32" fmla="*/ 109 w 405"/>
                <a:gd name="T33" fmla="*/ 4 h 339"/>
                <a:gd name="T34" fmla="*/ 31 w 405"/>
                <a:gd name="T35" fmla="*/ 114 h 339"/>
                <a:gd name="T36" fmla="*/ 25 w 405"/>
                <a:gd name="T37" fmla="*/ 296 h 339"/>
                <a:gd name="T38" fmla="*/ 58 w 405"/>
                <a:gd name="T39" fmla="*/ 285 h 339"/>
                <a:gd name="T40" fmla="*/ 58 w 405"/>
                <a:gd name="T41" fmla="*/ 28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5" h="339">
                  <a:moveTo>
                    <a:pt x="58" y="285"/>
                  </a:moveTo>
                  <a:cubicBezTo>
                    <a:pt x="53" y="245"/>
                    <a:pt x="56" y="208"/>
                    <a:pt x="68" y="168"/>
                  </a:cubicBezTo>
                  <a:cubicBezTo>
                    <a:pt x="73" y="153"/>
                    <a:pt x="89" y="87"/>
                    <a:pt x="105" y="79"/>
                  </a:cubicBezTo>
                  <a:cubicBezTo>
                    <a:pt x="118" y="72"/>
                    <a:pt x="109" y="84"/>
                    <a:pt x="109" y="95"/>
                  </a:cubicBezTo>
                  <a:cubicBezTo>
                    <a:pt x="110" y="115"/>
                    <a:pt x="101" y="140"/>
                    <a:pt x="95" y="159"/>
                  </a:cubicBezTo>
                  <a:cubicBezTo>
                    <a:pt x="81" y="201"/>
                    <a:pt x="59" y="236"/>
                    <a:pt x="31" y="270"/>
                  </a:cubicBezTo>
                  <a:cubicBezTo>
                    <a:pt x="14" y="291"/>
                    <a:pt x="42" y="314"/>
                    <a:pt x="62" y="307"/>
                  </a:cubicBezTo>
                  <a:cubicBezTo>
                    <a:pt x="96" y="295"/>
                    <a:pt x="292" y="209"/>
                    <a:pt x="309" y="230"/>
                  </a:cubicBezTo>
                  <a:cubicBezTo>
                    <a:pt x="322" y="247"/>
                    <a:pt x="219" y="256"/>
                    <a:pt x="204" y="258"/>
                  </a:cubicBezTo>
                  <a:cubicBezTo>
                    <a:pt x="152" y="261"/>
                    <a:pt x="101" y="263"/>
                    <a:pt x="49" y="263"/>
                  </a:cubicBezTo>
                  <a:cubicBezTo>
                    <a:pt x="13" y="263"/>
                    <a:pt x="9" y="319"/>
                    <a:pt x="45" y="319"/>
                  </a:cubicBezTo>
                  <a:cubicBezTo>
                    <a:pt x="117" y="319"/>
                    <a:pt x="405" y="339"/>
                    <a:pt x="390" y="210"/>
                  </a:cubicBezTo>
                  <a:cubicBezTo>
                    <a:pt x="385" y="161"/>
                    <a:pt x="342" y="155"/>
                    <a:pt x="304" y="166"/>
                  </a:cubicBezTo>
                  <a:cubicBezTo>
                    <a:pt x="215" y="192"/>
                    <a:pt x="128" y="230"/>
                    <a:pt x="41" y="261"/>
                  </a:cubicBezTo>
                  <a:cubicBezTo>
                    <a:pt x="51" y="274"/>
                    <a:pt x="62" y="286"/>
                    <a:pt x="72" y="298"/>
                  </a:cubicBezTo>
                  <a:cubicBezTo>
                    <a:pt x="117" y="243"/>
                    <a:pt x="146" y="179"/>
                    <a:pt x="158" y="109"/>
                  </a:cubicBezTo>
                  <a:cubicBezTo>
                    <a:pt x="164" y="72"/>
                    <a:pt x="166" y="0"/>
                    <a:pt x="109" y="4"/>
                  </a:cubicBezTo>
                  <a:cubicBezTo>
                    <a:pt x="63" y="8"/>
                    <a:pt x="44" y="80"/>
                    <a:pt x="31" y="114"/>
                  </a:cubicBezTo>
                  <a:cubicBezTo>
                    <a:pt x="8" y="175"/>
                    <a:pt x="0" y="236"/>
                    <a:pt x="25" y="296"/>
                  </a:cubicBezTo>
                  <a:cubicBezTo>
                    <a:pt x="33" y="316"/>
                    <a:pt x="61" y="305"/>
                    <a:pt x="58" y="285"/>
                  </a:cubicBezTo>
                  <a:lnTo>
                    <a:pt x="58" y="285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313"/>
            <p:cNvSpPr>
              <a:spLocks/>
            </p:cNvSpPr>
            <p:nvPr/>
          </p:nvSpPr>
          <p:spPr bwMode="auto">
            <a:xfrm>
              <a:off x="4700588" y="1816101"/>
              <a:ext cx="298450" cy="152400"/>
            </a:xfrm>
            <a:custGeom>
              <a:avLst/>
              <a:gdLst>
                <a:gd name="T0" fmla="*/ 9 w 392"/>
                <a:gd name="T1" fmla="*/ 21 h 201"/>
                <a:gd name="T2" fmla="*/ 159 w 392"/>
                <a:gd name="T3" fmla="*/ 119 h 201"/>
                <a:gd name="T4" fmla="*/ 378 w 392"/>
                <a:gd name="T5" fmla="*/ 200 h 201"/>
                <a:gd name="T6" fmla="*/ 385 w 392"/>
                <a:gd name="T7" fmla="*/ 181 h 201"/>
                <a:gd name="T8" fmla="*/ 22 w 392"/>
                <a:gd name="T9" fmla="*/ 5 h 201"/>
                <a:gd name="T10" fmla="*/ 9 w 392"/>
                <a:gd name="T11" fmla="*/ 21 h 201"/>
                <a:gd name="T12" fmla="*/ 9 w 392"/>
                <a:gd name="T13" fmla="*/ 2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201">
                  <a:moveTo>
                    <a:pt x="9" y="21"/>
                  </a:moveTo>
                  <a:cubicBezTo>
                    <a:pt x="53" y="64"/>
                    <a:pt x="103" y="93"/>
                    <a:pt x="159" y="119"/>
                  </a:cubicBezTo>
                  <a:cubicBezTo>
                    <a:pt x="229" y="151"/>
                    <a:pt x="301" y="192"/>
                    <a:pt x="378" y="200"/>
                  </a:cubicBezTo>
                  <a:cubicBezTo>
                    <a:pt x="389" y="201"/>
                    <a:pt x="392" y="187"/>
                    <a:pt x="385" y="181"/>
                  </a:cubicBezTo>
                  <a:cubicBezTo>
                    <a:pt x="284" y="98"/>
                    <a:pt x="135" y="72"/>
                    <a:pt x="22" y="5"/>
                  </a:cubicBezTo>
                  <a:cubicBezTo>
                    <a:pt x="13" y="0"/>
                    <a:pt x="0" y="12"/>
                    <a:pt x="9" y="21"/>
                  </a:cubicBezTo>
                  <a:lnTo>
                    <a:pt x="9" y="21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314"/>
            <p:cNvSpPr>
              <a:spLocks/>
            </p:cNvSpPr>
            <p:nvPr/>
          </p:nvSpPr>
          <p:spPr bwMode="auto">
            <a:xfrm>
              <a:off x="4706938" y="1833563"/>
              <a:ext cx="187325" cy="204788"/>
            </a:xfrm>
            <a:custGeom>
              <a:avLst/>
              <a:gdLst>
                <a:gd name="T0" fmla="*/ 8 w 245"/>
                <a:gd name="T1" fmla="*/ 24 h 270"/>
                <a:gd name="T2" fmla="*/ 113 w 245"/>
                <a:gd name="T3" fmla="*/ 138 h 270"/>
                <a:gd name="T4" fmla="*/ 211 w 245"/>
                <a:gd name="T5" fmla="*/ 258 h 270"/>
                <a:gd name="T6" fmla="*/ 237 w 245"/>
                <a:gd name="T7" fmla="*/ 242 h 270"/>
                <a:gd name="T8" fmla="*/ 24 w 245"/>
                <a:gd name="T9" fmla="*/ 7 h 270"/>
                <a:gd name="T10" fmla="*/ 8 w 245"/>
                <a:gd name="T11" fmla="*/ 24 h 270"/>
                <a:gd name="T12" fmla="*/ 8 w 245"/>
                <a:gd name="T13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70">
                  <a:moveTo>
                    <a:pt x="8" y="24"/>
                  </a:moveTo>
                  <a:cubicBezTo>
                    <a:pt x="44" y="61"/>
                    <a:pt x="80" y="98"/>
                    <a:pt x="113" y="138"/>
                  </a:cubicBezTo>
                  <a:cubicBezTo>
                    <a:pt x="146" y="177"/>
                    <a:pt x="174" y="224"/>
                    <a:pt x="211" y="258"/>
                  </a:cubicBezTo>
                  <a:cubicBezTo>
                    <a:pt x="224" y="270"/>
                    <a:pt x="245" y="259"/>
                    <a:pt x="237" y="242"/>
                  </a:cubicBezTo>
                  <a:cubicBezTo>
                    <a:pt x="197" y="150"/>
                    <a:pt x="101" y="68"/>
                    <a:pt x="24" y="7"/>
                  </a:cubicBezTo>
                  <a:cubicBezTo>
                    <a:pt x="14" y="0"/>
                    <a:pt x="0" y="15"/>
                    <a:pt x="8" y="24"/>
                  </a:cubicBezTo>
                  <a:lnTo>
                    <a:pt x="8" y="24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315"/>
            <p:cNvSpPr>
              <a:spLocks/>
            </p:cNvSpPr>
            <p:nvPr/>
          </p:nvSpPr>
          <p:spPr bwMode="auto">
            <a:xfrm>
              <a:off x="4037013" y="2328863"/>
              <a:ext cx="433388" cy="452438"/>
            </a:xfrm>
            <a:custGeom>
              <a:avLst/>
              <a:gdLst>
                <a:gd name="T0" fmla="*/ 78 w 567"/>
                <a:gd name="T1" fmla="*/ 587 h 593"/>
                <a:gd name="T2" fmla="*/ 64 w 567"/>
                <a:gd name="T3" fmla="*/ 60 h 593"/>
                <a:gd name="T4" fmla="*/ 106 w 567"/>
                <a:gd name="T5" fmla="*/ 6 h 593"/>
                <a:gd name="T6" fmla="*/ 136 w 567"/>
                <a:gd name="T7" fmla="*/ 1 h 593"/>
                <a:gd name="T8" fmla="*/ 249 w 567"/>
                <a:gd name="T9" fmla="*/ 104 h 593"/>
                <a:gd name="T10" fmla="*/ 249 w 567"/>
                <a:gd name="T11" fmla="*/ 265 h 593"/>
                <a:gd name="T12" fmla="*/ 481 w 567"/>
                <a:gd name="T13" fmla="*/ 276 h 593"/>
                <a:gd name="T14" fmla="*/ 548 w 567"/>
                <a:gd name="T15" fmla="*/ 334 h 593"/>
                <a:gd name="T16" fmla="*/ 532 w 567"/>
                <a:gd name="T17" fmla="*/ 454 h 593"/>
                <a:gd name="T18" fmla="*/ 450 w 567"/>
                <a:gd name="T19" fmla="*/ 532 h 593"/>
                <a:gd name="T20" fmla="*/ 76 w 567"/>
                <a:gd name="T21" fmla="*/ 5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7" h="593">
                  <a:moveTo>
                    <a:pt x="78" y="587"/>
                  </a:moveTo>
                  <a:cubicBezTo>
                    <a:pt x="36" y="413"/>
                    <a:pt x="0" y="226"/>
                    <a:pt x="64" y="60"/>
                  </a:cubicBezTo>
                  <a:cubicBezTo>
                    <a:pt x="73" y="38"/>
                    <a:pt x="85" y="16"/>
                    <a:pt x="106" y="6"/>
                  </a:cubicBezTo>
                  <a:cubicBezTo>
                    <a:pt x="115" y="2"/>
                    <a:pt x="126" y="0"/>
                    <a:pt x="136" y="1"/>
                  </a:cubicBezTo>
                  <a:cubicBezTo>
                    <a:pt x="191" y="3"/>
                    <a:pt x="234" y="51"/>
                    <a:pt x="249" y="104"/>
                  </a:cubicBezTo>
                  <a:cubicBezTo>
                    <a:pt x="264" y="156"/>
                    <a:pt x="257" y="211"/>
                    <a:pt x="249" y="265"/>
                  </a:cubicBezTo>
                  <a:cubicBezTo>
                    <a:pt x="324" y="238"/>
                    <a:pt x="409" y="242"/>
                    <a:pt x="481" y="276"/>
                  </a:cubicBezTo>
                  <a:cubicBezTo>
                    <a:pt x="508" y="289"/>
                    <a:pt x="535" y="307"/>
                    <a:pt x="548" y="334"/>
                  </a:cubicBezTo>
                  <a:cubicBezTo>
                    <a:pt x="567" y="372"/>
                    <a:pt x="555" y="418"/>
                    <a:pt x="532" y="454"/>
                  </a:cubicBezTo>
                  <a:cubicBezTo>
                    <a:pt x="512" y="486"/>
                    <a:pt x="483" y="513"/>
                    <a:pt x="450" y="532"/>
                  </a:cubicBezTo>
                  <a:cubicBezTo>
                    <a:pt x="339" y="593"/>
                    <a:pt x="198" y="552"/>
                    <a:pt x="76" y="586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16"/>
            <p:cNvSpPr>
              <a:spLocks/>
            </p:cNvSpPr>
            <p:nvPr/>
          </p:nvSpPr>
          <p:spPr bwMode="auto">
            <a:xfrm>
              <a:off x="4116388" y="2746376"/>
              <a:ext cx="14288" cy="38100"/>
            </a:xfrm>
            <a:custGeom>
              <a:avLst/>
              <a:gdLst>
                <a:gd name="T0" fmla="*/ 4 w 18"/>
                <a:gd name="T1" fmla="*/ 4 h 49"/>
                <a:gd name="T2" fmla="*/ 2 w 18"/>
                <a:gd name="T3" fmla="*/ 24 h 49"/>
                <a:gd name="T4" fmla="*/ 2 w 18"/>
                <a:gd name="T5" fmla="*/ 44 h 49"/>
                <a:gd name="T6" fmla="*/ 11 w 18"/>
                <a:gd name="T7" fmla="*/ 46 h 49"/>
                <a:gd name="T8" fmla="*/ 12 w 18"/>
                <a:gd name="T9" fmla="*/ 3 h 49"/>
                <a:gd name="T10" fmla="*/ 4 w 18"/>
                <a:gd name="T11" fmla="*/ 4 h 49"/>
                <a:gd name="T12" fmla="*/ 4 w 18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4" y="4"/>
                  </a:moveTo>
                  <a:cubicBezTo>
                    <a:pt x="3" y="10"/>
                    <a:pt x="3" y="17"/>
                    <a:pt x="2" y="24"/>
                  </a:cubicBezTo>
                  <a:cubicBezTo>
                    <a:pt x="1" y="30"/>
                    <a:pt x="0" y="37"/>
                    <a:pt x="2" y="44"/>
                  </a:cubicBezTo>
                  <a:cubicBezTo>
                    <a:pt x="3" y="48"/>
                    <a:pt x="8" y="49"/>
                    <a:pt x="11" y="46"/>
                  </a:cubicBezTo>
                  <a:cubicBezTo>
                    <a:pt x="18" y="35"/>
                    <a:pt x="17" y="15"/>
                    <a:pt x="12" y="3"/>
                  </a:cubicBezTo>
                  <a:cubicBezTo>
                    <a:pt x="11" y="0"/>
                    <a:pt x="5" y="0"/>
                    <a:pt x="4" y="4"/>
                  </a:cubicBezTo>
                  <a:lnTo>
                    <a:pt x="4" y="4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17"/>
            <p:cNvSpPr>
              <a:spLocks/>
            </p:cNvSpPr>
            <p:nvPr/>
          </p:nvSpPr>
          <p:spPr bwMode="auto">
            <a:xfrm>
              <a:off x="4148138" y="2741613"/>
              <a:ext cx="12700" cy="46038"/>
            </a:xfrm>
            <a:custGeom>
              <a:avLst/>
              <a:gdLst>
                <a:gd name="T0" fmla="*/ 5 w 17"/>
                <a:gd name="T1" fmla="*/ 4 h 61"/>
                <a:gd name="T2" fmla="*/ 0 w 17"/>
                <a:gd name="T3" fmla="*/ 34 h 61"/>
                <a:gd name="T4" fmla="*/ 6 w 17"/>
                <a:gd name="T5" fmla="*/ 59 h 61"/>
                <a:gd name="T6" fmla="*/ 13 w 17"/>
                <a:gd name="T7" fmla="*/ 57 h 61"/>
                <a:gd name="T8" fmla="*/ 13 w 17"/>
                <a:gd name="T9" fmla="*/ 33 h 61"/>
                <a:gd name="T10" fmla="*/ 12 w 17"/>
                <a:gd name="T11" fmla="*/ 4 h 61"/>
                <a:gd name="T12" fmla="*/ 5 w 17"/>
                <a:gd name="T13" fmla="*/ 4 h 61"/>
                <a:gd name="T14" fmla="*/ 5 w 17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61">
                  <a:moveTo>
                    <a:pt x="5" y="4"/>
                  </a:moveTo>
                  <a:cubicBezTo>
                    <a:pt x="1" y="14"/>
                    <a:pt x="0" y="24"/>
                    <a:pt x="0" y="34"/>
                  </a:cubicBezTo>
                  <a:cubicBezTo>
                    <a:pt x="0" y="42"/>
                    <a:pt x="0" y="53"/>
                    <a:pt x="6" y="59"/>
                  </a:cubicBezTo>
                  <a:cubicBezTo>
                    <a:pt x="9" y="61"/>
                    <a:pt x="12" y="61"/>
                    <a:pt x="13" y="57"/>
                  </a:cubicBezTo>
                  <a:cubicBezTo>
                    <a:pt x="17" y="50"/>
                    <a:pt x="14" y="41"/>
                    <a:pt x="13" y="33"/>
                  </a:cubicBezTo>
                  <a:cubicBezTo>
                    <a:pt x="13" y="24"/>
                    <a:pt x="13" y="14"/>
                    <a:pt x="12" y="4"/>
                  </a:cubicBezTo>
                  <a:cubicBezTo>
                    <a:pt x="12" y="0"/>
                    <a:pt x="6" y="1"/>
                    <a:pt x="5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18"/>
            <p:cNvSpPr>
              <a:spLocks/>
            </p:cNvSpPr>
            <p:nvPr/>
          </p:nvSpPr>
          <p:spPr bwMode="auto">
            <a:xfrm>
              <a:off x="4181476" y="2740026"/>
              <a:ext cx="12700" cy="38100"/>
            </a:xfrm>
            <a:custGeom>
              <a:avLst/>
              <a:gdLst>
                <a:gd name="T0" fmla="*/ 1 w 17"/>
                <a:gd name="T1" fmla="*/ 7 h 51"/>
                <a:gd name="T2" fmla="*/ 6 w 17"/>
                <a:gd name="T3" fmla="*/ 48 h 51"/>
                <a:gd name="T4" fmla="*/ 14 w 17"/>
                <a:gd name="T5" fmla="*/ 47 h 51"/>
                <a:gd name="T6" fmla="*/ 11 w 17"/>
                <a:gd name="T7" fmla="*/ 6 h 51"/>
                <a:gd name="T8" fmla="*/ 1 w 17"/>
                <a:gd name="T9" fmla="*/ 7 h 51"/>
                <a:gd name="T10" fmla="*/ 1 w 17"/>
                <a:gd name="T1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1">
                  <a:moveTo>
                    <a:pt x="1" y="7"/>
                  </a:moveTo>
                  <a:cubicBezTo>
                    <a:pt x="1" y="20"/>
                    <a:pt x="0" y="36"/>
                    <a:pt x="6" y="48"/>
                  </a:cubicBezTo>
                  <a:cubicBezTo>
                    <a:pt x="8" y="51"/>
                    <a:pt x="13" y="51"/>
                    <a:pt x="14" y="47"/>
                  </a:cubicBezTo>
                  <a:cubicBezTo>
                    <a:pt x="17" y="34"/>
                    <a:pt x="13" y="19"/>
                    <a:pt x="11" y="6"/>
                  </a:cubicBezTo>
                  <a:cubicBezTo>
                    <a:pt x="10" y="0"/>
                    <a:pt x="0" y="1"/>
                    <a:pt x="1" y="7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19"/>
            <p:cNvSpPr>
              <a:spLocks/>
            </p:cNvSpPr>
            <p:nvPr/>
          </p:nvSpPr>
          <p:spPr bwMode="auto">
            <a:xfrm>
              <a:off x="4214813" y="2746376"/>
              <a:ext cx="19050" cy="39688"/>
            </a:xfrm>
            <a:custGeom>
              <a:avLst/>
              <a:gdLst>
                <a:gd name="T0" fmla="*/ 2 w 25"/>
                <a:gd name="T1" fmla="*/ 7 h 51"/>
                <a:gd name="T2" fmla="*/ 17 w 25"/>
                <a:gd name="T3" fmla="*/ 47 h 51"/>
                <a:gd name="T4" fmla="*/ 25 w 25"/>
                <a:gd name="T5" fmla="*/ 43 h 51"/>
                <a:gd name="T6" fmla="*/ 10 w 25"/>
                <a:gd name="T7" fmla="*/ 4 h 51"/>
                <a:gd name="T8" fmla="*/ 2 w 25"/>
                <a:gd name="T9" fmla="*/ 7 h 51"/>
                <a:gd name="T10" fmla="*/ 2 w 25"/>
                <a:gd name="T1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1">
                  <a:moveTo>
                    <a:pt x="2" y="7"/>
                  </a:moveTo>
                  <a:cubicBezTo>
                    <a:pt x="6" y="20"/>
                    <a:pt x="9" y="35"/>
                    <a:pt x="17" y="47"/>
                  </a:cubicBezTo>
                  <a:cubicBezTo>
                    <a:pt x="20" y="51"/>
                    <a:pt x="25" y="47"/>
                    <a:pt x="25" y="43"/>
                  </a:cubicBezTo>
                  <a:cubicBezTo>
                    <a:pt x="23" y="30"/>
                    <a:pt x="16" y="16"/>
                    <a:pt x="10" y="4"/>
                  </a:cubicBezTo>
                  <a:cubicBezTo>
                    <a:pt x="8" y="0"/>
                    <a:pt x="0" y="2"/>
                    <a:pt x="2" y="7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20"/>
            <p:cNvSpPr>
              <a:spLocks/>
            </p:cNvSpPr>
            <p:nvPr/>
          </p:nvSpPr>
          <p:spPr bwMode="auto">
            <a:xfrm>
              <a:off x="4257676" y="2747963"/>
              <a:ext cx="19050" cy="39688"/>
            </a:xfrm>
            <a:custGeom>
              <a:avLst/>
              <a:gdLst>
                <a:gd name="T0" fmla="*/ 1 w 24"/>
                <a:gd name="T1" fmla="*/ 6 h 53"/>
                <a:gd name="T2" fmla="*/ 7 w 24"/>
                <a:gd name="T3" fmla="*/ 32 h 53"/>
                <a:gd name="T4" fmla="*/ 16 w 24"/>
                <a:gd name="T5" fmla="*/ 51 h 53"/>
                <a:gd name="T6" fmla="*/ 23 w 24"/>
                <a:gd name="T7" fmla="*/ 48 h 53"/>
                <a:gd name="T8" fmla="*/ 18 w 24"/>
                <a:gd name="T9" fmla="*/ 28 h 53"/>
                <a:gd name="T10" fmla="*/ 8 w 24"/>
                <a:gd name="T11" fmla="*/ 4 h 53"/>
                <a:gd name="T12" fmla="*/ 1 w 24"/>
                <a:gd name="T13" fmla="*/ 6 h 53"/>
                <a:gd name="T14" fmla="*/ 1 w 24"/>
                <a:gd name="T1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3">
                  <a:moveTo>
                    <a:pt x="1" y="6"/>
                  </a:moveTo>
                  <a:cubicBezTo>
                    <a:pt x="2" y="15"/>
                    <a:pt x="5" y="23"/>
                    <a:pt x="7" y="32"/>
                  </a:cubicBezTo>
                  <a:cubicBezTo>
                    <a:pt x="9" y="39"/>
                    <a:pt x="11" y="46"/>
                    <a:pt x="16" y="51"/>
                  </a:cubicBezTo>
                  <a:cubicBezTo>
                    <a:pt x="18" y="53"/>
                    <a:pt x="23" y="52"/>
                    <a:pt x="23" y="48"/>
                  </a:cubicBezTo>
                  <a:cubicBezTo>
                    <a:pt x="24" y="41"/>
                    <a:pt x="21" y="35"/>
                    <a:pt x="18" y="28"/>
                  </a:cubicBezTo>
                  <a:cubicBezTo>
                    <a:pt x="15" y="20"/>
                    <a:pt x="12" y="12"/>
                    <a:pt x="8" y="4"/>
                  </a:cubicBezTo>
                  <a:cubicBezTo>
                    <a:pt x="6" y="0"/>
                    <a:pt x="0" y="2"/>
                    <a:pt x="1" y="6"/>
                  </a:cubicBezTo>
                  <a:lnTo>
                    <a:pt x="1" y="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1"/>
            <p:cNvSpPr>
              <a:spLocks/>
            </p:cNvSpPr>
            <p:nvPr/>
          </p:nvSpPr>
          <p:spPr bwMode="auto">
            <a:xfrm>
              <a:off x="4286251" y="2746376"/>
              <a:ext cx="17463" cy="34925"/>
            </a:xfrm>
            <a:custGeom>
              <a:avLst/>
              <a:gdLst>
                <a:gd name="T0" fmla="*/ 2 w 23"/>
                <a:gd name="T1" fmla="*/ 9 h 44"/>
                <a:gd name="T2" fmla="*/ 16 w 23"/>
                <a:gd name="T3" fmla="*/ 41 h 44"/>
                <a:gd name="T4" fmla="*/ 22 w 23"/>
                <a:gd name="T5" fmla="*/ 38 h 44"/>
                <a:gd name="T6" fmla="*/ 10 w 23"/>
                <a:gd name="T7" fmla="*/ 5 h 44"/>
                <a:gd name="T8" fmla="*/ 2 w 23"/>
                <a:gd name="T9" fmla="*/ 9 h 44"/>
                <a:gd name="T10" fmla="*/ 2 w 23"/>
                <a:gd name="T11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4">
                  <a:moveTo>
                    <a:pt x="2" y="9"/>
                  </a:moveTo>
                  <a:cubicBezTo>
                    <a:pt x="6" y="20"/>
                    <a:pt x="9" y="32"/>
                    <a:pt x="16" y="41"/>
                  </a:cubicBezTo>
                  <a:cubicBezTo>
                    <a:pt x="18" y="44"/>
                    <a:pt x="23" y="41"/>
                    <a:pt x="22" y="38"/>
                  </a:cubicBezTo>
                  <a:cubicBezTo>
                    <a:pt x="21" y="26"/>
                    <a:pt x="14" y="15"/>
                    <a:pt x="10" y="5"/>
                  </a:cubicBezTo>
                  <a:cubicBezTo>
                    <a:pt x="7" y="0"/>
                    <a:pt x="0" y="4"/>
                    <a:pt x="2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2"/>
            <p:cNvSpPr>
              <a:spLocks/>
            </p:cNvSpPr>
            <p:nvPr/>
          </p:nvSpPr>
          <p:spPr bwMode="auto">
            <a:xfrm>
              <a:off x="4319588" y="2741613"/>
              <a:ext cx="22225" cy="39688"/>
            </a:xfrm>
            <a:custGeom>
              <a:avLst/>
              <a:gdLst>
                <a:gd name="T0" fmla="*/ 1 w 30"/>
                <a:gd name="T1" fmla="*/ 6 h 53"/>
                <a:gd name="T2" fmla="*/ 10 w 30"/>
                <a:gd name="T3" fmla="*/ 33 h 53"/>
                <a:gd name="T4" fmla="*/ 25 w 30"/>
                <a:gd name="T5" fmla="*/ 52 h 53"/>
                <a:gd name="T6" fmla="*/ 30 w 30"/>
                <a:gd name="T7" fmla="*/ 48 h 53"/>
                <a:gd name="T8" fmla="*/ 20 w 30"/>
                <a:gd name="T9" fmla="*/ 29 h 53"/>
                <a:gd name="T10" fmla="*/ 9 w 30"/>
                <a:gd name="T11" fmla="*/ 5 h 53"/>
                <a:gd name="T12" fmla="*/ 1 w 30"/>
                <a:gd name="T13" fmla="*/ 6 h 53"/>
                <a:gd name="T14" fmla="*/ 1 w 30"/>
                <a:gd name="T1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3">
                  <a:moveTo>
                    <a:pt x="1" y="6"/>
                  </a:moveTo>
                  <a:cubicBezTo>
                    <a:pt x="4" y="15"/>
                    <a:pt x="6" y="24"/>
                    <a:pt x="10" y="33"/>
                  </a:cubicBezTo>
                  <a:cubicBezTo>
                    <a:pt x="14" y="40"/>
                    <a:pt x="18" y="49"/>
                    <a:pt x="25" y="52"/>
                  </a:cubicBezTo>
                  <a:cubicBezTo>
                    <a:pt x="28" y="53"/>
                    <a:pt x="30" y="50"/>
                    <a:pt x="30" y="48"/>
                  </a:cubicBezTo>
                  <a:cubicBezTo>
                    <a:pt x="29" y="40"/>
                    <a:pt x="23" y="35"/>
                    <a:pt x="20" y="29"/>
                  </a:cubicBezTo>
                  <a:cubicBezTo>
                    <a:pt x="15" y="21"/>
                    <a:pt x="11" y="13"/>
                    <a:pt x="9" y="5"/>
                  </a:cubicBezTo>
                  <a:cubicBezTo>
                    <a:pt x="8" y="0"/>
                    <a:pt x="0" y="1"/>
                    <a:pt x="1" y="6"/>
                  </a:cubicBezTo>
                  <a:lnTo>
                    <a:pt x="1" y="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3"/>
            <p:cNvSpPr>
              <a:spLocks/>
            </p:cNvSpPr>
            <p:nvPr/>
          </p:nvSpPr>
          <p:spPr bwMode="auto">
            <a:xfrm>
              <a:off x="4349751" y="2733676"/>
              <a:ext cx="22225" cy="33338"/>
            </a:xfrm>
            <a:custGeom>
              <a:avLst/>
              <a:gdLst>
                <a:gd name="T0" fmla="*/ 1 w 29"/>
                <a:gd name="T1" fmla="*/ 5 h 44"/>
                <a:gd name="T2" fmla="*/ 21 w 29"/>
                <a:gd name="T3" fmla="*/ 42 h 44"/>
                <a:gd name="T4" fmla="*/ 27 w 29"/>
                <a:gd name="T5" fmla="*/ 37 h 44"/>
                <a:gd name="T6" fmla="*/ 8 w 29"/>
                <a:gd name="T7" fmla="*/ 3 h 44"/>
                <a:gd name="T8" fmla="*/ 1 w 29"/>
                <a:gd name="T9" fmla="*/ 5 h 44"/>
                <a:gd name="T10" fmla="*/ 1 w 29"/>
                <a:gd name="T11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1" y="5"/>
                  </a:moveTo>
                  <a:cubicBezTo>
                    <a:pt x="5" y="18"/>
                    <a:pt x="10" y="33"/>
                    <a:pt x="21" y="42"/>
                  </a:cubicBezTo>
                  <a:cubicBezTo>
                    <a:pt x="24" y="44"/>
                    <a:pt x="29" y="40"/>
                    <a:pt x="27" y="37"/>
                  </a:cubicBezTo>
                  <a:cubicBezTo>
                    <a:pt x="22" y="25"/>
                    <a:pt x="13" y="15"/>
                    <a:pt x="8" y="3"/>
                  </a:cubicBezTo>
                  <a:cubicBezTo>
                    <a:pt x="6" y="0"/>
                    <a:pt x="0" y="1"/>
                    <a:pt x="1" y="5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4"/>
            <p:cNvSpPr>
              <a:spLocks/>
            </p:cNvSpPr>
            <p:nvPr/>
          </p:nvSpPr>
          <p:spPr bwMode="auto">
            <a:xfrm>
              <a:off x="4373563" y="2709863"/>
              <a:ext cx="34925" cy="42863"/>
            </a:xfrm>
            <a:custGeom>
              <a:avLst/>
              <a:gdLst>
                <a:gd name="T0" fmla="*/ 4 w 47"/>
                <a:gd name="T1" fmla="*/ 10 h 56"/>
                <a:gd name="T2" fmla="*/ 24 w 47"/>
                <a:gd name="T3" fmla="*/ 39 h 56"/>
                <a:gd name="T4" fmla="*/ 40 w 47"/>
                <a:gd name="T5" fmla="*/ 56 h 56"/>
                <a:gd name="T6" fmla="*/ 44 w 47"/>
                <a:gd name="T7" fmla="*/ 53 h 56"/>
                <a:gd name="T8" fmla="*/ 34 w 47"/>
                <a:gd name="T9" fmla="*/ 30 h 56"/>
                <a:gd name="T10" fmla="*/ 11 w 47"/>
                <a:gd name="T11" fmla="*/ 4 h 56"/>
                <a:gd name="T12" fmla="*/ 4 w 47"/>
                <a:gd name="T13" fmla="*/ 10 h 56"/>
                <a:gd name="T14" fmla="*/ 4 w 47"/>
                <a:gd name="T15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6">
                  <a:moveTo>
                    <a:pt x="4" y="10"/>
                  </a:moveTo>
                  <a:cubicBezTo>
                    <a:pt x="11" y="19"/>
                    <a:pt x="17" y="30"/>
                    <a:pt x="24" y="39"/>
                  </a:cubicBezTo>
                  <a:cubicBezTo>
                    <a:pt x="28" y="46"/>
                    <a:pt x="31" y="55"/>
                    <a:pt x="40" y="56"/>
                  </a:cubicBezTo>
                  <a:cubicBezTo>
                    <a:pt x="42" y="56"/>
                    <a:pt x="43" y="55"/>
                    <a:pt x="44" y="53"/>
                  </a:cubicBezTo>
                  <a:cubicBezTo>
                    <a:pt x="47" y="45"/>
                    <a:pt x="39" y="37"/>
                    <a:pt x="34" y="30"/>
                  </a:cubicBezTo>
                  <a:cubicBezTo>
                    <a:pt x="27" y="21"/>
                    <a:pt x="19" y="13"/>
                    <a:pt x="11" y="4"/>
                  </a:cubicBezTo>
                  <a:cubicBezTo>
                    <a:pt x="7" y="0"/>
                    <a:pt x="0" y="6"/>
                    <a:pt x="4" y="10"/>
                  </a:cubicBezTo>
                  <a:lnTo>
                    <a:pt x="4" y="10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25"/>
            <p:cNvSpPr>
              <a:spLocks/>
            </p:cNvSpPr>
            <p:nvPr/>
          </p:nvSpPr>
          <p:spPr bwMode="auto">
            <a:xfrm>
              <a:off x="4406901" y="2692401"/>
              <a:ext cx="31750" cy="30163"/>
            </a:xfrm>
            <a:custGeom>
              <a:avLst/>
              <a:gdLst>
                <a:gd name="T0" fmla="*/ 5 w 42"/>
                <a:gd name="T1" fmla="*/ 13 h 39"/>
                <a:gd name="T2" fmla="*/ 37 w 42"/>
                <a:gd name="T3" fmla="*/ 38 h 39"/>
                <a:gd name="T4" fmla="*/ 41 w 42"/>
                <a:gd name="T5" fmla="*/ 33 h 39"/>
                <a:gd name="T6" fmla="*/ 13 w 42"/>
                <a:gd name="T7" fmla="*/ 4 h 39"/>
                <a:gd name="T8" fmla="*/ 5 w 42"/>
                <a:gd name="T9" fmla="*/ 13 h 39"/>
                <a:gd name="T10" fmla="*/ 5 w 42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9">
                  <a:moveTo>
                    <a:pt x="5" y="13"/>
                  </a:moveTo>
                  <a:cubicBezTo>
                    <a:pt x="14" y="21"/>
                    <a:pt x="24" y="36"/>
                    <a:pt x="37" y="38"/>
                  </a:cubicBezTo>
                  <a:cubicBezTo>
                    <a:pt x="39" y="39"/>
                    <a:pt x="42" y="35"/>
                    <a:pt x="41" y="33"/>
                  </a:cubicBezTo>
                  <a:cubicBezTo>
                    <a:pt x="38" y="20"/>
                    <a:pt x="22" y="12"/>
                    <a:pt x="13" y="4"/>
                  </a:cubicBezTo>
                  <a:cubicBezTo>
                    <a:pt x="8" y="0"/>
                    <a:pt x="0" y="8"/>
                    <a:pt x="5" y="13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6"/>
            <p:cNvSpPr>
              <a:spLocks/>
            </p:cNvSpPr>
            <p:nvPr/>
          </p:nvSpPr>
          <p:spPr bwMode="auto">
            <a:xfrm>
              <a:off x="4427538" y="2670176"/>
              <a:ext cx="50800" cy="17463"/>
            </a:xfrm>
            <a:custGeom>
              <a:avLst/>
              <a:gdLst>
                <a:gd name="T0" fmla="*/ 5 w 67"/>
                <a:gd name="T1" fmla="*/ 9 h 24"/>
                <a:gd name="T2" fmla="*/ 33 w 67"/>
                <a:gd name="T3" fmla="*/ 18 h 24"/>
                <a:gd name="T4" fmla="*/ 59 w 67"/>
                <a:gd name="T5" fmla="*/ 23 h 24"/>
                <a:gd name="T6" fmla="*/ 62 w 67"/>
                <a:gd name="T7" fmla="*/ 14 h 24"/>
                <a:gd name="T8" fmla="*/ 6 w 67"/>
                <a:gd name="T9" fmla="*/ 1 h 24"/>
                <a:gd name="T10" fmla="*/ 5 w 67"/>
                <a:gd name="T11" fmla="*/ 9 h 24"/>
                <a:gd name="T12" fmla="*/ 5 w 67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4">
                  <a:moveTo>
                    <a:pt x="5" y="9"/>
                  </a:moveTo>
                  <a:cubicBezTo>
                    <a:pt x="14" y="12"/>
                    <a:pt x="23" y="15"/>
                    <a:pt x="33" y="18"/>
                  </a:cubicBezTo>
                  <a:cubicBezTo>
                    <a:pt x="41" y="20"/>
                    <a:pt x="50" y="24"/>
                    <a:pt x="59" y="23"/>
                  </a:cubicBezTo>
                  <a:cubicBezTo>
                    <a:pt x="64" y="23"/>
                    <a:pt x="67" y="17"/>
                    <a:pt x="62" y="14"/>
                  </a:cubicBezTo>
                  <a:cubicBezTo>
                    <a:pt x="48" y="3"/>
                    <a:pt x="24" y="1"/>
                    <a:pt x="6" y="1"/>
                  </a:cubicBezTo>
                  <a:cubicBezTo>
                    <a:pt x="2" y="0"/>
                    <a:pt x="0" y="7"/>
                    <a:pt x="5" y="9"/>
                  </a:cubicBezTo>
                  <a:lnTo>
                    <a:pt x="5" y="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27"/>
            <p:cNvSpPr>
              <a:spLocks/>
            </p:cNvSpPr>
            <p:nvPr/>
          </p:nvSpPr>
          <p:spPr bwMode="auto">
            <a:xfrm>
              <a:off x="4449763" y="2635251"/>
              <a:ext cx="44450" cy="14288"/>
            </a:xfrm>
            <a:custGeom>
              <a:avLst/>
              <a:gdLst>
                <a:gd name="T0" fmla="*/ 6 w 59"/>
                <a:gd name="T1" fmla="*/ 17 h 19"/>
                <a:gd name="T2" fmla="*/ 55 w 59"/>
                <a:gd name="T3" fmla="*/ 14 h 19"/>
                <a:gd name="T4" fmla="*/ 55 w 59"/>
                <a:gd name="T5" fmla="*/ 4 h 19"/>
                <a:gd name="T6" fmla="*/ 5 w 59"/>
                <a:gd name="T7" fmla="*/ 7 h 19"/>
                <a:gd name="T8" fmla="*/ 6 w 59"/>
                <a:gd name="T9" fmla="*/ 17 h 19"/>
                <a:gd name="T10" fmla="*/ 6 w 59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9">
                  <a:moveTo>
                    <a:pt x="6" y="17"/>
                  </a:moveTo>
                  <a:cubicBezTo>
                    <a:pt x="22" y="17"/>
                    <a:pt x="40" y="19"/>
                    <a:pt x="55" y="14"/>
                  </a:cubicBezTo>
                  <a:cubicBezTo>
                    <a:pt x="59" y="12"/>
                    <a:pt x="59" y="5"/>
                    <a:pt x="55" y="4"/>
                  </a:cubicBezTo>
                  <a:cubicBezTo>
                    <a:pt x="39" y="0"/>
                    <a:pt x="21" y="5"/>
                    <a:pt x="5" y="7"/>
                  </a:cubicBezTo>
                  <a:cubicBezTo>
                    <a:pt x="0" y="8"/>
                    <a:pt x="1" y="17"/>
                    <a:pt x="6" y="17"/>
                  </a:cubicBezTo>
                  <a:lnTo>
                    <a:pt x="6" y="17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28"/>
            <p:cNvSpPr>
              <a:spLocks/>
            </p:cNvSpPr>
            <p:nvPr/>
          </p:nvSpPr>
          <p:spPr bwMode="auto">
            <a:xfrm>
              <a:off x="4433888" y="2574926"/>
              <a:ext cx="46038" cy="30163"/>
            </a:xfrm>
            <a:custGeom>
              <a:avLst/>
              <a:gdLst>
                <a:gd name="T0" fmla="*/ 8 w 60"/>
                <a:gd name="T1" fmla="*/ 39 h 39"/>
                <a:gd name="T2" fmla="*/ 59 w 60"/>
                <a:gd name="T3" fmla="*/ 7 h 39"/>
                <a:gd name="T4" fmla="*/ 53 w 60"/>
                <a:gd name="T5" fmla="*/ 2 h 39"/>
                <a:gd name="T6" fmla="*/ 31 w 60"/>
                <a:gd name="T7" fmla="*/ 16 h 39"/>
                <a:gd name="T8" fmla="*/ 5 w 60"/>
                <a:gd name="T9" fmla="*/ 30 h 39"/>
                <a:gd name="T10" fmla="*/ 8 w 60"/>
                <a:gd name="T11" fmla="*/ 39 h 39"/>
                <a:gd name="T12" fmla="*/ 8 w 6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9">
                  <a:moveTo>
                    <a:pt x="8" y="39"/>
                  </a:moveTo>
                  <a:cubicBezTo>
                    <a:pt x="25" y="38"/>
                    <a:pt x="54" y="25"/>
                    <a:pt x="59" y="7"/>
                  </a:cubicBezTo>
                  <a:cubicBezTo>
                    <a:pt x="60" y="3"/>
                    <a:pt x="57" y="0"/>
                    <a:pt x="53" y="2"/>
                  </a:cubicBezTo>
                  <a:cubicBezTo>
                    <a:pt x="45" y="4"/>
                    <a:pt x="38" y="12"/>
                    <a:pt x="31" y="16"/>
                  </a:cubicBezTo>
                  <a:cubicBezTo>
                    <a:pt x="23" y="22"/>
                    <a:pt x="14" y="26"/>
                    <a:pt x="5" y="30"/>
                  </a:cubicBezTo>
                  <a:cubicBezTo>
                    <a:pt x="0" y="33"/>
                    <a:pt x="3" y="39"/>
                    <a:pt x="8" y="39"/>
                  </a:cubicBezTo>
                  <a:lnTo>
                    <a:pt x="8" y="39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29"/>
            <p:cNvSpPr>
              <a:spLocks/>
            </p:cNvSpPr>
            <p:nvPr/>
          </p:nvSpPr>
          <p:spPr bwMode="auto">
            <a:xfrm>
              <a:off x="4432301" y="2533651"/>
              <a:ext cx="25400" cy="38100"/>
            </a:xfrm>
            <a:custGeom>
              <a:avLst/>
              <a:gdLst>
                <a:gd name="T0" fmla="*/ 10 w 34"/>
                <a:gd name="T1" fmla="*/ 47 h 51"/>
                <a:gd name="T2" fmla="*/ 32 w 34"/>
                <a:gd name="T3" fmla="*/ 9 h 51"/>
                <a:gd name="T4" fmla="*/ 24 w 34"/>
                <a:gd name="T5" fmla="*/ 3 h 51"/>
                <a:gd name="T6" fmla="*/ 2 w 34"/>
                <a:gd name="T7" fmla="*/ 43 h 51"/>
                <a:gd name="T8" fmla="*/ 10 w 34"/>
                <a:gd name="T9" fmla="*/ 47 h 51"/>
                <a:gd name="T10" fmla="*/ 10 w 34"/>
                <a:gd name="T1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1">
                  <a:moveTo>
                    <a:pt x="10" y="47"/>
                  </a:moveTo>
                  <a:cubicBezTo>
                    <a:pt x="17" y="35"/>
                    <a:pt x="28" y="22"/>
                    <a:pt x="32" y="9"/>
                  </a:cubicBezTo>
                  <a:cubicBezTo>
                    <a:pt x="34" y="4"/>
                    <a:pt x="28" y="0"/>
                    <a:pt x="24" y="3"/>
                  </a:cubicBezTo>
                  <a:cubicBezTo>
                    <a:pt x="13" y="13"/>
                    <a:pt x="7" y="30"/>
                    <a:pt x="2" y="43"/>
                  </a:cubicBezTo>
                  <a:cubicBezTo>
                    <a:pt x="0" y="48"/>
                    <a:pt x="7" y="51"/>
                    <a:pt x="10" y="47"/>
                  </a:cubicBezTo>
                  <a:lnTo>
                    <a:pt x="10" y="4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30"/>
            <p:cNvSpPr>
              <a:spLocks/>
            </p:cNvSpPr>
            <p:nvPr/>
          </p:nvSpPr>
          <p:spPr bwMode="auto">
            <a:xfrm>
              <a:off x="4418013" y="2533651"/>
              <a:ext cx="19050" cy="31750"/>
            </a:xfrm>
            <a:custGeom>
              <a:avLst/>
              <a:gdLst>
                <a:gd name="T0" fmla="*/ 10 w 25"/>
                <a:gd name="T1" fmla="*/ 36 h 40"/>
                <a:gd name="T2" fmla="*/ 24 w 25"/>
                <a:gd name="T3" fmla="*/ 7 h 40"/>
                <a:gd name="T4" fmla="*/ 17 w 25"/>
                <a:gd name="T5" fmla="*/ 4 h 40"/>
                <a:gd name="T6" fmla="*/ 2 w 25"/>
                <a:gd name="T7" fmla="*/ 32 h 40"/>
                <a:gd name="T8" fmla="*/ 10 w 25"/>
                <a:gd name="T9" fmla="*/ 36 h 40"/>
                <a:gd name="T10" fmla="*/ 10 w 25"/>
                <a:gd name="T11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0">
                  <a:moveTo>
                    <a:pt x="10" y="36"/>
                  </a:moveTo>
                  <a:cubicBezTo>
                    <a:pt x="15" y="27"/>
                    <a:pt x="20" y="18"/>
                    <a:pt x="24" y="7"/>
                  </a:cubicBezTo>
                  <a:cubicBezTo>
                    <a:pt x="25" y="3"/>
                    <a:pt x="19" y="0"/>
                    <a:pt x="17" y="4"/>
                  </a:cubicBezTo>
                  <a:cubicBezTo>
                    <a:pt x="10" y="12"/>
                    <a:pt x="6" y="22"/>
                    <a:pt x="2" y="32"/>
                  </a:cubicBezTo>
                  <a:cubicBezTo>
                    <a:pt x="0" y="37"/>
                    <a:pt x="7" y="40"/>
                    <a:pt x="10" y="36"/>
                  </a:cubicBezTo>
                  <a:lnTo>
                    <a:pt x="10" y="3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31"/>
            <p:cNvSpPr>
              <a:spLocks/>
            </p:cNvSpPr>
            <p:nvPr/>
          </p:nvSpPr>
          <p:spPr bwMode="auto">
            <a:xfrm>
              <a:off x="4075113" y="2736851"/>
              <a:ext cx="39688" cy="25400"/>
            </a:xfrm>
            <a:custGeom>
              <a:avLst/>
              <a:gdLst>
                <a:gd name="T0" fmla="*/ 41 w 52"/>
                <a:gd name="T1" fmla="*/ 2 h 33"/>
                <a:gd name="T2" fmla="*/ 3 w 52"/>
                <a:gd name="T3" fmla="*/ 25 h 33"/>
                <a:gd name="T4" fmla="*/ 8 w 52"/>
                <a:gd name="T5" fmla="*/ 33 h 33"/>
                <a:gd name="T6" fmla="*/ 47 w 52"/>
                <a:gd name="T7" fmla="*/ 11 h 33"/>
                <a:gd name="T8" fmla="*/ 41 w 52"/>
                <a:gd name="T9" fmla="*/ 2 h 33"/>
                <a:gd name="T10" fmla="*/ 41 w 52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41" y="2"/>
                  </a:moveTo>
                  <a:cubicBezTo>
                    <a:pt x="28" y="6"/>
                    <a:pt x="12" y="15"/>
                    <a:pt x="3" y="25"/>
                  </a:cubicBezTo>
                  <a:cubicBezTo>
                    <a:pt x="0" y="29"/>
                    <a:pt x="4" y="33"/>
                    <a:pt x="8" y="33"/>
                  </a:cubicBezTo>
                  <a:cubicBezTo>
                    <a:pt x="21" y="30"/>
                    <a:pt x="37" y="20"/>
                    <a:pt x="47" y="11"/>
                  </a:cubicBezTo>
                  <a:cubicBezTo>
                    <a:pt x="52" y="7"/>
                    <a:pt x="47" y="0"/>
                    <a:pt x="41" y="2"/>
                  </a:cubicBezTo>
                  <a:lnTo>
                    <a:pt x="41" y="2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2"/>
            <p:cNvSpPr>
              <a:spLocks/>
            </p:cNvSpPr>
            <p:nvPr/>
          </p:nvSpPr>
          <p:spPr bwMode="auto">
            <a:xfrm>
              <a:off x="4052888" y="2700338"/>
              <a:ext cx="44450" cy="14288"/>
            </a:xfrm>
            <a:custGeom>
              <a:avLst/>
              <a:gdLst>
                <a:gd name="T0" fmla="*/ 53 w 59"/>
                <a:gd name="T1" fmla="*/ 2 h 20"/>
                <a:gd name="T2" fmla="*/ 3 w 59"/>
                <a:gd name="T3" fmla="*/ 11 h 20"/>
                <a:gd name="T4" fmla="*/ 6 w 59"/>
                <a:gd name="T5" fmla="*/ 19 h 20"/>
                <a:gd name="T6" fmla="*/ 28 w 59"/>
                <a:gd name="T7" fmla="*/ 16 h 20"/>
                <a:gd name="T8" fmla="*/ 53 w 59"/>
                <a:gd name="T9" fmla="*/ 12 h 20"/>
                <a:gd name="T10" fmla="*/ 53 w 59"/>
                <a:gd name="T11" fmla="*/ 2 h 20"/>
                <a:gd name="T12" fmla="*/ 53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53" y="2"/>
                  </a:moveTo>
                  <a:cubicBezTo>
                    <a:pt x="38" y="0"/>
                    <a:pt x="15" y="2"/>
                    <a:pt x="3" y="11"/>
                  </a:cubicBezTo>
                  <a:cubicBezTo>
                    <a:pt x="0" y="14"/>
                    <a:pt x="2" y="19"/>
                    <a:pt x="6" y="19"/>
                  </a:cubicBezTo>
                  <a:cubicBezTo>
                    <a:pt x="13" y="20"/>
                    <a:pt x="21" y="17"/>
                    <a:pt x="28" y="16"/>
                  </a:cubicBezTo>
                  <a:cubicBezTo>
                    <a:pt x="37" y="14"/>
                    <a:pt x="45" y="14"/>
                    <a:pt x="53" y="12"/>
                  </a:cubicBezTo>
                  <a:cubicBezTo>
                    <a:pt x="59" y="11"/>
                    <a:pt x="59" y="2"/>
                    <a:pt x="53" y="2"/>
                  </a:cubicBezTo>
                  <a:lnTo>
                    <a:pt x="53" y="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33"/>
            <p:cNvSpPr>
              <a:spLocks/>
            </p:cNvSpPr>
            <p:nvPr/>
          </p:nvSpPr>
          <p:spPr bwMode="auto">
            <a:xfrm>
              <a:off x="4049713" y="2665413"/>
              <a:ext cx="31750" cy="15875"/>
            </a:xfrm>
            <a:custGeom>
              <a:avLst/>
              <a:gdLst>
                <a:gd name="T0" fmla="*/ 32 w 41"/>
                <a:gd name="T1" fmla="*/ 1 h 19"/>
                <a:gd name="T2" fmla="*/ 2 w 41"/>
                <a:gd name="T3" fmla="*/ 12 h 19"/>
                <a:gd name="T4" fmla="*/ 5 w 41"/>
                <a:gd name="T5" fmla="*/ 18 h 19"/>
                <a:gd name="T6" fmla="*/ 34 w 41"/>
                <a:gd name="T7" fmla="*/ 11 h 19"/>
                <a:gd name="T8" fmla="*/ 32 w 41"/>
                <a:gd name="T9" fmla="*/ 1 h 19"/>
                <a:gd name="T10" fmla="*/ 32 w 4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9">
                  <a:moveTo>
                    <a:pt x="32" y="1"/>
                  </a:moveTo>
                  <a:cubicBezTo>
                    <a:pt x="21" y="2"/>
                    <a:pt x="10" y="2"/>
                    <a:pt x="2" y="12"/>
                  </a:cubicBezTo>
                  <a:cubicBezTo>
                    <a:pt x="0" y="14"/>
                    <a:pt x="2" y="18"/>
                    <a:pt x="5" y="18"/>
                  </a:cubicBezTo>
                  <a:cubicBezTo>
                    <a:pt x="15" y="19"/>
                    <a:pt x="25" y="13"/>
                    <a:pt x="34" y="11"/>
                  </a:cubicBezTo>
                  <a:cubicBezTo>
                    <a:pt x="41" y="9"/>
                    <a:pt x="39" y="0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4"/>
            <p:cNvSpPr>
              <a:spLocks/>
            </p:cNvSpPr>
            <p:nvPr/>
          </p:nvSpPr>
          <p:spPr bwMode="auto">
            <a:xfrm>
              <a:off x="4038601" y="2628901"/>
              <a:ext cx="39688" cy="15875"/>
            </a:xfrm>
            <a:custGeom>
              <a:avLst/>
              <a:gdLst>
                <a:gd name="T0" fmla="*/ 44 w 51"/>
                <a:gd name="T1" fmla="*/ 3 h 20"/>
                <a:gd name="T2" fmla="*/ 2 w 51"/>
                <a:gd name="T3" fmla="*/ 12 h 20"/>
                <a:gd name="T4" fmla="*/ 4 w 51"/>
                <a:gd name="T5" fmla="*/ 19 h 20"/>
                <a:gd name="T6" fmla="*/ 23 w 51"/>
                <a:gd name="T7" fmla="*/ 17 h 20"/>
                <a:gd name="T8" fmla="*/ 44 w 51"/>
                <a:gd name="T9" fmla="*/ 14 h 20"/>
                <a:gd name="T10" fmla="*/ 44 w 51"/>
                <a:gd name="T11" fmla="*/ 3 h 20"/>
                <a:gd name="T12" fmla="*/ 44 w 51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">
                  <a:moveTo>
                    <a:pt x="44" y="3"/>
                  </a:moveTo>
                  <a:cubicBezTo>
                    <a:pt x="31" y="0"/>
                    <a:pt x="12" y="2"/>
                    <a:pt x="2" y="12"/>
                  </a:cubicBezTo>
                  <a:cubicBezTo>
                    <a:pt x="0" y="15"/>
                    <a:pt x="1" y="18"/>
                    <a:pt x="4" y="19"/>
                  </a:cubicBezTo>
                  <a:cubicBezTo>
                    <a:pt x="11" y="20"/>
                    <a:pt x="16" y="19"/>
                    <a:pt x="23" y="17"/>
                  </a:cubicBezTo>
                  <a:cubicBezTo>
                    <a:pt x="30" y="16"/>
                    <a:pt x="37" y="16"/>
                    <a:pt x="44" y="14"/>
                  </a:cubicBezTo>
                  <a:cubicBezTo>
                    <a:pt x="51" y="13"/>
                    <a:pt x="50" y="4"/>
                    <a:pt x="44" y="3"/>
                  </a:cubicBezTo>
                  <a:lnTo>
                    <a:pt x="44" y="3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5"/>
            <p:cNvSpPr>
              <a:spLocks/>
            </p:cNvSpPr>
            <p:nvPr/>
          </p:nvSpPr>
          <p:spPr bwMode="auto">
            <a:xfrm>
              <a:off x="4048126" y="2593976"/>
              <a:ext cx="34925" cy="14288"/>
            </a:xfrm>
            <a:custGeom>
              <a:avLst/>
              <a:gdLst>
                <a:gd name="T0" fmla="*/ 39 w 46"/>
                <a:gd name="T1" fmla="*/ 0 h 19"/>
                <a:gd name="T2" fmla="*/ 3 w 46"/>
                <a:gd name="T3" fmla="*/ 8 h 19"/>
                <a:gd name="T4" fmla="*/ 4 w 46"/>
                <a:gd name="T5" fmla="*/ 16 h 19"/>
                <a:gd name="T6" fmla="*/ 41 w 46"/>
                <a:gd name="T7" fmla="*/ 10 h 19"/>
                <a:gd name="T8" fmla="*/ 39 w 46"/>
                <a:gd name="T9" fmla="*/ 0 h 19"/>
                <a:gd name="T10" fmla="*/ 39 w 4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9">
                  <a:moveTo>
                    <a:pt x="39" y="0"/>
                  </a:moveTo>
                  <a:cubicBezTo>
                    <a:pt x="27" y="0"/>
                    <a:pt x="13" y="1"/>
                    <a:pt x="3" y="8"/>
                  </a:cubicBezTo>
                  <a:cubicBezTo>
                    <a:pt x="0" y="10"/>
                    <a:pt x="1" y="15"/>
                    <a:pt x="4" y="16"/>
                  </a:cubicBezTo>
                  <a:cubicBezTo>
                    <a:pt x="16" y="19"/>
                    <a:pt x="30" y="15"/>
                    <a:pt x="41" y="10"/>
                  </a:cubicBezTo>
                  <a:cubicBezTo>
                    <a:pt x="46" y="8"/>
                    <a:pt x="44" y="0"/>
                    <a:pt x="39" y="0"/>
                  </a:cubicBezTo>
                  <a:lnTo>
                    <a:pt x="39" y="0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36"/>
            <p:cNvSpPr>
              <a:spLocks/>
            </p:cNvSpPr>
            <p:nvPr/>
          </p:nvSpPr>
          <p:spPr bwMode="auto">
            <a:xfrm>
              <a:off x="4037013" y="2555876"/>
              <a:ext cx="44450" cy="14288"/>
            </a:xfrm>
            <a:custGeom>
              <a:avLst/>
              <a:gdLst>
                <a:gd name="T0" fmla="*/ 51 w 57"/>
                <a:gd name="T1" fmla="*/ 1 h 17"/>
                <a:gd name="T2" fmla="*/ 27 w 57"/>
                <a:gd name="T3" fmla="*/ 0 h 17"/>
                <a:gd name="T4" fmla="*/ 5 w 57"/>
                <a:gd name="T5" fmla="*/ 2 h 17"/>
                <a:gd name="T6" fmla="*/ 4 w 57"/>
                <a:gd name="T7" fmla="*/ 11 h 17"/>
                <a:gd name="T8" fmla="*/ 52 w 57"/>
                <a:gd name="T9" fmla="*/ 9 h 17"/>
                <a:gd name="T10" fmla="*/ 51 w 57"/>
                <a:gd name="T11" fmla="*/ 1 h 17"/>
                <a:gd name="T12" fmla="*/ 51 w 57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7">
                  <a:moveTo>
                    <a:pt x="51" y="1"/>
                  </a:moveTo>
                  <a:cubicBezTo>
                    <a:pt x="43" y="0"/>
                    <a:pt x="35" y="1"/>
                    <a:pt x="27" y="0"/>
                  </a:cubicBezTo>
                  <a:cubicBezTo>
                    <a:pt x="20" y="0"/>
                    <a:pt x="12" y="0"/>
                    <a:pt x="5" y="2"/>
                  </a:cubicBezTo>
                  <a:cubicBezTo>
                    <a:pt x="1" y="3"/>
                    <a:pt x="0" y="9"/>
                    <a:pt x="4" y="11"/>
                  </a:cubicBezTo>
                  <a:cubicBezTo>
                    <a:pt x="18" y="17"/>
                    <a:pt x="38" y="13"/>
                    <a:pt x="52" y="9"/>
                  </a:cubicBezTo>
                  <a:cubicBezTo>
                    <a:pt x="56" y="7"/>
                    <a:pt x="57" y="1"/>
                    <a:pt x="51" y="1"/>
                  </a:cubicBezTo>
                  <a:lnTo>
                    <a:pt x="51" y="1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7"/>
            <p:cNvSpPr>
              <a:spLocks/>
            </p:cNvSpPr>
            <p:nvPr/>
          </p:nvSpPr>
          <p:spPr bwMode="auto">
            <a:xfrm>
              <a:off x="4032251" y="2517776"/>
              <a:ext cx="39688" cy="19050"/>
            </a:xfrm>
            <a:custGeom>
              <a:avLst/>
              <a:gdLst>
                <a:gd name="T0" fmla="*/ 49 w 52"/>
                <a:gd name="T1" fmla="*/ 16 h 25"/>
                <a:gd name="T2" fmla="*/ 6 w 52"/>
                <a:gd name="T3" fmla="*/ 2 h 25"/>
                <a:gd name="T4" fmla="*/ 4 w 52"/>
                <a:gd name="T5" fmla="*/ 11 h 25"/>
                <a:gd name="T6" fmla="*/ 24 w 52"/>
                <a:gd name="T7" fmla="*/ 19 h 25"/>
                <a:gd name="T8" fmla="*/ 46 w 52"/>
                <a:gd name="T9" fmla="*/ 25 h 25"/>
                <a:gd name="T10" fmla="*/ 49 w 52"/>
                <a:gd name="T11" fmla="*/ 16 h 25"/>
                <a:gd name="T12" fmla="*/ 49 w 52"/>
                <a:gd name="T1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5">
                  <a:moveTo>
                    <a:pt x="49" y="16"/>
                  </a:moveTo>
                  <a:cubicBezTo>
                    <a:pt x="38" y="8"/>
                    <a:pt x="19" y="0"/>
                    <a:pt x="6" y="2"/>
                  </a:cubicBezTo>
                  <a:cubicBezTo>
                    <a:pt x="1" y="2"/>
                    <a:pt x="0" y="9"/>
                    <a:pt x="4" y="11"/>
                  </a:cubicBezTo>
                  <a:cubicBezTo>
                    <a:pt x="10" y="16"/>
                    <a:pt x="17" y="17"/>
                    <a:pt x="24" y="19"/>
                  </a:cubicBezTo>
                  <a:cubicBezTo>
                    <a:pt x="31" y="21"/>
                    <a:pt x="38" y="24"/>
                    <a:pt x="46" y="25"/>
                  </a:cubicBezTo>
                  <a:cubicBezTo>
                    <a:pt x="51" y="25"/>
                    <a:pt x="52" y="19"/>
                    <a:pt x="49" y="16"/>
                  </a:cubicBezTo>
                  <a:lnTo>
                    <a:pt x="49" y="1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38"/>
            <p:cNvSpPr>
              <a:spLocks/>
            </p:cNvSpPr>
            <p:nvPr/>
          </p:nvSpPr>
          <p:spPr bwMode="auto">
            <a:xfrm>
              <a:off x="4043363" y="2482851"/>
              <a:ext cx="36513" cy="22225"/>
            </a:xfrm>
            <a:custGeom>
              <a:avLst/>
              <a:gdLst>
                <a:gd name="T0" fmla="*/ 42 w 48"/>
                <a:gd name="T1" fmla="*/ 17 h 29"/>
                <a:gd name="T2" fmla="*/ 4 w 48"/>
                <a:gd name="T3" fmla="*/ 1 h 29"/>
                <a:gd name="T4" fmla="*/ 1 w 48"/>
                <a:gd name="T5" fmla="*/ 8 h 29"/>
                <a:gd name="T6" fmla="*/ 37 w 48"/>
                <a:gd name="T7" fmla="*/ 27 h 29"/>
                <a:gd name="T8" fmla="*/ 42 w 48"/>
                <a:gd name="T9" fmla="*/ 17 h 29"/>
                <a:gd name="T10" fmla="*/ 42 w 48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9">
                  <a:moveTo>
                    <a:pt x="42" y="17"/>
                  </a:moveTo>
                  <a:cubicBezTo>
                    <a:pt x="31" y="11"/>
                    <a:pt x="17" y="0"/>
                    <a:pt x="4" y="1"/>
                  </a:cubicBezTo>
                  <a:cubicBezTo>
                    <a:pt x="0" y="1"/>
                    <a:pt x="0" y="5"/>
                    <a:pt x="1" y="8"/>
                  </a:cubicBezTo>
                  <a:cubicBezTo>
                    <a:pt x="8" y="18"/>
                    <a:pt x="26" y="22"/>
                    <a:pt x="37" y="27"/>
                  </a:cubicBezTo>
                  <a:cubicBezTo>
                    <a:pt x="42" y="29"/>
                    <a:pt x="48" y="20"/>
                    <a:pt x="42" y="17"/>
                  </a:cubicBezTo>
                  <a:lnTo>
                    <a:pt x="42" y="1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39"/>
            <p:cNvSpPr>
              <a:spLocks/>
            </p:cNvSpPr>
            <p:nvPr/>
          </p:nvSpPr>
          <p:spPr bwMode="auto">
            <a:xfrm>
              <a:off x="4043363" y="2436813"/>
              <a:ext cx="31750" cy="38100"/>
            </a:xfrm>
            <a:custGeom>
              <a:avLst/>
              <a:gdLst>
                <a:gd name="T0" fmla="*/ 37 w 41"/>
                <a:gd name="T1" fmla="*/ 38 h 50"/>
                <a:gd name="T2" fmla="*/ 22 w 41"/>
                <a:gd name="T3" fmla="*/ 17 h 50"/>
                <a:gd name="T4" fmla="*/ 7 w 41"/>
                <a:gd name="T5" fmla="*/ 1 h 50"/>
                <a:gd name="T6" fmla="*/ 1 w 41"/>
                <a:gd name="T7" fmla="*/ 5 h 50"/>
                <a:gd name="T8" fmla="*/ 29 w 41"/>
                <a:gd name="T9" fmla="*/ 45 h 50"/>
                <a:gd name="T10" fmla="*/ 37 w 41"/>
                <a:gd name="T11" fmla="*/ 38 h 50"/>
                <a:gd name="T12" fmla="*/ 37 w 41"/>
                <a:gd name="T13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0">
                  <a:moveTo>
                    <a:pt x="37" y="38"/>
                  </a:moveTo>
                  <a:cubicBezTo>
                    <a:pt x="32" y="31"/>
                    <a:pt x="27" y="24"/>
                    <a:pt x="22" y="17"/>
                  </a:cubicBezTo>
                  <a:cubicBezTo>
                    <a:pt x="18" y="10"/>
                    <a:pt x="15" y="4"/>
                    <a:pt x="7" y="1"/>
                  </a:cubicBezTo>
                  <a:cubicBezTo>
                    <a:pt x="5" y="0"/>
                    <a:pt x="1" y="2"/>
                    <a:pt x="1" y="5"/>
                  </a:cubicBezTo>
                  <a:cubicBezTo>
                    <a:pt x="0" y="20"/>
                    <a:pt x="20" y="36"/>
                    <a:pt x="29" y="45"/>
                  </a:cubicBezTo>
                  <a:cubicBezTo>
                    <a:pt x="34" y="50"/>
                    <a:pt x="41" y="44"/>
                    <a:pt x="37" y="38"/>
                  </a:cubicBezTo>
                  <a:lnTo>
                    <a:pt x="37" y="38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40"/>
            <p:cNvSpPr>
              <a:spLocks/>
            </p:cNvSpPr>
            <p:nvPr/>
          </p:nvSpPr>
          <p:spPr bwMode="auto">
            <a:xfrm>
              <a:off x="4056063" y="2422526"/>
              <a:ext cx="33338" cy="19050"/>
            </a:xfrm>
            <a:custGeom>
              <a:avLst/>
              <a:gdLst>
                <a:gd name="T0" fmla="*/ 3 w 43"/>
                <a:gd name="T1" fmla="*/ 10 h 25"/>
                <a:gd name="T2" fmla="*/ 18 w 43"/>
                <a:gd name="T3" fmla="*/ 17 h 25"/>
                <a:gd name="T4" fmla="*/ 34 w 43"/>
                <a:gd name="T5" fmla="*/ 24 h 25"/>
                <a:gd name="T6" fmla="*/ 40 w 43"/>
                <a:gd name="T7" fmla="*/ 17 h 25"/>
                <a:gd name="T8" fmla="*/ 5 w 43"/>
                <a:gd name="T9" fmla="*/ 1 h 25"/>
                <a:gd name="T10" fmla="*/ 3 w 43"/>
                <a:gd name="T11" fmla="*/ 10 h 25"/>
                <a:gd name="T12" fmla="*/ 3 w 43"/>
                <a:gd name="T13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3" y="10"/>
                  </a:moveTo>
                  <a:cubicBezTo>
                    <a:pt x="8" y="13"/>
                    <a:pt x="13" y="14"/>
                    <a:pt x="18" y="17"/>
                  </a:cubicBezTo>
                  <a:cubicBezTo>
                    <a:pt x="23" y="19"/>
                    <a:pt x="28" y="23"/>
                    <a:pt x="34" y="24"/>
                  </a:cubicBezTo>
                  <a:cubicBezTo>
                    <a:pt x="38" y="25"/>
                    <a:pt x="43" y="21"/>
                    <a:pt x="40" y="17"/>
                  </a:cubicBezTo>
                  <a:cubicBezTo>
                    <a:pt x="34" y="6"/>
                    <a:pt x="17" y="0"/>
                    <a:pt x="5" y="1"/>
                  </a:cubicBezTo>
                  <a:cubicBezTo>
                    <a:pt x="1" y="2"/>
                    <a:pt x="0" y="7"/>
                    <a:pt x="3" y="10"/>
                  </a:cubicBezTo>
                  <a:lnTo>
                    <a:pt x="3" y="10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41"/>
            <p:cNvSpPr>
              <a:spLocks/>
            </p:cNvSpPr>
            <p:nvPr/>
          </p:nvSpPr>
          <p:spPr bwMode="auto">
            <a:xfrm>
              <a:off x="4059238" y="2373313"/>
              <a:ext cx="39688" cy="28575"/>
            </a:xfrm>
            <a:custGeom>
              <a:avLst/>
              <a:gdLst>
                <a:gd name="T0" fmla="*/ 3 w 52"/>
                <a:gd name="T1" fmla="*/ 9 h 38"/>
                <a:gd name="T2" fmla="*/ 24 w 52"/>
                <a:gd name="T3" fmla="*/ 25 h 38"/>
                <a:gd name="T4" fmla="*/ 45 w 52"/>
                <a:gd name="T5" fmla="*/ 37 h 38"/>
                <a:gd name="T6" fmla="*/ 50 w 52"/>
                <a:gd name="T7" fmla="*/ 30 h 38"/>
                <a:gd name="T8" fmla="*/ 31 w 52"/>
                <a:gd name="T9" fmla="*/ 16 h 38"/>
                <a:gd name="T10" fmla="*/ 8 w 52"/>
                <a:gd name="T11" fmla="*/ 2 h 38"/>
                <a:gd name="T12" fmla="*/ 3 w 52"/>
                <a:gd name="T13" fmla="*/ 9 h 38"/>
                <a:gd name="T14" fmla="*/ 3 w 52"/>
                <a:gd name="T15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8">
                  <a:moveTo>
                    <a:pt x="3" y="9"/>
                  </a:moveTo>
                  <a:cubicBezTo>
                    <a:pt x="10" y="14"/>
                    <a:pt x="17" y="20"/>
                    <a:pt x="24" y="25"/>
                  </a:cubicBezTo>
                  <a:cubicBezTo>
                    <a:pt x="31" y="30"/>
                    <a:pt x="37" y="36"/>
                    <a:pt x="45" y="37"/>
                  </a:cubicBezTo>
                  <a:cubicBezTo>
                    <a:pt x="49" y="38"/>
                    <a:pt x="52" y="34"/>
                    <a:pt x="50" y="30"/>
                  </a:cubicBezTo>
                  <a:cubicBezTo>
                    <a:pt x="45" y="24"/>
                    <a:pt x="37" y="20"/>
                    <a:pt x="31" y="16"/>
                  </a:cubicBezTo>
                  <a:cubicBezTo>
                    <a:pt x="23" y="11"/>
                    <a:pt x="16" y="7"/>
                    <a:pt x="8" y="2"/>
                  </a:cubicBezTo>
                  <a:cubicBezTo>
                    <a:pt x="3" y="0"/>
                    <a:pt x="0" y="5"/>
                    <a:pt x="3" y="9"/>
                  </a:cubicBezTo>
                  <a:lnTo>
                    <a:pt x="3" y="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42"/>
            <p:cNvSpPr>
              <a:spLocks/>
            </p:cNvSpPr>
            <p:nvPr/>
          </p:nvSpPr>
          <p:spPr bwMode="auto">
            <a:xfrm>
              <a:off x="4076701" y="2349501"/>
              <a:ext cx="28575" cy="28575"/>
            </a:xfrm>
            <a:custGeom>
              <a:avLst/>
              <a:gdLst>
                <a:gd name="T0" fmla="*/ 3 w 38"/>
                <a:gd name="T1" fmla="*/ 9 h 38"/>
                <a:gd name="T2" fmla="*/ 31 w 38"/>
                <a:gd name="T3" fmla="*/ 37 h 38"/>
                <a:gd name="T4" fmla="*/ 36 w 38"/>
                <a:gd name="T5" fmla="*/ 31 h 38"/>
                <a:gd name="T6" fmla="*/ 11 w 38"/>
                <a:gd name="T7" fmla="*/ 3 h 38"/>
                <a:gd name="T8" fmla="*/ 3 w 38"/>
                <a:gd name="T9" fmla="*/ 9 h 38"/>
                <a:gd name="T10" fmla="*/ 3 w 38"/>
                <a:gd name="T1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8">
                  <a:moveTo>
                    <a:pt x="3" y="9"/>
                  </a:moveTo>
                  <a:cubicBezTo>
                    <a:pt x="9" y="20"/>
                    <a:pt x="19" y="32"/>
                    <a:pt x="31" y="37"/>
                  </a:cubicBezTo>
                  <a:cubicBezTo>
                    <a:pt x="34" y="38"/>
                    <a:pt x="38" y="34"/>
                    <a:pt x="36" y="31"/>
                  </a:cubicBezTo>
                  <a:cubicBezTo>
                    <a:pt x="30" y="21"/>
                    <a:pt x="19" y="12"/>
                    <a:pt x="11" y="3"/>
                  </a:cubicBezTo>
                  <a:cubicBezTo>
                    <a:pt x="7" y="0"/>
                    <a:pt x="0" y="3"/>
                    <a:pt x="3" y="9"/>
                  </a:cubicBezTo>
                  <a:lnTo>
                    <a:pt x="3" y="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43"/>
            <p:cNvSpPr>
              <a:spLocks/>
            </p:cNvSpPr>
            <p:nvPr/>
          </p:nvSpPr>
          <p:spPr bwMode="auto">
            <a:xfrm>
              <a:off x="4102101" y="2320926"/>
              <a:ext cx="12700" cy="34925"/>
            </a:xfrm>
            <a:custGeom>
              <a:avLst/>
              <a:gdLst>
                <a:gd name="T0" fmla="*/ 2 w 17"/>
                <a:gd name="T1" fmla="*/ 6 h 45"/>
                <a:gd name="T2" fmla="*/ 9 w 17"/>
                <a:gd name="T3" fmla="*/ 42 h 45"/>
                <a:gd name="T4" fmla="*/ 16 w 17"/>
                <a:gd name="T5" fmla="*/ 40 h 45"/>
                <a:gd name="T6" fmla="*/ 11 w 17"/>
                <a:gd name="T7" fmla="*/ 7 h 45"/>
                <a:gd name="T8" fmla="*/ 2 w 17"/>
                <a:gd name="T9" fmla="*/ 6 h 45"/>
                <a:gd name="T10" fmla="*/ 2 w 17"/>
                <a:gd name="T11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5">
                  <a:moveTo>
                    <a:pt x="2" y="6"/>
                  </a:moveTo>
                  <a:cubicBezTo>
                    <a:pt x="1" y="17"/>
                    <a:pt x="0" y="34"/>
                    <a:pt x="9" y="42"/>
                  </a:cubicBezTo>
                  <a:cubicBezTo>
                    <a:pt x="11" y="45"/>
                    <a:pt x="15" y="44"/>
                    <a:pt x="16" y="40"/>
                  </a:cubicBezTo>
                  <a:cubicBezTo>
                    <a:pt x="17" y="29"/>
                    <a:pt x="11" y="18"/>
                    <a:pt x="11" y="7"/>
                  </a:cubicBezTo>
                  <a:cubicBezTo>
                    <a:pt x="11" y="0"/>
                    <a:pt x="2" y="0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4"/>
            <p:cNvSpPr>
              <a:spLocks/>
            </p:cNvSpPr>
            <p:nvPr/>
          </p:nvSpPr>
          <p:spPr bwMode="auto">
            <a:xfrm>
              <a:off x="4129088" y="2314576"/>
              <a:ext cx="12700" cy="34925"/>
            </a:xfrm>
            <a:custGeom>
              <a:avLst/>
              <a:gdLst>
                <a:gd name="T0" fmla="*/ 7 w 17"/>
                <a:gd name="T1" fmla="*/ 3 h 46"/>
                <a:gd name="T2" fmla="*/ 5 w 17"/>
                <a:gd name="T3" fmla="*/ 43 h 46"/>
                <a:gd name="T4" fmla="*/ 11 w 17"/>
                <a:gd name="T5" fmla="*/ 44 h 46"/>
                <a:gd name="T6" fmla="*/ 14 w 17"/>
                <a:gd name="T7" fmla="*/ 3 h 46"/>
                <a:gd name="T8" fmla="*/ 7 w 17"/>
                <a:gd name="T9" fmla="*/ 3 h 46"/>
                <a:gd name="T10" fmla="*/ 7 w 17"/>
                <a:gd name="T1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6">
                  <a:moveTo>
                    <a:pt x="7" y="3"/>
                  </a:moveTo>
                  <a:cubicBezTo>
                    <a:pt x="4" y="14"/>
                    <a:pt x="0" y="32"/>
                    <a:pt x="5" y="43"/>
                  </a:cubicBezTo>
                  <a:cubicBezTo>
                    <a:pt x="6" y="46"/>
                    <a:pt x="10" y="46"/>
                    <a:pt x="11" y="44"/>
                  </a:cubicBezTo>
                  <a:cubicBezTo>
                    <a:pt x="17" y="33"/>
                    <a:pt x="16" y="15"/>
                    <a:pt x="14" y="3"/>
                  </a:cubicBezTo>
                  <a:cubicBezTo>
                    <a:pt x="14" y="0"/>
                    <a:pt x="8" y="0"/>
                    <a:pt x="7" y="3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45"/>
            <p:cNvSpPr>
              <a:spLocks/>
            </p:cNvSpPr>
            <p:nvPr/>
          </p:nvSpPr>
          <p:spPr bwMode="auto">
            <a:xfrm>
              <a:off x="4154488" y="2319338"/>
              <a:ext cx="15875" cy="30163"/>
            </a:xfrm>
            <a:custGeom>
              <a:avLst/>
              <a:gdLst>
                <a:gd name="T0" fmla="*/ 15 w 20"/>
                <a:gd name="T1" fmla="*/ 2 h 38"/>
                <a:gd name="T2" fmla="*/ 5 w 20"/>
                <a:gd name="T3" fmla="*/ 35 h 38"/>
                <a:gd name="T4" fmla="*/ 12 w 20"/>
                <a:gd name="T5" fmla="*/ 35 h 38"/>
                <a:gd name="T6" fmla="*/ 19 w 20"/>
                <a:gd name="T7" fmla="*/ 6 h 38"/>
                <a:gd name="T8" fmla="*/ 15 w 20"/>
                <a:gd name="T9" fmla="*/ 2 h 38"/>
                <a:gd name="T10" fmla="*/ 15 w 20"/>
                <a:gd name="T11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8">
                  <a:moveTo>
                    <a:pt x="15" y="2"/>
                  </a:moveTo>
                  <a:cubicBezTo>
                    <a:pt x="7" y="10"/>
                    <a:pt x="0" y="24"/>
                    <a:pt x="5" y="35"/>
                  </a:cubicBezTo>
                  <a:cubicBezTo>
                    <a:pt x="6" y="37"/>
                    <a:pt x="10" y="38"/>
                    <a:pt x="12" y="35"/>
                  </a:cubicBezTo>
                  <a:cubicBezTo>
                    <a:pt x="17" y="27"/>
                    <a:pt x="17" y="15"/>
                    <a:pt x="19" y="6"/>
                  </a:cubicBezTo>
                  <a:cubicBezTo>
                    <a:pt x="20" y="3"/>
                    <a:pt x="17" y="0"/>
                    <a:pt x="15" y="2"/>
                  </a:cubicBezTo>
                  <a:lnTo>
                    <a:pt x="15" y="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46"/>
            <p:cNvSpPr>
              <a:spLocks/>
            </p:cNvSpPr>
            <p:nvPr/>
          </p:nvSpPr>
          <p:spPr bwMode="auto">
            <a:xfrm>
              <a:off x="4170363" y="2330451"/>
              <a:ext cx="19050" cy="33338"/>
            </a:xfrm>
            <a:custGeom>
              <a:avLst/>
              <a:gdLst>
                <a:gd name="T0" fmla="*/ 7 w 25"/>
                <a:gd name="T1" fmla="*/ 42 h 45"/>
                <a:gd name="T2" fmla="*/ 17 w 25"/>
                <a:gd name="T3" fmla="*/ 22 h 45"/>
                <a:gd name="T4" fmla="*/ 25 w 25"/>
                <a:gd name="T5" fmla="*/ 6 h 45"/>
                <a:gd name="T6" fmla="*/ 18 w 25"/>
                <a:gd name="T7" fmla="*/ 1 h 45"/>
                <a:gd name="T8" fmla="*/ 1 w 25"/>
                <a:gd name="T9" fmla="*/ 40 h 45"/>
                <a:gd name="T10" fmla="*/ 7 w 25"/>
                <a:gd name="T11" fmla="*/ 42 h 45"/>
                <a:gd name="T12" fmla="*/ 7 w 25"/>
                <a:gd name="T1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5">
                  <a:moveTo>
                    <a:pt x="7" y="42"/>
                  </a:moveTo>
                  <a:cubicBezTo>
                    <a:pt x="11" y="36"/>
                    <a:pt x="14" y="29"/>
                    <a:pt x="17" y="22"/>
                  </a:cubicBezTo>
                  <a:cubicBezTo>
                    <a:pt x="21" y="16"/>
                    <a:pt x="24" y="12"/>
                    <a:pt x="25" y="6"/>
                  </a:cubicBezTo>
                  <a:cubicBezTo>
                    <a:pt x="25" y="2"/>
                    <a:pt x="21" y="0"/>
                    <a:pt x="18" y="1"/>
                  </a:cubicBezTo>
                  <a:cubicBezTo>
                    <a:pt x="6" y="7"/>
                    <a:pt x="0" y="28"/>
                    <a:pt x="1" y="40"/>
                  </a:cubicBezTo>
                  <a:cubicBezTo>
                    <a:pt x="1" y="43"/>
                    <a:pt x="5" y="45"/>
                    <a:pt x="7" y="42"/>
                  </a:cubicBezTo>
                  <a:lnTo>
                    <a:pt x="7" y="4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47"/>
            <p:cNvSpPr>
              <a:spLocks/>
            </p:cNvSpPr>
            <p:nvPr/>
          </p:nvSpPr>
          <p:spPr bwMode="auto">
            <a:xfrm>
              <a:off x="4197351" y="2355851"/>
              <a:ext cx="33338" cy="25400"/>
            </a:xfrm>
            <a:custGeom>
              <a:avLst/>
              <a:gdLst>
                <a:gd name="T0" fmla="*/ 7 w 43"/>
                <a:gd name="T1" fmla="*/ 33 h 34"/>
                <a:gd name="T2" fmla="*/ 41 w 43"/>
                <a:gd name="T3" fmla="*/ 9 h 34"/>
                <a:gd name="T4" fmla="*/ 36 w 43"/>
                <a:gd name="T5" fmla="*/ 1 h 34"/>
                <a:gd name="T6" fmla="*/ 3 w 43"/>
                <a:gd name="T7" fmla="*/ 28 h 34"/>
                <a:gd name="T8" fmla="*/ 7 w 43"/>
                <a:gd name="T9" fmla="*/ 33 h 34"/>
                <a:gd name="T10" fmla="*/ 7 w 43"/>
                <a:gd name="T11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7" y="33"/>
                  </a:moveTo>
                  <a:cubicBezTo>
                    <a:pt x="18" y="28"/>
                    <a:pt x="35" y="19"/>
                    <a:pt x="41" y="9"/>
                  </a:cubicBezTo>
                  <a:cubicBezTo>
                    <a:pt x="43" y="5"/>
                    <a:pt x="41" y="0"/>
                    <a:pt x="36" y="1"/>
                  </a:cubicBezTo>
                  <a:cubicBezTo>
                    <a:pt x="24" y="5"/>
                    <a:pt x="11" y="18"/>
                    <a:pt x="3" y="28"/>
                  </a:cubicBezTo>
                  <a:cubicBezTo>
                    <a:pt x="0" y="30"/>
                    <a:pt x="4" y="34"/>
                    <a:pt x="7" y="33"/>
                  </a:cubicBezTo>
                  <a:lnTo>
                    <a:pt x="7" y="33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48"/>
            <p:cNvSpPr>
              <a:spLocks/>
            </p:cNvSpPr>
            <p:nvPr/>
          </p:nvSpPr>
          <p:spPr bwMode="auto">
            <a:xfrm>
              <a:off x="4213226" y="2390776"/>
              <a:ext cx="33338" cy="20638"/>
            </a:xfrm>
            <a:custGeom>
              <a:avLst/>
              <a:gdLst>
                <a:gd name="T0" fmla="*/ 5 w 42"/>
                <a:gd name="T1" fmla="*/ 27 h 28"/>
                <a:gd name="T2" fmla="*/ 22 w 42"/>
                <a:gd name="T3" fmla="*/ 20 h 28"/>
                <a:gd name="T4" fmla="*/ 39 w 42"/>
                <a:gd name="T5" fmla="*/ 14 h 28"/>
                <a:gd name="T6" fmla="*/ 37 w 42"/>
                <a:gd name="T7" fmla="*/ 5 h 28"/>
                <a:gd name="T8" fmla="*/ 1 w 42"/>
                <a:gd name="T9" fmla="*/ 21 h 28"/>
                <a:gd name="T10" fmla="*/ 5 w 42"/>
                <a:gd name="T11" fmla="*/ 27 h 28"/>
                <a:gd name="T12" fmla="*/ 5 w 42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5" y="27"/>
                  </a:moveTo>
                  <a:cubicBezTo>
                    <a:pt x="11" y="25"/>
                    <a:pt x="16" y="22"/>
                    <a:pt x="22" y="20"/>
                  </a:cubicBezTo>
                  <a:cubicBezTo>
                    <a:pt x="28" y="17"/>
                    <a:pt x="33" y="17"/>
                    <a:pt x="39" y="14"/>
                  </a:cubicBezTo>
                  <a:cubicBezTo>
                    <a:pt x="42" y="12"/>
                    <a:pt x="40" y="7"/>
                    <a:pt x="37" y="5"/>
                  </a:cubicBezTo>
                  <a:cubicBezTo>
                    <a:pt x="25" y="0"/>
                    <a:pt x="6" y="11"/>
                    <a:pt x="1" y="21"/>
                  </a:cubicBezTo>
                  <a:cubicBezTo>
                    <a:pt x="0" y="24"/>
                    <a:pt x="1" y="28"/>
                    <a:pt x="5" y="27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49"/>
            <p:cNvSpPr>
              <a:spLocks/>
            </p:cNvSpPr>
            <p:nvPr/>
          </p:nvSpPr>
          <p:spPr bwMode="auto">
            <a:xfrm>
              <a:off x="4213226" y="2432051"/>
              <a:ext cx="39688" cy="17463"/>
            </a:xfrm>
            <a:custGeom>
              <a:avLst/>
              <a:gdLst>
                <a:gd name="T0" fmla="*/ 9 w 52"/>
                <a:gd name="T1" fmla="*/ 23 h 24"/>
                <a:gd name="T2" fmla="*/ 43 w 52"/>
                <a:gd name="T3" fmla="*/ 15 h 24"/>
                <a:gd name="T4" fmla="*/ 41 w 52"/>
                <a:gd name="T5" fmla="*/ 1 h 24"/>
                <a:gd name="T6" fmla="*/ 5 w 52"/>
                <a:gd name="T7" fmla="*/ 15 h 24"/>
                <a:gd name="T8" fmla="*/ 9 w 52"/>
                <a:gd name="T9" fmla="*/ 23 h 24"/>
                <a:gd name="T10" fmla="*/ 9 w 52"/>
                <a:gd name="T1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4">
                  <a:moveTo>
                    <a:pt x="9" y="23"/>
                  </a:moveTo>
                  <a:cubicBezTo>
                    <a:pt x="20" y="22"/>
                    <a:pt x="32" y="18"/>
                    <a:pt x="43" y="15"/>
                  </a:cubicBezTo>
                  <a:cubicBezTo>
                    <a:pt x="52" y="13"/>
                    <a:pt x="50" y="0"/>
                    <a:pt x="41" y="1"/>
                  </a:cubicBezTo>
                  <a:cubicBezTo>
                    <a:pt x="28" y="3"/>
                    <a:pt x="15" y="7"/>
                    <a:pt x="5" y="15"/>
                  </a:cubicBezTo>
                  <a:cubicBezTo>
                    <a:pt x="0" y="18"/>
                    <a:pt x="4" y="24"/>
                    <a:pt x="9" y="23"/>
                  </a:cubicBezTo>
                  <a:lnTo>
                    <a:pt x="9" y="2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50"/>
            <p:cNvSpPr>
              <a:spLocks/>
            </p:cNvSpPr>
            <p:nvPr/>
          </p:nvSpPr>
          <p:spPr bwMode="auto">
            <a:xfrm>
              <a:off x="4216401" y="2465388"/>
              <a:ext cx="42863" cy="20638"/>
            </a:xfrm>
            <a:custGeom>
              <a:avLst/>
              <a:gdLst>
                <a:gd name="T0" fmla="*/ 6 w 57"/>
                <a:gd name="T1" fmla="*/ 25 h 26"/>
                <a:gd name="T2" fmla="*/ 33 w 57"/>
                <a:gd name="T3" fmla="*/ 18 h 26"/>
                <a:gd name="T4" fmla="*/ 54 w 57"/>
                <a:gd name="T5" fmla="*/ 9 h 26"/>
                <a:gd name="T6" fmla="*/ 51 w 57"/>
                <a:gd name="T7" fmla="*/ 0 h 26"/>
                <a:gd name="T8" fmla="*/ 29 w 57"/>
                <a:gd name="T9" fmla="*/ 7 h 26"/>
                <a:gd name="T10" fmla="*/ 3 w 57"/>
                <a:gd name="T11" fmla="*/ 18 h 26"/>
                <a:gd name="T12" fmla="*/ 6 w 57"/>
                <a:gd name="T13" fmla="*/ 25 h 26"/>
                <a:gd name="T14" fmla="*/ 6 w 57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6">
                  <a:moveTo>
                    <a:pt x="6" y="25"/>
                  </a:moveTo>
                  <a:cubicBezTo>
                    <a:pt x="15" y="23"/>
                    <a:pt x="24" y="21"/>
                    <a:pt x="33" y="18"/>
                  </a:cubicBezTo>
                  <a:cubicBezTo>
                    <a:pt x="40" y="16"/>
                    <a:pt x="48" y="14"/>
                    <a:pt x="54" y="9"/>
                  </a:cubicBezTo>
                  <a:cubicBezTo>
                    <a:pt x="57" y="6"/>
                    <a:pt x="55" y="1"/>
                    <a:pt x="51" y="0"/>
                  </a:cubicBezTo>
                  <a:cubicBezTo>
                    <a:pt x="43" y="0"/>
                    <a:pt x="36" y="4"/>
                    <a:pt x="29" y="7"/>
                  </a:cubicBezTo>
                  <a:cubicBezTo>
                    <a:pt x="20" y="10"/>
                    <a:pt x="12" y="14"/>
                    <a:pt x="3" y="18"/>
                  </a:cubicBezTo>
                  <a:cubicBezTo>
                    <a:pt x="0" y="20"/>
                    <a:pt x="1" y="26"/>
                    <a:pt x="6" y="25"/>
                  </a:cubicBezTo>
                  <a:lnTo>
                    <a:pt x="6" y="25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51"/>
            <p:cNvSpPr>
              <a:spLocks/>
            </p:cNvSpPr>
            <p:nvPr/>
          </p:nvSpPr>
          <p:spPr bwMode="auto">
            <a:xfrm>
              <a:off x="4214813" y="2501901"/>
              <a:ext cx="26988" cy="15875"/>
            </a:xfrm>
            <a:custGeom>
              <a:avLst/>
              <a:gdLst>
                <a:gd name="T0" fmla="*/ 9 w 36"/>
                <a:gd name="T1" fmla="*/ 19 h 21"/>
                <a:gd name="T2" fmla="*/ 31 w 36"/>
                <a:gd name="T3" fmla="*/ 11 h 21"/>
                <a:gd name="T4" fmla="*/ 30 w 36"/>
                <a:gd name="T5" fmla="*/ 0 h 21"/>
                <a:gd name="T6" fmla="*/ 4 w 36"/>
                <a:gd name="T7" fmla="*/ 12 h 21"/>
                <a:gd name="T8" fmla="*/ 9 w 36"/>
                <a:gd name="T9" fmla="*/ 19 h 21"/>
                <a:gd name="T10" fmla="*/ 9 w 36"/>
                <a:gd name="T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1">
                  <a:moveTo>
                    <a:pt x="9" y="19"/>
                  </a:moveTo>
                  <a:cubicBezTo>
                    <a:pt x="16" y="16"/>
                    <a:pt x="25" y="15"/>
                    <a:pt x="31" y="11"/>
                  </a:cubicBezTo>
                  <a:cubicBezTo>
                    <a:pt x="36" y="8"/>
                    <a:pt x="35" y="1"/>
                    <a:pt x="30" y="0"/>
                  </a:cubicBezTo>
                  <a:cubicBezTo>
                    <a:pt x="20" y="0"/>
                    <a:pt x="11" y="6"/>
                    <a:pt x="4" y="12"/>
                  </a:cubicBezTo>
                  <a:cubicBezTo>
                    <a:pt x="0" y="15"/>
                    <a:pt x="4" y="21"/>
                    <a:pt x="9" y="19"/>
                  </a:cubicBezTo>
                  <a:lnTo>
                    <a:pt x="9" y="1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52"/>
            <p:cNvSpPr>
              <a:spLocks/>
            </p:cNvSpPr>
            <p:nvPr/>
          </p:nvSpPr>
          <p:spPr bwMode="auto">
            <a:xfrm>
              <a:off x="4233863" y="2513013"/>
              <a:ext cx="17463" cy="31750"/>
            </a:xfrm>
            <a:custGeom>
              <a:avLst/>
              <a:gdLst>
                <a:gd name="T0" fmla="*/ 12 w 23"/>
                <a:gd name="T1" fmla="*/ 8 h 40"/>
                <a:gd name="T2" fmla="*/ 17 w 23"/>
                <a:gd name="T3" fmla="*/ 40 h 40"/>
                <a:gd name="T4" fmla="*/ 21 w 23"/>
                <a:gd name="T5" fmla="*/ 37 h 40"/>
                <a:gd name="T6" fmla="*/ 21 w 23"/>
                <a:gd name="T7" fmla="*/ 20 h 40"/>
                <a:gd name="T8" fmla="*/ 21 w 23"/>
                <a:gd name="T9" fmla="*/ 5 h 40"/>
                <a:gd name="T10" fmla="*/ 12 w 23"/>
                <a:gd name="T11" fmla="*/ 8 h 40"/>
                <a:gd name="T12" fmla="*/ 12 w 23"/>
                <a:gd name="T1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0">
                  <a:moveTo>
                    <a:pt x="12" y="8"/>
                  </a:moveTo>
                  <a:cubicBezTo>
                    <a:pt x="14" y="15"/>
                    <a:pt x="0" y="40"/>
                    <a:pt x="17" y="40"/>
                  </a:cubicBezTo>
                  <a:cubicBezTo>
                    <a:pt x="19" y="40"/>
                    <a:pt x="21" y="39"/>
                    <a:pt x="21" y="37"/>
                  </a:cubicBezTo>
                  <a:cubicBezTo>
                    <a:pt x="21" y="31"/>
                    <a:pt x="20" y="26"/>
                    <a:pt x="21" y="20"/>
                  </a:cubicBezTo>
                  <a:cubicBezTo>
                    <a:pt x="22" y="14"/>
                    <a:pt x="23" y="10"/>
                    <a:pt x="21" y="5"/>
                  </a:cubicBezTo>
                  <a:cubicBezTo>
                    <a:pt x="19" y="0"/>
                    <a:pt x="10" y="2"/>
                    <a:pt x="12" y="8"/>
                  </a:cubicBezTo>
                  <a:lnTo>
                    <a:pt x="12" y="8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53"/>
            <p:cNvSpPr>
              <a:spLocks/>
            </p:cNvSpPr>
            <p:nvPr/>
          </p:nvSpPr>
          <p:spPr bwMode="auto">
            <a:xfrm>
              <a:off x="4270376" y="2501901"/>
              <a:ext cx="14288" cy="38100"/>
            </a:xfrm>
            <a:custGeom>
              <a:avLst/>
              <a:gdLst>
                <a:gd name="T0" fmla="*/ 8 w 19"/>
                <a:gd name="T1" fmla="*/ 6 h 50"/>
                <a:gd name="T2" fmla="*/ 2 w 19"/>
                <a:gd name="T3" fmla="*/ 45 h 50"/>
                <a:gd name="T4" fmla="*/ 11 w 19"/>
                <a:gd name="T5" fmla="*/ 46 h 50"/>
                <a:gd name="T6" fmla="*/ 18 w 19"/>
                <a:gd name="T7" fmla="*/ 8 h 50"/>
                <a:gd name="T8" fmla="*/ 8 w 19"/>
                <a:gd name="T9" fmla="*/ 6 h 50"/>
                <a:gd name="T10" fmla="*/ 8 w 19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0">
                  <a:moveTo>
                    <a:pt x="8" y="6"/>
                  </a:moveTo>
                  <a:cubicBezTo>
                    <a:pt x="5" y="18"/>
                    <a:pt x="0" y="32"/>
                    <a:pt x="2" y="45"/>
                  </a:cubicBezTo>
                  <a:cubicBezTo>
                    <a:pt x="3" y="48"/>
                    <a:pt x="8" y="50"/>
                    <a:pt x="11" y="46"/>
                  </a:cubicBezTo>
                  <a:cubicBezTo>
                    <a:pt x="17" y="35"/>
                    <a:pt x="17" y="20"/>
                    <a:pt x="18" y="8"/>
                  </a:cubicBezTo>
                  <a:cubicBezTo>
                    <a:pt x="19" y="2"/>
                    <a:pt x="10" y="0"/>
                    <a:pt x="8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54"/>
            <p:cNvSpPr>
              <a:spLocks/>
            </p:cNvSpPr>
            <p:nvPr/>
          </p:nvSpPr>
          <p:spPr bwMode="auto">
            <a:xfrm>
              <a:off x="4297363" y="2495551"/>
              <a:ext cx="17463" cy="39688"/>
            </a:xfrm>
            <a:custGeom>
              <a:avLst/>
              <a:gdLst>
                <a:gd name="T0" fmla="*/ 13 w 22"/>
                <a:gd name="T1" fmla="*/ 5 h 52"/>
                <a:gd name="T2" fmla="*/ 5 w 22"/>
                <a:gd name="T3" fmla="*/ 49 h 52"/>
                <a:gd name="T4" fmla="*/ 12 w 22"/>
                <a:gd name="T5" fmla="*/ 49 h 52"/>
                <a:gd name="T6" fmla="*/ 17 w 22"/>
                <a:gd name="T7" fmla="*/ 31 h 52"/>
                <a:gd name="T8" fmla="*/ 21 w 22"/>
                <a:gd name="T9" fmla="*/ 6 h 52"/>
                <a:gd name="T10" fmla="*/ 13 w 22"/>
                <a:gd name="T11" fmla="*/ 5 h 52"/>
                <a:gd name="T12" fmla="*/ 13 w 22"/>
                <a:gd name="T13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2">
                  <a:moveTo>
                    <a:pt x="13" y="5"/>
                  </a:moveTo>
                  <a:cubicBezTo>
                    <a:pt x="7" y="16"/>
                    <a:pt x="0" y="36"/>
                    <a:pt x="5" y="49"/>
                  </a:cubicBezTo>
                  <a:cubicBezTo>
                    <a:pt x="6" y="52"/>
                    <a:pt x="11" y="52"/>
                    <a:pt x="12" y="49"/>
                  </a:cubicBezTo>
                  <a:cubicBezTo>
                    <a:pt x="16" y="44"/>
                    <a:pt x="16" y="37"/>
                    <a:pt x="17" y="31"/>
                  </a:cubicBezTo>
                  <a:cubicBezTo>
                    <a:pt x="19" y="23"/>
                    <a:pt x="21" y="15"/>
                    <a:pt x="21" y="6"/>
                  </a:cubicBezTo>
                  <a:cubicBezTo>
                    <a:pt x="22" y="1"/>
                    <a:pt x="15" y="0"/>
                    <a:pt x="13" y="5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55"/>
            <p:cNvSpPr>
              <a:spLocks/>
            </p:cNvSpPr>
            <p:nvPr/>
          </p:nvSpPr>
          <p:spPr bwMode="auto">
            <a:xfrm>
              <a:off x="4327526" y="2503488"/>
              <a:ext cx="19050" cy="36513"/>
            </a:xfrm>
            <a:custGeom>
              <a:avLst/>
              <a:gdLst>
                <a:gd name="T0" fmla="*/ 18 w 26"/>
                <a:gd name="T1" fmla="*/ 3 h 49"/>
                <a:gd name="T2" fmla="*/ 10 w 26"/>
                <a:gd name="T3" fmla="*/ 48 h 49"/>
                <a:gd name="T4" fmla="*/ 15 w 26"/>
                <a:gd name="T5" fmla="*/ 47 h 49"/>
                <a:gd name="T6" fmla="*/ 18 w 26"/>
                <a:gd name="T7" fmla="*/ 30 h 49"/>
                <a:gd name="T8" fmla="*/ 24 w 26"/>
                <a:gd name="T9" fmla="*/ 6 h 49"/>
                <a:gd name="T10" fmla="*/ 18 w 26"/>
                <a:gd name="T11" fmla="*/ 3 h 49"/>
                <a:gd name="T12" fmla="*/ 18 w 26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9">
                  <a:moveTo>
                    <a:pt x="18" y="3"/>
                  </a:moveTo>
                  <a:cubicBezTo>
                    <a:pt x="12" y="14"/>
                    <a:pt x="0" y="37"/>
                    <a:pt x="10" y="48"/>
                  </a:cubicBezTo>
                  <a:cubicBezTo>
                    <a:pt x="11" y="49"/>
                    <a:pt x="13" y="49"/>
                    <a:pt x="15" y="47"/>
                  </a:cubicBezTo>
                  <a:cubicBezTo>
                    <a:pt x="19" y="42"/>
                    <a:pt x="17" y="37"/>
                    <a:pt x="18" y="30"/>
                  </a:cubicBezTo>
                  <a:cubicBezTo>
                    <a:pt x="19" y="22"/>
                    <a:pt x="21" y="14"/>
                    <a:pt x="24" y="6"/>
                  </a:cubicBezTo>
                  <a:cubicBezTo>
                    <a:pt x="26" y="3"/>
                    <a:pt x="20" y="0"/>
                    <a:pt x="18" y="3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56"/>
            <p:cNvSpPr>
              <a:spLocks/>
            </p:cNvSpPr>
            <p:nvPr/>
          </p:nvSpPr>
          <p:spPr bwMode="auto">
            <a:xfrm>
              <a:off x="4367213" y="2514601"/>
              <a:ext cx="14288" cy="36513"/>
            </a:xfrm>
            <a:custGeom>
              <a:avLst/>
              <a:gdLst>
                <a:gd name="T0" fmla="*/ 8 w 19"/>
                <a:gd name="T1" fmla="*/ 6 h 47"/>
                <a:gd name="T2" fmla="*/ 1 w 19"/>
                <a:gd name="T3" fmla="*/ 42 h 47"/>
                <a:gd name="T4" fmla="*/ 10 w 19"/>
                <a:gd name="T5" fmla="*/ 44 h 47"/>
                <a:gd name="T6" fmla="*/ 18 w 19"/>
                <a:gd name="T7" fmla="*/ 8 h 47"/>
                <a:gd name="T8" fmla="*/ 8 w 19"/>
                <a:gd name="T9" fmla="*/ 6 h 47"/>
                <a:gd name="T10" fmla="*/ 8 w 19"/>
                <a:gd name="T1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7">
                  <a:moveTo>
                    <a:pt x="8" y="6"/>
                  </a:moveTo>
                  <a:cubicBezTo>
                    <a:pt x="5" y="17"/>
                    <a:pt x="0" y="30"/>
                    <a:pt x="1" y="42"/>
                  </a:cubicBezTo>
                  <a:cubicBezTo>
                    <a:pt x="2" y="46"/>
                    <a:pt x="8" y="47"/>
                    <a:pt x="10" y="44"/>
                  </a:cubicBezTo>
                  <a:cubicBezTo>
                    <a:pt x="16" y="33"/>
                    <a:pt x="16" y="19"/>
                    <a:pt x="18" y="8"/>
                  </a:cubicBezTo>
                  <a:cubicBezTo>
                    <a:pt x="19" y="2"/>
                    <a:pt x="9" y="0"/>
                    <a:pt x="8" y="6"/>
                  </a:cubicBezTo>
                  <a:lnTo>
                    <a:pt x="8" y="6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57"/>
            <p:cNvSpPr>
              <a:spLocks/>
            </p:cNvSpPr>
            <p:nvPr/>
          </p:nvSpPr>
          <p:spPr bwMode="auto">
            <a:xfrm>
              <a:off x="4402138" y="2522538"/>
              <a:ext cx="19050" cy="36513"/>
            </a:xfrm>
            <a:custGeom>
              <a:avLst/>
              <a:gdLst>
                <a:gd name="T0" fmla="*/ 16 w 25"/>
                <a:gd name="T1" fmla="*/ 4 h 48"/>
                <a:gd name="T2" fmla="*/ 0 w 25"/>
                <a:gd name="T3" fmla="*/ 41 h 48"/>
                <a:gd name="T4" fmla="*/ 7 w 25"/>
                <a:gd name="T5" fmla="*/ 45 h 48"/>
                <a:gd name="T6" fmla="*/ 23 w 25"/>
                <a:gd name="T7" fmla="*/ 7 h 48"/>
                <a:gd name="T8" fmla="*/ 16 w 25"/>
                <a:gd name="T9" fmla="*/ 4 h 48"/>
                <a:gd name="T10" fmla="*/ 16 w 25"/>
                <a:gd name="T1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8">
                  <a:moveTo>
                    <a:pt x="16" y="4"/>
                  </a:moveTo>
                  <a:cubicBezTo>
                    <a:pt x="10" y="15"/>
                    <a:pt x="0" y="29"/>
                    <a:pt x="0" y="41"/>
                  </a:cubicBezTo>
                  <a:cubicBezTo>
                    <a:pt x="0" y="45"/>
                    <a:pt x="4" y="48"/>
                    <a:pt x="7" y="45"/>
                  </a:cubicBezTo>
                  <a:cubicBezTo>
                    <a:pt x="17" y="36"/>
                    <a:pt x="19" y="19"/>
                    <a:pt x="23" y="7"/>
                  </a:cubicBezTo>
                  <a:cubicBezTo>
                    <a:pt x="25" y="2"/>
                    <a:pt x="18" y="0"/>
                    <a:pt x="16" y="4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58"/>
            <p:cNvSpPr>
              <a:spLocks/>
            </p:cNvSpPr>
            <p:nvPr/>
          </p:nvSpPr>
          <p:spPr bwMode="auto">
            <a:xfrm>
              <a:off x="4700588" y="2424113"/>
              <a:ext cx="55563" cy="249238"/>
            </a:xfrm>
            <a:custGeom>
              <a:avLst/>
              <a:gdLst>
                <a:gd name="T0" fmla="*/ 24 w 72"/>
                <a:gd name="T1" fmla="*/ 17 h 326"/>
                <a:gd name="T2" fmla="*/ 17 w 72"/>
                <a:gd name="T3" fmla="*/ 164 h 326"/>
                <a:gd name="T4" fmla="*/ 1 w 72"/>
                <a:gd name="T5" fmla="*/ 310 h 326"/>
                <a:gd name="T6" fmla="*/ 21 w 72"/>
                <a:gd name="T7" fmla="*/ 315 h 326"/>
                <a:gd name="T8" fmla="*/ 52 w 72"/>
                <a:gd name="T9" fmla="*/ 16 h 326"/>
                <a:gd name="T10" fmla="*/ 24 w 72"/>
                <a:gd name="T11" fmla="*/ 17 h 326"/>
                <a:gd name="T12" fmla="*/ 24 w 72"/>
                <a:gd name="T13" fmla="*/ 17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326">
                  <a:moveTo>
                    <a:pt x="24" y="17"/>
                  </a:moveTo>
                  <a:cubicBezTo>
                    <a:pt x="20" y="66"/>
                    <a:pt x="21" y="115"/>
                    <a:pt x="17" y="164"/>
                  </a:cubicBezTo>
                  <a:cubicBezTo>
                    <a:pt x="13" y="213"/>
                    <a:pt x="4" y="261"/>
                    <a:pt x="1" y="310"/>
                  </a:cubicBezTo>
                  <a:cubicBezTo>
                    <a:pt x="0" y="322"/>
                    <a:pt x="16" y="326"/>
                    <a:pt x="21" y="315"/>
                  </a:cubicBezTo>
                  <a:cubicBezTo>
                    <a:pt x="60" y="227"/>
                    <a:pt x="72" y="110"/>
                    <a:pt x="52" y="16"/>
                  </a:cubicBezTo>
                  <a:cubicBezTo>
                    <a:pt x="49" y="1"/>
                    <a:pt x="25" y="0"/>
                    <a:pt x="24" y="17"/>
                  </a:cubicBezTo>
                  <a:lnTo>
                    <a:pt x="24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59"/>
            <p:cNvSpPr>
              <a:spLocks/>
            </p:cNvSpPr>
            <p:nvPr/>
          </p:nvSpPr>
          <p:spPr bwMode="auto">
            <a:xfrm>
              <a:off x="4611688" y="2778126"/>
              <a:ext cx="65088" cy="87313"/>
            </a:xfrm>
            <a:custGeom>
              <a:avLst/>
              <a:gdLst>
                <a:gd name="T0" fmla="*/ 38 w 85"/>
                <a:gd name="T1" fmla="*/ 23 h 116"/>
                <a:gd name="T2" fmla="*/ 14 w 85"/>
                <a:gd name="T3" fmla="*/ 60 h 116"/>
                <a:gd name="T4" fmla="*/ 0 w 85"/>
                <a:gd name="T5" fmla="*/ 98 h 116"/>
                <a:gd name="T6" fmla="*/ 18 w 85"/>
                <a:gd name="T7" fmla="*/ 111 h 116"/>
                <a:gd name="T8" fmla="*/ 71 w 85"/>
                <a:gd name="T9" fmla="*/ 46 h 116"/>
                <a:gd name="T10" fmla="*/ 38 w 85"/>
                <a:gd name="T11" fmla="*/ 23 h 116"/>
                <a:gd name="T12" fmla="*/ 38 w 85"/>
                <a:gd name="T13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6">
                  <a:moveTo>
                    <a:pt x="38" y="23"/>
                  </a:moveTo>
                  <a:cubicBezTo>
                    <a:pt x="30" y="35"/>
                    <a:pt x="22" y="47"/>
                    <a:pt x="14" y="60"/>
                  </a:cubicBezTo>
                  <a:cubicBezTo>
                    <a:pt x="7" y="71"/>
                    <a:pt x="0" y="83"/>
                    <a:pt x="0" y="98"/>
                  </a:cubicBezTo>
                  <a:cubicBezTo>
                    <a:pt x="0" y="107"/>
                    <a:pt x="8" y="116"/>
                    <a:pt x="18" y="111"/>
                  </a:cubicBezTo>
                  <a:cubicBezTo>
                    <a:pt x="43" y="100"/>
                    <a:pt x="57" y="68"/>
                    <a:pt x="71" y="46"/>
                  </a:cubicBezTo>
                  <a:cubicBezTo>
                    <a:pt x="85" y="24"/>
                    <a:pt x="52" y="0"/>
                    <a:pt x="38" y="23"/>
                  </a:cubicBezTo>
                  <a:lnTo>
                    <a:pt x="38" y="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17" name="Grupo 316"/>
          <p:cNvGrpSpPr/>
          <p:nvPr/>
        </p:nvGrpSpPr>
        <p:grpSpPr>
          <a:xfrm>
            <a:off x="10431418" y="3442886"/>
            <a:ext cx="876301" cy="876301"/>
            <a:chOff x="4262438" y="3405188"/>
            <a:chExt cx="876301" cy="876301"/>
          </a:xfrm>
        </p:grpSpPr>
        <p:sp>
          <p:nvSpPr>
            <p:cNvPr id="79" name="Freeform 370"/>
            <p:cNvSpPr>
              <a:spLocks/>
            </p:cNvSpPr>
            <p:nvPr/>
          </p:nvSpPr>
          <p:spPr bwMode="auto">
            <a:xfrm>
              <a:off x="5010151" y="3405188"/>
              <a:ext cx="3175" cy="3175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1 h 3"/>
                <a:gd name="T4" fmla="*/ 2 w 3"/>
                <a:gd name="T5" fmla="*/ 3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0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92"/>
            <p:cNvSpPr>
              <a:spLocks/>
            </p:cNvSpPr>
            <p:nvPr/>
          </p:nvSpPr>
          <p:spPr bwMode="auto">
            <a:xfrm>
              <a:off x="4262438" y="3438526"/>
              <a:ext cx="876300" cy="842963"/>
            </a:xfrm>
            <a:custGeom>
              <a:avLst/>
              <a:gdLst>
                <a:gd name="T0" fmla="*/ 1144 w 1151"/>
                <a:gd name="T1" fmla="*/ 804 h 1105"/>
                <a:gd name="T2" fmla="*/ 743 w 1151"/>
                <a:gd name="T3" fmla="*/ 1050 h 1105"/>
                <a:gd name="T4" fmla="*/ 637 w 1151"/>
                <a:gd name="T5" fmla="*/ 1000 h 1105"/>
                <a:gd name="T6" fmla="*/ 442 w 1151"/>
                <a:gd name="T7" fmla="*/ 872 h 1105"/>
                <a:gd name="T8" fmla="*/ 319 w 1151"/>
                <a:gd name="T9" fmla="*/ 823 h 1105"/>
                <a:gd name="T10" fmla="*/ 107 w 1151"/>
                <a:gd name="T11" fmla="*/ 733 h 1105"/>
                <a:gd name="T12" fmla="*/ 13 w 1151"/>
                <a:gd name="T13" fmla="*/ 485 h 1105"/>
                <a:gd name="T14" fmla="*/ 45 w 1151"/>
                <a:gd name="T15" fmla="*/ 315 h 1105"/>
                <a:gd name="T16" fmla="*/ 49 w 1151"/>
                <a:gd name="T17" fmla="*/ 278 h 1105"/>
                <a:gd name="T18" fmla="*/ 51 w 1151"/>
                <a:gd name="T19" fmla="*/ 215 h 1105"/>
                <a:gd name="T20" fmla="*/ 51 w 1151"/>
                <a:gd name="T21" fmla="*/ 214 h 1105"/>
                <a:gd name="T22" fmla="*/ 50 w 1151"/>
                <a:gd name="T23" fmla="*/ 178 h 1105"/>
                <a:gd name="T24" fmla="*/ 53 w 1151"/>
                <a:gd name="T25" fmla="*/ 58 h 1105"/>
                <a:gd name="T26" fmla="*/ 64 w 1151"/>
                <a:gd name="T27" fmla="*/ 43 h 1105"/>
                <a:gd name="T28" fmla="*/ 65 w 1151"/>
                <a:gd name="T29" fmla="*/ 43 h 1105"/>
                <a:gd name="T30" fmla="*/ 83 w 1151"/>
                <a:gd name="T31" fmla="*/ 50 h 1105"/>
                <a:gd name="T32" fmla="*/ 90 w 1151"/>
                <a:gd name="T33" fmla="*/ 66 h 1105"/>
                <a:gd name="T34" fmla="*/ 235 w 1151"/>
                <a:gd name="T35" fmla="*/ 0 h 1105"/>
                <a:gd name="T36" fmla="*/ 247 w 1151"/>
                <a:gd name="T37" fmla="*/ 1 h 1105"/>
                <a:gd name="T38" fmla="*/ 580 w 1151"/>
                <a:gd name="T39" fmla="*/ 92 h 1105"/>
                <a:gd name="T40" fmla="*/ 756 w 1151"/>
                <a:gd name="T41" fmla="*/ 190 h 1105"/>
                <a:gd name="T42" fmla="*/ 761 w 1151"/>
                <a:gd name="T43" fmla="*/ 211 h 1105"/>
                <a:gd name="T44" fmla="*/ 761 w 1151"/>
                <a:gd name="T45" fmla="*/ 211 h 1105"/>
                <a:gd name="T46" fmla="*/ 761 w 1151"/>
                <a:gd name="T47" fmla="*/ 225 h 1105"/>
                <a:gd name="T48" fmla="*/ 761 w 1151"/>
                <a:gd name="T49" fmla="*/ 226 h 1105"/>
                <a:gd name="T50" fmla="*/ 751 w 1151"/>
                <a:gd name="T51" fmla="*/ 339 h 1105"/>
                <a:gd name="T52" fmla="*/ 765 w 1151"/>
                <a:gd name="T53" fmla="*/ 367 h 1105"/>
                <a:gd name="T54" fmla="*/ 1065 w 1151"/>
                <a:gd name="T55" fmla="*/ 628 h 1105"/>
                <a:gd name="T56" fmla="*/ 1144 w 1151"/>
                <a:gd name="T57" fmla="*/ 804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1" h="1105">
                  <a:moveTo>
                    <a:pt x="1144" y="804"/>
                  </a:moveTo>
                  <a:cubicBezTo>
                    <a:pt x="1151" y="1008"/>
                    <a:pt x="910" y="1105"/>
                    <a:pt x="743" y="1050"/>
                  </a:cubicBezTo>
                  <a:cubicBezTo>
                    <a:pt x="705" y="1038"/>
                    <a:pt x="670" y="1020"/>
                    <a:pt x="637" y="1000"/>
                  </a:cubicBezTo>
                  <a:cubicBezTo>
                    <a:pt x="571" y="960"/>
                    <a:pt x="510" y="910"/>
                    <a:pt x="442" y="872"/>
                  </a:cubicBezTo>
                  <a:cubicBezTo>
                    <a:pt x="403" y="851"/>
                    <a:pt x="361" y="836"/>
                    <a:pt x="319" y="823"/>
                  </a:cubicBezTo>
                  <a:cubicBezTo>
                    <a:pt x="245" y="799"/>
                    <a:pt x="169" y="780"/>
                    <a:pt x="107" y="733"/>
                  </a:cubicBezTo>
                  <a:cubicBezTo>
                    <a:pt x="25" y="670"/>
                    <a:pt x="0" y="585"/>
                    <a:pt x="13" y="485"/>
                  </a:cubicBezTo>
                  <a:cubicBezTo>
                    <a:pt x="20" y="428"/>
                    <a:pt x="36" y="372"/>
                    <a:pt x="45" y="315"/>
                  </a:cubicBezTo>
                  <a:cubicBezTo>
                    <a:pt x="47" y="303"/>
                    <a:pt x="48" y="290"/>
                    <a:pt x="49" y="278"/>
                  </a:cubicBezTo>
                  <a:cubicBezTo>
                    <a:pt x="51" y="257"/>
                    <a:pt x="51" y="236"/>
                    <a:pt x="51" y="215"/>
                  </a:cubicBezTo>
                  <a:lnTo>
                    <a:pt x="51" y="214"/>
                  </a:lnTo>
                  <a:cubicBezTo>
                    <a:pt x="51" y="202"/>
                    <a:pt x="51" y="190"/>
                    <a:pt x="50" y="178"/>
                  </a:cubicBezTo>
                  <a:cubicBezTo>
                    <a:pt x="50" y="138"/>
                    <a:pt x="49" y="98"/>
                    <a:pt x="53" y="58"/>
                  </a:cubicBezTo>
                  <a:cubicBezTo>
                    <a:pt x="54" y="51"/>
                    <a:pt x="59" y="46"/>
                    <a:pt x="64" y="43"/>
                  </a:cubicBezTo>
                  <a:lnTo>
                    <a:pt x="65" y="43"/>
                  </a:lnTo>
                  <a:cubicBezTo>
                    <a:pt x="71" y="40"/>
                    <a:pt x="79" y="41"/>
                    <a:pt x="83" y="50"/>
                  </a:cubicBezTo>
                  <a:cubicBezTo>
                    <a:pt x="86" y="55"/>
                    <a:pt x="88" y="60"/>
                    <a:pt x="90" y="66"/>
                  </a:cubicBezTo>
                  <a:cubicBezTo>
                    <a:pt x="90" y="66"/>
                    <a:pt x="150" y="32"/>
                    <a:pt x="235" y="0"/>
                  </a:cubicBezTo>
                  <a:cubicBezTo>
                    <a:pt x="239" y="0"/>
                    <a:pt x="243" y="1"/>
                    <a:pt x="247" y="1"/>
                  </a:cubicBezTo>
                  <a:cubicBezTo>
                    <a:pt x="360" y="24"/>
                    <a:pt x="471" y="55"/>
                    <a:pt x="580" y="92"/>
                  </a:cubicBezTo>
                  <a:cubicBezTo>
                    <a:pt x="642" y="113"/>
                    <a:pt x="721" y="134"/>
                    <a:pt x="756" y="190"/>
                  </a:cubicBezTo>
                  <a:cubicBezTo>
                    <a:pt x="759" y="198"/>
                    <a:pt x="761" y="205"/>
                    <a:pt x="761" y="211"/>
                  </a:cubicBezTo>
                  <a:lnTo>
                    <a:pt x="761" y="211"/>
                  </a:lnTo>
                  <a:cubicBezTo>
                    <a:pt x="762" y="216"/>
                    <a:pt x="761" y="220"/>
                    <a:pt x="761" y="225"/>
                  </a:cubicBezTo>
                  <a:lnTo>
                    <a:pt x="761" y="226"/>
                  </a:lnTo>
                  <a:cubicBezTo>
                    <a:pt x="761" y="260"/>
                    <a:pt x="757" y="297"/>
                    <a:pt x="751" y="339"/>
                  </a:cubicBezTo>
                  <a:cubicBezTo>
                    <a:pt x="755" y="349"/>
                    <a:pt x="760" y="358"/>
                    <a:pt x="765" y="367"/>
                  </a:cubicBezTo>
                  <a:cubicBezTo>
                    <a:pt x="831" y="476"/>
                    <a:pt x="975" y="535"/>
                    <a:pt x="1065" y="628"/>
                  </a:cubicBezTo>
                  <a:cubicBezTo>
                    <a:pt x="1110" y="675"/>
                    <a:pt x="1141" y="729"/>
                    <a:pt x="1144" y="804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393"/>
            <p:cNvSpPr>
              <a:spLocks/>
            </p:cNvSpPr>
            <p:nvPr/>
          </p:nvSpPr>
          <p:spPr bwMode="auto">
            <a:xfrm>
              <a:off x="4305301" y="3430588"/>
              <a:ext cx="536575" cy="233363"/>
            </a:xfrm>
            <a:custGeom>
              <a:avLst/>
              <a:gdLst>
                <a:gd name="T0" fmla="*/ 703 w 704"/>
                <a:gd name="T1" fmla="*/ 237 h 307"/>
                <a:gd name="T2" fmla="*/ 703 w 704"/>
                <a:gd name="T3" fmla="*/ 238 h 307"/>
                <a:gd name="T4" fmla="*/ 465 w 704"/>
                <a:gd name="T5" fmla="*/ 277 h 307"/>
                <a:gd name="T6" fmla="*/ 169 w 704"/>
                <a:gd name="T7" fmla="*/ 189 h 307"/>
                <a:gd name="T8" fmla="*/ 2 w 704"/>
                <a:gd name="T9" fmla="*/ 82 h 307"/>
                <a:gd name="T10" fmla="*/ 6 w 704"/>
                <a:gd name="T11" fmla="*/ 55 h 307"/>
                <a:gd name="T12" fmla="*/ 7 w 704"/>
                <a:gd name="T13" fmla="*/ 55 h 307"/>
                <a:gd name="T14" fmla="*/ 177 w 704"/>
                <a:gd name="T15" fmla="*/ 12 h 307"/>
                <a:gd name="T16" fmla="*/ 189 w 704"/>
                <a:gd name="T17" fmla="*/ 13 h 307"/>
                <a:gd name="T18" fmla="*/ 522 w 704"/>
                <a:gd name="T19" fmla="*/ 104 h 307"/>
                <a:gd name="T20" fmla="*/ 698 w 704"/>
                <a:gd name="T21" fmla="*/ 202 h 307"/>
                <a:gd name="T22" fmla="*/ 703 w 704"/>
                <a:gd name="T23" fmla="*/ 223 h 307"/>
                <a:gd name="T24" fmla="*/ 703 w 704"/>
                <a:gd name="T25" fmla="*/ 223 h 307"/>
                <a:gd name="T26" fmla="*/ 703 w 704"/>
                <a:gd name="T27" fmla="*/ 23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307">
                  <a:moveTo>
                    <a:pt x="703" y="237"/>
                  </a:moveTo>
                  <a:lnTo>
                    <a:pt x="703" y="238"/>
                  </a:lnTo>
                  <a:cubicBezTo>
                    <a:pt x="691" y="307"/>
                    <a:pt x="522" y="287"/>
                    <a:pt x="465" y="277"/>
                  </a:cubicBezTo>
                  <a:cubicBezTo>
                    <a:pt x="363" y="258"/>
                    <a:pt x="265" y="228"/>
                    <a:pt x="169" y="189"/>
                  </a:cubicBezTo>
                  <a:cubicBezTo>
                    <a:pt x="116" y="168"/>
                    <a:pt x="18" y="142"/>
                    <a:pt x="2" y="82"/>
                  </a:cubicBezTo>
                  <a:cubicBezTo>
                    <a:pt x="0" y="73"/>
                    <a:pt x="2" y="64"/>
                    <a:pt x="6" y="55"/>
                  </a:cubicBezTo>
                  <a:lnTo>
                    <a:pt x="7" y="55"/>
                  </a:lnTo>
                  <a:cubicBezTo>
                    <a:pt x="23" y="25"/>
                    <a:pt x="81" y="0"/>
                    <a:pt x="177" y="12"/>
                  </a:cubicBezTo>
                  <a:cubicBezTo>
                    <a:pt x="181" y="12"/>
                    <a:pt x="185" y="13"/>
                    <a:pt x="189" y="13"/>
                  </a:cubicBezTo>
                  <a:cubicBezTo>
                    <a:pt x="302" y="36"/>
                    <a:pt x="413" y="67"/>
                    <a:pt x="522" y="104"/>
                  </a:cubicBezTo>
                  <a:cubicBezTo>
                    <a:pt x="584" y="125"/>
                    <a:pt x="663" y="146"/>
                    <a:pt x="698" y="202"/>
                  </a:cubicBezTo>
                  <a:cubicBezTo>
                    <a:pt x="701" y="210"/>
                    <a:pt x="703" y="217"/>
                    <a:pt x="703" y="223"/>
                  </a:cubicBezTo>
                  <a:lnTo>
                    <a:pt x="703" y="223"/>
                  </a:lnTo>
                  <a:cubicBezTo>
                    <a:pt x="704" y="228"/>
                    <a:pt x="704" y="233"/>
                    <a:pt x="703" y="237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94"/>
            <p:cNvSpPr>
              <a:spLocks/>
            </p:cNvSpPr>
            <p:nvPr/>
          </p:nvSpPr>
          <p:spPr bwMode="auto">
            <a:xfrm>
              <a:off x="4262438" y="3673476"/>
              <a:ext cx="261938" cy="393700"/>
            </a:xfrm>
            <a:custGeom>
              <a:avLst/>
              <a:gdLst>
                <a:gd name="T0" fmla="*/ 342 w 345"/>
                <a:gd name="T1" fmla="*/ 429 h 515"/>
                <a:gd name="T2" fmla="*/ 319 w 345"/>
                <a:gd name="T3" fmla="*/ 515 h 515"/>
                <a:gd name="T4" fmla="*/ 107 w 345"/>
                <a:gd name="T5" fmla="*/ 425 h 515"/>
                <a:gd name="T6" fmla="*/ 13 w 345"/>
                <a:gd name="T7" fmla="*/ 177 h 515"/>
                <a:gd name="T8" fmla="*/ 45 w 345"/>
                <a:gd name="T9" fmla="*/ 7 h 515"/>
                <a:gd name="T10" fmla="*/ 105 w 345"/>
                <a:gd name="T11" fmla="*/ 0 h 515"/>
                <a:gd name="T12" fmla="*/ 297 w 345"/>
                <a:gd name="T13" fmla="*/ 170 h 515"/>
                <a:gd name="T14" fmla="*/ 342 w 345"/>
                <a:gd name="T15" fmla="*/ 42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5" h="515">
                  <a:moveTo>
                    <a:pt x="342" y="429"/>
                  </a:moveTo>
                  <a:cubicBezTo>
                    <a:pt x="342" y="429"/>
                    <a:pt x="341" y="473"/>
                    <a:pt x="319" y="515"/>
                  </a:cubicBezTo>
                  <a:cubicBezTo>
                    <a:pt x="245" y="491"/>
                    <a:pt x="169" y="472"/>
                    <a:pt x="107" y="425"/>
                  </a:cubicBezTo>
                  <a:cubicBezTo>
                    <a:pt x="25" y="362"/>
                    <a:pt x="0" y="277"/>
                    <a:pt x="13" y="177"/>
                  </a:cubicBezTo>
                  <a:cubicBezTo>
                    <a:pt x="20" y="120"/>
                    <a:pt x="36" y="64"/>
                    <a:pt x="45" y="7"/>
                  </a:cubicBezTo>
                  <a:cubicBezTo>
                    <a:pt x="63" y="2"/>
                    <a:pt x="83" y="0"/>
                    <a:pt x="105" y="0"/>
                  </a:cubicBezTo>
                  <a:cubicBezTo>
                    <a:pt x="193" y="2"/>
                    <a:pt x="259" y="90"/>
                    <a:pt x="297" y="170"/>
                  </a:cubicBezTo>
                  <a:cubicBezTo>
                    <a:pt x="335" y="250"/>
                    <a:pt x="345" y="340"/>
                    <a:pt x="342" y="429"/>
                  </a:cubicBez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95"/>
            <p:cNvSpPr>
              <a:spLocks/>
            </p:cNvSpPr>
            <p:nvPr/>
          </p:nvSpPr>
          <p:spPr bwMode="auto">
            <a:xfrm>
              <a:off x="4746626" y="3902076"/>
              <a:ext cx="392113" cy="379413"/>
            </a:xfrm>
            <a:custGeom>
              <a:avLst/>
              <a:gdLst>
                <a:gd name="T0" fmla="*/ 507 w 514"/>
                <a:gd name="T1" fmla="*/ 197 h 498"/>
                <a:gd name="T2" fmla="*/ 106 w 514"/>
                <a:gd name="T3" fmla="*/ 443 h 498"/>
                <a:gd name="T4" fmla="*/ 0 w 514"/>
                <a:gd name="T5" fmla="*/ 393 h 498"/>
                <a:gd name="T6" fmla="*/ 132 w 514"/>
                <a:gd name="T7" fmla="*/ 113 h 498"/>
                <a:gd name="T8" fmla="*/ 349 w 514"/>
                <a:gd name="T9" fmla="*/ 1 h 498"/>
                <a:gd name="T10" fmla="*/ 428 w 514"/>
                <a:gd name="T11" fmla="*/ 21 h 498"/>
                <a:gd name="T12" fmla="*/ 507 w 514"/>
                <a:gd name="T13" fmla="*/ 1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498">
                  <a:moveTo>
                    <a:pt x="507" y="197"/>
                  </a:moveTo>
                  <a:cubicBezTo>
                    <a:pt x="514" y="401"/>
                    <a:pt x="273" y="498"/>
                    <a:pt x="106" y="443"/>
                  </a:cubicBezTo>
                  <a:cubicBezTo>
                    <a:pt x="68" y="431"/>
                    <a:pt x="33" y="413"/>
                    <a:pt x="0" y="393"/>
                  </a:cubicBezTo>
                  <a:cubicBezTo>
                    <a:pt x="7" y="326"/>
                    <a:pt x="76" y="176"/>
                    <a:pt x="132" y="113"/>
                  </a:cubicBezTo>
                  <a:cubicBezTo>
                    <a:pt x="187" y="51"/>
                    <a:pt x="266" y="0"/>
                    <a:pt x="349" y="1"/>
                  </a:cubicBezTo>
                  <a:cubicBezTo>
                    <a:pt x="364" y="1"/>
                    <a:pt x="393" y="8"/>
                    <a:pt x="428" y="21"/>
                  </a:cubicBezTo>
                  <a:cubicBezTo>
                    <a:pt x="473" y="68"/>
                    <a:pt x="504" y="122"/>
                    <a:pt x="507" y="197"/>
                  </a:cubicBez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96"/>
            <p:cNvSpPr>
              <a:spLocks/>
            </p:cNvSpPr>
            <p:nvPr/>
          </p:nvSpPr>
          <p:spPr bwMode="auto">
            <a:xfrm>
              <a:off x="4300538" y="3575051"/>
              <a:ext cx="544513" cy="147638"/>
            </a:xfrm>
            <a:custGeom>
              <a:avLst/>
              <a:gdLst>
                <a:gd name="T0" fmla="*/ 715 w 715"/>
                <a:gd name="T1" fmla="*/ 189 h 194"/>
                <a:gd name="T2" fmla="*/ 606 w 715"/>
                <a:gd name="T3" fmla="*/ 193 h 194"/>
                <a:gd name="T4" fmla="*/ 606 w 715"/>
                <a:gd name="T5" fmla="*/ 193 h 194"/>
                <a:gd name="T6" fmla="*/ 585 w 715"/>
                <a:gd name="T7" fmla="*/ 192 h 194"/>
                <a:gd name="T8" fmla="*/ 509 w 715"/>
                <a:gd name="T9" fmla="*/ 185 h 194"/>
                <a:gd name="T10" fmla="*/ 485 w 715"/>
                <a:gd name="T11" fmla="*/ 182 h 194"/>
                <a:gd name="T12" fmla="*/ 422 w 715"/>
                <a:gd name="T13" fmla="*/ 172 h 194"/>
                <a:gd name="T14" fmla="*/ 422 w 715"/>
                <a:gd name="T15" fmla="*/ 172 h 194"/>
                <a:gd name="T16" fmla="*/ 409 w 715"/>
                <a:gd name="T17" fmla="*/ 169 h 194"/>
                <a:gd name="T18" fmla="*/ 399 w 715"/>
                <a:gd name="T19" fmla="*/ 168 h 194"/>
                <a:gd name="T20" fmla="*/ 190 w 715"/>
                <a:gd name="T21" fmla="*/ 123 h 194"/>
                <a:gd name="T22" fmla="*/ 190 w 715"/>
                <a:gd name="T23" fmla="*/ 123 h 194"/>
                <a:gd name="T24" fmla="*/ 182 w 715"/>
                <a:gd name="T25" fmla="*/ 121 h 194"/>
                <a:gd name="T26" fmla="*/ 181 w 715"/>
                <a:gd name="T27" fmla="*/ 121 h 194"/>
                <a:gd name="T28" fmla="*/ 42 w 715"/>
                <a:gd name="T29" fmla="*/ 63 h 194"/>
                <a:gd name="T30" fmla="*/ 42 w 715"/>
                <a:gd name="T31" fmla="*/ 63 h 194"/>
                <a:gd name="T32" fmla="*/ 28 w 715"/>
                <a:gd name="T33" fmla="*/ 55 h 194"/>
                <a:gd name="T34" fmla="*/ 1 w 715"/>
                <a:gd name="T35" fmla="*/ 37 h 194"/>
                <a:gd name="T36" fmla="*/ 1 w 715"/>
                <a:gd name="T37" fmla="*/ 36 h 194"/>
                <a:gd name="T38" fmla="*/ 0 w 715"/>
                <a:gd name="T39" fmla="*/ 0 h 194"/>
                <a:gd name="T40" fmla="*/ 22 w 715"/>
                <a:gd name="T41" fmla="*/ 12 h 194"/>
                <a:gd name="T42" fmla="*/ 59 w 715"/>
                <a:gd name="T43" fmla="*/ 31 h 194"/>
                <a:gd name="T44" fmla="*/ 86 w 715"/>
                <a:gd name="T45" fmla="*/ 45 h 194"/>
                <a:gd name="T46" fmla="*/ 122 w 715"/>
                <a:gd name="T47" fmla="*/ 61 h 194"/>
                <a:gd name="T48" fmla="*/ 173 w 715"/>
                <a:gd name="T49" fmla="*/ 82 h 194"/>
                <a:gd name="T50" fmla="*/ 204 w 715"/>
                <a:gd name="T51" fmla="*/ 93 h 194"/>
                <a:gd name="T52" fmla="*/ 244 w 715"/>
                <a:gd name="T53" fmla="*/ 107 h 194"/>
                <a:gd name="T54" fmla="*/ 274 w 715"/>
                <a:gd name="T55" fmla="*/ 116 h 194"/>
                <a:gd name="T56" fmla="*/ 318 w 715"/>
                <a:gd name="T57" fmla="*/ 128 h 194"/>
                <a:gd name="T58" fmla="*/ 349 w 715"/>
                <a:gd name="T59" fmla="*/ 136 h 194"/>
                <a:gd name="T60" fmla="*/ 398 w 715"/>
                <a:gd name="T61" fmla="*/ 146 h 194"/>
                <a:gd name="T62" fmla="*/ 434 w 715"/>
                <a:gd name="T63" fmla="*/ 152 h 194"/>
                <a:gd name="T64" fmla="*/ 480 w 715"/>
                <a:gd name="T65" fmla="*/ 158 h 194"/>
                <a:gd name="T66" fmla="*/ 515 w 715"/>
                <a:gd name="T67" fmla="*/ 162 h 194"/>
                <a:gd name="T68" fmla="*/ 577 w 715"/>
                <a:gd name="T69" fmla="*/ 165 h 194"/>
                <a:gd name="T70" fmla="*/ 613 w 715"/>
                <a:gd name="T71" fmla="*/ 165 h 194"/>
                <a:gd name="T72" fmla="*/ 701 w 715"/>
                <a:gd name="T73" fmla="*/ 161 h 194"/>
                <a:gd name="T74" fmla="*/ 715 w 715"/>
                <a:gd name="T75" fmla="*/ 18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5" h="194">
                  <a:moveTo>
                    <a:pt x="715" y="189"/>
                  </a:moveTo>
                  <a:cubicBezTo>
                    <a:pt x="680" y="193"/>
                    <a:pt x="643" y="194"/>
                    <a:pt x="606" y="193"/>
                  </a:cubicBezTo>
                  <a:lnTo>
                    <a:pt x="606" y="193"/>
                  </a:lnTo>
                  <a:cubicBezTo>
                    <a:pt x="599" y="192"/>
                    <a:pt x="592" y="192"/>
                    <a:pt x="585" y="192"/>
                  </a:cubicBezTo>
                  <a:cubicBezTo>
                    <a:pt x="560" y="190"/>
                    <a:pt x="534" y="188"/>
                    <a:pt x="509" y="185"/>
                  </a:cubicBezTo>
                  <a:cubicBezTo>
                    <a:pt x="501" y="184"/>
                    <a:pt x="493" y="183"/>
                    <a:pt x="485" y="182"/>
                  </a:cubicBezTo>
                  <a:cubicBezTo>
                    <a:pt x="464" y="179"/>
                    <a:pt x="443" y="175"/>
                    <a:pt x="422" y="172"/>
                  </a:cubicBezTo>
                  <a:lnTo>
                    <a:pt x="422" y="172"/>
                  </a:lnTo>
                  <a:cubicBezTo>
                    <a:pt x="417" y="171"/>
                    <a:pt x="413" y="170"/>
                    <a:pt x="409" y="169"/>
                  </a:cubicBezTo>
                  <a:cubicBezTo>
                    <a:pt x="406" y="169"/>
                    <a:pt x="402" y="168"/>
                    <a:pt x="399" y="168"/>
                  </a:cubicBezTo>
                  <a:cubicBezTo>
                    <a:pt x="331" y="155"/>
                    <a:pt x="259" y="143"/>
                    <a:pt x="190" y="123"/>
                  </a:cubicBezTo>
                  <a:lnTo>
                    <a:pt x="190" y="123"/>
                  </a:lnTo>
                  <a:cubicBezTo>
                    <a:pt x="187" y="122"/>
                    <a:pt x="184" y="122"/>
                    <a:pt x="182" y="121"/>
                  </a:cubicBezTo>
                  <a:cubicBezTo>
                    <a:pt x="182" y="121"/>
                    <a:pt x="182" y="121"/>
                    <a:pt x="181" y="121"/>
                  </a:cubicBezTo>
                  <a:cubicBezTo>
                    <a:pt x="133" y="106"/>
                    <a:pt x="86" y="88"/>
                    <a:pt x="42" y="63"/>
                  </a:cubicBezTo>
                  <a:lnTo>
                    <a:pt x="42" y="63"/>
                  </a:lnTo>
                  <a:cubicBezTo>
                    <a:pt x="37" y="60"/>
                    <a:pt x="33" y="58"/>
                    <a:pt x="28" y="55"/>
                  </a:cubicBezTo>
                  <a:cubicBezTo>
                    <a:pt x="19" y="49"/>
                    <a:pt x="10" y="43"/>
                    <a:pt x="1" y="37"/>
                  </a:cubicBezTo>
                  <a:lnTo>
                    <a:pt x="1" y="36"/>
                  </a:lnTo>
                  <a:cubicBezTo>
                    <a:pt x="1" y="24"/>
                    <a:pt x="1" y="12"/>
                    <a:pt x="0" y="0"/>
                  </a:cubicBezTo>
                  <a:cubicBezTo>
                    <a:pt x="8" y="4"/>
                    <a:pt x="15" y="8"/>
                    <a:pt x="22" y="12"/>
                  </a:cubicBezTo>
                  <a:cubicBezTo>
                    <a:pt x="34" y="19"/>
                    <a:pt x="46" y="25"/>
                    <a:pt x="59" y="31"/>
                  </a:cubicBezTo>
                  <a:cubicBezTo>
                    <a:pt x="68" y="36"/>
                    <a:pt x="77" y="40"/>
                    <a:pt x="86" y="45"/>
                  </a:cubicBezTo>
                  <a:cubicBezTo>
                    <a:pt x="98" y="50"/>
                    <a:pt x="110" y="56"/>
                    <a:pt x="122" y="61"/>
                  </a:cubicBezTo>
                  <a:cubicBezTo>
                    <a:pt x="139" y="68"/>
                    <a:pt x="156" y="75"/>
                    <a:pt x="173" y="82"/>
                  </a:cubicBezTo>
                  <a:cubicBezTo>
                    <a:pt x="183" y="86"/>
                    <a:pt x="194" y="90"/>
                    <a:pt x="204" y="93"/>
                  </a:cubicBezTo>
                  <a:cubicBezTo>
                    <a:pt x="218" y="98"/>
                    <a:pt x="231" y="103"/>
                    <a:pt x="244" y="107"/>
                  </a:cubicBezTo>
                  <a:cubicBezTo>
                    <a:pt x="254" y="110"/>
                    <a:pt x="264" y="113"/>
                    <a:pt x="274" y="116"/>
                  </a:cubicBezTo>
                  <a:cubicBezTo>
                    <a:pt x="288" y="120"/>
                    <a:pt x="303" y="125"/>
                    <a:pt x="318" y="128"/>
                  </a:cubicBezTo>
                  <a:cubicBezTo>
                    <a:pt x="328" y="131"/>
                    <a:pt x="339" y="134"/>
                    <a:pt x="349" y="136"/>
                  </a:cubicBezTo>
                  <a:cubicBezTo>
                    <a:pt x="366" y="140"/>
                    <a:pt x="382" y="143"/>
                    <a:pt x="398" y="146"/>
                  </a:cubicBezTo>
                  <a:cubicBezTo>
                    <a:pt x="410" y="148"/>
                    <a:pt x="422" y="150"/>
                    <a:pt x="434" y="152"/>
                  </a:cubicBezTo>
                  <a:cubicBezTo>
                    <a:pt x="449" y="154"/>
                    <a:pt x="464" y="156"/>
                    <a:pt x="480" y="158"/>
                  </a:cubicBezTo>
                  <a:cubicBezTo>
                    <a:pt x="491" y="159"/>
                    <a:pt x="503" y="161"/>
                    <a:pt x="515" y="162"/>
                  </a:cubicBezTo>
                  <a:cubicBezTo>
                    <a:pt x="536" y="163"/>
                    <a:pt x="556" y="164"/>
                    <a:pt x="577" y="165"/>
                  </a:cubicBezTo>
                  <a:cubicBezTo>
                    <a:pt x="589" y="165"/>
                    <a:pt x="601" y="165"/>
                    <a:pt x="613" y="165"/>
                  </a:cubicBezTo>
                  <a:cubicBezTo>
                    <a:pt x="642" y="165"/>
                    <a:pt x="671" y="164"/>
                    <a:pt x="701" y="161"/>
                  </a:cubicBezTo>
                  <a:cubicBezTo>
                    <a:pt x="705" y="171"/>
                    <a:pt x="710" y="180"/>
                    <a:pt x="715" y="189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97"/>
            <p:cNvSpPr>
              <a:spLocks/>
            </p:cNvSpPr>
            <p:nvPr/>
          </p:nvSpPr>
          <p:spPr bwMode="auto">
            <a:xfrm>
              <a:off x="4313238" y="3519488"/>
              <a:ext cx="39688" cy="107950"/>
            </a:xfrm>
            <a:custGeom>
              <a:avLst/>
              <a:gdLst>
                <a:gd name="T0" fmla="*/ 42 w 52"/>
                <a:gd name="T1" fmla="*/ 119 h 141"/>
                <a:gd name="T2" fmla="*/ 44 w 52"/>
                <a:gd name="T3" fmla="*/ 68 h 141"/>
                <a:gd name="T4" fmla="*/ 50 w 52"/>
                <a:gd name="T5" fmla="*/ 18 h 141"/>
                <a:gd name="T6" fmla="*/ 28 w 52"/>
                <a:gd name="T7" fmla="*/ 8 h 141"/>
                <a:gd name="T8" fmla="*/ 10 w 52"/>
                <a:gd name="T9" fmla="*/ 123 h 141"/>
                <a:gd name="T10" fmla="*/ 42 w 52"/>
                <a:gd name="T11" fmla="*/ 119 h 141"/>
                <a:gd name="T12" fmla="*/ 42 w 52"/>
                <a:gd name="T1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41">
                  <a:moveTo>
                    <a:pt x="42" y="119"/>
                  </a:moveTo>
                  <a:cubicBezTo>
                    <a:pt x="41" y="102"/>
                    <a:pt x="42" y="85"/>
                    <a:pt x="44" y="68"/>
                  </a:cubicBezTo>
                  <a:cubicBezTo>
                    <a:pt x="46" y="51"/>
                    <a:pt x="52" y="34"/>
                    <a:pt x="50" y="18"/>
                  </a:cubicBezTo>
                  <a:cubicBezTo>
                    <a:pt x="49" y="7"/>
                    <a:pt x="36" y="0"/>
                    <a:pt x="28" y="8"/>
                  </a:cubicBezTo>
                  <a:cubicBezTo>
                    <a:pt x="0" y="36"/>
                    <a:pt x="3" y="88"/>
                    <a:pt x="10" y="123"/>
                  </a:cubicBezTo>
                  <a:cubicBezTo>
                    <a:pt x="14" y="141"/>
                    <a:pt x="43" y="137"/>
                    <a:pt x="42" y="119"/>
                  </a:cubicBezTo>
                  <a:lnTo>
                    <a:pt x="42" y="119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398"/>
            <p:cNvSpPr>
              <a:spLocks/>
            </p:cNvSpPr>
            <p:nvPr/>
          </p:nvSpPr>
          <p:spPr bwMode="auto">
            <a:xfrm>
              <a:off x="4362451" y="3530601"/>
              <a:ext cx="42863" cy="111125"/>
            </a:xfrm>
            <a:custGeom>
              <a:avLst/>
              <a:gdLst>
                <a:gd name="T0" fmla="*/ 37 w 57"/>
                <a:gd name="T1" fmla="*/ 126 h 144"/>
                <a:gd name="T2" fmla="*/ 56 w 57"/>
                <a:gd name="T3" fmla="*/ 13 h 144"/>
                <a:gd name="T4" fmla="*/ 38 w 57"/>
                <a:gd name="T5" fmla="*/ 8 h 144"/>
                <a:gd name="T6" fmla="*/ 5 w 57"/>
                <a:gd name="T7" fmla="*/ 122 h 144"/>
                <a:gd name="T8" fmla="*/ 37 w 57"/>
                <a:gd name="T9" fmla="*/ 126 h 144"/>
                <a:gd name="T10" fmla="*/ 37 w 57"/>
                <a:gd name="T11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44">
                  <a:moveTo>
                    <a:pt x="37" y="126"/>
                  </a:moveTo>
                  <a:cubicBezTo>
                    <a:pt x="51" y="93"/>
                    <a:pt x="57" y="49"/>
                    <a:pt x="56" y="13"/>
                  </a:cubicBezTo>
                  <a:cubicBezTo>
                    <a:pt x="56" y="2"/>
                    <a:pt x="43" y="0"/>
                    <a:pt x="38" y="8"/>
                  </a:cubicBezTo>
                  <a:cubicBezTo>
                    <a:pt x="15" y="38"/>
                    <a:pt x="0" y="84"/>
                    <a:pt x="5" y="122"/>
                  </a:cubicBezTo>
                  <a:cubicBezTo>
                    <a:pt x="7" y="141"/>
                    <a:pt x="30" y="144"/>
                    <a:pt x="37" y="126"/>
                  </a:cubicBezTo>
                  <a:lnTo>
                    <a:pt x="37" y="12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399"/>
            <p:cNvSpPr>
              <a:spLocks/>
            </p:cNvSpPr>
            <p:nvPr/>
          </p:nvSpPr>
          <p:spPr bwMode="auto">
            <a:xfrm>
              <a:off x="4430713" y="3567113"/>
              <a:ext cx="28575" cy="104775"/>
            </a:xfrm>
            <a:custGeom>
              <a:avLst/>
              <a:gdLst>
                <a:gd name="T0" fmla="*/ 33 w 39"/>
                <a:gd name="T1" fmla="*/ 119 h 138"/>
                <a:gd name="T2" fmla="*/ 31 w 39"/>
                <a:gd name="T3" fmla="*/ 6 h 138"/>
                <a:gd name="T4" fmla="*/ 20 w 39"/>
                <a:gd name="T5" fmla="*/ 4 h 138"/>
                <a:gd name="T6" fmla="*/ 3 w 39"/>
                <a:gd name="T7" fmla="*/ 119 h 138"/>
                <a:gd name="T8" fmla="*/ 33 w 39"/>
                <a:gd name="T9" fmla="*/ 119 h 138"/>
                <a:gd name="T10" fmla="*/ 33 w 39"/>
                <a:gd name="T11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38">
                  <a:moveTo>
                    <a:pt x="33" y="119"/>
                  </a:moveTo>
                  <a:cubicBezTo>
                    <a:pt x="34" y="81"/>
                    <a:pt x="39" y="43"/>
                    <a:pt x="31" y="6"/>
                  </a:cubicBezTo>
                  <a:cubicBezTo>
                    <a:pt x="30" y="1"/>
                    <a:pt x="23" y="0"/>
                    <a:pt x="20" y="4"/>
                  </a:cubicBezTo>
                  <a:cubicBezTo>
                    <a:pt x="0" y="39"/>
                    <a:pt x="0" y="80"/>
                    <a:pt x="3" y="119"/>
                  </a:cubicBezTo>
                  <a:cubicBezTo>
                    <a:pt x="5" y="138"/>
                    <a:pt x="32" y="138"/>
                    <a:pt x="33" y="119"/>
                  </a:cubicBezTo>
                  <a:lnTo>
                    <a:pt x="33" y="119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00"/>
            <p:cNvSpPr>
              <a:spLocks/>
            </p:cNvSpPr>
            <p:nvPr/>
          </p:nvSpPr>
          <p:spPr bwMode="auto">
            <a:xfrm>
              <a:off x="4481513" y="3578226"/>
              <a:ext cx="42863" cy="107950"/>
            </a:xfrm>
            <a:custGeom>
              <a:avLst/>
              <a:gdLst>
                <a:gd name="T0" fmla="*/ 32 w 56"/>
                <a:gd name="T1" fmla="*/ 126 h 141"/>
                <a:gd name="T2" fmla="*/ 44 w 56"/>
                <a:gd name="T3" fmla="*/ 66 h 141"/>
                <a:gd name="T4" fmla="*/ 51 w 56"/>
                <a:gd name="T5" fmla="*/ 13 h 141"/>
                <a:gd name="T6" fmla="*/ 32 w 56"/>
                <a:gd name="T7" fmla="*/ 5 h 141"/>
                <a:gd name="T8" fmla="*/ 7 w 56"/>
                <a:gd name="T9" fmla="*/ 122 h 141"/>
                <a:gd name="T10" fmla="*/ 32 w 56"/>
                <a:gd name="T11" fmla="*/ 126 h 141"/>
                <a:gd name="T12" fmla="*/ 32 w 56"/>
                <a:gd name="T13" fmla="*/ 12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41">
                  <a:moveTo>
                    <a:pt x="32" y="126"/>
                  </a:moveTo>
                  <a:cubicBezTo>
                    <a:pt x="35" y="106"/>
                    <a:pt x="40" y="85"/>
                    <a:pt x="44" y="66"/>
                  </a:cubicBezTo>
                  <a:cubicBezTo>
                    <a:pt x="48" y="49"/>
                    <a:pt x="56" y="30"/>
                    <a:pt x="51" y="13"/>
                  </a:cubicBezTo>
                  <a:cubicBezTo>
                    <a:pt x="49" y="5"/>
                    <a:pt x="39" y="0"/>
                    <a:pt x="32" y="5"/>
                  </a:cubicBezTo>
                  <a:cubicBezTo>
                    <a:pt x="0" y="29"/>
                    <a:pt x="3" y="87"/>
                    <a:pt x="7" y="122"/>
                  </a:cubicBezTo>
                  <a:cubicBezTo>
                    <a:pt x="8" y="135"/>
                    <a:pt x="30" y="141"/>
                    <a:pt x="32" y="126"/>
                  </a:cubicBezTo>
                  <a:lnTo>
                    <a:pt x="32" y="12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401"/>
            <p:cNvSpPr>
              <a:spLocks/>
            </p:cNvSpPr>
            <p:nvPr/>
          </p:nvSpPr>
          <p:spPr bwMode="auto">
            <a:xfrm>
              <a:off x="4537076" y="3587751"/>
              <a:ext cx="39688" cy="106363"/>
            </a:xfrm>
            <a:custGeom>
              <a:avLst/>
              <a:gdLst>
                <a:gd name="T0" fmla="*/ 36 w 51"/>
                <a:gd name="T1" fmla="*/ 124 h 139"/>
                <a:gd name="T2" fmla="*/ 46 w 51"/>
                <a:gd name="T3" fmla="*/ 14 h 139"/>
                <a:gd name="T4" fmla="*/ 27 w 51"/>
                <a:gd name="T5" fmla="*/ 9 h 139"/>
                <a:gd name="T6" fmla="*/ 8 w 51"/>
                <a:gd name="T7" fmla="*/ 124 h 139"/>
                <a:gd name="T8" fmla="*/ 36 w 51"/>
                <a:gd name="T9" fmla="*/ 124 h 139"/>
                <a:gd name="T10" fmla="*/ 36 w 51"/>
                <a:gd name="T11" fmla="*/ 12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9">
                  <a:moveTo>
                    <a:pt x="36" y="124"/>
                  </a:moveTo>
                  <a:cubicBezTo>
                    <a:pt x="45" y="91"/>
                    <a:pt x="51" y="49"/>
                    <a:pt x="46" y="14"/>
                  </a:cubicBezTo>
                  <a:cubicBezTo>
                    <a:pt x="45" y="4"/>
                    <a:pt x="33" y="0"/>
                    <a:pt x="27" y="9"/>
                  </a:cubicBezTo>
                  <a:cubicBezTo>
                    <a:pt x="6" y="41"/>
                    <a:pt x="0" y="87"/>
                    <a:pt x="8" y="124"/>
                  </a:cubicBezTo>
                  <a:cubicBezTo>
                    <a:pt x="11" y="139"/>
                    <a:pt x="32" y="138"/>
                    <a:pt x="36" y="124"/>
                  </a:cubicBezTo>
                  <a:lnTo>
                    <a:pt x="36" y="124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402"/>
            <p:cNvSpPr>
              <a:spLocks/>
            </p:cNvSpPr>
            <p:nvPr/>
          </p:nvSpPr>
          <p:spPr bwMode="auto">
            <a:xfrm>
              <a:off x="4624388" y="3694113"/>
              <a:ext cx="3175" cy="1588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0 h 2"/>
                <a:gd name="T4" fmla="*/ 2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403"/>
            <p:cNvSpPr>
              <a:spLocks/>
            </p:cNvSpPr>
            <p:nvPr/>
          </p:nvSpPr>
          <p:spPr bwMode="auto">
            <a:xfrm>
              <a:off x="4595813" y="3602038"/>
              <a:ext cx="39688" cy="106363"/>
            </a:xfrm>
            <a:custGeom>
              <a:avLst/>
              <a:gdLst>
                <a:gd name="T0" fmla="*/ 42 w 52"/>
                <a:gd name="T1" fmla="*/ 126 h 140"/>
                <a:gd name="T2" fmla="*/ 50 w 52"/>
                <a:gd name="T3" fmla="*/ 74 h 140"/>
                <a:gd name="T4" fmla="*/ 52 w 52"/>
                <a:gd name="T5" fmla="*/ 19 h 140"/>
                <a:gd name="T6" fmla="*/ 23 w 52"/>
                <a:gd name="T7" fmla="*/ 15 h 140"/>
                <a:gd name="T8" fmla="*/ 14 w 52"/>
                <a:gd name="T9" fmla="*/ 126 h 140"/>
                <a:gd name="T10" fmla="*/ 42 w 52"/>
                <a:gd name="T11" fmla="*/ 126 h 140"/>
                <a:gd name="T12" fmla="*/ 42 w 52"/>
                <a:gd name="T13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40">
                  <a:moveTo>
                    <a:pt x="42" y="126"/>
                  </a:moveTo>
                  <a:cubicBezTo>
                    <a:pt x="49" y="110"/>
                    <a:pt x="48" y="92"/>
                    <a:pt x="50" y="74"/>
                  </a:cubicBezTo>
                  <a:cubicBezTo>
                    <a:pt x="51" y="55"/>
                    <a:pt x="52" y="38"/>
                    <a:pt x="52" y="19"/>
                  </a:cubicBezTo>
                  <a:cubicBezTo>
                    <a:pt x="51" y="1"/>
                    <a:pt x="28" y="0"/>
                    <a:pt x="23" y="15"/>
                  </a:cubicBezTo>
                  <a:cubicBezTo>
                    <a:pt x="10" y="46"/>
                    <a:pt x="0" y="94"/>
                    <a:pt x="14" y="126"/>
                  </a:cubicBezTo>
                  <a:cubicBezTo>
                    <a:pt x="20" y="140"/>
                    <a:pt x="37" y="140"/>
                    <a:pt x="42" y="126"/>
                  </a:cubicBezTo>
                  <a:lnTo>
                    <a:pt x="42" y="126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404"/>
            <p:cNvSpPr>
              <a:spLocks/>
            </p:cNvSpPr>
            <p:nvPr/>
          </p:nvSpPr>
          <p:spPr bwMode="auto">
            <a:xfrm>
              <a:off x="4660901" y="3622676"/>
              <a:ext cx="36513" cy="100013"/>
            </a:xfrm>
            <a:custGeom>
              <a:avLst/>
              <a:gdLst>
                <a:gd name="T0" fmla="*/ 36 w 47"/>
                <a:gd name="T1" fmla="*/ 120 h 132"/>
                <a:gd name="T2" fmla="*/ 34 w 47"/>
                <a:gd name="T3" fmla="*/ 10 h 132"/>
                <a:gd name="T4" fmla="*/ 13 w 47"/>
                <a:gd name="T5" fmla="*/ 10 h 132"/>
                <a:gd name="T6" fmla="*/ 12 w 47"/>
                <a:gd name="T7" fmla="*/ 120 h 132"/>
                <a:gd name="T8" fmla="*/ 36 w 47"/>
                <a:gd name="T9" fmla="*/ 120 h 132"/>
                <a:gd name="T10" fmla="*/ 36 w 47"/>
                <a:gd name="T11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32">
                  <a:moveTo>
                    <a:pt x="36" y="120"/>
                  </a:moveTo>
                  <a:cubicBezTo>
                    <a:pt x="47" y="88"/>
                    <a:pt x="47" y="43"/>
                    <a:pt x="34" y="10"/>
                  </a:cubicBezTo>
                  <a:cubicBezTo>
                    <a:pt x="30" y="0"/>
                    <a:pt x="17" y="0"/>
                    <a:pt x="13" y="10"/>
                  </a:cubicBezTo>
                  <a:cubicBezTo>
                    <a:pt x="0" y="43"/>
                    <a:pt x="1" y="88"/>
                    <a:pt x="12" y="120"/>
                  </a:cubicBezTo>
                  <a:cubicBezTo>
                    <a:pt x="16" y="132"/>
                    <a:pt x="32" y="132"/>
                    <a:pt x="36" y="120"/>
                  </a:cubicBezTo>
                  <a:lnTo>
                    <a:pt x="36" y="120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405"/>
            <p:cNvSpPr>
              <a:spLocks/>
            </p:cNvSpPr>
            <p:nvPr/>
          </p:nvSpPr>
          <p:spPr bwMode="auto">
            <a:xfrm>
              <a:off x="4730751" y="3627438"/>
              <a:ext cx="41275" cy="101600"/>
            </a:xfrm>
            <a:custGeom>
              <a:avLst/>
              <a:gdLst>
                <a:gd name="T0" fmla="*/ 46 w 53"/>
                <a:gd name="T1" fmla="*/ 113 h 133"/>
                <a:gd name="T2" fmla="*/ 42 w 53"/>
                <a:gd name="T3" fmla="*/ 13 h 133"/>
                <a:gd name="T4" fmla="*/ 19 w 53"/>
                <a:gd name="T5" fmla="*/ 10 h 133"/>
                <a:gd name="T6" fmla="*/ 16 w 53"/>
                <a:gd name="T7" fmla="*/ 117 h 133"/>
                <a:gd name="T8" fmla="*/ 46 w 53"/>
                <a:gd name="T9" fmla="*/ 113 h 133"/>
                <a:gd name="T10" fmla="*/ 46 w 53"/>
                <a:gd name="T11" fmla="*/ 1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33">
                  <a:moveTo>
                    <a:pt x="46" y="113"/>
                  </a:moveTo>
                  <a:cubicBezTo>
                    <a:pt x="47" y="81"/>
                    <a:pt x="53" y="43"/>
                    <a:pt x="42" y="13"/>
                  </a:cubicBezTo>
                  <a:cubicBezTo>
                    <a:pt x="39" y="3"/>
                    <a:pt x="25" y="0"/>
                    <a:pt x="19" y="10"/>
                  </a:cubicBezTo>
                  <a:cubicBezTo>
                    <a:pt x="0" y="41"/>
                    <a:pt x="6" y="84"/>
                    <a:pt x="16" y="117"/>
                  </a:cubicBezTo>
                  <a:cubicBezTo>
                    <a:pt x="21" y="133"/>
                    <a:pt x="45" y="130"/>
                    <a:pt x="46" y="113"/>
                  </a:cubicBezTo>
                  <a:lnTo>
                    <a:pt x="46" y="113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407"/>
            <p:cNvSpPr>
              <a:spLocks/>
            </p:cNvSpPr>
            <p:nvPr/>
          </p:nvSpPr>
          <p:spPr bwMode="auto">
            <a:xfrm>
              <a:off x="4314826" y="3657601"/>
              <a:ext cx="12700" cy="42863"/>
            </a:xfrm>
            <a:custGeom>
              <a:avLst/>
              <a:gdLst>
                <a:gd name="T0" fmla="*/ 15 w 18"/>
                <a:gd name="T1" fmla="*/ 47 h 55"/>
                <a:gd name="T2" fmla="*/ 17 w 18"/>
                <a:gd name="T3" fmla="*/ 8 h 55"/>
                <a:gd name="T4" fmla="*/ 7 w 18"/>
                <a:gd name="T5" fmla="*/ 5 h 55"/>
                <a:gd name="T6" fmla="*/ 4 w 18"/>
                <a:gd name="T7" fmla="*/ 48 h 55"/>
                <a:gd name="T8" fmla="*/ 15 w 18"/>
                <a:gd name="T9" fmla="*/ 47 h 55"/>
                <a:gd name="T10" fmla="*/ 15 w 18"/>
                <a:gd name="T11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5">
                  <a:moveTo>
                    <a:pt x="15" y="47"/>
                  </a:moveTo>
                  <a:cubicBezTo>
                    <a:pt x="15" y="34"/>
                    <a:pt x="18" y="20"/>
                    <a:pt x="17" y="8"/>
                  </a:cubicBezTo>
                  <a:cubicBezTo>
                    <a:pt x="16" y="3"/>
                    <a:pt x="9" y="0"/>
                    <a:pt x="7" y="5"/>
                  </a:cubicBezTo>
                  <a:cubicBezTo>
                    <a:pt x="0" y="18"/>
                    <a:pt x="2" y="35"/>
                    <a:pt x="4" y="48"/>
                  </a:cubicBezTo>
                  <a:cubicBezTo>
                    <a:pt x="5" y="55"/>
                    <a:pt x="15" y="53"/>
                    <a:pt x="15" y="47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408"/>
            <p:cNvSpPr>
              <a:spLocks/>
            </p:cNvSpPr>
            <p:nvPr/>
          </p:nvSpPr>
          <p:spPr bwMode="auto">
            <a:xfrm>
              <a:off x="4356101" y="3659188"/>
              <a:ext cx="17463" cy="36513"/>
            </a:xfrm>
            <a:custGeom>
              <a:avLst/>
              <a:gdLst>
                <a:gd name="T0" fmla="*/ 12 w 23"/>
                <a:gd name="T1" fmla="*/ 41 h 48"/>
                <a:gd name="T2" fmla="*/ 17 w 23"/>
                <a:gd name="T3" fmla="*/ 18 h 48"/>
                <a:gd name="T4" fmla="*/ 23 w 23"/>
                <a:gd name="T5" fmla="*/ 4 h 48"/>
                <a:gd name="T6" fmla="*/ 18 w 23"/>
                <a:gd name="T7" fmla="*/ 0 h 48"/>
                <a:gd name="T8" fmla="*/ 0 w 23"/>
                <a:gd name="T9" fmla="*/ 41 h 48"/>
                <a:gd name="T10" fmla="*/ 12 w 23"/>
                <a:gd name="T11" fmla="*/ 41 h 48"/>
                <a:gd name="T12" fmla="*/ 12 w 23"/>
                <a:gd name="T1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8">
                  <a:moveTo>
                    <a:pt x="12" y="41"/>
                  </a:moveTo>
                  <a:cubicBezTo>
                    <a:pt x="12" y="33"/>
                    <a:pt x="13" y="25"/>
                    <a:pt x="17" y="18"/>
                  </a:cubicBezTo>
                  <a:cubicBezTo>
                    <a:pt x="19" y="13"/>
                    <a:pt x="22" y="10"/>
                    <a:pt x="23" y="4"/>
                  </a:cubicBezTo>
                  <a:cubicBezTo>
                    <a:pt x="23" y="2"/>
                    <a:pt x="20" y="0"/>
                    <a:pt x="18" y="0"/>
                  </a:cubicBezTo>
                  <a:cubicBezTo>
                    <a:pt x="3" y="5"/>
                    <a:pt x="0" y="28"/>
                    <a:pt x="0" y="41"/>
                  </a:cubicBezTo>
                  <a:cubicBezTo>
                    <a:pt x="0" y="48"/>
                    <a:pt x="12" y="48"/>
                    <a:pt x="12" y="41"/>
                  </a:cubicBezTo>
                  <a:lnTo>
                    <a:pt x="12" y="4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409"/>
            <p:cNvSpPr>
              <a:spLocks/>
            </p:cNvSpPr>
            <p:nvPr/>
          </p:nvSpPr>
          <p:spPr bwMode="auto">
            <a:xfrm>
              <a:off x="4397376" y="3695701"/>
              <a:ext cx="39688" cy="46038"/>
            </a:xfrm>
            <a:custGeom>
              <a:avLst/>
              <a:gdLst>
                <a:gd name="T0" fmla="*/ 14 w 51"/>
                <a:gd name="T1" fmla="*/ 53 h 59"/>
                <a:gd name="T2" fmla="*/ 36 w 51"/>
                <a:gd name="T3" fmla="*/ 27 h 59"/>
                <a:gd name="T4" fmla="*/ 50 w 51"/>
                <a:gd name="T5" fmla="*/ 4 h 59"/>
                <a:gd name="T6" fmla="*/ 45 w 51"/>
                <a:gd name="T7" fmla="*/ 0 h 59"/>
                <a:gd name="T8" fmla="*/ 26 w 51"/>
                <a:gd name="T9" fmla="*/ 17 h 59"/>
                <a:gd name="T10" fmla="*/ 5 w 51"/>
                <a:gd name="T11" fmla="*/ 44 h 59"/>
                <a:gd name="T12" fmla="*/ 14 w 51"/>
                <a:gd name="T13" fmla="*/ 53 h 59"/>
                <a:gd name="T14" fmla="*/ 14 w 51"/>
                <a:gd name="T15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9">
                  <a:moveTo>
                    <a:pt x="14" y="53"/>
                  </a:moveTo>
                  <a:cubicBezTo>
                    <a:pt x="21" y="44"/>
                    <a:pt x="29" y="36"/>
                    <a:pt x="36" y="27"/>
                  </a:cubicBezTo>
                  <a:cubicBezTo>
                    <a:pt x="42" y="20"/>
                    <a:pt x="51" y="14"/>
                    <a:pt x="50" y="4"/>
                  </a:cubicBezTo>
                  <a:cubicBezTo>
                    <a:pt x="50" y="2"/>
                    <a:pt x="48" y="0"/>
                    <a:pt x="45" y="0"/>
                  </a:cubicBezTo>
                  <a:cubicBezTo>
                    <a:pt x="36" y="1"/>
                    <a:pt x="32" y="10"/>
                    <a:pt x="26" y="17"/>
                  </a:cubicBezTo>
                  <a:cubicBezTo>
                    <a:pt x="19" y="26"/>
                    <a:pt x="12" y="35"/>
                    <a:pt x="5" y="44"/>
                  </a:cubicBezTo>
                  <a:cubicBezTo>
                    <a:pt x="0" y="51"/>
                    <a:pt x="9" y="59"/>
                    <a:pt x="14" y="53"/>
                  </a:cubicBezTo>
                  <a:lnTo>
                    <a:pt x="14" y="53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410"/>
            <p:cNvSpPr>
              <a:spLocks/>
            </p:cNvSpPr>
            <p:nvPr/>
          </p:nvSpPr>
          <p:spPr bwMode="auto">
            <a:xfrm>
              <a:off x="4433888" y="3732213"/>
              <a:ext cx="49213" cy="31750"/>
            </a:xfrm>
            <a:custGeom>
              <a:avLst/>
              <a:gdLst>
                <a:gd name="T0" fmla="*/ 9 w 65"/>
                <a:gd name="T1" fmla="*/ 40 h 42"/>
                <a:gd name="T2" fmla="*/ 39 w 65"/>
                <a:gd name="T3" fmla="*/ 26 h 42"/>
                <a:gd name="T4" fmla="*/ 63 w 65"/>
                <a:gd name="T5" fmla="*/ 10 h 42"/>
                <a:gd name="T6" fmla="*/ 60 w 65"/>
                <a:gd name="T7" fmla="*/ 2 h 42"/>
                <a:gd name="T8" fmla="*/ 32 w 65"/>
                <a:gd name="T9" fmla="*/ 11 h 42"/>
                <a:gd name="T10" fmla="*/ 4 w 65"/>
                <a:gd name="T11" fmla="*/ 31 h 42"/>
                <a:gd name="T12" fmla="*/ 9 w 65"/>
                <a:gd name="T13" fmla="*/ 40 h 42"/>
                <a:gd name="T14" fmla="*/ 9 w 65"/>
                <a:gd name="T1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2">
                  <a:moveTo>
                    <a:pt x="9" y="40"/>
                  </a:moveTo>
                  <a:cubicBezTo>
                    <a:pt x="20" y="36"/>
                    <a:pt x="29" y="31"/>
                    <a:pt x="39" y="26"/>
                  </a:cubicBezTo>
                  <a:cubicBezTo>
                    <a:pt x="48" y="22"/>
                    <a:pt x="58" y="18"/>
                    <a:pt x="63" y="10"/>
                  </a:cubicBezTo>
                  <a:cubicBezTo>
                    <a:pt x="65" y="7"/>
                    <a:pt x="64" y="3"/>
                    <a:pt x="60" y="2"/>
                  </a:cubicBezTo>
                  <a:cubicBezTo>
                    <a:pt x="50" y="0"/>
                    <a:pt x="41" y="6"/>
                    <a:pt x="32" y="11"/>
                  </a:cubicBezTo>
                  <a:cubicBezTo>
                    <a:pt x="22" y="16"/>
                    <a:pt x="12" y="22"/>
                    <a:pt x="4" y="31"/>
                  </a:cubicBezTo>
                  <a:cubicBezTo>
                    <a:pt x="0" y="34"/>
                    <a:pt x="4" y="42"/>
                    <a:pt x="9" y="40"/>
                  </a:cubicBezTo>
                  <a:lnTo>
                    <a:pt x="9" y="4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411"/>
            <p:cNvSpPr>
              <a:spLocks/>
            </p:cNvSpPr>
            <p:nvPr/>
          </p:nvSpPr>
          <p:spPr bwMode="auto">
            <a:xfrm>
              <a:off x="4459288" y="3792538"/>
              <a:ext cx="46038" cy="20638"/>
            </a:xfrm>
            <a:custGeom>
              <a:avLst/>
              <a:gdLst>
                <a:gd name="T0" fmla="*/ 15 w 59"/>
                <a:gd name="T1" fmla="*/ 25 h 27"/>
                <a:gd name="T2" fmla="*/ 56 w 59"/>
                <a:gd name="T3" fmla="*/ 13 h 27"/>
                <a:gd name="T4" fmla="*/ 53 w 59"/>
                <a:gd name="T5" fmla="*/ 2 h 27"/>
                <a:gd name="T6" fmla="*/ 34 w 59"/>
                <a:gd name="T7" fmla="*/ 3 h 27"/>
                <a:gd name="T8" fmla="*/ 11 w 59"/>
                <a:gd name="T9" fmla="*/ 9 h 27"/>
                <a:gd name="T10" fmla="*/ 15 w 59"/>
                <a:gd name="T11" fmla="*/ 25 h 27"/>
                <a:gd name="T12" fmla="*/ 15 w 59"/>
                <a:gd name="T1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7">
                  <a:moveTo>
                    <a:pt x="15" y="25"/>
                  </a:moveTo>
                  <a:cubicBezTo>
                    <a:pt x="27" y="22"/>
                    <a:pt x="47" y="22"/>
                    <a:pt x="56" y="13"/>
                  </a:cubicBezTo>
                  <a:cubicBezTo>
                    <a:pt x="59" y="9"/>
                    <a:pt x="57" y="4"/>
                    <a:pt x="53" y="2"/>
                  </a:cubicBezTo>
                  <a:cubicBezTo>
                    <a:pt x="47" y="0"/>
                    <a:pt x="41" y="2"/>
                    <a:pt x="34" y="3"/>
                  </a:cubicBezTo>
                  <a:cubicBezTo>
                    <a:pt x="26" y="5"/>
                    <a:pt x="18" y="7"/>
                    <a:pt x="11" y="9"/>
                  </a:cubicBezTo>
                  <a:cubicBezTo>
                    <a:pt x="0" y="11"/>
                    <a:pt x="5" y="27"/>
                    <a:pt x="15" y="25"/>
                  </a:cubicBezTo>
                  <a:lnTo>
                    <a:pt x="15" y="25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412"/>
            <p:cNvSpPr>
              <a:spLocks/>
            </p:cNvSpPr>
            <p:nvPr/>
          </p:nvSpPr>
          <p:spPr bwMode="auto">
            <a:xfrm>
              <a:off x="4478338" y="3851276"/>
              <a:ext cx="58738" cy="23813"/>
            </a:xfrm>
            <a:custGeom>
              <a:avLst/>
              <a:gdLst>
                <a:gd name="T0" fmla="*/ 11 w 77"/>
                <a:gd name="T1" fmla="*/ 20 h 30"/>
                <a:gd name="T2" fmla="*/ 71 w 77"/>
                <a:gd name="T3" fmla="*/ 30 h 30"/>
                <a:gd name="T4" fmla="*/ 75 w 77"/>
                <a:gd name="T5" fmla="*/ 24 h 30"/>
                <a:gd name="T6" fmla="*/ 8 w 77"/>
                <a:gd name="T7" fmla="*/ 8 h 30"/>
                <a:gd name="T8" fmla="*/ 11 w 77"/>
                <a:gd name="T9" fmla="*/ 20 h 30"/>
                <a:gd name="T10" fmla="*/ 11 w 77"/>
                <a:gd name="T1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30">
                  <a:moveTo>
                    <a:pt x="11" y="20"/>
                  </a:moveTo>
                  <a:cubicBezTo>
                    <a:pt x="33" y="17"/>
                    <a:pt x="50" y="27"/>
                    <a:pt x="71" y="30"/>
                  </a:cubicBezTo>
                  <a:cubicBezTo>
                    <a:pt x="74" y="30"/>
                    <a:pt x="77" y="27"/>
                    <a:pt x="75" y="24"/>
                  </a:cubicBezTo>
                  <a:cubicBezTo>
                    <a:pt x="62" y="1"/>
                    <a:pt x="30" y="0"/>
                    <a:pt x="8" y="8"/>
                  </a:cubicBezTo>
                  <a:cubicBezTo>
                    <a:pt x="0" y="10"/>
                    <a:pt x="3" y="22"/>
                    <a:pt x="11" y="20"/>
                  </a:cubicBezTo>
                  <a:lnTo>
                    <a:pt x="11" y="2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413"/>
            <p:cNvSpPr>
              <a:spLocks/>
            </p:cNvSpPr>
            <p:nvPr/>
          </p:nvSpPr>
          <p:spPr bwMode="auto">
            <a:xfrm>
              <a:off x="4495801" y="3910013"/>
              <a:ext cx="47625" cy="20638"/>
            </a:xfrm>
            <a:custGeom>
              <a:avLst/>
              <a:gdLst>
                <a:gd name="T0" fmla="*/ 9 w 61"/>
                <a:gd name="T1" fmla="*/ 16 h 26"/>
                <a:gd name="T2" fmla="*/ 56 w 61"/>
                <a:gd name="T3" fmla="*/ 26 h 26"/>
                <a:gd name="T4" fmla="*/ 60 w 61"/>
                <a:gd name="T5" fmla="*/ 19 h 26"/>
                <a:gd name="T6" fmla="*/ 9 w 61"/>
                <a:gd name="T7" fmla="*/ 3 h 26"/>
                <a:gd name="T8" fmla="*/ 9 w 61"/>
                <a:gd name="T9" fmla="*/ 16 h 26"/>
                <a:gd name="T10" fmla="*/ 9 w 61"/>
                <a:gd name="T1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6">
                  <a:moveTo>
                    <a:pt x="9" y="16"/>
                  </a:moveTo>
                  <a:cubicBezTo>
                    <a:pt x="26" y="16"/>
                    <a:pt x="39" y="25"/>
                    <a:pt x="56" y="26"/>
                  </a:cubicBezTo>
                  <a:cubicBezTo>
                    <a:pt x="59" y="26"/>
                    <a:pt x="61" y="22"/>
                    <a:pt x="60" y="19"/>
                  </a:cubicBezTo>
                  <a:cubicBezTo>
                    <a:pt x="50" y="3"/>
                    <a:pt x="26" y="0"/>
                    <a:pt x="9" y="3"/>
                  </a:cubicBezTo>
                  <a:cubicBezTo>
                    <a:pt x="1" y="4"/>
                    <a:pt x="0" y="16"/>
                    <a:pt x="9" y="16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414"/>
            <p:cNvSpPr>
              <a:spLocks/>
            </p:cNvSpPr>
            <p:nvPr/>
          </p:nvSpPr>
          <p:spPr bwMode="auto">
            <a:xfrm>
              <a:off x="4498976" y="3965576"/>
              <a:ext cx="47625" cy="23813"/>
            </a:xfrm>
            <a:custGeom>
              <a:avLst/>
              <a:gdLst>
                <a:gd name="T0" fmla="*/ 7 w 62"/>
                <a:gd name="T1" fmla="*/ 11 h 32"/>
                <a:gd name="T2" fmla="*/ 34 w 62"/>
                <a:gd name="T3" fmla="*/ 22 h 32"/>
                <a:gd name="T4" fmla="*/ 56 w 62"/>
                <a:gd name="T5" fmla="*/ 32 h 32"/>
                <a:gd name="T6" fmla="*/ 62 w 62"/>
                <a:gd name="T7" fmla="*/ 26 h 32"/>
                <a:gd name="T8" fmla="*/ 8 w 62"/>
                <a:gd name="T9" fmla="*/ 0 h 32"/>
                <a:gd name="T10" fmla="*/ 7 w 62"/>
                <a:gd name="T11" fmla="*/ 11 h 32"/>
                <a:gd name="T12" fmla="*/ 7 w 6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7" y="11"/>
                  </a:moveTo>
                  <a:cubicBezTo>
                    <a:pt x="17" y="14"/>
                    <a:pt x="25" y="17"/>
                    <a:pt x="34" y="22"/>
                  </a:cubicBezTo>
                  <a:cubicBezTo>
                    <a:pt x="41" y="25"/>
                    <a:pt x="48" y="32"/>
                    <a:pt x="56" y="32"/>
                  </a:cubicBezTo>
                  <a:cubicBezTo>
                    <a:pt x="59" y="32"/>
                    <a:pt x="62" y="29"/>
                    <a:pt x="62" y="26"/>
                  </a:cubicBezTo>
                  <a:cubicBezTo>
                    <a:pt x="60" y="6"/>
                    <a:pt x="24" y="0"/>
                    <a:pt x="8" y="0"/>
                  </a:cubicBezTo>
                  <a:cubicBezTo>
                    <a:pt x="2" y="0"/>
                    <a:pt x="0" y="10"/>
                    <a:pt x="7" y="11"/>
                  </a:cubicBezTo>
                  <a:lnTo>
                    <a:pt x="7" y="1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415"/>
            <p:cNvSpPr>
              <a:spLocks/>
            </p:cNvSpPr>
            <p:nvPr/>
          </p:nvSpPr>
          <p:spPr bwMode="auto">
            <a:xfrm>
              <a:off x="4498976" y="4021138"/>
              <a:ext cx="42863" cy="26988"/>
            </a:xfrm>
            <a:custGeom>
              <a:avLst/>
              <a:gdLst>
                <a:gd name="T0" fmla="*/ 5 w 57"/>
                <a:gd name="T1" fmla="*/ 10 h 36"/>
                <a:gd name="T2" fmla="*/ 50 w 57"/>
                <a:gd name="T3" fmla="*/ 35 h 36"/>
                <a:gd name="T4" fmla="*/ 54 w 57"/>
                <a:gd name="T5" fmla="*/ 27 h 36"/>
                <a:gd name="T6" fmla="*/ 10 w 57"/>
                <a:gd name="T7" fmla="*/ 1 h 36"/>
                <a:gd name="T8" fmla="*/ 5 w 57"/>
                <a:gd name="T9" fmla="*/ 10 h 36"/>
                <a:gd name="T10" fmla="*/ 5 w 57"/>
                <a:gd name="T11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6">
                  <a:moveTo>
                    <a:pt x="5" y="10"/>
                  </a:moveTo>
                  <a:cubicBezTo>
                    <a:pt x="17" y="20"/>
                    <a:pt x="33" y="34"/>
                    <a:pt x="50" y="35"/>
                  </a:cubicBezTo>
                  <a:cubicBezTo>
                    <a:pt x="54" y="36"/>
                    <a:pt x="57" y="31"/>
                    <a:pt x="54" y="27"/>
                  </a:cubicBezTo>
                  <a:cubicBezTo>
                    <a:pt x="45" y="14"/>
                    <a:pt x="25" y="7"/>
                    <a:pt x="10" y="1"/>
                  </a:cubicBezTo>
                  <a:cubicBezTo>
                    <a:pt x="5" y="0"/>
                    <a:pt x="0" y="7"/>
                    <a:pt x="5" y="10"/>
                  </a:cubicBezTo>
                  <a:lnTo>
                    <a:pt x="5" y="1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416"/>
            <p:cNvSpPr>
              <a:spLocks/>
            </p:cNvSpPr>
            <p:nvPr/>
          </p:nvSpPr>
          <p:spPr bwMode="auto">
            <a:xfrm>
              <a:off x="4733926" y="4141788"/>
              <a:ext cx="44450" cy="41275"/>
            </a:xfrm>
            <a:custGeom>
              <a:avLst/>
              <a:gdLst>
                <a:gd name="T0" fmla="*/ 57 w 59"/>
                <a:gd name="T1" fmla="*/ 47 h 56"/>
                <a:gd name="T2" fmla="*/ 35 w 59"/>
                <a:gd name="T3" fmla="*/ 23 h 56"/>
                <a:gd name="T4" fmla="*/ 9 w 59"/>
                <a:gd name="T5" fmla="*/ 2 h 56"/>
                <a:gd name="T6" fmla="*/ 2 w 59"/>
                <a:gd name="T7" fmla="*/ 9 h 56"/>
                <a:gd name="T8" fmla="*/ 24 w 59"/>
                <a:gd name="T9" fmla="*/ 33 h 56"/>
                <a:gd name="T10" fmla="*/ 50 w 59"/>
                <a:gd name="T11" fmla="*/ 54 h 56"/>
                <a:gd name="T12" fmla="*/ 57 w 59"/>
                <a:gd name="T13" fmla="*/ 47 h 56"/>
                <a:gd name="T14" fmla="*/ 57 w 59"/>
                <a:gd name="T15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6">
                  <a:moveTo>
                    <a:pt x="57" y="47"/>
                  </a:moveTo>
                  <a:cubicBezTo>
                    <a:pt x="52" y="37"/>
                    <a:pt x="42" y="30"/>
                    <a:pt x="35" y="23"/>
                  </a:cubicBezTo>
                  <a:cubicBezTo>
                    <a:pt x="27" y="15"/>
                    <a:pt x="20" y="7"/>
                    <a:pt x="9" y="2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8" y="19"/>
                    <a:pt x="16" y="26"/>
                    <a:pt x="24" y="33"/>
                  </a:cubicBezTo>
                  <a:cubicBezTo>
                    <a:pt x="32" y="40"/>
                    <a:pt x="40" y="49"/>
                    <a:pt x="50" y="54"/>
                  </a:cubicBezTo>
                  <a:cubicBezTo>
                    <a:pt x="54" y="56"/>
                    <a:pt x="59" y="51"/>
                    <a:pt x="57" y="47"/>
                  </a:cubicBezTo>
                  <a:lnTo>
                    <a:pt x="57" y="47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417"/>
            <p:cNvSpPr>
              <a:spLocks/>
            </p:cNvSpPr>
            <p:nvPr/>
          </p:nvSpPr>
          <p:spPr bwMode="auto">
            <a:xfrm>
              <a:off x="4748213" y="4102101"/>
              <a:ext cx="31750" cy="42863"/>
            </a:xfrm>
            <a:custGeom>
              <a:avLst/>
              <a:gdLst>
                <a:gd name="T0" fmla="*/ 38 w 40"/>
                <a:gd name="T1" fmla="*/ 45 h 56"/>
                <a:gd name="T2" fmla="*/ 27 w 40"/>
                <a:gd name="T3" fmla="*/ 24 h 56"/>
                <a:gd name="T4" fmla="*/ 12 w 40"/>
                <a:gd name="T5" fmla="*/ 4 h 56"/>
                <a:gd name="T6" fmla="*/ 1 w 40"/>
                <a:gd name="T7" fmla="*/ 11 h 56"/>
                <a:gd name="T8" fmla="*/ 13 w 40"/>
                <a:gd name="T9" fmla="*/ 34 h 56"/>
                <a:gd name="T10" fmla="*/ 29 w 40"/>
                <a:gd name="T11" fmla="*/ 52 h 56"/>
                <a:gd name="T12" fmla="*/ 38 w 40"/>
                <a:gd name="T13" fmla="*/ 45 h 56"/>
                <a:gd name="T14" fmla="*/ 38 w 40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6">
                  <a:moveTo>
                    <a:pt x="38" y="45"/>
                  </a:moveTo>
                  <a:cubicBezTo>
                    <a:pt x="36" y="37"/>
                    <a:pt x="31" y="31"/>
                    <a:pt x="27" y="24"/>
                  </a:cubicBezTo>
                  <a:cubicBezTo>
                    <a:pt x="23" y="17"/>
                    <a:pt x="19" y="9"/>
                    <a:pt x="12" y="4"/>
                  </a:cubicBezTo>
                  <a:cubicBezTo>
                    <a:pt x="7" y="0"/>
                    <a:pt x="0" y="4"/>
                    <a:pt x="1" y="11"/>
                  </a:cubicBezTo>
                  <a:cubicBezTo>
                    <a:pt x="2" y="20"/>
                    <a:pt x="8" y="27"/>
                    <a:pt x="13" y="34"/>
                  </a:cubicBezTo>
                  <a:cubicBezTo>
                    <a:pt x="17" y="41"/>
                    <a:pt x="22" y="48"/>
                    <a:pt x="29" y="52"/>
                  </a:cubicBezTo>
                  <a:cubicBezTo>
                    <a:pt x="33" y="56"/>
                    <a:pt x="40" y="50"/>
                    <a:pt x="38" y="45"/>
                  </a:cubicBezTo>
                  <a:lnTo>
                    <a:pt x="38" y="45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418"/>
            <p:cNvSpPr>
              <a:spLocks/>
            </p:cNvSpPr>
            <p:nvPr/>
          </p:nvSpPr>
          <p:spPr bwMode="auto">
            <a:xfrm>
              <a:off x="4768851" y="4054476"/>
              <a:ext cx="31750" cy="46038"/>
            </a:xfrm>
            <a:custGeom>
              <a:avLst/>
              <a:gdLst>
                <a:gd name="T0" fmla="*/ 40 w 43"/>
                <a:gd name="T1" fmla="*/ 49 h 61"/>
                <a:gd name="T2" fmla="*/ 11 w 43"/>
                <a:gd name="T3" fmla="*/ 3 h 61"/>
                <a:gd name="T4" fmla="*/ 1 w 43"/>
                <a:gd name="T5" fmla="*/ 11 h 61"/>
                <a:gd name="T6" fmla="*/ 13 w 43"/>
                <a:gd name="T7" fmla="*/ 32 h 61"/>
                <a:gd name="T8" fmla="*/ 27 w 43"/>
                <a:gd name="T9" fmla="*/ 54 h 61"/>
                <a:gd name="T10" fmla="*/ 40 w 43"/>
                <a:gd name="T11" fmla="*/ 49 h 61"/>
                <a:gd name="T12" fmla="*/ 40 w 43"/>
                <a:gd name="T13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1">
                  <a:moveTo>
                    <a:pt x="40" y="49"/>
                  </a:moveTo>
                  <a:cubicBezTo>
                    <a:pt x="34" y="34"/>
                    <a:pt x="26" y="12"/>
                    <a:pt x="11" y="3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9"/>
                    <a:pt x="9" y="25"/>
                    <a:pt x="13" y="32"/>
                  </a:cubicBezTo>
                  <a:cubicBezTo>
                    <a:pt x="18" y="39"/>
                    <a:pt x="22" y="47"/>
                    <a:pt x="27" y="54"/>
                  </a:cubicBezTo>
                  <a:cubicBezTo>
                    <a:pt x="31" y="61"/>
                    <a:pt x="43" y="57"/>
                    <a:pt x="40" y="49"/>
                  </a:cubicBezTo>
                  <a:lnTo>
                    <a:pt x="40" y="49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419"/>
            <p:cNvSpPr>
              <a:spLocks/>
            </p:cNvSpPr>
            <p:nvPr/>
          </p:nvSpPr>
          <p:spPr bwMode="auto">
            <a:xfrm>
              <a:off x="4792663" y="4002088"/>
              <a:ext cx="31750" cy="55563"/>
            </a:xfrm>
            <a:custGeom>
              <a:avLst/>
              <a:gdLst>
                <a:gd name="T0" fmla="*/ 39 w 42"/>
                <a:gd name="T1" fmla="*/ 64 h 74"/>
                <a:gd name="T2" fmla="*/ 26 w 42"/>
                <a:gd name="T3" fmla="*/ 34 h 74"/>
                <a:gd name="T4" fmla="*/ 11 w 42"/>
                <a:gd name="T5" fmla="*/ 4 h 74"/>
                <a:gd name="T6" fmla="*/ 0 w 42"/>
                <a:gd name="T7" fmla="*/ 8 h 74"/>
                <a:gd name="T8" fmla="*/ 13 w 42"/>
                <a:gd name="T9" fmla="*/ 36 h 74"/>
                <a:gd name="T10" fmla="*/ 29 w 42"/>
                <a:gd name="T11" fmla="*/ 69 h 74"/>
                <a:gd name="T12" fmla="*/ 39 w 42"/>
                <a:gd name="T13" fmla="*/ 64 h 74"/>
                <a:gd name="T14" fmla="*/ 39 w 42"/>
                <a:gd name="T15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74">
                  <a:moveTo>
                    <a:pt x="39" y="64"/>
                  </a:moveTo>
                  <a:cubicBezTo>
                    <a:pt x="35" y="54"/>
                    <a:pt x="30" y="44"/>
                    <a:pt x="26" y="34"/>
                  </a:cubicBezTo>
                  <a:cubicBezTo>
                    <a:pt x="21" y="24"/>
                    <a:pt x="19" y="11"/>
                    <a:pt x="11" y="4"/>
                  </a:cubicBezTo>
                  <a:cubicBezTo>
                    <a:pt x="8" y="0"/>
                    <a:pt x="0" y="2"/>
                    <a:pt x="0" y="8"/>
                  </a:cubicBezTo>
                  <a:cubicBezTo>
                    <a:pt x="1" y="19"/>
                    <a:pt x="8" y="27"/>
                    <a:pt x="13" y="36"/>
                  </a:cubicBezTo>
                  <a:cubicBezTo>
                    <a:pt x="18" y="47"/>
                    <a:pt x="23" y="58"/>
                    <a:pt x="29" y="69"/>
                  </a:cubicBezTo>
                  <a:cubicBezTo>
                    <a:pt x="32" y="74"/>
                    <a:pt x="42" y="70"/>
                    <a:pt x="39" y="64"/>
                  </a:cubicBezTo>
                  <a:lnTo>
                    <a:pt x="39" y="6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420"/>
            <p:cNvSpPr>
              <a:spLocks/>
            </p:cNvSpPr>
            <p:nvPr/>
          </p:nvSpPr>
          <p:spPr bwMode="auto">
            <a:xfrm>
              <a:off x="4832351" y="3948113"/>
              <a:ext cx="25400" cy="60325"/>
            </a:xfrm>
            <a:custGeom>
              <a:avLst/>
              <a:gdLst>
                <a:gd name="T0" fmla="*/ 34 w 34"/>
                <a:gd name="T1" fmla="*/ 71 h 80"/>
                <a:gd name="T2" fmla="*/ 27 w 34"/>
                <a:gd name="T3" fmla="*/ 31 h 80"/>
                <a:gd name="T4" fmla="*/ 9 w 34"/>
                <a:gd name="T5" fmla="*/ 2 h 80"/>
                <a:gd name="T6" fmla="*/ 0 w 34"/>
                <a:gd name="T7" fmla="*/ 7 h 80"/>
                <a:gd name="T8" fmla="*/ 13 w 34"/>
                <a:gd name="T9" fmla="*/ 38 h 80"/>
                <a:gd name="T10" fmla="*/ 21 w 34"/>
                <a:gd name="T11" fmla="*/ 73 h 80"/>
                <a:gd name="T12" fmla="*/ 34 w 34"/>
                <a:gd name="T13" fmla="*/ 71 h 80"/>
                <a:gd name="T14" fmla="*/ 34 w 34"/>
                <a:gd name="T15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80">
                  <a:moveTo>
                    <a:pt x="34" y="71"/>
                  </a:moveTo>
                  <a:cubicBezTo>
                    <a:pt x="34" y="58"/>
                    <a:pt x="32" y="44"/>
                    <a:pt x="27" y="31"/>
                  </a:cubicBezTo>
                  <a:cubicBezTo>
                    <a:pt x="24" y="21"/>
                    <a:pt x="19" y="8"/>
                    <a:pt x="9" y="2"/>
                  </a:cubicBezTo>
                  <a:cubicBezTo>
                    <a:pt x="6" y="0"/>
                    <a:pt x="0" y="2"/>
                    <a:pt x="0" y="7"/>
                  </a:cubicBezTo>
                  <a:cubicBezTo>
                    <a:pt x="2" y="18"/>
                    <a:pt x="9" y="27"/>
                    <a:pt x="13" y="38"/>
                  </a:cubicBezTo>
                  <a:cubicBezTo>
                    <a:pt x="17" y="49"/>
                    <a:pt x="19" y="61"/>
                    <a:pt x="21" y="73"/>
                  </a:cubicBezTo>
                  <a:cubicBezTo>
                    <a:pt x="22" y="80"/>
                    <a:pt x="33" y="78"/>
                    <a:pt x="34" y="71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421"/>
            <p:cNvSpPr>
              <a:spLocks/>
            </p:cNvSpPr>
            <p:nvPr/>
          </p:nvSpPr>
          <p:spPr bwMode="auto">
            <a:xfrm>
              <a:off x="4879976" y="3916363"/>
              <a:ext cx="22225" cy="50800"/>
            </a:xfrm>
            <a:custGeom>
              <a:avLst/>
              <a:gdLst>
                <a:gd name="T0" fmla="*/ 26 w 28"/>
                <a:gd name="T1" fmla="*/ 52 h 66"/>
                <a:gd name="T2" fmla="*/ 20 w 28"/>
                <a:gd name="T3" fmla="*/ 25 h 66"/>
                <a:gd name="T4" fmla="*/ 12 w 28"/>
                <a:gd name="T5" fmla="*/ 4 h 66"/>
                <a:gd name="T6" fmla="*/ 2 w 28"/>
                <a:gd name="T7" fmla="*/ 6 h 66"/>
                <a:gd name="T8" fmla="*/ 5 w 28"/>
                <a:gd name="T9" fmla="*/ 29 h 66"/>
                <a:gd name="T10" fmla="*/ 11 w 28"/>
                <a:gd name="T11" fmla="*/ 56 h 66"/>
                <a:gd name="T12" fmla="*/ 26 w 28"/>
                <a:gd name="T13" fmla="*/ 52 h 66"/>
                <a:gd name="T14" fmla="*/ 26 w 28"/>
                <a:gd name="T15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6">
                  <a:moveTo>
                    <a:pt x="26" y="52"/>
                  </a:moveTo>
                  <a:cubicBezTo>
                    <a:pt x="24" y="43"/>
                    <a:pt x="22" y="34"/>
                    <a:pt x="20" y="25"/>
                  </a:cubicBezTo>
                  <a:cubicBezTo>
                    <a:pt x="18" y="17"/>
                    <a:pt x="17" y="10"/>
                    <a:pt x="12" y="4"/>
                  </a:cubicBezTo>
                  <a:cubicBezTo>
                    <a:pt x="9" y="0"/>
                    <a:pt x="3" y="2"/>
                    <a:pt x="2" y="6"/>
                  </a:cubicBezTo>
                  <a:cubicBezTo>
                    <a:pt x="0" y="14"/>
                    <a:pt x="3" y="22"/>
                    <a:pt x="5" y="29"/>
                  </a:cubicBezTo>
                  <a:cubicBezTo>
                    <a:pt x="7" y="38"/>
                    <a:pt x="9" y="47"/>
                    <a:pt x="11" y="56"/>
                  </a:cubicBezTo>
                  <a:cubicBezTo>
                    <a:pt x="13" y="66"/>
                    <a:pt x="28" y="62"/>
                    <a:pt x="26" y="52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422"/>
            <p:cNvSpPr>
              <a:spLocks/>
            </p:cNvSpPr>
            <p:nvPr/>
          </p:nvSpPr>
          <p:spPr bwMode="auto">
            <a:xfrm>
              <a:off x="4938713" y="3895726"/>
              <a:ext cx="17463" cy="46038"/>
            </a:xfrm>
            <a:custGeom>
              <a:avLst/>
              <a:gdLst>
                <a:gd name="T0" fmla="*/ 23 w 23"/>
                <a:gd name="T1" fmla="*/ 50 h 60"/>
                <a:gd name="T2" fmla="*/ 10 w 23"/>
                <a:gd name="T3" fmla="*/ 2 h 60"/>
                <a:gd name="T4" fmla="*/ 2 w 23"/>
                <a:gd name="T5" fmla="*/ 5 h 60"/>
                <a:gd name="T6" fmla="*/ 4 w 23"/>
                <a:gd name="T7" fmla="*/ 24 h 60"/>
                <a:gd name="T8" fmla="*/ 8 w 23"/>
                <a:gd name="T9" fmla="*/ 50 h 60"/>
                <a:gd name="T10" fmla="*/ 23 w 23"/>
                <a:gd name="T11" fmla="*/ 50 h 60"/>
                <a:gd name="T12" fmla="*/ 23 w 23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60">
                  <a:moveTo>
                    <a:pt x="23" y="50"/>
                  </a:moveTo>
                  <a:cubicBezTo>
                    <a:pt x="22" y="36"/>
                    <a:pt x="22" y="10"/>
                    <a:pt x="10" y="2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12"/>
                    <a:pt x="3" y="18"/>
                    <a:pt x="4" y="24"/>
                  </a:cubicBezTo>
                  <a:cubicBezTo>
                    <a:pt x="6" y="33"/>
                    <a:pt x="8" y="41"/>
                    <a:pt x="8" y="50"/>
                  </a:cubicBezTo>
                  <a:cubicBezTo>
                    <a:pt x="9" y="60"/>
                    <a:pt x="23" y="60"/>
                    <a:pt x="23" y="50"/>
                  </a:cubicBezTo>
                  <a:lnTo>
                    <a:pt x="23" y="5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423"/>
            <p:cNvSpPr>
              <a:spLocks/>
            </p:cNvSpPr>
            <p:nvPr/>
          </p:nvSpPr>
          <p:spPr bwMode="auto">
            <a:xfrm>
              <a:off x="4979988" y="3881438"/>
              <a:ext cx="31750" cy="52388"/>
            </a:xfrm>
            <a:custGeom>
              <a:avLst/>
              <a:gdLst>
                <a:gd name="T0" fmla="*/ 42 w 43"/>
                <a:gd name="T1" fmla="*/ 62 h 70"/>
                <a:gd name="T2" fmla="*/ 8 w 43"/>
                <a:gd name="T3" fmla="*/ 0 h 70"/>
                <a:gd name="T4" fmla="*/ 2 w 43"/>
                <a:gd name="T5" fmla="*/ 4 h 70"/>
                <a:gd name="T6" fmla="*/ 1 w 43"/>
                <a:gd name="T7" fmla="*/ 6 h 70"/>
                <a:gd name="T8" fmla="*/ 3 w 43"/>
                <a:gd name="T9" fmla="*/ 13 h 70"/>
                <a:gd name="T10" fmla="*/ 14 w 43"/>
                <a:gd name="T11" fmla="*/ 20 h 70"/>
                <a:gd name="T12" fmla="*/ 21 w 43"/>
                <a:gd name="T13" fmla="*/ 33 h 70"/>
                <a:gd name="T14" fmla="*/ 32 w 43"/>
                <a:gd name="T15" fmla="*/ 64 h 70"/>
                <a:gd name="T16" fmla="*/ 42 w 43"/>
                <a:gd name="T17" fmla="*/ 62 h 70"/>
                <a:gd name="T18" fmla="*/ 42 w 43"/>
                <a:gd name="T19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0">
                  <a:moveTo>
                    <a:pt x="42" y="62"/>
                  </a:moveTo>
                  <a:cubicBezTo>
                    <a:pt x="41" y="43"/>
                    <a:pt x="32" y="3"/>
                    <a:pt x="8" y="0"/>
                  </a:cubicBezTo>
                  <a:cubicBezTo>
                    <a:pt x="6" y="0"/>
                    <a:pt x="3" y="2"/>
                    <a:pt x="2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8"/>
                    <a:pt x="1" y="11"/>
                    <a:pt x="3" y="13"/>
                  </a:cubicBezTo>
                  <a:cubicBezTo>
                    <a:pt x="7" y="15"/>
                    <a:pt x="11" y="16"/>
                    <a:pt x="14" y="20"/>
                  </a:cubicBezTo>
                  <a:cubicBezTo>
                    <a:pt x="17" y="24"/>
                    <a:pt x="19" y="29"/>
                    <a:pt x="21" y="33"/>
                  </a:cubicBezTo>
                  <a:cubicBezTo>
                    <a:pt x="26" y="43"/>
                    <a:pt x="29" y="53"/>
                    <a:pt x="32" y="64"/>
                  </a:cubicBezTo>
                  <a:cubicBezTo>
                    <a:pt x="33" y="70"/>
                    <a:pt x="43" y="69"/>
                    <a:pt x="42" y="62"/>
                  </a:cubicBezTo>
                  <a:lnTo>
                    <a:pt x="42" y="62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424"/>
            <p:cNvSpPr>
              <a:spLocks/>
            </p:cNvSpPr>
            <p:nvPr/>
          </p:nvSpPr>
          <p:spPr bwMode="auto">
            <a:xfrm>
              <a:off x="5014913" y="3889376"/>
              <a:ext cx="31750" cy="31750"/>
            </a:xfrm>
            <a:custGeom>
              <a:avLst/>
              <a:gdLst>
                <a:gd name="T0" fmla="*/ 4 w 40"/>
                <a:gd name="T1" fmla="*/ 11 h 42"/>
                <a:gd name="T2" fmla="*/ 31 w 40"/>
                <a:gd name="T3" fmla="*/ 40 h 42"/>
                <a:gd name="T4" fmla="*/ 38 w 40"/>
                <a:gd name="T5" fmla="*/ 33 h 42"/>
                <a:gd name="T6" fmla="*/ 11 w 40"/>
                <a:gd name="T7" fmla="*/ 4 h 42"/>
                <a:gd name="T8" fmla="*/ 4 w 40"/>
                <a:gd name="T9" fmla="*/ 11 h 42"/>
                <a:gd name="T10" fmla="*/ 4 w 40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4" y="11"/>
                  </a:moveTo>
                  <a:cubicBezTo>
                    <a:pt x="13" y="20"/>
                    <a:pt x="21" y="32"/>
                    <a:pt x="31" y="40"/>
                  </a:cubicBezTo>
                  <a:cubicBezTo>
                    <a:pt x="35" y="42"/>
                    <a:pt x="40" y="37"/>
                    <a:pt x="38" y="33"/>
                  </a:cubicBezTo>
                  <a:cubicBezTo>
                    <a:pt x="31" y="22"/>
                    <a:pt x="20" y="13"/>
                    <a:pt x="11" y="4"/>
                  </a:cubicBezTo>
                  <a:cubicBezTo>
                    <a:pt x="7" y="0"/>
                    <a:pt x="0" y="6"/>
                    <a:pt x="4" y="11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425"/>
            <p:cNvSpPr>
              <a:spLocks/>
            </p:cNvSpPr>
            <p:nvPr/>
          </p:nvSpPr>
          <p:spPr bwMode="auto">
            <a:xfrm>
              <a:off x="5005388" y="3963988"/>
              <a:ext cx="87313" cy="150813"/>
            </a:xfrm>
            <a:custGeom>
              <a:avLst/>
              <a:gdLst>
                <a:gd name="T0" fmla="*/ 15 w 114"/>
                <a:gd name="T1" fmla="*/ 40 h 198"/>
                <a:gd name="T2" fmla="*/ 53 w 114"/>
                <a:gd name="T3" fmla="*/ 112 h 198"/>
                <a:gd name="T4" fmla="*/ 75 w 114"/>
                <a:gd name="T5" fmla="*/ 185 h 198"/>
                <a:gd name="T6" fmla="*/ 99 w 114"/>
                <a:gd name="T7" fmla="*/ 185 h 198"/>
                <a:gd name="T8" fmla="*/ 49 w 114"/>
                <a:gd name="T9" fmla="*/ 20 h 198"/>
                <a:gd name="T10" fmla="*/ 15 w 114"/>
                <a:gd name="T11" fmla="*/ 40 h 198"/>
                <a:gd name="T12" fmla="*/ 15 w 114"/>
                <a:gd name="T13" fmla="*/ 4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98">
                  <a:moveTo>
                    <a:pt x="15" y="40"/>
                  </a:moveTo>
                  <a:cubicBezTo>
                    <a:pt x="31" y="62"/>
                    <a:pt x="44" y="86"/>
                    <a:pt x="53" y="112"/>
                  </a:cubicBezTo>
                  <a:cubicBezTo>
                    <a:pt x="61" y="136"/>
                    <a:pt x="65" y="161"/>
                    <a:pt x="75" y="185"/>
                  </a:cubicBezTo>
                  <a:cubicBezTo>
                    <a:pt x="79" y="196"/>
                    <a:pt x="96" y="198"/>
                    <a:pt x="99" y="185"/>
                  </a:cubicBezTo>
                  <a:cubicBezTo>
                    <a:pt x="114" y="128"/>
                    <a:pt x="82" y="65"/>
                    <a:pt x="49" y="20"/>
                  </a:cubicBezTo>
                  <a:cubicBezTo>
                    <a:pt x="34" y="0"/>
                    <a:pt x="0" y="19"/>
                    <a:pt x="15" y="40"/>
                  </a:cubicBezTo>
                  <a:lnTo>
                    <a:pt x="1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27"/>
            <p:cNvSpPr>
              <a:spLocks/>
            </p:cNvSpPr>
            <p:nvPr/>
          </p:nvSpPr>
          <p:spPr bwMode="auto">
            <a:xfrm>
              <a:off x="4298951" y="3833813"/>
              <a:ext cx="79375" cy="133350"/>
            </a:xfrm>
            <a:custGeom>
              <a:avLst/>
              <a:gdLst>
                <a:gd name="T0" fmla="*/ 28 w 104"/>
                <a:gd name="T1" fmla="*/ 8 h 176"/>
                <a:gd name="T2" fmla="*/ 86 w 104"/>
                <a:gd name="T3" fmla="*/ 171 h 176"/>
                <a:gd name="T4" fmla="*/ 98 w 104"/>
                <a:gd name="T5" fmla="*/ 159 h 176"/>
                <a:gd name="T6" fmla="*/ 58 w 104"/>
                <a:gd name="T7" fmla="*/ 87 h 176"/>
                <a:gd name="T8" fmla="*/ 48 w 104"/>
                <a:gd name="T9" fmla="*/ 11 h 176"/>
                <a:gd name="T10" fmla="*/ 28 w 104"/>
                <a:gd name="T11" fmla="*/ 8 h 176"/>
                <a:gd name="T12" fmla="*/ 28 w 104"/>
                <a:gd name="T13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76">
                  <a:moveTo>
                    <a:pt x="28" y="8"/>
                  </a:moveTo>
                  <a:cubicBezTo>
                    <a:pt x="0" y="62"/>
                    <a:pt x="36" y="143"/>
                    <a:pt x="86" y="171"/>
                  </a:cubicBezTo>
                  <a:cubicBezTo>
                    <a:pt x="93" y="176"/>
                    <a:pt x="104" y="166"/>
                    <a:pt x="98" y="159"/>
                  </a:cubicBezTo>
                  <a:cubicBezTo>
                    <a:pt x="82" y="136"/>
                    <a:pt x="67" y="114"/>
                    <a:pt x="58" y="87"/>
                  </a:cubicBezTo>
                  <a:cubicBezTo>
                    <a:pt x="50" y="62"/>
                    <a:pt x="52" y="36"/>
                    <a:pt x="48" y="11"/>
                  </a:cubicBezTo>
                  <a:cubicBezTo>
                    <a:pt x="46" y="2"/>
                    <a:pt x="32" y="0"/>
                    <a:pt x="28" y="8"/>
                  </a:cubicBezTo>
                  <a:lnTo>
                    <a:pt x="28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2" name="Grupo 321"/>
          <p:cNvGrpSpPr/>
          <p:nvPr/>
        </p:nvGrpSpPr>
        <p:grpSpPr>
          <a:xfrm>
            <a:off x="4834980" y="5176459"/>
            <a:ext cx="981075" cy="1231901"/>
            <a:chOff x="1651001" y="5126038"/>
            <a:chExt cx="981075" cy="1231901"/>
          </a:xfrm>
        </p:grpSpPr>
        <p:sp>
          <p:nvSpPr>
            <p:cNvPr id="135" name="Freeform 428"/>
            <p:cNvSpPr>
              <a:spLocks/>
            </p:cNvSpPr>
            <p:nvPr/>
          </p:nvSpPr>
          <p:spPr bwMode="auto">
            <a:xfrm>
              <a:off x="1677988" y="5510213"/>
              <a:ext cx="920750" cy="593725"/>
            </a:xfrm>
            <a:custGeom>
              <a:avLst/>
              <a:gdLst>
                <a:gd name="T0" fmla="*/ 552 w 1208"/>
                <a:gd name="T1" fmla="*/ 107 h 777"/>
                <a:gd name="T2" fmla="*/ 202 w 1208"/>
                <a:gd name="T3" fmla="*/ 1 h 777"/>
                <a:gd name="T4" fmla="*/ 74 w 1208"/>
                <a:gd name="T5" fmla="*/ 30 h 777"/>
                <a:gd name="T6" fmla="*/ 64 w 1208"/>
                <a:gd name="T7" fmla="*/ 269 h 777"/>
                <a:gd name="T8" fmla="*/ 306 w 1208"/>
                <a:gd name="T9" fmla="*/ 376 h 777"/>
                <a:gd name="T10" fmla="*/ 572 w 1208"/>
                <a:gd name="T11" fmla="*/ 421 h 777"/>
                <a:gd name="T12" fmla="*/ 955 w 1208"/>
                <a:gd name="T13" fmla="*/ 720 h 777"/>
                <a:gd name="T14" fmla="*/ 1065 w 1208"/>
                <a:gd name="T15" fmla="*/ 771 h 777"/>
                <a:gd name="T16" fmla="*/ 1178 w 1208"/>
                <a:gd name="T17" fmla="*/ 736 h 777"/>
                <a:gd name="T18" fmla="*/ 1207 w 1208"/>
                <a:gd name="T19" fmla="*/ 643 h 777"/>
                <a:gd name="T20" fmla="*/ 1069 w 1208"/>
                <a:gd name="T21" fmla="*/ 402 h 777"/>
                <a:gd name="T22" fmla="*/ 363 w 1208"/>
                <a:gd name="T23" fmla="*/ 3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8" h="777">
                  <a:moveTo>
                    <a:pt x="552" y="107"/>
                  </a:moveTo>
                  <a:cubicBezTo>
                    <a:pt x="447" y="41"/>
                    <a:pt x="325" y="4"/>
                    <a:pt x="202" y="1"/>
                  </a:cubicBezTo>
                  <a:cubicBezTo>
                    <a:pt x="157" y="0"/>
                    <a:pt x="111" y="5"/>
                    <a:pt x="74" y="30"/>
                  </a:cubicBezTo>
                  <a:cubicBezTo>
                    <a:pt x="0" y="81"/>
                    <a:pt x="5" y="201"/>
                    <a:pt x="64" y="269"/>
                  </a:cubicBezTo>
                  <a:cubicBezTo>
                    <a:pt x="123" y="337"/>
                    <a:pt x="217" y="364"/>
                    <a:pt x="306" y="376"/>
                  </a:cubicBezTo>
                  <a:cubicBezTo>
                    <a:pt x="395" y="388"/>
                    <a:pt x="488" y="389"/>
                    <a:pt x="572" y="421"/>
                  </a:cubicBezTo>
                  <a:cubicBezTo>
                    <a:pt x="724" y="479"/>
                    <a:pt x="822" y="625"/>
                    <a:pt x="955" y="720"/>
                  </a:cubicBezTo>
                  <a:cubicBezTo>
                    <a:pt x="988" y="743"/>
                    <a:pt x="1025" y="764"/>
                    <a:pt x="1065" y="771"/>
                  </a:cubicBezTo>
                  <a:cubicBezTo>
                    <a:pt x="1106" y="777"/>
                    <a:pt x="1151" y="767"/>
                    <a:pt x="1178" y="736"/>
                  </a:cubicBezTo>
                  <a:cubicBezTo>
                    <a:pt x="1200" y="711"/>
                    <a:pt x="1208" y="676"/>
                    <a:pt x="1207" y="643"/>
                  </a:cubicBezTo>
                  <a:cubicBezTo>
                    <a:pt x="1204" y="548"/>
                    <a:pt x="1138" y="467"/>
                    <a:pt x="1069" y="402"/>
                  </a:cubicBezTo>
                  <a:cubicBezTo>
                    <a:pt x="874" y="217"/>
                    <a:pt x="626" y="88"/>
                    <a:pt x="363" y="33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29"/>
            <p:cNvSpPr>
              <a:spLocks/>
            </p:cNvSpPr>
            <p:nvPr/>
          </p:nvSpPr>
          <p:spPr bwMode="auto">
            <a:xfrm>
              <a:off x="1655763" y="5413376"/>
              <a:ext cx="973138" cy="717550"/>
            </a:xfrm>
            <a:custGeom>
              <a:avLst/>
              <a:gdLst>
                <a:gd name="T0" fmla="*/ 593 w 1278"/>
                <a:gd name="T1" fmla="*/ 217 h 941"/>
                <a:gd name="T2" fmla="*/ 36 w 1278"/>
                <a:gd name="T3" fmla="*/ 194 h 941"/>
                <a:gd name="T4" fmla="*/ 81 w 1278"/>
                <a:gd name="T5" fmla="*/ 426 h 941"/>
                <a:gd name="T6" fmla="*/ 389 w 1278"/>
                <a:gd name="T7" fmla="*/ 539 h 941"/>
                <a:gd name="T8" fmla="*/ 580 w 1278"/>
                <a:gd name="T9" fmla="*/ 573 h 941"/>
                <a:gd name="T10" fmla="*/ 801 w 1278"/>
                <a:gd name="T11" fmla="*/ 725 h 941"/>
                <a:gd name="T12" fmla="*/ 1087 w 1278"/>
                <a:gd name="T13" fmla="*/ 926 h 941"/>
                <a:gd name="T14" fmla="*/ 1265 w 1278"/>
                <a:gd name="T15" fmla="*/ 800 h 941"/>
                <a:gd name="T16" fmla="*/ 1163 w 1278"/>
                <a:gd name="T17" fmla="*/ 552 h 941"/>
                <a:gd name="T18" fmla="*/ 815 w 1278"/>
                <a:gd name="T19" fmla="*/ 283 h 941"/>
                <a:gd name="T20" fmla="*/ 394 w 1278"/>
                <a:gd name="T21" fmla="*/ 138 h 941"/>
                <a:gd name="T22" fmla="*/ 387 w 1278"/>
                <a:gd name="T23" fmla="*/ 182 h 941"/>
                <a:gd name="T24" fmla="*/ 741 w 1278"/>
                <a:gd name="T25" fmla="*/ 315 h 941"/>
                <a:gd name="T26" fmla="*/ 1055 w 1278"/>
                <a:gd name="T27" fmla="*/ 528 h 941"/>
                <a:gd name="T28" fmla="*/ 1171 w 1278"/>
                <a:gd name="T29" fmla="*/ 840 h 941"/>
                <a:gd name="T30" fmla="*/ 1032 w 1278"/>
                <a:gd name="T31" fmla="*/ 842 h 941"/>
                <a:gd name="T32" fmla="*/ 956 w 1278"/>
                <a:gd name="T33" fmla="*/ 786 h 941"/>
                <a:gd name="T34" fmla="*/ 812 w 1278"/>
                <a:gd name="T35" fmla="*/ 653 h 941"/>
                <a:gd name="T36" fmla="*/ 560 w 1278"/>
                <a:gd name="T37" fmla="*/ 503 h 941"/>
                <a:gd name="T38" fmla="*/ 239 w 1278"/>
                <a:gd name="T39" fmla="*/ 451 h 941"/>
                <a:gd name="T40" fmla="*/ 84 w 1278"/>
                <a:gd name="T41" fmla="*/ 309 h 941"/>
                <a:gd name="T42" fmla="*/ 208 w 1278"/>
                <a:gd name="T43" fmla="*/ 157 h 941"/>
                <a:gd name="T44" fmla="*/ 570 w 1278"/>
                <a:gd name="T45" fmla="*/ 252 h 941"/>
                <a:gd name="T46" fmla="*/ 593 w 1278"/>
                <a:gd name="T47" fmla="*/ 217 h 941"/>
                <a:gd name="T48" fmla="*/ 593 w 1278"/>
                <a:gd name="T49" fmla="*/ 217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8" h="941">
                  <a:moveTo>
                    <a:pt x="593" y="217"/>
                  </a:moveTo>
                  <a:cubicBezTo>
                    <a:pt x="469" y="131"/>
                    <a:pt x="129" y="0"/>
                    <a:pt x="36" y="194"/>
                  </a:cubicBezTo>
                  <a:cubicBezTo>
                    <a:pt x="0" y="270"/>
                    <a:pt x="24" y="367"/>
                    <a:pt x="81" y="426"/>
                  </a:cubicBezTo>
                  <a:cubicBezTo>
                    <a:pt x="161" y="509"/>
                    <a:pt x="280" y="528"/>
                    <a:pt x="389" y="539"/>
                  </a:cubicBezTo>
                  <a:cubicBezTo>
                    <a:pt x="453" y="546"/>
                    <a:pt x="519" y="551"/>
                    <a:pt x="580" y="573"/>
                  </a:cubicBezTo>
                  <a:cubicBezTo>
                    <a:pt x="667" y="603"/>
                    <a:pt x="735" y="663"/>
                    <a:pt x="801" y="725"/>
                  </a:cubicBezTo>
                  <a:cubicBezTo>
                    <a:pt x="881" y="800"/>
                    <a:pt x="972" y="906"/>
                    <a:pt x="1087" y="926"/>
                  </a:cubicBezTo>
                  <a:cubicBezTo>
                    <a:pt x="1175" y="941"/>
                    <a:pt x="1253" y="890"/>
                    <a:pt x="1265" y="800"/>
                  </a:cubicBezTo>
                  <a:cubicBezTo>
                    <a:pt x="1277" y="706"/>
                    <a:pt x="1224" y="619"/>
                    <a:pt x="1163" y="552"/>
                  </a:cubicBezTo>
                  <a:cubicBezTo>
                    <a:pt x="1066" y="444"/>
                    <a:pt x="942" y="353"/>
                    <a:pt x="815" y="283"/>
                  </a:cubicBezTo>
                  <a:cubicBezTo>
                    <a:pt x="692" y="216"/>
                    <a:pt x="536" y="139"/>
                    <a:pt x="394" y="138"/>
                  </a:cubicBezTo>
                  <a:cubicBezTo>
                    <a:pt x="367" y="138"/>
                    <a:pt x="364" y="172"/>
                    <a:pt x="387" y="182"/>
                  </a:cubicBezTo>
                  <a:cubicBezTo>
                    <a:pt x="503" y="234"/>
                    <a:pt x="627" y="257"/>
                    <a:pt x="741" y="315"/>
                  </a:cubicBezTo>
                  <a:cubicBezTo>
                    <a:pt x="854" y="373"/>
                    <a:pt x="960" y="444"/>
                    <a:pt x="1055" y="528"/>
                  </a:cubicBezTo>
                  <a:cubicBezTo>
                    <a:pt x="1130" y="596"/>
                    <a:pt x="1278" y="746"/>
                    <a:pt x="1171" y="840"/>
                  </a:cubicBezTo>
                  <a:cubicBezTo>
                    <a:pt x="1124" y="881"/>
                    <a:pt x="1085" y="872"/>
                    <a:pt x="1032" y="842"/>
                  </a:cubicBezTo>
                  <a:cubicBezTo>
                    <a:pt x="1005" y="826"/>
                    <a:pt x="981" y="806"/>
                    <a:pt x="956" y="786"/>
                  </a:cubicBezTo>
                  <a:cubicBezTo>
                    <a:pt x="906" y="744"/>
                    <a:pt x="860" y="697"/>
                    <a:pt x="812" y="653"/>
                  </a:cubicBezTo>
                  <a:cubicBezTo>
                    <a:pt x="738" y="586"/>
                    <a:pt x="658" y="528"/>
                    <a:pt x="560" y="503"/>
                  </a:cubicBezTo>
                  <a:cubicBezTo>
                    <a:pt x="454" y="477"/>
                    <a:pt x="342" y="485"/>
                    <a:pt x="239" y="451"/>
                  </a:cubicBezTo>
                  <a:cubicBezTo>
                    <a:pt x="170" y="427"/>
                    <a:pt x="101" y="384"/>
                    <a:pt x="84" y="309"/>
                  </a:cubicBezTo>
                  <a:cubicBezTo>
                    <a:pt x="63" y="219"/>
                    <a:pt x="122" y="162"/>
                    <a:pt x="208" y="157"/>
                  </a:cubicBezTo>
                  <a:cubicBezTo>
                    <a:pt x="335" y="150"/>
                    <a:pt x="460" y="193"/>
                    <a:pt x="570" y="252"/>
                  </a:cubicBezTo>
                  <a:cubicBezTo>
                    <a:pt x="594" y="264"/>
                    <a:pt x="615" y="232"/>
                    <a:pt x="593" y="217"/>
                  </a:cubicBezTo>
                  <a:lnTo>
                    <a:pt x="593" y="217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30"/>
            <p:cNvSpPr>
              <a:spLocks/>
            </p:cNvSpPr>
            <p:nvPr/>
          </p:nvSpPr>
          <p:spPr bwMode="auto">
            <a:xfrm>
              <a:off x="2017713" y="5162551"/>
              <a:ext cx="576263" cy="657225"/>
            </a:xfrm>
            <a:custGeom>
              <a:avLst/>
              <a:gdLst>
                <a:gd name="T0" fmla="*/ 4 w 757"/>
                <a:gd name="T1" fmla="*/ 665 h 862"/>
                <a:gd name="T2" fmla="*/ 136 w 757"/>
                <a:gd name="T3" fmla="*/ 520 h 862"/>
                <a:gd name="T4" fmla="*/ 148 w 757"/>
                <a:gd name="T5" fmla="*/ 315 h 862"/>
                <a:gd name="T6" fmla="*/ 191 w 757"/>
                <a:gd name="T7" fmla="*/ 116 h 862"/>
                <a:gd name="T8" fmla="*/ 370 w 757"/>
                <a:gd name="T9" fmla="*/ 8 h 862"/>
                <a:gd name="T10" fmla="*/ 579 w 757"/>
                <a:gd name="T11" fmla="*/ 54 h 862"/>
                <a:gd name="T12" fmla="*/ 725 w 757"/>
                <a:gd name="T13" fmla="*/ 226 h 862"/>
                <a:gd name="T14" fmla="*/ 581 w 757"/>
                <a:gd name="T15" fmla="*/ 542 h 862"/>
                <a:gd name="T16" fmla="*/ 476 w 757"/>
                <a:gd name="T17" fmla="*/ 615 h 862"/>
                <a:gd name="T18" fmla="*/ 359 w 757"/>
                <a:gd name="T19" fmla="*/ 862 h 862"/>
                <a:gd name="T20" fmla="*/ 0 w 757"/>
                <a:gd name="T21" fmla="*/ 68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862">
                  <a:moveTo>
                    <a:pt x="4" y="665"/>
                  </a:moveTo>
                  <a:cubicBezTo>
                    <a:pt x="71" y="651"/>
                    <a:pt x="118" y="587"/>
                    <a:pt x="136" y="520"/>
                  </a:cubicBezTo>
                  <a:cubicBezTo>
                    <a:pt x="154" y="454"/>
                    <a:pt x="149" y="384"/>
                    <a:pt x="148" y="315"/>
                  </a:cubicBezTo>
                  <a:cubicBezTo>
                    <a:pt x="148" y="246"/>
                    <a:pt x="154" y="174"/>
                    <a:pt x="191" y="116"/>
                  </a:cubicBezTo>
                  <a:cubicBezTo>
                    <a:pt x="229" y="55"/>
                    <a:pt x="299" y="16"/>
                    <a:pt x="370" y="8"/>
                  </a:cubicBezTo>
                  <a:cubicBezTo>
                    <a:pt x="442" y="0"/>
                    <a:pt x="515" y="19"/>
                    <a:pt x="579" y="54"/>
                  </a:cubicBezTo>
                  <a:cubicBezTo>
                    <a:pt x="646" y="92"/>
                    <a:pt x="705" y="151"/>
                    <a:pt x="725" y="226"/>
                  </a:cubicBezTo>
                  <a:cubicBezTo>
                    <a:pt x="757" y="345"/>
                    <a:pt x="681" y="470"/>
                    <a:pt x="581" y="542"/>
                  </a:cubicBezTo>
                  <a:cubicBezTo>
                    <a:pt x="546" y="567"/>
                    <a:pt x="509" y="588"/>
                    <a:pt x="476" y="615"/>
                  </a:cubicBezTo>
                  <a:cubicBezTo>
                    <a:pt x="404" y="676"/>
                    <a:pt x="360" y="768"/>
                    <a:pt x="359" y="862"/>
                  </a:cubicBezTo>
                  <a:cubicBezTo>
                    <a:pt x="251" y="783"/>
                    <a:pt x="129" y="723"/>
                    <a:pt x="0" y="688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31"/>
            <p:cNvSpPr>
              <a:spLocks/>
            </p:cNvSpPr>
            <p:nvPr/>
          </p:nvSpPr>
          <p:spPr bwMode="auto">
            <a:xfrm>
              <a:off x="1979613" y="5126038"/>
              <a:ext cx="652463" cy="727075"/>
            </a:xfrm>
            <a:custGeom>
              <a:avLst/>
              <a:gdLst>
                <a:gd name="T0" fmla="*/ 57 w 856"/>
                <a:gd name="T1" fmla="*/ 731 h 953"/>
                <a:gd name="T2" fmla="*/ 230 w 856"/>
                <a:gd name="T3" fmla="*/ 443 h 953"/>
                <a:gd name="T4" fmla="*/ 279 w 856"/>
                <a:gd name="T5" fmla="*/ 166 h 953"/>
                <a:gd name="T6" fmla="*/ 570 w 856"/>
                <a:gd name="T7" fmla="*/ 109 h 953"/>
                <a:gd name="T8" fmla="*/ 752 w 856"/>
                <a:gd name="T9" fmla="*/ 341 h 953"/>
                <a:gd name="T10" fmla="*/ 619 w 856"/>
                <a:gd name="T11" fmla="*/ 561 h 953"/>
                <a:gd name="T12" fmla="*/ 447 w 856"/>
                <a:gd name="T13" fmla="*/ 703 h 953"/>
                <a:gd name="T14" fmla="*/ 376 w 856"/>
                <a:gd name="T15" fmla="*/ 909 h 953"/>
                <a:gd name="T16" fmla="*/ 426 w 856"/>
                <a:gd name="T17" fmla="*/ 883 h 953"/>
                <a:gd name="T18" fmla="*/ 60 w 856"/>
                <a:gd name="T19" fmla="*/ 705 h 953"/>
                <a:gd name="T20" fmla="*/ 40 w 856"/>
                <a:gd name="T21" fmla="*/ 768 h 953"/>
                <a:gd name="T22" fmla="*/ 391 w 856"/>
                <a:gd name="T23" fmla="*/ 938 h 953"/>
                <a:gd name="T24" fmla="*/ 441 w 856"/>
                <a:gd name="T25" fmla="*/ 912 h 953"/>
                <a:gd name="T26" fmla="*/ 627 w 856"/>
                <a:gd name="T27" fmla="*/ 631 h 953"/>
                <a:gd name="T28" fmla="*/ 782 w 856"/>
                <a:gd name="T29" fmla="*/ 460 h 953"/>
                <a:gd name="T30" fmla="*/ 633 w 856"/>
                <a:gd name="T31" fmla="*/ 71 h 953"/>
                <a:gd name="T32" fmla="*/ 214 w 856"/>
                <a:gd name="T33" fmla="*/ 148 h 953"/>
                <a:gd name="T34" fmla="*/ 46 w 856"/>
                <a:gd name="T35" fmla="*/ 700 h 953"/>
                <a:gd name="T36" fmla="*/ 57 w 856"/>
                <a:gd name="T37" fmla="*/ 731 h 953"/>
                <a:gd name="T38" fmla="*/ 57 w 856"/>
                <a:gd name="T39" fmla="*/ 731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953">
                  <a:moveTo>
                    <a:pt x="57" y="731"/>
                  </a:moveTo>
                  <a:cubicBezTo>
                    <a:pt x="193" y="704"/>
                    <a:pt x="228" y="562"/>
                    <a:pt x="230" y="443"/>
                  </a:cubicBezTo>
                  <a:cubicBezTo>
                    <a:pt x="232" y="350"/>
                    <a:pt x="217" y="245"/>
                    <a:pt x="279" y="166"/>
                  </a:cubicBezTo>
                  <a:cubicBezTo>
                    <a:pt x="348" y="78"/>
                    <a:pt x="472" y="70"/>
                    <a:pt x="570" y="109"/>
                  </a:cubicBezTo>
                  <a:cubicBezTo>
                    <a:pt x="665" y="146"/>
                    <a:pt x="757" y="231"/>
                    <a:pt x="752" y="341"/>
                  </a:cubicBezTo>
                  <a:cubicBezTo>
                    <a:pt x="748" y="430"/>
                    <a:pt x="687" y="508"/>
                    <a:pt x="619" y="561"/>
                  </a:cubicBezTo>
                  <a:cubicBezTo>
                    <a:pt x="559" y="607"/>
                    <a:pt x="493" y="640"/>
                    <a:pt x="447" y="703"/>
                  </a:cubicBezTo>
                  <a:cubicBezTo>
                    <a:pt x="402" y="764"/>
                    <a:pt x="380" y="835"/>
                    <a:pt x="376" y="909"/>
                  </a:cubicBezTo>
                  <a:cubicBezTo>
                    <a:pt x="393" y="901"/>
                    <a:pt x="410" y="892"/>
                    <a:pt x="426" y="883"/>
                  </a:cubicBezTo>
                  <a:cubicBezTo>
                    <a:pt x="314" y="803"/>
                    <a:pt x="192" y="744"/>
                    <a:pt x="60" y="705"/>
                  </a:cubicBezTo>
                  <a:cubicBezTo>
                    <a:pt x="19" y="693"/>
                    <a:pt x="0" y="756"/>
                    <a:pt x="40" y="768"/>
                  </a:cubicBezTo>
                  <a:cubicBezTo>
                    <a:pt x="168" y="805"/>
                    <a:pt x="284" y="861"/>
                    <a:pt x="391" y="938"/>
                  </a:cubicBezTo>
                  <a:cubicBezTo>
                    <a:pt x="412" y="953"/>
                    <a:pt x="440" y="936"/>
                    <a:pt x="441" y="912"/>
                  </a:cubicBezTo>
                  <a:cubicBezTo>
                    <a:pt x="449" y="777"/>
                    <a:pt x="522" y="704"/>
                    <a:pt x="627" y="631"/>
                  </a:cubicBezTo>
                  <a:cubicBezTo>
                    <a:pt x="692" y="586"/>
                    <a:pt x="747" y="532"/>
                    <a:pt x="782" y="460"/>
                  </a:cubicBezTo>
                  <a:cubicBezTo>
                    <a:pt x="856" y="304"/>
                    <a:pt x="780" y="148"/>
                    <a:pt x="633" y="71"/>
                  </a:cubicBezTo>
                  <a:cubicBezTo>
                    <a:pt x="496" y="0"/>
                    <a:pt x="304" y="5"/>
                    <a:pt x="214" y="148"/>
                  </a:cubicBezTo>
                  <a:cubicBezTo>
                    <a:pt x="112" y="309"/>
                    <a:pt x="258" y="610"/>
                    <a:pt x="46" y="700"/>
                  </a:cubicBezTo>
                  <a:cubicBezTo>
                    <a:pt x="28" y="707"/>
                    <a:pt x="39" y="734"/>
                    <a:pt x="57" y="731"/>
                  </a:cubicBezTo>
                  <a:lnTo>
                    <a:pt x="57" y="731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32"/>
            <p:cNvSpPr>
              <a:spLocks/>
            </p:cNvSpPr>
            <p:nvPr/>
          </p:nvSpPr>
          <p:spPr bwMode="auto">
            <a:xfrm>
              <a:off x="1687513" y="5753101"/>
              <a:ext cx="660400" cy="604838"/>
            </a:xfrm>
            <a:custGeom>
              <a:avLst/>
              <a:gdLst>
                <a:gd name="T0" fmla="*/ 276 w 867"/>
                <a:gd name="T1" fmla="*/ 2 h 794"/>
                <a:gd name="T2" fmla="*/ 24 w 867"/>
                <a:gd name="T3" fmla="*/ 294 h 794"/>
                <a:gd name="T4" fmla="*/ 190 w 867"/>
                <a:gd name="T5" fmla="*/ 678 h 794"/>
                <a:gd name="T6" fmla="*/ 623 w 867"/>
                <a:gd name="T7" fmla="*/ 715 h 794"/>
                <a:gd name="T8" fmla="*/ 793 w 867"/>
                <a:gd name="T9" fmla="*/ 524 h 794"/>
                <a:gd name="T10" fmla="*/ 847 w 867"/>
                <a:gd name="T11" fmla="*/ 312 h 794"/>
                <a:gd name="T12" fmla="*/ 780 w 867"/>
                <a:gd name="T13" fmla="*/ 326 h 794"/>
                <a:gd name="T14" fmla="*/ 712 w 867"/>
                <a:gd name="T15" fmla="*/ 522 h 794"/>
                <a:gd name="T16" fmla="*/ 533 w 867"/>
                <a:gd name="T17" fmla="*/ 680 h 794"/>
                <a:gd name="T18" fmla="*/ 197 w 867"/>
                <a:gd name="T19" fmla="*/ 598 h 794"/>
                <a:gd name="T20" fmla="*/ 93 w 867"/>
                <a:gd name="T21" fmla="*/ 284 h 794"/>
                <a:gd name="T22" fmla="*/ 289 w 867"/>
                <a:gd name="T23" fmla="*/ 27 h 794"/>
                <a:gd name="T24" fmla="*/ 276 w 867"/>
                <a:gd name="T25" fmla="*/ 2 h 794"/>
                <a:gd name="T26" fmla="*/ 276 w 867"/>
                <a:gd name="T27" fmla="*/ 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7" h="794">
                  <a:moveTo>
                    <a:pt x="276" y="2"/>
                  </a:moveTo>
                  <a:cubicBezTo>
                    <a:pt x="138" y="22"/>
                    <a:pt x="46" y="166"/>
                    <a:pt x="24" y="294"/>
                  </a:cubicBezTo>
                  <a:cubicBezTo>
                    <a:pt x="0" y="444"/>
                    <a:pt x="68" y="590"/>
                    <a:pt x="190" y="678"/>
                  </a:cubicBezTo>
                  <a:cubicBezTo>
                    <a:pt x="312" y="766"/>
                    <a:pt x="489" y="794"/>
                    <a:pt x="623" y="715"/>
                  </a:cubicBezTo>
                  <a:cubicBezTo>
                    <a:pt x="699" y="672"/>
                    <a:pt x="749" y="597"/>
                    <a:pt x="793" y="524"/>
                  </a:cubicBezTo>
                  <a:cubicBezTo>
                    <a:pt x="833" y="458"/>
                    <a:pt x="867" y="390"/>
                    <a:pt x="847" y="312"/>
                  </a:cubicBezTo>
                  <a:cubicBezTo>
                    <a:pt x="836" y="269"/>
                    <a:pt x="769" y="283"/>
                    <a:pt x="780" y="326"/>
                  </a:cubicBezTo>
                  <a:cubicBezTo>
                    <a:pt x="798" y="398"/>
                    <a:pt x="749" y="465"/>
                    <a:pt x="712" y="522"/>
                  </a:cubicBezTo>
                  <a:cubicBezTo>
                    <a:pt x="667" y="592"/>
                    <a:pt x="615" y="655"/>
                    <a:pt x="533" y="680"/>
                  </a:cubicBezTo>
                  <a:cubicBezTo>
                    <a:pt x="417" y="715"/>
                    <a:pt x="286" y="677"/>
                    <a:pt x="197" y="598"/>
                  </a:cubicBezTo>
                  <a:cubicBezTo>
                    <a:pt x="108" y="518"/>
                    <a:pt x="66" y="401"/>
                    <a:pt x="93" y="284"/>
                  </a:cubicBezTo>
                  <a:cubicBezTo>
                    <a:pt x="119" y="168"/>
                    <a:pt x="197" y="95"/>
                    <a:pt x="289" y="27"/>
                  </a:cubicBezTo>
                  <a:cubicBezTo>
                    <a:pt x="301" y="18"/>
                    <a:pt x="289" y="0"/>
                    <a:pt x="276" y="2"/>
                  </a:cubicBezTo>
                  <a:lnTo>
                    <a:pt x="276" y="2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33"/>
            <p:cNvSpPr>
              <a:spLocks/>
            </p:cNvSpPr>
            <p:nvPr/>
          </p:nvSpPr>
          <p:spPr bwMode="auto">
            <a:xfrm>
              <a:off x="1651001" y="5578476"/>
              <a:ext cx="868363" cy="527050"/>
            </a:xfrm>
            <a:custGeom>
              <a:avLst/>
              <a:gdLst>
                <a:gd name="T0" fmla="*/ 32 w 1141"/>
                <a:gd name="T1" fmla="*/ 15 h 691"/>
                <a:gd name="T2" fmla="*/ 103 w 1141"/>
                <a:gd name="T3" fmla="*/ 238 h 691"/>
                <a:gd name="T4" fmla="*/ 451 w 1141"/>
                <a:gd name="T5" fmla="*/ 347 h 691"/>
                <a:gd name="T6" fmla="*/ 850 w 1141"/>
                <a:gd name="T7" fmla="*/ 551 h 691"/>
                <a:gd name="T8" fmla="*/ 1134 w 1141"/>
                <a:gd name="T9" fmla="*/ 685 h 691"/>
                <a:gd name="T10" fmla="*/ 1134 w 1141"/>
                <a:gd name="T11" fmla="*/ 674 h 691"/>
                <a:gd name="T12" fmla="*/ 844 w 1141"/>
                <a:gd name="T13" fmla="*/ 479 h 691"/>
                <a:gd name="T14" fmla="*/ 602 w 1141"/>
                <a:gd name="T15" fmla="*/ 313 h 691"/>
                <a:gd name="T16" fmla="*/ 61 w 1141"/>
                <a:gd name="T17" fmla="*/ 20 h 691"/>
                <a:gd name="T18" fmla="*/ 32 w 1141"/>
                <a:gd name="T19" fmla="*/ 15 h 691"/>
                <a:gd name="T20" fmla="*/ 32 w 1141"/>
                <a:gd name="T21" fmla="*/ 1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1" h="691">
                  <a:moveTo>
                    <a:pt x="32" y="15"/>
                  </a:moveTo>
                  <a:cubicBezTo>
                    <a:pt x="0" y="94"/>
                    <a:pt x="40" y="186"/>
                    <a:pt x="103" y="238"/>
                  </a:cubicBezTo>
                  <a:cubicBezTo>
                    <a:pt x="197" y="315"/>
                    <a:pt x="336" y="324"/>
                    <a:pt x="451" y="347"/>
                  </a:cubicBezTo>
                  <a:cubicBezTo>
                    <a:pt x="606" y="379"/>
                    <a:pt x="734" y="443"/>
                    <a:pt x="850" y="551"/>
                  </a:cubicBezTo>
                  <a:cubicBezTo>
                    <a:pt x="933" y="628"/>
                    <a:pt x="1016" y="691"/>
                    <a:pt x="1134" y="685"/>
                  </a:cubicBezTo>
                  <a:cubicBezTo>
                    <a:pt x="1141" y="684"/>
                    <a:pt x="1141" y="675"/>
                    <a:pt x="1134" y="674"/>
                  </a:cubicBezTo>
                  <a:cubicBezTo>
                    <a:pt x="1009" y="666"/>
                    <a:pt x="924" y="564"/>
                    <a:pt x="844" y="479"/>
                  </a:cubicBezTo>
                  <a:cubicBezTo>
                    <a:pt x="774" y="404"/>
                    <a:pt x="700" y="348"/>
                    <a:pt x="602" y="313"/>
                  </a:cubicBezTo>
                  <a:cubicBezTo>
                    <a:pt x="424" y="250"/>
                    <a:pt x="31" y="312"/>
                    <a:pt x="61" y="20"/>
                  </a:cubicBezTo>
                  <a:cubicBezTo>
                    <a:pt x="63" y="2"/>
                    <a:pt x="38" y="0"/>
                    <a:pt x="32" y="15"/>
                  </a:cubicBezTo>
                  <a:lnTo>
                    <a:pt x="32" y="15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34"/>
            <p:cNvSpPr>
              <a:spLocks/>
            </p:cNvSpPr>
            <p:nvPr/>
          </p:nvSpPr>
          <p:spPr bwMode="auto">
            <a:xfrm>
              <a:off x="2387601" y="5767388"/>
              <a:ext cx="134938" cy="136525"/>
            </a:xfrm>
            <a:custGeom>
              <a:avLst/>
              <a:gdLst>
                <a:gd name="T0" fmla="*/ 6 w 177"/>
                <a:gd name="T1" fmla="*/ 12 h 179"/>
                <a:gd name="T2" fmla="*/ 167 w 177"/>
                <a:gd name="T3" fmla="*/ 175 h 179"/>
                <a:gd name="T4" fmla="*/ 174 w 177"/>
                <a:gd name="T5" fmla="*/ 170 h 179"/>
                <a:gd name="T6" fmla="*/ 9 w 177"/>
                <a:gd name="T7" fmla="*/ 0 h 179"/>
                <a:gd name="T8" fmla="*/ 6 w 177"/>
                <a:gd name="T9" fmla="*/ 12 h 179"/>
                <a:gd name="T10" fmla="*/ 6 w 177"/>
                <a:gd name="T11" fmla="*/ 1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79">
                  <a:moveTo>
                    <a:pt x="6" y="12"/>
                  </a:moveTo>
                  <a:cubicBezTo>
                    <a:pt x="70" y="50"/>
                    <a:pt x="116" y="122"/>
                    <a:pt x="167" y="175"/>
                  </a:cubicBezTo>
                  <a:cubicBezTo>
                    <a:pt x="170" y="179"/>
                    <a:pt x="177" y="175"/>
                    <a:pt x="174" y="170"/>
                  </a:cubicBezTo>
                  <a:cubicBezTo>
                    <a:pt x="137" y="113"/>
                    <a:pt x="88" y="2"/>
                    <a:pt x="9" y="0"/>
                  </a:cubicBezTo>
                  <a:cubicBezTo>
                    <a:pt x="3" y="0"/>
                    <a:pt x="0" y="9"/>
                    <a:pt x="6" y="12"/>
                  </a:cubicBezTo>
                  <a:lnTo>
                    <a:pt x="6" y="12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35"/>
            <p:cNvSpPr>
              <a:spLocks/>
            </p:cNvSpPr>
            <p:nvPr/>
          </p:nvSpPr>
          <p:spPr bwMode="auto">
            <a:xfrm>
              <a:off x="1766888" y="5527676"/>
              <a:ext cx="165100" cy="47625"/>
            </a:xfrm>
            <a:custGeom>
              <a:avLst/>
              <a:gdLst>
                <a:gd name="T0" fmla="*/ 24 w 217"/>
                <a:gd name="T1" fmla="*/ 59 h 63"/>
                <a:gd name="T2" fmla="*/ 118 w 217"/>
                <a:gd name="T3" fmla="*/ 51 h 63"/>
                <a:gd name="T4" fmla="*/ 201 w 217"/>
                <a:gd name="T5" fmla="*/ 55 h 63"/>
                <a:gd name="T6" fmla="*/ 206 w 217"/>
                <a:gd name="T7" fmla="*/ 28 h 63"/>
                <a:gd name="T8" fmla="*/ 18 w 217"/>
                <a:gd name="T9" fmla="*/ 32 h 63"/>
                <a:gd name="T10" fmla="*/ 24 w 217"/>
                <a:gd name="T11" fmla="*/ 59 h 63"/>
                <a:gd name="T12" fmla="*/ 24 w 217"/>
                <a:gd name="T1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63">
                  <a:moveTo>
                    <a:pt x="24" y="59"/>
                  </a:moveTo>
                  <a:cubicBezTo>
                    <a:pt x="55" y="54"/>
                    <a:pt x="86" y="51"/>
                    <a:pt x="118" y="51"/>
                  </a:cubicBezTo>
                  <a:cubicBezTo>
                    <a:pt x="145" y="52"/>
                    <a:pt x="174" y="59"/>
                    <a:pt x="201" y="55"/>
                  </a:cubicBezTo>
                  <a:cubicBezTo>
                    <a:pt x="213" y="53"/>
                    <a:pt x="217" y="34"/>
                    <a:pt x="206" y="28"/>
                  </a:cubicBezTo>
                  <a:cubicBezTo>
                    <a:pt x="154" y="0"/>
                    <a:pt x="71" y="14"/>
                    <a:pt x="18" y="32"/>
                  </a:cubicBezTo>
                  <a:cubicBezTo>
                    <a:pt x="0" y="37"/>
                    <a:pt x="5" y="63"/>
                    <a:pt x="24" y="59"/>
                  </a:cubicBezTo>
                  <a:lnTo>
                    <a:pt x="24" y="5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436"/>
            <p:cNvSpPr>
              <a:spLocks/>
            </p:cNvSpPr>
            <p:nvPr/>
          </p:nvSpPr>
          <p:spPr bwMode="auto">
            <a:xfrm>
              <a:off x="2390776" y="5224463"/>
              <a:ext cx="109538" cy="76200"/>
            </a:xfrm>
            <a:custGeom>
              <a:avLst/>
              <a:gdLst>
                <a:gd name="T0" fmla="*/ 16 w 145"/>
                <a:gd name="T1" fmla="*/ 29 h 99"/>
                <a:gd name="T2" fmla="*/ 74 w 145"/>
                <a:gd name="T3" fmla="*/ 56 h 99"/>
                <a:gd name="T4" fmla="*/ 120 w 145"/>
                <a:gd name="T5" fmla="*/ 93 h 99"/>
                <a:gd name="T6" fmla="*/ 142 w 145"/>
                <a:gd name="T7" fmla="*/ 77 h 99"/>
                <a:gd name="T8" fmla="*/ 21 w 145"/>
                <a:gd name="T9" fmla="*/ 1 h 99"/>
                <a:gd name="T10" fmla="*/ 16 w 145"/>
                <a:gd name="T11" fmla="*/ 29 h 99"/>
                <a:gd name="T12" fmla="*/ 16 w 145"/>
                <a:gd name="T13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99">
                  <a:moveTo>
                    <a:pt x="16" y="29"/>
                  </a:moveTo>
                  <a:cubicBezTo>
                    <a:pt x="36" y="36"/>
                    <a:pt x="56" y="44"/>
                    <a:pt x="74" y="56"/>
                  </a:cubicBezTo>
                  <a:cubicBezTo>
                    <a:pt x="90" y="67"/>
                    <a:pt x="103" y="83"/>
                    <a:pt x="120" y="93"/>
                  </a:cubicBezTo>
                  <a:cubicBezTo>
                    <a:pt x="130" y="99"/>
                    <a:pt x="145" y="90"/>
                    <a:pt x="142" y="77"/>
                  </a:cubicBezTo>
                  <a:cubicBezTo>
                    <a:pt x="130" y="30"/>
                    <a:pt x="66" y="0"/>
                    <a:pt x="21" y="1"/>
                  </a:cubicBezTo>
                  <a:cubicBezTo>
                    <a:pt x="4" y="1"/>
                    <a:pt x="0" y="24"/>
                    <a:pt x="16" y="29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437"/>
            <p:cNvSpPr>
              <a:spLocks/>
            </p:cNvSpPr>
            <p:nvPr/>
          </p:nvSpPr>
          <p:spPr bwMode="auto">
            <a:xfrm>
              <a:off x="2438401" y="5324476"/>
              <a:ext cx="114300" cy="215900"/>
            </a:xfrm>
            <a:custGeom>
              <a:avLst/>
              <a:gdLst>
                <a:gd name="T0" fmla="*/ 72 w 150"/>
                <a:gd name="T1" fmla="*/ 20 h 282"/>
                <a:gd name="T2" fmla="*/ 71 w 150"/>
                <a:gd name="T3" fmla="*/ 143 h 282"/>
                <a:gd name="T4" fmla="*/ 9 w 150"/>
                <a:gd name="T5" fmla="*/ 251 h 282"/>
                <a:gd name="T6" fmla="*/ 31 w 150"/>
                <a:gd name="T7" fmla="*/ 275 h 282"/>
                <a:gd name="T8" fmla="*/ 98 w 150"/>
                <a:gd name="T9" fmla="*/ 11 h 282"/>
                <a:gd name="T10" fmla="*/ 72 w 150"/>
                <a:gd name="T11" fmla="*/ 20 h 282"/>
                <a:gd name="T12" fmla="*/ 72 w 150"/>
                <a:gd name="T13" fmla="*/ 2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82">
                  <a:moveTo>
                    <a:pt x="72" y="20"/>
                  </a:moveTo>
                  <a:cubicBezTo>
                    <a:pt x="74" y="62"/>
                    <a:pt x="82" y="102"/>
                    <a:pt x="71" y="143"/>
                  </a:cubicBezTo>
                  <a:cubicBezTo>
                    <a:pt x="59" y="186"/>
                    <a:pt x="32" y="215"/>
                    <a:pt x="9" y="251"/>
                  </a:cubicBezTo>
                  <a:cubicBezTo>
                    <a:pt x="0" y="265"/>
                    <a:pt x="16" y="282"/>
                    <a:pt x="31" y="275"/>
                  </a:cubicBezTo>
                  <a:cubicBezTo>
                    <a:pt x="116" y="234"/>
                    <a:pt x="150" y="86"/>
                    <a:pt x="98" y="11"/>
                  </a:cubicBezTo>
                  <a:cubicBezTo>
                    <a:pt x="91" y="0"/>
                    <a:pt x="71" y="8"/>
                    <a:pt x="72" y="20"/>
                  </a:cubicBezTo>
                  <a:lnTo>
                    <a:pt x="7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438"/>
            <p:cNvSpPr>
              <a:spLocks/>
            </p:cNvSpPr>
            <p:nvPr/>
          </p:nvSpPr>
          <p:spPr bwMode="auto">
            <a:xfrm>
              <a:off x="1692276" y="5784851"/>
              <a:ext cx="193675" cy="441325"/>
            </a:xfrm>
            <a:custGeom>
              <a:avLst/>
              <a:gdLst>
                <a:gd name="T0" fmla="*/ 229 w 256"/>
                <a:gd name="T1" fmla="*/ 10 h 579"/>
                <a:gd name="T2" fmla="*/ 176 w 256"/>
                <a:gd name="T3" fmla="*/ 569 h 579"/>
                <a:gd name="T4" fmla="*/ 194 w 256"/>
                <a:gd name="T5" fmla="*/ 549 h 579"/>
                <a:gd name="T6" fmla="*/ 116 w 256"/>
                <a:gd name="T7" fmla="*/ 286 h 579"/>
                <a:gd name="T8" fmla="*/ 250 w 256"/>
                <a:gd name="T9" fmla="*/ 32 h 579"/>
                <a:gd name="T10" fmla="*/ 229 w 256"/>
                <a:gd name="T11" fmla="*/ 10 h 579"/>
                <a:gd name="T12" fmla="*/ 229 w 256"/>
                <a:gd name="T13" fmla="*/ 1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579">
                  <a:moveTo>
                    <a:pt x="229" y="10"/>
                  </a:moveTo>
                  <a:cubicBezTo>
                    <a:pt x="63" y="121"/>
                    <a:pt x="0" y="437"/>
                    <a:pt x="176" y="569"/>
                  </a:cubicBezTo>
                  <a:cubicBezTo>
                    <a:pt x="189" y="579"/>
                    <a:pt x="204" y="560"/>
                    <a:pt x="194" y="549"/>
                  </a:cubicBezTo>
                  <a:cubicBezTo>
                    <a:pt x="126" y="470"/>
                    <a:pt x="95" y="391"/>
                    <a:pt x="116" y="286"/>
                  </a:cubicBezTo>
                  <a:cubicBezTo>
                    <a:pt x="136" y="183"/>
                    <a:pt x="202" y="120"/>
                    <a:pt x="250" y="32"/>
                  </a:cubicBezTo>
                  <a:cubicBezTo>
                    <a:pt x="256" y="20"/>
                    <a:pt x="243" y="0"/>
                    <a:pt x="229" y="10"/>
                  </a:cubicBezTo>
                  <a:lnTo>
                    <a:pt x="229" y="10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439"/>
            <p:cNvSpPr>
              <a:spLocks/>
            </p:cNvSpPr>
            <p:nvPr/>
          </p:nvSpPr>
          <p:spPr bwMode="auto">
            <a:xfrm>
              <a:off x="1938338" y="6013451"/>
              <a:ext cx="425450" cy="331788"/>
            </a:xfrm>
            <a:custGeom>
              <a:avLst/>
              <a:gdLst>
                <a:gd name="T0" fmla="*/ 6 w 559"/>
                <a:gd name="T1" fmla="*/ 413 h 435"/>
                <a:gd name="T2" fmla="*/ 369 w 559"/>
                <a:gd name="T3" fmla="*/ 361 h 435"/>
                <a:gd name="T4" fmla="*/ 556 w 559"/>
                <a:gd name="T5" fmla="*/ 34 h 435"/>
                <a:gd name="T6" fmla="*/ 510 w 559"/>
                <a:gd name="T7" fmla="*/ 26 h 435"/>
                <a:gd name="T8" fmla="*/ 347 w 559"/>
                <a:gd name="T9" fmla="*/ 329 h 435"/>
                <a:gd name="T10" fmla="*/ 8 w 559"/>
                <a:gd name="T11" fmla="*/ 403 h 435"/>
                <a:gd name="T12" fmla="*/ 6 w 559"/>
                <a:gd name="T13" fmla="*/ 413 h 435"/>
                <a:gd name="T14" fmla="*/ 6 w 559"/>
                <a:gd name="T15" fmla="*/ 4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" h="435">
                  <a:moveTo>
                    <a:pt x="6" y="413"/>
                  </a:moveTo>
                  <a:cubicBezTo>
                    <a:pt x="114" y="435"/>
                    <a:pt x="276" y="429"/>
                    <a:pt x="369" y="361"/>
                  </a:cubicBezTo>
                  <a:cubicBezTo>
                    <a:pt x="464" y="293"/>
                    <a:pt x="543" y="148"/>
                    <a:pt x="556" y="34"/>
                  </a:cubicBezTo>
                  <a:cubicBezTo>
                    <a:pt x="559" y="7"/>
                    <a:pt x="516" y="0"/>
                    <a:pt x="510" y="26"/>
                  </a:cubicBezTo>
                  <a:cubicBezTo>
                    <a:pt x="488" y="125"/>
                    <a:pt x="429" y="263"/>
                    <a:pt x="347" y="329"/>
                  </a:cubicBezTo>
                  <a:cubicBezTo>
                    <a:pt x="252" y="405"/>
                    <a:pt x="122" y="411"/>
                    <a:pt x="8" y="403"/>
                  </a:cubicBezTo>
                  <a:cubicBezTo>
                    <a:pt x="2" y="403"/>
                    <a:pt x="0" y="412"/>
                    <a:pt x="6" y="413"/>
                  </a:cubicBezTo>
                  <a:lnTo>
                    <a:pt x="6" y="41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4" name="Grupo 323"/>
          <p:cNvGrpSpPr/>
          <p:nvPr/>
        </p:nvGrpSpPr>
        <p:grpSpPr>
          <a:xfrm>
            <a:off x="410369" y="3284984"/>
            <a:ext cx="1528763" cy="1112838"/>
            <a:chOff x="2587626" y="503238"/>
            <a:chExt cx="1528763" cy="1112838"/>
          </a:xfrm>
        </p:grpSpPr>
        <p:sp>
          <p:nvSpPr>
            <p:cNvPr id="162" name="Freeform 455"/>
            <p:cNvSpPr>
              <a:spLocks noEditPoints="1"/>
            </p:cNvSpPr>
            <p:nvPr/>
          </p:nvSpPr>
          <p:spPr bwMode="auto">
            <a:xfrm>
              <a:off x="2587626" y="641351"/>
              <a:ext cx="1431925" cy="801688"/>
            </a:xfrm>
            <a:custGeom>
              <a:avLst/>
              <a:gdLst>
                <a:gd name="T0" fmla="*/ 1167 w 1880"/>
                <a:gd name="T1" fmla="*/ 961 h 1052"/>
                <a:gd name="T2" fmla="*/ 931 w 1880"/>
                <a:gd name="T3" fmla="*/ 767 h 1052"/>
                <a:gd name="T4" fmla="*/ 925 w 1880"/>
                <a:gd name="T5" fmla="*/ 753 h 1052"/>
                <a:gd name="T6" fmla="*/ 925 w 1880"/>
                <a:gd name="T7" fmla="*/ 753 h 1052"/>
                <a:gd name="T8" fmla="*/ 907 w 1880"/>
                <a:gd name="T9" fmla="*/ 703 h 1052"/>
                <a:gd name="T10" fmla="*/ 874 w 1880"/>
                <a:gd name="T11" fmla="*/ 438 h 1052"/>
                <a:gd name="T12" fmla="*/ 877 w 1880"/>
                <a:gd name="T13" fmla="*/ 420 h 1052"/>
                <a:gd name="T14" fmla="*/ 877 w 1880"/>
                <a:gd name="T15" fmla="*/ 419 h 1052"/>
                <a:gd name="T16" fmla="*/ 915 w 1880"/>
                <a:gd name="T17" fmla="*/ 321 h 1052"/>
                <a:gd name="T18" fmla="*/ 1073 w 1880"/>
                <a:gd name="T19" fmla="*/ 165 h 1052"/>
                <a:gd name="T20" fmla="*/ 1096 w 1880"/>
                <a:gd name="T21" fmla="*/ 150 h 1052"/>
                <a:gd name="T22" fmla="*/ 1440 w 1880"/>
                <a:gd name="T23" fmla="*/ 68 h 1052"/>
                <a:gd name="T24" fmla="*/ 1477 w 1880"/>
                <a:gd name="T25" fmla="*/ 71 h 1052"/>
                <a:gd name="T26" fmla="*/ 1556 w 1880"/>
                <a:gd name="T27" fmla="*/ 87 h 1052"/>
                <a:gd name="T28" fmla="*/ 1750 w 1880"/>
                <a:gd name="T29" fmla="*/ 303 h 1052"/>
                <a:gd name="T30" fmla="*/ 1764 w 1880"/>
                <a:gd name="T31" fmla="*/ 336 h 1052"/>
                <a:gd name="T32" fmla="*/ 1791 w 1880"/>
                <a:gd name="T33" fmla="*/ 692 h 1052"/>
                <a:gd name="T34" fmla="*/ 1622 w 1880"/>
                <a:gd name="T35" fmla="*/ 934 h 1052"/>
                <a:gd name="T36" fmla="*/ 1583 w 1880"/>
                <a:gd name="T37" fmla="*/ 954 h 1052"/>
                <a:gd name="T38" fmla="*/ 1554 w 1880"/>
                <a:gd name="T39" fmla="*/ 965 h 1052"/>
                <a:gd name="T40" fmla="*/ 1252 w 1880"/>
                <a:gd name="T41" fmla="*/ 976 h 1052"/>
                <a:gd name="T42" fmla="*/ 1244 w 1880"/>
                <a:gd name="T43" fmla="*/ 975 h 1052"/>
                <a:gd name="T44" fmla="*/ 1244 w 1880"/>
                <a:gd name="T45" fmla="*/ 975 h 1052"/>
                <a:gd name="T46" fmla="*/ 1167 w 1880"/>
                <a:gd name="T47" fmla="*/ 961 h 1052"/>
                <a:gd name="T48" fmla="*/ 1616 w 1880"/>
                <a:gd name="T49" fmla="*/ 1007 h 1052"/>
                <a:gd name="T50" fmla="*/ 1653 w 1880"/>
                <a:gd name="T51" fmla="*/ 987 h 1052"/>
                <a:gd name="T52" fmla="*/ 1870 w 1880"/>
                <a:gd name="T53" fmla="*/ 632 h 1052"/>
                <a:gd name="T54" fmla="*/ 1824 w 1880"/>
                <a:gd name="T55" fmla="*/ 310 h 1052"/>
                <a:gd name="T56" fmla="*/ 1807 w 1880"/>
                <a:gd name="T57" fmla="*/ 271 h 1052"/>
                <a:gd name="T58" fmla="*/ 1557 w 1880"/>
                <a:gd name="T59" fmla="*/ 16 h 1052"/>
                <a:gd name="T60" fmla="*/ 1518 w 1880"/>
                <a:gd name="T61" fmla="*/ 33 h 1052"/>
                <a:gd name="T62" fmla="*/ 1494 w 1880"/>
                <a:gd name="T63" fmla="*/ 27 h 1052"/>
                <a:gd name="T64" fmla="*/ 1450 w 1880"/>
                <a:gd name="T65" fmla="*/ 19 h 1052"/>
                <a:gd name="T66" fmla="*/ 1067 w 1880"/>
                <a:gd name="T67" fmla="*/ 105 h 1052"/>
                <a:gd name="T68" fmla="*/ 1040 w 1880"/>
                <a:gd name="T69" fmla="*/ 122 h 1052"/>
                <a:gd name="T70" fmla="*/ 970 w 1880"/>
                <a:gd name="T71" fmla="*/ 177 h 1052"/>
                <a:gd name="T72" fmla="*/ 817 w 1880"/>
                <a:gd name="T73" fmla="*/ 419 h 1052"/>
                <a:gd name="T74" fmla="*/ 816 w 1880"/>
                <a:gd name="T75" fmla="*/ 431 h 1052"/>
                <a:gd name="T76" fmla="*/ 815 w 1880"/>
                <a:gd name="T77" fmla="*/ 446 h 1052"/>
                <a:gd name="T78" fmla="*/ 814 w 1880"/>
                <a:gd name="T79" fmla="*/ 545 h 1052"/>
                <a:gd name="T80" fmla="*/ 273 w 1880"/>
                <a:gd name="T81" fmla="*/ 527 h 1052"/>
                <a:gd name="T82" fmla="*/ 1 w 1880"/>
                <a:gd name="T83" fmla="*/ 740 h 1052"/>
                <a:gd name="T84" fmla="*/ 299 w 1880"/>
                <a:gd name="T85" fmla="*/ 865 h 1052"/>
                <a:gd name="T86" fmla="*/ 835 w 1880"/>
                <a:gd name="T87" fmla="*/ 679 h 1052"/>
                <a:gd name="T88" fmla="*/ 868 w 1880"/>
                <a:gd name="T89" fmla="*/ 780 h 1052"/>
                <a:gd name="T90" fmla="*/ 873 w 1880"/>
                <a:gd name="T91" fmla="*/ 791 h 1052"/>
                <a:gd name="T92" fmla="*/ 878 w 1880"/>
                <a:gd name="T93" fmla="*/ 802 h 1052"/>
                <a:gd name="T94" fmla="*/ 1066 w 1880"/>
                <a:gd name="T95" fmla="*/ 1003 h 1052"/>
                <a:gd name="T96" fmla="*/ 1211 w 1880"/>
                <a:gd name="T97" fmla="*/ 1038 h 1052"/>
                <a:gd name="T98" fmla="*/ 1240 w 1880"/>
                <a:gd name="T99" fmla="*/ 1042 h 1052"/>
                <a:gd name="T100" fmla="*/ 1432 w 1880"/>
                <a:gd name="T101" fmla="*/ 1050 h 1052"/>
                <a:gd name="T102" fmla="*/ 1616 w 1880"/>
                <a:gd name="T103" fmla="*/ 1007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0" h="1052">
                  <a:moveTo>
                    <a:pt x="1167" y="961"/>
                  </a:moveTo>
                  <a:cubicBezTo>
                    <a:pt x="1048" y="939"/>
                    <a:pt x="977" y="868"/>
                    <a:pt x="931" y="767"/>
                  </a:cubicBezTo>
                  <a:cubicBezTo>
                    <a:pt x="929" y="763"/>
                    <a:pt x="927" y="758"/>
                    <a:pt x="925" y="753"/>
                  </a:cubicBezTo>
                  <a:cubicBezTo>
                    <a:pt x="925" y="753"/>
                    <a:pt x="925" y="753"/>
                    <a:pt x="925" y="753"/>
                  </a:cubicBezTo>
                  <a:cubicBezTo>
                    <a:pt x="919" y="737"/>
                    <a:pt x="913" y="720"/>
                    <a:pt x="907" y="703"/>
                  </a:cubicBezTo>
                  <a:cubicBezTo>
                    <a:pt x="882" y="627"/>
                    <a:pt x="863" y="527"/>
                    <a:pt x="874" y="438"/>
                  </a:cubicBezTo>
                  <a:cubicBezTo>
                    <a:pt x="875" y="432"/>
                    <a:pt x="876" y="426"/>
                    <a:pt x="877" y="420"/>
                  </a:cubicBezTo>
                  <a:cubicBezTo>
                    <a:pt x="877" y="420"/>
                    <a:pt x="877" y="419"/>
                    <a:pt x="877" y="419"/>
                  </a:cubicBezTo>
                  <a:cubicBezTo>
                    <a:pt x="884" y="383"/>
                    <a:pt x="896" y="350"/>
                    <a:pt x="915" y="321"/>
                  </a:cubicBezTo>
                  <a:cubicBezTo>
                    <a:pt x="958" y="257"/>
                    <a:pt x="1012" y="205"/>
                    <a:pt x="1073" y="165"/>
                  </a:cubicBezTo>
                  <a:cubicBezTo>
                    <a:pt x="1080" y="160"/>
                    <a:pt x="1088" y="155"/>
                    <a:pt x="1096" y="150"/>
                  </a:cubicBezTo>
                  <a:cubicBezTo>
                    <a:pt x="1199" y="89"/>
                    <a:pt x="1319" y="60"/>
                    <a:pt x="1440" y="68"/>
                  </a:cubicBezTo>
                  <a:cubicBezTo>
                    <a:pt x="1452" y="69"/>
                    <a:pt x="1465" y="70"/>
                    <a:pt x="1477" y="71"/>
                  </a:cubicBezTo>
                  <a:cubicBezTo>
                    <a:pt x="1503" y="75"/>
                    <a:pt x="1530" y="80"/>
                    <a:pt x="1556" y="87"/>
                  </a:cubicBezTo>
                  <a:cubicBezTo>
                    <a:pt x="1643" y="134"/>
                    <a:pt x="1708" y="212"/>
                    <a:pt x="1750" y="303"/>
                  </a:cubicBezTo>
                  <a:cubicBezTo>
                    <a:pt x="1755" y="314"/>
                    <a:pt x="1760" y="325"/>
                    <a:pt x="1764" y="336"/>
                  </a:cubicBezTo>
                  <a:cubicBezTo>
                    <a:pt x="1809" y="450"/>
                    <a:pt x="1818" y="579"/>
                    <a:pt x="1791" y="692"/>
                  </a:cubicBezTo>
                  <a:cubicBezTo>
                    <a:pt x="1767" y="792"/>
                    <a:pt x="1709" y="882"/>
                    <a:pt x="1622" y="934"/>
                  </a:cubicBezTo>
                  <a:cubicBezTo>
                    <a:pt x="1610" y="942"/>
                    <a:pt x="1597" y="948"/>
                    <a:pt x="1583" y="954"/>
                  </a:cubicBezTo>
                  <a:cubicBezTo>
                    <a:pt x="1574" y="958"/>
                    <a:pt x="1564" y="962"/>
                    <a:pt x="1554" y="965"/>
                  </a:cubicBezTo>
                  <a:cubicBezTo>
                    <a:pt x="1459" y="996"/>
                    <a:pt x="1353" y="991"/>
                    <a:pt x="1252" y="976"/>
                  </a:cubicBezTo>
                  <a:cubicBezTo>
                    <a:pt x="1250" y="976"/>
                    <a:pt x="1247" y="975"/>
                    <a:pt x="1244" y="975"/>
                  </a:cubicBezTo>
                  <a:lnTo>
                    <a:pt x="1244" y="975"/>
                  </a:lnTo>
                  <a:cubicBezTo>
                    <a:pt x="1218" y="971"/>
                    <a:pt x="1192" y="966"/>
                    <a:pt x="1167" y="961"/>
                  </a:cubicBezTo>
                  <a:close/>
                  <a:moveTo>
                    <a:pt x="1616" y="1007"/>
                  </a:moveTo>
                  <a:cubicBezTo>
                    <a:pt x="1629" y="1001"/>
                    <a:pt x="1641" y="994"/>
                    <a:pt x="1653" y="987"/>
                  </a:cubicBezTo>
                  <a:cubicBezTo>
                    <a:pt x="1775" y="916"/>
                    <a:pt x="1855" y="789"/>
                    <a:pt x="1870" y="632"/>
                  </a:cubicBezTo>
                  <a:cubicBezTo>
                    <a:pt x="1880" y="525"/>
                    <a:pt x="1864" y="412"/>
                    <a:pt x="1824" y="310"/>
                  </a:cubicBezTo>
                  <a:cubicBezTo>
                    <a:pt x="1818" y="297"/>
                    <a:pt x="1813" y="284"/>
                    <a:pt x="1807" y="271"/>
                  </a:cubicBezTo>
                  <a:cubicBezTo>
                    <a:pt x="1754" y="161"/>
                    <a:pt x="1670" y="68"/>
                    <a:pt x="1557" y="16"/>
                  </a:cubicBezTo>
                  <a:cubicBezTo>
                    <a:pt x="1538" y="8"/>
                    <a:pt x="1524" y="18"/>
                    <a:pt x="1518" y="33"/>
                  </a:cubicBezTo>
                  <a:cubicBezTo>
                    <a:pt x="1510" y="30"/>
                    <a:pt x="1502" y="28"/>
                    <a:pt x="1494" y="27"/>
                  </a:cubicBezTo>
                  <a:cubicBezTo>
                    <a:pt x="1480" y="23"/>
                    <a:pt x="1465" y="21"/>
                    <a:pt x="1450" y="19"/>
                  </a:cubicBezTo>
                  <a:cubicBezTo>
                    <a:pt x="1317" y="0"/>
                    <a:pt x="1183" y="34"/>
                    <a:pt x="1067" y="105"/>
                  </a:cubicBezTo>
                  <a:cubicBezTo>
                    <a:pt x="1058" y="110"/>
                    <a:pt x="1049" y="116"/>
                    <a:pt x="1040" y="122"/>
                  </a:cubicBezTo>
                  <a:cubicBezTo>
                    <a:pt x="1016" y="139"/>
                    <a:pt x="992" y="157"/>
                    <a:pt x="970" y="177"/>
                  </a:cubicBezTo>
                  <a:cubicBezTo>
                    <a:pt x="893" y="246"/>
                    <a:pt x="831" y="315"/>
                    <a:pt x="817" y="419"/>
                  </a:cubicBezTo>
                  <a:cubicBezTo>
                    <a:pt x="817" y="423"/>
                    <a:pt x="816" y="427"/>
                    <a:pt x="816" y="431"/>
                  </a:cubicBezTo>
                  <a:cubicBezTo>
                    <a:pt x="815" y="436"/>
                    <a:pt x="815" y="441"/>
                    <a:pt x="815" y="446"/>
                  </a:cubicBezTo>
                  <a:cubicBezTo>
                    <a:pt x="812" y="479"/>
                    <a:pt x="812" y="512"/>
                    <a:pt x="814" y="545"/>
                  </a:cubicBezTo>
                  <a:cubicBezTo>
                    <a:pt x="640" y="522"/>
                    <a:pt x="447" y="511"/>
                    <a:pt x="273" y="527"/>
                  </a:cubicBezTo>
                  <a:cubicBezTo>
                    <a:pt x="161" y="538"/>
                    <a:pt x="3" y="605"/>
                    <a:pt x="1" y="740"/>
                  </a:cubicBezTo>
                  <a:cubicBezTo>
                    <a:pt x="0" y="872"/>
                    <a:pt x="208" y="877"/>
                    <a:pt x="299" y="865"/>
                  </a:cubicBezTo>
                  <a:cubicBezTo>
                    <a:pt x="490" y="840"/>
                    <a:pt x="649" y="719"/>
                    <a:pt x="835" y="679"/>
                  </a:cubicBezTo>
                  <a:cubicBezTo>
                    <a:pt x="844" y="714"/>
                    <a:pt x="854" y="747"/>
                    <a:pt x="868" y="780"/>
                  </a:cubicBezTo>
                  <a:cubicBezTo>
                    <a:pt x="870" y="784"/>
                    <a:pt x="872" y="787"/>
                    <a:pt x="873" y="791"/>
                  </a:cubicBezTo>
                  <a:cubicBezTo>
                    <a:pt x="875" y="795"/>
                    <a:pt x="876" y="798"/>
                    <a:pt x="878" y="802"/>
                  </a:cubicBezTo>
                  <a:cubicBezTo>
                    <a:pt x="917" y="885"/>
                    <a:pt x="978" y="970"/>
                    <a:pt x="1066" y="1003"/>
                  </a:cubicBezTo>
                  <a:cubicBezTo>
                    <a:pt x="1111" y="1019"/>
                    <a:pt x="1160" y="1031"/>
                    <a:pt x="1211" y="1038"/>
                  </a:cubicBezTo>
                  <a:cubicBezTo>
                    <a:pt x="1221" y="1040"/>
                    <a:pt x="1230" y="1041"/>
                    <a:pt x="1240" y="1042"/>
                  </a:cubicBezTo>
                  <a:cubicBezTo>
                    <a:pt x="1305" y="1050"/>
                    <a:pt x="1372" y="1052"/>
                    <a:pt x="1432" y="1050"/>
                  </a:cubicBezTo>
                  <a:cubicBezTo>
                    <a:pt x="1499" y="1047"/>
                    <a:pt x="1561" y="1032"/>
                    <a:pt x="1616" y="1007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456"/>
            <p:cNvSpPr>
              <a:spLocks/>
            </p:cNvSpPr>
            <p:nvPr/>
          </p:nvSpPr>
          <p:spPr bwMode="auto">
            <a:xfrm>
              <a:off x="3198813" y="1082676"/>
              <a:ext cx="26988" cy="76200"/>
            </a:xfrm>
            <a:custGeom>
              <a:avLst/>
              <a:gdLst>
                <a:gd name="T0" fmla="*/ 0 w 35"/>
                <a:gd name="T1" fmla="*/ 11 h 100"/>
                <a:gd name="T2" fmla="*/ 3 w 35"/>
                <a:gd name="T3" fmla="*/ 59 h 100"/>
                <a:gd name="T4" fmla="*/ 16 w 35"/>
                <a:gd name="T5" fmla="*/ 96 h 100"/>
                <a:gd name="T6" fmla="*/ 29 w 35"/>
                <a:gd name="T7" fmla="*/ 93 h 100"/>
                <a:gd name="T8" fmla="*/ 28 w 35"/>
                <a:gd name="T9" fmla="*/ 55 h 100"/>
                <a:gd name="T10" fmla="*/ 20 w 35"/>
                <a:gd name="T11" fmla="*/ 11 h 100"/>
                <a:gd name="T12" fmla="*/ 0 w 35"/>
                <a:gd name="T13" fmla="*/ 11 h 100"/>
                <a:gd name="T14" fmla="*/ 0 w 35"/>
                <a:gd name="T15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00">
                  <a:moveTo>
                    <a:pt x="0" y="11"/>
                  </a:moveTo>
                  <a:cubicBezTo>
                    <a:pt x="0" y="27"/>
                    <a:pt x="0" y="43"/>
                    <a:pt x="3" y="59"/>
                  </a:cubicBezTo>
                  <a:cubicBezTo>
                    <a:pt x="4" y="73"/>
                    <a:pt x="5" y="87"/>
                    <a:pt x="16" y="96"/>
                  </a:cubicBezTo>
                  <a:cubicBezTo>
                    <a:pt x="21" y="100"/>
                    <a:pt x="26" y="97"/>
                    <a:pt x="29" y="93"/>
                  </a:cubicBezTo>
                  <a:cubicBezTo>
                    <a:pt x="35" y="81"/>
                    <a:pt x="30" y="68"/>
                    <a:pt x="28" y="55"/>
                  </a:cubicBezTo>
                  <a:cubicBezTo>
                    <a:pt x="26" y="40"/>
                    <a:pt x="22" y="26"/>
                    <a:pt x="20" y="11"/>
                  </a:cubicBezTo>
                  <a:cubicBezTo>
                    <a:pt x="18" y="0"/>
                    <a:pt x="0" y="0"/>
                    <a:pt x="0" y="11"/>
                  </a:cubicBezTo>
                  <a:lnTo>
                    <a:pt x="0" y="1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457"/>
            <p:cNvSpPr>
              <a:spLocks/>
            </p:cNvSpPr>
            <p:nvPr/>
          </p:nvSpPr>
          <p:spPr bwMode="auto">
            <a:xfrm>
              <a:off x="3379788" y="722313"/>
              <a:ext cx="42863" cy="44450"/>
            </a:xfrm>
            <a:custGeom>
              <a:avLst/>
              <a:gdLst>
                <a:gd name="T0" fmla="*/ 33 w 56"/>
                <a:gd name="T1" fmla="*/ 60 h 60"/>
                <a:gd name="T2" fmla="*/ 16 w 56"/>
                <a:gd name="T3" fmla="*/ 44 h 60"/>
                <a:gd name="T4" fmla="*/ 7 w 56"/>
                <a:gd name="T5" fmla="*/ 31 h 60"/>
                <a:gd name="T6" fmla="*/ 0 w 56"/>
                <a:gd name="T7" fmla="*/ 18 h 60"/>
                <a:gd name="T8" fmla="*/ 0 w 56"/>
                <a:gd name="T9" fmla="*/ 17 h 60"/>
                <a:gd name="T10" fmla="*/ 27 w 56"/>
                <a:gd name="T11" fmla="*/ 0 h 60"/>
                <a:gd name="T12" fmla="*/ 39 w 56"/>
                <a:gd name="T13" fmla="*/ 10 h 60"/>
                <a:gd name="T14" fmla="*/ 47 w 56"/>
                <a:gd name="T15" fmla="*/ 21 h 60"/>
                <a:gd name="T16" fmla="*/ 56 w 56"/>
                <a:gd name="T17" fmla="*/ 45 h 60"/>
                <a:gd name="T18" fmla="*/ 33 w 56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33" y="60"/>
                  </a:moveTo>
                  <a:cubicBezTo>
                    <a:pt x="26" y="56"/>
                    <a:pt x="20" y="49"/>
                    <a:pt x="16" y="44"/>
                  </a:cubicBezTo>
                  <a:cubicBezTo>
                    <a:pt x="13" y="40"/>
                    <a:pt x="10" y="35"/>
                    <a:pt x="7" y="31"/>
                  </a:cubicBezTo>
                  <a:cubicBezTo>
                    <a:pt x="4" y="27"/>
                    <a:pt x="3" y="22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9" y="11"/>
                    <a:pt x="18" y="5"/>
                    <a:pt x="27" y="0"/>
                  </a:cubicBezTo>
                  <a:cubicBezTo>
                    <a:pt x="31" y="3"/>
                    <a:pt x="35" y="6"/>
                    <a:pt x="39" y="10"/>
                  </a:cubicBezTo>
                  <a:cubicBezTo>
                    <a:pt x="42" y="14"/>
                    <a:pt x="44" y="17"/>
                    <a:pt x="47" y="21"/>
                  </a:cubicBezTo>
                  <a:cubicBezTo>
                    <a:pt x="51" y="28"/>
                    <a:pt x="56" y="37"/>
                    <a:pt x="56" y="45"/>
                  </a:cubicBezTo>
                  <a:cubicBezTo>
                    <a:pt x="48" y="50"/>
                    <a:pt x="40" y="55"/>
                    <a:pt x="33" y="60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458"/>
            <p:cNvSpPr>
              <a:spLocks/>
            </p:cNvSpPr>
            <p:nvPr/>
          </p:nvSpPr>
          <p:spPr bwMode="auto">
            <a:xfrm>
              <a:off x="3509963" y="1384301"/>
              <a:ext cx="38100" cy="52388"/>
            </a:xfrm>
            <a:custGeom>
              <a:avLst/>
              <a:gdLst>
                <a:gd name="T0" fmla="*/ 29 w 50"/>
                <a:gd name="T1" fmla="*/ 68 h 68"/>
                <a:gd name="T2" fmla="*/ 0 w 50"/>
                <a:gd name="T3" fmla="*/ 64 h 68"/>
                <a:gd name="T4" fmla="*/ 4 w 50"/>
                <a:gd name="T5" fmla="*/ 43 h 68"/>
                <a:gd name="T6" fmla="*/ 28 w 50"/>
                <a:gd name="T7" fmla="*/ 4 h 68"/>
                <a:gd name="T8" fmla="*/ 33 w 50"/>
                <a:gd name="T9" fmla="*/ 1 h 68"/>
                <a:gd name="T10" fmla="*/ 33 w 50"/>
                <a:gd name="T11" fmla="*/ 1 h 68"/>
                <a:gd name="T12" fmla="*/ 41 w 50"/>
                <a:gd name="T13" fmla="*/ 2 h 68"/>
                <a:gd name="T14" fmla="*/ 46 w 50"/>
                <a:gd name="T15" fmla="*/ 21 h 68"/>
                <a:gd name="T16" fmla="*/ 32 w 50"/>
                <a:gd name="T17" fmla="*/ 54 h 68"/>
                <a:gd name="T18" fmla="*/ 29 w 50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8">
                  <a:moveTo>
                    <a:pt x="29" y="68"/>
                  </a:moveTo>
                  <a:cubicBezTo>
                    <a:pt x="19" y="67"/>
                    <a:pt x="10" y="66"/>
                    <a:pt x="0" y="64"/>
                  </a:cubicBezTo>
                  <a:cubicBezTo>
                    <a:pt x="0" y="57"/>
                    <a:pt x="2" y="50"/>
                    <a:pt x="4" y="43"/>
                  </a:cubicBezTo>
                  <a:cubicBezTo>
                    <a:pt x="8" y="28"/>
                    <a:pt x="16" y="15"/>
                    <a:pt x="28" y="4"/>
                  </a:cubicBezTo>
                  <a:cubicBezTo>
                    <a:pt x="30" y="2"/>
                    <a:pt x="31" y="1"/>
                    <a:pt x="33" y="1"/>
                  </a:cubicBezTo>
                  <a:lnTo>
                    <a:pt x="33" y="1"/>
                  </a:lnTo>
                  <a:cubicBezTo>
                    <a:pt x="36" y="0"/>
                    <a:pt x="39" y="1"/>
                    <a:pt x="41" y="2"/>
                  </a:cubicBezTo>
                  <a:cubicBezTo>
                    <a:pt x="47" y="6"/>
                    <a:pt x="50" y="15"/>
                    <a:pt x="46" y="21"/>
                  </a:cubicBezTo>
                  <a:cubicBezTo>
                    <a:pt x="41" y="32"/>
                    <a:pt x="35" y="43"/>
                    <a:pt x="32" y="54"/>
                  </a:cubicBezTo>
                  <a:cubicBezTo>
                    <a:pt x="31" y="59"/>
                    <a:pt x="30" y="64"/>
                    <a:pt x="29" y="68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459"/>
            <p:cNvSpPr>
              <a:spLocks/>
            </p:cNvSpPr>
            <p:nvPr/>
          </p:nvSpPr>
          <p:spPr bwMode="auto">
            <a:xfrm>
              <a:off x="3252788" y="1214438"/>
              <a:ext cx="44450" cy="38100"/>
            </a:xfrm>
            <a:custGeom>
              <a:avLst/>
              <a:gdLst>
                <a:gd name="T0" fmla="*/ 9 w 59"/>
                <a:gd name="T1" fmla="*/ 51 h 51"/>
                <a:gd name="T2" fmla="*/ 5 w 59"/>
                <a:gd name="T3" fmla="*/ 51 h 51"/>
                <a:gd name="T4" fmla="*/ 0 w 59"/>
                <a:gd name="T5" fmla="*/ 42 h 51"/>
                <a:gd name="T6" fmla="*/ 0 w 59"/>
                <a:gd name="T7" fmla="*/ 40 h 51"/>
                <a:gd name="T8" fmla="*/ 16 w 59"/>
                <a:gd name="T9" fmla="*/ 19 h 51"/>
                <a:gd name="T10" fmla="*/ 41 w 59"/>
                <a:gd name="T11" fmla="*/ 2 h 51"/>
                <a:gd name="T12" fmla="*/ 52 w 59"/>
                <a:gd name="T13" fmla="*/ 2 h 51"/>
                <a:gd name="T14" fmla="*/ 52 w 59"/>
                <a:gd name="T15" fmla="*/ 2 h 51"/>
                <a:gd name="T16" fmla="*/ 58 w 59"/>
                <a:gd name="T17" fmla="*/ 8 h 51"/>
                <a:gd name="T18" fmla="*/ 58 w 59"/>
                <a:gd name="T19" fmla="*/ 16 h 51"/>
                <a:gd name="T20" fmla="*/ 51 w 59"/>
                <a:gd name="T21" fmla="*/ 25 h 51"/>
                <a:gd name="T22" fmla="*/ 30 w 59"/>
                <a:gd name="T23" fmla="*/ 40 h 51"/>
                <a:gd name="T24" fmla="*/ 9 w 5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1">
                  <a:moveTo>
                    <a:pt x="9" y="51"/>
                  </a:moveTo>
                  <a:cubicBezTo>
                    <a:pt x="8" y="51"/>
                    <a:pt x="6" y="51"/>
                    <a:pt x="5" y="51"/>
                  </a:cubicBezTo>
                  <a:cubicBezTo>
                    <a:pt x="2" y="49"/>
                    <a:pt x="0" y="46"/>
                    <a:pt x="0" y="42"/>
                  </a:cubicBezTo>
                  <a:cubicBezTo>
                    <a:pt x="0" y="42"/>
                    <a:pt x="0" y="41"/>
                    <a:pt x="0" y="40"/>
                  </a:cubicBezTo>
                  <a:cubicBezTo>
                    <a:pt x="2" y="32"/>
                    <a:pt x="10" y="25"/>
                    <a:pt x="16" y="19"/>
                  </a:cubicBezTo>
                  <a:cubicBezTo>
                    <a:pt x="24" y="13"/>
                    <a:pt x="32" y="7"/>
                    <a:pt x="41" y="2"/>
                  </a:cubicBezTo>
                  <a:cubicBezTo>
                    <a:pt x="44" y="0"/>
                    <a:pt x="49" y="0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4"/>
                    <a:pt x="57" y="6"/>
                    <a:pt x="58" y="8"/>
                  </a:cubicBezTo>
                  <a:cubicBezTo>
                    <a:pt x="59" y="11"/>
                    <a:pt x="59" y="14"/>
                    <a:pt x="58" y="16"/>
                  </a:cubicBezTo>
                  <a:cubicBezTo>
                    <a:pt x="57" y="20"/>
                    <a:pt x="55" y="23"/>
                    <a:pt x="51" y="25"/>
                  </a:cubicBezTo>
                  <a:cubicBezTo>
                    <a:pt x="44" y="29"/>
                    <a:pt x="37" y="34"/>
                    <a:pt x="30" y="40"/>
                  </a:cubicBezTo>
                  <a:cubicBezTo>
                    <a:pt x="25" y="44"/>
                    <a:pt x="17" y="50"/>
                    <a:pt x="9" y="51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460"/>
            <p:cNvSpPr>
              <a:spLocks/>
            </p:cNvSpPr>
            <p:nvPr/>
          </p:nvSpPr>
          <p:spPr bwMode="auto">
            <a:xfrm>
              <a:off x="3208338" y="950913"/>
              <a:ext cx="49213" cy="34925"/>
            </a:xfrm>
            <a:custGeom>
              <a:avLst/>
              <a:gdLst>
                <a:gd name="T0" fmla="*/ 1 w 64"/>
                <a:gd name="T1" fmla="*/ 42 h 46"/>
                <a:gd name="T2" fmla="*/ 0 w 64"/>
                <a:gd name="T3" fmla="*/ 41 h 46"/>
                <a:gd name="T4" fmla="*/ 1 w 64"/>
                <a:gd name="T5" fmla="*/ 26 h 46"/>
                <a:gd name="T6" fmla="*/ 2 w 64"/>
                <a:gd name="T7" fmla="*/ 14 h 46"/>
                <a:gd name="T8" fmla="*/ 40 w 64"/>
                <a:gd name="T9" fmla="*/ 1 h 46"/>
                <a:gd name="T10" fmla="*/ 62 w 64"/>
                <a:gd name="T11" fmla="*/ 14 h 46"/>
                <a:gd name="T12" fmla="*/ 62 w 64"/>
                <a:gd name="T13" fmla="*/ 15 h 46"/>
                <a:gd name="T14" fmla="*/ 63 w 64"/>
                <a:gd name="T15" fmla="*/ 18 h 46"/>
                <a:gd name="T16" fmla="*/ 59 w 64"/>
                <a:gd name="T17" fmla="*/ 33 h 46"/>
                <a:gd name="T18" fmla="*/ 46 w 64"/>
                <a:gd name="T19" fmla="*/ 41 h 46"/>
                <a:gd name="T20" fmla="*/ 1 w 64"/>
                <a:gd name="T21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6">
                  <a:moveTo>
                    <a:pt x="1" y="42"/>
                  </a:moveTo>
                  <a:cubicBezTo>
                    <a:pt x="1" y="42"/>
                    <a:pt x="0" y="41"/>
                    <a:pt x="0" y="41"/>
                  </a:cubicBezTo>
                  <a:cubicBezTo>
                    <a:pt x="0" y="36"/>
                    <a:pt x="0" y="31"/>
                    <a:pt x="1" y="26"/>
                  </a:cubicBezTo>
                  <a:cubicBezTo>
                    <a:pt x="1" y="22"/>
                    <a:pt x="2" y="18"/>
                    <a:pt x="2" y="14"/>
                  </a:cubicBezTo>
                  <a:cubicBezTo>
                    <a:pt x="13" y="7"/>
                    <a:pt x="27" y="3"/>
                    <a:pt x="40" y="1"/>
                  </a:cubicBezTo>
                  <a:cubicBezTo>
                    <a:pt x="50" y="0"/>
                    <a:pt x="59" y="5"/>
                    <a:pt x="62" y="14"/>
                  </a:cubicBezTo>
                  <a:cubicBezTo>
                    <a:pt x="62" y="14"/>
                    <a:pt x="62" y="15"/>
                    <a:pt x="62" y="15"/>
                  </a:cubicBezTo>
                  <a:cubicBezTo>
                    <a:pt x="62" y="16"/>
                    <a:pt x="63" y="17"/>
                    <a:pt x="63" y="18"/>
                  </a:cubicBezTo>
                  <a:cubicBezTo>
                    <a:pt x="64" y="24"/>
                    <a:pt x="62" y="29"/>
                    <a:pt x="59" y="33"/>
                  </a:cubicBezTo>
                  <a:cubicBezTo>
                    <a:pt x="56" y="37"/>
                    <a:pt x="51" y="39"/>
                    <a:pt x="46" y="41"/>
                  </a:cubicBezTo>
                  <a:cubicBezTo>
                    <a:pt x="32" y="45"/>
                    <a:pt x="15" y="46"/>
                    <a:pt x="1" y="42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461"/>
            <p:cNvSpPr>
              <a:spLocks/>
            </p:cNvSpPr>
            <p:nvPr/>
          </p:nvSpPr>
          <p:spPr bwMode="auto">
            <a:xfrm>
              <a:off x="3679826" y="655638"/>
              <a:ext cx="46038" cy="39688"/>
            </a:xfrm>
            <a:custGeom>
              <a:avLst/>
              <a:gdLst>
                <a:gd name="T0" fmla="*/ 43 w 60"/>
                <a:gd name="T1" fmla="*/ 52 h 52"/>
                <a:gd name="T2" fmla="*/ 6 w 60"/>
                <a:gd name="T3" fmla="*/ 49 h 52"/>
                <a:gd name="T4" fmla="*/ 16 w 60"/>
                <a:gd name="T5" fmla="*/ 0 h 52"/>
                <a:gd name="T6" fmla="*/ 60 w 60"/>
                <a:gd name="T7" fmla="*/ 8 h 52"/>
                <a:gd name="T8" fmla="*/ 52 w 60"/>
                <a:gd name="T9" fmla="*/ 30 h 52"/>
                <a:gd name="T10" fmla="*/ 43 w 60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2">
                  <a:moveTo>
                    <a:pt x="43" y="52"/>
                  </a:moveTo>
                  <a:cubicBezTo>
                    <a:pt x="31" y="51"/>
                    <a:pt x="18" y="50"/>
                    <a:pt x="6" y="49"/>
                  </a:cubicBezTo>
                  <a:cubicBezTo>
                    <a:pt x="0" y="34"/>
                    <a:pt x="6" y="15"/>
                    <a:pt x="16" y="0"/>
                  </a:cubicBezTo>
                  <a:cubicBezTo>
                    <a:pt x="31" y="2"/>
                    <a:pt x="46" y="4"/>
                    <a:pt x="60" y="8"/>
                  </a:cubicBezTo>
                  <a:cubicBezTo>
                    <a:pt x="57" y="15"/>
                    <a:pt x="54" y="23"/>
                    <a:pt x="52" y="30"/>
                  </a:cubicBezTo>
                  <a:cubicBezTo>
                    <a:pt x="49" y="38"/>
                    <a:pt x="47" y="46"/>
                    <a:pt x="43" y="52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462"/>
            <p:cNvSpPr>
              <a:spLocks/>
            </p:cNvSpPr>
            <p:nvPr/>
          </p:nvSpPr>
          <p:spPr bwMode="auto">
            <a:xfrm>
              <a:off x="3921126" y="847726"/>
              <a:ext cx="57150" cy="50800"/>
            </a:xfrm>
            <a:custGeom>
              <a:avLst/>
              <a:gdLst>
                <a:gd name="T0" fmla="*/ 14 w 74"/>
                <a:gd name="T1" fmla="*/ 65 h 65"/>
                <a:gd name="T2" fmla="*/ 0 w 74"/>
                <a:gd name="T3" fmla="*/ 32 h 65"/>
                <a:gd name="T4" fmla="*/ 21 w 74"/>
                <a:gd name="T5" fmla="*/ 11 h 65"/>
                <a:gd name="T6" fmla="*/ 57 w 74"/>
                <a:gd name="T7" fmla="*/ 0 h 65"/>
                <a:gd name="T8" fmla="*/ 74 w 74"/>
                <a:gd name="T9" fmla="*/ 39 h 65"/>
                <a:gd name="T10" fmla="*/ 43 w 74"/>
                <a:gd name="T11" fmla="*/ 51 h 65"/>
                <a:gd name="T12" fmla="*/ 14 w 74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5">
                  <a:moveTo>
                    <a:pt x="14" y="65"/>
                  </a:moveTo>
                  <a:cubicBezTo>
                    <a:pt x="10" y="54"/>
                    <a:pt x="5" y="43"/>
                    <a:pt x="0" y="32"/>
                  </a:cubicBezTo>
                  <a:cubicBezTo>
                    <a:pt x="6" y="23"/>
                    <a:pt x="14" y="16"/>
                    <a:pt x="21" y="11"/>
                  </a:cubicBezTo>
                  <a:cubicBezTo>
                    <a:pt x="32" y="6"/>
                    <a:pt x="44" y="1"/>
                    <a:pt x="57" y="0"/>
                  </a:cubicBezTo>
                  <a:cubicBezTo>
                    <a:pt x="63" y="13"/>
                    <a:pt x="68" y="26"/>
                    <a:pt x="74" y="39"/>
                  </a:cubicBezTo>
                  <a:cubicBezTo>
                    <a:pt x="64" y="44"/>
                    <a:pt x="53" y="46"/>
                    <a:pt x="43" y="51"/>
                  </a:cubicBezTo>
                  <a:cubicBezTo>
                    <a:pt x="35" y="56"/>
                    <a:pt x="24" y="62"/>
                    <a:pt x="14" y="65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463"/>
            <p:cNvSpPr>
              <a:spLocks/>
            </p:cNvSpPr>
            <p:nvPr/>
          </p:nvSpPr>
          <p:spPr bwMode="auto">
            <a:xfrm>
              <a:off x="3794126" y="1354138"/>
              <a:ext cx="52388" cy="55563"/>
            </a:xfrm>
            <a:custGeom>
              <a:avLst/>
              <a:gdLst>
                <a:gd name="T0" fmla="*/ 33 w 70"/>
                <a:gd name="T1" fmla="*/ 73 h 73"/>
                <a:gd name="T2" fmla="*/ 0 w 70"/>
                <a:gd name="T3" fmla="*/ 20 h 73"/>
                <a:gd name="T4" fmla="*/ 39 w 70"/>
                <a:gd name="T5" fmla="*/ 0 h 73"/>
                <a:gd name="T6" fmla="*/ 51 w 70"/>
                <a:gd name="T7" fmla="*/ 21 h 73"/>
                <a:gd name="T8" fmla="*/ 66 w 70"/>
                <a:gd name="T9" fmla="*/ 41 h 73"/>
                <a:gd name="T10" fmla="*/ 70 w 70"/>
                <a:gd name="T11" fmla="*/ 53 h 73"/>
                <a:gd name="T12" fmla="*/ 33 w 70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3">
                  <a:moveTo>
                    <a:pt x="33" y="73"/>
                  </a:moveTo>
                  <a:cubicBezTo>
                    <a:pt x="16" y="61"/>
                    <a:pt x="4" y="41"/>
                    <a:pt x="0" y="20"/>
                  </a:cubicBezTo>
                  <a:cubicBezTo>
                    <a:pt x="14" y="14"/>
                    <a:pt x="27" y="8"/>
                    <a:pt x="39" y="0"/>
                  </a:cubicBezTo>
                  <a:cubicBezTo>
                    <a:pt x="43" y="7"/>
                    <a:pt x="47" y="15"/>
                    <a:pt x="51" y="21"/>
                  </a:cubicBezTo>
                  <a:cubicBezTo>
                    <a:pt x="56" y="28"/>
                    <a:pt x="62" y="34"/>
                    <a:pt x="66" y="41"/>
                  </a:cubicBezTo>
                  <a:cubicBezTo>
                    <a:pt x="70" y="46"/>
                    <a:pt x="70" y="48"/>
                    <a:pt x="70" y="53"/>
                  </a:cubicBezTo>
                  <a:cubicBezTo>
                    <a:pt x="58" y="60"/>
                    <a:pt x="46" y="67"/>
                    <a:pt x="33" y="73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464"/>
            <p:cNvSpPr>
              <a:spLocks/>
            </p:cNvSpPr>
            <p:nvPr/>
          </p:nvSpPr>
          <p:spPr bwMode="auto">
            <a:xfrm>
              <a:off x="3717926" y="612776"/>
              <a:ext cx="209550" cy="211138"/>
            </a:xfrm>
            <a:custGeom>
              <a:avLst/>
              <a:gdLst>
                <a:gd name="T0" fmla="*/ 26 w 275"/>
                <a:gd name="T1" fmla="*/ 123 h 276"/>
                <a:gd name="T2" fmla="*/ 54 w 275"/>
                <a:gd name="T3" fmla="*/ 40 h 276"/>
                <a:gd name="T4" fmla="*/ 224 w 275"/>
                <a:gd name="T5" fmla="*/ 45 h 276"/>
                <a:gd name="T6" fmla="*/ 236 w 275"/>
                <a:gd name="T7" fmla="*/ 215 h 276"/>
                <a:gd name="T8" fmla="*/ 68 w 275"/>
                <a:gd name="T9" fmla="*/ 240 h 276"/>
                <a:gd name="T10" fmla="*/ 32 w 275"/>
                <a:gd name="T11" fmla="*/ 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76">
                  <a:moveTo>
                    <a:pt x="26" y="123"/>
                  </a:moveTo>
                  <a:cubicBezTo>
                    <a:pt x="13" y="95"/>
                    <a:pt x="30" y="60"/>
                    <a:pt x="54" y="40"/>
                  </a:cubicBezTo>
                  <a:cubicBezTo>
                    <a:pt x="102" y="0"/>
                    <a:pt x="180" y="2"/>
                    <a:pt x="224" y="45"/>
                  </a:cubicBezTo>
                  <a:cubicBezTo>
                    <a:pt x="269" y="88"/>
                    <a:pt x="275" y="166"/>
                    <a:pt x="236" y="215"/>
                  </a:cubicBezTo>
                  <a:cubicBezTo>
                    <a:pt x="197" y="264"/>
                    <a:pt x="119" y="276"/>
                    <a:pt x="68" y="240"/>
                  </a:cubicBezTo>
                  <a:cubicBezTo>
                    <a:pt x="16" y="205"/>
                    <a:pt x="0" y="128"/>
                    <a:pt x="32" y="75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465"/>
            <p:cNvSpPr>
              <a:spLocks/>
            </p:cNvSpPr>
            <p:nvPr/>
          </p:nvSpPr>
          <p:spPr bwMode="auto">
            <a:xfrm>
              <a:off x="3698876" y="593726"/>
              <a:ext cx="258763" cy="261938"/>
            </a:xfrm>
            <a:custGeom>
              <a:avLst/>
              <a:gdLst>
                <a:gd name="T0" fmla="*/ 62 w 338"/>
                <a:gd name="T1" fmla="*/ 155 h 343"/>
                <a:gd name="T2" fmla="*/ 103 w 338"/>
                <a:gd name="T3" fmla="*/ 85 h 343"/>
                <a:gd name="T4" fmla="*/ 179 w 338"/>
                <a:gd name="T5" fmla="*/ 71 h 343"/>
                <a:gd name="T6" fmla="*/ 245 w 338"/>
                <a:gd name="T7" fmla="*/ 199 h 343"/>
                <a:gd name="T8" fmla="*/ 114 w 338"/>
                <a:gd name="T9" fmla="*/ 239 h 343"/>
                <a:gd name="T10" fmla="*/ 85 w 338"/>
                <a:gd name="T11" fmla="*/ 100 h 343"/>
                <a:gd name="T12" fmla="*/ 36 w 338"/>
                <a:gd name="T13" fmla="*/ 79 h 343"/>
                <a:gd name="T14" fmla="*/ 12 w 338"/>
                <a:gd name="T15" fmla="*/ 209 h 343"/>
                <a:gd name="T16" fmla="*/ 102 w 338"/>
                <a:gd name="T17" fmla="*/ 309 h 343"/>
                <a:gd name="T18" fmla="*/ 316 w 338"/>
                <a:gd name="T19" fmla="*/ 200 h 343"/>
                <a:gd name="T20" fmla="*/ 176 w 338"/>
                <a:gd name="T21" fmla="*/ 4 h 343"/>
                <a:gd name="T22" fmla="*/ 47 w 338"/>
                <a:gd name="T23" fmla="*/ 51 h 343"/>
                <a:gd name="T24" fmla="*/ 43 w 338"/>
                <a:gd name="T25" fmla="*/ 160 h 343"/>
                <a:gd name="T26" fmla="*/ 62 w 338"/>
                <a:gd name="T27" fmla="*/ 155 h 343"/>
                <a:gd name="T28" fmla="*/ 62 w 338"/>
                <a:gd name="T29" fmla="*/ 15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8" h="343">
                  <a:moveTo>
                    <a:pt x="62" y="155"/>
                  </a:moveTo>
                  <a:cubicBezTo>
                    <a:pt x="75" y="129"/>
                    <a:pt x="76" y="104"/>
                    <a:pt x="103" y="85"/>
                  </a:cubicBezTo>
                  <a:cubicBezTo>
                    <a:pt x="125" y="71"/>
                    <a:pt x="153" y="66"/>
                    <a:pt x="179" y="71"/>
                  </a:cubicBezTo>
                  <a:cubicBezTo>
                    <a:pt x="237" y="82"/>
                    <a:pt x="267" y="145"/>
                    <a:pt x="245" y="199"/>
                  </a:cubicBezTo>
                  <a:cubicBezTo>
                    <a:pt x="225" y="248"/>
                    <a:pt x="158" y="267"/>
                    <a:pt x="114" y="239"/>
                  </a:cubicBezTo>
                  <a:cubicBezTo>
                    <a:pt x="59" y="204"/>
                    <a:pt x="80" y="151"/>
                    <a:pt x="85" y="100"/>
                  </a:cubicBezTo>
                  <a:cubicBezTo>
                    <a:pt x="88" y="72"/>
                    <a:pt x="53" y="65"/>
                    <a:pt x="36" y="79"/>
                  </a:cubicBezTo>
                  <a:cubicBezTo>
                    <a:pt x="0" y="108"/>
                    <a:pt x="1" y="169"/>
                    <a:pt x="12" y="209"/>
                  </a:cubicBezTo>
                  <a:cubicBezTo>
                    <a:pt x="26" y="254"/>
                    <a:pt x="58" y="292"/>
                    <a:pt x="102" y="309"/>
                  </a:cubicBezTo>
                  <a:cubicBezTo>
                    <a:pt x="189" y="343"/>
                    <a:pt x="294" y="293"/>
                    <a:pt x="316" y="200"/>
                  </a:cubicBezTo>
                  <a:cubicBezTo>
                    <a:pt x="338" y="106"/>
                    <a:pt x="273" y="13"/>
                    <a:pt x="176" y="4"/>
                  </a:cubicBezTo>
                  <a:cubicBezTo>
                    <a:pt x="129" y="0"/>
                    <a:pt x="79" y="16"/>
                    <a:pt x="47" y="51"/>
                  </a:cubicBezTo>
                  <a:cubicBezTo>
                    <a:pt x="22" y="79"/>
                    <a:pt x="2" y="138"/>
                    <a:pt x="43" y="160"/>
                  </a:cubicBezTo>
                  <a:cubicBezTo>
                    <a:pt x="50" y="164"/>
                    <a:pt x="59" y="162"/>
                    <a:pt x="62" y="155"/>
                  </a:cubicBezTo>
                  <a:lnTo>
                    <a:pt x="62" y="155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466"/>
            <p:cNvSpPr>
              <a:spLocks/>
            </p:cNvSpPr>
            <p:nvPr/>
          </p:nvSpPr>
          <p:spPr bwMode="auto">
            <a:xfrm>
              <a:off x="3400426" y="541338"/>
              <a:ext cx="212725" cy="230188"/>
            </a:xfrm>
            <a:custGeom>
              <a:avLst/>
              <a:gdLst>
                <a:gd name="T0" fmla="*/ 8 w 280"/>
                <a:gd name="T1" fmla="*/ 175 h 302"/>
                <a:gd name="T2" fmla="*/ 36 w 280"/>
                <a:gd name="T3" fmla="*/ 61 h 302"/>
                <a:gd name="T4" fmla="*/ 134 w 280"/>
                <a:gd name="T5" fmla="*/ 4 h 302"/>
                <a:gd name="T6" fmla="*/ 207 w 280"/>
                <a:gd name="T7" fmla="*/ 40 h 302"/>
                <a:gd name="T8" fmla="*/ 265 w 280"/>
                <a:gd name="T9" fmla="*/ 115 h 302"/>
                <a:gd name="T10" fmla="*/ 267 w 280"/>
                <a:gd name="T11" fmla="*/ 209 h 302"/>
                <a:gd name="T12" fmla="*/ 184 w 280"/>
                <a:gd name="T13" fmla="*/ 284 h 302"/>
                <a:gd name="T14" fmla="*/ 129 w 280"/>
                <a:gd name="T15" fmla="*/ 302 h 302"/>
                <a:gd name="T16" fmla="*/ 72 w 280"/>
                <a:gd name="T17" fmla="*/ 279 h 302"/>
                <a:gd name="T18" fmla="*/ 12 w 280"/>
                <a:gd name="T19" fmla="*/ 11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02">
                  <a:moveTo>
                    <a:pt x="8" y="175"/>
                  </a:moveTo>
                  <a:cubicBezTo>
                    <a:pt x="10" y="136"/>
                    <a:pt x="16" y="95"/>
                    <a:pt x="36" y="61"/>
                  </a:cubicBezTo>
                  <a:cubicBezTo>
                    <a:pt x="57" y="27"/>
                    <a:pt x="94" y="0"/>
                    <a:pt x="134" y="4"/>
                  </a:cubicBezTo>
                  <a:cubicBezTo>
                    <a:pt x="161" y="6"/>
                    <a:pt x="186" y="22"/>
                    <a:pt x="207" y="40"/>
                  </a:cubicBezTo>
                  <a:cubicBezTo>
                    <a:pt x="231" y="61"/>
                    <a:pt x="252" y="86"/>
                    <a:pt x="265" y="115"/>
                  </a:cubicBezTo>
                  <a:cubicBezTo>
                    <a:pt x="277" y="145"/>
                    <a:pt x="280" y="179"/>
                    <a:pt x="267" y="209"/>
                  </a:cubicBezTo>
                  <a:cubicBezTo>
                    <a:pt x="251" y="244"/>
                    <a:pt x="217" y="266"/>
                    <a:pt x="184" y="284"/>
                  </a:cubicBezTo>
                  <a:cubicBezTo>
                    <a:pt x="166" y="293"/>
                    <a:pt x="148" y="302"/>
                    <a:pt x="129" y="302"/>
                  </a:cubicBezTo>
                  <a:cubicBezTo>
                    <a:pt x="108" y="302"/>
                    <a:pt x="88" y="292"/>
                    <a:pt x="72" y="279"/>
                  </a:cubicBezTo>
                  <a:cubicBezTo>
                    <a:pt x="24" y="242"/>
                    <a:pt x="0" y="177"/>
                    <a:pt x="12" y="118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467"/>
            <p:cNvSpPr>
              <a:spLocks/>
            </p:cNvSpPr>
            <p:nvPr/>
          </p:nvSpPr>
          <p:spPr bwMode="auto">
            <a:xfrm>
              <a:off x="3352801" y="503238"/>
              <a:ext cx="296863" cy="315913"/>
            </a:xfrm>
            <a:custGeom>
              <a:avLst/>
              <a:gdLst>
                <a:gd name="T0" fmla="*/ 87 w 389"/>
                <a:gd name="T1" fmla="*/ 229 h 413"/>
                <a:gd name="T2" fmla="*/ 203 w 389"/>
                <a:gd name="T3" fmla="*/ 87 h 413"/>
                <a:gd name="T4" fmla="*/ 297 w 389"/>
                <a:gd name="T5" fmla="*/ 243 h 413"/>
                <a:gd name="T6" fmla="*/ 146 w 389"/>
                <a:gd name="T7" fmla="*/ 293 h 413"/>
                <a:gd name="T8" fmla="*/ 97 w 389"/>
                <a:gd name="T9" fmla="*/ 160 h 413"/>
                <a:gd name="T10" fmla="*/ 58 w 389"/>
                <a:gd name="T11" fmla="*/ 150 h 413"/>
                <a:gd name="T12" fmla="*/ 143 w 389"/>
                <a:gd name="T13" fmla="*/ 375 h 413"/>
                <a:gd name="T14" fmla="*/ 367 w 389"/>
                <a:gd name="T15" fmla="*/ 248 h 413"/>
                <a:gd name="T16" fmla="*/ 212 w 389"/>
                <a:gd name="T17" fmla="*/ 23 h 413"/>
                <a:gd name="T18" fmla="*/ 52 w 389"/>
                <a:gd name="T19" fmla="*/ 224 h 413"/>
                <a:gd name="T20" fmla="*/ 87 w 389"/>
                <a:gd name="T21" fmla="*/ 229 h 413"/>
                <a:gd name="T22" fmla="*/ 87 w 389"/>
                <a:gd name="T23" fmla="*/ 22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413">
                  <a:moveTo>
                    <a:pt x="87" y="229"/>
                  </a:moveTo>
                  <a:cubicBezTo>
                    <a:pt x="101" y="176"/>
                    <a:pt x="124" y="68"/>
                    <a:pt x="203" y="87"/>
                  </a:cubicBezTo>
                  <a:cubicBezTo>
                    <a:pt x="262" y="101"/>
                    <a:pt x="322" y="185"/>
                    <a:pt x="297" y="243"/>
                  </a:cubicBezTo>
                  <a:cubicBezTo>
                    <a:pt x="274" y="297"/>
                    <a:pt x="193" y="334"/>
                    <a:pt x="146" y="293"/>
                  </a:cubicBezTo>
                  <a:cubicBezTo>
                    <a:pt x="105" y="256"/>
                    <a:pt x="115" y="206"/>
                    <a:pt x="97" y="160"/>
                  </a:cubicBezTo>
                  <a:cubicBezTo>
                    <a:pt x="92" y="146"/>
                    <a:pt x="70" y="134"/>
                    <a:pt x="58" y="150"/>
                  </a:cubicBezTo>
                  <a:cubicBezTo>
                    <a:pt x="0" y="222"/>
                    <a:pt x="69" y="341"/>
                    <a:pt x="143" y="375"/>
                  </a:cubicBezTo>
                  <a:cubicBezTo>
                    <a:pt x="226" y="413"/>
                    <a:pt x="347" y="332"/>
                    <a:pt x="367" y="248"/>
                  </a:cubicBezTo>
                  <a:cubicBezTo>
                    <a:pt x="389" y="155"/>
                    <a:pt x="305" y="41"/>
                    <a:pt x="212" y="23"/>
                  </a:cubicBezTo>
                  <a:cubicBezTo>
                    <a:pt x="95" y="0"/>
                    <a:pt x="42" y="129"/>
                    <a:pt x="52" y="224"/>
                  </a:cubicBezTo>
                  <a:cubicBezTo>
                    <a:pt x="54" y="243"/>
                    <a:pt x="81" y="249"/>
                    <a:pt x="87" y="229"/>
                  </a:cubicBezTo>
                  <a:lnTo>
                    <a:pt x="87" y="229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468"/>
            <p:cNvSpPr>
              <a:spLocks/>
            </p:cNvSpPr>
            <p:nvPr/>
          </p:nvSpPr>
          <p:spPr bwMode="auto">
            <a:xfrm>
              <a:off x="3146426" y="744538"/>
              <a:ext cx="207963" cy="196850"/>
            </a:xfrm>
            <a:custGeom>
              <a:avLst/>
              <a:gdLst>
                <a:gd name="T0" fmla="*/ 0 w 273"/>
                <a:gd name="T1" fmla="*/ 181 h 260"/>
                <a:gd name="T2" fmla="*/ 12 w 273"/>
                <a:gd name="T3" fmla="*/ 93 h 260"/>
                <a:gd name="T4" fmla="*/ 111 w 273"/>
                <a:gd name="T5" fmla="*/ 14 h 260"/>
                <a:gd name="T6" fmla="*/ 187 w 273"/>
                <a:gd name="T7" fmla="*/ 7 h 260"/>
                <a:gd name="T8" fmla="*/ 269 w 273"/>
                <a:gd name="T9" fmla="*/ 134 h 260"/>
                <a:gd name="T10" fmla="*/ 263 w 273"/>
                <a:gd name="T11" fmla="*/ 188 h 260"/>
                <a:gd name="T12" fmla="*/ 232 w 273"/>
                <a:gd name="T13" fmla="*/ 213 h 260"/>
                <a:gd name="T14" fmla="*/ 104 w 273"/>
                <a:gd name="T15" fmla="*/ 257 h 260"/>
                <a:gd name="T16" fmla="*/ 55 w 273"/>
                <a:gd name="T17" fmla="*/ 254 h 260"/>
                <a:gd name="T18" fmla="*/ 16 w 273"/>
                <a:gd name="T19" fmla="*/ 204 h 260"/>
                <a:gd name="T20" fmla="*/ 15 w 273"/>
                <a:gd name="T21" fmla="*/ 13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260">
                  <a:moveTo>
                    <a:pt x="0" y="181"/>
                  </a:moveTo>
                  <a:cubicBezTo>
                    <a:pt x="13" y="154"/>
                    <a:pt x="4" y="122"/>
                    <a:pt x="12" y="93"/>
                  </a:cubicBezTo>
                  <a:cubicBezTo>
                    <a:pt x="23" y="50"/>
                    <a:pt x="68" y="27"/>
                    <a:pt x="111" y="14"/>
                  </a:cubicBezTo>
                  <a:cubicBezTo>
                    <a:pt x="135" y="6"/>
                    <a:pt x="162" y="0"/>
                    <a:pt x="187" y="7"/>
                  </a:cubicBezTo>
                  <a:cubicBezTo>
                    <a:pt x="239" y="21"/>
                    <a:pt x="262" y="81"/>
                    <a:pt x="269" y="134"/>
                  </a:cubicBezTo>
                  <a:cubicBezTo>
                    <a:pt x="272" y="153"/>
                    <a:pt x="273" y="173"/>
                    <a:pt x="263" y="188"/>
                  </a:cubicBezTo>
                  <a:cubicBezTo>
                    <a:pt x="256" y="200"/>
                    <a:pt x="244" y="207"/>
                    <a:pt x="232" y="213"/>
                  </a:cubicBezTo>
                  <a:cubicBezTo>
                    <a:pt x="192" y="235"/>
                    <a:pt x="149" y="250"/>
                    <a:pt x="104" y="257"/>
                  </a:cubicBezTo>
                  <a:cubicBezTo>
                    <a:pt x="87" y="259"/>
                    <a:pt x="70" y="260"/>
                    <a:pt x="55" y="254"/>
                  </a:cubicBezTo>
                  <a:cubicBezTo>
                    <a:pt x="34" y="246"/>
                    <a:pt x="21" y="225"/>
                    <a:pt x="16" y="204"/>
                  </a:cubicBezTo>
                  <a:cubicBezTo>
                    <a:pt x="11" y="183"/>
                    <a:pt x="13" y="161"/>
                    <a:pt x="15" y="139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469"/>
            <p:cNvSpPr>
              <a:spLocks/>
            </p:cNvSpPr>
            <p:nvPr/>
          </p:nvSpPr>
          <p:spPr bwMode="auto">
            <a:xfrm>
              <a:off x="3111501" y="719138"/>
              <a:ext cx="274638" cy="252413"/>
            </a:xfrm>
            <a:custGeom>
              <a:avLst/>
              <a:gdLst>
                <a:gd name="T0" fmla="*/ 68 w 361"/>
                <a:gd name="T1" fmla="*/ 220 h 332"/>
                <a:gd name="T2" fmla="*/ 79 w 361"/>
                <a:gd name="T3" fmla="*/ 162 h 332"/>
                <a:gd name="T4" fmla="*/ 139 w 361"/>
                <a:gd name="T5" fmla="*/ 82 h 332"/>
                <a:gd name="T6" fmla="*/ 236 w 361"/>
                <a:gd name="T7" fmla="*/ 72 h 332"/>
                <a:gd name="T8" fmla="*/ 278 w 361"/>
                <a:gd name="T9" fmla="*/ 135 h 332"/>
                <a:gd name="T10" fmla="*/ 274 w 361"/>
                <a:gd name="T11" fmla="*/ 212 h 332"/>
                <a:gd name="T12" fmla="*/ 198 w 361"/>
                <a:gd name="T13" fmla="*/ 244 h 332"/>
                <a:gd name="T14" fmla="*/ 97 w 361"/>
                <a:gd name="T15" fmla="*/ 239 h 332"/>
                <a:gd name="T16" fmla="*/ 83 w 361"/>
                <a:gd name="T17" fmla="*/ 166 h 332"/>
                <a:gd name="T18" fmla="*/ 42 w 361"/>
                <a:gd name="T19" fmla="*/ 160 h 332"/>
                <a:gd name="T20" fmla="*/ 150 w 361"/>
                <a:gd name="T21" fmla="*/ 323 h 332"/>
                <a:gd name="T22" fmla="*/ 345 w 361"/>
                <a:gd name="T23" fmla="*/ 163 h 332"/>
                <a:gd name="T24" fmla="*/ 191 w 361"/>
                <a:gd name="T25" fmla="*/ 11 h 332"/>
                <a:gd name="T26" fmla="*/ 66 w 361"/>
                <a:gd name="T27" fmla="*/ 66 h 332"/>
                <a:gd name="T28" fmla="*/ 24 w 361"/>
                <a:gd name="T29" fmla="*/ 208 h 332"/>
                <a:gd name="T30" fmla="*/ 68 w 361"/>
                <a:gd name="T31" fmla="*/ 220 h 332"/>
                <a:gd name="T32" fmla="*/ 68 w 361"/>
                <a:gd name="T33" fmla="*/ 22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1" h="332">
                  <a:moveTo>
                    <a:pt x="68" y="220"/>
                  </a:moveTo>
                  <a:cubicBezTo>
                    <a:pt x="75" y="200"/>
                    <a:pt x="77" y="182"/>
                    <a:pt x="79" y="162"/>
                  </a:cubicBezTo>
                  <a:cubicBezTo>
                    <a:pt x="83" y="120"/>
                    <a:pt x="102" y="98"/>
                    <a:pt x="139" y="82"/>
                  </a:cubicBezTo>
                  <a:cubicBezTo>
                    <a:pt x="168" y="69"/>
                    <a:pt x="207" y="58"/>
                    <a:pt x="236" y="72"/>
                  </a:cubicBezTo>
                  <a:cubicBezTo>
                    <a:pt x="260" y="84"/>
                    <a:pt x="271" y="111"/>
                    <a:pt x="278" y="135"/>
                  </a:cubicBezTo>
                  <a:cubicBezTo>
                    <a:pt x="285" y="158"/>
                    <a:pt x="293" y="193"/>
                    <a:pt x="274" y="212"/>
                  </a:cubicBezTo>
                  <a:cubicBezTo>
                    <a:pt x="257" y="229"/>
                    <a:pt x="220" y="238"/>
                    <a:pt x="198" y="244"/>
                  </a:cubicBezTo>
                  <a:cubicBezTo>
                    <a:pt x="166" y="254"/>
                    <a:pt x="118" y="271"/>
                    <a:pt x="97" y="239"/>
                  </a:cubicBezTo>
                  <a:cubicBezTo>
                    <a:pt x="83" y="219"/>
                    <a:pt x="90" y="189"/>
                    <a:pt x="83" y="166"/>
                  </a:cubicBezTo>
                  <a:cubicBezTo>
                    <a:pt x="78" y="148"/>
                    <a:pt x="51" y="142"/>
                    <a:pt x="42" y="160"/>
                  </a:cubicBezTo>
                  <a:cubicBezTo>
                    <a:pt x="0" y="242"/>
                    <a:pt x="59" y="332"/>
                    <a:pt x="150" y="323"/>
                  </a:cubicBezTo>
                  <a:cubicBezTo>
                    <a:pt x="240" y="313"/>
                    <a:pt x="361" y="272"/>
                    <a:pt x="345" y="163"/>
                  </a:cubicBezTo>
                  <a:cubicBezTo>
                    <a:pt x="334" y="82"/>
                    <a:pt x="283" y="0"/>
                    <a:pt x="191" y="11"/>
                  </a:cubicBezTo>
                  <a:cubicBezTo>
                    <a:pt x="148" y="17"/>
                    <a:pt x="98" y="35"/>
                    <a:pt x="66" y="66"/>
                  </a:cubicBezTo>
                  <a:cubicBezTo>
                    <a:pt x="22" y="109"/>
                    <a:pt x="40" y="155"/>
                    <a:pt x="24" y="208"/>
                  </a:cubicBezTo>
                  <a:cubicBezTo>
                    <a:pt x="15" y="236"/>
                    <a:pt x="59" y="248"/>
                    <a:pt x="68" y="220"/>
                  </a:cubicBezTo>
                  <a:lnTo>
                    <a:pt x="68" y="220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470"/>
            <p:cNvSpPr>
              <a:spLocks/>
            </p:cNvSpPr>
            <p:nvPr/>
          </p:nvSpPr>
          <p:spPr bwMode="auto">
            <a:xfrm>
              <a:off x="3213101" y="1239838"/>
              <a:ext cx="230188" cy="231775"/>
            </a:xfrm>
            <a:custGeom>
              <a:avLst/>
              <a:gdLst>
                <a:gd name="T0" fmla="*/ 33 w 302"/>
                <a:gd name="T1" fmla="*/ 214 h 304"/>
                <a:gd name="T2" fmla="*/ 47 w 302"/>
                <a:gd name="T3" fmla="*/ 71 h 304"/>
                <a:gd name="T4" fmla="*/ 176 w 302"/>
                <a:gd name="T5" fmla="*/ 2 h 304"/>
                <a:gd name="T6" fmla="*/ 258 w 302"/>
                <a:gd name="T7" fmla="*/ 26 h 304"/>
                <a:gd name="T8" fmla="*/ 287 w 302"/>
                <a:gd name="T9" fmla="*/ 69 h 304"/>
                <a:gd name="T10" fmla="*/ 277 w 302"/>
                <a:gd name="T11" fmla="*/ 194 h 304"/>
                <a:gd name="T12" fmla="*/ 184 w 302"/>
                <a:gd name="T13" fmla="*/ 280 h 304"/>
                <a:gd name="T14" fmla="*/ 72 w 302"/>
                <a:gd name="T15" fmla="*/ 289 h 304"/>
                <a:gd name="T16" fmla="*/ 22 w 302"/>
                <a:gd name="T17" fmla="*/ 16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4">
                  <a:moveTo>
                    <a:pt x="33" y="214"/>
                  </a:moveTo>
                  <a:cubicBezTo>
                    <a:pt x="11" y="168"/>
                    <a:pt x="18" y="112"/>
                    <a:pt x="47" y="71"/>
                  </a:cubicBezTo>
                  <a:cubicBezTo>
                    <a:pt x="76" y="30"/>
                    <a:pt x="125" y="5"/>
                    <a:pt x="176" y="2"/>
                  </a:cubicBezTo>
                  <a:cubicBezTo>
                    <a:pt x="205" y="0"/>
                    <a:pt x="236" y="7"/>
                    <a:pt x="258" y="26"/>
                  </a:cubicBezTo>
                  <a:cubicBezTo>
                    <a:pt x="272" y="37"/>
                    <a:pt x="281" y="52"/>
                    <a:pt x="287" y="69"/>
                  </a:cubicBezTo>
                  <a:cubicBezTo>
                    <a:pt x="302" y="109"/>
                    <a:pt x="297" y="156"/>
                    <a:pt x="277" y="194"/>
                  </a:cubicBezTo>
                  <a:cubicBezTo>
                    <a:pt x="257" y="232"/>
                    <a:pt x="223" y="261"/>
                    <a:pt x="184" y="280"/>
                  </a:cubicBezTo>
                  <a:cubicBezTo>
                    <a:pt x="149" y="296"/>
                    <a:pt x="107" y="304"/>
                    <a:pt x="72" y="289"/>
                  </a:cubicBezTo>
                  <a:cubicBezTo>
                    <a:pt x="24" y="269"/>
                    <a:pt x="0" y="207"/>
                    <a:pt x="22" y="160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471"/>
            <p:cNvSpPr>
              <a:spLocks/>
            </p:cNvSpPr>
            <p:nvPr/>
          </p:nvSpPr>
          <p:spPr bwMode="auto">
            <a:xfrm>
              <a:off x="3173413" y="1200151"/>
              <a:ext cx="290513" cy="293688"/>
            </a:xfrm>
            <a:custGeom>
              <a:avLst/>
              <a:gdLst>
                <a:gd name="T0" fmla="*/ 101 w 380"/>
                <a:gd name="T1" fmla="*/ 261 h 386"/>
                <a:gd name="T2" fmla="*/ 162 w 380"/>
                <a:gd name="T3" fmla="*/ 103 h 386"/>
                <a:gd name="T4" fmla="*/ 316 w 380"/>
                <a:gd name="T5" fmla="*/ 175 h 386"/>
                <a:gd name="T6" fmla="*/ 209 w 380"/>
                <a:gd name="T7" fmla="*/ 306 h 386"/>
                <a:gd name="T8" fmla="*/ 103 w 380"/>
                <a:gd name="T9" fmla="*/ 220 h 386"/>
                <a:gd name="T10" fmla="*/ 48 w 380"/>
                <a:gd name="T11" fmla="*/ 197 h 386"/>
                <a:gd name="T12" fmla="*/ 170 w 380"/>
                <a:gd name="T13" fmla="*/ 384 h 386"/>
                <a:gd name="T14" fmla="*/ 380 w 380"/>
                <a:gd name="T15" fmla="*/ 175 h 386"/>
                <a:gd name="T16" fmla="*/ 171 w 380"/>
                <a:gd name="T17" fmla="*/ 37 h 386"/>
                <a:gd name="T18" fmla="*/ 70 w 380"/>
                <a:gd name="T19" fmla="*/ 275 h 386"/>
                <a:gd name="T20" fmla="*/ 101 w 380"/>
                <a:gd name="T21" fmla="*/ 261 h 386"/>
                <a:gd name="T22" fmla="*/ 101 w 380"/>
                <a:gd name="T23" fmla="*/ 2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386">
                  <a:moveTo>
                    <a:pt x="101" y="261"/>
                  </a:moveTo>
                  <a:cubicBezTo>
                    <a:pt x="86" y="200"/>
                    <a:pt x="106" y="136"/>
                    <a:pt x="162" y="103"/>
                  </a:cubicBezTo>
                  <a:cubicBezTo>
                    <a:pt x="228" y="64"/>
                    <a:pt x="322" y="82"/>
                    <a:pt x="316" y="175"/>
                  </a:cubicBezTo>
                  <a:cubicBezTo>
                    <a:pt x="312" y="235"/>
                    <a:pt x="263" y="286"/>
                    <a:pt x="209" y="306"/>
                  </a:cubicBezTo>
                  <a:cubicBezTo>
                    <a:pt x="142" y="330"/>
                    <a:pt x="88" y="290"/>
                    <a:pt x="103" y="220"/>
                  </a:cubicBezTo>
                  <a:cubicBezTo>
                    <a:pt x="110" y="188"/>
                    <a:pt x="65" y="166"/>
                    <a:pt x="48" y="197"/>
                  </a:cubicBezTo>
                  <a:cubicBezTo>
                    <a:pt x="0" y="286"/>
                    <a:pt x="74" y="386"/>
                    <a:pt x="170" y="384"/>
                  </a:cubicBezTo>
                  <a:cubicBezTo>
                    <a:pt x="278" y="381"/>
                    <a:pt x="379" y="283"/>
                    <a:pt x="380" y="175"/>
                  </a:cubicBezTo>
                  <a:cubicBezTo>
                    <a:pt x="380" y="59"/>
                    <a:pt x="275" y="0"/>
                    <a:pt x="171" y="37"/>
                  </a:cubicBezTo>
                  <a:cubicBezTo>
                    <a:pt x="73" y="71"/>
                    <a:pt x="18" y="180"/>
                    <a:pt x="70" y="275"/>
                  </a:cubicBezTo>
                  <a:cubicBezTo>
                    <a:pt x="79" y="292"/>
                    <a:pt x="106" y="280"/>
                    <a:pt x="101" y="261"/>
                  </a:cubicBezTo>
                  <a:lnTo>
                    <a:pt x="101" y="261"/>
                  </a:lnTo>
                  <a:close/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472"/>
            <p:cNvSpPr>
              <a:spLocks/>
            </p:cNvSpPr>
            <p:nvPr/>
          </p:nvSpPr>
          <p:spPr bwMode="auto">
            <a:xfrm>
              <a:off x="3543301" y="1362076"/>
              <a:ext cx="204788" cy="201613"/>
            </a:xfrm>
            <a:custGeom>
              <a:avLst/>
              <a:gdLst>
                <a:gd name="T0" fmla="*/ 8 w 268"/>
                <a:gd name="T1" fmla="*/ 141 h 264"/>
                <a:gd name="T2" fmla="*/ 34 w 268"/>
                <a:gd name="T3" fmla="*/ 41 h 264"/>
                <a:gd name="T4" fmla="*/ 132 w 268"/>
                <a:gd name="T5" fmla="*/ 5 h 264"/>
                <a:gd name="T6" fmla="*/ 205 w 268"/>
                <a:gd name="T7" fmla="*/ 37 h 264"/>
                <a:gd name="T8" fmla="*/ 253 w 268"/>
                <a:gd name="T9" fmla="*/ 95 h 264"/>
                <a:gd name="T10" fmla="*/ 236 w 268"/>
                <a:gd name="T11" fmla="*/ 206 h 264"/>
                <a:gd name="T12" fmla="*/ 135 w 268"/>
                <a:gd name="T13" fmla="*/ 260 h 264"/>
                <a:gd name="T14" fmla="*/ 37 w 268"/>
                <a:gd name="T15" fmla="*/ 229 h 264"/>
                <a:gd name="T16" fmla="*/ 5 w 268"/>
                <a:gd name="T17" fmla="*/ 130 h 264"/>
                <a:gd name="T18" fmla="*/ 18 w 268"/>
                <a:gd name="T19" fmla="*/ 10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64">
                  <a:moveTo>
                    <a:pt x="8" y="141"/>
                  </a:moveTo>
                  <a:cubicBezTo>
                    <a:pt x="0" y="106"/>
                    <a:pt x="10" y="67"/>
                    <a:pt x="34" y="41"/>
                  </a:cubicBezTo>
                  <a:cubicBezTo>
                    <a:pt x="59" y="14"/>
                    <a:pt x="96" y="0"/>
                    <a:pt x="132" y="5"/>
                  </a:cubicBezTo>
                  <a:cubicBezTo>
                    <a:pt x="159" y="8"/>
                    <a:pt x="184" y="21"/>
                    <a:pt x="205" y="37"/>
                  </a:cubicBezTo>
                  <a:cubicBezTo>
                    <a:pt x="225" y="52"/>
                    <a:pt x="243" y="71"/>
                    <a:pt x="253" y="95"/>
                  </a:cubicBezTo>
                  <a:cubicBezTo>
                    <a:pt x="268" y="131"/>
                    <a:pt x="260" y="175"/>
                    <a:pt x="236" y="206"/>
                  </a:cubicBezTo>
                  <a:cubicBezTo>
                    <a:pt x="212" y="237"/>
                    <a:pt x="174" y="256"/>
                    <a:pt x="135" y="260"/>
                  </a:cubicBezTo>
                  <a:cubicBezTo>
                    <a:pt x="100" y="264"/>
                    <a:pt x="61" y="255"/>
                    <a:pt x="37" y="229"/>
                  </a:cubicBezTo>
                  <a:cubicBezTo>
                    <a:pt x="13" y="203"/>
                    <a:pt x="8" y="165"/>
                    <a:pt x="5" y="130"/>
                  </a:cubicBezTo>
                  <a:cubicBezTo>
                    <a:pt x="4" y="118"/>
                    <a:pt x="6" y="102"/>
                    <a:pt x="18" y="101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473"/>
            <p:cNvSpPr>
              <a:spLocks/>
            </p:cNvSpPr>
            <p:nvPr/>
          </p:nvSpPr>
          <p:spPr bwMode="auto">
            <a:xfrm>
              <a:off x="3505201" y="1335088"/>
              <a:ext cx="282575" cy="280988"/>
            </a:xfrm>
            <a:custGeom>
              <a:avLst/>
              <a:gdLst>
                <a:gd name="T0" fmla="*/ 75 w 369"/>
                <a:gd name="T1" fmla="*/ 178 h 369"/>
                <a:gd name="T2" fmla="*/ 189 w 369"/>
                <a:gd name="T3" fmla="*/ 75 h 369"/>
                <a:gd name="T4" fmla="*/ 271 w 369"/>
                <a:gd name="T5" fmla="*/ 194 h 369"/>
                <a:gd name="T6" fmla="*/ 149 w 369"/>
                <a:gd name="T7" fmla="*/ 257 h 369"/>
                <a:gd name="T8" fmla="*/ 94 w 369"/>
                <a:gd name="T9" fmla="*/ 145 h 369"/>
                <a:gd name="T10" fmla="*/ 68 w 369"/>
                <a:gd name="T11" fmla="*/ 110 h 369"/>
                <a:gd name="T12" fmla="*/ 20 w 369"/>
                <a:gd name="T13" fmla="*/ 197 h 369"/>
                <a:gd name="T14" fmla="*/ 90 w 369"/>
                <a:gd name="T15" fmla="*/ 318 h 369"/>
                <a:gd name="T16" fmla="*/ 339 w 369"/>
                <a:gd name="T17" fmla="*/ 220 h 369"/>
                <a:gd name="T18" fmla="*/ 186 w 369"/>
                <a:gd name="T19" fmla="*/ 11 h 369"/>
                <a:gd name="T20" fmla="*/ 43 w 369"/>
                <a:gd name="T21" fmla="*/ 187 h 369"/>
                <a:gd name="T22" fmla="*/ 75 w 369"/>
                <a:gd name="T23" fmla="*/ 178 h 369"/>
                <a:gd name="T24" fmla="*/ 75 w 369"/>
                <a:gd name="T25" fmla="*/ 17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75" y="178"/>
                  </a:moveTo>
                  <a:cubicBezTo>
                    <a:pt x="83" y="119"/>
                    <a:pt x="120" y="56"/>
                    <a:pt x="189" y="75"/>
                  </a:cubicBezTo>
                  <a:cubicBezTo>
                    <a:pt x="240" y="89"/>
                    <a:pt x="290" y="139"/>
                    <a:pt x="271" y="194"/>
                  </a:cubicBezTo>
                  <a:cubicBezTo>
                    <a:pt x="255" y="239"/>
                    <a:pt x="196" y="269"/>
                    <a:pt x="149" y="257"/>
                  </a:cubicBezTo>
                  <a:cubicBezTo>
                    <a:pt x="110" y="246"/>
                    <a:pt x="78" y="186"/>
                    <a:pt x="94" y="145"/>
                  </a:cubicBezTo>
                  <a:cubicBezTo>
                    <a:pt x="101" y="127"/>
                    <a:pt x="84" y="112"/>
                    <a:pt x="68" y="110"/>
                  </a:cubicBezTo>
                  <a:cubicBezTo>
                    <a:pt x="16" y="105"/>
                    <a:pt x="14" y="161"/>
                    <a:pt x="20" y="197"/>
                  </a:cubicBezTo>
                  <a:cubicBezTo>
                    <a:pt x="27" y="246"/>
                    <a:pt x="45" y="293"/>
                    <a:pt x="90" y="318"/>
                  </a:cubicBezTo>
                  <a:cubicBezTo>
                    <a:pt x="179" y="369"/>
                    <a:pt x="310" y="318"/>
                    <a:pt x="339" y="220"/>
                  </a:cubicBezTo>
                  <a:cubicBezTo>
                    <a:pt x="369" y="122"/>
                    <a:pt x="284" y="22"/>
                    <a:pt x="186" y="11"/>
                  </a:cubicBezTo>
                  <a:cubicBezTo>
                    <a:pt x="90" y="0"/>
                    <a:pt x="0" y="93"/>
                    <a:pt x="43" y="187"/>
                  </a:cubicBezTo>
                  <a:cubicBezTo>
                    <a:pt x="51" y="205"/>
                    <a:pt x="73" y="193"/>
                    <a:pt x="75" y="178"/>
                  </a:cubicBezTo>
                  <a:lnTo>
                    <a:pt x="75" y="178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474"/>
            <p:cNvSpPr>
              <a:spLocks/>
            </p:cNvSpPr>
            <p:nvPr/>
          </p:nvSpPr>
          <p:spPr bwMode="auto">
            <a:xfrm>
              <a:off x="3830638" y="1211263"/>
              <a:ext cx="214313" cy="206375"/>
            </a:xfrm>
            <a:custGeom>
              <a:avLst/>
              <a:gdLst>
                <a:gd name="T0" fmla="*/ 13 w 281"/>
                <a:gd name="T1" fmla="*/ 147 h 269"/>
                <a:gd name="T2" fmla="*/ 136 w 281"/>
                <a:gd name="T3" fmla="*/ 5 h 269"/>
                <a:gd name="T4" fmla="*/ 279 w 281"/>
                <a:gd name="T5" fmla="*/ 126 h 269"/>
                <a:gd name="T6" fmla="*/ 265 w 281"/>
                <a:gd name="T7" fmla="*/ 190 h 269"/>
                <a:gd name="T8" fmla="*/ 227 w 281"/>
                <a:gd name="T9" fmla="*/ 226 h 269"/>
                <a:gd name="T10" fmla="*/ 145 w 281"/>
                <a:gd name="T11" fmla="*/ 264 h 269"/>
                <a:gd name="T12" fmla="*/ 39 w 281"/>
                <a:gd name="T13" fmla="*/ 227 h 269"/>
                <a:gd name="T14" fmla="*/ 7 w 281"/>
                <a:gd name="T15" fmla="*/ 12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269">
                  <a:moveTo>
                    <a:pt x="13" y="147"/>
                  </a:moveTo>
                  <a:cubicBezTo>
                    <a:pt x="9" y="77"/>
                    <a:pt x="67" y="11"/>
                    <a:pt x="136" y="5"/>
                  </a:cubicBezTo>
                  <a:cubicBezTo>
                    <a:pt x="205" y="0"/>
                    <a:pt x="273" y="57"/>
                    <a:pt x="279" y="126"/>
                  </a:cubicBezTo>
                  <a:cubicBezTo>
                    <a:pt x="281" y="148"/>
                    <a:pt x="277" y="172"/>
                    <a:pt x="265" y="190"/>
                  </a:cubicBezTo>
                  <a:cubicBezTo>
                    <a:pt x="256" y="205"/>
                    <a:pt x="242" y="216"/>
                    <a:pt x="227" y="226"/>
                  </a:cubicBezTo>
                  <a:cubicBezTo>
                    <a:pt x="202" y="244"/>
                    <a:pt x="175" y="259"/>
                    <a:pt x="145" y="264"/>
                  </a:cubicBezTo>
                  <a:cubicBezTo>
                    <a:pt x="106" y="269"/>
                    <a:pt x="66" y="255"/>
                    <a:pt x="39" y="227"/>
                  </a:cubicBezTo>
                  <a:cubicBezTo>
                    <a:pt x="12" y="199"/>
                    <a:pt x="0" y="158"/>
                    <a:pt x="7" y="12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475"/>
            <p:cNvSpPr>
              <a:spLocks/>
            </p:cNvSpPr>
            <p:nvPr/>
          </p:nvSpPr>
          <p:spPr bwMode="auto">
            <a:xfrm>
              <a:off x="3787776" y="1182688"/>
              <a:ext cx="292100" cy="258763"/>
            </a:xfrm>
            <a:custGeom>
              <a:avLst/>
              <a:gdLst>
                <a:gd name="T0" fmla="*/ 94 w 385"/>
                <a:gd name="T1" fmla="*/ 192 h 341"/>
                <a:gd name="T2" fmla="*/ 174 w 385"/>
                <a:gd name="T3" fmla="*/ 86 h 341"/>
                <a:gd name="T4" fmla="*/ 289 w 385"/>
                <a:gd name="T5" fmla="*/ 138 h 341"/>
                <a:gd name="T6" fmla="*/ 210 w 385"/>
                <a:gd name="T7" fmla="*/ 263 h 341"/>
                <a:gd name="T8" fmla="*/ 98 w 385"/>
                <a:gd name="T9" fmla="*/ 159 h 341"/>
                <a:gd name="T10" fmla="*/ 32 w 385"/>
                <a:gd name="T11" fmla="*/ 150 h 341"/>
                <a:gd name="T12" fmla="*/ 185 w 385"/>
                <a:gd name="T13" fmla="*/ 341 h 341"/>
                <a:gd name="T14" fmla="*/ 372 w 385"/>
                <a:gd name="T15" fmla="*/ 155 h 341"/>
                <a:gd name="T16" fmla="*/ 188 w 385"/>
                <a:gd name="T17" fmla="*/ 8 h 341"/>
                <a:gd name="T18" fmla="*/ 46 w 385"/>
                <a:gd name="T19" fmla="*/ 192 h 341"/>
                <a:gd name="T20" fmla="*/ 94 w 385"/>
                <a:gd name="T21" fmla="*/ 192 h 341"/>
                <a:gd name="T22" fmla="*/ 94 w 385"/>
                <a:gd name="T23" fmla="*/ 19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341">
                  <a:moveTo>
                    <a:pt x="94" y="192"/>
                  </a:moveTo>
                  <a:cubicBezTo>
                    <a:pt x="105" y="148"/>
                    <a:pt x="128" y="102"/>
                    <a:pt x="174" y="86"/>
                  </a:cubicBezTo>
                  <a:cubicBezTo>
                    <a:pt x="220" y="71"/>
                    <a:pt x="268" y="96"/>
                    <a:pt x="289" y="138"/>
                  </a:cubicBezTo>
                  <a:cubicBezTo>
                    <a:pt x="320" y="198"/>
                    <a:pt x="265" y="248"/>
                    <a:pt x="210" y="263"/>
                  </a:cubicBezTo>
                  <a:cubicBezTo>
                    <a:pt x="135" y="283"/>
                    <a:pt x="103" y="221"/>
                    <a:pt x="98" y="159"/>
                  </a:cubicBezTo>
                  <a:cubicBezTo>
                    <a:pt x="94" y="122"/>
                    <a:pt x="44" y="113"/>
                    <a:pt x="32" y="150"/>
                  </a:cubicBezTo>
                  <a:cubicBezTo>
                    <a:pt x="0" y="246"/>
                    <a:pt x="91" y="341"/>
                    <a:pt x="185" y="341"/>
                  </a:cubicBezTo>
                  <a:cubicBezTo>
                    <a:pt x="281" y="341"/>
                    <a:pt x="385" y="256"/>
                    <a:pt x="372" y="155"/>
                  </a:cubicBezTo>
                  <a:cubicBezTo>
                    <a:pt x="360" y="68"/>
                    <a:pt x="276" y="0"/>
                    <a:pt x="188" y="8"/>
                  </a:cubicBezTo>
                  <a:cubicBezTo>
                    <a:pt x="99" y="15"/>
                    <a:pt x="23" y="103"/>
                    <a:pt x="46" y="192"/>
                  </a:cubicBezTo>
                  <a:cubicBezTo>
                    <a:pt x="52" y="216"/>
                    <a:pt x="88" y="216"/>
                    <a:pt x="94" y="192"/>
                  </a:cubicBezTo>
                  <a:lnTo>
                    <a:pt x="94" y="192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476"/>
            <p:cNvSpPr>
              <a:spLocks/>
            </p:cNvSpPr>
            <p:nvPr/>
          </p:nvSpPr>
          <p:spPr bwMode="auto">
            <a:xfrm>
              <a:off x="3865563" y="892176"/>
              <a:ext cx="227013" cy="203200"/>
            </a:xfrm>
            <a:custGeom>
              <a:avLst/>
              <a:gdLst>
                <a:gd name="T0" fmla="*/ 19 w 296"/>
                <a:gd name="T1" fmla="*/ 171 h 267"/>
                <a:gd name="T2" fmla="*/ 81 w 296"/>
                <a:gd name="T3" fmla="*/ 35 h 267"/>
                <a:gd name="T4" fmla="*/ 183 w 296"/>
                <a:gd name="T5" fmla="*/ 4 h 267"/>
                <a:gd name="T6" fmla="*/ 279 w 296"/>
                <a:gd name="T7" fmla="*/ 76 h 267"/>
                <a:gd name="T8" fmla="*/ 273 w 296"/>
                <a:gd name="T9" fmla="*/ 199 h 267"/>
                <a:gd name="T10" fmla="*/ 178 w 296"/>
                <a:gd name="T11" fmla="*/ 266 h 267"/>
                <a:gd name="T12" fmla="*/ 92 w 296"/>
                <a:gd name="T13" fmla="*/ 237 h 267"/>
                <a:gd name="T14" fmla="*/ 41 w 296"/>
                <a:gd name="T15" fmla="*/ 190 h 267"/>
                <a:gd name="T16" fmla="*/ 37 w 296"/>
                <a:gd name="T17" fmla="*/ 12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267">
                  <a:moveTo>
                    <a:pt x="19" y="171"/>
                  </a:moveTo>
                  <a:cubicBezTo>
                    <a:pt x="0" y="121"/>
                    <a:pt x="37" y="66"/>
                    <a:pt x="81" y="35"/>
                  </a:cubicBezTo>
                  <a:cubicBezTo>
                    <a:pt x="111" y="15"/>
                    <a:pt x="147" y="0"/>
                    <a:pt x="183" y="4"/>
                  </a:cubicBezTo>
                  <a:cubicBezTo>
                    <a:pt x="225" y="8"/>
                    <a:pt x="263" y="37"/>
                    <a:pt x="279" y="76"/>
                  </a:cubicBezTo>
                  <a:cubicBezTo>
                    <a:pt x="296" y="115"/>
                    <a:pt x="293" y="162"/>
                    <a:pt x="273" y="199"/>
                  </a:cubicBezTo>
                  <a:cubicBezTo>
                    <a:pt x="254" y="235"/>
                    <a:pt x="218" y="264"/>
                    <a:pt x="178" y="266"/>
                  </a:cubicBezTo>
                  <a:cubicBezTo>
                    <a:pt x="148" y="267"/>
                    <a:pt x="118" y="254"/>
                    <a:pt x="92" y="237"/>
                  </a:cubicBezTo>
                  <a:cubicBezTo>
                    <a:pt x="73" y="225"/>
                    <a:pt x="53" y="210"/>
                    <a:pt x="41" y="190"/>
                  </a:cubicBezTo>
                  <a:cubicBezTo>
                    <a:pt x="29" y="170"/>
                    <a:pt x="26" y="144"/>
                    <a:pt x="37" y="123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477"/>
            <p:cNvSpPr>
              <a:spLocks/>
            </p:cNvSpPr>
            <p:nvPr/>
          </p:nvSpPr>
          <p:spPr bwMode="auto">
            <a:xfrm>
              <a:off x="3829051" y="854076"/>
              <a:ext cx="287338" cy="288925"/>
            </a:xfrm>
            <a:custGeom>
              <a:avLst/>
              <a:gdLst>
                <a:gd name="T0" fmla="*/ 88 w 376"/>
                <a:gd name="T1" fmla="*/ 220 h 378"/>
                <a:gd name="T2" fmla="*/ 174 w 376"/>
                <a:gd name="T3" fmla="*/ 97 h 378"/>
                <a:gd name="T4" fmla="*/ 304 w 376"/>
                <a:gd name="T5" fmla="*/ 179 h 378"/>
                <a:gd name="T6" fmla="*/ 175 w 376"/>
                <a:gd name="T7" fmla="*/ 264 h 378"/>
                <a:gd name="T8" fmla="*/ 122 w 376"/>
                <a:gd name="T9" fmla="*/ 220 h 378"/>
                <a:gd name="T10" fmla="*/ 106 w 376"/>
                <a:gd name="T11" fmla="*/ 161 h 378"/>
                <a:gd name="T12" fmla="*/ 79 w 376"/>
                <a:gd name="T13" fmla="*/ 150 h 378"/>
                <a:gd name="T14" fmla="*/ 51 w 376"/>
                <a:gd name="T15" fmla="*/ 245 h 378"/>
                <a:gd name="T16" fmla="*/ 163 w 376"/>
                <a:gd name="T17" fmla="*/ 339 h 378"/>
                <a:gd name="T18" fmla="*/ 371 w 376"/>
                <a:gd name="T19" fmla="*/ 187 h 378"/>
                <a:gd name="T20" fmla="*/ 186 w 376"/>
                <a:gd name="T21" fmla="*/ 23 h 378"/>
                <a:gd name="T22" fmla="*/ 48 w 376"/>
                <a:gd name="T23" fmla="*/ 231 h 378"/>
                <a:gd name="T24" fmla="*/ 88 w 376"/>
                <a:gd name="T25" fmla="*/ 220 h 378"/>
                <a:gd name="T26" fmla="*/ 88 w 376"/>
                <a:gd name="T27" fmla="*/ 22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378">
                  <a:moveTo>
                    <a:pt x="88" y="220"/>
                  </a:moveTo>
                  <a:cubicBezTo>
                    <a:pt x="84" y="163"/>
                    <a:pt x="124" y="120"/>
                    <a:pt x="174" y="97"/>
                  </a:cubicBezTo>
                  <a:cubicBezTo>
                    <a:pt x="237" y="68"/>
                    <a:pt x="305" y="106"/>
                    <a:pt x="304" y="179"/>
                  </a:cubicBezTo>
                  <a:cubicBezTo>
                    <a:pt x="304" y="250"/>
                    <a:pt x="240" y="299"/>
                    <a:pt x="175" y="264"/>
                  </a:cubicBezTo>
                  <a:cubicBezTo>
                    <a:pt x="156" y="254"/>
                    <a:pt x="132" y="240"/>
                    <a:pt x="122" y="220"/>
                  </a:cubicBezTo>
                  <a:cubicBezTo>
                    <a:pt x="111" y="201"/>
                    <a:pt x="116" y="180"/>
                    <a:pt x="106" y="161"/>
                  </a:cubicBezTo>
                  <a:cubicBezTo>
                    <a:pt x="101" y="152"/>
                    <a:pt x="89" y="147"/>
                    <a:pt x="79" y="150"/>
                  </a:cubicBezTo>
                  <a:cubicBezTo>
                    <a:pt x="38" y="163"/>
                    <a:pt x="35" y="210"/>
                    <a:pt x="51" y="245"/>
                  </a:cubicBezTo>
                  <a:cubicBezTo>
                    <a:pt x="71" y="290"/>
                    <a:pt x="119" y="322"/>
                    <a:pt x="163" y="339"/>
                  </a:cubicBezTo>
                  <a:cubicBezTo>
                    <a:pt x="268" y="378"/>
                    <a:pt x="367" y="295"/>
                    <a:pt x="371" y="187"/>
                  </a:cubicBezTo>
                  <a:cubicBezTo>
                    <a:pt x="376" y="87"/>
                    <a:pt x="288" y="0"/>
                    <a:pt x="186" y="23"/>
                  </a:cubicBezTo>
                  <a:cubicBezTo>
                    <a:pt x="99" y="42"/>
                    <a:pt x="0" y="138"/>
                    <a:pt x="48" y="231"/>
                  </a:cubicBezTo>
                  <a:cubicBezTo>
                    <a:pt x="58" y="250"/>
                    <a:pt x="90" y="242"/>
                    <a:pt x="88" y="220"/>
                  </a:cubicBezTo>
                  <a:lnTo>
                    <a:pt x="88" y="220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478"/>
            <p:cNvSpPr>
              <a:spLocks/>
            </p:cNvSpPr>
            <p:nvPr/>
          </p:nvSpPr>
          <p:spPr bwMode="auto">
            <a:xfrm>
              <a:off x="3986213" y="1266826"/>
              <a:ext cx="50800" cy="104775"/>
            </a:xfrm>
            <a:custGeom>
              <a:avLst/>
              <a:gdLst>
                <a:gd name="T0" fmla="*/ 28 w 67"/>
                <a:gd name="T1" fmla="*/ 16 h 136"/>
                <a:gd name="T2" fmla="*/ 21 w 67"/>
                <a:gd name="T3" fmla="*/ 75 h 136"/>
                <a:gd name="T4" fmla="*/ 1 w 67"/>
                <a:gd name="T5" fmla="*/ 127 h 136"/>
                <a:gd name="T6" fmla="*/ 8 w 67"/>
                <a:gd name="T7" fmla="*/ 134 h 136"/>
                <a:gd name="T8" fmla="*/ 49 w 67"/>
                <a:gd name="T9" fmla="*/ 10 h 136"/>
                <a:gd name="T10" fmla="*/ 28 w 67"/>
                <a:gd name="T11" fmla="*/ 16 h 136"/>
                <a:gd name="T12" fmla="*/ 28 w 67"/>
                <a:gd name="T13" fmla="*/ 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36">
                  <a:moveTo>
                    <a:pt x="28" y="16"/>
                  </a:moveTo>
                  <a:cubicBezTo>
                    <a:pt x="27" y="36"/>
                    <a:pt x="28" y="56"/>
                    <a:pt x="21" y="75"/>
                  </a:cubicBezTo>
                  <a:cubicBezTo>
                    <a:pt x="15" y="93"/>
                    <a:pt x="4" y="108"/>
                    <a:pt x="1" y="127"/>
                  </a:cubicBezTo>
                  <a:cubicBezTo>
                    <a:pt x="0" y="131"/>
                    <a:pt x="3" y="136"/>
                    <a:pt x="8" y="134"/>
                  </a:cubicBezTo>
                  <a:cubicBezTo>
                    <a:pt x="56" y="122"/>
                    <a:pt x="67" y="48"/>
                    <a:pt x="49" y="10"/>
                  </a:cubicBezTo>
                  <a:cubicBezTo>
                    <a:pt x="44" y="0"/>
                    <a:pt x="29" y="6"/>
                    <a:pt x="28" y="16"/>
                  </a:cubicBezTo>
                  <a:lnTo>
                    <a:pt x="2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479"/>
            <p:cNvSpPr>
              <a:spLocks/>
            </p:cNvSpPr>
            <p:nvPr/>
          </p:nvSpPr>
          <p:spPr bwMode="auto">
            <a:xfrm>
              <a:off x="3646488" y="1490663"/>
              <a:ext cx="95250" cy="74613"/>
            </a:xfrm>
            <a:custGeom>
              <a:avLst/>
              <a:gdLst>
                <a:gd name="T0" fmla="*/ 87 w 124"/>
                <a:gd name="T1" fmla="*/ 9 h 97"/>
                <a:gd name="T2" fmla="*/ 57 w 124"/>
                <a:gd name="T3" fmla="*/ 42 h 97"/>
                <a:gd name="T4" fmla="*/ 6 w 124"/>
                <a:gd name="T5" fmla="*/ 68 h 97"/>
                <a:gd name="T6" fmla="*/ 12 w 124"/>
                <a:gd name="T7" fmla="*/ 90 h 97"/>
                <a:gd name="T8" fmla="*/ 88 w 124"/>
                <a:gd name="T9" fmla="*/ 67 h 97"/>
                <a:gd name="T10" fmla="*/ 111 w 124"/>
                <a:gd name="T11" fmla="*/ 9 h 97"/>
                <a:gd name="T12" fmla="*/ 87 w 124"/>
                <a:gd name="T13" fmla="*/ 9 h 97"/>
                <a:gd name="T14" fmla="*/ 87 w 124"/>
                <a:gd name="T15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97">
                  <a:moveTo>
                    <a:pt x="87" y="9"/>
                  </a:moveTo>
                  <a:cubicBezTo>
                    <a:pt x="79" y="22"/>
                    <a:pt x="71" y="34"/>
                    <a:pt x="57" y="42"/>
                  </a:cubicBezTo>
                  <a:cubicBezTo>
                    <a:pt x="41" y="51"/>
                    <a:pt x="19" y="55"/>
                    <a:pt x="6" y="68"/>
                  </a:cubicBezTo>
                  <a:cubicBezTo>
                    <a:pt x="0" y="75"/>
                    <a:pt x="3" y="87"/>
                    <a:pt x="12" y="90"/>
                  </a:cubicBezTo>
                  <a:cubicBezTo>
                    <a:pt x="37" y="97"/>
                    <a:pt x="69" y="82"/>
                    <a:pt x="88" y="67"/>
                  </a:cubicBezTo>
                  <a:cubicBezTo>
                    <a:pt x="102" y="55"/>
                    <a:pt x="124" y="28"/>
                    <a:pt x="111" y="9"/>
                  </a:cubicBezTo>
                  <a:cubicBezTo>
                    <a:pt x="105" y="0"/>
                    <a:pt x="93" y="0"/>
                    <a:pt x="87" y="9"/>
                  </a:cubicBezTo>
                  <a:lnTo>
                    <a:pt x="87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480"/>
            <p:cNvSpPr>
              <a:spLocks/>
            </p:cNvSpPr>
            <p:nvPr/>
          </p:nvSpPr>
          <p:spPr bwMode="auto">
            <a:xfrm>
              <a:off x="4046538" y="941388"/>
              <a:ext cx="38100" cy="103188"/>
            </a:xfrm>
            <a:custGeom>
              <a:avLst/>
              <a:gdLst>
                <a:gd name="T0" fmla="*/ 13 w 50"/>
                <a:gd name="T1" fmla="*/ 23 h 134"/>
                <a:gd name="T2" fmla="*/ 18 w 50"/>
                <a:gd name="T3" fmla="*/ 75 h 134"/>
                <a:gd name="T4" fmla="*/ 2 w 50"/>
                <a:gd name="T5" fmla="*/ 119 h 134"/>
                <a:gd name="T6" fmla="*/ 16 w 50"/>
                <a:gd name="T7" fmla="*/ 130 h 134"/>
                <a:gd name="T8" fmla="*/ 47 w 50"/>
                <a:gd name="T9" fmla="*/ 76 h 134"/>
                <a:gd name="T10" fmla="*/ 36 w 50"/>
                <a:gd name="T11" fmla="*/ 13 h 134"/>
                <a:gd name="T12" fmla="*/ 13 w 50"/>
                <a:gd name="T13" fmla="*/ 23 h 134"/>
                <a:gd name="T14" fmla="*/ 13 w 50"/>
                <a:gd name="T15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34">
                  <a:moveTo>
                    <a:pt x="13" y="23"/>
                  </a:moveTo>
                  <a:cubicBezTo>
                    <a:pt x="20" y="40"/>
                    <a:pt x="22" y="57"/>
                    <a:pt x="18" y="75"/>
                  </a:cubicBezTo>
                  <a:cubicBezTo>
                    <a:pt x="15" y="91"/>
                    <a:pt x="5" y="104"/>
                    <a:pt x="2" y="119"/>
                  </a:cubicBezTo>
                  <a:cubicBezTo>
                    <a:pt x="0" y="128"/>
                    <a:pt x="9" y="134"/>
                    <a:pt x="16" y="130"/>
                  </a:cubicBezTo>
                  <a:cubicBezTo>
                    <a:pt x="35" y="122"/>
                    <a:pt x="45" y="96"/>
                    <a:pt x="47" y="76"/>
                  </a:cubicBezTo>
                  <a:cubicBezTo>
                    <a:pt x="50" y="54"/>
                    <a:pt x="46" y="33"/>
                    <a:pt x="36" y="13"/>
                  </a:cubicBezTo>
                  <a:cubicBezTo>
                    <a:pt x="30" y="0"/>
                    <a:pt x="7" y="9"/>
                    <a:pt x="13" y="23"/>
                  </a:cubicBezTo>
                  <a:lnTo>
                    <a:pt x="13" y="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481"/>
            <p:cNvSpPr>
              <a:spLocks/>
            </p:cNvSpPr>
            <p:nvPr/>
          </p:nvSpPr>
          <p:spPr bwMode="auto">
            <a:xfrm>
              <a:off x="3886201" y="661988"/>
              <a:ext cx="41275" cy="96838"/>
            </a:xfrm>
            <a:custGeom>
              <a:avLst/>
              <a:gdLst>
                <a:gd name="T0" fmla="*/ 11 w 54"/>
                <a:gd name="T1" fmla="*/ 16 h 128"/>
                <a:gd name="T2" fmla="*/ 11 w 54"/>
                <a:gd name="T3" fmla="*/ 64 h 128"/>
                <a:gd name="T4" fmla="*/ 1 w 54"/>
                <a:gd name="T5" fmla="*/ 114 h 128"/>
                <a:gd name="T6" fmla="*/ 16 w 54"/>
                <a:gd name="T7" fmla="*/ 122 h 128"/>
                <a:gd name="T8" fmla="*/ 29 w 54"/>
                <a:gd name="T9" fmla="*/ 8 h 128"/>
                <a:gd name="T10" fmla="*/ 11 w 54"/>
                <a:gd name="T11" fmla="*/ 16 h 128"/>
                <a:gd name="T12" fmla="*/ 11 w 54"/>
                <a:gd name="T13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8">
                  <a:moveTo>
                    <a:pt x="11" y="16"/>
                  </a:moveTo>
                  <a:cubicBezTo>
                    <a:pt x="10" y="32"/>
                    <a:pt x="12" y="48"/>
                    <a:pt x="11" y="64"/>
                  </a:cubicBezTo>
                  <a:cubicBezTo>
                    <a:pt x="10" y="81"/>
                    <a:pt x="5" y="97"/>
                    <a:pt x="1" y="114"/>
                  </a:cubicBezTo>
                  <a:cubicBezTo>
                    <a:pt x="0" y="122"/>
                    <a:pt x="9" y="128"/>
                    <a:pt x="16" y="122"/>
                  </a:cubicBezTo>
                  <a:cubicBezTo>
                    <a:pt x="47" y="97"/>
                    <a:pt x="54" y="39"/>
                    <a:pt x="29" y="8"/>
                  </a:cubicBezTo>
                  <a:cubicBezTo>
                    <a:pt x="23" y="0"/>
                    <a:pt x="11" y="7"/>
                    <a:pt x="11" y="16"/>
                  </a:cubicBezTo>
                  <a:lnTo>
                    <a:pt x="11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482"/>
            <p:cNvSpPr>
              <a:spLocks/>
            </p:cNvSpPr>
            <p:nvPr/>
          </p:nvSpPr>
          <p:spPr bwMode="auto">
            <a:xfrm>
              <a:off x="3579813" y="614363"/>
              <a:ext cx="28575" cy="61913"/>
            </a:xfrm>
            <a:custGeom>
              <a:avLst/>
              <a:gdLst>
                <a:gd name="T0" fmla="*/ 2 w 39"/>
                <a:gd name="T1" fmla="*/ 16 h 81"/>
                <a:gd name="T2" fmla="*/ 1 w 39"/>
                <a:gd name="T3" fmla="*/ 46 h 81"/>
                <a:gd name="T4" fmla="*/ 8 w 39"/>
                <a:gd name="T5" fmla="*/ 76 h 81"/>
                <a:gd name="T6" fmla="*/ 25 w 39"/>
                <a:gd name="T7" fmla="*/ 78 h 81"/>
                <a:gd name="T8" fmla="*/ 38 w 39"/>
                <a:gd name="T9" fmla="*/ 44 h 81"/>
                <a:gd name="T10" fmla="*/ 25 w 39"/>
                <a:gd name="T11" fmla="*/ 10 h 81"/>
                <a:gd name="T12" fmla="*/ 2 w 39"/>
                <a:gd name="T13" fmla="*/ 16 h 81"/>
                <a:gd name="T14" fmla="*/ 2 w 39"/>
                <a:gd name="T15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1">
                  <a:moveTo>
                    <a:pt x="2" y="16"/>
                  </a:moveTo>
                  <a:cubicBezTo>
                    <a:pt x="2" y="26"/>
                    <a:pt x="2" y="36"/>
                    <a:pt x="1" y="46"/>
                  </a:cubicBezTo>
                  <a:cubicBezTo>
                    <a:pt x="1" y="57"/>
                    <a:pt x="0" y="68"/>
                    <a:pt x="8" y="76"/>
                  </a:cubicBezTo>
                  <a:cubicBezTo>
                    <a:pt x="13" y="80"/>
                    <a:pt x="19" y="81"/>
                    <a:pt x="25" y="78"/>
                  </a:cubicBezTo>
                  <a:cubicBezTo>
                    <a:pt x="37" y="72"/>
                    <a:pt x="39" y="56"/>
                    <a:pt x="38" y="44"/>
                  </a:cubicBezTo>
                  <a:cubicBezTo>
                    <a:pt x="36" y="31"/>
                    <a:pt x="32" y="20"/>
                    <a:pt x="25" y="10"/>
                  </a:cubicBezTo>
                  <a:cubicBezTo>
                    <a:pt x="19" y="0"/>
                    <a:pt x="2" y="3"/>
                    <a:pt x="2" y="16"/>
                  </a:cubicBezTo>
                  <a:lnTo>
                    <a:pt x="2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483"/>
            <p:cNvSpPr>
              <a:spLocks/>
            </p:cNvSpPr>
            <p:nvPr/>
          </p:nvSpPr>
          <p:spPr bwMode="auto">
            <a:xfrm>
              <a:off x="3530601" y="693738"/>
              <a:ext cx="49213" cy="57150"/>
            </a:xfrm>
            <a:custGeom>
              <a:avLst/>
              <a:gdLst>
                <a:gd name="T0" fmla="*/ 43 w 64"/>
                <a:gd name="T1" fmla="*/ 4 h 75"/>
                <a:gd name="T2" fmla="*/ 20 w 64"/>
                <a:gd name="T3" fmla="*/ 30 h 75"/>
                <a:gd name="T4" fmla="*/ 8 w 64"/>
                <a:gd name="T5" fmla="*/ 45 h 75"/>
                <a:gd name="T6" fmla="*/ 1 w 64"/>
                <a:gd name="T7" fmla="*/ 60 h 75"/>
                <a:gd name="T8" fmla="*/ 9 w 64"/>
                <a:gd name="T9" fmla="*/ 71 h 75"/>
                <a:gd name="T10" fmla="*/ 46 w 64"/>
                <a:gd name="T11" fmla="*/ 51 h 75"/>
                <a:gd name="T12" fmla="*/ 61 w 64"/>
                <a:gd name="T13" fmla="*/ 11 h 75"/>
                <a:gd name="T14" fmla="*/ 43 w 64"/>
                <a:gd name="T15" fmla="*/ 4 h 75"/>
                <a:gd name="T16" fmla="*/ 43 w 64"/>
                <a:gd name="T17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5">
                  <a:moveTo>
                    <a:pt x="43" y="4"/>
                  </a:moveTo>
                  <a:cubicBezTo>
                    <a:pt x="34" y="10"/>
                    <a:pt x="28" y="22"/>
                    <a:pt x="20" y="30"/>
                  </a:cubicBezTo>
                  <a:cubicBezTo>
                    <a:pt x="16" y="35"/>
                    <a:pt x="12" y="39"/>
                    <a:pt x="8" y="45"/>
                  </a:cubicBezTo>
                  <a:cubicBezTo>
                    <a:pt x="4" y="50"/>
                    <a:pt x="1" y="53"/>
                    <a:pt x="1" y="60"/>
                  </a:cubicBezTo>
                  <a:cubicBezTo>
                    <a:pt x="0" y="65"/>
                    <a:pt x="4" y="69"/>
                    <a:pt x="9" y="71"/>
                  </a:cubicBezTo>
                  <a:cubicBezTo>
                    <a:pt x="23" y="75"/>
                    <a:pt x="38" y="61"/>
                    <a:pt x="46" y="51"/>
                  </a:cubicBezTo>
                  <a:cubicBezTo>
                    <a:pt x="55" y="40"/>
                    <a:pt x="64" y="25"/>
                    <a:pt x="61" y="11"/>
                  </a:cubicBezTo>
                  <a:cubicBezTo>
                    <a:pt x="60" y="3"/>
                    <a:pt x="50" y="0"/>
                    <a:pt x="43" y="4"/>
                  </a:cubicBezTo>
                  <a:lnTo>
                    <a:pt x="43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484"/>
            <p:cNvSpPr>
              <a:spLocks/>
            </p:cNvSpPr>
            <p:nvPr/>
          </p:nvSpPr>
          <p:spPr bwMode="auto">
            <a:xfrm>
              <a:off x="3276601" y="814388"/>
              <a:ext cx="65088" cy="98425"/>
            </a:xfrm>
            <a:custGeom>
              <a:avLst/>
              <a:gdLst>
                <a:gd name="T0" fmla="*/ 50 w 85"/>
                <a:gd name="T1" fmla="*/ 20 h 128"/>
                <a:gd name="T2" fmla="*/ 33 w 85"/>
                <a:gd name="T3" fmla="*/ 69 h 128"/>
                <a:gd name="T4" fmla="*/ 4 w 85"/>
                <a:gd name="T5" fmla="*/ 107 h 128"/>
                <a:gd name="T6" fmla="*/ 17 w 85"/>
                <a:gd name="T7" fmla="*/ 124 h 128"/>
                <a:gd name="T8" fmla="*/ 80 w 85"/>
                <a:gd name="T9" fmla="*/ 20 h 128"/>
                <a:gd name="T10" fmla="*/ 50 w 85"/>
                <a:gd name="T11" fmla="*/ 20 h 128"/>
                <a:gd name="T12" fmla="*/ 50 w 85"/>
                <a:gd name="T13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28">
                  <a:moveTo>
                    <a:pt x="50" y="20"/>
                  </a:moveTo>
                  <a:cubicBezTo>
                    <a:pt x="50" y="38"/>
                    <a:pt x="43" y="54"/>
                    <a:pt x="33" y="69"/>
                  </a:cubicBezTo>
                  <a:cubicBezTo>
                    <a:pt x="24" y="81"/>
                    <a:pt x="10" y="93"/>
                    <a:pt x="4" y="107"/>
                  </a:cubicBezTo>
                  <a:cubicBezTo>
                    <a:pt x="0" y="115"/>
                    <a:pt x="6" y="128"/>
                    <a:pt x="17" y="124"/>
                  </a:cubicBezTo>
                  <a:cubicBezTo>
                    <a:pt x="54" y="109"/>
                    <a:pt x="85" y="61"/>
                    <a:pt x="80" y="20"/>
                  </a:cubicBezTo>
                  <a:cubicBezTo>
                    <a:pt x="78" y="1"/>
                    <a:pt x="50" y="0"/>
                    <a:pt x="50" y="20"/>
                  </a:cubicBezTo>
                  <a:lnTo>
                    <a:pt x="5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485"/>
            <p:cNvSpPr>
              <a:spLocks/>
            </p:cNvSpPr>
            <p:nvPr/>
          </p:nvSpPr>
          <p:spPr bwMode="auto">
            <a:xfrm>
              <a:off x="3336926" y="1350963"/>
              <a:ext cx="88900" cy="114300"/>
            </a:xfrm>
            <a:custGeom>
              <a:avLst/>
              <a:gdLst>
                <a:gd name="T0" fmla="*/ 85 w 116"/>
                <a:gd name="T1" fmla="*/ 17 h 149"/>
                <a:gd name="T2" fmla="*/ 57 w 116"/>
                <a:gd name="T3" fmla="*/ 81 h 149"/>
                <a:gd name="T4" fmla="*/ 7 w 116"/>
                <a:gd name="T5" fmla="*/ 117 h 149"/>
                <a:gd name="T6" fmla="*/ 9 w 116"/>
                <a:gd name="T7" fmla="*/ 133 h 149"/>
                <a:gd name="T8" fmla="*/ 112 w 116"/>
                <a:gd name="T9" fmla="*/ 25 h 149"/>
                <a:gd name="T10" fmla="*/ 85 w 116"/>
                <a:gd name="T11" fmla="*/ 17 h 149"/>
                <a:gd name="T12" fmla="*/ 85 w 116"/>
                <a:gd name="T13" fmla="*/ 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49">
                  <a:moveTo>
                    <a:pt x="85" y="17"/>
                  </a:moveTo>
                  <a:cubicBezTo>
                    <a:pt x="80" y="40"/>
                    <a:pt x="72" y="63"/>
                    <a:pt x="57" y="81"/>
                  </a:cubicBezTo>
                  <a:cubicBezTo>
                    <a:pt x="43" y="98"/>
                    <a:pt x="25" y="106"/>
                    <a:pt x="7" y="117"/>
                  </a:cubicBezTo>
                  <a:cubicBezTo>
                    <a:pt x="0" y="121"/>
                    <a:pt x="1" y="131"/>
                    <a:pt x="9" y="133"/>
                  </a:cubicBezTo>
                  <a:cubicBezTo>
                    <a:pt x="69" y="149"/>
                    <a:pt x="103" y="70"/>
                    <a:pt x="112" y="25"/>
                  </a:cubicBezTo>
                  <a:cubicBezTo>
                    <a:pt x="116" y="7"/>
                    <a:pt x="90" y="0"/>
                    <a:pt x="85" y="17"/>
                  </a:cubicBezTo>
                  <a:lnTo>
                    <a:pt x="85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18" name="Grupo 317"/>
          <p:cNvGrpSpPr/>
          <p:nvPr/>
        </p:nvGrpSpPr>
        <p:grpSpPr>
          <a:xfrm>
            <a:off x="10400462" y="5113337"/>
            <a:ext cx="974726" cy="1136651"/>
            <a:chOff x="4551363" y="4662488"/>
            <a:chExt cx="974726" cy="1136651"/>
          </a:xfrm>
        </p:grpSpPr>
        <p:sp>
          <p:nvSpPr>
            <p:cNvPr id="193" name="Freeform 510"/>
            <p:cNvSpPr>
              <a:spLocks/>
            </p:cNvSpPr>
            <p:nvPr/>
          </p:nvSpPr>
          <p:spPr bwMode="auto">
            <a:xfrm>
              <a:off x="4570413" y="4699001"/>
              <a:ext cx="852488" cy="850900"/>
            </a:xfrm>
            <a:custGeom>
              <a:avLst/>
              <a:gdLst>
                <a:gd name="T0" fmla="*/ 825 w 1119"/>
                <a:gd name="T1" fmla="*/ 1010 h 1116"/>
                <a:gd name="T2" fmla="*/ 219 w 1119"/>
                <a:gd name="T3" fmla="*/ 977 h 1116"/>
                <a:gd name="T4" fmla="*/ 23 w 1119"/>
                <a:gd name="T5" fmla="*/ 682 h 1116"/>
                <a:gd name="T6" fmla="*/ 88 w 1119"/>
                <a:gd name="T7" fmla="*/ 337 h 1116"/>
                <a:gd name="T8" fmla="*/ 343 w 1119"/>
                <a:gd name="T9" fmla="*/ 91 h 1116"/>
                <a:gd name="T10" fmla="*/ 653 w 1119"/>
                <a:gd name="T11" fmla="*/ 31 h 1116"/>
                <a:gd name="T12" fmla="*/ 777 w 1119"/>
                <a:gd name="T13" fmla="*/ 94 h 1116"/>
                <a:gd name="T14" fmla="*/ 1063 w 1119"/>
                <a:gd name="T15" fmla="*/ 371 h 1116"/>
                <a:gd name="T16" fmla="*/ 1040 w 1119"/>
                <a:gd name="T17" fmla="*/ 763 h 1116"/>
                <a:gd name="T18" fmla="*/ 756 w 1119"/>
                <a:gd name="T19" fmla="*/ 1047 h 1116"/>
                <a:gd name="T20" fmla="*/ 825 w 1119"/>
                <a:gd name="T21" fmla="*/ 101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9" h="1116">
                  <a:moveTo>
                    <a:pt x="825" y="1010"/>
                  </a:moveTo>
                  <a:cubicBezTo>
                    <a:pt x="639" y="1116"/>
                    <a:pt x="392" y="1102"/>
                    <a:pt x="219" y="977"/>
                  </a:cubicBezTo>
                  <a:cubicBezTo>
                    <a:pt x="122" y="906"/>
                    <a:pt x="47" y="800"/>
                    <a:pt x="23" y="682"/>
                  </a:cubicBezTo>
                  <a:cubicBezTo>
                    <a:pt x="0" y="564"/>
                    <a:pt x="27" y="440"/>
                    <a:pt x="88" y="337"/>
                  </a:cubicBezTo>
                  <a:cubicBezTo>
                    <a:pt x="148" y="234"/>
                    <a:pt x="240" y="151"/>
                    <a:pt x="343" y="91"/>
                  </a:cubicBezTo>
                  <a:cubicBezTo>
                    <a:pt x="437" y="37"/>
                    <a:pt x="549" y="0"/>
                    <a:pt x="653" y="31"/>
                  </a:cubicBezTo>
                  <a:cubicBezTo>
                    <a:pt x="697" y="44"/>
                    <a:pt x="737" y="69"/>
                    <a:pt x="777" y="94"/>
                  </a:cubicBezTo>
                  <a:cubicBezTo>
                    <a:pt x="890" y="167"/>
                    <a:pt x="1007" y="249"/>
                    <a:pt x="1063" y="371"/>
                  </a:cubicBezTo>
                  <a:cubicBezTo>
                    <a:pt x="1119" y="494"/>
                    <a:pt x="1103" y="643"/>
                    <a:pt x="1040" y="763"/>
                  </a:cubicBezTo>
                  <a:cubicBezTo>
                    <a:pt x="977" y="883"/>
                    <a:pt x="872" y="976"/>
                    <a:pt x="756" y="1047"/>
                  </a:cubicBezTo>
                  <a:lnTo>
                    <a:pt x="825" y="1010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511"/>
            <p:cNvSpPr>
              <a:spLocks noEditPoints="1"/>
            </p:cNvSpPr>
            <p:nvPr/>
          </p:nvSpPr>
          <p:spPr bwMode="auto">
            <a:xfrm>
              <a:off x="4551363" y="4662488"/>
              <a:ext cx="889000" cy="896938"/>
            </a:xfrm>
            <a:custGeom>
              <a:avLst/>
              <a:gdLst>
                <a:gd name="T0" fmla="*/ 1040 w 1168"/>
                <a:gd name="T1" fmla="*/ 397 h 1177"/>
                <a:gd name="T2" fmla="*/ 1045 w 1168"/>
                <a:gd name="T3" fmla="*/ 405 h 1177"/>
                <a:gd name="T4" fmla="*/ 1084 w 1168"/>
                <a:gd name="T5" fmla="*/ 503 h 1177"/>
                <a:gd name="T6" fmla="*/ 774 w 1168"/>
                <a:gd name="T7" fmla="*/ 1063 h 1177"/>
                <a:gd name="T8" fmla="*/ 523 w 1168"/>
                <a:gd name="T9" fmla="*/ 1097 h 1177"/>
                <a:gd name="T10" fmla="*/ 465 w 1168"/>
                <a:gd name="T11" fmla="*/ 1089 h 1177"/>
                <a:gd name="T12" fmla="*/ 380 w 1168"/>
                <a:gd name="T13" fmla="*/ 1065 h 1177"/>
                <a:gd name="T14" fmla="*/ 182 w 1168"/>
                <a:gd name="T15" fmla="*/ 935 h 1177"/>
                <a:gd name="T16" fmla="*/ 121 w 1168"/>
                <a:gd name="T17" fmla="*/ 850 h 1177"/>
                <a:gd name="T18" fmla="*/ 91 w 1168"/>
                <a:gd name="T19" fmla="*/ 779 h 1177"/>
                <a:gd name="T20" fmla="*/ 313 w 1168"/>
                <a:gd name="T21" fmla="*/ 212 h 1177"/>
                <a:gd name="T22" fmla="*/ 694 w 1168"/>
                <a:gd name="T23" fmla="*/ 117 h 1177"/>
                <a:gd name="T24" fmla="*/ 771 w 1168"/>
                <a:gd name="T25" fmla="*/ 153 h 1177"/>
                <a:gd name="T26" fmla="*/ 842 w 1168"/>
                <a:gd name="T27" fmla="*/ 197 h 1177"/>
                <a:gd name="T28" fmla="*/ 1040 w 1168"/>
                <a:gd name="T29" fmla="*/ 397 h 1177"/>
                <a:gd name="T30" fmla="*/ 986 w 1168"/>
                <a:gd name="T31" fmla="*/ 236 h 1177"/>
                <a:gd name="T32" fmla="*/ 880 w 1168"/>
                <a:gd name="T33" fmla="*/ 150 h 1177"/>
                <a:gd name="T34" fmla="*/ 812 w 1168"/>
                <a:gd name="T35" fmla="*/ 105 h 1177"/>
                <a:gd name="T36" fmla="*/ 658 w 1168"/>
                <a:gd name="T37" fmla="*/ 42 h 1177"/>
                <a:gd name="T38" fmla="*/ 74 w 1168"/>
                <a:gd name="T39" fmla="*/ 397 h 1177"/>
                <a:gd name="T40" fmla="*/ 52 w 1168"/>
                <a:gd name="T41" fmla="*/ 812 h 1177"/>
                <a:gd name="T42" fmla="*/ 82 w 1168"/>
                <a:gd name="T43" fmla="*/ 876 h 1177"/>
                <a:gd name="T44" fmla="*/ 198 w 1168"/>
                <a:gd name="T45" fmla="*/ 1019 h 1177"/>
                <a:gd name="T46" fmla="*/ 327 w 1168"/>
                <a:gd name="T47" fmla="*/ 1102 h 1177"/>
                <a:gd name="T48" fmla="*/ 402 w 1168"/>
                <a:gd name="T49" fmla="*/ 1132 h 1177"/>
                <a:gd name="T50" fmla="*/ 780 w 1168"/>
                <a:gd name="T51" fmla="*/ 1123 h 1177"/>
                <a:gd name="T52" fmla="*/ 802 w 1168"/>
                <a:gd name="T53" fmla="*/ 1119 h 1177"/>
                <a:gd name="T54" fmla="*/ 804 w 1168"/>
                <a:gd name="T55" fmla="*/ 1117 h 1177"/>
                <a:gd name="T56" fmla="*/ 822 w 1168"/>
                <a:gd name="T57" fmla="*/ 1105 h 1177"/>
                <a:gd name="T58" fmla="*/ 841 w 1168"/>
                <a:gd name="T59" fmla="*/ 1093 h 1177"/>
                <a:gd name="T60" fmla="*/ 844 w 1168"/>
                <a:gd name="T61" fmla="*/ 1091 h 1177"/>
                <a:gd name="T62" fmla="*/ 970 w 1168"/>
                <a:gd name="T63" fmla="*/ 987 h 1177"/>
                <a:gd name="T64" fmla="*/ 993 w 1168"/>
                <a:gd name="T65" fmla="*/ 963 h 1177"/>
                <a:gd name="T66" fmla="*/ 1008 w 1168"/>
                <a:gd name="T67" fmla="*/ 946 h 1177"/>
                <a:gd name="T68" fmla="*/ 1008 w 1168"/>
                <a:gd name="T69" fmla="*/ 946 h 1177"/>
                <a:gd name="T70" fmla="*/ 1013 w 1168"/>
                <a:gd name="T71" fmla="*/ 940 h 1177"/>
                <a:gd name="T72" fmla="*/ 1154 w 1168"/>
                <a:gd name="T73" fmla="*/ 540 h 1177"/>
                <a:gd name="T74" fmla="*/ 1132 w 1168"/>
                <a:gd name="T75" fmla="*/ 441 h 1177"/>
                <a:gd name="T76" fmla="*/ 1080 w 1168"/>
                <a:gd name="T77" fmla="*/ 341 h 1177"/>
                <a:gd name="T78" fmla="*/ 986 w 1168"/>
                <a:gd name="T79" fmla="*/ 236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8" h="1177">
                  <a:moveTo>
                    <a:pt x="1040" y="397"/>
                  </a:moveTo>
                  <a:cubicBezTo>
                    <a:pt x="1042" y="399"/>
                    <a:pt x="1044" y="402"/>
                    <a:pt x="1045" y="405"/>
                  </a:cubicBezTo>
                  <a:cubicBezTo>
                    <a:pt x="1063" y="437"/>
                    <a:pt x="1076" y="470"/>
                    <a:pt x="1084" y="503"/>
                  </a:cubicBezTo>
                  <a:cubicBezTo>
                    <a:pt x="1139" y="728"/>
                    <a:pt x="958" y="940"/>
                    <a:pt x="774" y="1063"/>
                  </a:cubicBezTo>
                  <a:cubicBezTo>
                    <a:pt x="692" y="1086"/>
                    <a:pt x="614" y="1106"/>
                    <a:pt x="523" y="1097"/>
                  </a:cubicBezTo>
                  <a:cubicBezTo>
                    <a:pt x="503" y="1096"/>
                    <a:pt x="484" y="1093"/>
                    <a:pt x="465" y="1089"/>
                  </a:cubicBezTo>
                  <a:cubicBezTo>
                    <a:pt x="436" y="1083"/>
                    <a:pt x="408" y="1075"/>
                    <a:pt x="380" y="1065"/>
                  </a:cubicBezTo>
                  <a:cubicBezTo>
                    <a:pt x="305" y="1038"/>
                    <a:pt x="235" y="994"/>
                    <a:pt x="182" y="935"/>
                  </a:cubicBezTo>
                  <a:cubicBezTo>
                    <a:pt x="157" y="907"/>
                    <a:pt x="137" y="879"/>
                    <a:pt x="121" y="850"/>
                  </a:cubicBezTo>
                  <a:cubicBezTo>
                    <a:pt x="109" y="826"/>
                    <a:pt x="98" y="803"/>
                    <a:pt x="91" y="779"/>
                  </a:cubicBezTo>
                  <a:cubicBezTo>
                    <a:pt x="25" y="574"/>
                    <a:pt x="131" y="344"/>
                    <a:pt x="313" y="212"/>
                  </a:cubicBezTo>
                  <a:cubicBezTo>
                    <a:pt x="420" y="134"/>
                    <a:pt x="561" y="66"/>
                    <a:pt x="694" y="117"/>
                  </a:cubicBezTo>
                  <a:cubicBezTo>
                    <a:pt x="719" y="126"/>
                    <a:pt x="745" y="139"/>
                    <a:pt x="771" y="153"/>
                  </a:cubicBezTo>
                  <a:cubicBezTo>
                    <a:pt x="795" y="166"/>
                    <a:pt x="818" y="181"/>
                    <a:pt x="842" y="197"/>
                  </a:cubicBezTo>
                  <a:cubicBezTo>
                    <a:pt x="922" y="252"/>
                    <a:pt x="997" y="323"/>
                    <a:pt x="1040" y="397"/>
                  </a:cubicBezTo>
                  <a:close/>
                  <a:moveTo>
                    <a:pt x="986" y="236"/>
                  </a:moveTo>
                  <a:cubicBezTo>
                    <a:pt x="954" y="208"/>
                    <a:pt x="919" y="178"/>
                    <a:pt x="880" y="150"/>
                  </a:cubicBezTo>
                  <a:cubicBezTo>
                    <a:pt x="858" y="134"/>
                    <a:pt x="835" y="119"/>
                    <a:pt x="812" y="105"/>
                  </a:cubicBezTo>
                  <a:cubicBezTo>
                    <a:pt x="762" y="75"/>
                    <a:pt x="709" y="52"/>
                    <a:pt x="658" y="42"/>
                  </a:cubicBezTo>
                  <a:cubicBezTo>
                    <a:pt x="427" y="0"/>
                    <a:pt x="173" y="204"/>
                    <a:pt x="74" y="397"/>
                  </a:cubicBezTo>
                  <a:cubicBezTo>
                    <a:pt x="4" y="534"/>
                    <a:pt x="0" y="682"/>
                    <a:pt x="52" y="812"/>
                  </a:cubicBezTo>
                  <a:cubicBezTo>
                    <a:pt x="60" y="834"/>
                    <a:pt x="70" y="855"/>
                    <a:pt x="82" y="876"/>
                  </a:cubicBezTo>
                  <a:cubicBezTo>
                    <a:pt x="111" y="928"/>
                    <a:pt x="150" y="977"/>
                    <a:pt x="198" y="1019"/>
                  </a:cubicBezTo>
                  <a:cubicBezTo>
                    <a:pt x="234" y="1051"/>
                    <a:pt x="278" y="1079"/>
                    <a:pt x="327" y="1102"/>
                  </a:cubicBezTo>
                  <a:cubicBezTo>
                    <a:pt x="351" y="1113"/>
                    <a:pt x="376" y="1123"/>
                    <a:pt x="402" y="1132"/>
                  </a:cubicBezTo>
                  <a:cubicBezTo>
                    <a:pt x="527" y="1172"/>
                    <a:pt x="669" y="1177"/>
                    <a:pt x="780" y="1123"/>
                  </a:cubicBezTo>
                  <a:cubicBezTo>
                    <a:pt x="787" y="1124"/>
                    <a:pt x="795" y="1123"/>
                    <a:pt x="802" y="1119"/>
                  </a:cubicBezTo>
                  <a:cubicBezTo>
                    <a:pt x="802" y="1118"/>
                    <a:pt x="803" y="1117"/>
                    <a:pt x="804" y="1117"/>
                  </a:cubicBezTo>
                  <a:cubicBezTo>
                    <a:pt x="810" y="1113"/>
                    <a:pt x="816" y="1109"/>
                    <a:pt x="822" y="1105"/>
                  </a:cubicBezTo>
                  <a:cubicBezTo>
                    <a:pt x="829" y="1101"/>
                    <a:pt x="835" y="1097"/>
                    <a:pt x="841" y="1093"/>
                  </a:cubicBezTo>
                  <a:cubicBezTo>
                    <a:pt x="842" y="1092"/>
                    <a:pt x="843" y="1092"/>
                    <a:pt x="844" y="1091"/>
                  </a:cubicBezTo>
                  <a:cubicBezTo>
                    <a:pt x="889" y="1061"/>
                    <a:pt x="932" y="1026"/>
                    <a:pt x="970" y="987"/>
                  </a:cubicBezTo>
                  <a:cubicBezTo>
                    <a:pt x="978" y="979"/>
                    <a:pt x="986" y="971"/>
                    <a:pt x="993" y="963"/>
                  </a:cubicBezTo>
                  <a:cubicBezTo>
                    <a:pt x="998" y="958"/>
                    <a:pt x="1003" y="952"/>
                    <a:pt x="1008" y="946"/>
                  </a:cubicBezTo>
                  <a:cubicBezTo>
                    <a:pt x="1008" y="946"/>
                    <a:pt x="1008" y="946"/>
                    <a:pt x="1008" y="946"/>
                  </a:cubicBezTo>
                  <a:cubicBezTo>
                    <a:pt x="1010" y="944"/>
                    <a:pt x="1012" y="942"/>
                    <a:pt x="1013" y="940"/>
                  </a:cubicBezTo>
                  <a:cubicBezTo>
                    <a:pt x="1108" y="828"/>
                    <a:pt x="1168" y="691"/>
                    <a:pt x="1154" y="540"/>
                  </a:cubicBezTo>
                  <a:cubicBezTo>
                    <a:pt x="1151" y="505"/>
                    <a:pt x="1143" y="473"/>
                    <a:pt x="1132" y="441"/>
                  </a:cubicBezTo>
                  <a:cubicBezTo>
                    <a:pt x="1119" y="406"/>
                    <a:pt x="1101" y="372"/>
                    <a:pt x="1080" y="341"/>
                  </a:cubicBezTo>
                  <a:cubicBezTo>
                    <a:pt x="1053" y="303"/>
                    <a:pt x="1022" y="268"/>
                    <a:pt x="986" y="236"/>
                  </a:cubicBez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512"/>
            <p:cNvSpPr>
              <a:spLocks/>
            </p:cNvSpPr>
            <p:nvPr/>
          </p:nvSpPr>
          <p:spPr bwMode="auto">
            <a:xfrm>
              <a:off x="5167313" y="5387976"/>
              <a:ext cx="161925" cy="152400"/>
            </a:xfrm>
            <a:custGeom>
              <a:avLst/>
              <a:gdLst>
                <a:gd name="T0" fmla="*/ 0 w 211"/>
                <a:gd name="T1" fmla="*/ 140 h 200"/>
                <a:gd name="T2" fmla="*/ 88 w 211"/>
                <a:gd name="T3" fmla="*/ 197 h 200"/>
                <a:gd name="T4" fmla="*/ 146 w 211"/>
                <a:gd name="T5" fmla="*/ 167 h 200"/>
                <a:gd name="T6" fmla="*/ 185 w 211"/>
                <a:gd name="T7" fmla="*/ 129 h 200"/>
                <a:gd name="T8" fmla="*/ 174 w 211"/>
                <a:gd name="T9" fmla="*/ 0 h 200"/>
                <a:gd name="T10" fmla="*/ 0 w 211"/>
                <a:gd name="T11" fmla="*/ 1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00">
                  <a:moveTo>
                    <a:pt x="0" y="140"/>
                  </a:moveTo>
                  <a:cubicBezTo>
                    <a:pt x="23" y="168"/>
                    <a:pt x="52" y="200"/>
                    <a:pt x="88" y="197"/>
                  </a:cubicBezTo>
                  <a:cubicBezTo>
                    <a:pt x="110" y="195"/>
                    <a:pt x="129" y="181"/>
                    <a:pt x="146" y="167"/>
                  </a:cubicBezTo>
                  <a:cubicBezTo>
                    <a:pt x="160" y="156"/>
                    <a:pt x="175" y="144"/>
                    <a:pt x="185" y="129"/>
                  </a:cubicBezTo>
                  <a:cubicBezTo>
                    <a:pt x="211" y="91"/>
                    <a:pt x="203" y="36"/>
                    <a:pt x="174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513"/>
            <p:cNvSpPr>
              <a:spLocks/>
            </p:cNvSpPr>
            <p:nvPr/>
          </p:nvSpPr>
          <p:spPr bwMode="auto">
            <a:xfrm>
              <a:off x="5148263" y="5348288"/>
              <a:ext cx="211138" cy="214313"/>
            </a:xfrm>
            <a:custGeom>
              <a:avLst/>
              <a:gdLst>
                <a:gd name="T0" fmla="*/ 9 w 278"/>
                <a:gd name="T1" fmla="*/ 198 h 281"/>
                <a:gd name="T2" fmla="*/ 88 w 278"/>
                <a:gd name="T3" fmla="*/ 270 h 281"/>
                <a:gd name="T4" fmla="*/ 189 w 278"/>
                <a:gd name="T5" fmla="*/ 240 h 281"/>
                <a:gd name="T6" fmla="*/ 224 w 278"/>
                <a:gd name="T7" fmla="*/ 32 h 281"/>
                <a:gd name="T8" fmla="*/ 177 w 278"/>
                <a:gd name="T9" fmla="*/ 70 h 281"/>
                <a:gd name="T10" fmla="*/ 154 w 278"/>
                <a:gd name="T11" fmla="*/ 196 h 281"/>
                <a:gd name="T12" fmla="*/ 85 w 278"/>
                <a:gd name="T13" fmla="*/ 214 h 281"/>
                <a:gd name="T14" fmla="*/ 37 w 278"/>
                <a:gd name="T15" fmla="*/ 176 h 281"/>
                <a:gd name="T16" fmla="*/ 9 w 278"/>
                <a:gd name="T17" fmla="*/ 198 h 281"/>
                <a:gd name="T18" fmla="*/ 9 w 278"/>
                <a:gd name="T19" fmla="*/ 19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81">
                  <a:moveTo>
                    <a:pt x="9" y="198"/>
                  </a:moveTo>
                  <a:cubicBezTo>
                    <a:pt x="25" y="230"/>
                    <a:pt x="52" y="260"/>
                    <a:pt x="88" y="270"/>
                  </a:cubicBezTo>
                  <a:cubicBezTo>
                    <a:pt x="126" y="281"/>
                    <a:pt x="159" y="263"/>
                    <a:pt x="189" y="240"/>
                  </a:cubicBezTo>
                  <a:cubicBezTo>
                    <a:pt x="259" y="188"/>
                    <a:pt x="278" y="105"/>
                    <a:pt x="224" y="32"/>
                  </a:cubicBezTo>
                  <a:cubicBezTo>
                    <a:pt x="200" y="0"/>
                    <a:pt x="157" y="38"/>
                    <a:pt x="177" y="70"/>
                  </a:cubicBezTo>
                  <a:cubicBezTo>
                    <a:pt x="209" y="119"/>
                    <a:pt x="198" y="161"/>
                    <a:pt x="154" y="196"/>
                  </a:cubicBezTo>
                  <a:cubicBezTo>
                    <a:pt x="133" y="213"/>
                    <a:pt x="112" y="228"/>
                    <a:pt x="85" y="214"/>
                  </a:cubicBezTo>
                  <a:cubicBezTo>
                    <a:pt x="67" y="205"/>
                    <a:pt x="53" y="188"/>
                    <a:pt x="37" y="176"/>
                  </a:cubicBezTo>
                  <a:cubicBezTo>
                    <a:pt x="23" y="164"/>
                    <a:pt x="0" y="182"/>
                    <a:pt x="9" y="198"/>
                  </a:cubicBezTo>
                  <a:lnTo>
                    <a:pt x="9" y="198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514"/>
            <p:cNvSpPr>
              <a:spLocks/>
            </p:cNvSpPr>
            <p:nvPr/>
          </p:nvSpPr>
          <p:spPr bwMode="auto">
            <a:xfrm>
              <a:off x="5270501" y="5489576"/>
              <a:ext cx="255588" cy="309563"/>
            </a:xfrm>
            <a:custGeom>
              <a:avLst/>
              <a:gdLst>
                <a:gd name="T0" fmla="*/ 5 w 336"/>
                <a:gd name="T1" fmla="*/ 25 h 406"/>
                <a:gd name="T2" fmla="*/ 269 w 336"/>
                <a:gd name="T3" fmla="*/ 381 h 406"/>
                <a:gd name="T4" fmla="*/ 333 w 336"/>
                <a:gd name="T5" fmla="*/ 363 h 406"/>
                <a:gd name="T6" fmla="*/ 333 w 336"/>
                <a:gd name="T7" fmla="*/ 358 h 406"/>
                <a:gd name="T8" fmla="*/ 296 w 336"/>
                <a:gd name="T9" fmla="*/ 323 h 406"/>
                <a:gd name="T10" fmla="*/ 292 w 336"/>
                <a:gd name="T11" fmla="*/ 324 h 406"/>
                <a:gd name="T12" fmla="*/ 325 w 336"/>
                <a:gd name="T13" fmla="*/ 337 h 406"/>
                <a:gd name="T14" fmla="*/ 27 w 336"/>
                <a:gd name="T15" fmla="*/ 7 h 406"/>
                <a:gd name="T16" fmla="*/ 5 w 336"/>
                <a:gd name="T17" fmla="*/ 25 h 406"/>
                <a:gd name="T18" fmla="*/ 5 w 336"/>
                <a:gd name="T19" fmla="*/ 2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406">
                  <a:moveTo>
                    <a:pt x="5" y="25"/>
                  </a:moveTo>
                  <a:cubicBezTo>
                    <a:pt x="60" y="155"/>
                    <a:pt x="182" y="272"/>
                    <a:pt x="269" y="381"/>
                  </a:cubicBezTo>
                  <a:cubicBezTo>
                    <a:pt x="289" y="406"/>
                    <a:pt x="329" y="393"/>
                    <a:pt x="333" y="363"/>
                  </a:cubicBezTo>
                  <a:lnTo>
                    <a:pt x="333" y="358"/>
                  </a:lnTo>
                  <a:cubicBezTo>
                    <a:pt x="336" y="339"/>
                    <a:pt x="317" y="317"/>
                    <a:pt x="296" y="323"/>
                  </a:cubicBezTo>
                  <a:cubicBezTo>
                    <a:pt x="295" y="323"/>
                    <a:pt x="293" y="323"/>
                    <a:pt x="292" y="324"/>
                  </a:cubicBezTo>
                  <a:cubicBezTo>
                    <a:pt x="303" y="328"/>
                    <a:pt x="314" y="332"/>
                    <a:pt x="325" y="337"/>
                  </a:cubicBezTo>
                  <a:cubicBezTo>
                    <a:pt x="235" y="229"/>
                    <a:pt x="144" y="86"/>
                    <a:pt x="27" y="7"/>
                  </a:cubicBezTo>
                  <a:cubicBezTo>
                    <a:pt x="15" y="0"/>
                    <a:pt x="0" y="11"/>
                    <a:pt x="5" y="25"/>
                  </a:cubicBezTo>
                  <a:lnTo>
                    <a:pt x="5" y="25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516"/>
            <p:cNvSpPr>
              <a:spLocks/>
            </p:cNvSpPr>
            <p:nvPr/>
          </p:nvSpPr>
          <p:spPr bwMode="auto">
            <a:xfrm>
              <a:off x="4589463" y="4741863"/>
              <a:ext cx="631825" cy="588963"/>
            </a:xfrm>
            <a:custGeom>
              <a:avLst/>
              <a:gdLst>
                <a:gd name="T0" fmla="*/ 828 w 828"/>
                <a:gd name="T1" fmla="*/ 45 h 771"/>
                <a:gd name="T2" fmla="*/ 805 w 828"/>
                <a:gd name="T3" fmla="*/ 73 h 771"/>
                <a:gd name="T4" fmla="*/ 790 w 828"/>
                <a:gd name="T5" fmla="*/ 92 h 771"/>
                <a:gd name="T6" fmla="*/ 787 w 828"/>
                <a:gd name="T7" fmla="*/ 95 h 771"/>
                <a:gd name="T8" fmla="*/ 765 w 828"/>
                <a:gd name="T9" fmla="*/ 120 h 771"/>
                <a:gd name="T10" fmla="*/ 469 w 828"/>
                <a:gd name="T11" fmla="*/ 410 h 771"/>
                <a:gd name="T12" fmla="*/ 215 w 828"/>
                <a:gd name="T13" fmla="*/ 630 h 771"/>
                <a:gd name="T14" fmla="*/ 69 w 828"/>
                <a:gd name="T15" fmla="*/ 745 h 771"/>
                <a:gd name="T16" fmla="*/ 48 w 828"/>
                <a:gd name="T17" fmla="*/ 759 h 771"/>
                <a:gd name="T18" fmla="*/ 30 w 828"/>
                <a:gd name="T19" fmla="*/ 771 h 771"/>
                <a:gd name="T20" fmla="*/ 0 w 828"/>
                <a:gd name="T21" fmla="*/ 707 h 771"/>
                <a:gd name="T22" fmla="*/ 17 w 828"/>
                <a:gd name="T23" fmla="*/ 692 h 771"/>
                <a:gd name="T24" fmla="*/ 39 w 828"/>
                <a:gd name="T25" fmla="*/ 674 h 771"/>
                <a:gd name="T26" fmla="*/ 167 w 828"/>
                <a:gd name="T27" fmla="*/ 570 h 771"/>
                <a:gd name="T28" fmla="*/ 395 w 828"/>
                <a:gd name="T29" fmla="*/ 368 h 771"/>
                <a:gd name="T30" fmla="*/ 675 w 828"/>
                <a:gd name="T31" fmla="*/ 97 h 771"/>
                <a:gd name="T32" fmla="*/ 716 w 828"/>
                <a:gd name="T33" fmla="*/ 51 h 771"/>
                <a:gd name="T34" fmla="*/ 719 w 828"/>
                <a:gd name="T35" fmla="*/ 48 h 771"/>
                <a:gd name="T36" fmla="*/ 736 w 828"/>
                <a:gd name="T37" fmla="*/ 28 h 771"/>
                <a:gd name="T38" fmla="*/ 760 w 828"/>
                <a:gd name="T39" fmla="*/ 0 h 771"/>
                <a:gd name="T40" fmla="*/ 828 w 828"/>
                <a:gd name="T41" fmla="*/ 45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8" h="771">
                  <a:moveTo>
                    <a:pt x="828" y="45"/>
                  </a:moveTo>
                  <a:cubicBezTo>
                    <a:pt x="820" y="54"/>
                    <a:pt x="813" y="64"/>
                    <a:pt x="805" y="73"/>
                  </a:cubicBezTo>
                  <a:cubicBezTo>
                    <a:pt x="800" y="79"/>
                    <a:pt x="795" y="85"/>
                    <a:pt x="790" y="92"/>
                  </a:cubicBezTo>
                  <a:cubicBezTo>
                    <a:pt x="789" y="93"/>
                    <a:pt x="788" y="94"/>
                    <a:pt x="787" y="95"/>
                  </a:cubicBezTo>
                  <a:cubicBezTo>
                    <a:pt x="780" y="103"/>
                    <a:pt x="772" y="112"/>
                    <a:pt x="765" y="120"/>
                  </a:cubicBezTo>
                  <a:cubicBezTo>
                    <a:pt x="672" y="224"/>
                    <a:pt x="566" y="320"/>
                    <a:pt x="469" y="410"/>
                  </a:cubicBezTo>
                  <a:cubicBezTo>
                    <a:pt x="387" y="486"/>
                    <a:pt x="302" y="560"/>
                    <a:pt x="215" y="630"/>
                  </a:cubicBezTo>
                  <a:cubicBezTo>
                    <a:pt x="168" y="668"/>
                    <a:pt x="120" y="709"/>
                    <a:pt x="69" y="745"/>
                  </a:cubicBezTo>
                  <a:cubicBezTo>
                    <a:pt x="62" y="749"/>
                    <a:pt x="55" y="754"/>
                    <a:pt x="48" y="759"/>
                  </a:cubicBezTo>
                  <a:cubicBezTo>
                    <a:pt x="42" y="763"/>
                    <a:pt x="36" y="767"/>
                    <a:pt x="30" y="771"/>
                  </a:cubicBezTo>
                  <a:cubicBezTo>
                    <a:pt x="18" y="750"/>
                    <a:pt x="8" y="729"/>
                    <a:pt x="0" y="707"/>
                  </a:cubicBezTo>
                  <a:cubicBezTo>
                    <a:pt x="5" y="702"/>
                    <a:pt x="11" y="697"/>
                    <a:pt x="17" y="692"/>
                  </a:cubicBezTo>
                  <a:cubicBezTo>
                    <a:pt x="24" y="686"/>
                    <a:pt x="31" y="680"/>
                    <a:pt x="39" y="674"/>
                  </a:cubicBezTo>
                  <a:cubicBezTo>
                    <a:pt x="81" y="639"/>
                    <a:pt x="125" y="606"/>
                    <a:pt x="167" y="570"/>
                  </a:cubicBezTo>
                  <a:cubicBezTo>
                    <a:pt x="244" y="505"/>
                    <a:pt x="320" y="437"/>
                    <a:pt x="395" y="368"/>
                  </a:cubicBezTo>
                  <a:cubicBezTo>
                    <a:pt x="487" y="282"/>
                    <a:pt x="586" y="193"/>
                    <a:pt x="675" y="97"/>
                  </a:cubicBezTo>
                  <a:cubicBezTo>
                    <a:pt x="689" y="82"/>
                    <a:pt x="703" y="67"/>
                    <a:pt x="716" y="51"/>
                  </a:cubicBezTo>
                  <a:cubicBezTo>
                    <a:pt x="717" y="50"/>
                    <a:pt x="718" y="49"/>
                    <a:pt x="719" y="48"/>
                  </a:cubicBezTo>
                  <a:cubicBezTo>
                    <a:pt x="725" y="41"/>
                    <a:pt x="731" y="35"/>
                    <a:pt x="736" y="28"/>
                  </a:cubicBezTo>
                  <a:cubicBezTo>
                    <a:pt x="744" y="19"/>
                    <a:pt x="752" y="9"/>
                    <a:pt x="760" y="0"/>
                  </a:cubicBezTo>
                  <a:cubicBezTo>
                    <a:pt x="783" y="14"/>
                    <a:pt x="806" y="29"/>
                    <a:pt x="828" y="45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517"/>
            <p:cNvSpPr>
              <a:spLocks/>
            </p:cNvSpPr>
            <p:nvPr/>
          </p:nvSpPr>
          <p:spPr bwMode="auto">
            <a:xfrm>
              <a:off x="4799013" y="4922838"/>
              <a:ext cx="614363" cy="603250"/>
            </a:xfrm>
            <a:custGeom>
              <a:avLst/>
              <a:gdLst>
                <a:gd name="T0" fmla="*/ 753 w 805"/>
                <a:gd name="T1" fmla="*/ 0 h 791"/>
                <a:gd name="T2" fmla="*/ 805 w 805"/>
                <a:gd name="T3" fmla="*/ 100 h 791"/>
                <a:gd name="T4" fmla="*/ 781 w 805"/>
                <a:gd name="T5" fmla="*/ 132 h 791"/>
                <a:gd name="T6" fmla="*/ 757 w 805"/>
                <a:gd name="T7" fmla="*/ 162 h 791"/>
                <a:gd name="T8" fmla="*/ 681 w 805"/>
                <a:gd name="T9" fmla="*/ 251 h 791"/>
                <a:gd name="T10" fmla="*/ 461 w 805"/>
                <a:gd name="T11" fmla="*/ 483 h 791"/>
                <a:gd name="T12" fmla="*/ 188 w 805"/>
                <a:gd name="T13" fmla="*/ 710 h 791"/>
                <a:gd name="T14" fmla="*/ 138 w 805"/>
                <a:gd name="T15" fmla="*/ 748 h 791"/>
                <a:gd name="T16" fmla="*/ 106 w 805"/>
                <a:gd name="T17" fmla="*/ 770 h 791"/>
                <a:gd name="T18" fmla="*/ 75 w 805"/>
                <a:gd name="T19" fmla="*/ 791 h 791"/>
                <a:gd name="T20" fmla="*/ 0 w 805"/>
                <a:gd name="T21" fmla="*/ 761 h 791"/>
                <a:gd name="T22" fmla="*/ 26 w 805"/>
                <a:gd name="T23" fmla="*/ 744 h 791"/>
                <a:gd name="T24" fmla="*/ 26 w 805"/>
                <a:gd name="T25" fmla="*/ 744 h 791"/>
                <a:gd name="T26" fmla="*/ 53 w 805"/>
                <a:gd name="T27" fmla="*/ 724 h 791"/>
                <a:gd name="T28" fmla="*/ 415 w 805"/>
                <a:gd name="T29" fmla="*/ 402 h 791"/>
                <a:gd name="T30" fmla="*/ 646 w 805"/>
                <a:gd name="T31" fmla="*/ 149 h 791"/>
                <a:gd name="T32" fmla="*/ 713 w 805"/>
                <a:gd name="T33" fmla="*/ 56 h 791"/>
                <a:gd name="T34" fmla="*/ 733 w 805"/>
                <a:gd name="T35" fmla="*/ 27 h 791"/>
                <a:gd name="T36" fmla="*/ 753 w 805"/>
                <a:gd name="T37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5" h="791">
                  <a:moveTo>
                    <a:pt x="753" y="0"/>
                  </a:moveTo>
                  <a:cubicBezTo>
                    <a:pt x="774" y="31"/>
                    <a:pt x="792" y="65"/>
                    <a:pt x="805" y="100"/>
                  </a:cubicBezTo>
                  <a:cubicBezTo>
                    <a:pt x="797" y="111"/>
                    <a:pt x="789" y="122"/>
                    <a:pt x="781" y="132"/>
                  </a:cubicBezTo>
                  <a:cubicBezTo>
                    <a:pt x="773" y="142"/>
                    <a:pt x="765" y="152"/>
                    <a:pt x="757" y="162"/>
                  </a:cubicBezTo>
                  <a:cubicBezTo>
                    <a:pt x="731" y="193"/>
                    <a:pt x="705" y="223"/>
                    <a:pt x="681" y="251"/>
                  </a:cubicBezTo>
                  <a:cubicBezTo>
                    <a:pt x="612" y="332"/>
                    <a:pt x="538" y="410"/>
                    <a:pt x="461" y="483"/>
                  </a:cubicBezTo>
                  <a:cubicBezTo>
                    <a:pt x="375" y="564"/>
                    <a:pt x="283" y="640"/>
                    <a:pt x="188" y="710"/>
                  </a:cubicBezTo>
                  <a:cubicBezTo>
                    <a:pt x="172" y="722"/>
                    <a:pt x="155" y="735"/>
                    <a:pt x="138" y="748"/>
                  </a:cubicBezTo>
                  <a:cubicBezTo>
                    <a:pt x="127" y="755"/>
                    <a:pt x="117" y="763"/>
                    <a:pt x="106" y="770"/>
                  </a:cubicBezTo>
                  <a:cubicBezTo>
                    <a:pt x="96" y="777"/>
                    <a:pt x="85" y="784"/>
                    <a:pt x="75" y="791"/>
                  </a:cubicBezTo>
                  <a:cubicBezTo>
                    <a:pt x="49" y="782"/>
                    <a:pt x="24" y="772"/>
                    <a:pt x="0" y="761"/>
                  </a:cubicBezTo>
                  <a:cubicBezTo>
                    <a:pt x="8" y="756"/>
                    <a:pt x="17" y="750"/>
                    <a:pt x="26" y="744"/>
                  </a:cubicBezTo>
                  <a:lnTo>
                    <a:pt x="26" y="744"/>
                  </a:lnTo>
                  <a:cubicBezTo>
                    <a:pt x="35" y="737"/>
                    <a:pt x="44" y="731"/>
                    <a:pt x="53" y="724"/>
                  </a:cubicBezTo>
                  <a:cubicBezTo>
                    <a:pt x="183" y="629"/>
                    <a:pt x="303" y="511"/>
                    <a:pt x="415" y="402"/>
                  </a:cubicBezTo>
                  <a:cubicBezTo>
                    <a:pt x="497" y="323"/>
                    <a:pt x="574" y="239"/>
                    <a:pt x="646" y="149"/>
                  </a:cubicBezTo>
                  <a:cubicBezTo>
                    <a:pt x="669" y="119"/>
                    <a:pt x="691" y="88"/>
                    <a:pt x="713" y="56"/>
                  </a:cubicBezTo>
                  <a:cubicBezTo>
                    <a:pt x="720" y="46"/>
                    <a:pt x="727" y="36"/>
                    <a:pt x="733" y="27"/>
                  </a:cubicBezTo>
                  <a:cubicBezTo>
                    <a:pt x="740" y="18"/>
                    <a:pt x="746" y="9"/>
                    <a:pt x="753" y="0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518"/>
            <p:cNvSpPr>
              <a:spLocks/>
            </p:cNvSpPr>
            <p:nvPr/>
          </p:nvSpPr>
          <p:spPr bwMode="auto">
            <a:xfrm>
              <a:off x="4760913" y="5311776"/>
              <a:ext cx="82550" cy="85725"/>
            </a:xfrm>
            <a:custGeom>
              <a:avLst/>
              <a:gdLst>
                <a:gd name="T0" fmla="*/ 15 w 107"/>
                <a:gd name="T1" fmla="*/ 27 h 112"/>
                <a:gd name="T2" fmla="*/ 14 w 107"/>
                <a:gd name="T3" fmla="*/ 29 h 112"/>
                <a:gd name="T4" fmla="*/ 25 w 107"/>
                <a:gd name="T5" fmla="*/ 97 h 112"/>
                <a:gd name="T6" fmla="*/ 93 w 107"/>
                <a:gd name="T7" fmla="*/ 86 h 112"/>
                <a:gd name="T8" fmla="*/ 95 w 107"/>
                <a:gd name="T9" fmla="*/ 84 h 112"/>
                <a:gd name="T10" fmla="*/ 93 w 107"/>
                <a:gd name="T11" fmla="*/ 26 h 112"/>
                <a:gd name="T12" fmla="*/ 37 w 107"/>
                <a:gd name="T13" fmla="*/ 12 h 112"/>
                <a:gd name="T14" fmla="*/ 34 w 107"/>
                <a:gd name="T15" fmla="*/ 13 h 112"/>
                <a:gd name="T16" fmla="*/ 92 w 107"/>
                <a:gd name="T17" fmla="*/ 27 h 112"/>
                <a:gd name="T18" fmla="*/ 91 w 107"/>
                <a:gd name="T19" fmla="*/ 25 h 112"/>
                <a:gd name="T20" fmla="*/ 15 w 107"/>
                <a:gd name="T21" fmla="*/ 27 h 112"/>
                <a:gd name="T22" fmla="*/ 15 w 107"/>
                <a:gd name="T23" fmla="*/ 2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2">
                  <a:moveTo>
                    <a:pt x="15" y="27"/>
                  </a:moveTo>
                  <a:cubicBezTo>
                    <a:pt x="15" y="28"/>
                    <a:pt x="14" y="28"/>
                    <a:pt x="14" y="29"/>
                  </a:cubicBezTo>
                  <a:cubicBezTo>
                    <a:pt x="0" y="50"/>
                    <a:pt x="2" y="82"/>
                    <a:pt x="25" y="97"/>
                  </a:cubicBezTo>
                  <a:cubicBezTo>
                    <a:pt x="47" y="112"/>
                    <a:pt x="77" y="108"/>
                    <a:pt x="93" y="86"/>
                  </a:cubicBezTo>
                  <a:cubicBezTo>
                    <a:pt x="94" y="85"/>
                    <a:pt x="94" y="85"/>
                    <a:pt x="95" y="84"/>
                  </a:cubicBezTo>
                  <a:cubicBezTo>
                    <a:pt x="107" y="68"/>
                    <a:pt x="107" y="41"/>
                    <a:pt x="93" y="26"/>
                  </a:cubicBezTo>
                  <a:cubicBezTo>
                    <a:pt x="79" y="10"/>
                    <a:pt x="57" y="3"/>
                    <a:pt x="37" y="12"/>
                  </a:cubicBezTo>
                  <a:cubicBezTo>
                    <a:pt x="36" y="12"/>
                    <a:pt x="35" y="12"/>
                    <a:pt x="34" y="13"/>
                  </a:cubicBezTo>
                  <a:cubicBezTo>
                    <a:pt x="53" y="17"/>
                    <a:pt x="72" y="22"/>
                    <a:pt x="92" y="27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74" y="0"/>
                    <a:pt x="31" y="3"/>
                    <a:pt x="15" y="27"/>
                  </a:cubicBezTo>
                  <a:lnTo>
                    <a:pt x="15" y="27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519"/>
            <p:cNvSpPr>
              <a:spLocks/>
            </p:cNvSpPr>
            <p:nvPr/>
          </p:nvSpPr>
          <p:spPr bwMode="auto">
            <a:xfrm>
              <a:off x="5213351" y="4881563"/>
              <a:ext cx="82550" cy="82550"/>
            </a:xfrm>
            <a:custGeom>
              <a:avLst/>
              <a:gdLst>
                <a:gd name="T0" fmla="*/ 85 w 110"/>
                <a:gd name="T1" fmla="*/ 92 h 109"/>
                <a:gd name="T2" fmla="*/ 93 w 110"/>
                <a:gd name="T3" fmla="*/ 24 h 109"/>
                <a:gd name="T4" fmla="*/ 25 w 110"/>
                <a:gd name="T5" fmla="*/ 17 h 109"/>
                <a:gd name="T6" fmla="*/ 17 w 110"/>
                <a:gd name="T7" fmla="*/ 85 h 109"/>
                <a:gd name="T8" fmla="*/ 85 w 110"/>
                <a:gd name="T9" fmla="*/ 92 h 109"/>
                <a:gd name="T10" fmla="*/ 85 w 110"/>
                <a:gd name="T11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9">
                  <a:moveTo>
                    <a:pt x="85" y="92"/>
                  </a:moveTo>
                  <a:cubicBezTo>
                    <a:pt x="105" y="77"/>
                    <a:pt x="110" y="44"/>
                    <a:pt x="93" y="24"/>
                  </a:cubicBezTo>
                  <a:cubicBezTo>
                    <a:pt x="75" y="5"/>
                    <a:pt x="46" y="0"/>
                    <a:pt x="25" y="17"/>
                  </a:cubicBezTo>
                  <a:cubicBezTo>
                    <a:pt x="5" y="33"/>
                    <a:pt x="0" y="65"/>
                    <a:pt x="17" y="85"/>
                  </a:cubicBezTo>
                  <a:cubicBezTo>
                    <a:pt x="35" y="105"/>
                    <a:pt x="64" y="109"/>
                    <a:pt x="85" y="92"/>
                  </a:cubicBezTo>
                  <a:lnTo>
                    <a:pt x="85" y="92"/>
                  </a:lnTo>
                  <a:close/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520"/>
            <p:cNvSpPr>
              <a:spLocks/>
            </p:cNvSpPr>
            <p:nvPr/>
          </p:nvSpPr>
          <p:spPr bwMode="auto">
            <a:xfrm>
              <a:off x="4919663" y="5187951"/>
              <a:ext cx="84138" cy="82550"/>
            </a:xfrm>
            <a:custGeom>
              <a:avLst/>
              <a:gdLst>
                <a:gd name="T0" fmla="*/ 85 w 110"/>
                <a:gd name="T1" fmla="*/ 92 h 109"/>
                <a:gd name="T2" fmla="*/ 93 w 110"/>
                <a:gd name="T3" fmla="*/ 25 h 109"/>
                <a:gd name="T4" fmla="*/ 25 w 110"/>
                <a:gd name="T5" fmla="*/ 17 h 109"/>
                <a:gd name="T6" fmla="*/ 18 w 110"/>
                <a:gd name="T7" fmla="*/ 85 h 109"/>
                <a:gd name="T8" fmla="*/ 85 w 110"/>
                <a:gd name="T9" fmla="*/ 92 h 109"/>
                <a:gd name="T10" fmla="*/ 85 w 110"/>
                <a:gd name="T11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9">
                  <a:moveTo>
                    <a:pt x="85" y="92"/>
                  </a:moveTo>
                  <a:cubicBezTo>
                    <a:pt x="105" y="76"/>
                    <a:pt x="110" y="44"/>
                    <a:pt x="93" y="25"/>
                  </a:cubicBezTo>
                  <a:cubicBezTo>
                    <a:pt x="75" y="5"/>
                    <a:pt x="46" y="0"/>
                    <a:pt x="25" y="17"/>
                  </a:cubicBezTo>
                  <a:cubicBezTo>
                    <a:pt x="5" y="33"/>
                    <a:pt x="0" y="65"/>
                    <a:pt x="18" y="85"/>
                  </a:cubicBezTo>
                  <a:cubicBezTo>
                    <a:pt x="35" y="104"/>
                    <a:pt x="64" y="109"/>
                    <a:pt x="85" y="92"/>
                  </a:cubicBezTo>
                  <a:lnTo>
                    <a:pt x="85" y="92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521"/>
            <p:cNvSpPr>
              <a:spLocks/>
            </p:cNvSpPr>
            <p:nvPr/>
          </p:nvSpPr>
          <p:spPr bwMode="auto">
            <a:xfrm>
              <a:off x="5124451" y="4997451"/>
              <a:ext cx="73025" cy="69850"/>
            </a:xfrm>
            <a:custGeom>
              <a:avLst/>
              <a:gdLst>
                <a:gd name="T0" fmla="*/ 66 w 96"/>
                <a:gd name="T1" fmla="*/ 69 h 93"/>
                <a:gd name="T2" fmla="*/ 30 w 96"/>
                <a:gd name="T3" fmla="*/ 24 h 93"/>
                <a:gd name="T4" fmla="*/ 66 w 96"/>
                <a:gd name="T5" fmla="*/ 69 h 93"/>
                <a:gd name="T6" fmla="*/ 66 w 96"/>
                <a:gd name="T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3">
                  <a:moveTo>
                    <a:pt x="66" y="69"/>
                  </a:moveTo>
                  <a:cubicBezTo>
                    <a:pt x="96" y="46"/>
                    <a:pt x="59" y="0"/>
                    <a:pt x="30" y="24"/>
                  </a:cubicBezTo>
                  <a:cubicBezTo>
                    <a:pt x="0" y="47"/>
                    <a:pt x="37" y="93"/>
                    <a:pt x="66" y="69"/>
                  </a:cubicBezTo>
                  <a:lnTo>
                    <a:pt x="66" y="69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522"/>
            <p:cNvSpPr>
              <a:spLocks/>
            </p:cNvSpPr>
            <p:nvPr/>
          </p:nvSpPr>
          <p:spPr bwMode="auto">
            <a:xfrm>
              <a:off x="5018088" y="5084763"/>
              <a:ext cx="84138" cy="84138"/>
            </a:xfrm>
            <a:custGeom>
              <a:avLst/>
              <a:gdLst>
                <a:gd name="T0" fmla="*/ 86 w 111"/>
                <a:gd name="T1" fmla="*/ 93 h 110"/>
                <a:gd name="T2" fmla="*/ 94 w 111"/>
                <a:gd name="T3" fmla="*/ 25 h 110"/>
                <a:gd name="T4" fmla="*/ 25 w 111"/>
                <a:gd name="T5" fmla="*/ 17 h 110"/>
                <a:gd name="T6" fmla="*/ 18 w 111"/>
                <a:gd name="T7" fmla="*/ 86 h 110"/>
                <a:gd name="T8" fmla="*/ 86 w 111"/>
                <a:gd name="T9" fmla="*/ 93 h 110"/>
                <a:gd name="T10" fmla="*/ 86 w 111"/>
                <a:gd name="T11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0">
                  <a:moveTo>
                    <a:pt x="86" y="93"/>
                  </a:moveTo>
                  <a:cubicBezTo>
                    <a:pt x="106" y="77"/>
                    <a:pt x="111" y="45"/>
                    <a:pt x="94" y="25"/>
                  </a:cubicBezTo>
                  <a:cubicBezTo>
                    <a:pt x="77" y="5"/>
                    <a:pt x="47" y="0"/>
                    <a:pt x="25" y="17"/>
                  </a:cubicBezTo>
                  <a:cubicBezTo>
                    <a:pt x="5" y="33"/>
                    <a:pt x="0" y="66"/>
                    <a:pt x="18" y="86"/>
                  </a:cubicBezTo>
                  <a:cubicBezTo>
                    <a:pt x="35" y="106"/>
                    <a:pt x="65" y="110"/>
                    <a:pt x="86" y="93"/>
                  </a:cubicBezTo>
                  <a:lnTo>
                    <a:pt x="86" y="93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523"/>
            <p:cNvSpPr>
              <a:spLocks/>
            </p:cNvSpPr>
            <p:nvPr/>
          </p:nvSpPr>
          <p:spPr bwMode="auto">
            <a:xfrm>
              <a:off x="5187951" y="5381626"/>
              <a:ext cx="142875" cy="117475"/>
            </a:xfrm>
            <a:custGeom>
              <a:avLst/>
              <a:gdLst>
                <a:gd name="T0" fmla="*/ 18 w 186"/>
                <a:gd name="T1" fmla="*/ 151 h 154"/>
                <a:gd name="T2" fmla="*/ 116 w 186"/>
                <a:gd name="T3" fmla="*/ 92 h 154"/>
                <a:gd name="T4" fmla="*/ 183 w 186"/>
                <a:gd name="T5" fmla="*/ 16 h 154"/>
                <a:gd name="T6" fmla="*/ 170 w 186"/>
                <a:gd name="T7" fmla="*/ 3 h 154"/>
                <a:gd name="T8" fmla="*/ 94 w 186"/>
                <a:gd name="T9" fmla="*/ 65 h 154"/>
                <a:gd name="T10" fmla="*/ 8 w 186"/>
                <a:gd name="T11" fmla="*/ 135 h 154"/>
                <a:gd name="T12" fmla="*/ 18 w 186"/>
                <a:gd name="T13" fmla="*/ 151 h 154"/>
                <a:gd name="T14" fmla="*/ 18 w 186"/>
                <a:gd name="T15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54">
                  <a:moveTo>
                    <a:pt x="18" y="151"/>
                  </a:moveTo>
                  <a:cubicBezTo>
                    <a:pt x="54" y="139"/>
                    <a:pt x="87" y="116"/>
                    <a:pt x="116" y="92"/>
                  </a:cubicBezTo>
                  <a:cubicBezTo>
                    <a:pt x="142" y="72"/>
                    <a:pt x="174" y="48"/>
                    <a:pt x="183" y="16"/>
                  </a:cubicBezTo>
                  <a:cubicBezTo>
                    <a:pt x="186" y="8"/>
                    <a:pt x="178" y="0"/>
                    <a:pt x="170" y="3"/>
                  </a:cubicBezTo>
                  <a:cubicBezTo>
                    <a:pt x="141" y="15"/>
                    <a:pt x="119" y="45"/>
                    <a:pt x="94" y="65"/>
                  </a:cubicBezTo>
                  <a:cubicBezTo>
                    <a:pt x="66" y="89"/>
                    <a:pt x="35" y="110"/>
                    <a:pt x="8" y="135"/>
                  </a:cubicBezTo>
                  <a:cubicBezTo>
                    <a:pt x="0" y="142"/>
                    <a:pt x="8" y="154"/>
                    <a:pt x="18" y="151"/>
                  </a:cubicBezTo>
                  <a:lnTo>
                    <a:pt x="18" y="15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524"/>
            <p:cNvSpPr>
              <a:spLocks/>
            </p:cNvSpPr>
            <p:nvPr/>
          </p:nvSpPr>
          <p:spPr bwMode="auto">
            <a:xfrm>
              <a:off x="5299076" y="5508626"/>
              <a:ext cx="209550" cy="254000"/>
            </a:xfrm>
            <a:custGeom>
              <a:avLst/>
              <a:gdLst>
                <a:gd name="T0" fmla="*/ 5 w 276"/>
                <a:gd name="T1" fmla="*/ 21 h 334"/>
                <a:gd name="T2" fmla="*/ 239 w 276"/>
                <a:gd name="T3" fmla="*/ 318 h 334"/>
                <a:gd name="T4" fmla="*/ 263 w 276"/>
                <a:gd name="T5" fmla="*/ 299 h 334"/>
                <a:gd name="T6" fmla="*/ 23 w 276"/>
                <a:gd name="T7" fmla="*/ 7 h 334"/>
                <a:gd name="T8" fmla="*/ 5 w 276"/>
                <a:gd name="T9" fmla="*/ 21 h 334"/>
                <a:gd name="T10" fmla="*/ 5 w 276"/>
                <a:gd name="T11" fmla="*/ 2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334">
                  <a:moveTo>
                    <a:pt x="5" y="21"/>
                  </a:moveTo>
                  <a:cubicBezTo>
                    <a:pt x="55" y="130"/>
                    <a:pt x="163" y="227"/>
                    <a:pt x="239" y="318"/>
                  </a:cubicBezTo>
                  <a:cubicBezTo>
                    <a:pt x="252" y="334"/>
                    <a:pt x="276" y="314"/>
                    <a:pt x="263" y="299"/>
                  </a:cubicBezTo>
                  <a:cubicBezTo>
                    <a:pt x="187" y="206"/>
                    <a:pt x="116" y="82"/>
                    <a:pt x="23" y="7"/>
                  </a:cubicBezTo>
                  <a:cubicBezTo>
                    <a:pt x="14" y="0"/>
                    <a:pt x="0" y="11"/>
                    <a:pt x="5" y="21"/>
                  </a:cubicBezTo>
                  <a:lnTo>
                    <a:pt x="5" y="21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527"/>
            <p:cNvSpPr>
              <a:spLocks/>
            </p:cNvSpPr>
            <p:nvPr/>
          </p:nvSpPr>
          <p:spPr bwMode="auto">
            <a:xfrm>
              <a:off x="4772026" y="4721226"/>
              <a:ext cx="427038" cy="160338"/>
            </a:xfrm>
            <a:custGeom>
              <a:avLst/>
              <a:gdLst>
                <a:gd name="T0" fmla="*/ 13 w 561"/>
                <a:gd name="T1" fmla="*/ 206 h 211"/>
                <a:gd name="T2" fmla="*/ 289 w 561"/>
                <a:gd name="T3" fmla="*/ 98 h 211"/>
                <a:gd name="T4" fmla="*/ 542 w 561"/>
                <a:gd name="T5" fmla="*/ 150 h 211"/>
                <a:gd name="T6" fmla="*/ 551 w 561"/>
                <a:gd name="T7" fmla="*/ 126 h 211"/>
                <a:gd name="T8" fmla="*/ 3 w 561"/>
                <a:gd name="T9" fmla="*/ 197 h 211"/>
                <a:gd name="T10" fmla="*/ 13 w 561"/>
                <a:gd name="T11" fmla="*/ 206 h 211"/>
                <a:gd name="T12" fmla="*/ 13 w 561"/>
                <a:gd name="T13" fmla="*/ 20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211">
                  <a:moveTo>
                    <a:pt x="13" y="206"/>
                  </a:moveTo>
                  <a:cubicBezTo>
                    <a:pt x="98" y="144"/>
                    <a:pt x="181" y="99"/>
                    <a:pt x="289" y="98"/>
                  </a:cubicBezTo>
                  <a:cubicBezTo>
                    <a:pt x="380" y="97"/>
                    <a:pt x="455" y="139"/>
                    <a:pt x="542" y="150"/>
                  </a:cubicBezTo>
                  <a:cubicBezTo>
                    <a:pt x="557" y="152"/>
                    <a:pt x="561" y="134"/>
                    <a:pt x="551" y="126"/>
                  </a:cubicBezTo>
                  <a:cubicBezTo>
                    <a:pt x="412" y="0"/>
                    <a:pt x="99" y="32"/>
                    <a:pt x="3" y="197"/>
                  </a:cubicBezTo>
                  <a:cubicBezTo>
                    <a:pt x="0" y="204"/>
                    <a:pt x="7" y="211"/>
                    <a:pt x="13" y="206"/>
                  </a:cubicBezTo>
                  <a:lnTo>
                    <a:pt x="13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1" name="Grupo 320"/>
          <p:cNvGrpSpPr/>
          <p:nvPr/>
        </p:nvGrpSpPr>
        <p:grpSpPr>
          <a:xfrm>
            <a:off x="7670108" y="5102227"/>
            <a:ext cx="1347788" cy="1255712"/>
            <a:chOff x="3033713" y="4073526"/>
            <a:chExt cx="1347788" cy="1255712"/>
          </a:xfrm>
        </p:grpSpPr>
        <p:sp>
          <p:nvSpPr>
            <p:cNvPr id="211" name="Freeform 531"/>
            <p:cNvSpPr>
              <a:spLocks/>
            </p:cNvSpPr>
            <p:nvPr/>
          </p:nvSpPr>
          <p:spPr bwMode="auto">
            <a:xfrm>
              <a:off x="3054351" y="4662488"/>
              <a:ext cx="558800" cy="585788"/>
            </a:xfrm>
            <a:custGeom>
              <a:avLst/>
              <a:gdLst>
                <a:gd name="T0" fmla="*/ 10 w 733"/>
                <a:gd name="T1" fmla="*/ 176 h 769"/>
                <a:gd name="T2" fmla="*/ 265 w 733"/>
                <a:gd name="T3" fmla="*/ 590 h 769"/>
                <a:gd name="T4" fmla="*/ 506 w 733"/>
                <a:gd name="T5" fmla="*/ 692 h 769"/>
                <a:gd name="T6" fmla="*/ 716 w 733"/>
                <a:gd name="T7" fmla="*/ 374 h 769"/>
                <a:gd name="T8" fmla="*/ 575 w 733"/>
                <a:gd name="T9" fmla="*/ 14 h 769"/>
                <a:gd name="T10" fmla="*/ 533 w 733"/>
                <a:gd name="T11" fmla="*/ 44 h 769"/>
                <a:gd name="T12" fmla="*/ 611 w 733"/>
                <a:gd name="T13" fmla="*/ 177 h 769"/>
                <a:gd name="T14" fmla="*/ 647 w 733"/>
                <a:gd name="T15" fmla="*/ 361 h 769"/>
                <a:gd name="T16" fmla="*/ 468 w 733"/>
                <a:gd name="T17" fmla="*/ 636 h 769"/>
                <a:gd name="T18" fmla="*/ 394 w 733"/>
                <a:gd name="T19" fmla="*/ 650 h 769"/>
                <a:gd name="T20" fmla="*/ 336 w 733"/>
                <a:gd name="T21" fmla="*/ 581 h 769"/>
                <a:gd name="T22" fmla="*/ 234 w 733"/>
                <a:gd name="T23" fmla="*/ 434 h 769"/>
                <a:gd name="T24" fmla="*/ 44 w 733"/>
                <a:gd name="T25" fmla="*/ 159 h 769"/>
                <a:gd name="T26" fmla="*/ 10 w 733"/>
                <a:gd name="T27" fmla="*/ 176 h 769"/>
                <a:gd name="T28" fmla="*/ 10 w 733"/>
                <a:gd name="T29" fmla="*/ 176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3" h="769">
                  <a:moveTo>
                    <a:pt x="10" y="176"/>
                  </a:moveTo>
                  <a:cubicBezTo>
                    <a:pt x="75" y="320"/>
                    <a:pt x="175" y="461"/>
                    <a:pt x="265" y="590"/>
                  </a:cubicBezTo>
                  <a:cubicBezTo>
                    <a:pt x="335" y="692"/>
                    <a:pt x="388" y="769"/>
                    <a:pt x="506" y="692"/>
                  </a:cubicBezTo>
                  <a:cubicBezTo>
                    <a:pt x="616" y="620"/>
                    <a:pt x="699" y="506"/>
                    <a:pt x="716" y="374"/>
                  </a:cubicBezTo>
                  <a:cubicBezTo>
                    <a:pt x="733" y="248"/>
                    <a:pt x="680" y="91"/>
                    <a:pt x="575" y="14"/>
                  </a:cubicBezTo>
                  <a:cubicBezTo>
                    <a:pt x="555" y="0"/>
                    <a:pt x="523" y="17"/>
                    <a:pt x="533" y="44"/>
                  </a:cubicBezTo>
                  <a:cubicBezTo>
                    <a:pt x="551" y="93"/>
                    <a:pt x="587" y="131"/>
                    <a:pt x="611" y="177"/>
                  </a:cubicBezTo>
                  <a:cubicBezTo>
                    <a:pt x="641" y="235"/>
                    <a:pt x="654" y="296"/>
                    <a:pt x="647" y="361"/>
                  </a:cubicBezTo>
                  <a:cubicBezTo>
                    <a:pt x="634" y="475"/>
                    <a:pt x="562" y="574"/>
                    <a:pt x="468" y="636"/>
                  </a:cubicBezTo>
                  <a:cubicBezTo>
                    <a:pt x="440" y="655"/>
                    <a:pt x="428" y="669"/>
                    <a:pt x="394" y="650"/>
                  </a:cubicBezTo>
                  <a:cubicBezTo>
                    <a:pt x="372" y="637"/>
                    <a:pt x="351" y="600"/>
                    <a:pt x="336" y="581"/>
                  </a:cubicBezTo>
                  <a:cubicBezTo>
                    <a:pt x="300" y="533"/>
                    <a:pt x="267" y="483"/>
                    <a:pt x="234" y="434"/>
                  </a:cubicBezTo>
                  <a:cubicBezTo>
                    <a:pt x="173" y="342"/>
                    <a:pt x="117" y="241"/>
                    <a:pt x="44" y="159"/>
                  </a:cubicBezTo>
                  <a:cubicBezTo>
                    <a:pt x="31" y="144"/>
                    <a:pt x="0" y="154"/>
                    <a:pt x="10" y="176"/>
                  </a:cubicBezTo>
                  <a:lnTo>
                    <a:pt x="10" y="176"/>
                  </a:lnTo>
                  <a:close/>
                </a:path>
              </a:pathLst>
            </a:custGeom>
            <a:solidFill>
              <a:srgbClr val="8C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535"/>
            <p:cNvSpPr>
              <a:spLocks/>
            </p:cNvSpPr>
            <p:nvPr/>
          </p:nvSpPr>
          <p:spPr bwMode="auto">
            <a:xfrm>
              <a:off x="3033713" y="4113213"/>
              <a:ext cx="1003300" cy="715963"/>
            </a:xfrm>
            <a:custGeom>
              <a:avLst/>
              <a:gdLst>
                <a:gd name="T0" fmla="*/ 152 w 1317"/>
                <a:gd name="T1" fmla="*/ 761 h 939"/>
                <a:gd name="T2" fmla="*/ 73 w 1317"/>
                <a:gd name="T3" fmla="*/ 919 h 939"/>
                <a:gd name="T4" fmla="*/ 872 w 1317"/>
                <a:gd name="T5" fmla="*/ 557 h 939"/>
                <a:gd name="T6" fmla="*/ 1311 w 1317"/>
                <a:gd name="T7" fmla="*/ 56 h 939"/>
                <a:gd name="T8" fmla="*/ 1314 w 1317"/>
                <a:gd name="T9" fmla="*/ 26 h 939"/>
                <a:gd name="T10" fmla="*/ 1241 w 1317"/>
                <a:gd name="T11" fmla="*/ 23 h 939"/>
                <a:gd name="T12" fmla="*/ 155 w 1317"/>
                <a:gd name="T13" fmla="*/ 75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939">
                  <a:moveTo>
                    <a:pt x="152" y="761"/>
                  </a:moveTo>
                  <a:cubicBezTo>
                    <a:pt x="152" y="761"/>
                    <a:pt x="0" y="939"/>
                    <a:pt x="73" y="919"/>
                  </a:cubicBezTo>
                  <a:cubicBezTo>
                    <a:pt x="356" y="841"/>
                    <a:pt x="629" y="722"/>
                    <a:pt x="872" y="557"/>
                  </a:cubicBezTo>
                  <a:cubicBezTo>
                    <a:pt x="1060" y="431"/>
                    <a:pt x="1238" y="270"/>
                    <a:pt x="1311" y="56"/>
                  </a:cubicBezTo>
                  <a:cubicBezTo>
                    <a:pt x="1314" y="46"/>
                    <a:pt x="1317" y="35"/>
                    <a:pt x="1314" y="26"/>
                  </a:cubicBezTo>
                  <a:cubicBezTo>
                    <a:pt x="1304" y="0"/>
                    <a:pt x="1265" y="9"/>
                    <a:pt x="1241" y="23"/>
                  </a:cubicBezTo>
                  <a:cubicBezTo>
                    <a:pt x="863" y="244"/>
                    <a:pt x="485" y="470"/>
                    <a:pt x="155" y="757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536"/>
            <p:cNvSpPr>
              <a:spLocks/>
            </p:cNvSpPr>
            <p:nvPr/>
          </p:nvSpPr>
          <p:spPr bwMode="auto">
            <a:xfrm>
              <a:off x="3049588" y="4073526"/>
              <a:ext cx="1031875" cy="762000"/>
            </a:xfrm>
            <a:custGeom>
              <a:avLst/>
              <a:gdLst>
                <a:gd name="T0" fmla="*/ 58 w 1353"/>
                <a:gd name="T1" fmla="*/ 916 h 1001"/>
                <a:gd name="T2" fmla="*/ 350 w 1353"/>
                <a:gd name="T3" fmla="*/ 664 h 1001"/>
                <a:gd name="T4" fmla="*/ 672 w 1353"/>
                <a:gd name="T5" fmla="*/ 439 h 1001"/>
                <a:gd name="T6" fmla="*/ 1008 w 1353"/>
                <a:gd name="T7" fmla="*/ 231 h 1001"/>
                <a:gd name="T8" fmla="*/ 1177 w 1353"/>
                <a:gd name="T9" fmla="*/ 130 h 1001"/>
                <a:gd name="T10" fmla="*/ 1257 w 1353"/>
                <a:gd name="T11" fmla="*/ 124 h 1001"/>
                <a:gd name="T12" fmla="*/ 1227 w 1353"/>
                <a:gd name="T13" fmla="*/ 198 h 1001"/>
                <a:gd name="T14" fmla="*/ 714 w 1353"/>
                <a:gd name="T15" fmla="*/ 673 h 1001"/>
                <a:gd name="T16" fmla="*/ 393 w 1353"/>
                <a:gd name="T17" fmla="*/ 844 h 1001"/>
                <a:gd name="T18" fmla="*/ 228 w 1353"/>
                <a:gd name="T19" fmla="*/ 906 h 1001"/>
                <a:gd name="T20" fmla="*/ 70 w 1353"/>
                <a:gd name="T21" fmla="*/ 918 h 1001"/>
                <a:gd name="T22" fmla="*/ 30 w 1353"/>
                <a:gd name="T23" fmla="*/ 899 h 1001"/>
                <a:gd name="T24" fmla="*/ 50 w 1353"/>
                <a:gd name="T25" fmla="*/ 994 h 1001"/>
                <a:gd name="T26" fmla="*/ 201 w 1353"/>
                <a:gd name="T27" fmla="*/ 960 h 1001"/>
                <a:gd name="T28" fmla="*/ 381 w 1353"/>
                <a:gd name="T29" fmla="*/ 897 h 1001"/>
                <a:gd name="T30" fmla="*/ 1026 w 1353"/>
                <a:gd name="T31" fmla="*/ 504 h 1001"/>
                <a:gd name="T32" fmla="*/ 1237 w 1353"/>
                <a:gd name="T33" fmla="*/ 265 h 1001"/>
                <a:gd name="T34" fmla="*/ 1304 w 1353"/>
                <a:gd name="T35" fmla="*/ 53 h 1001"/>
                <a:gd name="T36" fmla="*/ 1106 w 1353"/>
                <a:gd name="T37" fmla="*/ 113 h 1001"/>
                <a:gd name="T38" fmla="*/ 741 w 1353"/>
                <a:gd name="T39" fmla="*/ 335 h 1001"/>
                <a:gd name="T40" fmla="*/ 336 w 1353"/>
                <a:gd name="T41" fmla="*/ 615 h 1001"/>
                <a:gd name="T42" fmla="*/ 40 w 1353"/>
                <a:gd name="T43" fmla="*/ 904 h 1001"/>
                <a:gd name="T44" fmla="*/ 58 w 1353"/>
                <a:gd name="T45" fmla="*/ 916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3" h="1001">
                  <a:moveTo>
                    <a:pt x="58" y="916"/>
                  </a:moveTo>
                  <a:cubicBezTo>
                    <a:pt x="131" y="813"/>
                    <a:pt x="250" y="739"/>
                    <a:pt x="350" y="664"/>
                  </a:cubicBezTo>
                  <a:cubicBezTo>
                    <a:pt x="454" y="585"/>
                    <a:pt x="563" y="510"/>
                    <a:pt x="672" y="439"/>
                  </a:cubicBezTo>
                  <a:cubicBezTo>
                    <a:pt x="783" y="367"/>
                    <a:pt x="895" y="299"/>
                    <a:pt x="1008" y="231"/>
                  </a:cubicBezTo>
                  <a:cubicBezTo>
                    <a:pt x="1064" y="197"/>
                    <a:pt x="1120" y="163"/>
                    <a:pt x="1177" y="130"/>
                  </a:cubicBezTo>
                  <a:cubicBezTo>
                    <a:pt x="1201" y="116"/>
                    <a:pt x="1254" y="64"/>
                    <a:pt x="1257" y="124"/>
                  </a:cubicBezTo>
                  <a:cubicBezTo>
                    <a:pt x="1258" y="140"/>
                    <a:pt x="1234" y="184"/>
                    <a:pt x="1227" y="198"/>
                  </a:cubicBezTo>
                  <a:cubicBezTo>
                    <a:pt x="1122" y="409"/>
                    <a:pt x="908" y="552"/>
                    <a:pt x="714" y="673"/>
                  </a:cubicBezTo>
                  <a:cubicBezTo>
                    <a:pt x="611" y="737"/>
                    <a:pt x="505" y="795"/>
                    <a:pt x="393" y="844"/>
                  </a:cubicBezTo>
                  <a:cubicBezTo>
                    <a:pt x="339" y="867"/>
                    <a:pt x="285" y="888"/>
                    <a:pt x="228" y="906"/>
                  </a:cubicBezTo>
                  <a:cubicBezTo>
                    <a:pt x="206" y="913"/>
                    <a:pt x="48" y="968"/>
                    <a:pt x="70" y="918"/>
                  </a:cubicBezTo>
                  <a:cubicBezTo>
                    <a:pt x="81" y="892"/>
                    <a:pt x="41" y="872"/>
                    <a:pt x="30" y="899"/>
                  </a:cubicBezTo>
                  <a:cubicBezTo>
                    <a:pt x="14" y="935"/>
                    <a:pt x="0" y="985"/>
                    <a:pt x="50" y="994"/>
                  </a:cubicBezTo>
                  <a:cubicBezTo>
                    <a:pt x="88" y="1001"/>
                    <a:pt x="165" y="971"/>
                    <a:pt x="201" y="960"/>
                  </a:cubicBezTo>
                  <a:cubicBezTo>
                    <a:pt x="262" y="943"/>
                    <a:pt x="322" y="922"/>
                    <a:pt x="381" y="897"/>
                  </a:cubicBezTo>
                  <a:cubicBezTo>
                    <a:pt x="610" y="802"/>
                    <a:pt x="838" y="667"/>
                    <a:pt x="1026" y="504"/>
                  </a:cubicBezTo>
                  <a:cubicBezTo>
                    <a:pt x="1107" y="434"/>
                    <a:pt x="1181" y="356"/>
                    <a:pt x="1237" y="265"/>
                  </a:cubicBezTo>
                  <a:cubicBezTo>
                    <a:pt x="1264" y="223"/>
                    <a:pt x="1353" y="104"/>
                    <a:pt x="1304" y="53"/>
                  </a:cubicBezTo>
                  <a:cubicBezTo>
                    <a:pt x="1252" y="0"/>
                    <a:pt x="1146" y="89"/>
                    <a:pt x="1106" y="113"/>
                  </a:cubicBezTo>
                  <a:cubicBezTo>
                    <a:pt x="983" y="185"/>
                    <a:pt x="861" y="258"/>
                    <a:pt x="741" y="335"/>
                  </a:cubicBezTo>
                  <a:cubicBezTo>
                    <a:pt x="602" y="423"/>
                    <a:pt x="466" y="516"/>
                    <a:pt x="336" y="615"/>
                  </a:cubicBezTo>
                  <a:cubicBezTo>
                    <a:pt x="234" y="693"/>
                    <a:pt x="94" y="783"/>
                    <a:pt x="40" y="904"/>
                  </a:cubicBezTo>
                  <a:cubicBezTo>
                    <a:pt x="35" y="915"/>
                    <a:pt x="51" y="926"/>
                    <a:pt x="58" y="916"/>
                  </a:cubicBezTo>
                </a:path>
              </a:pathLst>
            </a:custGeom>
            <a:solidFill>
              <a:srgbClr val="8C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20" name="Grupo 319"/>
            <p:cNvGrpSpPr/>
            <p:nvPr/>
          </p:nvGrpSpPr>
          <p:grpSpPr>
            <a:xfrm>
              <a:off x="3074988" y="4114801"/>
              <a:ext cx="1306513" cy="1214437"/>
              <a:chOff x="3074988" y="4114801"/>
              <a:chExt cx="1306513" cy="1214437"/>
            </a:xfrm>
          </p:grpSpPr>
          <p:sp>
            <p:nvSpPr>
              <p:cNvPr id="208" name="Freeform 528"/>
              <p:cNvSpPr>
                <a:spLocks/>
              </p:cNvSpPr>
              <p:nvPr/>
            </p:nvSpPr>
            <p:spPr bwMode="auto">
              <a:xfrm>
                <a:off x="3282951" y="4270376"/>
                <a:ext cx="947738" cy="1009650"/>
              </a:xfrm>
              <a:custGeom>
                <a:avLst/>
                <a:gdLst>
                  <a:gd name="T0" fmla="*/ 190 w 1244"/>
                  <a:gd name="T1" fmla="*/ 1170 h 1325"/>
                  <a:gd name="T2" fmla="*/ 448 w 1244"/>
                  <a:gd name="T3" fmla="*/ 1150 h 1325"/>
                  <a:gd name="T4" fmla="*/ 677 w 1244"/>
                  <a:gd name="T5" fmla="*/ 1270 h 1325"/>
                  <a:gd name="T6" fmla="*/ 804 w 1244"/>
                  <a:gd name="T7" fmla="*/ 1322 h 1325"/>
                  <a:gd name="T8" fmla="*/ 884 w 1244"/>
                  <a:gd name="T9" fmla="*/ 1295 h 1325"/>
                  <a:gd name="T10" fmla="*/ 1088 w 1244"/>
                  <a:gd name="T11" fmla="*/ 1157 h 1325"/>
                  <a:gd name="T12" fmla="*/ 1186 w 1244"/>
                  <a:gd name="T13" fmla="*/ 1033 h 1325"/>
                  <a:gd name="T14" fmla="*/ 1180 w 1244"/>
                  <a:gd name="T15" fmla="*/ 787 h 1325"/>
                  <a:gd name="T16" fmla="*/ 1244 w 1244"/>
                  <a:gd name="T17" fmla="*/ 493 h 1325"/>
                  <a:gd name="T18" fmla="*/ 417 w 1244"/>
                  <a:gd name="T19" fmla="*/ 276 h 1325"/>
                  <a:gd name="T20" fmla="*/ 190 w 1244"/>
                  <a:gd name="T21" fmla="*/ 117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4" h="1325">
                    <a:moveTo>
                      <a:pt x="190" y="1170"/>
                    </a:moveTo>
                    <a:cubicBezTo>
                      <a:pt x="259" y="1118"/>
                      <a:pt x="364" y="1127"/>
                      <a:pt x="448" y="1150"/>
                    </a:cubicBezTo>
                    <a:cubicBezTo>
                      <a:pt x="531" y="1173"/>
                      <a:pt x="605" y="1221"/>
                      <a:pt x="677" y="1270"/>
                    </a:cubicBezTo>
                    <a:cubicBezTo>
                      <a:pt x="715" y="1296"/>
                      <a:pt x="758" y="1325"/>
                      <a:pt x="804" y="1322"/>
                    </a:cubicBezTo>
                    <a:cubicBezTo>
                      <a:pt x="833" y="1321"/>
                      <a:pt x="859" y="1309"/>
                      <a:pt x="884" y="1295"/>
                    </a:cubicBezTo>
                    <a:cubicBezTo>
                      <a:pt x="957" y="1257"/>
                      <a:pt x="1025" y="1210"/>
                      <a:pt x="1088" y="1157"/>
                    </a:cubicBezTo>
                    <a:cubicBezTo>
                      <a:pt x="1128" y="1122"/>
                      <a:pt x="1167" y="1083"/>
                      <a:pt x="1186" y="1033"/>
                    </a:cubicBezTo>
                    <a:cubicBezTo>
                      <a:pt x="1214" y="955"/>
                      <a:pt x="1187" y="869"/>
                      <a:pt x="1180" y="787"/>
                    </a:cubicBezTo>
                    <a:cubicBezTo>
                      <a:pt x="1171" y="685"/>
                      <a:pt x="1194" y="581"/>
                      <a:pt x="1244" y="493"/>
                    </a:cubicBezTo>
                    <a:cubicBezTo>
                      <a:pt x="1244" y="493"/>
                      <a:pt x="834" y="0"/>
                      <a:pt x="417" y="276"/>
                    </a:cubicBezTo>
                    <a:cubicBezTo>
                      <a:pt x="0" y="553"/>
                      <a:pt x="190" y="1170"/>
                      <a:pt x="190" y="1170"/>
                    </a:cubicBezTo>
                  </a:path>
                </a:pathLst>
              </a:custGeom>
              <a:solidFill>
                <a:srgbClr val="6D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529"/>
              <p:cNvSpPr>
                <a:spLocks/>
              </p:cNvSpPr>
              <p:nvPr/>
            </p:nvSpPr>
            <p:spPr bwMode="auto">
              <a:xfrm>
                <a:off x="3368676" y="4392613"/>
                <a:ext cx="889000" cy="936625"/>
              </a:xfrm>
              <a:custGeom>
                <a:avLst/>
                <a:gdLst>
                  <a:gd name="T0" fmla="*/ 81 w 1167"/>
                  <a:gd name="T1" fmla="*/ 1024 h 1230"/>
                  <a:gd name="T2" fmla="*/ 575 w 1167"/>
                  <a:gd name="T3" fmla="*/ 1153 h 1230"/>
                  <a:gd name="T4" fmla="*/ 907 w 1167"/>
                  <a:gd name="T5" fmla="*/ 1090 h 1230"/>
                  <a:gd name="T6" fmla="*/ 1119 w 1167"/>
                  <a:gd name="T7" fmla="*/ 800 h 1230"/>
                  <a:gd name="T8" fmla="*/ 1099 w 1167"/>
                  <a:gd name="T9" fmla="*/ 600 h 1230"/>
                  <a:gd name="T10" fmla="*/ 1162 w 1167"/>
                  <a:gd name="T11" fmla="*/ 348 h 1230"/>
                  <a:gd name="T12" fmla="*/ 1159 w 1167"/>
                  <a:gd name="T13" fmla="*/ 314 h 1230"/>
                  <a:gd name="T14" fmla="*/ 571 w 1167"/>
                  <a:gd name="T15" fmla="*/ 1 h 1230"/>
                  <a:gd name="T16" fmla="*/ 3 w 1167"/>
                  <a:gd name="T17" fmla="*/ 709 h 1230"/>
                  <a:gd name="T18" fmla="*/ 48 w 1167"/>
                  <a:gd name="T19" fmla="*/ 1020 h 1230"/>
                  <a:gd name="T20" fmla="*/ 105 w 1167"/>
                  <a:gd name="T21" fmla="*/ 1001 h 1230"/>
                  <a:gd name="T22" fmla="*/ 128 w 1167"/>
                  <a:gd name="T23" fmla="*/ 371 h 1230"/>
                  <a:gd name="T24" fmla="*/ 526 w 1167"/>
                  <a:gd name="T25" fmla="*/ 68 h 1230"/>
                  <a:gd name="T26" fmla="*/ 924 w 1167"/>
                  <a:gd name="T27" fmla="*/ 194 h 1230"/>
                  <a:gd name="T28" fmla="*/ 1103 w 1167"/>
                  <a:gd name="T29" fmla="*/ 353 h 1230"/>
                  <a:gd name="T30" fmla="*/ 1101 w 1167"/>
                  <a:gd name="T31" fmla="*/ 319 h 1230"/>
                  <a:gd name="T32" fmla="*/ 1040 w 1167"/>
                  <a:gd name="T33" fmla="*/ 680 h 1230"/>
                  <a:gd name="T34" fmla="*/ 1032 w 1167"/>
                  <a:gd name="T35" fmla="*/ 884 h 1230"/>
                  <a:gd name="T36" fmla="*/ 833 w 1167"/>
                  <a:gd name="T37" fmla="*/ 1064 h 1230"/>
                  <a:gd name="T38" fmla="*/ 689 w 1167"/>
                  <a:gd name="T39" fmla="*/ 1133 h 1230"/>
                  <a:gd name="T40" fmla="*/ 558 w 1167"/>
                  <a:gd name="T41" fmla="*/ 1072 h 1230"/>
                  <a:gd name="T42" fmla="*/ 401 w 1167"/>
                  <a:gd name="T43" fmla="*/ 985 h 1230"/>
                  <a:gd name="T44" fmla="*/ 69 w 1167"/>
                  <a:gd name="T45" fmla="*/ 999 h 1230"/>
                  <a:gd name="T46" fmla="*/ 81 w 1167"/>
                  <a:gd name="T47" fmla="*/ 1024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7" h="1230">
                    <a:moveTo>
                      <a:pt x="81" y="1024"/>
                    </a:moveTo>
                    <a:cubicBezTo>
                      <a:pt x="265" y="945"/>
                      <a:pt x="425" y="1058"/>
                      <a:pt x="575" y="1153"/>
                    </a:cubicBezTo>
                    <a:cubicBezTo>
                      <a:pt x="697" y="1230"/>
                      <a:pt x="800" y="1164"/>
                      <a:pt x="907" y="1090"/>
                    </a:cubicBezTo>
                    <a:cubicBezTo>
                      <a:pt x="1010" y="1019"/>
                      <a:pt x="1115" y="934"/>
                      <a:pt x="1119" y="800"/>
                    </a:cubicBezTo>
                    <a:cubicBezTo>
                      <a:pt x="1120" y="732"/>
                      <a:pt x="1101" y="667"/>
                      <a:pt x="1099" y="600"/>
                    </a:cubicBezTo>
                    <a:cubicBezTo>
                      <a:pt x="1096" y="510"/>
                      <a:pt x="1120" y="426"/>
                      <a:pt x="1162" y="348"/>
                    </a:cubicBezTo>
                    <a:cubicBezTo>
                      <a:pt x="1167" y="338"/>
                      <a:pt x="1166" y="323"/>
                      <a:pt x="1159" y="314"/>
                    </a:cubicBezTo>
                    <a:cubicBezTo>
                      <a:pt x="1017" y="145"/>
                      <a:pt x="797" y="0"/>
                      <a:pt x="571" y="1"/>
                    </a:cubicBezTo>
                    <a:cubicBezTo>
                      <a:pt x="194" y="3"/>
                      <a:pt x="0" y="376"/>
                      <a:pt x="3" y="709"/>
                    </a:cubicBezTo>
                    <a:cubicBezTo>
                      <a:pt x="4" y="813"/>
                      <a:pt x="18" y="920"/>
                      <a:pt x="48" y="1020"/>
                    </a:cubicBezTo>
                    <a:cubicBezTo>
                      <a:pt x="59" y="1058"/>
                      <a:pt x="116" y="1038"/>
                      <a:pt x="105" y="1001"/>
                    </a:cubicBezTo>
                    <a:cubicBezTo>
                      <a:pt x="45" y="803"/>
                      <a:pt x="41" y="560"/>
                      <a:pt x="128" y="371"/>
                    </a:cubicBezTo>
                    <a:cubicBezTo>
                      <a:pt x="199" y="214"/>
                      <a:pt x="351" y="86"/>
                      <a:pt x="526" y="68"/>
                    </a:cubicBezTo>
                    <a:cubicBezTo>
                      <a:pt x="670" y="54"/>
                      <a:pt x="809" y="112"/>
                      <a:pt x="924" y="194"/>
                    </a:cubicBezTo>
                    <a:cubicBezTo>
                      <a:pt x="989" y="239"/>
                      <a:pt x="1052" y="292"/>
                      <a:pt x="1103" y="353"/>
                    </a:cubicBezTo>
                    <a:cubicBezTo>
                      <a:pt x="1103" y="341"/>
                      <a:pt x="1102" y="330"/>
                      <a:pt x="1101" y="319"/>
                    </a:cubicBezTo>
                    <a:cubicBezTo>
                      <a:pt x="1040" y="433"/>
                      <a:pt x="1023" y="553"/>
                      <a:pt x="1040" y="680"/>
                    </a:cubicBezTo>
                    <a:cubicBezTo>
                      <a:pt x="1049" y="748"/>
                      <a:pt x="1066" y="820"/>
                      <a:pt x="1032" y="884"/>
                    </a:cubicBezTo>
                    <a:cubicBezTo>
                      <a:pt x="993" y="961"/>
                      <a:pt x="904" y="1018"/>
                      <a:pt x="833" y="1064"/>
                    </a:cubicBezTo>
                    <a:cubicBezTo>
                      <a:pt x="792" y="1091"/>
                      <a:pt x="740" y="1131"/>
                      <a:pt x="689" y="1133"/>
                    </a:cubicBezTo>
                    <a:cubicBezTo>
                      <a:pt x="640" y="1135"/>
                      <a:pt x="596" y="1097"/>
                      <a:pt x="558" y="1072"/>
                    </a:cubicBezTo>
                    <a:cubicBezTo>
                      <a:pt x="508" y="1040"/>
                      <a:pt x="457" y="1007"/>
                      <a:pt x="401" y="985"/>
                    </a:cubicBezTo>
                    <a:cubicBezTo>
                      <a:pt x="297" y="944"/>
                      <a:pt x="160" y="921"/>
                      <a:pt x="69" y="999"/>
                    </a:cubicBezTo>
                    <a:cubicBezTo>
                      <a:pt x="58" y="1008"/>
                      <a:pt x="66" y="1030"/>
                      <a:pt x="81" y="1024"/>
                    </a:cubicBezTo>
                    <a:close/>
                  </a:path>
                </a:pathLst>
              </a:custGeom>
              <a:solidFill>
                <a:srgbClr val="6D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530"/>
              <p:cNvSpPr>
                <a:spLocks/>
              </p:cNvSpPr>
              <p:nvPr/>
            </p:nvSpPr>
            <p:spPr bwMode="auto">
              <a:xfrm>
                <a:off x="3074988" y="4687888"/>
                <a:ext cx="509588" cy="506413"/>
              </a:xfrm>
              <a:custGeom>
                <a:avLst/>
                <a:gdLst>
                  <a:gd name="T0" fmla="*/ 0 w 669"/>
                  <a:gd name="T1" fmla="*/ 135 h 664"/>
                  <a:gd name="T2" fmla="*/ 182 w 669"/>
                  <a:gd name="T3" fmla="*/ 416 h 664"/>
                  <a:gd name="T4" fmla="*/ 333 w 669"/>
                  <a:gd name="T5" fmla="*/ 627 h 664"/>
                  <a:gd name="T6" fmla="*/ 392 w 669"/>
                  <a:gd name="T7" fmla="*/ 662 h 664"/>
                  <a:gd name="T8" fmla="*/ 423 w 669"/>
                  <a:gd name="T9" fmla="*/ 651 h 664"/>
                  <a:gd name="T10" fmla="*/ 617 w 669"/>
                  <a:gd name="T11" fmla="*/ 454 h 664"/>
                  <a:gd name="T12" fmla="*/ 640 w 669"/>
                  <a:gd name="T13" fmla="*/ 182 h 664"/>
                  <a:gd name="T14" fmla="*/ 530 w 669"/>
                  <a:gd name="T15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9" h="664">
                    <a:moveTo>
                      <a:pt x="0" y="135"/>
                    </a:moveTo>
                    <a:cubicBezTo>
                      <a:pt x="61" y="228"/>
                      <a:pt x="121" y="322"/>
                      <a:pt x="182" y="416"/>
                    </a:cubicBezTo>
                    <a:cubicBezTo>
                      <a:pt x="229" y="489"/>
                      <a:pt x="276" y="562"/>
                      <a:pt x="333" y="627"/>
                    </a:cubicBezTo>
                    <a:cubicBezTo>
                      <a:pt x="348" y="645"/>
                      <a:pt x="368" y="664"/>
                      <a:pt x="392" y="662"/>
                    </a:cubicBezTo>
                    <a:cubicBezTo>
                      <a:pt x="403" y="662"/>
                      <a:pt x="413" y="656"/>
                      <a:pt x="423" y="651"/>
                    </a:cubicBezTo>
                    <a:cubicBezTo>
                      <a:pt x="505" y="606"/>
                      <a:pt x="575" y="538"/>
                      <a:pt x="617" y="454"/>
                    </a:cubicBezTo>
                    <a:cubicBezTo>
                      <a:pt x="658" y="370"/>
                      <a:pt x="669" y="270"/>
                      <a:pt x="640" y="182"/>
                    </a:cubicBezTo>
                    <a:cubicBezTo>
                      <a:pt x="617" y="114"/>
                      <a:pt x="573" y="56"/>
                      <a:pt x="530" y="0"/>
                    </a:cubicBezTo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532"/>
              <p:cNvSpPr>
                <a:spLocks/>
              </p:cNvSpPr>
              <p:nvPr/>
            </p:nvSpPr>
            <p:spPr bwMode="auto">
              <a:xfrm>
                <a:off x="3832226" y="4132263"/>
                <a:ext cx="514350" cy="536575"/>
              </a:xfrm>
              <a:custGeom>
                <a:avLst/>
                <a:gdLst>
                  <a:gd name="T0" fmla="*/ 269 w 674"/>
                  <a:gd name="T1" fmla="*/ 0 h 704"/>
                  <a:gd name="T2" fmla="*/ 644 w 674"/>
                  <a:gd name="T3" fmla="*/ 443 h 704"/>
                  <a:gd name="T4" fmla="*/ 670 w 674"/>
                  <a:gd name="T5" fmla="*/ 512 h 704"/>
                  <a:gd name="T6" fmla="*/ 645 w 674"/>
                  <a:gd name="T7" fmla="*/ 559 h 704"/>
                  <a:gd name="T8" fmla="*/ 290 w 674"/>
                  <a:gd name="T9" fmla="*/ 681 h 704"/>
                  <a:gd name="T10" fmla="*/ 0 w 674"/>
                  <a:gd name="T11" fmla="*/ 443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704">
                    <a:moveTo>
                      <a:pt x="269" y="0"/>
                    </a:moveTo>
                    <a:cubicBezTo>
                      <a:pt x="407" y="136"/>
                      <a:pt x="533" y="284"/>
                      <a:pt x="644" y="443"/>
                    </a:cubicBezTo>
                    <a:cubicBezTo>
                      <a:pt x="659" y="464"/>
                      <a:pt x="674" y="487"/>
                      <a:pt x="670" y="512"/>
                    </a:cubicBezTo>
                    <a:cubicBezTo>
                      <a:pt x="668" y="530"/>
                      <a:pt x="657" y="545"/>
                      <a:pt x="645" y="559"/>
                    </a:cubicBezTo>
                    <a:cubicBezTo>
                      <a:pt x="558" y="656"/>
                      <a:pt x="419" y="704"/>
                      <a:pt x="290" y="681"/>
                    </a:cubicBezTo>
                    <a:cubicBezTo>
                      <a:pt x="161" y="658"/>
                      <a:pt x="48" y="565"/>
                      <a:pt x="0" y="443"/>
                    </a:cubicBezTo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533"/>
              <p:cNvSpPr>
                <a:spLocks/>
              </p:cNvSpPr>
              <p:nvPr/>
            </p:nvSpPr>
            <p:spPr bwMode="auto">
              <a:xfrm>
                <a:off x="3790951" y="4114801"/>
                <a:ext cx="590550" cy="633413"/>
              </a:xfrm>
              <a:custGeom>
                <a:avLst/>
                <a:gdLst>
                  <a:gd name="T0" fmla="*/ 310 w 775"/>
                  <a:gd name="T1" fmla="*/ 33 h 831"/>
                  <a:gd name="T2" fmla="*/ 535 w 775"/>
                  <a:gd name="T3" fmla="*/ 306 h 831"/>
                  <a:gd name="T4" fmla="*/ 642 w 775"/>
                  <a:gd name="T5" fmla="*/ 448 h 831"/>
                  <a:gd name="T6" fmla="*/ 686 w 775"/>
                  <a:gd name="T7" fmla="*/ 538 h 831"/>
                  <a:gd name="T8" fmla="*/ 623 w 775"/>
                  <a:gd name="T9" fmla="*/ 601 h 831"/>
                  <a:gd name="T10" fmla="*/ 89 w 775"/>
                  <a:gd name="T11" fmla="*/ 455 h 831"/>
                  <a:gd name="T12" fmla="*/ 19 w 775"/>
                  <a:gd name="T13" fmla="*/ 479 h 831"/>
                  <a:gd name="T14" fmla="*/ 656 w 775"/>
                  <a:gd name="T15" fmla="*/ 671 h 831"/>
                  <a:gd name="T16" fmla="*/ 755 w 775"/>
                  <a:gd name="T17" fmla="*/ 560 h 831"/>
                  <a:gd name="T18" fmla="*/ 690 w 775"/>
                  <a:gd name="T19" fmla="*/ 395 h 831"/>
                  <a:gd name="T20" fmla="*/ 516 w 775"/>
                  <a:gd name="T21" fmla="*/ 182 h 831"/>
                  <a:gd name="T22" fmla="*/ 330 w 775"/>
                  <a:gd name="T23" fmla="*/ 8 h 831"/>
                  <a:gd name="T24" fmla="*/ 310 w 775"/>
                  <a:gd name="T25" fmla="*/ 33 h 831"/>
                  <a:gd name="T26" fmla="*/ 310 w 775"/>
                  <a:gd name="T27" fmla="*/ 33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5" h="831">
                    <a:moveTo>
                      <a:pt x="310" y="33"/>
                    </a:moveTo>
                    <a:cubicBezTo>
                      <a:pt x="366" y="133"/>
                      <a:pt x="463" y="216"/>
                      <a:pt x="535" y="306"/>
                    </a:cubicBezTo>
                    <a:cubicBezTo>
                      <a:pt x="572" y="352"/>
                      <a:pt x="607" y="399"/>
                      <a:pt x="642" y="448"/>
                    </a:cubicBezTo>
                    <a:cubicBezTo>
                      <a:pt x="655" y="466"/>
                      <a:pt x="693" y="512"/>
                      <a:pt x="686" y="538"/>
                    </a:cubicBezTo>
                    <a:cubicBezTo>
                      <a:pt x="682" y="557"/>
                      <a:pt x="635" y="592"/>
                      <a:pt x="623" y="601"/>
                    </a:cubicBezTo>
                    <a:cubicBezTo>
                      <a:pt x="439" y="739"/>
                      <a:pt x="181" y="661"/>
                      <a:pt x="89" y="455"/>
                    </a:cubicBezTo>
                    <a:cubicBezTo>
                      <a:pt x="70" y="411"/>
                      <a:pt x="0" y="435"/>
                      <a:pt x="19" y="479"/>
                    </a:cubicBezTo>
                    <a:cubicBezTo>
                      <a:pt x="124" y="729"/>
                      <a:pt x="430" y="831"/>
                      <a:pt x="656" y="671"/>
                    </a:cubicBezTo>
                    <a:cubicBezTo>
                      <a:pt x="694" y="644"/>
                      <a:pt x="741" y="606"/>
                      <a:pt x="755" y="560"/>
                    </a:cubicBezTo>
                    <a:cubicBezTo>
                      <a:pt x="775" y="496"/>
                      <a:pt x="725" y="442"/>
                      <a:pt x="690" y="395"/>
                    </a:cubicBezTo>
                    <a:cubicBezTo>
                      <a:pt x="635" y="321"/>
                      <a:pt x="577" y="250"/>
                      <a:pt x="516" y="182"/>
                    </a:cubicBezTo>
                    <a:cubicBezTo>
                      <a:pt x="461" y="119"/>
                      <a:pt x="404" y="50"/>
                      <a:pt x="330" y="8"/>
                    </a:cubicBezTo>
                    <a:cubicBezTo>
                      <a:pt x="315" y="0"/>
                      <a:pt x="302" y="20"/>
                      <a:pt x="310" y="33"/>
                    </a:cubicBezTo>
                    <a:lnTo>
                      <a:pt x="310" y="33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534"/>
              <p:cNvSpPr>
                <a:spLocks/>
              </p:cNvSpPr>
              <p:nvPr/>
            </p:nvSpPr>
            <p:spPr bwMode="auto">
              <a:xfrm>
                <a:off x="3619501" y="4756151"/>
                <a:ext cx="595313" cy="414338"/>
              </a:xfrm>
              <a:custGeom>
                <a:avLst/>
                <a:gdLst>
                  <a:gd name="T0" fmla="*/ 32 w 782"/>
                  <a:gd name="T1" fmla="*/ 528 h 543"/>
                  <a:gd name="T2" fmla="*/ 733 w 782"/>
                  <a:gd name="T3" fmla="*/ 120 h 543"/>
                  <a:gd name="T4" fmla="*/ 751 w 782"/>
                  <a:gd name="T5" fmla="*/ 64 h 543"/>
                  <a:gd name="T6" fmla="*/ 302 w 782"/>
                  <a:gd name="T7" fmla="*/ 128 h 543"/>
                  <a:gd name="T8" fmla="*/ 7 w 782"/>
                  <a:gd name="T9" fmla="*/ 527 h 543"/>
                  <a:gd name="T10" fmla="*/ 32 w 782"/>
                  <a:gd name="T11" fmla="*/ 528 h 543"/>
                  <a:gd name="T12" fmla="*/ 32 w 782"/>
                  <a:gd name="T13" fmla="*/ 528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2" h="543">
                    <a:moveTo>
                      <a:pt x="32" y="528"/>
                    </a:moveTo>
                    <a:cubicBezTo>
                      <a:pt x="70" y="238"/>
                      <a:pt x="469" y="38"/>
                      <a:pt x="733" y="120"/>
                    </a:cubicBezTo>
                    <a:cubicBezTo>
                      <a:pt x="765" y="130"/>
                      <a:pt x="782" y="77"/>
                      <a:pt x="751" y="64"/>
                    </a:cubicBezTo>
                    <a:cubicBezTo>
                      <a:pt x="603" y="0"/>
                      <a:pt x="436" y="56"/>
                      <a:pt x="302" y="128"/>
                    </a:cubicBezTo>
                    <a:cubicBezTo>
                      <a:pt x="145" y="211"/>
                      <a:pt x="0" y="337"/>
                      <a:pt x="7" y="527"/>
                    </a:cubicBezTo>
                    <a:cubicBezTo>
                      <a:pt x="8" y="541"/>
                      <a:pt x="30" y="543"/>
                      <a:pt x="32" y="528"/>
                    </a:cubicBezTo>
                    <a:lnTo>
                      <a:pt x="32" y="528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537"/>
              <p:cNvSpPr>
                <a:spLocks/>
              </p:cNvSpPr>
              <p:nvPr/>
            </p:nvSpPr>
            <p:spPr bwMode="auto">
              <a:xfrm>
                <a:off x="3190876" y="4216401"/>
                <a:ext cx="842963" cy="615950"/>
              </a:xfrm>
              <a:custGeom>
                <a:avLst/>
                <a:gdLst>
                  <a:gd name="T0" fmla="*/ 13 w 1107"/>
                  <a:gd name="T1" fmla="*/ 803 h 809"/>
                  <a:gd name="T2" fmla="*/ 514 w 1107"/>
                  <a:gd name="T3" fmla="*/ 369 h 809"/>
                  <a:gd name="T4" fmla="*/ 1093 w 1107"/>
                  <a:gd name="T5" fmla="*/ 28 h 809"/>
                  <a:gd name="T6" fmla="*/ 1079 w 1107"/>
                  <a:gd name="T7" fmla="*/ 8 h 809"/>
                  <a:gd name="T8" fmla="*/ 460 w 1107"/>
                  <a:gd name="T9" fmla="*/ 374 h 809"/>
                  <a:gd name="T10" fmla="*/ 184 w 1107"/>
                  <a:gd name="T11" fmla="*/ 591 h 809"/>
                  <a:gd name="T12" fmla="*/ 3 w 1107"/>
                  <a:gd name="T13" fmla="*/ 797 h 809"/>
                  <a:gd name="T14" fmla="*/ 13 w 1107"/>
                  <a:gd name="T15" fmla="*/ 803 h 809"/>
                  <a:gd name="T16" fmla="*/ 13 w 1107"/>
                  <a:gd name="T17" fmla="*/ 803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809">
                    <a:moveTo>
                      <a:pt x="13" y="803"/>
                    </a:moveTo>
                    <a:cubicBezTo>
                      <a:pt x="130" y="624"/>
                      <a:pt x="338" y="487"/>
                      <a:pt x="514" y="369"/>
                    </a:cubicBezTo>
                    <a:cubicBezTo>
                      <a:pt x="700" y="243"/>
                      <a:pt x="897" y="138"/>
                      <a:pt x="1093" y="28"/>
                    </a:cubicBezTo>
                    <a:cubicBezTo>
                      <a:pt x="1107" y="20"/>
                      <a:pt x="1093" y="0"/>
                      <a:pt x="1079" y="8"/>
                    </a:cubicBezTo>
                    <a:cubicBezTo>
                      <a:pt x="866" y="117"/>
                      <a:pt x="656" y="238"/>
                      <a:pt x="460" y="374"/>
                    </a:cubicBezTo>
                    <a:cubicBezTo>
                      <a:pt x="363" y="441"/>
                      <a:pt x="271" y="513"/>
                      <a:pt x="184" y="591"/>
                    </a:cubicBezTo>
                    <a:cubicBezTo>
                      <a:pt x="115" y="652"/>
                      <a:pt x="45" y="714"/>
                      <a:pt x="3" y="797"/>
                    </a:cubicBezTo>
                    <a:cubicBezTo>
                      <a:pt x="0" y="803"/>
                      <a:pt x="9" y="809"/>
                      <a:pt x="13" y="803"/>
                    </a:cubicBezTo>
                    <a:lnTo>
                      <a:pt x="13" y="803"/>
                    </a:lnTo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538"/>
              <p:cNvSpPr>
                <a:spLocks/>
              </p:cNvSpPr>
              <p:nvPr/>
            </p:nvSpPr>
            <p:spPr bwMode="auto">
              <a:xfrm>
                <a:off x="3373438" y="4489451"/>
                <a:ext cx="74613" cy="114300"/>
              </a:xfrm>
              <a:custGeom>
                <a:avLst/>
                <a:gdLst>
                  <a:gd name="T0" fmla="*/ 3 w 99"/>
                  <a:gd name="T1" fmla="*/ 11 h 150"/>
                  <a:gd name="T2" fmla="*/ 73 w 99"/>
                  <a:gd name="T3" fmla="*/ 137 h 150"/>
                  <a:gd name="T4" fmla="*/ 92 w 99"/>
                  <a:gd name="T5" fmla="*/ 124 h 150"/>
                  <a:gd name="T6" fmla="*/ 13 w 99"/>
                  <a:gd name="T7" fmla="*/ 5 h 150"/>
                  <a:gd name="T8" fmla="*/ 3 w 99"/>
                  <a:gd name="T9" fmla="*/ 11 h 150"/>
                  <a:gd name="T10" fmla="*/ 3 w 99"/>
                  <a:gd name="T11" fmla="*/ 1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50">
                    <a:moveTo>
                      <a:pt x="3" y="11"/>
                    </a:moveTo>
                    <a:cubicBezTo>
                      <a:pt x="24" y="54"/>
                      <a:pt x="51" y="95"/>
                      <a:pt x="73" y="137"/>
                    </a:cubicBezTo>
                    <a:cubicBezTo>
                      <a:pt x="79" y="150"/>
                      <a:pt x="99" y="137"/>
                      <a:pt x="92" y="124"/>
                    </a:cubicBezTo>
                    <a:cubicBezTo>
                      <a:pt x="69" y="82"/>
                      <a:pt x="45" y="40"/>
                      <a:pt x="13" y="5"/>
                    </a:cubicBezTo>
                    <a:cubicBezTo>
                      <a:pt x="9" y="0"/>
                      <a:pt x="0" y="6"/>
                      <a:pt x="3" y="11"/>
                    </a:cubicBez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539"/>
              <p:cNvSpPr>
                <a:spLocks/>
              </p:cNvSpPr>
              <p:nvPr/>
            </p:nvSpPr>
            <p:spPr bwMode="auto">
              <a:xfrm>
                <a:off x="3649663" y="4318001"/>
                <a:ext cx="66675" cy="84138"/>
              </a:xfrm>
              <a:custGeom>
                <a:avLst/>
                <a:gdLst>
                  <a:gd name="T0" fmla="*/ 4 w 87"/>
                  <a:gd name="T1" fmla="*/ 12 h 110"/>
                  <a:gd name="T2" fmla="*/ 37 w 87"/>
                  <a:gd name="T3" fmla="*/ 65 h 110"/>
                  <a:gd name="T4" fmla="*/ 76 w 87"/>
                  <a:gd name="T5" fmla="*/ 107 h 110"/>
                  <a:gd name="T6" fmla="*/ 86 w 87"/>
                  <a:gd name="T7" fmla="*/ 98 h 110"/>
                  <a:gd name="T8" fmla="*/ 55 w 87"/>
                  <a:gd name="T9" fmla="*/ 53 h 110"/>
                  <a:gd name="T10" fmla="*/ 16 w 87"/>
                  <a:gd name="T11" fmla="*/ 5 h 110"/>
                  <a:gd name="T12" fmla="*/ 4 w 87"/>
                  <a:gd name="T13" fmla="*/ 12 h 110"/>
                  <a:gd name="T14" fmla="*/ 4 w 87"/>
                  <a:gd name="T1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10">
                    <a:moveTo>
                      <a:pt x="4" y="12"/>
                    </a:moveTo>
                    <a:cubicBezTo>
                      <a:pt x="13" y="31"/>
                      <a:pt x="25" y="48"/>
                      <a:pt x="37" y="65"/>
                    </a:cubicBezTo>
                    <a:cubicBezTo>
                      <a:pt x="49" y="80"/>
                      <a:pt x="59" y="98"/>
                      <a:pt x="76" y="107"/>
                    </a:cubicBezTo>
                    <a:cubicBezTo>
                      <a:pt x="81" y="110"/>
                      <a:pt x="87" y="104"/>
                      <a:pt x="86" y="98"/>
                    </a:cubicBezTo>
                    <a:cubicBezTo>
                      <a:pt x="80" y="81"/>
                      <a:pt x="65" y="68"/>
                      <a:pt x="55" y="53"/>
                    </a:cubicBezTo>
                    <a:cubicBezTo>
                      <a:pt x="42" y="37"/>
                      <a:pt x="30" y="21"/>
                      <a:pt x="16" y="5"/>
                    </a:cubicBezTo>
                    <a:cubicBezTo>
                      <a:pt x="12" y="0"/>
                      <a:pt x="0" y="4"/>
                      <a:pt x="4" y="12"/>
                    </a:cubicBezTo>
                    <a:lnTo>
                      <a:pt x="4" y="12"/>
                    </a:lnTo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540"/>
              <p:cNvSpPr>
                <a:spLocks/>
              </p:cNvSpPr>
              <p:nvPr/>
            </p:nvSpPr>
            <p:spPr bwMode="auto">
              <a:xfrm>
                <a:off x="3411538" y="4487863"/>
                <a:ext cx="58738" cy="90488"/>
              </a:xfrm>
              <a:custGeom>
                <a:avLst/>
                <a:gdLst>
                  <a:gd name="T0" fmla="*/ 4 w 77"/>
                  <a:gd name="T1" fmla="*/ 12 h 119"/>
                  <a:gd name="T2" fmla="*/ 40 w 77"/>
                  <a:gd name="T3" fmla="*/ 67 h 119"/>
                  <a:gd name="T4" fmla="*/ 69 w 77"/>
                  <a:gd name="T5" fmla="*/ 117 h 119"/>
                  <a:gd name="T6" fmla="*/ 76 w 77"/>
                  <a:gd name="T7" fmla="*/ 114 h 119"/>
                  <a:gd name="T8" fmla="*/ 58 w 77"/>
                  <a:gd name="T9" fmla="*/ 65 h 119"/>
                  <a:gd name="T10" fmla="*/ 13 w 77"/>
                  <a:gd name="T11" fmla="*/ 5 h 119"/>
                  <a:gd name="T12" fmla="*/ 4 w 77"/>
                  <a:gd name="T13" fmla="*/ 12 h 119"/>
                  <a:gd name="T14" fmla="*/ 4 w 77"/>
                  <a:gd name="T15" fmla="*/ 1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19">
                    <a:moveTo>
                      <a:pt x="4" y="12"/>
                    </a:moveTo>
                    <a:cubicBezTo>
                      <a:pt x="17" y="29"/>
                      <a:pt x="29" y="48"/>
                      <a:pt x="40" y="67"/>
                    </a:cubicBezTo>
                    <a:cubicBezTo>
                      <a:pt x="49" y="83"/>
                      <a:pt x="54" y="104"/>
                      <a:pt x="69" y="117"/>
                    </a:cubicBezTo>
                    <a:cubicBezTo>
                      <a:pt x="71" y="119"/>
                      <a:pt x="75" y="118"/>
                      <a:pt x="76" y="114"/>
                    </a:cubicBezTo>
                    <a:cubicBezTo>
                      <a:pt x="77" y="96"/>
                      <a:pt x="66" y="80"/>
                      <a:pt x="58" y="65"/>
                    </a:cubicBezTo>
                    <a:cubicBezTo>
                      <a:pt x="45" y="43"/>
                      <a:pt x="30" y="24"/>
                      <a:pt x="13" y="5"/>
                    </a:cubicBezTo>
                    <a:cubicBezTo>
                      <a:pt x="9" y="0"/>
                      <a:pt x="0" y="6"/>
                      <a:pt x="4" y="12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541"/>
              <p:cNvSpPr>
                <a:spLocks/>
              </p:cNvSpPr>
              <p:nvPr/>
            </p:nvSpPr>
            <p:spPr bwMode="auto">
              <a:xfrm>
                <a:off x="3448051" y="4452938"/>
                <a:ext cx="68263" cy="85725"/>
              </a:xfrm>
              <a:custGeom>
                <a:avLst/>
                <a:gdLst>
                  <a:gd name="T0" fmla="*/ 2 w 89"/>
                  <a:gd name="T1" fmla="*/ 8 h 111"/>
                  <a:gd name="T2" fmla="*/ 40 w 89"/>
                  <a:gd name="T3" fmla="*/ 72 h 111"/>
                  <a:gd name="T4" fmla="*/ 73 w 89"/>
                  <a:gd name="T5" fmla="*/ 110 h 111"/>
                  <a:gd name="T6" fmla="*/ 82 w 89"/>
                  <a:gd name="T7" fmla="*/ 107 h 111"/>
                  <a:gd name="T8" fmla="*/ 84 w 89"/>
                  <a:gd name="T9" fmla="*/ 105 h 111"/>
                  <a:gd name="T10" fmla="*/ 77 w 89"/>
                  <a:gd name="T11" fmla="*/ 91 h 111"/>
                  <a:gd name="T12" fmla="*/ 46 w 89"/>
                  <a:gd name="T13" fmla="*/ 46 h 111"/>
                  <a:gd name="T14" fmla="*/ 10 w 89"/>
                  <a:gd name="T15" fmla="*/ 3 h 111"/>
                  <a:gd name="T16" fmla="*/ 2 w 89"/>
                  <a:gd name="T17" fmla="*/ 8 h 111"/>
                  <a:gd name="T18" fmla="*/ 2 w 89"/>
                  <a:gd name="T19" fmla="*/ 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111">
                    <a:moveTo>
                      <a:pt x="2" y="8"/>
                    </a:moveTo>
                    <a:cubicBezTo>
                      <a:pt x="11" y="31"/>
                      <a:pt x="26" y="52"/>
                      <a:pt x="40" y="72"/>
                    </a:cubicBezTo>
                    <a:cubicBezTo>
                      <a:pt x="48" y="85"/>
                      <a:pt x="57" y="106"/>
                      <a:pt x="73" y="110"/>
                    </a:cubicBezTo>
                    <a:cubicBezTo>
                      <a:pt x="76" y="111"/>
                      <a:pt x="79" y="109"/>
                      <a:pt x="82" y="107"/>
                    </a:cubicBezTo>
                    <a:cubicBezTo>
                      <a:pt x="82" y="106"/>
                      <a:pt x="83" y="106"/>
                      <a:pt x="84" y="105"/>
                    </a:cubicBezTo>
                    <a:cubicBezTo>
                      <a:pt x="89" y="99"/>
                      <a:pt x="83" y="91"/>
                      <a:pt x="77" y="91"/>
                    </a:cubicBezTo>
                    <a:cubicBezTo>
                      <a:pt x="73" y="91"/>
                      <a:pt x="50" y="53"/>
                      <a:pt x="46" y="46"/>
                    </a:cubicBezTo>
                    <a:cubicBezTo>
                      <a:pt x="35" y="31"/>
                      <a:pt x="23" y="15"/>
                      <a:pt x="10" y="3"/>
                    </a:cubicBezTo>
                    <a:cubicBezTo>
                      <a:pt x="6" y="0"/>
                      <a:pt x="0" y="4"/>
                      <a:pt x="2" y="8"/>
                    </a:cubicBezTo>
                    <a:lnTo>
                      <a:pt x="2" y="8"/>
                    </a:lnTo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542"/>
              <p:cNvSpPr>
                <a:spLocks/>
              </p:cNvSpPr>
              <p:nvPr/>
            </p:nvSpPr>
            <p:spPr bwMode="auto">
              <a:xfrm>
                <a:off x="3506788" y="4414838"/>
                <a:ext cx="68263" cy="87313"/>
              </a:xfrm>
              <a:custGeom>
                <a:avLst/>
                <a:gdLst>
                  <a:gd name="T0" fmla="*/ 4 w 88"/>
                  <a:gd name="T1" fmla="*/ 14 h 115"/>
                  <a:gd name="T2" fmla="*/ 39 w 88"/>
                  <a:gd name="T3" fmla="*/ 73 h 115"/>
                  <a:gd name="T4" fmla="*/ 77 w 88"/>
                  <a:gd name="T5" fmla="*/ 112 h 115"/>
                  <a:gd name="T6" fmla="*/ 86 w 88"/>
                  <a:gd name="T7" fmla="*/ 104 h 115"/>
                  <a:gd name="T8" fmla="*/ 53 w 88"/>
                  <a:gd name="T9" fmla="*/ 58 h 115"/>
                  <a:gd name="T10" fmla="*/ 14 w 88"/>
                  <a:gd name="T11" fmla="*/ 7 h 115"/>
                  <a:gd name="T12" fmla="*/ 4 w 88"/>
                  <a:gd name="T13" fmla="*/ 14 h 115"/>
                  <a:gd name="T14" fmla="*/ 4 w 88"/>
                  <a:gd name="T15" fmla="*/ 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15">
                    <a:moveTo>
                      <a:pt x="4" y="14"/>
                    </a:moveTo>
                    <a:cubicBezTo>
                      <a:pt x="15" y="34"/>
                      <a:pt x="26" y="54"/>
                      <a:pt x="39" y="73"/>
                    </a:cubicBezTo>
                    <a:cubicBezTo>
                      <a:pt x="50" y="88"/>
                      <a:pt x="60" y="105"/>
                      <a:pt x="77" y="112"/>
                    </a:cubicBezTo>
                    <a:cubicBezTo>
                      <a:pt x="82" y="115"/>
                      <a:pt x="88" y="110"/>
                      <a:pt x="86" y="104"/>
                    </a:cubicBezTo>
                    <a:cubicBezTo>
                      <a:pt x="81" y="86"/>
                      <a:pt x="64" y="72"/>
                      <a:pt x="53" y="58"/>
                    </a:cubicBezTo>
                    <a:cubicBezTo>
                      <a:pt x="39" y="41"/>
                      <a:pt x="26" y="24"/>
                      <a:pt x="14" y="7"/>
                    </a:cubicBezTo>
                    <a:cubicBezTo>
                      <a:pt x="9" y="0"/>
                      <a:pt x="0" y="7"/>
                      <a:pt x="4" y="14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543"/>
              <p:cNvSpPr>
                <a:spLocks/>
              </p:cNvSpPr>
              <p:nvPr/>
            </p:nvSpPr>
            <p:spPr bwMode="auto">
              <a:xfrm>
                <a:off x="3548063" y="4370388"/>
                <a:ext cx="74613" cy="104775"/>
              </a:xfrm>
              <a:custGeom>
                <a:avLst/>
                <a:gdLst>
                  <a:gd name="T0" fmla="*/ 94 w 99"/>
                  <a:gd name="T1" fmla="*/ 114 h 137"/>
                  <a:gd name="T2" fmla="*/ 26 w 99"/>
                  <a:gd name="T3" fmla="*/ 12 h 137"/>
                  <a:gd name="T4" fmla="*/ 7 w 99"/>
                  <a:gd name="T5" fmla="*/ 26 h 137"/>
                  <a:gd name="T6" fmla="*/ 79 w 99"/>
                  <a:gd name="T7" fmla="*/ 128 h 137"/>
                  <a:gd name="T8" fmla="*/ 94 w 99"/>
                  <a:gd name="T9" fmla="*/ 114 h 137"/>
                  <a:gd name="T10" fmla="*/ 94 w 99"/>
                  <a:gd name="T11" fmla="*/ 11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37">
                    <a:moveTo>
                      <a:pt x="94" y="114"/>
                    </a:moveTo>
                    <a:cubicBezTo>
                      <a:pt x="75" y="79"/>
                      <a:pt x="50" y="45"/>
                      <a:pt x="26" y="12"/>
                    </a:cubicBezTo>
                    <a:cubicBezTo>
                      <a:pt x="18" y="0"/>
                      <a:pt x="0" y="13"/>
                      <a:pt x="7" y="26"/>
                    </a:cubicBezTo>
                    <a:cubicBezTo>
                      <a:pt x="27" y="61"/>
                      <a:pt x="52" y="98"/>
                      <a:pt x="79" y="128"/>
                    </a:cubicBezTo>
                    <a:cubicBezTo>
                      <a:pt x="87" y="137"/>
                      <a:pt x="99" y="123"/>
                      <a:pt x="94" y="114"/>
                    </a:cubicBezTo>
                    <a:lnTo>
                      <a:pt x="94" y="114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544"/>
              <p:cNvSpPr>
                <a:spLocks/>
              </p:cNvSpPr>
              <p:nvPr/>
            </p:nvSpPr>
            <p:spPr bwMode="auto">
              <a:xfrm>
                <a:off x="3611563" y="4349751"/>
                <a:ext cx="66675" cy="90488"/>
              </a:xfrm>
              <a:custGeom>
                <a:avLst/>
                <a:gdLst>
                  <a:gd name="T0" fmla="*/ 85 w 88"/>
                  <a:gd name="T1" fmla="*/ 104 h 119"/>
                  <a:gd name="T2" fmla="*/ 27 w 88"/>
                  <a:gd name="T3" fmla="*/ 12 h 119"/>
                  <a:gd name="T4" fmla="*/ 8 w 88"/>
                  <a:gd name="T5" fmla="*/ 26 h 119"/>
                  <a:gd name="T6" fmla="*/ 75 w 88"/>
                  <a:gd name="T7" fmla="*/ 113 h 119"/>
                  <a:gd name="T8" fmla="*/ 85 w 88"/>
                  <a:gd name="T9" fmla="*/ 104 h 119"/>
                  <a:gd name="T10" fmla="*/ 85 w 88"/>
                  <a:gd name="T11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19">
                    <a:moveTo>
                      <a:pt x="85" y="104"/>
                    </a:moveTo>
                    <a:cubicBezTo>
                      <a:pt x="69" y="72"/>
                      <a:pt x="48" y="42"/>
                      <a:pt x="27" y="12"/>
                    </a:cubicBezTo>
                    <a:cubicBezTo>
                      <a:pt x="18" y="0"/>
                      <a:pt x="0" y="13"/>
                      <a:pt x="8" y="26"/>
                    </a:cubicBezTo>
                    <a:cubicBezTo>
                      <a:pt x="27" y="57"/>
                      <a:pt x="49" y="88"/>
                      <a:pt x="75" y="113"/>
                    </a:cubicBezTo>
                    <a:cubicBezTo>
                      <a:pt x="81" y="119"/>
                      <a:pt x="88" y="110"/>
                      <a:pt x="85" y="104"/>
                    </a:cubicBezTo>
                    <a:lnTo>
                      <a:pt x="85" y="104"/>
                    </a:lnTo>
                    <a:close/>
                  </a:path>
                </a:pathLst>
              </a:custGeom>
              <a:solidFill>
                <a:srgbClr val="8C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545"/>
              <p:cNvSpPr>
                <a:spLocks/>
              </p:cNvSpPr>
              <p:nvPr/>
            </p:nvSpPr>
            <p:spPr bwMode="auto">
              <a:xfrm>
                <a:off x="3503613" y="4838701"/>
                <a:ext cx="163513" cy="103188"/>
              </a:xfrm>
              <a:custGeom>
                <a:avLst/>
                <a:gdLst>
                  <a:gd name="T0" fmla="*/ 214 w 214"/>
                  <a:gd name="T1" fmla="*/ 86 h 136"/>
                  <a:gd name="T2" fmla="*/ 78 w 214"/>
                  <a:gd name="T3" fmla="*/ 117 h 136"/>
                  <a:gd name="T4" fmla="*/ 21 w 214"/>
                  <a:gd name="T5" fmla="*/ 134 h 136"/>
                  <a:gd name="T6" fmla="*/ 12 w 214"/>
                  <a:gd name="T7" fmla="*/ 134 h 136"/>
                  <a:gd name="T8" fmla="*/ 9 w 214"/>
                  <a:gd name="T9" fmla="*/ 127 h 136"/>
                  <a:gd name="T10" fmla="*/ 1 w 214"/>
                  <a:gd name="T11" fmla="*/ 67 h 136"/>
                  <a:gd name="T12" fmla="*/ 2 w 214"/>
                  <a:gd name="T13" fmla="*/ 54 h 136"/>
                  <a:gd name="T14" fmla="*/ 12 w 214"/>
                  <a:gd name="T15" fmla="*/ 49 h 136"/>
                  <a:gd name="T16" fmla="*/ 183 w 214"/>
                  <a:gd name="T17" fmla="*/ 2 h 136"/>
                  <a:gd name="T18" fmla="*/ 197 w 214"/>
                  <a:gd name="T19" fmla="*/ 2 h 136"/>
                  <a:gd name="T20" fmla="*/ 199 w 214"/>
                  <a:gd name="T21" fmla="*/ 23 h 136"/>
                  <a:gd name="T22" fmla="*/ 210 w 214"/>
                  <a:gd name="T23" fmla="*/ 8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136">
                    <a:moveTo>
                      <a:pt x="214" y="86"/>
                    </a:moveTo>
                    <a:cubicBezTo>
                      <a:pt x="167" y="89"/>
                      <a:pt x="122" y="103"/>
                      <a:pt x="78" y="117"/>
                    </a:cubicBezTo>
                    <a:cubicBezTo>
                      <a:pt x="59" y="122"/>
                      <a:pt x="40" y="128"/>
                      <a:pt x="21" y="134"/>
                    </a:cubicBezTo>
                    <a:cubicBezTo>
                      <a:pt x="18" y="135"/>
                      <a:pt x="15" y="136"/>
                      <a:pt x="12" y="134"/>
                    </a:cubicBezTo>
                    <a:cubicBezTo>
                      <a:pt x="10" y="132"/>
                      <a:pt x="9" y="129"/>
                      <a:pt x="9" y="127"/>
                    </a:cubicBezTo>
                    <a:cubicBezTo>
                      <a:pt x="6" y="107"/>
                      <a:pt x="3" y="87"/>
                      <a:pt x="1" y="67"/>
                    </a:cubicBezTo>
                    <a:cubicBezTo>
                      <a:pt x="0" y="62"/>
                      <a:pt x="0" y="58"/>
                      <a:pt x="2" y="54"/>
                    </a:cubicBezTo>
                    <a:cubicBezTo>
                      <a:pt x="4" y="51"/>
                      <a:pt x="8" y="50"/>
                      <a:pt x="12" y="49"/>
                    </a:cubicBezTo>
                    <a:cubicBezTo>
                      <a:pt x="69" y="33"/>
                      <a:pt x="126" y="18"/>
                      <a:pt x="183" y="2"/>
                    </a:cubicBezTo>
                    <a:cubicBezTo>
                      <a:pt x="188" y="1"/>
                      <a:pt x="193" y="0"/>
                      <a:pt x="197" y="2"/>
                    </a:cubicBezTo>
                    <a:cubicBezTo>
                      <a:pt x="203" y="6"/>
                      <a:pt x="201" y="16"/>
                      <a:pt x="199" y="23"/>
                    </a:cubicBezTo>
                    <a:cubicBezTo>
                      <a:pt x="195" y="42"/>
                      <a:pt x="199" y="64"/>
                      <a:pt x="210" y="80"/>
                    </a:cubicBezTo>
                  </a:path>
                </a:pathLst>
              </a:custGeom>
              <a:solidFill>
                <a:srgbClr val="F2D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546"/>
              <p:cNvSpPr>
                <a:spLocks/>
              </p:cNvSpPr>
              <p:nvPr/>
            </p:nvSpPr>
            <p:spPr bwMode="auto">
              <a:xfrm>
                <a:off x="3489326" y="4827588"/>
                <a:ext cx="187325" cy="122238"/>
              </a:xfrm>
              <a:custGeom>
                <a:avLst/>
                <a:gdLst>
                  <a:gd name="T0" fmla="*/ 233 w 247"/>
                  <a:gd name="T1" fmla="*/ 94 h 159"/>
                  <a:gd name="T2" fmla="*/ 116 w 247"/>
                  <a:gd name="T3" fmla="*/ 114 h 159"/>
                  <a:gd name="T4" fmla="*/ 52 w 247"/>
                  <a:gd name="T5" fmla="*/ 134 h 159"/>
                  <a:gd name="T6" fmla="*/ 36 w 247"/>
                  <a:gd name="T7" fmla="*/ 110 h 159"/>
                  <a:gd name="T8" fmla="*/ 34 w 247"/>
                  <a:gd name="T9" fmla="*/ 95 h 159"/>
                  <a:gd name="T10" fmla="*/ 43 w 247"/>
                  <a:gd name="T11" fmla="*/ 75 h 159"/>
                  <a:gd name="T12" fmla="*/ 113 w 247"/>
                  <a:gd name="T13" fmla="*/ 53 h 159"/>
                  <a:gd name="T14" fmla="*/ 190 w 247"/>
                  <a:gd name="T15" fmla="*/ 33 h 159"/>
                  <a:gd name="T16" fmla="*/ 205 w 247"/>
                  <a:gd name="T17" fmla="*/ 62 h 159"/>
                  <a:gd name="T18" fmla="*/ 220 w 247"/>
                  <a:gd name="T19" fmla="*/ 101 h 159"/>
                  <a:gd name="T20" fmla="*/ 240 w 247"/>
                  <a:gd name="T21" fmla="*/ 87 h 159"/>
                  <a:gd name="T22" fmla="*/ 233 w 247"/>
                  <a:gd name="T23" fmla="*/ 21 h 159"/>
                  <a:gd name="T24" fmla="*/ 221 w 247"/>
                  <a:gd name="T25" fmla="*/ 4 h 159"/>
                  <a:gd name="T26" fmla="*/ 199 w 247"/>
                  <a:gd name="T27" fmla="*/ 4 h 159"/>
                  <a:gd name="T28" fmla="*/ 114 w 247"/>
                  <a:gd name="T29" fmla="*/ 28 h 159"/>
                  <a:gd name="T30" fmla="*/ 12 w 247"/>
                  <a:gd name="T31" fmla="*/ 63 h 159"/>
                  <a:gd name="T32" fmla="*/ 22 w 247"/>
                  <a:gd name="T33" fmla="*/ 152 h 159"/>
                  <a:gd name="T34" fmla="*/ 33 w 247"/>
                  <a:gd name="T35" fmla="*/ 159 h 159"/>
                  <a:gd name="T36" fmla="*/ 123 w 247"/>
                  <a:gd name="T37" fmla="*/ 134 h 159"/>
                  <a:gd name="T38" fmla="*/ 235 w 247"/>
                  <a:gd name="T39" fmla="*/ 106 h 159"/>
                  <a:gd name="T40" fmla="*/ 233 w 247"/>
                  <a:gd name="T41" fmla="*/ 94 h 159"/>
                  <a:gd name="T42" fmla="*/ 233 w 247"/>
                  <a:gd name="T43" fmla="*/ 9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7" h="159">
                    <a:moveTo>
                      <a:pt x="233" y="94"/>
                    </a:moveTo>
                    <a:cubicBezTo>
                      <a:pt x="193" y="93"/>
                      <a:pt x="155" y="102"/>
                      <a:pt x="116" y="114"/>
                    </a:cubicBezTo>
                    <a:cubicBezTo>
                      <a:pt x="104" y="118"/>
                      <a:pt x="66" y="137"/>
                      <a:pt x="52" y="134"/>
                    </a:cubicBezTo>
                    <a:cubicBezTo>
                      <a:pt x="37" y="131"/>
                      <a:pt x="39" y="121"/>
                      <a:pt x="36" y="110"/>
                    </a:cubicBezTo>
                    <a:cubicBezTo>
                      <a:pt x="35" y="105"/>
                      <a:pt x="35" y="100"/>
                      <a:pt x="34" y="95"/>
                    </a:cubicBezTo>
                    <a:cubicBezTo>
                      <a:pt x="28" y="83"/>
                      <a:pt x="31" y="76"/>
                      <a:pt x="43" y="75"/>
                    </a:cubicBezTo>
                    <a:cubicBezTo>
                      <a:pt x="60" y="61"/>
                      <a:pt x="92" y="59"/>
                      <a:pt x="113" y="53"/>
                    </a:cubicBezTo>
                    <a:cubicBezTo>
                      <a:pt x="135" y="47"/>
                      <a:pt x="168" y="31"/>
                      <a:pt x="190" y="33"/>
                    </a:cubicBezTo>
                    <a:cubicBezTo>
                      <a:pt x="213" y="35"/>
                      <a:pt x="204" y="44"/>
                      <a:pt x="205" y="62"/>
                    </a:cubicBezTo>
                    <a:cubicBezTo>
                      <a:pt x="207" y="76"/>
                      <a:pt x="213" y="89"/>
                      <a:pt x="220" y="101"/>
                    </a:cubicBezTo>
                    <a:cubicBezTo>
                      <a:pt x="227" y="115"/>
                      <a:pt x="247" y="101"/>
                      <a:pt x="240" y="87"/>
                    </a:cubicBezTo>
                    <a:cubicBezTo>
                      <a:pt x="228" y="64"/>
                      <a:pt x="239" y="43"/>
                      <a:pt x="233" y="21"/>
                    </a:cubicBezTo>
                    <a:cubicBezTo>
                      <a:pt x="232" y="14"/>
                      <a:pt x="227" y="7"/>
                      <a:pt x="221" y="4"/>
                    </a:cubicBezTo>
                    <a:cubicBezTo>
                      <a:pt x="213" y="0"/>
                      <a:pt x="207" y="3"/>
                      <a:pt x="199" y="4"/>
                    </a:cubicBezTo>
                    <a:cubicBezTo>
                      <a:pt x="171" y="7"/>
                      <a:pt x="141" y="20"/>
                      <a:pt x="114" y="28"/>
                    </a:cubicBezTo>
                    <a:cubicBezTo>
                      <a:pt x="89" y="35"/>
                      <a:pt x="26" y="39"/>
                      <a:pt x="12" y="63"/>
                    </a:cubicBezTo>
                    <a:cubicBezTo>
                      <a:pt x="0" y="82"/>
                      <a:pt x="13" y="134"/>
                      <a:pt x="22" y="152"/>
                    </a:cubicBezTo>
                    <a:cubicBezTo>
                      <a:pt x="24" y="156"/>
                      <a:pt x="28" y="159"/>
                      <a:pt x="33" y="159"/>
                    </a:cubicBezTo>
                    <a:cubicBezTo>
                      <a:pt x="63" y="159"/>
                      <a:pt x="95" y="142"/>
                      <a:pt x="123" y="134"/>
                    </a:cubicBezTo>
                    <a:cubicBezTo>
                      <a:pt x="160" y="123"/>
                      <a:pt x="198" y="114"/>
                      <a:pt x="235" y="106"/>
                    </a:cubicBezTo>
                    <a:cubicBezTo>
                      <a:pt x="243" y="104"/>
                      <a:pt x="239" y="94"/>
                      <a:pt x="233" y="94"/>
                    </a:cubicBezTo>
                    <a:lnTo>
                      <a:pt x="233" y="94"/>
                    </a:lnTo>
                  </a:path>
                </a:pathLst>
              </a:custGeom>
              <a:solidFill>
                <a:srgbClr val="F2D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547"/>
              <p:cNvSpPr>
                <a:spLocks/>
              </p:cNvSpPr>
              <p:nvPr/>
            </p:nvSpPr>
            <p:spPr bwMode="auto">
              <a:xfrm>
                <a:off x="3881438" y="4589463"/>
                <a:ext cx="131763" cy="125413"/>
              </a:xfrm>
              <a:custGeom>
                <a:avLst/>
                <a:gdLst>
                  <a:gd name="T0" fmla="*/ 0 w 173"/>
                  <a:gd name="T1" fmla="*/ 142 h 164"/>
                  <a:gd name="T2" fmla="*/ 92 w 173"/>
                  <a:gd name="T3" fmla="*/ 161 h 164"/>
                  <a:gd name="T4" fmla="*/ 102 w 173"/>
                  <a:gd name="T5" fmla="*/ 162 h 164"/>
                  <a:gd name="T6" fmla="*/ 107 w 173"/>
                  <a:gd name="T7" fmla="*/ 157 h 164"/>
                  <a:gd name="T8" fmla="*/ 170 w 173"/>
                  <a:gd name="T9" fmla="*/ 42 h 164"/>
                  <a:gd name="T10" fmla="*/ 172 w 173"/>
                  <a:gd name="T11" fmla="*/ 36 h 164"/>
                  <a:gd name="T12" fmla="*/ 169 w 173"/>
                  <a:gd name="T13" fmla="*/ 33 h 164"/>
                  <a:gd name="T14" fmla="*/ 117 w 173"/>
                  <a:gd name="T15" fmla="*/ 5 h 164"/>
                  <a:gd name="T16" fmla="*/ 107 w 173"/>
                  <a:gd name="T17" fmla="*/ 1 h 164"/>
                  <a:gd name="T18" fmla="*/ 86 w 173"/>
                  <a:gd name="T19" fmla="*/ 16 h 164"/>
                  <a:gd name="T20" fmla="*/ 9 w 173"/>
                  <a:gd name="T21" fmla="*/ 12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64">
                    <a:moveTo>
                      <a:pt x="0" y="142"/>
                    </a:moveTo>
                    <a:cubicBezTo>
                      <a:pt x="31" y="143"/>
                      <a:pt x="63" y="149"/>
                      <a:pt x="92" y="161"/>
                    </a:cubicBezTo>
                    <a:cubicBezTo>
                      <a:pt x="96" y="162"/>
                      <a:pt x="99" y="164"/>
                      <a:pt x="102" y="162"/>
                    </a:cubicBezTo>
                    <a:cubicBezTo>
                      <a:pt x="104" y="161"/>
                      <a:pt x="105" y="159"/>
                      <a:pt x="107" y="157"/>
                    </a:cubicBezTo>
                    <a:cubicBezTo>
                      <a:pt x="129" y="119"/>
                      <a:pt x="142" y="76"/>
                      <a:pt x="170" y="42"/>
                    </a:cubicBezTo>
                    <a:cubicBezTo>
                      <a:pt x="171" y="40"/>
                      <a:pt x="173" y="38"/>
                      <a:pt x="172" y="36"/>
                    </a:cubicBezTo>
                    <a:cubicBezTo>
                      <a:pt x="172" y="34"/>
                      <a:pt x="170" y="33"/>
                      <a:pt x="169" y="33"/>
                    </a:cubicBezTo>
                    <a:cubicBezTo>
                      <a:pt x="152" y="23"/>
                      <a:pt x="134" y="14"/>
                      <a:pt x="117" y="5"/>
                    </a:cubicBezTo>
                    <a:cubicBezTo>
                      <a:pt x="114" y="3"/>
                      <a:pt x="111" y="1"/>
                      <a:pt x="107" y="1"/>
                    </a:cubicBezTo>
                    <a:cubicBezTo>
                      <a:pt x="98" y="0"/>
                      <a:pt x="91" y="9"/>
                      <a:pt x="86" y="16"/>
                    </a:cubicBezTo>
                    <a:cubicBezTo>
                      <a:pt x="61" y="54"/>
                      <a:pt x="35" y="91"/>
                      <a:pt x="9" y="128"/>
                    </a:cubicBezTo>
                  </a:path>
                </a:pathLst>
              </a:custGeom>
              <a:solidFill>
                <a:srgbClr val="F2D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548"/>
              <p:cNvSpPr>
                <a:spLocks/>
              </p:cNvSpPr>
              <p:nvPr/>
            </p:nvSpPr>
            <p:spPr bwMode="auto">
              <a:xfrm>
                <a:off x="3873501" y="4573588"/>
                <a:ext cx="150813" cy="150813"/>
              </a:xfrm>
              <a:custGeom>
                <a:avLst/>
                <a:gdLst>
                  <a:gd name="T0" fmla="*/ 9 w 197"/>
                  <a:gd name="T1" fmla="*/ 169 h 198"/>
                  <a:gd name="T2" fmla="*/ 99 w 197"/>
                  <a:gd name="T3" fmla="*/ 195 h 198"/>
                  <a:gd name="T4" fmla="*/ 122 w 197"/>
                  <a:gd name="T5" fmla="*/ 193 h 198"/>
                  <a:gd name="T6" fmla="*/ 153 w 197"/>
                  <a:gd name="T7" fmla="*/ 138 h 198"/>
                  <a:gd name="T8" fmla="*/ 195 w 197"/>
                  <a:gd name="T9" fmla="*/ 64 h 198"/>
                  <a:gd name="T10" fmla="*/ 191 w 197"/>
                  <a:gd name="T11" fmla="*/ 47 h 198"/>
                  <a:gd name="T12" fmla="*/ 101 w 197"/>
                  <a:gd name="T13" fmla="*/ 14 h 198"/>
                  <a:gd name="T14" fmla="*/ 60 w 197"/>
                  <a:gd name="T15" fmla="*/ 67 h 198"/>
                  <a:gd name="T16" fmla="*/ 9 w 197"/>
                  <a:gd name="T17" fmla="*/ 142 h 198"/>
                  <a:gd name="T18" fmla="*/ 29 w 197"/>
                  <a:gd name="T19" fmla="*/ 159 h 198"/>
                  <a:gd name="T20" fmla="*/ 89 w 197"/>
                  <a:gd name="T21" fmla="*/ 72 h 198"/>
                  <a:gd name="T22" fmla="*/ 121 w 197"/>
                  <a:gd name="T23" fmla="*/ 39 h 198"/>
                  <a:gd name="T24" fmla="*/ 173 w 197"/>
                  <a:gd name="T25" fmla="*/ 69 h 198"/>
                  <a:gd name="T26" fmla="*/ 169 w 197"/>
                  <a:gd name="T27" fmla="*/ 52 h 198"/>
                  <a:gd name="T28" fmla="*/ 142 w 197"/>
                  <a:gd name="T29" fmla="*/ 96 h 198"/>
                  <a:gd name="T30" fmla="*/ 113 w 197"/>
                  <a:gd name="T31" fmla="*/ 156 h 198"/>
                  <a:gd name="T32" fmla="*/ 66 w 197"/>
                  <a:gd name="T33" fmla="*/ 160 h 198"/>
                  <a:gd name="T34" fmla="*/ 9 w 197"/>
                  <a:gd name="T35" fmla="*/ 158 h 198"/>
                  <a:gd name="T36" fmla="*/ 9 w 197"/>
                  <a:gd name="T37" fmla="*/ 169 h 198"/>
                  <a:gd name="T38" fmla="*/ 9 w 197"/>
                  <a:gd name="T39" fmla="*/ 16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7" h="198">
                    <a:moveTo>
                      <a:pt x="9" y="169"/>
                    </a:moveTo>
                    <a:cubicBezTo>
                      <a:pt x="38" y="176"/>
                      <a:pt x="70" y="190"/>
                      <a:pt x="99" y="195"/>
                    </a:cubicBezTo>
                    <a:cubicBezTo>
                      <a:pt x="110" y="197"/>
                      <a:pt x="114" y="198"/>
                      <a:pt x="122" y="193"/>
                    </a:cubicBezTo>
                    <a:cubicBezTo>
                      <a:pt x="138" y="182"/>
                      <a:pt x="145" y="154"/>
                      <a:pt x="153" y="138"/>
                    </a:cubicBezTo>
                    <a:cubicBezTo>
                      <a:pt x="165" y="113"/>
                      <a:pt x="186" y="89"/>
                      <a:pt x="195" y="64"/>
                    </a:cubicBezTo>
                    <a:cubicBezTo>
                      <a:pt x="197" y="58"/>
                      <a:pt x="197" y="51"/>
                      <a:pt x="191" y="47"/>
                    </a:cubicBezTo>
                    <a:cubicBezTo>
                      <a:pt x="173" y="31"/>
                      <a:pt x="127" y="0"/>
                      <a:pt x="101" y="14"/>
                    </a:cubicBezTo>
                    <a:cubicBezTo>
                      <a:pt x="84" y="23"/>
                      <a:pt x="71" y="51"/>
                      <a:pt x="60" y="67"/>
                    </a:cubicBezTo>
                    <a:cubicBezTo>
                      <a:pt x="43" y="92"/>
                      <a:pt x="26" y="117"/>
                      <a:pt x="9" y="142"/>
                    </a:cubicBezTo>
                    <a:cubicBezTo>
                      <a:pt x="0" y="156"/>
                      <a:pt x="20" y="173"/>
                      <a:pt x="29" y="159"/>
                    </a:cubicBezTo>
                    <a:cubicBezTo>
                      <a:pt x="49" y="130"/>
                      <a:pt x="69" y="101"/>
                      <a:pt x="89" y="72"/>
                    </a:cubicBezTo>
                    <a:cubicBezTo>
                      <a:pt x="97" y="61"/>
                      <a:pt x="106" y="40"/>
                      <a:pt x="121" y="39"/>
                    </a:cubicBezTo>
                    <a:cubicBezTo>
                      <a:pt x="131" y="38"/>
                      <a:pt x="166" y="62"/>
                      <a:pt x="173" y="69"/>
                    </a:cubicBezTo>
                    <a:cubicBezTo>
                      <a:pt x="172" y="63"/>
                      <a:pt x="171" y="57"/>
                      <a:pt x="169" y="52"/>
                    </a:cubicBezTo>
                    <a:cubicBezTo>
                      <a:pt x="164" y="67"/>
                      <a:pt x="150" y="82"/>
                      <a:pt x="142" y="96"/>
                    </a:cubicBezTo>
                    <a:cubicBezTo>
                      <a:pt x="133" y="114"/>
                      <a:pt x="126" y="141"/>
                      <a:pt x="113" y="156"/>
                    </a:cubicBezTo>
                    <a:cubicBezTo>
                      <a:pt x="99" y="173"/>
                      <a:pt x="86" y="163"/>
                      <a:pt x="66" y="160"/>
                    </a:cubicBezTo>
                    <a:cubicBezTo>
                      <a:pt x="46" y="156"/>
                      <a:pt x="28" y="156"/>
                      <a:pt x="9" y="158"/>
                    </a:cubicBezTo>
                    <a:cubicBezTo>
                      <a:pt x="3" y="159"/>
                      <a:pt x="3" y="168"/>
                      <a:pt x="9" y="169"/>
                    </a:cubicBezTo>
                    <a:lnTo>
                      <a:pt x="9" y="169"/>
                    </a:lnTo>
                    <a:close/>
                  </a:path>
                </a:pathLst>
              </a:custGeom>
              <a:solidFill>
                <a:srgbClr val="F2D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549"/>
              <p:cNvSpPr>
                <a:spLocks/>
              </p:cNvSpPr>
              <p:nvPr/>
            </p:nvSpPr>
            <p:spPr bwMode="auto">
              <a:xfrm>
                <a:off x="4052888" y="4179888"/>
                <a:ext cx="123825" cy="138113"/>
              </a:xfrm>
              <a:custGeom>
                <a:avLst/>
                <a:gdLst>
                  <a:gd name="T0" fmla="*/ 9 w 163"/>
                  <a:gd name="T1" fmla="*/ 22 h 182"/>
                  <a:gd name="T2" fmla="*/ 146 w 163"/>
                  <a:gd name="T3" fmla="*/ 174 h 182"/>
                  <a:gd name="T4" fmla="*/ 159 w 163"/>
                  <a:gd name="T5" fmla="*/ 162 h 182"/>
                  <a:gd name="T6" fmla="*/ 26 w 163"/>
                  <a:gd name="T7" fmla="*/ 7 h 182"/>
                  <a:gd name="T8" fmla="*/ 9 w 163"/>
                  <a:gd name="T9" fmla="*/ 22 h 182"/>
                  <a:gd name="T10" fmla="*/ 9 w 163"/>
                  <a:gd name="T11" fmla="*/ 2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82">
                    <a:moveTo>
                      <a:pt x="9" y="22"/>
                    </a:moveTo>
                    <a:cubicBezTo>
                      <a:pt x="52" y="74"/>
                      <a:pt x="99" y="125"/>
                      <a:pt x="146" y="174"/>
                    </a:cubicBezTo>
                    <a:cubicBezTo>
                      <a:pt x="153" y="182"/>
                      <a:pt x="163" y="170"/>
                      <a:pt x="159" y="162"/>
                    </a:cubicBezTo>
                    <a:cubicBezTo>
                      <a:pt x="129" y="103"/>
                      <a:pt x="79" y="45"/>
                      <a:pt x="26" y="7"/>
                    </a:cubicBezTo>
                    <a:cubicBezTo>
                      <a:pt x="16" y="0"/>
                      <a:pt x="0" y="11"/>
                      <a:pt x="9" y="22"/>
                    </a:cubicBez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550"/>
              <p:cNvSpPr>
                <a:spLocks/>
              </p:cNvSpPr>
              <p:nvPr/>
            </p:nvSpPr>
            <p:spPr bwMode="auto">
              <a:xfrm>
                <a:off x="4225926" y="4378326"/>
                <a:ext cx="65088" cy="87313"/>
              </a:xfrm>
              <a:custGeom>
                <a:avLst/>
                <a:gdLst>
                  <a:gd name="T0" fmla="*/ 4 w 85"/>
                  <a:gd name="T1" fmla="*/ 15 h 114"/>
                  <a:gd name="T2" fmla="*/ 33 w 85"/>
                  <a:gd name="T3" fmla="*/ 63 h 114"/>
                  <a:gd name="T4" fmla="*/ 67 w 85"/>
                  <a:gd name="T5" fmla="*/ 108 h 114"/>
                  <a:gd name="T6" fmla="*/ 81 w 85"/>
                  <a:gd name="T7" fmla="*/ 98 h 114"/>
                  <a:gd name="T8" fmla="*/ 51 w 85"/>
                  <a:gd name="T9" fmla="*/ 50 h 114"/>
                  <a:gd name="T10" fmla="*/ 17 w 85"/>
                  <a:gd name="T11" fmla="*/ 6 h 114"/>
                  <a:gd name="T12" fmla="*/ 4 w 85"/>
                  <a:gd name="T13" fmla="*/ 15 h 114"/>
                  <a:gd name="T14" fmla="*/ 4 w 85"/>
                  <a:gd name="T15" fmla="*/ 1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14">
                    <a:moveTo>
                      <a:pt x="4" y="15"/>
                    </a:moveTo>
                    <a:cubicBezTo>
                      <a:pt x="12" y="32"/>
                      <a:pt x="23" y="47"/>
                      <a:pt x="33" y="63"/>
                    </a:cubicBezTo>
                    <a:cubicBezTo>
                      <a:pt x="44" y="78"/>
                      <a:pt x="53" y="95"/>
                      <a:pt x="67" y="108"/>
                    </a:cubicBezTo>
                    <a:cubicBezTo>
                      <a:pt x="74" y="114"/>
                      <a:pt x="85" y="107"/>
                      <a:pt x="81" y="98"/>
                    </a:cubicBezTo>
                    <a:cubicBezTo>
                      <a:pt x="75" y="81"/>
                      <a:pt x="62" y="66"/>
                      <a:pt x="51" y="50"/>
                    </a:cubicBezTo>
                    <a:cubicBezTo>
                      <a:pt x="41" y="35"/>
                      <a:pt x="30" y="20"/>
                      <a:pt x="17" y="6"/>
                    </a:cubicBezTo>
                    <a:cubicBezTo>
                      <a:pt x="11" y="0"/>
                      <a:pt x="0" y="8"/>
                      <a:pt x="4" y="15"/>
                    </a:cubicBez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551"/>
              <p:cNvSpPr>
                <a:spLocks/>
              </p:cNvSpPr>
              <p:nvPr/>
            </p:nvSpPr>
            <p:spPr bwMode="auto">
              <a:xfrm>
                <a:off x="3124201" y="4745038"/>
                <a:ext cx="234950" cy="77788"/>
              </a:xfrm>
              <a:custGeom>
                <a:avLst/>
                <a:gdLst>
                  <a:gd name="T0" fmla="*/ 9 w 309"/>
                  <a:gd name="T1" fmla="*/ 100 h 101"/>
                  <a:gd name="T2" fmla="*/ 303 w 309"/>
                  <a:gd name="T3" fmla="*/ 13 h 101"/>
                  <a:gd name="T4" fmla="*/ 298 w 309"/>
                  <a:gd name="T5" fmla="*/ 2 h 101"/>
                  <a:gd name="T6" fmla="*/ 8 w 309"/>
                  <a:gd name="T7" fmla="*/ 88 h 101"/>
                  <a:gd name="T8" fmla="*/ 9 w 309"/>
                  <a:gd name="T9" fmla="*/ 100 h 101"/>
                  <a:gd name="T10" fmla="*/ 9 w 309"/>
                  <a:gd name="T1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9" h="101">
                    <a:moveTo>
                      <a:pt x="9" y="100"/>
                    </a:moveTo>
                    <a:cubicBezTo>
                      <a:pt x="111" y="89"/>
                      <a:pt x="213" y="64"/>
                      <a:pt x="303" y="13"/>
                    </a:cubicBezTo>
                    <a:cubicBezTo>
                      <a:pt x="309" y="10"/>
                      <a:pt x="304" y="0"/>
                      <a:pt x="298" y="2"/>
                    </a:cubicBezTo>
                    <a:cubicBezTo>
                      <a:pt x="202" y="38"/>
                      <a:pt x="110" y="71"/>
                      <a:pt x="8" y="88"/>
                    </a:cubicBezTo>
                    <a:cubicBezTo>
                      <a:pt x="0" y="89"/>
                      <a:pt x="1" y="101"/>
                      <a:pt x="9" y="100"/>
                    </a:cubicBezTo>
                    <a:lnTo>
                      <a:pt x="9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552"/>
              <p:cNvSpPr>
                <a:spLocks/>
              </p:cNvSpPr>
              <p:nvPr/>
            </p:nvSpPr>
            <p:spPr bwMode="auto">
              <a:xfrm>
                <a:off x="4008438" y="4979988"/>
                <a:ext cx="174625" cy="220663"/>
              </a:xfrm>
              <a:custGeom>
                <a:avLst/>
                <a:gdLst>
                  <a:gd name="T0" fmla="*/ 16 w 228"/>
                  <a:gd name="T1" fmla="*/ 289 h 291"/>
                  <a:gd name="T2" fmla="*/ 227 w 228"/>
                  <a:gd name="T3" fmla="*/ 13 h 291"/>
                  <a:gd name="T4" fmla="*/ 212 w 228"/>
                  <a:gd name="T5" fmla="*/ 9 h 291"/>
                  <a:gd name="T6" fmla="*/ 126 w 228"/>
                  <a:gd name="T7" fmla="*/ 166 h 291"/>
                  <a:gd name="T8" fmla="*/ 7 w 228"/>
                  <a:gd name="T9" fmla="*/ 275 h 291"/>
                  <a:gd name="T10" fmla="*/ 16 w 228"/>
                  <a:gd name="T11" fmla="*/ 289 h 291"/>
                  <a:gd name="T12" fmla="*/ 16 w 228"/>
                  <a:gd name="T13" fmla="*/ 28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291">
                    <a:moveTo>
                      <a:pt x="16" y="289"/>
                    </a:moveTo>
                    <a:cubicBezTo>
                      <a:pt x="129" y="256"/>
                      <a:pt x="213" y="125"/>
                      <a:pt x="227" y="13"/>
                    </a:cubicBezTo>
                    <a:cubicBezTo>
                      <a:pt x="228" y="5"/>
                      <a:pt x="216" y="0"/>
                      <a:pt x="212" y="9"/>
                    </a:cubicBezTo>
                    <a:cubicBezTo>
                      <a:pt x="190" y="64"/>
                      <a:pt x="164" y="119"/>
                      <a:pt x="126" y="166"/>
                    </a:cubicBezTo>
                    <a:cubicBezTo>
                      <a:pt x="91" y="209"/>
                      <a:pt x="47" y="238"/>
                      <a:pt x="7" y="275"/>
                    </a:cubicBezTo>
                    <a:cubicBezTo>
                      <a:pt x="0" y="282"/>
                      <a:pt x="9" y="291"/>
                      <a:pt x="16" y="289"/>
                    </a:cubicBezTo>
                    <a:lnTo>
                      <a:pt x="16" y="2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323" name="Grupo 322"/>
          <p:cNvGrpSpPr/>
          <p:nvPr/>
        </p:nvGrpSpPr>
        <p:grpSpPr>
          <a:xfrm>
            <a:off x="365919" y="5110161"/>
            <a:ext cx="1395413" cy="1146175"/>
            <a:chOff x="1831976" y="1930401"/>
            <a:chExt cx="1395413" cy="1146175"/>
          </a:xfrm>
        </p:grpSpPr>
        <p:sp>
          <p:nvSpPr>
            <p:cNvPr id="233" name="Freeform 577"/>
            <p:cNvSpPr>
              <a:spLocks/>
            </p:cNvSpPr>
            <p:nvPr/>
          </p:nvSpPr>
          <p:spPr bwMode="auto">
            <a:xfrm>
              <a:off x="2330451" y="1954213"/>
              <a:ext cx="852488" cy="854075"/>
            </a:xfrm>
            <a:custGeom>
              <a:avLst/>
              <a:gdLst>
                <a:gd name="T0" fmla="*/ 93 w 1119"/>
                <a:gd name="T1" fmla="*/ 792 h 1121"/>
                <a:gd name="T2" fmla="*/ 167 w 1119"/>
                <a:gd name="T3" fmla="*/ 190 h 1121"/>
                <a:gd name="T4" fmla="*/ 476 w 1119"/>
                <a:gd name="T5" fmla="*/ 15 h 1121"/>
                <a:gd name="T6" fmla="*/ 815 w 1119"/>
                <a:gd name="T7" fmla="*/ 103 h 1121"/>
                <a:gd name="T8" fmla="*/ 1042 w 1119"/>
                <a:gd name="T9" fmla="*/ 375 h 1121"/>
                <a:gd name="T10" fmla="*/ 1081 w 1119"/>
                <a:gd name="T11" fmla="*/ 688 h 1121"/>
                <a:gd name="T12" fmla="*/ 1010 w 1119"/>
                <a:gd name="T13" fmla="*/ 807 h 1121"/>
                <a:gd name="T14" fmla="*/ 713 w 1119"/>
                <a:gd name="T15" fmla="*/ 1073 h 1121"/>
                <a:gd name="T16" fmla="*/ 325 w 1119"/>
                <a:gd name="T17" fmla="*/ 1023 h 1121"/>
                <a:gd name="T18" fmla="*/ 61 w 1119"/>
                <a:gd name="T19" fmla="*/ 721 h 1121"/>
                <a:gd name="T20" fmla="*/ 93 w 1119"/>
                <a:gd name="T21" fmla="*/ 79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9" h="1121">
                  <a:moveTo>
                    <a:pt x="93" y="792"/>
                  </a:moveTo>
                  <a:cubicBezTo>
                    <a:pt x="0" y="600"/>
                    <a:pt x="30" y="354"/>
                    <a:pt x="167" y="190"/>
                  </a:cubicBezTo>
                  <a:cubicBezTo>
                    <a:pt x="245" y="97"/>
                    <a:pt x="356" y="30"/>
                    <a:pt x="476" y="15"/>
                  </a:cubicBezTo>
                  <a:cubicBezTo>
                    <a:pt x="594" y="0"/>
                    <a:pt x="716" y="35"/>
                    <a:pt x="815" y="103"/>
                  </a:cubicBezTo>
                  <a:cubicBezTo>
                    <a:pt x="914" y="170"/>
                    <a:pt x="990" y="267"/>
                    <a:pt x="1042" y="375"/>
                  </a:cubicBezTo>
                  <a:cubicBezTo>
                    <a:pt x="1090" y="472"/>
                    <a:pt x="1119" y="586"/>
                    <a:pt x="1081" y="688"/>
                  </a:cubicBezTo>
                  <a:cubicBezTo>
                    <a:pt x="1065" y="731"/>
                    <a:pt x="1038" y="769"/>
                    <a:pt x="1010" y="807"/>
                  </a:cubicBezTo>
                  <a:cubicBezTo>
                    <a:pt x="930" y="915"/>
                    <a:pt x="840" y="1026"/>
                    <a:pt x="713" y="1073"/>
                  </a:cubicBezTo>
                  <a:cubicBezTo>
                    <a:pt x="587" y="1121"/>
                    <a:pt x="440" y="1094"/>
                    <a:pt x="325" y="1023"/>
                  </a:cubicBezTo>
                  <a:cubicBezTo>
                    <a:pt x="209" y="952"/>
                    <a:pt x="123" y="841"/>
                    <a:pt x="61" y="721"/>
                  </a:cubicBezTo>
                  <a:lnTo>
                    <a:pt x="93" y="792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578"/>
            <p:cNvSpPr>
              <a:spLocks noEditPoints="1"/>
            </p:cNvSpPr>
            <p:nvPr/>
          </p:nvSpPr>
          <p:spPr bwMode="auto">
            <a:xfrm>
              <a:off x="2320926" y="1930401"/>
              <a:ext cx="906463" cy="887413"/>
            </a:xfrm>
            <a:custGeom>
              <a:avLst/>
              <a:gdLst>
                <a:gd name="T0" fmla="*/ 752 w 1190"/>
                <a:gd name="T1" fmla="*/ 1057 h 1165"/>
                <a:gd name="T2" fmla="*/ 744 w 1190"/>
                <a:gd name="T3" fmla="*/ 1062 h 1165"/>
                <a:gd name="T4" fmla="*/ 644 w 1190"/>
                <a:gd name="T5" fmla="*/ 1094 h 1165"/>
                <a:gd name="T6" fmla="*/ 106 w 1190"/>
                <a:gd name="T7" fmla="*/ 746 h 1165"/>
                <a:gd name="T8" fmla="*/ 89 w 1190"/>
                <a:gd name="T9" fmla="*/ 493 h 1165"/>
                <a:gd name="T10" fmla="*/ 102 w 1190"/>
                <a:gd name="T11" fmla="*/ 435 h 1165"/>
                <a:gd name="T12" fmla="*/ 131 w 1190"/>
                <a:gd name="T13" fmla="*/ 353 h 1165"/>
                <a:gd name="T14" fmla="*/ 275 w 1190"/>
                <a:gd name="T15" fmla="*/ 164 h 1165"/>
                <a:gd name="T16" fmla="*/ 364 w 1190"/>
                <a:gd name="T17" fmla="*/ 109 h 1165"/>
                <a:gd name="T18" fmla="*/ 437 w 1190"/>
                <a:gd name="T19" fmla="*/ 84 h 1165"/>
                <a:gd name="T20" fmla="*/ 987 w 1190"/>
                <a:gd name="T21" fmla="*/ 344 h 1165"/>
                <a:gd name="T22" fmla="*/ 1055 w 1190"/>
                <a:gd name="T23" fmla="*/ 731 h 1165"/>
                <a:gd name="T24" fmla="*/ 1014 w 1190"/>
                <a:gd name="T25" fmla="*/ 806 h 1165"/>
                <a:gd name="T26" fmla="*/ 966 w 1190"/>
                <a:gd name="T27" fmla="*/ 873 h 1165"/>
                <a:gd name="T28" fmla="*/ 752 w 1190"/>
                <a:gd name="T29" fmla="*/ 1057 h 1165"/>
                <a:gd name="T30" fmla="*/ 916 w 1190"/>
                <a:gd name="T31" fmla="*/ 1014 h 1165"/>
                <a:gd name="T32" fmla="*/ 1010 w 1190"/>
                <a:gd name="T33" fmla="*/ 914 h 1165"/>
                <a:gd name="T34" fmla="*/ 1059 w 1190"/>
                <a:gd name="T35" fmla="*/ 850 h 1165"/>
                <a:gd name="T36" fmla="*/ 1132 w 1190"/>
                <a:gd name="T37" fmla="*/ 700 h 1165"/>
                <a:gd name="T38" fmla="*/ 819 w 1190"/>
                <a:gd name="T39" fmla="*/ 94 h 1165"/>
                <a:gd name="T40" fmla="*/ 406 w 1190"/>
                <a:gd name="T41" fmla="*/ 42 h 1165"/>
                <a:gd name="T42" fmla="*/ 340 w 1190"/>
                <a:gd name="T43" fmla="*/ 68 h 1165"/>
                <a:gd name="T44" fmla="*/ 189 w 1190"/>
                <a:gd name="T45" fmla="*/ 174 h 1165"/>
                <a:gd name="T46" fmla="*/ 98 w 1190"/>
                <a:gd name="T47" fmla="*/ 297 h 1165"/>
                <a:gd name="T48" fmla="*/ 63 w 1190"/>
                <a:gd name="T49" fmla="*/ 370 h 1165"/>
                <a:gd name="T50" fmla="*/ 46 w 1190"/>
                <a:gd name="T51" fmla="*/ 748 h 1165"/>
                <a:gd name="T52" fmla="*/ 49 w 1190"/>
                <a:gd name="T53" fmla="*/ 770 h 1165"/>
                <a:gd name="T54" fmla="*/ 50 w 1190"/>
                <a:gd name="T55" fmla="*/ 772 h 1165"/>
                <a:gd name="T56" fmla="*/ 60 w 1190"/>
                <a:gd name="T57" fmla="*/ 791 h 1165"/>
                <a:gd name="T58" fmla="*/ 71 w 1190"/>
                <a:gd name="T59" fmla="*/ 811 h 1165"/>
                <a:gd name="T60" fmla="*/ 73 w 1190"/>
                <a:gd name="T61" fmla="*/ 814 h 1165"/>
                <a:gd name="T62" fmla="*/ 169 w 1190"/>
                <a:gd name="T63" fmla="*/ 947 h 1165"/>
                <a:gd name="T64" fmla="*/ 191 w 1190"/>
                <a:gd name="T65" fmla="*/ 971 h 1165"/>
                <a:gd name="T66" fmla="*/ 206 w 1190"/>
                <a:gd name="T67" fmla="*/ 987 h 1165"/>
                <a:gd name="T68" fmla="*/ 206 w 1190"/>
                <a:gd name="T69" fmla="*/ 988 h 1165"/>
                <a:gd name="T70" fmla="*/ 212 w 1190"/>
                <a:gd name="T71" fmla="*/ 993 h 1165"/>
                <a:gd name="T72" fmla="*/ 602 w 1190"/>
                <a:gd name="T73" fmla="*/ 1161 h 1165"/>
                <a:gd name="T74" fmla="*/ 701 w 1190"/>
                <a:gd name="T75" fmla="*/ 1146 h 1165"/>
                <a:gd name="T76" fmla="*/ 805 w 1190"/>
                <a:gd name="T77" fmla="*/ 1100 h 1165"/>
                <a:gd name="T78" fmla="*/ 916 w 1190"/>
                <a:gd name="T79" fmla="*/ 1014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0" h="1165">
                  <a:moveTo>
                    <a:pt x="752" y="1057"/>
                  </a:moveTo>
                  <a:cubicBezTo>
                    <a:pt x="750" y="1059"/>
                    <a:pt x="747" y="1060"/>
                    <a:pt x="744" y="1062"/>
                  </a:cubicBezTo>
                  <a:cubicBezTo>
                    <a:pt x="710" y="1078"/>
                    <a:pt x="677" y="1088"/>
                    <a:pt x="644" y="1094"/>
                  </a:cubicBezTo>
                  <a:cubicBezTo>
                    <a:pt x="415" y="1133"/>
                    <a:pt x="216" y="937"/>
                    <a:pt x="106" y="746"/>
                  </a:cubicBezTo>
                  <a:cubicBezTo>
                    <a:pt x="89" y="663"/>
                    <a:pt x="74" y="584"/>
                    <a:pt x="89" y="493"/>
                  </a:cubicBezTo>
                  <a:cubicBezTo>
                    <a:pt x="92" y="474"/>
                    <a:pt x="96" y="454"/>
                    <a:pt x="102" y="435"/>
                  </a:cubicBezTo>
                  <a:cubicBezTo>
                    <a:pt x="109" y="407"/>
                    <a:pt x="119" y="380"/>
                    <a:pt x="131" y="353"/>
                  </a:cubicBezTo>
                  <a:cubicBezTo>
                    <a:pt x="164" y="279"/>
                    <a:pt x="212" y="213"/>
                    <a:pt x="275" y="164"/>
                  </a:cubicBezTo>
                  <a:cubicBezTo>
                    <a:pt x="304" y="141"/>
                    <a:pt x="334" y="123"/>
                    <a:pt x="364" y="109"/>
                  </a:cubicBezTo>
                  <a:cubicBezTo>
                    <a:pt x="388" y="98"/>
                    <a:pt x="412" y="90"/>
                    <a:pt x="437" y="84"/>
                  </a:cubicBezTo>
                  <a:cubicBezTo>
                    <a:pt x="646" y="32"/>
                    <a:pt x="867" y="154"/>
                    <a:pt x="987" y="344"/>
                  </a:cubicBezTo>
                  <a:cubicBezTo>
                    <a:pt x="1058" y="457"/>
                    <a:pt x="1116" y="602"/>
                    <a:pt x="1055" y="731"/>
                  </a:cubicBezTo>
                  <a:cubicBezTo>
                    <a:pt x="1044" y="755"/>
                    <a:pt x="1030" y="781"/>
                    <a:pt x="1014" y="806"/>
                  </a:cubicBezTo>
                  <a:cubicBezTo>
                    <a:pt x="999" y="828"/>
                    <a:pt x="983" y="851"/>
                    <a:pt x="966" y="873"/>
                  </a:cubicBezTo>
                  <a:cubicBezTo>
                    <a:pt x="905" y="950"/>
                    <a:pt x="829" y="1019"/>
                    <a:pt x="752" y="1057"/>
                  </a:cubicBezTo>
                  <a:close/>
                  <a:moveTo>
                    <a:pt x="916" y="1014"/>
                  </a:moveTo>
                  <a:cubicBezTo>
                    <a:pt x="946" y="985"/>
                    <a:pt x="979" y="951"/>
                    <a:pt x="1010" y="914"/>
                  </a:cubicBezTo>
                  <a:cubicBezTo>
                    <a:pt x="1027" y="894"/>
                    <a:pt x="1044" y="872"/>
                    <a:pt x="1059" y="850"/>
                  </a:cubicBezTo>
                  <a:cubicBezTo>
                    <a:pt x="1092" y="802"/>
                    <a:pt x="1119" y="751"/>
                    <a:pt x="1132" y="700"/>
                  </a:cubicBezTo>
                  <a:cubicBezTo>
                    <a:pt x="1190" y="473"/>
                    <a:pt x="1004" y="206"/>
                    <a:pt x="819" y="94"/>
                  </a:cubicBezTo>
                  <a:cubicBezTo>
                    <a:pt x="687" y="14"/>
                    <a:pt x="540" y="0"/>
                    <a:pt x="406" y="42"/>
                  </a:cubicBezTo>
                  <a:cubicBezTo>
                    <a:pt x="384" y="49"/>
                    <a:pt x="362" y="58"/>
                    <a:pt x="340" y="68"/>
                  </a:cubicBezTo>
                  <a:cubicBezTo>
                    <a:pt x="286" y="94"/>
                    <a:pt x="235" y="130"/>
                    <a:pt x="189" y="174"/>
                  </a:cubicBezTo>
                  <a:cubicBezTo>
                    <a:pt x="155" y="208"/>
                    <a:pt x="124" y="250"/>
                    <a:pt x="98" y="297"/>
                  </a:cubicBezTo>
                  <a:cubicBezTo>
                    <a:pt x="85" y="320"/>
                    <a:pt x="73" y="345"/>
                    <a:pt x="63" y="370"/>
                  </a:cubicBezTo>
                  <a:cubicBezTo>
                    <a:pt x="14" y="492"/>
                    <a:pt x="0" y="633"/>
                    <a:pt x="46" y="748"/>
                  </a:cubicBezTo>
                  <a:cubicBezTo>
                    <a:pt x="44" y="755"/>
                    <a:pt x="45" y="762"/>
                    <a:pt x="49" y="770"/>
                  </a:cubicBezTo>
                  <a:cubicBezTo>
                    <a:pt x="49" y="770"/>
                    <a:pt x="50" y="771"/>
                    <a:pt x="50" y="772"/>
                  </a:cubicBezTo>
                  <a:cubicBezTo>
                    <a:pt x="53" y="778"/>
                    <a:pt x="57" y="785"/>
                    <a:pt x="60" y="791"/>
                  </a:cubicBezTo>
                  <a:cubicBezTo>
                    <a:pt x="64" y="798"/>
                    <a:pt x="68" y="804"/>
                    <a:pt x="71" y="811"/>
                  </a:cubicBezTo>
                  <a:cubicBezTo>
                    <a:pt x="72" y="812"/>
                    <a:pt x="73" y="813"/>
                    <a:pt x="73" y="814"/>
                  </a:cubicBezTo>
                  <a:cubicBezTo>
                    <a:pt x="100" y="861"/>
                    <a:pt x="132" y="906"/>
                    <a:pt x="169" y="947"/>
                  </a:cubicBezTo>
                  <a:cubicBezTo>
                    <a:pt x="176" y="955"/>
                    <a:pt x="183" y="963"/>
                    <a:pt x="191" y="971"/>
                  </a:cubicBezTo>
                  <a:cubicBezTo>
                    <a:pt x="196" y="977"/>
                    <a:pt x="201" y="982"/>
                    <a:pt x="206" y="987"/>
                  </a:cubicBezTo>
                  <a:cubicBezTo>
                    <a:pt x="207" y="987"/>
                    <a:pt x="206" y="988"/>
                    <a:pt x="206" y="988"/>
                  </a:cubicBezTo>
                  <a:cubicBezTo>
                    <a:pt x="208" y="989"/>
                    <a:pt x="210" y="991"/>
                    <a:pt x="212" y="993"/>
                  </a:cubicBezTo>
                  <a:cubicBezTo>
                    <a:pt x="317" y="1095"/>
                    <a:pt x="450" y="1165"/>
                    <a:pt x="602" y="1161"/>
                  </a:cubicBezTo>
                  <a:cubicBezTo>
                    <a:pt x="636" y="1160"/>
                    <a:pt x="670" y="1155"/>
                    <a:pt x="701" y="1146"/>
                  </a:cubicBezTo>
                  <a:cubicBezTo>
                    <a:pt x="738" y="1135"/>
                    <a:pt x="773" y="1120"/>
                    <a:pt x="805" y="1100"/>
                  </a:cubicBezTo>
                  <a:cubicBezTo>
                    <a:pt x="845" y="1077"/>
                    <a:pt x="882" y="1048"/>
                    <a:pt x="916" y="1014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579"/>
            <p:cNvSpPr>
              <a:spLocks/>
            </p:cNvSpPr>
            <p:nvPr/>
          </p:nvSpPr>
          <p:spPr bwMode="auto">
            <a:xfrm>
              <a:off x="2330451" y="2524126"/>
              <a:ext cx="144463" cy="163513"/>
            </a:xfrm>
            <a:custGeom>
              <a:avLst/>
              <a:gdLst>
                <a:gd name="T0" fmla="*/ 63 w 190"/>
                <a:gd name="T1" fmla="*/ 0 h 214"/>
                <a:gd name="T2" fmla="*/ 0 w 190"/>
                <a:gd name="T3" fmla="*/ 84 h 214"/>
                <a:gd name="T4" fmla="*/ 25 w 190"/>
                <a:gd name="T5" fmla="*/ 143 h 214"/>
                <a:gd name="T6" fmla="*/ 61 w 190"/>
                <a:gd name="T7" fmla="*/ 185 h 214"/>
                <a:gd name="T8" fmla="*/ 190 w 190"/>
                <a:gd name="T9" fmla="*/ 184 h 214"/>
                <a:gd name="T10" fmla="*/ 63 w 190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214">
                  <a:moveTo>
                    <a:pt x="63" y="0"/>
                  </a:moveTo>
                  <a:cubicBezTo>
                    <a:pt x="33" y="21"/>
                    <a:pt x="0" y="48"/>
                    <a:pt x="0" y="84"/>
                  </a:cubicBezTo>
                  <a:cubicBezTo>
                    <a:pt x="0" y="106"/>
                    <a:pt x="13" y="125"/>
                    <a:pt x="25" y="143"/>
                  </a:cubicBezTo>
                  <a:cubicBezTo>
                    <a:pt x="36" y="158"/>
                    <a:pt x="46" y="174"/>
                    <a:pt x="61" y="185"/>
                  </a:cubicBezTo>
                  <a:cubicBezTo>
                    <a:pt x="97" y="214"/>
                    <a:pt x="152" y="209"/>
                    <a:pt x="190" y="184"/>
                  </a:cubicBezTo>
                  <a:lnTo>
                    <a:pt x="63" y="0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580"/>
            <p:cNvSpPr>
              <a:spLocks/>
            </p:cNvSpPr>
            <p:nvPr/>
          </p:nvSpPr>
          <p:spPr bwMode="auto">
            <a:xfrm>
              <a:off x="2305051" y="2505076"/>
              <a:ext cx="209550" cy="215900"/>
            </a:xfrm>
            <a:custGeom>
              <a:avLst/>
              <a:gdLst>
                <a:gd name="T0" fmla="*/ 90 w 275"/>
                <a:gd name="T1" fmla="*/ 7 h 283"/>
                <a:gd name="T2" fmla="*/ 13 w 275"/>
                <a:gd name="T3" fmla="*/ 81 h 283"/>
                <a:gd name="T4" fmla="*/ 36 w 275"/>
                <a:gd name="T5" fmla="*/ 184 h 283"/>
                <a:gd name="T6" fmla="*/ 242 w 275"/>
                <a:gd name="T7" fmla="*/ 233 h 283"/>
                <a:gd name="T8" fmla="*/ 207 w 275"/>
                <a:gd name="T9" fmla="*/ 184 h 283"/>
                <a:gd name="T10" fmla="*/ 82 w 275"/>
                <a:gd name="T11" fmla="*/ 152 h 283"/>
                <a:gd name="T12" fmla="*/ 69 w 275"/>
                <a:gd name="T13" fmla="*/ 82 h 283"/>
                <a:gd name="T14" fmla="*/ 111 w 275"/>
                <a:gd name="T15" fmla="*/ 37 h 283"/>
                <a:gd name="T16" fmla="*/ 90 w 275"/>
                <a:gd name="T17" fmla="*/ 7 h 283"/>
                <a:gd name="T18" fmla="*/ 90 w 275"/>
                <a:gd name="T19" fmla="*/ 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283">
                  <a:moveTo>
                    <a:pt x="90" y="7"/>
                  </a:moveTo>
                  <a:cubicBezTo>
                    <a:pt x="57" y="21"/>
                    <a:pt x="25" y="46"/>
                    <a:pt x="13" y="81"/>
                  </a:cubicBezTo>
                  <a:cubicBezTo>
                    <a:pt x="0" y="119"/>
                    <a:pt x="16" y="152"/>
                    <a:pt x="36" y="184"/>
                  </a:cubicBezTo>
                  <a:cubicBezTo>
                    <a:pt x="83" y="257"/>
                    <a:pt x="165" y="283"/>
                    <a:pt x="242" y="233"/>
                  </a:cubicBezTo>
                  <a:cubicBezTo>
                    <a:pt x="275" y="212"/>
                    <a:pt x="240" y="166"/>
                    <a:pt x="207" y="184"/>
                  </a:cubicBezTo>
                  <a:cubicBezTo>
                    <a:pt x="155" y="212"/>
                    <a:pt x="115" y="198"/>
                    <a:pt x="82" y="152"/>
                  </a:cubicBezTo>
                  <a:cubicBezTo>
                    <a:pt x="67" y="130"/>
                    <a:pt x="54" y="108"/>
                    <a:pt x="69" y="82"/>
                  </a:cubicBezTo>
                  <a:cubicBezTo>
                    <a:pt x="80" y="65"/>
                    <a:pt x="98" y="52"/>
                    <a:pt x="111" y="37"/>
                  </a:cubicBezTo>
                  <a:cubicBezTo>
                    <a:pt x="124" y="24"/>
                    <a:pt x="108" y="0"/>
                    <a:pt x="90" y="7"/>
                  </a:cubicBezTo>
                  <a:lnTo>
                    <a:pt x="90" y="7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581"/>
            <p:cNvSpPr>
              <a:spLocks/>
            </p:cNvSpPr>
            <p:nvPr/>
          </p:nvSpPr>
          <p:spPr bwMode="auto">
            <a:xfrm>
              <a:off x="2052638" y="2625726"/>
              <a:ext cx="323850" cy="238125"/>
            </a:xfrm>
            <a:custGeom>
              <a:avLst/>
              <a:gdLst>
                <a:gd name="T0" fmla="*/ 399 w 424"/>
                <a:gd name="T1" fmla="*/ 5 h 312"/>
                <a:gd name="T2" fmla="*/ 25 w 424"/>
                <a:gd name="T3" fmla="*/ 243 h 312"/>
                <a:gd name="T4" fmla="*/ 39 w 424"/>
                <a:gd name="T5" fmla="*/ 308 h 312"/>
                <a:gd name="T6" fmla="*/ 44 w 424"/>
                <a:gd name="T7" fmla="*/ 309 h 312"/>
                <a:gd name="T8" fmla="*/ 82 w 424"/>
                <a:gd name="T9" fmla="*/ 274 h 312"/>
                <a:gd name="T10" fmla="*/ 81 w 424"/>
                <a:gd name="T11" fmla="*/ 270 h 312"/>
                <a:gd name="T12" fmla="*/ 66 w 424"/>
                <a:gd name="T13" fmla="*/ 302 h 312"/>
                <a:gd name="T14" fmla="*/ 415 w 424"/>
                <a:gd name="T15" fmla="*/ 27 h 312"/>
                <a:gd name="T16" fmla="*/ 399 w 424"/>
                <a:gd name="T17" fmla="*/ 5 h 312"/>
                <a:gd name="T18" fmla="*/ 399 w 424"/>
                <a:gd name="T19" fmla="*/ 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312">
                  <a:moveTo>
                    <a:pt x="399" y="5"/>
                  </a:moveTo>
                  <a:cubicBezTo>
                    <a:pt x="266" y="50"/>
                    <a:pt x="140" y="163"/>
                    <a:pt x="25" y="243"/>
                  </a:cubicBezTo>
                  <a:cubicBezTo>
                    <a:pt x="0" y="261"/>
                    <a:pt x="9" y="302"/>
                    <a:pt x="39" y="308"/>
                  </a:cubicBezTo>
                  <a:lnTo>
                    <a:pt x="44" y="309"/>
                  </a:lnTo>
                  <a:cubicBezTo>
                    <a:pt x="63" y="312"/>
                    <a:pt x="86" y="295"/>
                    <a:pt x="82" y="274"/>
                  </a:cubicBezTo>
                  <a:cubicBezTo>
                    <a:pt x="82" y="273"/>
                    <a:pt x="82" y="271"/>
                    <a:pt x="81" y="270"/>
                  </a:cubicBezTo>
                  <a:cubicBezTo>
                    <a:pt x="76" y="281"/>
                    <a:pt x="71" y="291"/>
                    <a:pt x="66" y="302"/>
                  </a:cubicBezTo>
                  <a:cubicBezTo>
                    <a:pt x="180" y="220"/>
                    <a:pt x="328" y="139"/>
                    <a:pt x="415" y="27"/>
                  </a:cubicBezTo>
                  <a:cubicBezTo>
                    <a:pt x="424" y="16"/>
                    <a:pt x="413" y="0"/>
                    <a:pt x="399" y="5"/>
                  </a:cubicBezTo>
                  <a:lnTo>
                    <a:pt x="399" y="5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582"/>
            <p:cNvSpPr>
              <a:spLocks/>
            </p:cNvSpPr>
            <p:nvPr/>
          </p:nvSpPr>
          <p:spPr bwMode="auto">
            <a:xfrm>
              <a:off x="1831976" y="2743201"/>
              <a:ext cx="323850" cy="331788"/>
            </a:xfrm>
            <a:custGeom>
              <a:avLst/>
              <a:gdLst>
                <a:gd name="T0" fmla="*/ 350 w 424"/>
                <a:gd name="T1" fmla="*/ 131 h 437"/>
                <a:gd name="T2" fmla="*/ 123 w 424"/>
                <a:gd name="T3" fmla="*/ 33 h 437"/>
                <a:gd name="T4" fmla="*/ 47 w 424"/>
                <a:gd name="T5" fmla="*/ 324 h 437"/>
                <a:gd name="T6" fmla="*/ 304 w 424"/>
                <a:gd name="T7" fmla="*/ 385 h 437"/>
                <a:gd name="T8" fmla="*/ 359 w 424"/>
                <a:gd name="T9" fmla="*/ 88 h 437"/>
                <a:gd name="T10" fmla="*/ 294 w 424"/>
                <a:gd name="T11" fmla="*/ 112 h 437"/>
                <a:gd name="T12" fmla="*/ 318 w 424"/>
                <a:gd name="T13" fmla="*/ 280 h 437"/>
                <a:gd name="T14" fmla="*/ 134 w 424"/>
                <a:gd name="T15" fmla="*/ 330 h 437"/>
                <a:gd name="T16" fmla="*/ 107 w 424"/>
                <a:gd name="T17" fmla="*/ 134 h 437"/>
                <a:gd name="T18" fmla="*/ 309 w 424"/>
                <a:gd name="T19" fmla="*/ 134 h 437"/>
                <a:gd name="T20" fmla="*/ 350 w 424"/>
                <a:gd name="T21" fmla="*/ 131 h 437"/>
                <a:gd name="T22" fmla="*/ 350 w 424"/>
                <a:gd name="T23" fmla="*/ 13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4" h="437">
                  <a:moveTo>
                    <a:pt x="350" y="131"/>
                  </a:moveTo>
                  <a:cubicBezTo>
                    <a:pt x="356" y="26"/>
                    <a:pt x="197" y="0"/>
                    <a:pt x="123" y="33"/>
                  </a:cubicBezTo>
                  <a:cubicBezTo>
                    <a:pt x="22" y="78"/>
                    <a:pt x="0" y="234"/>
                    <a:pt x="47" y="324"/>
                  </a:cubicBezTo>
                  <a:cubicBezTo>
                    <a:pt x="101" y="426"/>
                    <a:pt x="211" y="437"/>
                    <a:pt x="304" y="385"/>
                  </a:cubicBezTo>
                  <a:cubicBezTo>
                    <a:pt x="424" y="317"/>
                    <a:pt x="394" y="200"/>
                    <a:pt x="359" y="88"/>
                  </a:cubicBezTo>
                  <a:cubicBezTo>
                    <a:pt x="346" y="45"/>
                    <a:pt x="283" y="69"/>
                    <a:pt x="294" y="112"/>
                  </a:cubicBezTo>
                  <a:cubicBezTo>
                    <a:pt x="305" y="160"/>
                    <a:pt x="339" y="230"/>
                    <a:pt x="318" y="280"/>
                  </a:cubicBezTo>
                  <a:cubicBezTo>
                    <a:pt x="291" y="343"/>
                    <a:pt x="186" y="371"/>
                    <a:pt x="134" y="330"/>
                  </a:cubicBezTo>
                  <a:cubicBezTo>
                    <a:pt x="75" y="285"/>
                    <a:pt x="76" y="195"/>
                    <a:pt x="107" y="134"/>
                  </a:cubicBezTo>
                  <a:cubicBezTo>
                    <a:pt x="139" y="71"/>
                    <a:pt x="277" y="57"/>
                    <a:pt x="309" y="134"/>
                  </a:cubicBezTo>
                  <a:cubicBezTo>
                    <a:pt x="316" y="152"/>
                    <a:pt x="349" y="154"/>
                    <a:pt x="350" y="131"/>
                  </a:cubicBezTo>
                  <a:lnTo>
                    <a:pt x="350" y="131"/>
                  </a:ln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583"/>
            <p:cNvSpPr>
              <a:spLocks/>
            </p:cNvSpPr>
            <p:nvPr/>
          </p:nvSpPr>
          <p:spPr bwMode="auto">
            <a:xfrm>
              <a:off x="2579688" y="1962151"/>
              <a:ext cx="547688" cy="665163"/>
            </a:xfrm>
            <a:custGeom>
              <a:avLst/>
              <a:gdLst>
                <a:gd name="T0" fmla="*/ 670 w 719"/>
                <a:gd name="T1" fmla="*/ 872 h 872"/>
                <a:gd name="T2" fmla="*/ 643 w 719"/>
                <a:gd name="T3" fmla="*/ 848 h 872"/>
                <a:gd name="T4" fmla="*/ 626 w 719"/>
                <a:gd name="T5" fmla="*/ 831 h 872"/>
                <a:gd name="T6" fmla="*/ 623 w 719"/>
                <a:gd name="T7" fmla="*/ 828 h 872"/>
                <a:gd name="T8" fmla="*/ 599 w 719"/>
                <a:gd name="T9" fmla="*/ 804 h 872"/>
                <a:gd name="T10" fmla="*/ 330 w 719"/>
                <a:gd name="T11" fmla="*/ 489 h 872"/>
                <a:gd name="T12" fmla="*/ 128 w 719"/>
                <a:gd name="T13" fmla="*/ 220 h 872"/>
                <a:gd name="T14" fmla="*/ 24 w 719"/>
                <a:gd name="T15" fmla="*/ 67 h 872"/>
                <a:gd name="T16" fmla="*/ 11 w 719"/>
                <a:gd name="T17" fmla="*/ 45 h 872"/>
                <a:gd name="T18" fmla="*/ 0 w 719"/>
                <a:gd name="T19" fmla="*/ 26 h 872"/>
                <a:gd name="T20" fmla="*/ 66 w 719"/>
                <a:gd name="T21" fmla="*/ 0 h 872"/>
                <a:gd name="T22" fmla="*/ 80 w 719"/>
                <a:gd name="T23" fmla="*/ 19 h 872"/>
                <a:gd name="T24" fmla="*/ 97 w 719"/>
                <a:gd name="T25" fmla="*/ 42 h 872"/>
                <a:gd name="T26" fmla="*/ 191 w 719"/>
                <a:gd name="T27" fmla="*/ 177 h 872"/>
                <a:gd name="T28" fmla="*/ 377 w 719"/>
                <a:gd name="T29" fmla="*/ 418 h 872"/>
                <a:gd name="T30" fmla="*/ 628 w 719"/>
                <a:gd name="T31" fmla="*/ 716 h 872"/>
                <a:gd name="T32" fmla="*/ 671 w 719"/>
                <a:gd name="T33" fmla="*/ 761 h 872"/>
                <a:gd name="T34" fmla="*/ 674 w 719"/>
                <a:gd name="T35" fmla="*/ 764 h 872"/>
                <a:gd name="T36" fmla="*/ 693 w 719"/>
                <a:gd name="T37" fmla="*/ 782 h 872"/>
                <a:gd name="T38" fmla="*/ 719 w 719"/>
                <a:gd name="T39" fmla="*/ 808 h 872"/>
                <a:gd name="T40" fmla="*/ 670 w 719"/>
                <a:gd name="T4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9" h="872">
                  <a:moveTo>
                    <a:pt x="670" y="872"/>
                  </a:moveTo>
                  <a:cubicBezTo>
                    <a:pt x="661" y="864"/>
                    <a:pt x="652" y="856"/>
                    <a:pt x="643" y="848"/>
                  </a:cubicBezTo>
                  <a:cubicBezTo>
                    <a:pt x="637" y="842"/>
                    <a:pt x="631" y="837"/>
                    <a:pt x="626" y="831"/>
                  </a:cubicBezTo>
                  <a:cubicBezTo>
                    <a:pt x="625" y="830"/>
                    <a:pt x="624" y="829"/>
                    <a:pt x="623" y="828"/>
                  </a:cubicBezTo>
                  <a:cubicBezTo>
                    <a:pt x="615" y="820"/>
                    <a:pt x="607" y="812"/>
                    <a:pt x="599" y="804"/>
                  </a:cubicBezTo>
                  <a:cubicBezTo>
                    <a:pt x="502" y="705"/>
                    <a:pt x="413" y="592"/>
                    <a:pt x="330" y="489"/>
                  </a:cubicBezTo>
                  <a:cubicBezTo>
                    <a:pt x="260" y="402"/>
                    <a:pt x="192" y="313"/>
                    <a:pt x="128" y="220"/>
                  </a:cubicBezTo>
                  <a:cubicBezTo>
                    <a:pt x="94" y="171"/>
                    <a:pt x="56" y="120"/>
                    <a:pt x="24" y="67"/>
                  </a:cubicBezTo>
                  <a:cubicBezTo>
                    <a:pt x="20" y="60"/>
                    <a:pt x="15" y="53"/>
                    <a:pt x="11" y="45"/>
                  </a:cubicBezTo>
                  <a:cubicBezTo>
                    <a:pt x="7" y="39"/>
                    <a:pt x="4" y="33"/>
                    <a:pt x="0" y="26"/>
                  </a:cubicBezTo>
                  <a:cubicBezTo>
                    <a:pt x="22" y="16"/>
                    <a:pt x="44" y="7"/>
                    <a:pt x="66" y="0"/>
                  </a:cubicBezTo>
                  <a:cubicBezTo>
                    <a:pt x="71" y="7"/>
                    <a:pt x="75" y="13"/>
                    <a:pt x="80" y="19"/>
                  </a:cubicBezTo>
                  <a:cubicBezTo>
                    <a:pt x="86" y="26"/>
                    <a:pt x="91" y="34"/>
                    <a:pt x="97" y="42"/>
                  </a:cubicBezTo>
                  <a:cubicBezTo>
                    <a:pt x="129" y="87"/>
                    <a:pt x="159" y="133"/>
                    <a:pt x="191" y="177"/>
                  </a:cubicBezTo>
                  <a:cubicBezTo>
                    <a:pt x="251" y="258"/>
                    <a:pt x="313" y="339"/>
                    <a:pt x="377" y="418"/>
                  </a:cubicBezTo>
                  <a:cubicBezTo>
                    <a:pt x="457" y="516"/>
                    <a:pt x="539" y="621"/>
                    <a:pt x="628" y="716"/>
                  </a:cubicBezTo>
                  <a:cubicBezTo>
                    <a:pt x="642" y="731"/>
                    <a:pt x="657" y="746"/>
                    <a:pt x="671" y="761"/>
                  </a:cubicBezTo>
                  <a:cubicBezTo>
                    <a:pt x="672" y="762"/>
                    <a:pt x="673" y="763"/>
                    <a:pt x="674" y="764"/>
                  </a:cubicBezTo>
                  <a:cubicBezTo>
                    <a:pt x="680" y="770"/>
                    <a:pt x="686" y="776"/>
                    <a:pt x="693" y="782"/>
                  </a:cubicBezTo>
                  <a:cubicBezTo>
                    <a:pt x="702" y="791"/>
                    <a:pt x="710" y="799"/>
                    <a:pt x="719" y="808"/>
                  </a:cubicBezTo>
                  <a:cubicBezTo>
                    <a:pt x="704" y="830"/>
                    <a:pt x="687" y="852"/>
                    <a:pt x="670" y="872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584"/>
            <p:cNvSpPr>
              <a:spLocks/>
            </p:cNvSpPr>
            <p:nvPr/>
          </p:nvSpPr>
          <p:spPr bwMode="auto">
            <a:xfrm>
              <a:off x="2368551" y="2155826"/>
              <a:ext cx="565150" cy="647700"/>
            </a:xfrm>
            <a:custGeom>
              <a:avLst/>
              <a:gdLst>
                <a:gd name="T0" fmla="*/ 742 w 742"/>
                <a:gd name="T1" fmla="*/ 803 h 849"/>
                <a:gd name="T2" fmla="*/ 638 w 742"/>
                <a:gd name="T3" fmla="*/ 849 h 849"/>
                <a:gd name="T4" fmla="*/ 609 w 742"/>
                <a:gd name="T5" fmla="*/ 823 h 849"/>
                <a:gd name="T6" fmla="*/ 581 w 742"/>
                <a:gd name="T7" fmla="*/ 797 h 849"/>
                <a:gd name="T8" fmla="*/ 497 w 742"/>
                <a:gd name="T9" fmla="*/ 715 h 849"/>
                <a:gd name="T10" fmla="*/ 281 w 742"/>
                <a:gd name="T11" fmla="*/ 479 h 849"/>
                <a:gd name="T12" fmla="*/ 73 w 742"/>
                <a:gd name="T13" fmla="*/ 191 h 849"/>
                <a:gd name="T14" fmla="*/ 39 w 742"/>
                <a:gd name="T15" fmla="*/ 138 h 849"/>
                <a:gd name="T16" fmla="*/ 18 w 742"/>
                <a:gd name="T17" fmla="*/ 105 h 849"/>
                <a:gd name="T18" fmla="*/ 0 w 742"/>
                <a:gd name="T19" fmla="*/ 73 h 849"/>
                <a:gd name="T20" fmla="*/ 35 w 742"/>
                <a:gd name="T21" fmla="*/ 0 h 849"/>
                <a:gd name="T22" fmla="*/ 50 w 742"/>
                <a:gd name="T23" fmla="*/ 27 h 849"/>
                <a:gd name="T24" fmla="*/ 50 w 742"/>
                <a:gd name="T25" fmla="*/ 27 h 849"/>
                <a:gd name="T26" fmla="*/ 68 w 742"/>
                <a:gd name="T27" fmla="*/ 56 h 849"/>
                <a:gd name="T28" fmla="*/ 364 w 742"/>
                <a:gd name="T29" fmla="*/ 439 h 849"/>
                <a:gd name="T30" fmla="*/ 601 w 742"/>
                <a:gd name="T31" fmla="*/ 687 h 849"/>
                <a:gd name="T32" fmla="*/ 689 w 742"/>
                <a:gd name="T33" fmla="*/ 760 h 849"/>
                <a:gd name="T34" fmla="*/ 717 w 742"/>
                <a:gd name="T35" fmla="*/ 782 h 849"/>
                <a:gd name="T36" fmla="*/ 742 w 742"/>
                <a:gd name="T37" fmla="*/ 803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2" h="849">
                  <a:moveTo>
                    <a:pt x="742" y="803"/>
                  </a:moveTo>
                  <a:cubicBezTo>
                    <a:pt x="710" y="823"/>
                    <a:pt x="675" y="838"/>
                    <a:pt x="638" y="849"/>
                  </a:cubicBezTo>
                  <a:cubicBezTo>
                    <a:pt x="628" y="840"/>
                    <a:pt x="618" y="832"/>
                    <a:pt x="609" y="823"/>
                  </a:cubicBezTo>
                  <a:cubicBezTo>
                    <a:pt x="599" y="814"/>
                    <a:pt x="590" y="805"/>
                    <a:pt x="581" y="797"/>
                  </a:cubicBezTo>
                  <a:cubicBezTo>
                    <a:pt x="551" y="769"/>
                    <a:pt x="523" y="741"/>
                    <a:pt x="497" y="715"/>
                  </a:cubicBezTo>
                  <a:cubicBezTo>
                    <a:pt x="421" y="640"/>
                    <a:pt x="348" y="561"/>
                    <a:pt x="281" y="479"/>
                  </a:cubicBezTo>
                  <a:cubicBezTo>
                    <a:pt x="206" y="387"/>
                    <a:pt x="137" y="291"/>
                    <a:pt x="73" y="191"/>
                  </a:cubicBezTo>
                  <a:cubicBezTo>
                    <a:pt x="62" y="174"/>
                    <a:pt x="50" y="157"/>
                    <a:pt x="39" y="138"/>
                  </a:cubicBezTo>
                  <a:cubicBezTo>
                    <a:pt x="32" y="127"/>
                    <a:pt x="25" y="116"/>
                    <a:pt x="18" y="105"/>
                  </a:cubicBezTo>
                  <a:cubicBezTo>
                    <a:pt x="12" y="94"/>
                    <a:pt x="6" y="84"/>
                    <a:pt x="0" y="73"/>
                  </a:cubicBezTo>
                  <a:cubicBezTo>
                    <a:pt x="10" y="48"/>
                    <a:pt x="22" y="23"/>
                    <a:pt x="35" y="0"/>
                  </a:cubicBezTo>
                  <a:cubicBezTo>
                    <a:pt x="40" y="9"/>
                    <a:pt x="45" y="18"/>
                    <a:pt x="50" y="27"/>
                  </a:cubicBezTo>
                  <a:lnTo>
                    <a:pt x="50" y="27"/>
                  </a:lnTo>
                  <a:cubicBezTo>
                    <a:pt x="56" y="37"/>
                    <a:pt x="62" y="46"/>
                    <a:pt x="68" y="56"/>
                  </a:cubicBezTo>
                  <a:cubicBezTo>
                    <a:pt x="154" y="192"/>
                    <a:pt x="263" y="320"/>
                    <a:pt x="364" y="439"/>
                  </a:cubicBezTo>
                  <a:cubicBezTo>
                    <a:pt x="438" y="526"/>
                    <a:pt x="516" y="609"/>
                    <a:pt x="601" y="687"/>
                  </a:cubicBezTo>
                  <a:cubicBezTo>
                    <a:pt x="629" y="712"/>
                    <a:pt x="659" y="736"/>
                    <a:pt x="689" y="760"/>
                  </a:cubicBezTo>
                  <a:cubicBezTo>
                    <a:pt x="699" y="768"/>
                    <a:pt x="708" y="775"/>
                    <a:pt x="717" y="782"/>
                  </a:cubicBezTo>
                  <a:cubicBezTo>
                    <a:pt x="726" y="789"/>
                    <a:pt x="734" y="796"/>
                    <a:pt x="742" y="803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585"/>
            <p:cNvSpPr>
              <a:spLocks/>
            </p:cNvSpPr>
            <p:nvPr/>
          </p:nvSpPr>
          <p:spPr bwMode="auto">
            <a:xfrm>
              <a:off x="2500313" y="2128838"/>
              <a:ext cx="84138" cy="80963"/>
            </a:xfrm>
            <a:custGeom>
              <a:avLst/>
              <a:gdLst>
                <a:gd name="T0" fmla="*/ 86 w 110"/>
                <a:gd name="T1" fmla="*/ 17 h 107"/>
                <a:gd name="T2" fmla="*/ 85 w 110"/>
                <a:gd name="T3" fmla="*/ 16 h 107"/>
                <a:gd name="T4" fmla="*/ 16 w 110"/>
                <a:gd name="T5" fmla="*/ 22 h 107"/>
                <a:gd name="T6" fmla="*/ 23 w 110"/>
                <a:gd name="T7" fmla="*/ 91 h 107"/>
                <a:gd name="T8" fmla="*/ 24 w 110"/>
                <a:gd name="T9" fmla="*/ 92 h 107"/>
                <a:gd name="T10" fmla="*/ 83 w 110"/>
                <a:gd name="T11" fmla="*/ 95 h 107"/>
                <a:gd name="T12" fmla="*/ 101 w 110"/>
                <a:gd name="T13" fmla="*/ 39 h 107"/>
                <a:gd name="T14" fmla="*/ 100 w 110"/>
                <a:gd name="T15" fmla="*/ 37 h 107"/>
                <a:gd name="T16" fmla="*/ 82 w 110"/>
                <a:gd name="T17" fmla="*/ 93 h 107"/>
                <a:gd name="T18" fmla="*/ 83 w 110"/>
                <a:gd name="T19" fmla="*/ 92 h 107"/>
                <a:gd name="T20" fmla="*/ 86 w 110"/>
                <a:gd name="T21" fmla="*/ 17 h 107"/>
                <a:gd name="T22" fmla="*/ 86 w 110"/>
                <a:gd name="T23" fmla="*/ 1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07">
                  <a:moveTo>
                    <a:pt x="86" y="17"/>
                  </a:moveTo>
                  <a:cubicBezTo>
                    <a:pt x="86" y="16"/>
                    <a:pt x="85" y="16"/>
                    <a:pt x="85" y="16"/>
                  </a:cubicBezTo>
                  <a:cubicBezTo>
                    <a:pt x="65" y="0"/>
                    <a:pt x="33" y="0"/>
                    <a:pt x="16" y="22"/>
                  </a:cubicBezTo>
                  <a:cubicBezTo>
                    <a:pt x="0" y="43"/>
                    <a:pt x="2" y="73"/>
                    <a:pt x="23" y="91"/>
                  </a:cubicBezTo>
                  <a:cubicBezTo>
                    <a:pt x="23" y="91"/>
                    <a:pt x="24" y="92"/>
                    <a:pt x="24" y="92"/>
                  </a:cubicBezTo>
                  <a:cubicBezTo>
                    <a:pt x="40" y="105"/>
                    <a:pt x="66" y="107"/>
                    <a:pt x="83" y="95"/>
                  </a:cubicBezTo>
                  <a:cubicBezTo>
                    <a:pt x="100" y="82"/>
                    <a:pt x="107" y="60"/>
                    <a:pt x="101" y="39"/>
                  </a:cubicBezTo>
                  <a:cubicBezTo>
                    <a:pt x="100" y="39"/>
                    <a:pt x="100" y="38"/>
                    <a:pt x="100" y="37"/>
                  </a:cubicBezTo>
                  <a:cubicBezTo>
                    <a:pt x="94" y="56"/>
                    <a:pt x="88" y="74"/>
                    <a:pt x="82" y="93"/>
                  </a:cubicBezTo>
                  <a:cubicBezTo>
                    <a:pt x="82" y="93"/>
                    <a:pt x="83" y="92"/>
                    <a:pt x="83" y="92"/>
                  </a:cubicBezTo>
                  <a:cubicBezTo>
                    <a:pt x="110" y="77"/>
                    <a:pt x="109" y="34"/>
                    <a:pt x="86" y="17"/>
                  </a:cubicBezTo>
                  <a:lnTo>
                    <a:pt x="86" y="17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586"/>
            <p:cNvSpPr>
              <a:spLocks/>
            </p:cNvSpPr>
            <p:nvPr/>
          </p:nvSpPr>
          <p:spPr bwMode="auto">
            <a:xfrm>
              <a:off x="2900363" y="2608263"/>
              <a:ext cx="84138" cy="84138"/>
            </a:xfrm>
            <a:custGeom>
              <a:avLst/>
              <a:gdLst>
                <a:gd name="T0" fmla="*/ 16 w 111"/>
                <a:gd name="T1" fmla="*/ 83 h 111"/>
                <a:gd name="T2" fmla="*/ 83 w 111"/>
                <a:gd name="T3" fmla="*/ 95 h 111"/>
                <a:gd name="T4" fmla="*/ 95 w 111"/>
                <a:gd name="T5" fmla="*/ 28 h 111"/>
                <a:gd name="T6" fmla="*/ 28 w 111"/>
                <a:gd name="T7" fmla="*/ 15 h 111"/>
                <a:gd name="T8" fmla="*/ 16 w 111"/>
                <a:gd name="T9" fmla="*/ 83 h 111"/>
                <a:gd name="T10" fmla="*/ 16 w 111"/>
                <a:gd name="T11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1">
                  <a:moveTo>
                    <a:pt x="16" y="83"/>
                  </a:moveTo>
                  <a:cubicBezTo>
                    <a:pt x="30" y="104"/>
                    <a:pt x="62" y="111"/>
                    <a:pt x="83" y="95"/>
                  </a:cubicBezTo>
                  <a:cubicBezTo>
                    <a:pt x="104" y="79"/>
                    <a:pt x="111" y="50"/>
                    <a:pt x="95" y="28"/>
                  </a:cubicBezTo>
                  <a:cubicBezTo>
                    <a:pt x="81" y="7"/>
                    <a:pt x="49" y="0"/>
                    <a:pt x="28" y="15"/>
                  </a:cubicBezTo>
                  <a:cubicBezTo>
                    <a:pt x="7" y="31"/>
                    <a:pt x="0" y="60"/>
                    <a:pt x="16" y="83"/>
                  </a:cubicBezTo>
                  <a:lnTo>
                    <a:pt x="16" y="83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587"/>
            <p:cNvSpPr>
              <a:spLocks/>
            </p:cNvSpPr>
            <p:nvPr/>
          </p:nvSpPr>
          <p:spPr bwMode="auto">
            <a:xfrm>
              <a:off x="2614613" y="2295526"/>
              <a:ext cx="84138" cy="84138"/>
            </a:xfrm>
            <a:custGeom>
              <a:avLst/>
              <a:gdLst>
                <a:gd name="T0" fmla="*/ 15 w 110"/>
                <a:gd name="T1" fmla="*/ 83 h 111"/>
                <a:gd name="T2" fmla="*/ 82 w 110"/>
                <a:gd name="T3" fmla="*/ 95 h 111"/>
                <a:gd name="T4" fmla="*/ 94 w 110"/>
                <a:gd name="T5" fmla="*/ 28 h 111"/>
                <a:gd name="T6" fmla="*/ 27 w 110"/>
                <a:gd name="T7" fmla="*/ 16 h 111"/>
                <a:gd name="T8" fmla="*/ 15 w 110"/>
                <a:gd name="T9" fmla="*/ 83 h 111"/>
                <a:gd name="T10" fmla="*/ 15 w 110"/>
                <a:gd name="T11" fmla="*/ 8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11">
                  <a:moveTo>
                    <a:pt x="15" y="83"/>
                  </a:moveTo>
                  <a:cubicBezTo>
                    <a:pt x="30" y="104"/>
                    <a:pt x="61" y="111"/>
                    <a:pt x="82" y="95"/>
                  </a:cubicBezTo>
                  <a:cubicBezTo>
                    <a:pt x="103" y="79"/>
                    <a:pt x="110" y="50"/>
                    <a:pt x="94" y="28"/>
                  </a:cubicBezTo>
                  <a:cubicBezTo>
                    <a:pt x="80" y="7"/>
                    <a:pt x="48" y="0"/>
                    <a:pt x="27" y="16"/>
                  </a:cubicBezTo>
                  <a:cubicBezTo>
                    <a:pt x="7" y="32"/>
                    <a:pt x="0" y="61"/>
                    <a:pt x="15" y="83"/>
                  </a:cubicBezTo>
                  <a:lnTo>
                    <a:pt x="15" y="83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588"/>
            <p:cNvSpPr>
              <a:spLocks/>
            </p:cNvSpPr>
            <p:nvPr/>
          </p:nvSpPr>
          <p:spPr bwMode="auto">
            <a:xfrm>
              <a:off x="2805113" y="2513013"/>
              <a:ext cx="68263" cy="73025"/>
            </a:xfrm>
            <a:custGeom>
              <a:avLst/>
              <a:gdLst>
                <a:gd name="T0" fmla="*/ 21 w 91"/>
                <a:gd name="T1" fmla="*/ 64 h 95"/>
                <a:gd name="T2" fmla="*/ 69 w 91"/>
                <a:gd name="T3" fmla="*/ 31 h 95"/>
                <a:gd name="T4" fmla="*/ 21 w 91"/>
                <a:gd name="T5" fmla="*/ 64 h 95"/>
                <a:gd name="T6" fmla="*/ 21 w 91"/>
                <a:gd name="T7" fmla="*/ 6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95">
                  <a:moveTo>
                    <a:pt x="21" y="64"/>
                  </a:moveTo>
                  <a:cubicBezTo>
                    <a:pt x="43" y="95"/>
                    <a:pt x="91" y="62"/>
                    <a:pt x="69" y="31"/>
                  </a:cubicBezTo>
                  <a:cubicBezTo>
                    <a:pt x="48" y="0"/>
                    <a:pt x="0" y="33"/>
                    <a:pt x="21" y="64"/>
                  </a:cubicBezTo>
                  <a:lnTo>
                    <a:pt x="21" y="64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589"/>
            <p:cNvSpPr>
              <a:spLocks/>
            </p:cNvSpPr>
            <p:nvPr/>
          </p:nvSpPr>
          <p:spPr bwMode="auto">
            <a:xfrm>
              <a:off x="2709863" y="2398713"/>
              <a:ext cx="85725" cy="85725"/>
            </a:xfrm>
            <a:custGeom>
              <a:avLst/>
              <a:gdLst>
                <a:gd name="T0" fmla="*/ 16 w 112"/>
                <a:gd name="T1" fmla="*/ 84 h 112"/>
                <a:gd name="T2" fmla="*/ 84 w 112"/>
                <a:gd name="T3" fmla="*/ 96 h 112"/>
                <a:gd name="T4" fmla="*/ 96 w 112"/>
                <a:gd name="T5" fmla="*/ 28 h 112"/>
                <a:gd name="T6" fmla="*/ 28 w 112"/>
                <a:gd name="T7" fmla="*/ 16 h 112"/>
                <a:gd name="T8" fmla="*/ 16 w 112"/>
                <a:gd name="T9" fmla="*/ 84 h 112"/>
                <a:gd name="T10" fmla="*/ 16 w 112"/>
                <a:gd name="T11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12">
                  <a:moveTo>
                    <a:pt x="16" y="84"/>
                  </a:moveTo>
                  <a:cubicBezTo>
                    <a:pt x="30" y="105"/>
                    <a:pt x="63" y="112"/>
                    <a:pt x="84" y="96"/>
                  </a:cubicBezTo>
                  <a:cubicBezTo>
                    <a:pt x="105" y="80"/>
                    <a:pt x="112" y="51"/>
                    <a:pt x="96" y="28"/>
                  </a:cubicBezTo>
                  <a:cubicBezTo>
                    <a:pt x="81" y="7"/>
                    <a:pt x="49" y="0"/>
                    <a:pt x="28" y="16"/>
                  </a:cubicBezTo>
                  <a:cubicBezTo>
                    <a:pt x="7" y="32"/>
                    <a:pt x="0" y="62"/>
                    <a:pt x="16" y="84"/>
                  </a:cubicBezTo>
                  <a:lnTo>
                    <a:pt x="16" y="84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590"/>
            <p:cNvSpPr>
              <a:spLocks/>
            </p:cNvSpPr>
            <p:nvPr/>
          </p:nvSpPr>
          <p:spPr bwMode="auto">
            <a:xfrm>
              <a:off x="2371726" y="2544763"/>
              <a:ext cx="107950" cy="149225"/>
            </a:xfrm>
            <a:custGeom>
              <a:avLst/>
              <a:gdLst>
                <a:gd name="T0" fmla="*/ 3 w 142"/>
                <a:gd name="T1" fmla="*/ 17 h 195"/>
                <a:gd name="T2" fmla="*/ 54 w 142"/>
                <a:gd name="T3" fmla="*/ 120 h 195"/>
                <a:gd name="T4" fmla="*/ 126 w 142"/>
                <a:gd name="T5" fmla="*/ 192 h 195"/>
                <a:gd name="T6" fmla="*/ 139 w 142"/>
                <a:gd name="T7" fmla="*/ 179 h 195"/>
                <a:gd name="T8" fmla="*/ 83 w 142"/>
                <a:gd name="T9" fmla="*/ 100 h 195"/>
                <a:gd name="T10" fmla="*/ 19 w 142"/>
                <a:gd name="T11" fmla="*/ 9 h 195"/>
                <a:gd name="T12" fmla="*/ 3 w 142"/>
                <a:gd name="T13" fmla="*/ 17 h 195"/>
                <a:gd name="T14" fmla="*/ 3 w 142"/>
                <a:gd name="T15" fmla="*/ 1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5">
                  <a:moveTo>
                    <a:pt x="3" y="17"/>
                  </a:moveTo>
                  <a:cubicBezTo>
                    <a:pt x="12" y="54"/>
                    <a:pt x="32" y="88"/>
                    <a:pt x="54" y="120"/>
                  </a:cubicBezTo>
                  <a:cubicBezTo>
                    <a:pt x="73" y="146"/>
                    <a:pt x="94" y="180"/>
                    <a:pt x="126" y="192"/>
                  </a:cubicBezTo>
                  <a:cubicBezTo>
                    <a:pt x="134" y="195"/>
                    <a:pt x="142" y="188"/>
                    <a:pt x="139" y="179"/>
                  </a:cubicBezTo>
                  <a:cubicBezTo>
                    <a:pt x="130" y="149"/>
                    <a:pt x="102" y="125"/>
                    <a:pt x="83" y="100"/>
                  </a:cubicBezTo>
                  <a:cubicBezTo>
                    <a:pt x="61" y="70"/>
                    <a:pt x="43" y="38"/>
                    <a:pt x="19" y="9"/>
                  </a:cubicBezTo>
                  <a:cubicBezTo>
                    <a:pt x="13" y="0"/>
                    <a:pt x="0" y="7"/>
                    <a:pt x="3" y="17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591"/>
            <p:cNvSpPr>
              <a:spLocks/>
            </p:cNvSpPr>
            <p:nvPr/>
          </p:nvSpPr>
          <p:spPr bwMode="auto">
            <a:xfrm>
              <a:off x="2089151" y="2654301"/>
              <a:ext cx="266700" cy="193675"/>
            </a:xfrm>
            <a:custGeom>
              <a:avLst/>
              <a:gdLst>
                <a:gd name="T0" fmla="*/ 329 w 350"/>
                <a:gd name="T1" fmla="*/ 4 h 254"/>
                <a:gd name="T2" fmla="*/ 17 w 350"/>
                <a:gd name="T3" fmla="*/ 216 h 254"/>
                <a:gd name="T4" fmla="*/ 35 w 350"/>
                <a:gd name="T5" fmla="*/ 242 h 254"/>
                <a:gd name="T6" fmla="*/ 342 w 350"/>
                <a:gd name="T7" fmla="*/ 22 h 254"/>
                <a:gd name="T8" fmla="*/ 329 w 350"/>
                <a:gd name="T9" fmla="*/ 4 h 254"/>
                <a:gd name="T10" fmla="*/ 329 w 350"/>
                <a:gd name="T11" fmla="*/ 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254">
                  <a:moveTo>
                    <a:pt x="329" y="4"/>
                  </a:moveTo>
                  <a:cubicBezTo>
                    <a:pt x="218" y="46"/>
                    <a:pt x="113" y="147"/>
                    <a:pt x="17" y="216"/>
                  </a:cubicBezTo>
                  <a:cubicBezTo>
                    <a:pt x="0" y="228"/>
                    <a:pt x="18" y="254"/>
                    <a:pt x="35" y="242"/>
                  </a:cubicBezTo>
                  <a:cubicBezTo>
                    <a:pt x="133" y="172"/>
                    <a:pt x="261" y="111"/>
                    <a:pt x="342" y="22"/>
                  </a:cubicBezTo>
                  <a:cubicBezTo>
                    <a:pt x="350" y="14"/>
                    <a:pt x="340" y="0"/>
                    <a:pt x="329" y="4"/>
                  </a:cubicBezTo>
                  <a:lnTo>
                    <a:pt x="329" y="4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592"/>
            <p:cNvSpPr>
              <a:spLocks/>
            </p:cNvSpPr>
            <p:nvPr/>
          </p:nvSpPr>
          <p:spPr bwMode="auto">
            <a:xfrm>
              <a:off x="1876426" y="2809876"/>
              <a:ext cx="71438" cy="141288"/>
            </a:xfrm>
            <a:custGeom>
              <a:avLst/>
              <a:gdLst>
                <a:gd name="T0" fmla="*/ 82 w 94"/>
                <a:gd name="T1" fmla="*/ 0 h 184"/>
                <a:gd name="T2" fmla="*/ 13 w 94"/>
                <a:gd name="T3" fmla="*/ 63 h 184"/>
                <a:gd name="T4" fmla="*/ 24 w 94"/>
                <a:gd name="T5" fmla="*/ 183 h 184"/>
                <a:gd name="T6" fmla="*/ 25 w 94"/>
                <a:gd name="T7" fmla="*/ 183 h 184"/>
                <a:gd name="T8" fmla="*/ 29 w 94"/>
                <a:gd name="T9" fmla="*/ 81 h 184"/>
                <a:gd name="T10" fmla="*/ 52 w 94"/>
                <a:gd name="T11" fmla="*/ 42 h 184"/>
                <a:gd name="T12" fmla="*/ 88 w 94"/>
                <a:gd name="T13" fmla="*/ 13 h 184"/>
                <a:gd name="T14" fmla="*/ 82 w 94"/>
                <a:gd name="T15" fmla="*/ 0 h 184"/>
                <a:gd name="T16" fmla="*/ 82 w 94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84">
                  <a:moveTo>
                    <a:pt x="82" y="0"/>
                  </a:moveTo>
                  <a:cubicBezTo>
                    <a:pt x="50" y="3"/>
                    <a:pt x="23" y="35"/>
                    <a:pt x="13" y="63"/>
                  </a:cubicBezTo>
                  <a:cubicBezTo>
                    <a:pt x="0" y="98"/>
                    <a:pt x="18" y="149"/>
                    <a:pt x="24" y="183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0" y="147"/>
                    <a:pt x="13" y="114"/>
                    <a:pt x="29" y="81"/>
                  </a:cubicBezTo>
                  <a:cubicBezTo>
                    <a:pt x="36" y="67"/>
                    <a:pt x="42" y="54"/>
                    <a:pt x="52" y="42"/>
                  </a:cubicBezTo>
                  <a:cubicBezTo>
                    <a:pt x="63" y="31"/>
                    <a:pt x="77" y="24"/>
                    <a:pt x="88" y="13"/>
                  </a:cubicBezTo>
                  <a:cubicBezTo>
                    <a:pt x="94" y="8"/>
                    <a:pt x="88" y="0"/>
                    <a:pt x="82" y="0"/>
                  </a:cubicBezTo>
                  <a:lnTo>
                    <a:pt x="82" y="0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593"/>
            <p:cNvSpPr>
              <a:spLocks/>
            </p:cNvSpPr>
            <p:nvPr/>
          </p:nvSpPr>
          <p:spPr bwMode="auto">
            <a:xfrm>
              <a:off x="1879601" y="2871788"/>
              <a:ext cx="258763" cy="204788"/>
            </a:xfrm>
            <a:custGeom>
              <a:avLst/>
              <a:gdLst>
                <a:gd name="T0" fmla="*/ 309 w 339"/>
                <a:gd name="T1" fmla="*/ 1 h 269"/>
                <a:gd name="T2" fmla="*/ 311 w 339"/>
                <a:gd name="T3" fmla="*/ 92 h 269"/>
                <a:gd name="T4" fmla="*/ 238 w 339"/>
                <a:gd name="T5" fmla="*/ 192 h 269"/>
                <a:gd name="T6" fmla="*/ 22 w 339"/>
                <a:gd name="T7" fmla="*/ 150 h 269"/>
                <a:gd name="T8" fmla="*/ 5 w 339"/>
                <a:gd name="T9" fmla="*/ 159 h 269"/>
                <a:gd name="T10" fmla="*/ 218 w 339"/>
                <a:gd name="T11" fmla="*/ 230 h 269"/>
                <a:gd name="T12" fmla="*/ 311 w 339"/>
                <a:gd name="T13" fmla="*/ 1 h 269"/>
                <a:gd name="T14" fmla="*/ 309 w 339"/>
                <a:gd name="T15" fmla="*/ 1 h 269"/>
                <a:gd name="T16" fmla="*/ 309 w 339"/>
                <a:gd name="T17" fmla="*/ 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269">
                  <a:moveTo>
                    <a:pt x="309" y="1"/>
                  </a:moveTo>
                  <a:cubicBezTo>
                    <a:pt x="310" y="31"/>
                    <a:pt x="317" y="63"/>
                    <a:pt x="311" y="92"/>
                  </a:cubicBezTo>
                  <a:cubicBezTo>
                    <a:pt x="304" y="131"/>
                    <a:pt x="269" y="169"/>
                    <a:pt x="238" y="192"/>
                  </a:cubicBezTo>
                  <a:cubicBezTo>
                    <a:pt x="162" y="250"/>
                    <a:pt x="78" y="213"/>
                    <a:pt x="22" y="150"/>
                  </a:cubicBezTo>
                  <a:cubicBezTo>
                    <a:pt x="15" y="142"/>
                    <a:pt x="0" y="148"/>
                    <a:pt x="5" y="159"/>
                  </a:cubicBezTo>
                  <a:cubicBezTo>
                    <a:pt x="40" y="239"/>
                    <a:pt x="141" y="269"/>
                    <a:pt x="218" y="230"/>
                  </a:cubicBezTo>
                  <a:cubicBezTo>
                    <a:pt x="302" y="186"/>
                    <a:pt x="339" y="89"/>
                    <a:pt x="311" y="1"/>
                  </a:cubicBezTo>
                  <a:cubicBezTo>
                    <a:pt x="311" y="0"/>
                    <a:pt x="309" y="0"/>
                    <a:pt x="309" y="1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594"/>
            <p:cNvSpPr>
              <a:spLocks/>
            </p:cNvSpPr>
            <p:nvPr/>
          </p:nvSpPr>
          <p:spPr bwMode="auto">
            <a:xfrm>
              <a:off x="3016251" y="2171701"/>
              <a:ext cx="139700" cy="430213"/>
            </a:xfrm>
            <a:custGeom>
              <a:avLst/>
              <a:gdLst>
                <a:gd name="T0" fmla="*/ 4 w 183"/>
                <a:gd name="T1" fmla="*/ 12 h 564"/>
                <a:gd name="T2" fmla="*/ 93 w 183"/>
                <a:gd name="T3" fmla="*/ 296 h 564"/>
                <a:gd name="T4" fmla="*/ 24 w 183"/>
                <a:gd name="T5" fmla="*/ 544 h 564"/>
                <a:gd name="T6" fmla="*/ 48 w 183"/>
                <a:gd name="T7" fmla="*/ 555 h 564"/>
                <a:gd name="T8" fmla="*/ 14 w 183"/>
                <a:gd name="T9" fmla="*/ 4 h 564"/>
                <a:gd name="T10" fmla="*/ 4 w 183"/>
                <a:gd name="T11" fmla="*/ 12 h 564"/>
                <a:gd name="T12" fmla="*/ 4 w 183"/>
                <a:gd name="T13" fmla="*/ 1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564">
                  <a:moveTo>
                    <a:pt x="4" y="12"/>
                  </a:moveTo>
                  <a:cubicBezTo>
                    <a:pt x="61" y="102"/>
                    <a:pt x="100" y="187"/>
                    <a:pt x="93" y="296"/>
                  </a:cubicBezTo>
                  <a:cubicBezTo>
                    <a:pt x="88" y="386"/>
                    <a:pt x="41" y="459"/>
                    <a:pt x="24" y="544"/>
                  </a:cubicBezTo>
                  <a:cubicBezTo>
                    <a:pt x="21" y="559"/>
                    <a:pt x="39" y="564"/>
                    <a:pt x="48" y="555"/>
                  </a:cubicBezTo>
                  <a:cubicBezTo>
                    <a:pt x="183" y="425"/>
                    <a:pt x="172" y="111"/>
                    <a:pt x="14" y="4"/>
                  </a:cubicBezTo>
                  <a:cubicBezTo>
                    <a:pt x="8" y="0"/>
                    <a:pt x="0" y="6"/>
                    <a:pt x="4" y="12"/>
                  </a:cubicBezTo>
                  <a:lnTo>
                    <a:pt x="4" y="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19" name="Grupo 318"/>
          <p:cNvGrpSpPr/>
          <p:nvPr/>
        </p:nvGrpSpPr>
        <p:grpSpPr>
          <a:xfrm>
            <a:off x="698970" y="534987"/>
            <a:ext cx="735013" cy="1554163"/>
            <a:chOff x="1566863" y="515938"/>
            <a:chExt cx="735013" cy="1554163"/>
          </a:xfrm>
        </p:grpSpPr>
        <p:sp>
          <p:nvSpPr>
            <p:cNvPr id="251" name="Freeform 595"/>
            <p:cNvSpPr>
              <a:spLocks/>
            </p:cNvSpPr>
            <p:nvPr/>
          </p:nvSpPr>
          <p:spPr bwMode="auto">
            <a:xfrm>
              <a:off x="1666876" y="1644651"/>
              <a:ext cx="539750" cy="425450"/>
            </a:xfrm>
            <a:custGeom>
              <a:avLst/>
              <a:gdLst>
                <a:gd name="T0" fmla="*/ 705 w 708"/>
                <a:gd name="T1" fmla="*/ 0 h 557"/>
                <a:gd name="T2" fmla="*/ 585 w 708"/>
                <a:gd name="T3" fmla="*/ 182 h 557"/>
                <a:gd name="T4" fmla="*/ 501 w 708"/>
                <a:gd name="T5" fmla="*/ 264 h 557"/>
                <a:gd name="T6" fmla="*/ 497 w 708"/>
                <a:gd name="T7" fmla="*/ 419 h 557"/>
                <a:gd name="T8" fmla="*/ 359 w 708"/>
                <a:gd name="T9" fmla="*/ 553 h 557"/>
                <a:gd name="T10" fmla="*/ 204 w 708"/>
                <a:gd name="T11" fmla="*/ 438 h 557"/>
                <a:gd name="T12" fmla="*/ 185 w 708"/>
                <a:gd name="T13" fmla="*/ 263 h 557"/>
                <a:gd name="T14" fmla="*/ 69 w 708"/>
                <a:gd name="T15" fmla="*/ 161 h 557"/>
                <a:gd name="T16" fmla="*/ 3 w 708"/>
                <a:gd name="T17" fmla="*/ 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8" h="557">
                  <a:moveTo>
                    <a:pt x="705" y="0"/>
                  </a:moveTo>
                  <a:cubicBezTo>
                    <a:pt x="708" y="76"/>
                    <a:pt x="647" y="139"/>
                    <a:pt x="585" y="182"/>
                  </a:cubicBezTo>
                  <a:cubicBezTo>
                    <a:pt x="553" y="205"/>
                    <a:pt x="517" y="228"/>
                    <a:pt x="501" y="264"/>
                  </a:cubicBezTo>
                  <a:cubicBezTo>
                    <a:pt x="481" y="312"/>
                    <a:pt x="503" y="368"/>
                    <a:pt x="497" y="419"/>
                  </a:cubicBezTo>
                  <a:cubicBezTo>
                    <a:pt x="490" y="489"/>
                    <a:pt x="428" y="548"/>
                    <a:pt x="359" y="553"/>
                  </a:cubicBezTo>
                  <a:cubicBezTo>
                    <a:pt x="289" y="557"/>
                    <a:pt x="220" y="506"/>
                    <a:pt x="204" y="438"/>
                  </a:cubicBezTo>
                  <a:cubicBezTo>
                    <a:pt x="191" y="381"/>
                    <a:pt x="212" y="316"/>
                    <a:pt x="185" y="263"/>
                  </a:cubicBezTo>
                  <a:cubicBezTo>
                    <a:pt x="160" y="217"/>
                    <a:pt x="107" y="196"/>
                    <a:pt x="69" y="161"/>
                  </a:cubicBezTo>
                  <a:cubicBezTo>
                    <a:pt x="24" y="121"/>
                    <a:pt x="0" y="60"/>
                    <a:pt x="3" y="1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596"/>
            <p:cNvSpPr>
              <a:spLocks/>
            </p:cNvSpPr>
            <p:nvPr/>
          </p:nvSpPr>
          <p:spPr bwMode="auto">
            <a:xfrm>
              <a:off x="1579563" y="1420813"/>
              <a:ext cx="722313" cy="241300"/>
            </a:xfrm>
            <a:custGeom>
              <a:avLst/>
              <a:gdLst>
                <a:gd name="T0" fmla="*/ 877 w 947"/>
                <a:gd name="T1" fmla="*/ 285 h 315"/>
                <a:gd name="T2" fmla="*/ 127 w 947"/>
                <a:gd name="T3" fmla="*/ 289 h 315"/>
                <a:gd name="T4" fmla="*/ 53 w 947"/>
                <a:gd name="T5" fmla="*/ 269 h 315"/>
                <a:gd name="T6" fmla="*/ 5 w 947"/>
                <a:gd name="T7" fmla="*/ 99 h 315"/>
                <a:gd name="T8" fmla="*/ 19 w 947"/>
                <a:gd name="T9" fmla="*/ 45 h 315"/>
                <a:gd name="T10" fmla="*/ 109 w 947"/>
                <a:gd name="T11" fmla="*/ 12 h 315"/>
                <a:gd name="T12" fmla="*/ 874 w 947"/>
                <a:gd name="T13" fmla="*/ 20 h 315"/>
                <a:gd name="T14" fmla="*/ 906 w 947"/>
                <a:gd name="T15" fmla="*/ 28 h 315"/>
                <a:gd name="T16" fmla="*/ 925 w 947"/>
                <a:gd name="T17" fmla="*/ 61 h 315"/>
                <a:gd name="T18" fmla="*/ 947 w 947"/>
                <a:gd name="T19" fmla="*/ 164 h 315"/>
                <a:gd name="T20" fmla="*/ 906 w 947"/>
                <a:gd name="T21" fmla="*/ 257 h 315"/>
                <a:gd name="T22" fmla="*/ 760 w 947"/>
                <a:gd name="T23" fmla="*/ 29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15">
                  <a:moveTo>
                    <a:pt x="877" y="285"/>
                  </a:moveTo>
                  <a:cubicBezTo>
                    <a:pt x="628" y="313"/>
                    <a:pt x="376" y="315"/>
                    <a:pt x="127" y="289"/>
                  </a:cubicBezTo>
                  <a:cubicBezTo>
                    <a:pt x="102" y="286"/>
                    <a:pt x="75" y="283"/>
                    <a:pt x="53" y="269"/>
                  </a:cubicBezTo>
                  <a:cubicBezTo>
                    <a:pt x="1" y="235"/>
                    <a:pt x="0" y="161"/>
                    <a:pt x="5" y="99"/>
                  </a:cubicBezTo>
                  <a:cubicBezTo>
                    <a:pt x="7" y="80"/>
                    <a:pt x="8" y="60"/>
                    <a:pt x="19" y="45"/>
                  </a:cubicBezTo>
                  <a:cubicBezTo>
                    <a:pt x="38" y="18"/>
                    <a:pt x="76" y="13"/>
                    <a:pt x="109" y="12"/>
                  </a:cubicBezTo>
                  <a:cubicBezTo>
                    <a:pt x="364" y="0"/>
                    <a:pt x="619" y="3"/>
                    <a:pt x="874" y="20"/>
                  </a:cubicBezTo>
                  <a:cubicBezTo>
                    <a:pt x="885" y="21"/>
                    <a:pt x="897" y="22"/>
                    <a:pt x="906" y="28"/>
                  </a:cubicBezTo>
                  <a:cubicBezTo>
                    <a:pt x="916" y="36"/>
                    <a:pt x="921" y="49"/>
                    <a:pt x="925" y="61"/>
                  </a:cubicBezTo>
                  <a:cubicBezTo>
                    <a:pt x="936" y="95"/>
                    <a:pt x="947" y="129"/>
                    <a:pt x="947" y="164"/>
                  </a:cubicBezTo>
                  <a:cubicBezTo>
                    <a:pt x="947" y="199"/>
                    <a:pt x="934" y="236"/>
                    <a:pt x="906" y="257"/>
                  </a:cubicBezTo>
                  <a:cubicBezTo>
                    <a:pt x="865" y="288"/>
                    <a:pt x="806" y="276"/>
                    <a:pt x="760" y="298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597"/>
            <p:cNvSpPr>
              <a:spLocks/>
            </p:cNvSpPr>
            <p:nvPr/>
          </p:nvSpPr>
          <p:spPr bwMode="auto">
            <a:xfrm>
              <a:off x="1606551" y="558801"/>
              <a:ext cx="631825" cy="863600"/>
            </a:xfrm>
            <a:custGeom>
              <a:avLst/>
              <a:gdLst>
                <a:gd name="T0" fmla="*/ 807 w 829"/>
                <a:gd name="T1" fmla="*/ 1115 h 1132"/>
                <a:gd name="T2" fmla="*/ 826 w 829"/>
                <a:gd name="T3" fmla="*/ 319 h 1132"/>
                <a:gd name="T4" fmla="*/ 753 w 829"/>
                <a:gd name="T5" fmla="*/ 52 h 1132"/>
                <a:gd name="T6" fmla="*/ 530 w 829"/>
                <a:gd name="T7" fmla="*/ 1 h 1132"/>
                <a:gd name="T8" fmla="*/ 308 w 829"/>
                <a:gd name="T9" fmla="*/ 5 h 1132"/>
                <a:gd name="T10" fmla="*/ 30 w 829"/>
                <a:gd name="T11" fmla="*/ 143 h 1132"/>
                <a:gd name="T12" fmla="*/ 8 w 829"/>
                <a:gd name="T13" fmla="*/ 329 h 1132"/>
                <a:gd name="T14" fmla="*/ 64 w 829"/>
                <a:gd name="T15" fmla="*/ 1132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9" h="1132">
                  <a:moveTo>
                    <a:pt x="807" y="1115"/>
                  </a:moveTo>
                  <a:lnTo>
                    <a:pt x="826" y="319"/>
                  </a:lnTo>
                  <a:cubicBezTo>
                    <a:pt x="829" y="223"/>
                    <a:pt x="825" y="114"/>
                    <a:pt x="753" y="52"/>
                  </a:cubicBezTo>
                  <a:cubicBezTo>
                    <a:pt x="693" y="1"/>
                    <a:pt x="608" y="0"/>
                    <a:pt x="530" y="1"/>
                  </a:cubicBezTo>
                  <a:cubicBezTo>
                    <a:pt x="456" y="3"/>
                    <a:pt x="382" y="4"/>
                    <a:pt x="308" y="5"/>
                  </a:cubicBezTo>
                  <a:cubicBezTo>
                    <a:pt x="203" y="7"/>
                    <a:pt x="84" y="42"/>
                    <a:pt x="30" y="143"/>
                  </a:cubicBezTo>
                  <a:cubicBezTo>
                    <a:pt x="0" y="199"/>
                    <a:pt x="4" y="266"/>
                    <a:pt x="8" y="329"/>
                  </a:cubicBezTo>
                  <a:cubicBezTo>
                    <a:pt x="26" y="597"/>
                    <a:pt x="45" y="864"/>
                    <a:pt x="64" y="1132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598"/>
            <p:cNvSpPr>
              <a:spLocks/>
            </p:cNvSpPr>
            <p:nvPr/>
          </p:nvSpPr>
          <p:spPr bwMode="auto">
            <a:xfrm>
              <a:off x="1566863" y="515938"/>
              <a:ext cx="708025" cy="947738"/>
            </a:xfrm>
            <a:custGeom>
              <a:avLst/>
              <a:gdLst>
                <a:gd name="T0" fmla="*/ 886 w 930"/>
                <a:gd name="T1" fmla="*/ 1178 h 1243"/>
                <a:gd name="T2" fmla="*/ 911 w 930"/>
                <a:gd name="T3" fmla="*/ 733 h 1243"/>
                <a:gd name="T4" fmla="*/ 919 w 930"/>
                <a:gd name="T5" fmla="*/ 287 h 1243"/>
                <a:gd name="T6" fmla="*/ 814 w 930"/>
                <a:gd name="T7" fmla="*/ 64 h 1243"/>
                <a:gd name="T8" fmla="*/ 489 w 930"/>
                <a:gd name="T9" fmla="*/ 18 h 1243"/>
                <a:gd name="T10" fmla="*/ 23 w 930"/>
                <a:gd name="T11" fmla="*/ 258 h 1243"/>
                <a:gd name="T12" fmla="*/ 42 w 930"/>
                <a:gd name="T13" fmla="*/ 706 h 1243"/>
                <a:gd name="T14" fmla="*/ 73 w 930"/>
                <a:gd name="T15" fmla="*/ 1188 h 1243"/>
                <a:gd name="T16" fmla="*/ 159 w 930"/>
                <a:gd name="T17" fmla="*/ 1188 h 1243"/>
                <a:gd name="T18" fmla="*/ 106 w 930"/>
                <a:gd name="T19" fmla="*/ 486 h 1243"/>
                <a:gd name="T20" fmla="*/ 175 w 930"/>
                <a:gd name="T21" fmla="*/ 153 h 1243"/>
                <a:gd name="T22" fmla="*/ 471 w 930"/>
                <a:gd name="T23" fmla="*/ 100 h 1243"/>
                <a:gd name="T24" fmla="*/ 782 w 930"/>
                <a:gd name="T25" fmla="*/ 149 h 1243"/>
                <a:gd name="T26" fmla="*/ 835 w 930"/>
                <a:gd name="T27" fmla="*/ 454 h 1243"/>
                <a:gd name="T28" fmla="*/ 832 w 930"/>
                <a:gd name="T29" fmla="*/ 1171 h 1243"/>
                <a:gd name="T30" fmla="*/ 886 w 930"/>
                <a:gd name="T31" fmla="*/ 1178 h 1243"/>
                <a:gd name="T32" fmla="*/ 886 w 930"/>
                <a:gd name="T33" fmla="*/ 117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0" h="1243">
                  <a:moveTo>
                    <a:pt x="886" y="1178"/>
                  </a:moveTo>
                  <a:cubicBezTo>
                    <a:pt x="908" y="1032"/>
                    <a:pt x="907" y="881"/>
                    <a:pt x="911" y="733"/>
                  </a:cubicBezTo>
                  <a:cubicBezTo>
                    <a:pt x="915" y="586"/>
                    <a:pt x="930" y="434"/>
                    <a:pt x="919" y="287"/>
                  </a:cubicBezTo>
                  <a:cubicBezTo>
                    <a:pt x="913" y="201"/>
                    <a:pt x="888" y="115"/>
                    <a:pt x="814" y="64"/>
                  </a:cubicBezTo>
                  <a:cubicBezTo>
                    <a:pt x="721" y="0"/>
                    <a:pt x="596" y="16"/>
                    <a:pt x="489" y="18"/>
                  </a:cubicBezTo>
                  <a:cubicBezTo>
                    <a:pt x="308" y="22"/>
                    <a:pt x="60" y="30"/>
                    <a:pt x="23" y="258"/>
                  </a:cubicBezTo>
                  <a:cubicBezTo>
                    <a:pt x="0" y="401"/>
                    <a:pt x="32" y="563"/>
                    <a:pt x="42" y="706"/>
                  </a:cubicBezTo>
                  <a:cubicBezTo>
                    <a:pt x="53" y="867"/>
                    <a:pt x="60" y="1027"/>
                    <a:pt x="73" y="1188"/>
                  </a:cubicBezTo>
                  <a:cubicBezTo>
                    <a:pt x="78" y="1242"/>
                    <a:pt x="162" y="1243"/>
                    <a:pt x="159" y="1188"/>
                  </a:cubicBezTo>
                  <a:cubicBezTo>
                    <a:pt x="144" y="953"/>
                    <a:pt x="123" y="720"/>
                    <a:pt x="106" y="486"/>
                  </a:cubicBezTo>
                  <a:cubicBezTo>
                    <a:pt x="99" y="374"/>
                    <a:pt x="68" y="228"/>
                    <a:pt x="175" y="153"/>
                  </a:cubicBezTo>
                  <a:cubicBezTo>
                    <a:pt x="261" y="93"/>
                    <a:pt x="371" y="101"/>
                    <a:pt x="471" y="100"/>
                  </a:cubicBezTo>
                  <a:cubicBezTo>
                    <a:pt x="569" y="98"/>
                    <a:pt x="707" y="74"/>
                    <a:pt x="782" y="149"/>
                  </a:cubicBezTo>
                  <a:cubicBezTo>
                    <a:pt x="857" y="225"/>
                    <a:pt x="837" y="356"/>
                    <a:pt x="835" y="454"/>
                  </a:cubicBezTo>
                  <a:cubicBezTo>
                    <a:pt x="830" y="691"/>
                    <a:pt x="807" y="935"/>
                    <a:pt x="832" y="1171"/>
                  </a:cubicBezTo>
                  <a:cubicBezTo>
                    <a:pt x="834" y="1199"/>
                    <a:pt x="881" y="1212"/>
                    <a:pt x="886" y="1178"/>
                  </a:cubicBezTo>
                  <a:lnTo>
                    <a:pt x="886" y="1178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599"/>
            <p:cNvSpPr>
              <a:spLocks/>
            </p:cNvSpPr>
            <p:nvPr/>
          </p:nvSpPr>
          <p:spPr bwMode="auto">
            <a:xfrm>
              <a:off x="2092326" y="725488"/>
              <a:ext cx="76200" cy="574675"/>
            </a:xfrm>
            <a:custGeom>
              <a:avLst/>
              <a:gdLst>
                <a:gd name="T0" fmla="*/ 61 w 101"/>
                <a:gd name="T1" fmla="*/ 736 h 752"/>
                <a:gd name="T2" fmla="*/ 91 w 101"/>
                <a:gd name="T3" fmla="*/ 409 h 752"/>
                <a:gd name="T4" fmla="*/ 87 w 101"/>
                <a:gd name="T5" fmla="*/ 45 h 752"/>
                <a:gd name="T6" fmla="*/ 18 w 101"/>
                <a:gd name="T7" fmla="*/ 45 h 752"/>
                <a:gd name="T8" fmla="*/ 22 w 101"/>
                <a:gd name="T9" fmla="*/ 409 h 752"/>
                <a:gd name="T10" fmla="*/ 30 w 101"/>
                <a:gd name="T11" fmla="*/ 736 h 752"/>
                <a:gd name="T12" fmla="*/ 61 w 101"/>
                <a:gd name="T13" fmla="*/ 736 h 752"/>
                <a:gd name="T14" fmla="*/ 61 w 101"/>
                <a:gd name="T15" fmla="*/ 73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52">
                  <a:moveTo>
                    <a:pt x="61" y="736"/>
                  </a:moveTo>
                  <a:cubicBezTo>
                    <a:pt x="101" y="638"/>
                    <a:pt x="89" y="513"/>
                    <a:pt x="91" y="409"/>
                  </a:cubicBezTo>
                  <a:cubicBezTo>
                    <a:pt x="93" y="288"/>
                    <a:pt x="92" y="166"/>
                    <a:pt x="87" y="45"/>
                  </a:cubicBezTo>
                  <a:cubicBezTo>
                    <a:pt x="86" y="1"/>
                    <a:pt x="17" y="0"/>
                    <a:pt x="18" y="45"/>
                  </a:cubicBezTo>
                  <a:cubicBezTo>
                    <a:pt x="20" y="166"/>
                    <a:pt x="23" y="287"/>
                    <a:pt x="22" y="409"/>
                  </a:cubicBezTo>
                  <a:cubicBezTo>
                    <a:pt x="21" y="514"/>
                    <a:pt x="0" y="634"/>
                    <a:pt x="30" y="736"/>
                  </a:cubicBezTo>
                  <a:cubicBezTo>
                    <a:pt x="35" y="752"/>
                    <a:pt x="55" y="750"/>
                    <a:pt x="61" y="736"/>
                  </a:cubicBezTo>
                  <a:lnTo>
                    <a:pt x="61" y="7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600"/>
            <p:cNvSpPr>
              <a:spLocks/>
            </p:cNvSpPr>
            <p:nvPr/>
          </p:nvSpPr>
          <p:spPr bwMode="auto">
            <a:xfrm>
              <a:off x="1903413" y="676276"/>
              <a:ext cx="106363" cy="614363"/>
            </a:xfrm>
            <a:custGeom>
              <a:avLst/>
              <a:gdLst>
                <a:gd name="T0" fmla="*/ 78 w 139"/>
                <a:gd name="T1" fmla="*/ 787 h 806"/>
                <a:gd name="T2" fmla="*/ 80 w 139"/>
                <a:gd name="T3" fmla="*/ 48 h 806"/>
                <a:gd name="T4" fmla="*/ 5 w 139"/>
                <a:gd name="T5" fmla="*/ 48 h 806"/>
                <a:gd name="T6" fmla="*/ 30 w 139"/>
                <a:gd name="T7" fmla="*/ 435 h 806"/>
                <a:gd name="T8" fmla="*/ 44 w 139"/>
                <a:gd name="T9" fmla="*/ 787 h 806"/>
                <a:gd name="T10" fmla="*/ 78 w 139"/>
                <a:gd name="T11" fmla="*/ 787 h 806"/>
                <a:gd name="T12" fmla="*/ 78 w 139"/>
                <a:gd name="T13" fmla="*/ 78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806">
                  <a:moveTo>
                    <a:pt x="78" y="787"/>
                  </a:moveTo>
                  <a:cubicBezTo>
                    <a:pt x="139" y="557"/>
                    <a:pt x="102" y="282"/>
                    <a:pt x="80" y="48"/>
                  </a:cubicBezTo>
                  <a:cubicBezTo>
                    <a:pt x="76" y="0"/>
                    <a:pt x="0" y="0"/>
                    <a:pt x="5" y="48"/>
                  </a:cubicBezTo>
                  <a:cubicBezTo>
                    <a:pt x="18" y="177"/>
                    <a:pt x="26" y="306"/>
                    <a:pt x="30" y="435"/>
                  </a:cubicBezTo>
                  <a:cubicBezTo>
                    <a:pt x="34" y="552"/>
                    <a:pt x="24" y="672"/>
                    <a:pt x="44" y="787"/>
                  </a:cubicBezTo>
                  <a:cubicBezTo>
                    <a:pt x="47" y="806"/>
                    <a:pt x="74" y="804"/>
                    <a:pt x="78" y="787"/>
                  </a:cubicBezTo>
                  <a:lnTo>
                    <a:pt x="78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601"/>
            <p:cNvSpPr>
              <a:spLocks/>
            </p:cNvSpPr>
            <p:nvPr/>
          </p:nvSpPr>
          <p:spPr bwMode="auto">
            <a:xfrm>
              <a:off x="1743076" y="712788"/>
              <a:ext cx="71438" cy="588963"/>
            </a:xfrm>
            <a:custGeom>
              <a:avLst/>
              <a:gdLst>
                <a:gd name="T0" fmla="*/ 81 w 93"/>
                <a:gd name="T1" fmla="*/ 742 h 773"/>
                <a:gd name="T2" fmla="*/ 86 w 93"/>
                <a:gd name="T3" fmla="*/ 55 h 773"/>
                <a:gd name="T4" fmla="*/ 1 w 93"/>
                <a:gd name="T5" fmla="*/ 55 h 773"/>
                <a:gd name="T6" fmla="*/ 33 w 93"/>
                <a:gd name="T7" fmla="*/ 742 h 773"/>
                <a:gd name="T8" fmla="*/ 81 w 93"/>
                <a:gd name="T9" fmla="*/ 742 h 773"/>
                <a:gd name="T10" fmla="*/ 81 w 93"/>
                <a:gd name="T11" fmla="*/ 74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73">
                  <a:moveTo>
                    <a:pt x="81" y="742"/>
                  </a:moveTo>
                  <a:cubicBezTo>
                    <a:pt x="93" y="513"/>
                    <a:pt x="93" y="284"/>
                    <a:pt x="86" y="55"/>
                  </a:cubicBezTo>
                  <a:cubicBezTo>
                    <a:pt x="84" y="0"/>
                    <a:pt x="0" y="0"/>
                    <a:pt x="1" y="55"/>
                  </a:cubicBezTo>
                  <a:cubicBezTo>
                    <a:pt x="2" y="284"/>
                    <a:pt x="12" y="513"/>
                    <a:pt x="33" y="742"/>
                  </a:cubicBezTo>
                  <a:cubicBezTo>
                    <a:pt x="36" y="772"/>
                    <a:pt x="79" y="773"/>
                    <a:pt x="81" y="742"/>
                  </a:cubicBezTo>
                  <a:lnTo>
                    <a:pt x="81" y="7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602"/>
            <p:cNvSpPr>
              <a:spLocks/>
            </p:cNvSpPr>
            <p:nvPr/>
          </p:nvSpPr>
          <p:spPr bwMode="auto">
            <a:xfrm>
              <a:off x="2206626" y="1463676"/>
              <a:ext cx="31750" cy="168275"/>
            </a:xfrm>
            <a:custGeom>
              <a:avLst/>
              <a:gdLst>
                <a:gd name="T0" fmla="*/ 36 w 43"/>
                <a:gd name="T1" fmla="*/ 207 h 221"/>
                <a:gd name="T2" fmla="*/ 41 w 43"/>
                <a:gd name="T3" fmla="*/ 99 h 221"/>
                <a:gd name="T4" fmla="*/ 29 w 43"/>
                <a:gd name="T5" fmla="*/ 6 h 221"/>
                <a:gd name="T6" fmla="*/ 13 w 43"/>
                <a:gd name="T7" fmla="*/ 6 h 221"/>
                <a:gd name="T8" fmla="*/ 1 w 43"/>
                <a:gd name="T9" fmla="*/ 99 h 221"/>
                <a:gd name="T10" fmla="*/ 6 w 43"/>
                <a:gd name="T11" fmla="*/ 207 h 221"/>
                <a:gd name="T12" fmla="*/ 36 w 43"/>
                <a:gd name="T13" fmla="*/ 207 h 221"/>
                <a:gd name="T14" fmla="*/ 36 w 43"/>
                <a:gd name="T15" fmla="*/ 20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21">
                  <a:moveTo>
                    <a:pt x="36" y="207"/>
                  </a:moveTo>
                  <a:cubicBezTo>
                    <a:pt x="43" y="172"/>
                    <a:pt x="42" y="135"/>
                    <a:pt x="41" y="99"/>
                  </a:cubicBezTo>
                  <a:cubicBezTo>
                    <a:pt x="40" y="68"/>
                    <a:pt x="42" y="35"/>
                    <a:pt x="29" y="6"/>
                  </a:cubicBezTo>
                  <a:cubicBezTo>
                    <a:pt x="27" y="0"/>
                    <a:pt x="16" y="0"/>
                    <a:pt x="13" y="6"/>
                  </a:cubicBezTo>
                  <a:cubicBezTo>
                    <a:pt x="0" y="35"/>
                    <a:pt x="2" y="68"/>
                    <a:pt x="1" y="99"/>
                  </a:cubicBezTo>
                  <a:cubicBezTo>
                    <a:pt x="1" y="135"/>
                    <a:pt x="0" y="172"/>
                    <a:pt x="6" y="207"/>
                  </a:cubicBezTo>
                  <a:cubicBezTo>
                    <a:pt x="9" y="221"/>
                    <a:pt x="33" y="221"/>
                    <a:pt x="36" y="207"/>
                  </a:cubicBezTo>
                  <a:lnTo>
                    <a:pt x="36" y="207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603"/>
            <p:cNvSpPr>
              <a:spLocks/>
            </p:cNvSpPr>
            <p:nvPr/>
          </p:nvSpPr>
          <p:spPr bwMode="auto">
            <a:xfrm>
              <a:off x="2130426" y="1419226"/>
              <a:ext cx="53975" cy="225425"/>
            </a:xfrm>
            <a:custGeom>
              <a:avLst/>
              <a:gdLst>
                <a:gd name="T0" fmla="*/ 23 w 70"/>
                <a:gd name="T1" fmla="*/ 284 h 294"/>
                <a:gd name="T2" fmla="*/ 48 w 70"/>
                <a:gd name="T3" fmla="*/ 11 h 294"/>
                <a:gd name="T4" fmla="*/ 27 w 70"/>
                <a:gd name="T5" fmla="*/ 11 h 294"/>
                <a:gd name="T6" fmla="*/ 9 w 70"/>
                <a:gd name="T7" fmla="*/ 138 h 294"/>
                <a:gd name="T8" fmla="*/ 4 w 70"/>
                <a:gd name="T9" fmla="*/ 281 h 294"/>
                <a:gd name="T10" fmla="*/ 23 w 70"/>
                <a:gd name="T11" fmla="*/ 284 h 294"/>
                <a:gd name="T12" fmla="*/ 23 w 70"/>
                <a:gd name="T13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94">
                  <a:moveTo>
                    <a:pt x="23" y="284"/>
                  </a:moveTo>
                  <a:cubicBezTo>
                    <a:pt x="51" y="208"/>
                    <a:pt x="70" y="89"/>
                    <a:pt x="48" y="11"/>
                  </a:cubicBezTo>
                  <a:cubicBezTo>
                    <a:pt x="45" y="0"/>
                    <a:pt x="31" y="1"/>
                    <a:pt x="27" y="11"/>
                  </a:cubicBezTo>
                  <a:cubicBezTo>
                    <a:pt x="12" y="52"/>
                    <a:pt x="12" y="94"/>
                    <a:pt x="9" y="138"/>
                  </a:cubicBezTo>
                  <a:cubicBezTo>
                    <a:pt x="6" y="185"/>
                    <a:pt x="0" y="233"/>
                    <a:pt x="4" y="281"/>
                  </a:cubicBezTo>
                  <a:cubicBezTo>
                    <a:pt x="5" y="292"/>
                    <a:pt x="19" y="294"/>
                    <a:pt x="23" y="284"/>
                  </a:cubicBezTo>
                  <a:lnTo>
                    <a:pt x="23" y="284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604"/>
            <p:cNvSpPr>
              <a:spLocks/>
            </p:cNvSpPr>
            <p:nvPr/>
          </p:nvSpPr>
          <p:spPr bwMode="auto">
            <a:xfrm>
              <a:off x="2055813" y="1416051"/>
              <a:ext cx="49213" cy="219075"/>
            </a:xfrm>
            <a:custGeom>
              <a:avLst/>
              <a:gdLst>
                <a:gd name="T0" fmla="*/ 34 w 63"/>
                <a:gd name="T1" fmla="*/ 273 h 288"/>
                <a:gd name="T2" fmla="*/ 38 w 63"/>
                <a:gd name="T3" fmla="*/ 10 h 288"/>
                <a:gd name="T4" fmla="*/ 19 w 63"/>
                <a:gd name="T5" fmla="*/ 10 h 288"/>
                <a:gd name="T6" fmla="*/ 11 w 63"/>
                <a:gd name="T7" fmla="*/ 273 h 288"/>
                <a:gd name="T8" fmla="*/ 34 w 63"/>
                <a:gd name="T9" fmla="*/ 273 h 288"/>
                <a:gd name="T10" fmla="*/ 34 w 63"/>
                <a:gd name="T11" fmla="*/ 2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88">
                  <a:moveTo>
                    <a:pt x="34" y="273"/>
                  </a:moveTo>
                  <a:cubicBezTo>
                    <a:pt x="44" y="192"/>
                    <a:pt x="63" y="90"/>
                    <a:pt x="38" y="10"/>
                  </a:cubicBezTo>
                  <a:cubicBezTo>
                    <a:pt x="35" y="1"/>
                    <a:pt x="21" y="0"/>
                    <a:pt x="19" y="10"/>
                  </a:cubicBezTo>
                  <a:cubicBezTo>
                    <a:pt x="0" y="93"/>
                    <a:pt x="16" y="189"/>
                    <a:pt x="11" y="273"/>
                  </a:cubicBezTo>
                  <a:cubicBezTo>
                    <a:pt x="10" y="288"/>
                    <a:pt x="32" y="288"/>
                    <a:pt x="34" y="273"/>
                  </a:cubicBezTo>
                  <a:lnTo>
                    <a:pt x="34" y="273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605"/>
            <p:cNvSpPr>
              <a:spLocks/>
            </p:cNvSpPr>
            <p:nvPr/>
          </p:nvSpPr>
          <p:spPr bwMode="auto">
            <a:xfrm>
              <a:off x="1939926" y="1385888"/>
              <a:ext cx="66675" cy="265113"/>
            </a:xfrm>
            <a:custGeom>
              <a:avLst/>
              <a:gdLst>
                <a:gd name="T0" fmla="*/ 58 w 87"/>
                <a:gd name="T1" fmla="*/ 342 h 349"/>
                <a:gd name="T2" fmla="*/ 53 w 87"/>
                <a:gd name="T3" fmla="*/ 14 h 349"/>
                <a:gd name="T4" fmla="*/ 27 w 87"/>
                <a:gd name="T5" fmla="*/ 14 h 349"/>
                <a:gd name="T6" fmla="*/ 45 w 87"/>
                <a:gd name="T7" fmla="*/ 342 h 349"/>
                <a:gd name="T8" fmla="*/ 58 w 87"/>
                <a:gd name="T9" fmla="*/ 342 h 349"/>
                <a:gd name="T10" fmla="*/ 58 w 87"/>
                <a:gd name="T11" fmla="*/ 3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49">
                  <a:moveTo>
                    <a:pt x="58" y="342"/>
                  </a:moveTo>
                  <a:cubicBezTo>
                    <a:pt x="71" y="243"/>
                    <a:pt x="87" y="109"/>
                    <a:pt x="53" y="14"/>
                  </a:cubicBezTo>
                  <a:cubicBezTo>
                    <a:pt x="49" y="2"/>
                    <a:pt x="30" y="0"/>
                    <a:pt x="27" y="14"/>
                  </a:cubicBezTo>
                  <a:cubicBezTo>
                    <a:pt x="0" y="112"/>
                    <a:pt x="24" y="244"/>
                    <a:pt x="45" y="342"/>
                  </a:cubicBezTo>
                  <a:cubicBezTo>
                    <a:pt x="46" y="348"/>
                    <a:pt x="57" y="349"/>
                    <a:pt x="58" y="342"/>
                  </a:cubicBezTo>
                  <a:lnTo>
                    <a:pt x="58" y="342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606"/>
            <p:cNvSpPr>
              <a:spLocks/>
            </p:cNvSpPr>
            <p:nvPr/>
          </p:nvSpPr>
          <p:spPr bwMode="auto">
            <a:xfrm>
              <a:off x="1862138" y="1401763"/>
              <a:ext cx="39688" cy="233363"/>
            </a:xfrm>
            <a:custGeom>
              <a:avLst/>
              <a:gdLst>
                <a:gd name="T0" fmla="*/ 44 w 53"/>
                <a:gd name="T1" fmla="*/ 285 h 307"/>
                <a:gd name="T2" fmla="*/ 47 w 53"/>
                <a:gd name="T3" fmla="*/ 141 h 307"/>
                <a:gd name="T4" fmla="*/ 40 w 53"/>
                <a:gd name="T5" fmla="*/ 13 h 307"/>
                <a:gd name="T6" fmla="*/ 13 w 53"/>
                <a:gd name="T7" fmla="*/ 13 h 307"/>
                <a:gd name="T8" fmla="*/ 7 w 53"/>
                <a:gd name="T9" fmla="*/ 141 h 307"/>
                <a:gd name="T10" fmla="*/ 10 w 53"/>
                <a:gd name="T11" fmla="*/ 285 h 307"/>
                <a:gd name="T12" fmla="*/ 44 w 53"/>
                <a:gd name="T13" fmla="*/ 285 h 307"/>
                <a:gd name="T14" fmla="*/ 44 w 53"/>
                <a:gd name="T15" fmla="*/ 2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307">
                  <a:moveTo>
                    <a:pt x="44" y="285"/>
                  </a:moveTo>
                  <a:cubicBezTo>
                    <a:pt x="44" y="237"/>
                    <a:pt x="46" y="189"/>
                    <a:pt x="47" y="141"/>
                  </a:cubicBezTo>
                  <a:cubicBezTo>
                    <a:pt x="48" y="99"/>
                    <a:pt x="53" y="54"/>
                    <a:pt x="40" y="13"/>
                  </a:cubicBezTo>
                  <a:cubicBezTo>
                    <a:pt x="36" y="0"/>
                    <a:pt x="18" y="0"/>
                    <a:pt x="13" y="13"/>
                  </a:cubicBezTo>
                  <a:cubicBezTo>
                    <a:pt x="0" y="54"/>
                    <a:pt x="6" y="99"/>
                    <a:pt x="7" y="141"/>
                  </a:cubicBezTo>
                  <a:cubicBezTo>
                    <a:pt x="8" y="189"/>
                    <a:pt x="10" y="237"/>
                    <a:pt x="10" y="285"/>
                  </a:cubicBezTo>
                  <a:cubicBezTo>
                    <a:pt x="10" y="307"/>
                    <a:pt x="44" y="307"/>
                    <a:pt x="44" y="285"/>
                  </a:cubicBezTo>
                  <a:lnTo>
                    <a:pt x="44" y="28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608"/>
            <p:cNvSpPr>
              <a:spLocks/>
            </p:cNvSpPr>
            <p:nvPr/>
          </p:nvSpPr>
          <p:spPr bwMode="auto">
            <a:xfrm>
              <a:off x="1755775" y="1431925"/>
              <a:ext cx="42863" cy="196850"/>
            </a:xfrm>
            <a:custGeom>
              <a:avLst/>
              <a:gdLst>
                <a:gd name="T0" fmla="*/ 39 w 57"/>
                <a:gd name="T1" fmla="*/ 246 h 260"/>
                <a:gd name="T2" fmla="*/ 38 w 57"/>
                <a:gd name="T3" fmla="*/ 10 h 260"/>
                <a:gd name="T4" fmla="*/ 19 w 57"/>
                <a:gd name="T5" fmla="*/ 10 h 260"/>
                <a:gd name="T6" fmla="*/ 18 w 57"/>
                <a:gd name="T7" fmla="*/ 246 h 260"/>
                <a:gd name="T8" fmla="*/ 39 w 57"/>
                <a:gd name="T9" fmla="*/ 246 h 260"/>
                <a:gd name="T10" fmla="*/ 39 w 57"/>
                <a:gd name="T11" fmla="*/ 2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60">
                  <a:moveTo>
                    <a:pt x="39" y="246"/>
                  </a:moveTo>
                  <a:cubicBezTo>
                    <a:pt x="45" y="170"/>
                    <a:pt x="57" y="85"/>
                    <a:pt x="38" y="10"/>
                  </a:cubicBezTo>
                  <a:cubicBezTo>
                    <a:pt x="36" y="0"/>
                    <a:pt x="21" y="0"/>
                    <a:pt x="19" y="10"/>
                  </a:cubicBezTo>
                  <a:cubicBezTo>
                    <a:pt x="0" y="85"/>
                    <a:pt x="12" y="170"/>
                    <a:pt x="18" y="246"/>
                  </a:cubicBezTo>
                  <a:cubicBezTo>
                    <a:pt x="19" y="260"/>
                    <a:pt x="38" y="260"/>
                    <a:pt x="39" y="246"/>
                  </a:cubicBezTo>
                  <a:lnTo>
                    <a:pt x="39" y="246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609"/>
            <p:cNvSpPr>
              <a:spLocks/>
            </p:cNvSpPr>
            <p:nvPr/>
          </p:nvSpPr>
          <p:spPr bwMode="auto">
            <a:xfrm>
              <a:off x="1660525" y="1435100"/>
              <a:ext cx="50800" cy="215900"/>
            </a:xfrm>
            <a:custGeom>
              <a:avLst/>
              <a:gdLst>
                <a:gd name="T0" fmla="*/ 46 w 66"/>
                <a:gd name="T1" fmla="*/ 275 h 283"/>
                <a:gd name="T2" fmla="*/ 48 w 66"/>
                <a:gd name="T3" fmla="*/ 11 h 283"/>
                <a:gd name="T4" fmla="*/ 25 w 66"/>
                <a:gd name="T5" fmla="*/ 11 h 283"/>
                <a:gd name="T6" fmla="*/ 35 w 66"/>
                <a:gd name="T7" fmla="*/ 277 h 283"/>
                <a:gd name="T8" fmla="*/ 46 w 66"/>
                <a:gd name="T9" fmla="*/ 275 h 283"/>
                <a:gd name="T10" fmla="*/ 46 w 66"/>
                <a:gd name="T11" fmla="*/ 27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83">
                  <a:moveTo>
                    <a:pt x="46" y="275"/>
                  </a:moveTo>
                  <a:cubicBezTo>
                    <a:pt x="51" y="192"/>
                    <a:pt x="66" y="93"/>
                    <a:pt x="48" y="11"/>
                  </a:cubicBezTo>
                  <a:cubicBezTo>
                    <a:pt x="45" y="0"/>
                    <a:pt x="29" y="1"/>
                    <a:pt x="25" y="11"/>
                  </a:cubicBezTo>
                  <a:cubicBezTo>
                    <a:pt x="0" y="93"/>
                    <a:pt x="19" y="195"/>
                    <a:pt x="35" y="277"/>
                  </a:cubicBezTo>
                  <a:cubicBezTo>
                    <a:pt x="37" y="283"/>
                    <a:pt x="46" y="281"/>
                    <a:pt x="46" y="275"/>
                  </a:cubicBezTo>
                  <a:lnTo>
                    <a:pt x="46" y="275"/>
                  </a:lnTo>
                  <a:close/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610"/>
            <p:cNvSpPr>
              <a:spLocks/>
            </p:cNvSpPr>
            <p:nvPr/>
          </p:nvSpPr>
          <p:spPr bwMode="auto">
            <a:xfrm>
              <a:off x="1582738" y="1373188"/>
              <a:ext cx="709613" cy="107950"/>
            </a:xfrm>
            <a:custGeom>
              <a:avLst/>
              <a:gdLst>
                <a:gd name="T0" fmla="*/ 921 w 931"/>
                <a:gd name="T1" fmla="*/ 79 h 142"/>
                <a:gd name="T2" fmla="*/ 749 w 931"/>
                <a:gd name="T3" fmla="*/ 26 h 142"/>
                <a:gd name="T4" fmla="*/ 466 w 931"/>
                <a:gd name="T5" fmla="*/ 26 h 142"/>
                <a:gd name="T6" fmla="*/ 17 w 931"/>
                <a:gd name="T7" fmla="*/ 97 h 142"/>
                <a:gd name="T8" fmla="*/ 39 w 931"/>
                <a:gd name="T9" fmla="*/ 135 h 142"/>
                <a:gd name="T10" fmla="*/ 486 w 931"/>
                <a:gd name="T11" fmla="*/ 95 h 142"/>
                <a:gd name="T12" fmla="*/ 908 w 931"/>
                <a:gd name="T13" fmla="*/ 111 h 142"/>
                <a:gd name="T14" fmla="*/ 921 w 931"/>
                <a:gd name="T15" fmla="*/ 79 h 142"/>
                <a:gd name="T16" fmla="*/ 921 w 931"/>
                <a:gd name="T17" fmla="*/ 7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1" h="142">
                  <a:moveTo>
                    <a:pt x="921" y="79"/>
                  </a:moveTo>
                  <a:cubicBezTo>
                    <a:pt x="875" y="30"/>
                    <a:pt x="814" y="28"/>
                    <a:pt x="749" y="26"/>
                  </a:cubicBezTo>
                  <a:cubicBezTo>
                    <a:pt x="655" y="23"/>
                    <a:pt x="560" y="28"/>
                    <a:pt x="466" y="26"/>
                  </a:cubicBezTo>
                  <a:cubicBezTo>
                    <a:pt x="326" y="22"/>
                    <a:pt x="132" y="0"/>
                    <a:pt x="17" y="97"/>
                  </a:cubicBezTo>
                  <a:cubicBezTo>
                    <a:pt x="0" y="112"/>
                    <a:pt x="18" y="142"/>
                    <a:pt x="39" y="135"/>
                  </a:cubicBezTo>
                  <a:cubicBezTo>
                    <a:pt x="178" y="86"/>
                    <a:pt x="340" y="97"/>
                    <a:pt x="486" y="95"/>
                  </a:cubicBezTo>
                  <a:cubicBezTo>
                    <a:pt x="626" y="93"/>
                    <a:pt x="767" y="106"/>
                    <a:pt x="908" y="111"/>
                  </a:cubicBezTo>
                  <a:cubicBezTo>
                    <a:pt x="924" y="111"/>
                    <a:pt x="931" y="91"/>
                    <a:pt x="921" y="79"/>
                  </a:cubicBezTo>
                  <a:lnTo>
                    <a:pt x="921" y="79"/>
                  </a:lnTo>
                </a:path>
              </a:pathLst>
            </a:custGeom>
            <a:solidFill>
              <a:srgbClr val="E69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611"/>
            <p:cNvSpPr>
              <a:spLocks/>
            </p:cNvSpPr>
            <p:nvPr/>
          </p:nvSpPr>
          <p:spPr bwMode="auto">
            <a:xfrm>
              <a:off x="1895475" y="2001838"/>
              <a:ext cx="80963" cy="38100"/>
            </a:xfrm>
            <a:custGeom>
              <a:avLst/>
              <a:gdLst>
                <a:gd name="T0" fmla="*/ 79 w 105"/>
                <a:gd name="T1" fmla="*/ 5 h 49"/>
                <a:gd name="T2" fmla="*/ 40 w 105"/>
                <a:gd name="T3" fmla="*/ 9 h 49"/>
                <a:gd name="T4" fmla="*/ 13 w 105"/>
                <a:gd name="T5" fmla="*/ 2 h 49"/>
                <a:gd name="T6" fmla="*/ 2 w 105"/>
                <a:gd name="T7" fmla="*/ 13 h 49"/>
                <a:gd name="T8" fmla="*/ 86 w 105"/>
                <a:gd name="T9" fmla="*/ 34 h 49"/>
                <a:gd name="T10" fmla="*/ 79 w 105"/>
                <a:gd name="T11" fmla="*/ 5 h 49"/>
                <a:gd name="T12" fmla="*/ 79 w 105"/>
                <a:gd name="T1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9">
                  <a:moveTo>
                    <a:pt x="79" y="5"/>
                  </a:moveTo>
                  <a:cubicBezTo>
                    <a:pt x="66" y="8"/>
                    <a:pt x="53" y="11"/>
                    <a:pt x="40" y="9"/>
                  </a:cubicBezTo>
                  <a:cubicBezTo>
                    <a:pt x="31" y="8"/>
                    <a:pt x="22" y="5"/>
                    <a:pt x="13" y="2"/>
                  </a:cubicBezTo>
                  <a:cubicBezTo>
                    <a:pt x="6" y="0"/>
                    <a:pt x="0" y="7"/>
                    <a:pt x="2" y="13"/>
                  </a:cubicBezTo>
                  <a:cubicBezTo>
                    <a:pt x="12" y="49"/>
                    <a:pt x="60" y="41"/>
                    <a:pt x="86" y="34"/>
                  </a:cubicBezTo>
                  <a:cubicBezTo>
                    <a:pt x="105" y="30"/>
                    <a:pt x="97" y="1"/>
                    <a:pt x="79" y="5"/>
                  </a:cubicBezTo>
                  <a:lnTo>
                    <a:pt x="79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612"/>
            <p:cNvSpPr>
              <a:spLocks/>
            </p:cNvSpPr>
            <p:nvPr/>
          </p:nvSpPr>
          <p:spPr bwMode="auto">
            <a:xfrm>
              <a:off x="2047875" y="1693863"/>
              <a:ext cx="93663" cy="79375"/>
            </a:xfrm>
            <a:custGeom>
              <a:avLst/>
              <a:gdLst>
                <a:gd name="T0" fmla="*/ 100 w 122"/>
                <a:gd name="T1" fmla="*/ 10 h 104"/>
                <a:gd name="T2" fmla="*/ 6 w 122"/>
                <a:gd name="T3" fmla="*/ 83 h 104"/>
                <a:gd name="T4" fmla="*/ 17 w 122"/>
                <a:gd name="T5" fmla="*/ 101 h 104"/>
                <a:gd name="T6" fmla="*/ 83 w 122"/>
                <a:gd name="T7" fmla="*/ 61 h 104"/>
                <a:gd name="T8" fmla="*/ 119 w 122"/>
                <a:gd name="T9" fmla="*/ 18 h 104"/>
                <a:gd name="T10" fmla="*/ 100 w 122"/>
                <a:gd name="T11" fmla="*/ 10 h 104"/>
                <a:gd name="T12" fmla="*/ 100 w 122"/>
                <a:gd name="T13" fmla="*/ 1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04">
                  <a:moveTo>
                    <a:pt x="100" y="10"/>
                  </a:moveTo>
                  <a:cubicBezTo>
                    <a:pt x="84" y="48"/>
                    <a:pt x="32" y="54"/>
                    <a:pt x="6" y="83"/>
                  </a:cubicBezTo>
                  <a:cubicBezTo>
                    <a:pt x="0" y="91"/>
                    <a:pt x="6" y="104"/>
                    <a:pt x="17" y="101"/>
                  </a:cubicBezTo>
                  <a:cubicBezTo>
                    <a:pt x="41" y="94"/>
                    <a:pt x="64" y="76"/>
                    <a:pt x="83" y="61"/>
                  </a:cubicBezTo>
                  <a:cubicBezTo>
                    <a:pt x="99" y="49"/>
                    <a:pt x="112" y="37"/>
                    <a:pt x="119" y="18"/>
                  </a:cubicBezTo>
                  <a:cubicBezTo>
                    <a:pt x="122" y="8"/>
                    <a:pt x="105" y="0"/>
                    <a:pt x="100" y="10"/>
                  </a:cubicBezTo>
                  <a:lnTo>
                    <a:pt x="10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613"/>
            <p:cNvSpPr>
              <a:spLocks/>
            </p:cNvSpPr>
            <p:nvPr/>
          </p:nvSpPr>
          <p:spPr bwMode="auto">
            <a:xfrm>
              <a:off x="1633538" y="620713"/>
              <a:ext cx="120650" cy="106363"/>
            </a:xfrm>
            <a:custGeom>
              <a:avLst/>
              <a:gdLst>
                <a:gd name="T0" fmla="*/ 145 w 159"/>
                <a:gd name="T1" fmla="*/ 2 h 141"/>
                <a:gd name="T2" fmla="*/ 102 w 159"/>
                <a:gd name="T3" fmla="*/ 13 h 141"/>
                <a:gd name="T4" fmla="*/ 58 w 159"/>
                <a:gd name="T5" fmla="*/ 41 h 141"/>
                <a:gd name="T6" fmla="*/ 2 w 159"/>
                <a:gd name="T7" fmla="*/ 114 h 141"/>
                <a:gd name="T8" fmla="*/ 25 w 159"/>
                <a:gd name="T9" fmla="*/ 132 h 141"/>
                <a:gd name="T10" fmla="*/ 82 w 159"/>
                <a:gd name="T11" fmla="*/ 74 h 141"/>
                <a:gd name="T12" fmla="*/ 152 w 159"/>
                <a:gd name="T13" fmla="*/ 17 h 141"/>
                <a:gd name="T14" fmla="*/ 145 w 159"/>
                <a:gd name="T15" fmla="*/ 2 h 141"/>
                <a:gd name="T16" fmla="*/ 145 w 159"/>
                <a:gd name="T17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41">
                  <a:moveTo>
                    <a:pt x="145" y="2"/>
                  </a:moveTo>
                  <a:cubicBezTo>
                    <a:pt x="130" y="5"/>
                    <a:pt x="117" y="6"/>
                    <a:pt x="102" y="13"/>
                  </a:cubicBezTo>
                  <a:cubicBezTo>
                    <a:pt x="86" y="20"/>
                    <a:pt x="72" y="30"/>
                    <a:pt x="58" y="41"/>
                  </a:cubicBezTo>
                  <a:cubicBezTo>
                    <a:pt x="36" y="57"/>
                    <a:pt x="6" y="86"/>
                    <a:pt x="2" y="114"/>
                  </a:cubicBezTo>
                  <a:cubicBezTo>
                    <a:pt x="0" y="127"/>
                    <a:pt x="12" y="141"/>
                    <a:pt x="25" y="132"/>
                  </a:cubicBezTo>
                  <a:cubicBezTo>
                    <a:pt x="47" y="118"/>
                    <a:pt x="63" y="92"/>
                    <a:pt x="82" y="74"/>
                  </a:cubicBezTo>
                  <a:cubicBezTo>
                    <a:pt x="103" y="54"/>
                    <a:pt x="128" y="33"/>
                    <a:pt x="152" y="17"/>
                  </a:cubicBezTo>
                  <a:cubicBezTo>
                    <a:pt x="159" y="12"/>
                    <a:pt x="154" y="0"/>
                    <a:pt x="145" y="2"/>
                  </a:cubicBezTo>
                  <a:lnTo>
                    <a:pt x="14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9" name="Grupo 268"/>
          <p:cNvGrpSpPr/>
          <p:nvPr/>
        </p:nvGrpSpPr>
        <p:grpSpPr>
          <a:xfrm>
            <a:off x="2845915" y="4938710"/>
            <a:ext cx="1127125" cy="1571625"/>
            <a:chOff x="1595438" y="3402013"/>
            <a:chExt cx="1127125" cy="1571625"/>
          </a:xfrm>
        </p:grpSpPr>
        <p:sp>
          <p:nvSpPr>
            <p:cNvPr id="270" name="Freeform 614"/>
            <p:cNvSpPr>
              <a:spLocks noEditPoints="1"/>
            </p:cNvSpPr>
            <p:nvPr/>
          </p:nvSpPr>
          <p:spPr bwMode="auto">
            <a:xfrm>
              <a:off x="1754188" y="3402013"/>
              <a:ext cx="809625" cy="1457325"/>
            </a:xfrm>
            <a:custGeom>
              <a:avLst/>
              <a:gdLst>
                <a:gd name="T0" fmla="*/ 135 w 1063"/>
                <a:gd name="T1" fmla="*/ 1139 h 1912"/>
                <a:gd name="T2" fmla="*/ 363 w 1063"/>
                <a:gd name="T3" fmla="*/ 936 h 1912"/>
                <a:gd name="T4" fmla="*/ 378 w 1063"/>
                <a:gd name="T5" fmla="*/ 932 h 1912"/>
                <a:gd name="T6" fmla="*/ 378 w 1063"/>
                <a:gd name="T7" fmla="*/ 932 h 1912"/>
                <a:gd name="T8" fmla="*/ 430 w 1063"/>
                <a:gd name="T9" fmla="*/ 922 h 1912"/>
                <a:gd name="T10" fmla="*/ 697 w 1063"/>
                <a:gd name="T11" fmla="*/ 930 h 1912"/>
                <a:gd name="T12" fmla="*/ 715 w 1063"/>
                <a:gd name="T13" fmla="*/ 935 h 1912"/>
                <a:gd name="T14" fmla="*/ 715 w 1063"/>
                <a:gd name="T15" fmla="*/ 935 h 1912"/>
                <a:gd name="T16" fmla="*/ 807 w 1063"/>
                <a:gd name="T17" fmla="*/ 988 h 1912"/>
                <a:gd name="T18" fmla="*/ 937 w 1063"/>
                <a:gd name="T19" fmla="*/ 1167 h 1912"/>
                <a:gd name="T20" fmla="*/ 948 w 1063"/>
                <a:gd name="T21" fmla="*/ 1192 h 1912"/>
                <a:gd name="T22" fmla="*/ 977 w 1063"/>
                <a:gd name="T23" fmla="*/ 1544 h 1912"/>
                <a:gd name="T24" fmla="*/ 968 w 1063"/>
                <a:gd name="T25" fmla="*/ 1581 h 1912"/>
                <a:gd name="T26" fmla="*/ 941 w 1063"/>
                <a:gd name="T27" fmla="*/ 1656 h 1912"/>
                <a:gd name="T28" fmla="*/ 698 w 1063"/>
                <a:gd name="T29" fmla="*/ 1816 h 1912"/>
                <a:gd name="T30" fmla="*/ 663 w 1063"/>
                <a:gd name="T31" fmla="*/ 1825 h 1912"/>
                <a:gd name="T32" fmla="*/ 308 w 1063"/>
                <a:gd name="T33" fmla="*/ 1798 h 1912"/>
                <a:gd name="T34" fmla="*/ 94 w 1063"/>
                <a:gd name="T35" fmla="*/ 1594 h 1912"/>
                <a:gd name="T36" fmla="*/ 79 w 1063"/>
                <a:gd name="T37" fmla="*/ 1552 h 1912"/>
                <a:gd name="T38" fmla="*/ 73 w 1063"/>
                <a:gd name="T39" fmla="*/ 1522 h 1912"/>
                <a:gd name="T40" fmla="*/ 108 w 1063"/>
                <a:gd name="T41" fmla="*/ 1222 h 1912"/>
                <a:gd name="T42" fmla="*/ 110 w 1063"/>
                <a:gd name="T43" fmla="*/ 1214 h 1912"/>
                <a:gd name="T44" fmla="*/ 110 w 1063"/>
                <a:gd name="T45" fmla="*/ 1214 h 1912"/>
                <a:gd name="T46" fmla="*/ 135 w 1063"/>
                <a:gd name="T47" fmla="*/ 1139 h 1912"/>
                <a:gd name="T48" fmla="*/ 23 w 1063"/>
                <a:gd name="T49" fmla="*/ 1576 h 1912"/>
                <a:gd name="T50" fmla="*/ 36 w 1063"/>
                <a:gd name="T51" fmla="*/ 1616 h 1912"/>
                <a:gd name="T52" fmla="*/ 355 w 1063"/>
                <a:gd name="T53" fmla="*/ 1884 h 1912"/>
                <a:gd name="T54" fmla="*/ 680 w 1063"/>
                <a:gd name="T55" fmla="*/ 1887 h 1912"/>
                <a:gd name="T56" fmla="*/ 721 w 1063"/>
                <a:gd name="T57" fmla="*/ 1876 h 1912"/>
                <a:gd name="T58" fmla="*/ 1011 w 1063"/>
                <a:gd name="T59" fmla="*/ 1668 h 1912"/>
                <a:gd name="T60" fmla="*/ 1001 w 1063"/>
                <a:gd name="T61" fmla="*/ 1627 h 1912"/>
                <a:gd name="T62" fmla="*/ 1010 w 1063"/>
                <a:gd name="T63" fmla="*/ 1605 h 1912"/>
                <a:gd name="T64" fmla="*/ 1024 w 1063"/>
                <a:gd name="T65" fmla="*/ 1562 h 1912"/>
                <a:gd name="T66" fmla="*/ 997 w 1063"/>
                <a:gd name="T67" fmla="*/ 1171 h 1912"/>
                <a:gd name="T68" fmla="*/ 984 w 1063"/>
                <a:gd name="T69" fmla="*/ 1141 h 1912"/>
                <a:gd name="T70" fmla="*/ 941 w 1063"/>
                <a:gd name="T71" fmla="*/ 1064 h 1912"/>
                <a:gd name="T72" fmla="*/ 724 w 1063"/>
                <a:gd name="T73" fmla="*/ 876 h 1912"/>
                <a:gd name="T74" fmla="*/ 713 w 1063"/>
                <a:gd name="T75" fmla="*/ 873 h 1912"/>
                <a:gd name="T76" fmla="*/ 698 w 1063"/>
                <a:gd name="T77" fmla="*/ 869 h 1912"/>
                <a:gd name="T78" fmla="*/ 600 w 1063"/>
                <a:gd name="T79" fmla="*/ 854 h 1912"/>
                <a:gd name="T80" fmla="*/ 700 w 1063"/>
                <a:gd name="T81" fmla="*/ 322 h 1912"/>
                <a:gd name="T82" fmla="*/ 530 w 1063"/>
                <a:gd name="T83" fmla="*/ 21 h 1912"/>
                <a:gd name="T84" fmla="*/ 362 w 1063"/>
                <a:gd name="T85" fmla="*/ 297 h 1912"/>
                <a:gd name="T86" fmla="*/ 465 w 1063"/>
                <a:gd name="T87" fmla="*/ 854 h 1912"/>
                <a:gd name="T88" fmla="*/ 360 w 1063"/>
                <a:gd name="T89" fmla="*/ 872 h 1912"/>
                <a:gd name="T90" fmla="*/ 348 w 1063"/>
                <a:gd name="T91" fmla="*/ 875 h 1912"/>
                <a:gd name="T92" fmla="*/ 337 w 1063"/>
                <a:gd name="T93" fmla="*/ 878 h 1912"/>
                <a:gd name="T94" fmla="*/ 110 w 1063"/>
                <a:gd name="T95" fmla="*/ 1034 h 1912"/>
                <a:gd name="T96" fmla="*/ 53 w 1063"/>
                <a:gd name="T97" fmla="*/ 1172 h 1912"/>
                <a:gd name="T98" fmla="*/ 44 w 1063"/>
                <a:gd name="T99" fmla="*/ 1200 h 1912"/>
                <a:gd name="T100" fmla="*/ 8 w 1063"/>
                <a:gd name="T101" fmla="*/ 1388 h 1912"/>
                <a:gd name="T102" fmla="*/ 23 w 1063"/>
                <a:gd name="T103" fmla="*/ 1576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3" h="1912">
                  <a:moveTo>
                    <a:pt x="135" y="1139"/>
                  </a:moveTo>
                  <a:cubicBezTo>
                    <a:pt x="176" y="1025"/>
                    <a:pt x="257" y="966"/>
                    <a:pt x="363" y="936"/>
                  </a:cubicBezTo>
                  <a:cubicBezTo>
                    <a:pt x="368" y="935"/>
                    <a:pt x="373" y="934"/>
                    <a:pt x="378" y="932"/>
                  </a:cubicBezTo>
                  <a:cubicBezTo>
                    <a:pt x="378" y="932"/>
                    <a:pt x="378" y="932"/>
                    <a:pt x="378" y="932"/>
                  </a:cubicBezTo>
                  <a:cubicBezTo>
                    <a:pt x="395" y="928"/>
                    <a:pt x="412" y="925"/>
                    <a:pt x="430" y="922"/>
                  </a:cubicBezTo>
                  <a:cubicBezTo>
                    <a:pt x="509" y="909"/>
                    <a:pt x="611" y="905"/>
                    <a:pt x="697" y="930"/>
                  </a:cubicBezTo>
                  <a:cubicBezTo>
                    <a:pt x="703" y="931"/>
                    <a:pt x="709" y="933"/>
                    <a:pt x="715" y="935"/>
                  </a:cubicBezTo>
                  <a:lnTo>
                    <a:pt x="715" y="935"/>
                  </a:lnTo>
                  <a:cubicBezTo>
                    <a:pt x="750" y="947"/>
                    <a:pt x="781" y="964"/>
                    <a:pt x="807" y="988"/>
                  </a:cubicBezTo>
                  <a:cubicBezTo>
                    <a:pt x="863" y="1040"/>
                    <a:pt x="907" y="1101"/>
                    <a:pt x="937" y="1167"/>
                  </a:cubicBezTo>
                  <a:cubicBezTo>
                    <a:pt x="941" y="1175"/>
                    <a:pt x="945" y="1184"/>
                    <a:pt x="948" y="1192"/>
                  </a:cubicBezTo>
                  <a:cubicBezTo>
                    <a:pt x="993" y="1303"/>
                    <a:pt x="1003" y="1426"/>
                    <a:pt x="977" y="1544"/>
                  </a:cubicBezTo>
                  <a:cubicBezTo>
                    <a:pt x="975" y="1556"/>
                    <a:pt x="972" y="1569"/>
                    <a:pt x="968" y="1581"/>
                  </a:cubicBezTo>
                  <a:cubicBezTo>
                    <a:pt x="961" y="1606"/>
                    <a:pt x="952" y="1632"/>
                    <a:pt x="941" y="1656"/>
                  </a:cubicBezTo>
                  <a:cubicBezTo>
                    <a:pt x="881" y="1735"/>
                    <a:pt x="794" y="1788"/>
                    <a:pt x="698" y="1816"/>
                  </a:cubicBezTo>
                  <a:cubicBezTo>
                    <a:pt x="687" y="1819"/>
                    <a:pt x="675" y="1822"/>
                    <a:pt x="663" y="1825"/>
                  </a:cubicBezTo>
                  <a:cubicBezTo>
                    <a:pt x="544" y="1851"/>
                    <a:pt x="415" y="1841"/>
                    <a:pt x="308" y="1798"/>
                  </a:cubicBezTo>
                  <a:cubicBezTo>
                    <a:pt x="212" y="1759"/>
                    <a:pt x="132" y="1688"/>
                    <a:pt x="94" y="1594"/>
                  </a:cubicBezTo>
                  <a:cubicBezTo>
                    <a:pt x="88" y="1580"/>
                    <a:pt x="83" y="1567"/>
                    <a:pt x="79" y="1552"/>
                  </a:cubicBezTo>
                  <a:cubicBezTo>
                    <a:pt x="77" y="1542"/>
                    <a:pt x="75" y="1532"/>
                    <a:pt x="73" y="1522"/>
                  </a:cubicBezTo>
                  <a:cubicBezTo>
                    <a:pt x="57" y="1423"/>
                    <a:pt x="78" y="1319"/>
                    <a:pt x="108" y="1222"/>
                  </a:cubicBezTo>
                  <a:cubicBezTo>
                    <a:pt x="109" y="1219"/>
                    <a:pt x="110" y="1217"/>
                    <a:pt x="110" y="1214"/>
                  </a:cubicBezTo>
                  <a:lnTo>
                    <a:pt x="110" y="1214"/>
                  </a:lnTo>
                  <a:cubicBezTo>
                    <a:pt x="118" y="1188"/>
                    <a:pt x="127" y="1163"/>
                    <a:pt x="135" y="1139"/>
                  </a:cubicBezTo>
                  <a:close/>
                  <a:moveTo>
                    <a:pt x="23" y="1576"/>
                  </a:moveTo>
                  <a:cubicBezTo>
                    <a:pt x="27" y="1590"/>
                    <a:pt x="31" y="1603"/>
                    <a:pt x="36" y="1616"/>
                  </a:cubicBezTo>
                  <a:cubicBezTo>
                    <a:pt x="89" y="1747"/>
                    <a:pt x="202" y="1846"/>
                    <a:pt x="355" y="1884"/>
                  </a:cubicBezTo>
                  <a:cubicBezTo>
                    <a:pt x="459" y="1911"/>
                    <a:pt x="573" y="1912"/>
                    <a:pt x="680" y="1887"/>
                  </a:cubicBezTo>
                  <a:cubicBezTo>
                    <a:pt x="694" y="1884"/>
                    <a:pt x="708" y="1880"/>
                    <a:pt x="721" y="1876"/>
                  </a:cubicBezTo>
                  <a:cubicBezTo>
                    <a:pt x="838" y="1841"/>
                    <a:pt x="942" y="1772"/>
                    <a:pt x="1011" y="1668"/>
                  </a:cubicBezTo>
                  <a:cubicBezTo>
                    <a:pt x="1022" y="1651"/>
                    <a:pt x="1014" y="1635"/>
                    <a:pt x="1001" y="1627"/>
                  </a:cubicBezTo>
                  <a:cubicBezTo>
                    <a:pt x="1004" y="1619"/>
                    <a:pt x="1007" y="1612"/>
                    <a:pt x="1010" y="1605"/>
                  </a:cubicBezTo>
                  <a:cubicBezTo>
                    <a:pt x="1015" y="1591"/>
                    <a:pt x="1020" y="1576"/>
                    <a:pt x="1024" y="1562"/>
                  </a:cubicBezTo>
                  <a:cubicBezTo>
                    <a:pt x="1063" y="1433"/>
                    <a:pt x="1050" y="1296"/>
                    <a:pt x="997" y="1171"/>
                  </a:cubicBezTo>
                  <a:cubicBezTo>
                    <a:pt x="993" y="1161"/>
                    <a:pt x="989" y="1151"/>
                    <a:pt x="984" y="1141"/>
                  </a:cubicBezTo>
                  <a:cubicBezTo>
                    <a:pt x="971" y="1115"/>
                    <a:pt x="957" y="1089"/>
                    <a:pt x="941" y="1064"/>
                  </a:cubicBezTo>
                  <a:cubicBezTo>
                    <a:pt x="884" y="977"/>
                    <a:pt x="825" y="905"/>
                    <a:pt x="724" y="876"/>
                  </a:cubicBezTo>
                  <a:cubicBezTo>
                    <a:pt x="720" y="875"/>
                    <a:pt x="717" y="874"/>
                    <a:pt x="713" y="873"/>
                  </a:cubicBezTo>
                  <a:cubicBezTo>
                    <a:pt x="708" y="872"/>
                    <a:pt x="703" y="870"/>
                    <a:pt x="698" y="869"/>
                  </a:cubicBezTo>
                  <a:cubicBezTo>
                    <a:pt x="666" y="862"/>
                    <a:pt x="633" y="857"/>
                    <a:pt x="600" y="854"/>
                  </a:cubicBezTo>
                  <a:cubicBezTo>
                    <a:pt x="649" y="685"/>
                    <a:pt x="690" y="496"/>
                    <a:pt x="700" y="322"/>
                  </a:cubicBezTo>
                  <a:cubicBezTo>
                    <a:pt x="706" y="209"/>
                    <a:pt x="664" y="43"/>
                    <a:pt x="530" y="21"/>
                  </a:cubicBezTo>
                  <a:cubicBezTo>
                    <a:pt x="400" y="0"/>
                    <a:pt x="364" y="205"/>
                    <a:pt x="362" y="297"/>
                  </a:cubicBezTo>
                  <a:cubicBezTo>
                    <a:pt x="358" y="489"/>
                    <a:pt x="453" y="664"/>
                    <a:pt x="465" y="854"/>
                  </a:cubicBezTo>
                  <a:cubicBezTo>
                    <a:pt x="429" y="857"/>
                    <a:pt x="394" y="863"/>
                    <a:pt x="360" y="872"/>
                  </a:cubicBezTo>
                  <a:cubicBezTo>
                    <a:pt x="356" y="873"/>
                    <a:pt x="352" y="874"/>
                    <a:pt x="348" y="875"/>
                  </a:cubicBezTo>
                  <a:cubicBezTo>
                    <a:pt x="344" y="876"/>
                    <a:pt x="341" y="877"/>
                    <a:pt x="337" y="878"/>
                  </a:cubicBezTo>
                  <a:cubicBezTo>
                    <a:pt x="248" y="904"/>
                    <a:pt x="156" y="951"/>
                    <a:pt x="110" y="1034"/>
                  </a:cubicBezTo>
                  <a:cubicBezTo>
                    <a:pt x="87" y="1075"/>
                    <a:pt x="68" y="1122"/>
                    <a:pt x="53" y="1172"/>
                  </a:cubicBezTo>
                  <a:cubicBezTo>
                    <a:pt x="50" y="1181"/>
                    <a:pt x="47" y="1190"/>
                    <a:pt x="44" y="1200"/>
                  </a:cubicBezTo>
                  <a:cubicBezTo>
                    <a:pt x="27" y="1263"/>
                    <a:pt x="15" y="1329"/>
                    <a:pt x="8" y="1388"/>
                  </a:cubicBezTo>
                  <a:cubicBezTo>
                    <a:pt x="0" y="1455"/>
                    <a:pt x="6" y="1518"/>
                    <a:pt x="23" y="1576"/>
                  </a:cubicBezTo>
                </a:path>
              </a:pathLst>
            </a:custGeom>
            <a:solidFill>
              <a:srgbClr val="6D9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615"/>
            <p:cNvSpPr>
              <a:spLocks/>
            </p:cNvSpPr>
            <p:nvPr/>
          </p:nvSpPr>
          <p:spPr bwMode="auto">
            <a:xfrm>
              <a:off x="2109788" y="4032250"/>
              <a:ext cx="77788" cy="23813"/>
            </a:xfrm>
            <a:custGeom>
              <a:avLst/>
              <a:gdLst>
                <a:gd name="T0" fmla="*/ 90 w 102"/>
                <a:gd name="T1" fmla="*/ 7 h 31"/>
                <a:gd name="T2" fmla="*/ 43 w 102"/>
                <a:gd name="T3" fmla="*/ 2 h 31"/>
                <a:gd name="T4" fmla="*/ 4 w 102"/>
                <a:gd name="T5" fmla="*/ 10 h 31"/>
                <a:gd name="T6" fmla="*/ 6 w 102"/>
                <a:gd name="T7" fmla="*/ 23 h 31"/>
                <a:gd name="T8" fmla="*/ 43 w 102"/>
                <a:gd name="T9" fmla="*/ 28 h 31"/>
                <a:gd name="T10" fmla="*/ 88 w 102"/>
                <a:gd name="T11" fmla="*/ 27 h 31"/>
                <a:gd name="T12" fmla="*/ 90 w 102"/>
                <a:gd name="T13" fmla="*/ 7 h 31"/>
                <a:gd name="T14" fmla="*/ 90 w 102"/>
                <a:gd name="T1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31">
                  <a:moveTo>
                    <a:pt x="90" y="7"/>
                  </a:moveTo>
                  <a:cubicBezTo>
                    <a:pt x="75" y="5"/>
                    <a:pt x="59" y="3"/>
                    <a:pt x="43" y="2"/>
                  </a:cubicBezTo>
                  <a:cubicBezTo>
                    <a:pt x="29" y="2"/>
                    <a:pt x="15" y="0"/>
                    <a:pt x="4" y="10"/>
                  </a:cubicBezTo>
                  <a:cubicBezTo>
                    <a:pt x="0" y="14"/>
                    <a:pt x="2" y="20"/>
                    <a:pt x="6" y="23"/>
                  </a:cubicBezTo>
                  <a:cubicBezTo>
                    <a:pt x="16" y="31"/>
                    <a:pt x="30" y="28"/>
                    <a:pt x="43" y="28"/>
                  </a:cubicBezTo>
                  <a:cubicBezTo>
                    <a:pt x="58" y="28"/>
                    <a:pt x="73" y="27"/>
                    <a:pt x="88" y="27"/>
                  </a:cubicBezTo>
                  <a:cubicBezTo>
                    <a:pt x="99" y="27"/>
                    <a:pt x="102" y="9"/>
                    <a:pt x="90" y="7"/>
                  </a:cubicBezTo>
                  <a:lnTo>
                    <a:pt x="90" y="7"/>
                  </a:ln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616"/>
            <p:cNvSpPr>
              <a:spLocks/>
            </p:cNvSpPr>
            <p:nvPr/>
          </p:nvSpPr>
          <p:spPr bwMode="auto">
            <a:xfrm>
              <a:off x="2468563" y="4271963"/>
              <a:ext cx="44450" cy="39688"/>
            </a:xfrm>
            <a:custGeom>
              <a:avLst/>
              <a:gdLst>
                <a:gd name="T0" fmla="*/ 0 w 60"/>
                <a:gd name="T1" fmla="*/ 26 h 52"/>
                <a:gd name="T2" fmla="*/ 18 w 60"/>
                <a:gd name="T3" fmla="*/ 12 h 52"/>
                <a:gd name="T4" fmla="*/ 33 w 60"/>
                <a:gd name="T5" fmla="*/ 5 h 52"/>
                <a:gd name="T6" fmla="*/ 46 w 60"/>
                <a:gd name="T7" fmla="*/ 0 h 52"/>
                <a:gd name="T8" fmla="*/ 47 w 60"/>
                <a:gd name="T9" fmla="*/ 0 h 52"/>
                <a:gd name="T10" fmla="*/ 60 w 60"/>
                <a:gd name="T11" fmla="*/ 30 h 52"/>
                <a:gd name="T12" fmla="*/ 48 w 60"/>
                <a:gd name="T13" fmla="*/ 39 h 52"/>
                <a:gd name="T14" fmla="*/ 36 w 60"/>
                <a:gd name="T15" fmla="*/ 46 h 52"/>
                <a:gd name="T16" fmla="*/ 11 w 60"/>
                <a:gd name="T17" fmla="*/ 51 h 52"/>
                <a:gd name="T18" fmla="*/ 0 w 60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2">
                  <a:moveTo>
                    <a:pt x="0" y="26"/>
                  </a:moveTo>
                  <a:cubicBezTo>
                    <a:pt x="5" y="20"/>
                    <a:pt x="12" y="15"/>
                    <a:pt x="18" y="12"/>
                  </a:cubicBezTo>
                  <a:cubicBezTo>
                    <a:pt x="23" y="9"/>
                    <a:pt x="28" y="7"/>
                    <a:pt x="33" y="5"/>
                  </a:cubicBezTo>
                  <a:cubicBezTo>
                    <a:pt x="37" y="3"/>
                    <a:pt x="42" y="2"/>
                    <a:pt x="4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10"/>
                    <a:pt x="56" y="20"/>
                    <a:pt x="60" y="30"/>
                  </a:cubicBezTo>
                  <a:cubicBezTo>
                    <a:pt x="56" y="33"/>
                    <a:pt x="53" y="37"/>
                    <a:pt x="48" y="39"/>
                  </a:cubicBezTo>
                  <a:cubicBezTo>
                    <a:pt x="44" y="42"/>
                    <a:pt x="40" y="44"/>
                    <a:pt x="36" y="46"/>
                  </a:cubicBezTo>
                  <a:cubicBezTo>
                    <a:pt x="29" y="49"/>
                    <a:pt x="19" y="52"/>
                    <a:pt x="11" y="51"/>
                  </a:cubicBezTo>
                  <a:cubicBezTo>
                    <a:pt x="8" y="43"/>
                    <a:pt x="4" y="34"/>
                    <a:pt x="0" y="26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617"/>
            <p:cNvSpPr>
              <a:spLocks/>
            </p:cNvSpPr>
            <p:nvPr/>
          </p:nvSpPr>
          <p:spPr bwMode="auto">
            <a:xfrm>
              <a:off x="1787525" y="4295775"/>
              <a:ext cx="50800" cy="42863"/>
            </a:xfrm>
            <a:custGeom>
              <a:avLst/>
              <a:gdLst>
                <a:gd name="T0" fmla="*/ 0 w 67"/>
                <a:gd name="T1" fmla="*/ 28 h 57"/>
                <a:gd name="T2" fmla="*/ 9 w 67"/>
                <a:gd name="T3" fmla="*/ 0 h 57"/>
                <a:gd name="T4" fmla="*/ 29 w 67"/>
                <a:gd name="T5" fmla="*/ 7 h 57"/>
                <a:gd name="T6" fmla="*/ 64 w 67"/>
                <a:gd name="T7" fmla="*/ 36 h 57"/>
                <a:gd name="T8" fmla="*/ 66 w 67"/>
                <a:gd name="T9" fmla="*/ 42 h 57"/>
                <a:gd name="T10" fmla="*/ 66 w 67"/>
                <a:gd name="T11" fmla="*/ 42 h 57"/>
                <a:gd name="T12" fmla="*/ 64 w 67"/>
                <a:gd name="T13" fmla="*/ 50 h 57"/>
                <a:gd name="T14" fmla="*/ 44 w 67"/>
                <a:gd name="T15" fmla="*/ 52 h 57"/>
                <a:gd name="T16" fmla="*/ 14 w 67"/>
                <a:gd name="T17" fmla="*/ 33 h 57"/>
                <a:gd name="T18" fmla="*/ 0 w 67"/>
                <a:gd name="T1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57">
                  <a:moveTo>
                    <a:pt x="0" y="28"/>
                  </a:moveTo>
                  <a:cubicBezTo>
                    <a:pt x="3" y="18"/>
                    <a:pt x="6" y="9"/>
                    <a:pt x="9" y="0"/>
                  </a:cubicBezTo>
                  <a:cubicBezTo>
                    <a:pt x="16" y="1"/>
                    <a:pt x="23" y="3"/>
                    <a:pt x="29" y="7"/>
                  </a:cubicBezTo>
                  <a:cubicBezTo>
                    <a:pt x="44" y="13"/>
                    <a:pt x="55" y="23"/>
                    <a:pt x="64" y="36"/>
                  </a:cubicBezTo>
                  <a:cubicBezTo>
                    <a:pt x="65" y="38"/>
                    <a:pt x="66" y="40"/>
                    <a:pt x="66" y="42"/>
                  </a:cubicBezTo>
                  <a:lnTo>
                    <a:pt x="66" y="42"/>
                  </a:lnTo>
                  <a:cubicBezTo>
                    <a:pt x="67" y="45"/>
                    <a:pt x="66" y="48"/>
                    <a:pt x="64" y="50"/>
                  </a:cubicBezTo>
                  <a:cubicBezTo>
                    <a:pt x="60" y="55"/>
                    <a:pt x="50" y="57"/>
                    <a:pt x="44" y="52"/>
                  </a:cubicBezTo>
                  <a:cubicBezTo>
                    <a:pt x="35" y="45"/>
                    <a:pt x="25" y="37"/>
                    <a:pt x="14" y="33"/>
                  </a:cubicBezTo>
                  <a:cubicBezTo>
                    <a:pt x="10" y="31"/>
                    <a:pt x="5" y="29"/>
                    <a:pt x="0" y="28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618"/>
            <p:cNvSpPr>
              <a:spLocks/>
            </p:cNvSpPr>
            <p:nvPr/>
          </p:nvSpPr>
          <p:spPr bwMode="auto">
            <a:xfrm>
              <a:off x="2009775" y="4067175"/>
              <a:ext cx="34925" cy="49213"/>
            </a:xfrm>
            <a:custGeom>
              <a:avLst/>
              <a:gdLst>
                <a:gd name="T0" fmla="*/ 0 w 46"/>
                <a:gd name="T1" fmla="*/ 9 h 65"/>
                <a:gd name="T2" fmla="*/ 1 w 46"/>
                <a:gd name="T3" fmla="*/ 5 h 65"/>
                <a:gd name="T4" fmla="*/ 10 w 46"/>
                <a:gd name="T5" fmla="*/ 1 h 65"/>
                <a:gd name="T6" fmla="*/ 12 w 46"/>
                <a:gd name="T7" fmla="*/ 2 h 65"/>
                <a:gd name="T8" fmla="*/ 31 w 46"/>
                <a:gd name="T9" fmla="*/ 21 h 65"/>
                <a:gd name="T10" fmla="*/ 44 w 46"/>
                <a:gd name="T11" fmla="*/ 48 h 65"/>
                <a:gd name="T12" fmla="*/ 42 w 46"/>
                <a:gd name="T13" fmla="*/ 59 h 65"/>
                <a:gd name="T14" fmla="*/ 42 w 46"/>
                <a:gd name="T15" fmla="*/ 59 h 65"/>
                <a:gd name="T16" fmla="*/ 35 w 46"/>
                <a:gd name="T17" fmla="*/ 64 h 65"/>
                <a:gd name="T18" fmla="*/ 27 w 46"/>
                <a:gd name="T19" fmla="*/ 63 h 65"/>
                <a:gd name="T20" fmla="*/ 20 w 46"/>
                <a:gd name="T21" fmla="*/ 55 h 65"/>
                <a:gd name="T22" fmla="*/ 8 w 46"/>
                <a:gd name="T23" fmla="*/ 32 h 65"/>
                <a:gd name="T24" fmla="*/ 0 w 46"/>
                <a:gd name="T25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5">
                  <a:moveTo>
                    <a:pt x="0" y="9"/>
                  </a:moveTo>
                  <a:cubicBezTo>
                    <a:pt x="0" y="8"/>
                    <a:pt x="0" y="6"/>
                    <a:pt x="1" y="5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20" y="5"/>
                    <a:pt x="26" y="14"/>
                    <a:pt x="31" y="21"/>
                  </a:cubicBezTo>
                  <a:cubicBezTo>
                    <a:pt x="36" y="29"/>
                    <a:pt x="40" y="39"/>
                    <a:pt x="44" y="48"/>
                  </a:cubicBezTo>
                  <a:cubicBezTo>
                    <a:pt x="46" y="52"/>
                    <a:pt x="44" y="56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61"/>
                    <a:pt x="38" y="63"/>
                    <a:pt x="35" y="64"/>
                  </a:cubicBezTo>
                  <a:cubicBezTo>
                    <a:pt x="32" y="65"/>
                    <a:pt x="29" y="64"/>
                    <a:pt x="27" y="63"/>
                  </a:cubicBezTo>
                  <a:cubicBezTo>
                    <a:pt x="24" y="62"/>
                    <a:pt x="21" y="58"/>
                    <a:pt x="20" y="55"/>
                  </a:cubicBezTo>
                  <a:cubicBezTo>
                    <a:pt x="16" y="47"/>
                    <a:pt x="12" y="39"/>
                    <a:pt x="8" y="32"/>
                  </a:cubicBezTo>
                  <a:cubicBezTo>
                    <a:pt x="5" y="25"/>
                    <a:pt x="0" y="17"/>
                    <a:pt x="0" y="9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619"/>
            <p:cNvSpPr>
              <a:spLocks/>
            </p:cNvSpPr>
            <p:nvPr/>
          </p:nvSpPr>
          <p:spPr bwMode="auto">
            <a:xfrm>
              <a:off x="2279650" y="4064000"/>
              <a:ext cx="31750" cy="50800"/>
            </a:xfrm>
            <a:custGeom>
              <a:avLst/>
              <a:gdLst>
                <a:gd name="T0" fmla="*/ 8 w 43"/>
                <a:gd name="T1" fmla="*/ 2 h 66"/>
                <a:gd name="T2" fmla="*/ 9 w 43"/>
                <a:gd name="T3" fmla="*/ 0 h 66"/>
                <a:gd name="T4" fmla="*/ 24 w 43"/>
                <a:gd name="T5" fmla="*/ 4 h 66"/>
                <a:gd name="T6" fmla="*/ 35 w 43"/>
                <a:gd name="T7" fmla="*/ 7 h 66"/>
                <a:gd name="T8" fmla="*/ 43 w 43"/>
                <a:gd name="T9" fmla="*/ 46 h 66"/>
                <a:gd name="T10" fmla="*/ 26 w 43"/>
                <a:gd name="T11" fmla="*/ 66 h 66"/>
                <a:gd name="T12" fmla="*/ 26 w 43"/>
                <a:gd name="T13" fmla="*/ 66 h 66"/>
                <a:gd name="T14" fmla="*/ 22 w 43"/>
                <a:gd name="T15" fmla="*/ 66 h 66"/>
                <a:gd name="T16" fmla="*/ 8 w 43"/>
                <a:gd name="T17" fmla="*/ 61 h 66"/>
                <a:gd name="T18" fmla="*/ 2 w 43"/>
                <a:gd name="T19" fmla="*/ 46 h 66"/>
                <a:gd name="T20" fmla="*/ 8 w 43"/>
                <a:gd name="T2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66">
                  <a:moveTo>
                    <a:pt x="8" y="2"/>
                  </a:moveTo>
                  <a:cubicBezTo>
                    <a:pt x="9" y="1"/>
                    <a:pt x="9" y="1"/>
                    <a:pt x="9" y="0"/>
                  </a:cubicBezTo>
                  <a:cubicBezTo>
                    <a:pt x="14" y="1"/>
                    <a:pt x="19" y="3"/>
                    <a:pt x="24" y="4"/>
                  </a:cubicBezTo>
                  <a:cubicBezTo>
                    <a:pt x="28" y="5"/>
                    <a:pt x="31" y="6"/>
                    <a:pt x="35" y="7"/>
                  </a:cubicBezTo>
                  <a:cubicBezTo>
                    <a:pt x="41" y="19"/>
                    <a:pt x="43" y="34"/>
                    <a:pt x="43" y="46"/>
                  </a:cubicBezTo>
                  <a:cubicBezTo>
                    <a:pt x="42" y="56"/>
                    <a:pt x="35" y="64"/>
                    <a:pt x="26" y="66"/>
                  </a:cubicBezTo>
                  <a:lnTo>
                    <a:pt x="26" y="66"/>
                  </a:lnTo>
                  <a:cubicBezTo>
                    <a:pt x="25" y="66"/>
                    <a:pt x="24" y="66"/>
                    <a:pt x="22" y="66"/>
                  </a:cubicBezTo>
                  <a:cubicBezTo>
                    <a:pt x="17" y="66"/>
                    <a:pt x="12" y="64"/>
                    <a:pt x="8" y="61"/>
                  </a:cubicBezTo>
                  <a:cubicBezTo>
                    <a:pt x="5" y="57"/>
                    <a:pt x="3" y="52"/>
                    <a:pt x="2" y="46"/>
                  </a:cubicBezTo>
                  <a:cubicBezTo>
                    <a:pt x="0" y="31"/>
                    <a:pt x="2" y="15"/>
                    <a:pt x="8" y="2"/>
                  </a:cubicBezTo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620"/>
            <p:cNvSpPr>
              <a:spLocks/>
            </p:cNvSpPr>
            <p:nvPr/>
          </p:nvSpPr>
          <p:spPr bwMode="auto">
            <a:xfrm>
              <a:off x="2492375" y="4576763"/>
              <a:ext cx="41275" cy="47625"/>
            </a:xfrm>
            <a:custGeom>
              <a:avLst/>
              <a:gdLst>
                <a:gd name="T0" fmla="*/ 0 w 56"/>
                <a:gd name="T1" fmla="*/ 39 h 63"/>
                <a:gd name="T2" fmla="*/ 9 w 56"/>
                <a:gd name="T3" fmla="*/ 2 h 63"/>
                <a:gd name="T4" fmla="*/ 56 w 56"/>
                <a:gd name="T5" fmla="*/ 20 h 63"/>
                <a:gd name="T6" fmla="*/ 42 w 56"/>
                <a:gd name="T7" fmla="*/ 63 h 63"/>
                <a:gd name="T8" fmla="*/ 21 w 56"/>
                <a:gd name="T9" fmla="*/ 51 h 63"/>
                <a:gd name="T10" fmla="*/ 0 w 56"/>
                <a:gd name="T11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3">
                  <a:moveTo>
                    <a:pt x="0" y="39"/>
                  </a:moveTo>
                  <a:cubicBezTo>
                    <a:pt x="4" y="27"/>
                    <a:pt x="7" y="14"/>
                    <a:pt x="9" y="2"/>
                  </a:cubicBezTo>
                  <a:cubicBezTo>
                    <a:pt x="25" y="0"/>
                    <a:pt x="43" y="8"/>
                    <a:pt x="56" y="20"/>
                  </a:cubicBezTo>
                  <a:cubicBezTo>
                    <a:pt x="52" y="34"/>
                    <a:pt x="47" y="49"/>
                    <a:pt x="42" y="63"/>
                  </a:cubicBezTo>
                  <a:cubicBezTo>
                    <a:pt x="35" y="59"/>
                    <a:pt x="28" y="54"/>
                    <a:pt x="21" y="51"/>
                  </a:cubicBezTo>
                  <a:cubicBezTo>
                    <a:pt x="14" y="47"/>
                    <a:pt x="6" y="43"/>
                    <a:pt x="0" y="39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621"/>
            <p:cNvSpPr>
              <a:spLocks/>
            </p:cNvSpPr>
            <p:nvPr/>
          </p:nvSpPr>
          <p:spPr bwMode="auto">
            <a:xfrm>
              <a:off x="2259013" y="4786313"/>
              <a:ext cx="44450" cy="53975"/>
            </a:xfrm>
            <a:custGeom>
              <a:avLst/>
              <a:gdLst>
                <a:gd name="T0" fmla="*/ 0 w 59"/>
                <a:gd name="T1" fmla="*/ 9 h 71"/>
                <a:gd name="T2" fmla="*/ 35 w 59"/>
                <a:gd name="T3" fmla="*/ 0 h 71"/>
                <a:gd name="T4" fmla="*/ 52 w 59"/>
                <a:gd name="T5" fmla="*/ 24 h 71"/>
                <a:gd name="T6" fmla="*/ 58 w 59"/>
                <a:gd name="T7" fmla="*/ 60 h 71"/>
                <a:gd name="T8" fmla="*/ 17 w 59"/>
                <a:gd name="T9" fmla="*/ 71 h 71"/>
                <a:gd name="T10" fmla="*/ 10 w 59"/>
                <a:gd name="T11" fmla="*/ 40 h 71"/>
                <a:gd name="T12" fmla="*/ 0 w 59"/>
                <a:gd name="T13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1">
                  <a:moveTo>
                    <a:pt x="0" y="9"/>
                  </a:moveTo>
                  <a:cubicBezTo>
                    <a:pt x="12" y="6"/>
                    <a:pt x="24" y="3"/>
                    <a:pt x="35" y="0"/>
                  </a:cubicBezTo>
                  <a:cubicBezTo>
                    <a:pt x="43" y="6"/>
                    <a:pt x="49" y="16"/>
                    <a:pt x="52" y="24"/>
                  </a:cubicBezTo>
                  <a:cubicBezTo>
                    <a:pt x="56" y="35"/>
                    <a:pt x="59" y="48"/>
                    <a:pt x="58" y="60"/>
                  </a:cubicBezTo>
                  <a:cubicBezTo>
                    <a:pt x="45" y="64"/>
                    <a:pt x="31" y="68"/>
                    <a:pt x="17" y="71"/>
                  </a:cubicBezTo>
                  <a:cubicBezTo>
                    <a:pt x="13" y="61"/>
                    <a:pt x="14" y="50"/>
                    <a:pt x="10" y="40"/>
                  </a:cubicBezTo>
                  <a:cubicBezTo>
                    <a:pt x="6" y="30"/>
                    <a:pt x="1" y="19"/>
                    <a:pt x="0" y="9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622"/>
            <p:cNvSpPr>
              <a:spLocks/>
            </p:cNvSpPr>
            <p:nvPr/>
          </p:nvSpPr>
          <p:spPr bwMode="auto">
            <a:xfrm>
              <a:off x="1771650" y="4584700"/>
              <a:ext cx="53975" cy="49213"/>
            </a:xfrm>
            <a:custGeom>
              <a:avLst/>
              <a:gdLst>
                <a:gd name="T0" fmla="*/ 0 w 71"/>
                <a:gd name="T1" fmla="*/ 24 h 65"/>
                <a:gd name="T2" fmla="*/ 56 w 71"/>
                <a:gd name="T3" fmla="*/ 0 h 65"/>
                <a:gd name="T4" fmla="*/ 71 w 71"/>
                <a:gd name="T5" fmla="*/ 42 h 65"/>
                <a:gd name="T6" fmla="*/ 48 w 71"/>
                <a:gd name="T7" fmla="*/ 51 h 65"/>
                <a:gd name="T8" fmla="*/ 26 w 71"/>
                <a:gd name="T9" fmla="*/ 62 h 65"/>
                <a:gd name="T10" fmla="*/ 13 w 71"/>
                <a:gd name="T11" fmla="*/ 64 h 65"/>
                <a:gd name="T12" fmla="*/ 0 w 71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65">
                  <a:moveTo>
                    <a:pt x="0" y="24"/>
                  </a:moveTo>
                  <a:cubicBezTo>
                    <a:pt x="14" y="10"/>
                    <a:pt x="35" y="1"/>
                    <a:pt x="56" y="0"/>
                  </a:cubicBezTo>
                  <a:cubicBezTo>
                    <a:pt x="60" y="15"/>
                    <a:pt x="65" y="28"/>
                    <a:pt x="71" y="42"/>
                  </a:cubicBezTo>
                  <a:cubicBezTo>
                    <a:pt x="63" y="44"/>
                    <a:pt x="55" y="47"/>
                    <a:pt x="48" y="51"/>
                  </a:cubicBezTo>
                  <a:cubicBezTo>
                    <a:pt x="40" y="54"/>
                    <a:pt x="33" y="59"/>
                    <a:pt x="26" y="62"/>
                  </a:cubicBezTo>
                  <a:cubicBezTo>
                    <a:pt x="20" y="65"/>
                    <a:pt x="18" y="65"/>
                    <a:pt x="13" y="64"/>
                  </a:cubicBezTo>
                  <a:cubicBezTo>
                    <a:pt x="8" y="51"/>
                    <a:pt x="4" y="38"/>
                    <a:pt x="0" y="24"/>
                  </a:cubicBezTo>
                  <a:close/>
                </a:path>
              </a:pathLst>
            </a:custGeom>
            <a:solidFill>
              <a:srgbClr val="5D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623"/>
            <p:cNvSpPr>
              <a:spLocks/>
            </p:cNvSpPr>
            <p:nvPr/>
          </p:nvSpPr>
          <p:spPr bwMode="auto">
            <a:xfrm>
              <a:off x="2351088" y="4608513"/>
              <a:ext cx="211138" cy="207963"/>
            </a:xfrm>
            <a:custGeom>
              <a:avLst/>
              <a:gdLst>
                <a:gd name="T0" fmla="*/ 165 w 276"/>
                <a:gd name="T1" fmla="*/ 27 h 273"/>
                <a:gd name="T2" fmla="*/ 243 w 276"/>
                <a:gd name="T3" fmla="*/ 67 h 273"/>
                <a:gd name="T4" fmla="*/ 212 w 276"/>
                <a:gd name="T5" fmla="*/ 235 h 273"/>
                <a:gd name="T6" fmla="*/ 42 w 276"/>
                <a:gd name="T7" fmla="*/ 221 h 273"/>
                <a:gd name="T8" fmla="*/ 43 w 276"/>
                <a:gd name="T9" fmla="*/ 51 h 273"/>
                <a:gd name="T10" fmla="*/ 212 w 276"/>
                <a:gd name="T11" fmla="*/ 4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273">
                  <a:moveTo>
                    <a:pt x="165" y="27"/>
                  </a:moveTo>
                  <a:cubicBezTo>
                    <a:pt x="195" y="19"/>
                    <a:pt x="227" y="40"/>
                    <a:pt x="243" y="67"/>
                  </a:cubicBezTo>
                  <a:cubicBezTo>
                    <a:pt x="276" y="120"/>
                    <a:pt x="261" y="197"/>
                    <a:pt x="212" y="235"/>
                  </a:cubicBezTo>
                  <a:cubicBezTo>
                    <a:pt x="163" y="273"/>
                    <a:pt x="85" y="267"/>
                    <a:pt x="42" y="221"/>
                  </a:cubicBezTo>
                  <a:cubicBezTo>
                    <a:pt x="0" y="175"/>
                    <a:pt x="0" y="96"/>
                    <a:pt x="43" y="51"/>
                  </a:cubicBezTo>
                  <a:cubicBezTo>
                    <a:pt x="85" y="5"/>
                    <a:pt x="164" y="0"/>
                    <a:pt x="212" y="40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624"/>
            <p:cNvSpPr>
              <a:spLocks/>
            </p:cNvSpPr>
            <p:nvPr/>
          </p:nvSpPr>
          <p:spPr bwMode="auto">
            <a:xfrm>
              <a:off x="2312988" y="4562475"/>
              <a:ext cx="265113" cy="288925"/>
            </a:xfrm>
            <a:custGeom>
              <a:avLst/>
              <a:gdLst>
                <a:gd name="T0" fmla="*/ 209 w 349"/>
                <a:gd name="T1" fmla="*/ 99 h 378"/>
                <a:gd name="T2" fmla="*/ 273 w 349"/>
                <a:gd name="T3" fmla="*/ 155 h 378"/>
                <a:gd name="T4" fmla="*/ 274 w 349"/>
                <a:gd name="T5" fmla="*/ 224 h 378"/>
                <a:gd name="T6" fmla="*/ 141 w 349"/>
                <a:gd name="T7" fmla="*/ 274 h 378"/>
                <a:gd name="T8" fmla="*/ 114 w 349"/>
                <a:gd name="T9" fmla="*/ 140 h 378"/>
                <a:gd name="T10" fmla="*/ 182 w 349"/>
                <a:gd name="T11" fmla="*/ 107 h 378"/>
                <a:gd name="T12" fmla="*/ 255 w 349"/>
                <a:gd name="T13" fmla="*/ 128 h 378"/>
                <a:gd name="T14" fmla="*/ 288 w 349"/>
                <a:gd name="T15" fmla="*/ 86 h 378"/>
                <a:gd name="T16" fmla="*/ 51 w 349"/>
                <a:gd name="T17" fmla="*/ 111 h 378"/>
                <a:gd name="T18" fmla="*/ 129 w 349"/>
                <a:gd name="T19" fmla="*/ 344 h 378"/>
                <a:gd name="T20" fmla="*/ 342 w 349"/>
                <a:gd name="T21" fmla="*/ 220 h 378"/>
                <a:gd name="T22" fmla="*/ 309 w 349"/>
                <a:gd name="T23" fmla="*/ 95 h 378"/>
                <a:gd name="T24" fmla="*/ 204 w 349"/>
                <a:gd name="T25" fmla="*/ 80 h 378"/>
                <a:gd name="T26" fmla="*/ 209 w 349"/>
                <a:gd name="T27" fmla="*/ 99 h 378"/>
                <a:gd name="T28" fmla="*/ 209 w 349"/>
                <a:gd name="T29" fmla="*/ 9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378">
                  <a:moveTo>
                    <a:pt x="209" y="99"/>
                  </a:moveTo>
                  <a:cubicBezTo>
                    <a:pt x="235" y="117"/>
                    <a:pt x="260" y="122"/>
                    <a:pt x="273" y="155"/>
                  </a:cubicBezTo>
                  <a:cubicBezTo>
                    <a:pt x="281" y="177"/>
                    <a:pt x="281" y="202"/>
                    <a:pt x="274" y="224"/>
                  </a:cubicBezTo>
                  <a:cubicBezTo>
                    <a:pt x="255" y="279"/>
                    <a:pt x="191" y="301"/>
                    <a:pt x="141" y="274"/>
                  </a:cubicBezTo>
                  <a:cubicBezTo>
                    <a:pt x="93" y="249"/>
                    <a:pt x="82" y="182"/>
                    <a:pt x="114" y="140"/>
                  </a:cubicBezTo>
                  <a:cubicBezTo>
                    <a:pt x="130" y="119"/>
                    <a:pt x="156" y="108"/>
                    <a:pt x="182" y="107"/>
                  </a:cubicBezTo>
                  <a:cubicBezTo>
                    <a:pt x="210" y="107"/>
                    <a:pt x="230" y="122"/>
                    <a:pt x="255" y="128"/>
                  </a:cubicBezTo>
                  <a:cubicBezTo>
                    <a:pt x="280" y="134"/>
                    <a:pt x="301" y="108"/>
                    <a:pt x="288" y="86"/>
                  </a:cubicBezTo>
                  <a:cubicBezTo>
                    <a:pt x="239" y="0"/>
                    <a:pt x="94" y="41"/>
                    <a:pt x="51" y="111"/>
                  </a:cubicBezTo>
                  <a:cubicBezTo>
                    <a:pt x="0" y="194"/>
                    <a:pt x="36" y="310"/>
                    <a:pt x="129" y="344"/>
                  </a:cubicBezTo>
                  <a:cubicBezTo>
                    <a:pt x="224" y="378"/>
                    <a:pt x="326" y="320"/>
                    <a:pt x="342" y="220"/>
                  </a:cubicBezTo>
                  <a:cubicBezTo>
                    <a:pt x="349" y="177"/>
                    <a:pt x="340" y="128"/>
                    <a:pt x="309" y="95"/>
                  </a:cubicBezTo>
                  <a:cubicBezTo>
                    <a:pt x="283" y="67"/>
                    <a:pt x="232" y="43"/>
                    <a:pt x="204" y="80"/>
                  </a:cubicBezTo>
                  <a:cubicBezTo>
                    <a:pt x="199" y="87"/>
                    <a:pt x="203" y="96"/>
                    <a:pt x="209" y="99"/>
                  </a:cubicBezTo>
                  <a:lnTo>
                    <a:pt x="209" y="99"/>
                  </a:ln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625"/>
            <p:cNvSpPr>
              <a:spLocks/>
            </p:cNvSpPr>
            <p:nvPr/>
          </p:nvSpPr>
          <p:spPr bwMode="auto">
            <a:xfrm>
              <a:off x="2447925" y="4300538"/>
              <a:ext cx="233363" cy="211138"/>
            </a:xfrm>
            <a:custGeom>
              <a:avLst/>
              <a:gdLst>
                <a:gd name="T0" fmla="*/ 146 w 306"/>
                <a:gd name="T1" fmla="*/ 7 h 278"/>
                <a:gd name="T2" fmla="*/ 255 w 306"/>
                <a:gd name="T3" fmla="*/ 53 h 278"/>
                <a:gd name="T4" fmla="*/ 297 w 306"/>
                <a:gd name="T5" fmla="*/ 158 h 278"/>
                <a:gd name="T6" fmla="*/ 250 w 306"/>
                <a:gd name="T7" fmla="*/ 224 h 278"/>
                <a:gd name="T8" fmla="*/ 167 w 306"/>
                <a:gd name="T9" fmla="*/ 271 h 278"/>
                <a:gd name="T10" fmla="*/ 74 w 306"/>
                <a:gd name="T11" fmla="*/ 258 h 278"/>
                <a:gd name="T12" fmla="*/ 12 w 306"/>
                <a:gd name="T13" fmla="*/ 165 h 278"/>
                <a:gd name="T14" fmla="*/ 2 w 306"/>
                <a:gd name="T15" fmla="*/ 108 h 278"/>
                <a:gd name="T16" fmla="*/ 34 w 306"/>
                <a:gd name="T17" fmla="*/ 55 h 278"/>
                <a:gd name="T18" fmla="*/ 202 w 306"/>
                <a:gd name="T19" fmla="*/ 2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78">
                  <a:moveTo>
                    <a:pt x="146" y="7"/>
                  </a:moveTo>
                  <a:cubicBezTo>
                    <a:pt x="185" y="16"/>
                    <a:pt x="224" y="28"/>
                    <a:pt x="255" y="53"/>
                  </a:cubicBezTo>
                  <a:cubicBezTo>
                    <a:pt x="286" y="78"/>
                    <a:pt x="306" y="119"/>
                    <a:pt x="297" y="158"/>
                  </a:cubicBezTo>
                  <a:cubicBezTo>
                    <a:pt x="290" y="185"/>
                    <a:pt x="271" y="206"/>
                    <a:pt x="250" y="224"/>
                  </a:cubicBezTo>
                  <a:cubicBezTo>
                    <a:pt x="226" y="245"/>
                    <a:pt x="198" y="263"/>
                    <a:pt x="167" y="271"/>
                  </a:cubicBezTo>
                  <a:cubicBezTo>
                    <a:pt x="136" y="278"/>
                    <a:pt x="101" y="276"/>
                    <a:pt x="74" y="258"/>
                  </a:cubicBezTo>
                  <a:cubicBezTo>
                    <a:pt x="42" y="238"/>
                    <a:pt x="25" y="201"/>
                    <a:pt x="12" y="165"/>
                  </a:cubicBezTo>
                  <a:cubicBezTo>
                    <a:pt x="6" y="146"/>
                    <a:pt x="0" y="127"/>
                    <a:pt x="2" y="108"/>
                  </a:cubicBezTo>
                  <a:cubicBezTo>
                    <a:pt x="5" y="87"/>
                    <a:pt x="18" y="69"/>
                    <a:pt x="34" y="55"/>
                  </a:cubicBezTo>
                  <a:cubicBezTo>
                    <a:pt x="78" y="14"/>
                    <a:pt x="146" y="0"/>
                    <a:pt x="202" y="21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626"/>
            <p:cNvSpPr>
              <a:spLocks/>
            </p:cNvSpPr>
            <p:nvPr/>
          </p:nvSpPr>
          <p:spPr bwMode="auto">
            <a:xfrm>
              <a:off x="2400300" y="4251325"/>
              <a:ext cx="322263" cy="301625"/>
            </a:xfrm>
            <a:custGeom>
              <a:avLst/>
              <a:gdLst>
                <a:gd name="T0" fmla="*/ 200 w 423"/>
                <a:gd name="T1" fmla="*/ 86 h 395"/>
                <a:gd name="T2" fmla="*/ 329 w 423"/>
                <a:gd name="T3" fmla="*/ 213 h 395"/>
                <a:gd name="T4" fmla="*/ 154 w 423"/>
                <a:gd name="T5" fmla="*/ 293 h 395"/>
                <a:gd name="T6" fmla="*/ 141 w 423"/>
                <a:gd name="T7" fmla="*/ 129 h 395"/>
                <a:gd name="T8" fmla="*/ 272 w 423"/>
                <a:gd name="T9" fmla="*/ 108 h 395"/>
                <a:gd name="T10" fmla="*/ 282 w 423"/>
                <a:gd name="T11" fmla="*/ 68 h 395"/>
                <a:gd name="T12" fmla="*/ 46 w 423"/>
                <a:gd name="T13" fmla="*/ 125 h 395"/>
                <a:gd name="T14" fmla="*/ 145 w 423"/>
                <a:gd name="T15" fmla="*/ 363 h 395"/>
                <a:gd name="T16" fmla="*/ 388 w 423"/>
                <a:gd name="T17" fmla="*/ 238 h 395"/>
                <a:gd name="T18" fmla="*/ 209 w 423"/>
                <a:gd name="T19" fmla="*/ 54 h 395"/>
                <a:gd name="T20" fmla="*/ 200 w 423"/>
                <a:gd name="T21" fmla="*/ 86 h 395"/>
                <a:gd name="T22" fmla="*/ 200 w 423"/>
                <a:gd name="T23" fmla="*/ 8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3" h="395">
                  <a:moveTo>
                    <a:pt x="200" y="86"/>
                  </a:moveTo>
                  <a:cubicBezTo>
                    <a:pt x="249" y="108"/>
                    <a:pt x="344" y="142"/>
                    <a:pt x="329" y="213"/>
                  </a:cubicBezTo>
                  <a:cubicBezTo>
                    <a:pt x="315" y="275"/>
                    <a:pt x="208" y="330"/>
                    <a:pt x="154" y="293"/>
                  </a:cubicBezTo>
                  <a:cubicBezTo>
                    <a:pt x="101" y="258"/>
                    <a:pt x="82" y="165"/>
                    <a:pt x="141" y="129"/>
                  </a:cubicBezTo>
                  <a:cubicBezTo>
                    <a:pt x="183" y="104"/>
                    <a:pt x="227" y="118"/>
                    <a:pt x="272" y="108"/>
                  </a:cubicBezTo>
                  <a:cubicBezTo>
                    <a:pt x="290" y="103"/>
                    <a:pt x="294" y="80"/>
                    <a:pt x="282" y="68"/>
                  </a:cubicBezTo>
                  <a:cubicBezTo>
                    <a:pt x="220" y="0"/>
                    <a:pt x="87" y="58"/>
                    <a:pt x="46" y="125"/>
                  </a:cubicBezTo>
                  <a:cubicBezTo>
                    <a:pt x="0" y="202"/>
                    <a:pt x="64" y="335"/>
                    <a:pt x="145" y="363"/>
                  </a:cubicBezTo>
                  <a:cubicBezTo>
                    <a:pt x="234" y="395"/>
                    <a:pt x="360" y="329"/>
                    <a:pt x="388" y="238"/>
                  </a:cubicBezTo>
                  <a:cubicBezTo>
                    <a:pt x="423" y="125"/>
                    <a:pt x="305" y="58"/>
                    <a:pt x="209" y="54"/>
                  </a:cubicBezTo>
                  <a:cubicBezTo>
                    <a:pt x="192" y="53"/>
                    <a:pt x="184" y="79"/>
                    <a:pt x="200" y="86"/>
                  </a:cubicBezTo>
                  <a:lnTo>
                    <a:pt x="200" y="86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627"/>
            <p:cNvSpPr>
              <a:spLocks/>
            </p:cNvSpPr>
            <p:nvPr/>
          </p:nvSpPr>
          <p:spPr bwMode="auto">
            <a:xfrm>
              <a:off x="2325688" y="4017963"/>
              <a:ext cx="185738" cy="209550"/>
            </a:xfrm>
            <a:custGeom>
              <a:avLst/>
              <a:gdLst>
                <a:gd name="T0" fmla="*/ 90 w 244"/>
                <a:gd name="T1" fmla="*/ 0 h 275"/>
                <a:gd name="T2" fmla="*/ 175 w 244"/>
                <a:gd name="T3" fmla="*/ 25 h 275"/>
                <a:gd name="T4" fmla="*/ 239 w 244"/>
                <a:gd name="T5" fmla="*/ 135 h 275"/>
                <a:gd name="T6" fmla="*/ 234 w 244"/>
                <a:gd name="T7" fmla="*/ 212 h 275"/>
                <a:gd name="T8" fmla="*/ 96 w 244"/>
                <a:gd name="T9" fmla="*/ 274 h 275"/>
                <a:gd name="T10" fmla="*/ 43 w 244"/>
                <a:gd name="T11" fmla="*/ 259 h 275"/>
                <a:gd name="T12" fmla="*/ 23 w 244"/>
                <a:gd name="T13" fmla="*/ 225 h 275"/>
                <a:gd name="T14" fmla="*/ 0 w 244"/>
                <a:gd name="T15" fmla="*/ 91 h 275"/>
                <a:gd name="T16" fmla="*/ 10 w 244"/>
                <a:gd name="T17" fmla="*/ 43 h 275"/>
                <a:gd name="T18" fmla="*/ 65 w 244"/>
                <a:gd name="T19" fmla="*/ 13 h 275"/>
                <a:gd name="T20" fmla="*/ 129 w 244"/>
                <a:gd name="T21" fmla="*/ 2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275">
                  <a:moveTo>
                    <a:pt x="90" y="0"/>
                  </a:moveTo>
                  <a:cubicBezTo>
                    <a:pt x="115" y="17"/>
                    <a:pt x="148" y="13"/>
                    <a:pt x="175" y="25"/>
                  </a:cubicBezTo>
                  <a:cubicBezTo>
                    <a:pt x="216" y="43"/>
                    <a:pt x="232" y="91"/>
                    <a:pt x="239" y="135"/>
                  </a:cubicBezTo>
                  <a:cubicBezTo>
                    <a:pt x="243" y="161"/>
                    <a:pt x="244" y="188"/>
                    <a:pt x="234" y="212"/>
                  </a:cubicBezTo>
                  <a:cubicBezTo>
                    <a:pt x="212" y="261"/>
                    <a:pt x="149" y="275"/>
                    <a:pt x="96" y="274"/>
                  </a:cubicBezTo>
                  <a:cubicBezTo>
                    <a:pt x="77" y="273"/>
                    <a:pt x="57" y="272"/>
                    <a:pt x="43" y="259"/>
                  </a:cubicBezTo>
                  <a:cubicBezTo>
                    <a:pt x="33" y="251"/>
                    <a:pt x="27" y="238"/>
                    <a:pt x="23" y="225"/>
                  </a:cubicBezTo>
                  <a:cubicBezTo>
                    <a:pt x="7" y="182"/>
                    <a:pt x="0" y="137"/>
                    <a:pt x="0" y="91"/>
                  </a:cubicBezTo>
                  <a:cubicBezTo>
                    <a:pt x="0" y="75"/>
                    <a:pt x="1" y="58"/>
                    <a:pt x="10" y="43"/>
                  </a:cubicBezTo>
                  <a:cubicBezTo>
                    <a:pt x="21" y="25"/>
                    <a:pt x="43" y="15"/>
                    <a:pt x="65" y="13"/>
                  </a:cubicBezTo>
                  <a:cubicBezTo>
                    <a:pt x="87" y="11"/>
                    <a:pt x="108" y="16"/>
                    <a:pt x="129" y="22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628"/>
            <p:cNvSpPr>
              <a:spLocks/>
            </p:cNvSpPr>
            <p:nvPr/>
          </p:nvSpPr>
          <p:spPr bwMode="auto">
            <a:xfrm>
              <a:off x="2298700" y="3992563"/>
              <a:ext cx="234950" cy="261938"/>
            </a:xfrm>
            <a:custGeom>
              <a:avLst/>
              <a:gdLst>
                <a:gd name="T0" fmla="*/ 114 w 308"/>
                <a:gd name="T1" fmla="*/ 53 h 343"/>
                <a:gd name="T2" fmla="*/ 234 w 308"/>
                <a:gd name="T3" fmla="*/ 121 h 343"/>
                <a:gd name="T4" fmla="*/ 190 w 308"/>
                <a:gd name="T5" fmla="*/ 271 h 343"/>
                <a:gd name="T6" fmla="*/ 121 w 308"/>
                <a:gd name="T7" fmla="*/ 275 h 343"/>
                <a:gd name="T8" fmla="*/ 74 w 308"/>
                <a:gd name="T9" fmla="*/ 193 h 343"/>
                <a:gd name="T10" fmla="*/ 70 w 308"/>
                <a:gd name="T11" fmla="*/ 100 h 343"/>
                <a:gd name="T12" fmla="*/ 164 w 308"/>
                <a:gd name="T13" fmla="*/ 78 h 343"/>
                <a:gd name="T14" fmla="*/ 176 w 308"/>
                <a:gd name="T15" fmla="*/ 35 h 343"/>
                <a:gd name="T16" fmla="*/ 52 w 308"/>
                <a:gd name="T17" fmla="*/ 27 h 343"/>
                <a:gd name="T18" fmla="*/ 2 w 308"/>
                <a:gd name="T19" fmla="*/ 144 h 343"/>
                <a:gd name="T20" fmla="*/ 145 w 308"/>
                <a:gd name="T21" fmla="*/ 337 h 343"/>
                <a:gd name="T22" fmla="*/ 303 w 308"/>
                <a:gd name="T23" fmla="*/ 191 h 343"/>
                <a:gd name="T24" fmla="*/ 264 w 308"/>
                <a:gd name="T25" fmla="*/ 69 h 343"/>
                <a:gd name="T26" fmla="*/ 137 w 308"/>
                <a:gd name="T27" fmla="*/ 14 h 343"/>
                <a:gd name="T28" fmla="*/ 114 w 308"/>
                <a:gd name="T29" fmla="*/ 53 h 343"/>
                <a:gd name="T30" fmla="*/ 114 w 308"/>
                <a:gd name="T31" fmla="*/ 5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8" h="343">
                  <a:moveTo>
                    <a:pt x="114" y="53"/>
                  </a:moveTo>
                  <a:cubicBezTo>
                    <a:pt x="157" y="77"/>
                    <a:pt x="210" y="71"/>
                    <a:pt x="234" y="121"/>
                  </a:cubicBezTo>
                  <a:cubicBezTo>
                    <a:pt x="260" y="177"/>
                    <a:pt x="259" y="252"/>
                    <a:pt x="190" y="271"/>
                  </a:cubicBezTo>
                  <a:cubicBezTo>
                    <a:pt x="171" y="276"/>
                    <a:pt x="140" y="281"/>
                    <a:pt x="121" y="275"/>
                  </a:cubicBezTo>
                  <a:cubicBezTo>
                    <a:pt x="87" y="265"/>
                    <a:pt x="81" y="225"/>
                    <a:pt x="74" y="193"/>
                  </a:cubicBezTo>
                  <a:cubicBezTo>
                    <a:pt x="70" y="169"/>
                    <a:pt x="60" y="124"/>
                    <a:pt x="70" y="100"/>
                  </a:cubicBezTo>
                  <a:cubicBezTo>
                    <a:pt x="85" y="63"/>
                    <a:pt x="134" y="82"/>
                    <a:pt x="164" y="78"/>
                  </a:cubicBezTo>
                  <a:cubicBezTo>
                    <a:pt x="187" y="75"/>
                    <a:pt x="195" y="49"/>
                    <a:pt x="176" y="35"/>
                  </a:cubicBezTo>
                  <a:cubicBezTo>
                    <a:pt x="143" y="11"/>
                    <a:pt x="89" y="9"/>
                    <a:pt x="52" y="27"/>
                  </a:cubicBezTo>
                  <a:cubicBezTo>
                    <a:pt x="8" y="50"/>
                    <a:pt x="0" y="98"/>
                    <a:pt x="2" y="144"/>
                  </a:cubicBezTo>
                  <a:cubicBezTo>
                    <a:pt x="6" y="240"/>
                    <a:pt x="33" y="343"/>
                    <a:pt x="145" y="337"/>
                  </a:cubicBezTo>
                  <a:cubicBezTo>
                    <a:pt x="231" y="332"/>
                    <a:pt x="308" y="286"/>
                    <a:pt x="303" y="191"/>
                  </a:cubicBezTo>
                  <a:cubicBezTo>
                    <a:pt x="301" y="150"/>
                    <a:pt x="290" y="103"/>
                    <a:pt x="264" y="69"/>
                  </a:cubicBezTo>
                  <a:cubicBezTo>
                    <a:pt x="228" y="24"/>
                    <a:pt x="183" y="37"/>
                    <a:pt x="137" y="14"/>
                  </a:cubicBezTo>
                  <a:cubicBezTo>
                    <a:pt x="111" y="0"/>
                    <a:pt x="88" y="39"/>
                    <a:pt x="114" y="53"/>
                  </a:cubicBezTo>
                  <a:lnTo>
                    <a:pt x="114" y="53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629"/>
            <p:cNvSpPr>
              <a:spLocks/>
            </p:cNvSpPr>
            <p:nvPr/>
          </p:nvSpPr>
          <p:spPr bwMode="auto">
            <a:xfrm>
              <a:off x="1787525" y="4006850"/>
              <a:ext cx="223838" cy="238125"/>
            </a:xfrm>
            <a:custGeom>
              <a:avLst/>
              <a:gdLst>
                <a:gd name="T0" fmla="*/ 101 w 293"/>
                <a:gd name="T1" fmla="*/ 31 h 314"/>
                <a:gd name="T2" fmla="*/ 240 w 293"/>
                <a:gd name="T3" fmla="*/ 67 h 314"/>
                <a:gd name="T4" fmla="*/ 289 w 293"/>
                <a:gd name="T5" fmla="*/ 204 h 314"/>
                <a:gd name="T6" fmla="*/ 253 w 293"/>
                <a:gd name="T7" fmla="*/ 283 h 314"/>
                <a:gd name="T8" fmla="*/ 206 w 293"/>
                <a:gd name="T9" fmla="*/ 305 h 314"/>
                <a:gd name="T10" fmla="*/ 84 w 293"/>
                <a:gd name="T11" fmla="*/ 276 h 314"/>
                <a:gd name="T12" fmla="*/ 13 w 293"/>
                <a:gd name="T13" fmla="*/ 171 h 314"/>
                <a:gd name="T14" fmla="*/ 20 w 293"/>
                <a:gd name="T15" fmla="*/ 59 h 314"/>
                <a:gd name="T16" fmla="*/ 155 w 293"/>
                <a:gd name="T17" fmla="*/ 2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314">
                  <a:moveTo>
                    <a:pt x="101" y="31"/>
                  </a:moveTo>
                  <a:cubicBezTo>
                    <a:pt x="149" y="17"/>
                    <a:pt x="204" y="33"/>
                    <a:pt x="240" y="67"/>
                  </a:cubicBezTo>
                  <a:cubicBezTo>
                    <a:pt x="276" y="102"/>
                    <a:pt x="293" y="155"/>
                    <a:pt x="289" y="204"/>
                  </a:cubicBezTo>
                  <a:cubicBezTo>
                    <a:pt x="286" y="234"/>
                    <a:pt x="275" y="263"/>
                    <a:pt x="253" y="283"/>
                  </a:cubicBezTo>
                  <a:cubicBezTo>
                    <a:pt x="240" y="294"/>
                    <a:pt x="223" y="301"/>
                    <a:pt x="206" y="305"/>
                  </a:cubicBezTo>
                  <a:cubicBezTo>
                    <a:pt x="164" y="314"/>
                    <a:pt x="119" y="302"/>
                    <a:pt x="84" y="276"/>
                  </a:cubicBezTo>
                  <a:cubicBezTo>
                    <a:pt x="49" y="250"/>
                    <a:pt x="25" y="212"/>
                    <a:pt x="13" y="171"/>
                  </a:cubicBezTo>
                  <a:cubicBezTo>
                    <a:pt x="2" y="134"/>
                    <a:pt x="0" y="91"/>
                    <a:pt x="20" y="59"/>
                  </a:cubicBezTo>
                  <a:cubicBezTo>
                    <a:pt x="47" y="15"/>
                    <a:pt x="113" y="0"/>
                    <a:pt x="155" y="29"/>
                  </a:cubicBezTo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630"/>
            <p:cNvSpPr>
              <a:spLocks/>
            </p:cNvSpPr>
            <p:nvPr/>
          </p:nvSpPr>
          <p:spPr bwMode="auto">
            <a:xfrm>
              <a:off x="1760538" y="3960813"/>
              <a:ext cx="279400" cy="314325"/>
            </a:xfrm>
            <a:custGeom>
              <a:avLst/>
              <a:gdLst>
                <a:gd name="T0" fmla="*/ 138 w 367"/>
                <a:gd name="T1" fmla="*/ 107 h 412"/>
                <a:gd name="T2" fmla="*/ 292 w 367"/>
                <a:gd name="T3" fmla="*/ 205 h 412"/>
                <a:gd name="T4" fmla="*/ 188 w 367"/>
                <a:gd name="T5" fmla="*/ 331 h 412"/>
                <a:gd name="T6" fmla="*/ 81 w 367"/>
                <a:gd name="T7" fmla="*/ 212 h 412"/>
                <a:gd name="T8" fmla="*/ 184 w 367"/>
                <a:gd name="T9" fmla="*/ 117 h 412"/>
                <a:gd name="T10" fmla="*/ 207 w 367"/>
                <a:gd name="T11" fmla="*/ 62 h 412"/>
                <a:gd name="T12" fmla="*/ 8 w 367"/>
                <a:gd name="T13" fmla="*/ 164 h 412"/>
                <a:gd name="T14" fmla="*/ 187 w 367"/>
                <a:gd name="T15" fmla="*/ 396 h 412"/>
                <a:gd name="T16" fmla="*/ 353 w 367"/>
                <a:gd name="T17" fmla="*/ 222 h 412"/>
                <a:gd name="T18" fmla="*/ 133 w 367"/>
                <a:gd name="T19" fmla="*/ 74 h 412"/>
                <a:gd name="T20" fmla="*/ 138 w 367"/>
                <a:gd name="T21" fmla="*/ 107 h 412"/>
                <a:gd name="T22" fmla="*/ 138 w 367"/>
                <a:gd name="T23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7" h="412">
                  <a:moveTo>
                    <a:pt x="138" y="107"/>
                  </a:moveTo>
                  <a:cubicBezTo>
                    <a:pt x="206" y="101"/>
                    <a:pt x="272" y="136"/>
                    <a:pt x="292" y="205"/>
                  </a:cubicBezTo>
                  <a:cubicBezTo>
                    <a:pt x="312" y="278"/>
                    <a:pt x="272" y="354"/>
                    <a:pt x="188" y="331"/>
                  </a:cubicBezTo>
                  <a:cubicBezTo>
                    <a:pt x="133" y="317"/>
                    <a:pt x="94" y="266"/>
                    <a:pt x="81" y="212"/>
                  </a:cubicBezTo>
                  <a:cubicBezTo>
                    <a:pt x="64" y="139"/>
                    <a:pt x="113" y="89"/>
                    <a:pt x="184" y="117"/>
                  </a:cubicBezTo>
                  <a:cubicBezTo>
                    <a:pt x="219" y="130"/>
                    <a:pt x="232" y="81"/>
                    <a:pt x="207" y="62"/>
                  </a:cubicBezTo>
                  <a:cubicBezTo>
                    <a:pt x="126" y="0"/>
                    <a:pt x="14" y="69"/>
                    <a:pt x="8" y="164"/>
                  </a:cubicBezTo>
                  <a:cubicBezTo>
                    <a:pt x="0" y="271"/>
                    <a:pt x="79" y="381"/>
                    <a:pt x="187" y="396"/>
                  </a:cubicBezTo>
                  <a:cubicBezTo>
                    <a:pt x="294" y="412"/>
                    <a:pt x="367" y="326"/>
                    <a:pt x="353" y="222"/>
                  </a:cubicBezTo>
                  <a:cubicBezTo>
                    <a:pt x="339" y="117"/>
                    <a:pt x="239" y="35"/>
                    <a:pt x="133" y="74"/>
                  </a:cubicBezTo>
                  <a:cubicBezTo>
                    <a:pt x="116" y="80"/>
                    <a:pt x="117" y="109"/>
                    <a:pt x="138" y="107"/>
                  </a:cubicBezTo>
                  <a:lnTo>
                    <a:pt x="138" y="107"/>
                  </a:lnTo>
                  <a:close/>
                </a:path>
              </a:pathLst>
            </a:custGeom>
            <a:solidFill>
              <a:srgbClr val="EBB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631"/>
            <p:cNvSpPr>
              <a:spLocks/>
            </p:cNvSpPr>
            <p:nvPr/>
          </p:nvSpPr>
          <p:spPr bwMode="auto">
            <a:xfrm>
              <a:off x="1646238" y="4324350"/>
              <a:ext cx="201613" cy="201613"/>
            </a:xfrm>
            <a:custGeom>
              <a:avLst/>
              <a:gdLst>
                <a:gd name="T0" fmla="*/ 138 w 265"/>
                <a:gd name="T1" fmla="*/ 4 h 264"/>
                <a:gd name="T2" fmla="*/ 234 w 265"/>
                <a:gd name="T3" fmla="*/ 46 h 264"/>
                <a:gd name="T4" fmla="*/ 255 w 265"/>
                <a:gd name="T5" fmla="*/ 148 h 264"/>
                <a:gd name="T6" fmla="*/ 212 w 265"/>
                <a:gd name="T7" fmla="*/ 215 h 264"/>
                <a:gd name="T8" fmla="*/ 148 w 265"/>
                <a:gd name="T9" fmla="*/ 254 h 264"/>
                <a:gd name="T10" fmla="*/ 40 w 265"/>
                <a:gd name="T11" fmla="*/ 220 h 264"/>
                <a:gd name="T12" fmla="*/ 2 w 265"/>
                <a:gd name="T13" fmla="*/ 112 h 264"/>
                <a:gd name="T14" fmla="*/ 48 w 265"/>
                <a:gd name="T15" fmla="*/ 20 h 264"/>
                <a:gd name="T16" fmla="*/ 150 w 265"/>
                <a:gd name="T17" fmla="*/ 3 h 264"/>
                <a:gd name="T18" fmla="*/ 177 w 265"/>
                <a:gd name="T19" fmla="*/ 2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64">
                  <a:moveTo>
                    <a:pt x="138" y="4"/>
                  </a:moveTo>
                  <a:cubicBezTo>
                    <a:pt x="174" y="2"/>
                    <a:pt x="211" y="18"/>
                    <a:pt x="234" y="46"/>
                  </a:cubicBezTo>
                  <a:cubicBezTo>
                    <a:pt x="257" y="74"/>
                    <a:pt x="265" y="113"/>
                    <a:pt x="255" y="148"/>
                  </a:cubicBezTo>
                  <a:cubicBezTo>
                    <a:pt x="248" y="174"/>
                    <a:pt x="231" y="196"/>
                    <a:pt x="212" y="215"/>
                  </a:cubicBezTo>
                  <a:cubicBezTo>
                    <a:pt x="193" y="233"/>
                    <a:pt x="172" y="248"/>
                    <a:pt x="148" y="254"/>
                  </a:cubicBezTo>
                  <a:cubicBezTo>
                    <a:pt x="109" y="264"/>
                    <a:pt x="67" y="249"/>
                    <a:pt x="40" y="220"/>
                  </a:cubicBezTo>
                  <a:cubicBezTo>
                    <a:pt x="13" y="192"/>
                    <a:pt x="0" y="151"/>
                    <a:pt x="2" y="112"/>
                  </a:cubicBezTo>
                  <a:cubicBezTo>
                    <a:pt x="3" y="76"/>
                    <a:pt x="18" y="39"/>
                    <a:pt x="48" y="20"/>
                  </a:cubicBezTo>
                  <a:cubicBezTo>
                    <a:pt x="77" y="0"/>
                    <a:pt x="115" y="1"/>
                    <a:pt x="150" y="3"/>
                  </a:cubicBezTo>
                  <a:cubicBezTo>
                    <a:pt x="162" y="4"/>
                    <a:pt x="178" y="8"/>
                    <a:pt x="177" y="20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632"/>
            <p:cNvSpPr>
              <a:spLocks/>
            </p:cNvSpPr>
            <p:nvPr/>
          </p:nvSpPr>
          <p:spPr bwMode="auto">
            <a:xfrm>
              <a:off x="1595438" y="4292600"/>
              <a:ext cx="290513" cy="277813"/>
            </a:xfrm>
            <a:custGeom>
              <a:avLst/>
              <a:gdLst>
                <a:gd name="T0" fmla="*/ 200 w 382"/>
                <a:gd name="T1" fmla="*/ 64 h 366"/>
                <a:gd name="T2" fmla="*/ 286 w 382"/>
                <a:gd name="T3" fmla="*/ 193 h 366"/>
                <a:gd name="T4" fmla="*/ 148 w 382"/>
                <a:gd name="T5" fmla="*/ 250 h 366"/>
                <a:gd name="T6" fmla="*/ 113 w 382"/>
                <a:gd name="T7" fmla="*/ 126 h 366"/>
                <a:gd name="T8" fmla="*/ 229 w 382"/>
                <a:gd name="T9" fmla="*/ 87 h 366"/>
                <a:gd name="T10" fmla="*/ 270 w 382"/>
                <a:gd name="T11" fmla="*/ 70 h 366"/>
                <a:gd name="T12" fmla="*/ 193 w 382"/>
                <a:gd name="T13" fmla="*/ 6 h 366"/>
                <a:gd name="T14" fmla="*/ 63 w 382"/>
                <a:gd name="T15" fmla="*/ 56 h 366"/>
                <a:gd name="T16" fmla="*/ 110 w 382"/>
                <a:gd name="T17" fmla="*/ 314 h 366"/>
                <a:gd name="T18" fmla="*/ 346 w 382"/>
                <a:gd name="T19" fmla="*/ 214 h 366"/>
                <a:gd name="T20" fmla="*/ 200 w 382"/>
                <a:gd name="T21" fmla="*/ 31 h 366"/>
                <a:gd name="T22" fmla="*/ 200 w 382"/>
                <a:gd name="T23" fmla="*/ 64 h 366"/>
                <a:gd name="T24" fmla="*/ 200 w 382"/>
                <a:gd name="T25" fmla="*/ 6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366">
                  <a:moveTo>
                    <a:pt x="200" y="64"/>
                  </a:moveTo>
                  <a:cubicBezTo>
                    <a:pt x="258" y="81"/>
                    <a:pt x="315" y="126"/>
                    <a:pt x="286" y="193"/>
                  </a:cubicBezTo>
                  <a:cubicBezTo>
                    <a:pt x="263" y="245"/>
                    <a:pt x="200" y="287"/>
                    <a:pt x="148" y="250"/>
                  </a:cubicBezTo>
                  <a:cubicBezTo>
                    <a:pt x="111" y="224"/>
                    <a:pt x="97" y="167"/>
                    <a:pt x="113" y="126"/>
                  </a:cubicBezTo>
                  <a:cubicBezTo>
                    <a:pt x="127" y="91"/>
                    <a:pt x="194" y="67"/>
                    <a:pt x="229" y="87"/>
                  </a:cubicBezTo>
                  <a:cubicBezTo>
                    <a:pt x="244" y="96"/>
                    <a:pt x="265" y="88"/>
                    <a:pt x="270" y="70"/>
                  </a:cubicBezTo>
                  <a:cubicBezTo>
                    <a:pt x="283" y="20"/>
                    <a:pt x="233" y="7"/>
                    <a:pt x="193" y="6"/>
                  </a:cubicBezTo>
                  <a:cubicBezTo>
                    <a:pt x="144" y="6"/>
                    <a:pt x="96" y="17"/>
                    <a:pt x="63" y="56"/>
                  </a:cubicBezTo>
                  <a:cubicBezTo>
                    <a:pt x="0" y="133"/>
                    <a:pt x="25" y="265"/>
                    <a:pt x="110" y="314"/>
                  </a:cubicBezTo>
                  <a:cubicBezTo>
                    <a:pt x="200" y="366"/>
                    <a:pt x="311" y="305"/>
                    <a:pt x="346" y="214"/>
                  </a:cubicBezTo>
                  <a:cubicBezTo>
                    <a:pt x="382" y="121"/>
                    <a:pt x="307" y="0"/>
                    <a:pt x="200" y="31"/>
                  </a:cubicBezTo>
                  <a:cubicBezTo>
                    <a:pt x="184" y="36"/>
                    <a:pt x="183" y="59"/>
                    <a:pt x="200" y="64"/>
                  </a:cubicBezTo>
                  <a:lnTo>
                    <a:pt x="200" y="64"/>
                  </a:lnTo>
                  <a:close/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633"/>
            <p:cNvSpPr>
              <a:spLocks/>
            </p:cNvSpPr>
            <p:nvPr/>
          </p:nvSpPr>
          <p:spPr bwMode="auto">
            <a:xfrm>
              <a:off x="1749425" y="4625975"/>
              <a:ext cx="200025" cy="217488"/>
            </a:xfrm>
            <a:custGeom>
              <a:avLst/>
              <a:gdLst>
                <a:gd name="T0" fmla="*/ 136 w 263"/>
                <a:gd name="T1" fmla="*/ 14 h 284"/>
                <a:gd name="T2" fmla="*/ 257 w 263"/>
                <a:gd name="T3" fmla="*/ 157 h 284"/>
                <a:gd name="T4" fmla="*/ 116 w 263"/>
                <a:gd name="T5" fmla="*/ 280 h 284"/>
                <a:gd name="T6" fmla="*/ 55 w 263"/>
                <a:gd name="T7" fmla="*/ 257 h 284"/>
                <a:gd name="T8" fmla="*/ 25 w 263"/>
                <a:gd name="T9" fmla="*/ 214 h 284"/>
                <a:gd name="T10" fmla="*/ 1 w 263"/>
                <a:gd name="T11" fmla="*/ 127 h 284"/>
                <a:gd name="T12" fmla="*/ 53 w 263"/>
                <a:gd name="T13" fmla="*/ 28 h 284"/>
                <a:gd name="T14" fmla="*/ 163 w 263"/>
                <a:gd name="T15" fmla="*/ 1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284">
                  <a:moveTo>
                    <a:pt x="136" y="14"/>
                  </a:moveTo>
                  <a:cubicBezTo>
                    <a:pt x="205" y="21"/>
                    <a:pt x="263" y="88"/>
                    <a:pt x="257" y="157"/>
                  </a:cubicBezTo>
                  <a:cubicBezTo>
                    <a:pt x="252" y="226"/>
                    <a:pt x="185" y="284"/>
                    <a:pt x="116" y="280"/>
                  </a:cubicBezTo>
                  <a:cubicBezTo>
                    <a:pt x="94" y="279"/>
                    <a:pt x="72" y="272"/>
                    <a:pt x="55" y="257"/>
                  </a:cubicBezTo>
                  <a:cubicBezTo>
                    <a:pt x="42" y="245"/>
                    <a:pt x="33" y="230"/>
                    <a:pt x="25" y="214"/>
                  </a:cubicBezTo>
                  <a:cubicBezTo>
                    <a:pt x="12" y="187"/>
                    <a:pt x="0" y="157"/>
                    <a:pt x="1" y="127"/>
                  </a:cubicBezTo>
                  <a:cubicBezTo>
                    <a:pt x="1" y="88"/>
                    <a:pt x="21" y="50"/>
                    <a:pt x="53" y="28"/>
                  </a:cubicBezTo>
                  <a:cubicBezTo>
                    <a:pt x="84" y="6"/>
                    <a:pt x="127" y="0"/>
                    <a:pt x="163" y="12"/>
                  </a:cubicBez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634"/>
            <p:cNvSpPr>
              <a:spLocks/>
            </p:cNvSpPr>
            <p:nvPr/>
          </p:nvSpPr>
          <p:spPr bwMode="auto">
            <a:xfrm>
              <a:off x="1709738" y="4579938"/>
              <a:ext cx="268288" cy="292100"/>
            </a:xfrm>
            <a:custGeom>
              <a:avLst/>
              <a:gdLst>
                <a:gd name="T0" fmla="*/ 175 w 352"/>
                <a:gd name="T1" fmla="*/ 98 h 383"/>
                <a:gd name="T2" fmla="*/ 268 w 352"/>
                <a:gd name="T3" fmla="*/ 186 h 383"/>
                <a:gd name="T4" fmla="*/ 201 w 352"/>
                <a:gd name="T5" fmla="*/ 301 h 383"/>
                <a:gd name="T6" fmla="*/ 89 w 352"/>
                <a:gd name="T7" fmla="*/ 189 h 383"/>
                <a:gd name="T8" fmla="*/ 214 w 352"/>
                <a:gd name="T9" fmla="*/ 108 h 383"/>
                <a:gd name="T10" fmla="*/ 231 w 352"/>
                <a:gd name="T11" fmla="*/ 46 h 383"/>
                <a:gd name="T12" fmla="*/ 17 w 352"/>
                <a:gd name="T13" fmla="*/ 162 h 383"/>
                <a:gd name="T14" fmla="*/ 167 w 352"/>
                <a:gd name="T15" fmla="*/ 379 h 383"/>
                <a:gd name="T16" fmla="*/ 345 w 352"/>
                <a:gd name="T17" fmla="*/ 224 h 383"/>
                <a:gd name="T18" fmla="*/ 187 w 352"/>
                <a:gd name="T19" fmla="*/ 51 h 383"/>
                <a:gd name="T20" fmla="*/ 175 w 352"/>
                <a:gd name="T21" fmla="*/ 98 h 383"/>
                <a:gd name="T22" fmla="*/ 175 w 352"/>
                <a:gd name="T23" fmla="*/ 9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2" h="383">
                  <a:moveTo>
                    <a:pt x="175" y="98"/>
                  </a:moveTo>
                  <a:cubicBezTo>
                    <a:pt x="215" y="115"/>
                    <a:pt x="255" y="141"/>
                    <a:pt x="268" y="186"/>
                  </a:cubicBezTo>
                  <a:cubicBezTo>
                    <a:pt x="281" y="235"/>
                    <a:pt x="249" y="286"/>
                    <a:pt x="201" y="301"/>
                  </a:cubicBezTo>
                  <a:cubicBezTo>
                    <a:pt x="134" y="322"/>
                    <a:pt x="87" y="250"/>
                    <a:pt x="89" y="189"/>
                  </a:cubicBezTo>
                  <a:cubicBezTo>
                    <a:pt x="91" y="115"/>
                    <a:pt x="156" y="104"/>
                    <a:pt x="214" y="108"/>
                  </a:cubicBezTo>
                  <a:cubicBezTo>
                    <a:pt x="247" y="110"/>
                    <a:pt x="260" y="61"/>
                    <a:pt x="231" y="46"/>
                  </a:cubicBezTo>
                  <a:cubicBezTo>
                    <a:pt x="141" y="0"/>
                    <a:pt x="35" y="68"/>
                    <a:pt x="17" y="162"/>
                  </a:cubicBezTo>
                  <a:cubicBezTo>
                    <a:pt x="0" y="256"/>
                    <a:pt x="66" y="375"/>
                    <a:pt x="167" y="379"/>
                  </a:cubicBezTo>
                  <a:cubicBezTo>
                    <a:pt x="255" y="383"/>
                    <a:pt x="337" y="311"/>
                    <a:pt x="345" y="224"/>
                  </a:cubicBezTo>
                  <a:cubicBezTo>
                    <a:pt x="352" y="136"/>
                    <a:pt x="280" y="42"/>
                    <a:pt x="187" y="51"/>
                  </a:cubicBezTo>
                  <a:cubicBezTo>
                    <a:pt x="166" y="54"/>
                    <a:pt x="150" y="87"/>
                    <a:pt x="175" y="98"/>
                  </a:cubicBezTo>
                  <a:lnTo>
                    <a:pt x="175" y="98"/>
                  </a:lnTo>
                </a:path>
              </a:pathLst>
            </a:custGeom>
            <a:solidFill>
              <a:srgbClr val="BCE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635"/>
            <p:cNvSpPr>
              <a:spLocks/>
            </p:cNvSpPr>
            <p:nvPr/>
          </p:nvSpPr>
          <p:spPr bwMode="auto">
            <a:xfrm>
              <a:off x="2052638" y="4714875"/>
              <a:ext cx="206375" cy="223838"/>
            </a:xfrm>
            <a:custGeom>
              <a:avLst/>
              <a:gdLst>
                <a:gd name="T0" fmla="*/ 121 w 271"/>
                <a:gd name="T1" fmla="*/ 11 h 294"/>
                <a:gd name="T2" fmla="*/ 246 w 271"/>
                <a:gd name="T3" fmla="*/ 93 h 294"/>
                <a:gd name="T4" fmla="*/ 262 w 271"/>
                <a:gd name="T5" fmla="*/ 198 h 294"/>
                <a:gd name="T6" fmla="*/ 176 w 271"/>
                <a:gd name="T7" fmla="*/ 283 h 294"/>
                <a:gd name="T8" fmla="*/ 55 w 271"/>
                <a:gd name="T9" fmla="*/ 258 h 294"/>
                <a:gd name="T10" fmla="*/ 4 w 271"/>
                <a:gd name="T11" fmla="*/ 154 h 294"/>
                <a:gd name="T12" fmla="*/ 45 w 271"/>
                <a:gd name="T13" fmla="*/ 74 h 294"/>
                <a:gd name="T14" fmla="*/ 99 w 271"/>
                <a:gd name="T15" fmla="*/ 31 h 294"/>
                <a:gd name="T16" fmla="*/ 166 w 271"/>
                <a:gd name="T17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4">
                  <a:moveTo>
                    <a:pt x="121" y="11"/>
                  </a:moveTo>
                  <a:cubicBezTo>
                    <a:pt x="174" y="0"/>
                    <a:pt x="223" y="45"/>
                    <a:pt x="246" y="93"/>
                  </a:cubicBezTo>
                  <a:cubicBezTo>
                    <a:pt x="262" y="126"/>
                    <a:pt x="271" y="163"/>
                    <a:pt x="262" y="198"/>
                  </a:cubicBezTo>
                  <a:cubicBezTo>
                    <a:pt x="252" y="240"/>
                    <a:pt x="217" y="273"/>
                    <a:pt x="176" y="283"/>
                  </a:cubicBezTo>
                  <a:cubicBezTo>
                    <a:pt x="135" y="294"/>
                    <a:pt x="89" y="283"/>
                    <a:pt x="55" y="258"/>
                  </a:cubicBezTo>
                  <a:cubicBezTo>
                    <a:pt x="23" y="234"/>
                    <a:pt x="0" y="195"/>
                    <a:pt x="4" y="154"/>
                  </a:cubicBezTo>
                  <a:cubicBezTo>
                    <a:pt x="7" y="124"/>
                    <a:pt x="25" y="97"/>
                    <a:pt x="45" y="74"/>
                  </a:cubicBezTo>
                  <a:cubicBezTo>
                    <a:pt x="60" y="56"/>
                    <a:pt x="77" y="40"/>
                    <a:pt x="99" y="31"/>
                  </a:cubicBezTo>
                  <a:cubicBezTo>
                    <a:pt x="121" y="22"/>
                    <a:pt x="147" y="22"/>
                    <a:pt x="166" y="37"/>
                  </a:cubicBez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636"/>
            <p:cNvSpPr>
              <a:spLocks/>
            </p:cNvSpPr>
            <p:nvPr/>
          </p:nvSpPr>
          <p:spPr bwMode="auto">
            <a:xfrm>
              <a:off x="2003425" y="4681538"/>
              <a:ext cx="277813" cy="292100"/>
            </a:xfrm>
            <a:custGeom>
              <a:avLst/>
              <a:gdLst>
                <a:gd name="T0" fmla="*/ 184 w 363"/>
                <a:gd name="T1" fmla="*/ 76 h 383"/>
                <a:gd name="T2" fmla="*/ 295 w 363"/>
                <a:gd name="T3" fmla="*/ 206 h 383"/>
                <a:gd name="T4" fmla="*/ 169 w 363"/>
                <a:gd name="T5" fmla="*/ 290 h 383"/>
                <a:gd name="T6" fmla="*/ 120 w 363"/>
                <a:gd name="T7" fmla="*/ 160 h 383"/>
                <a:gd name="T8" fmla="*/ 190 w 363"/>
                <a:gd name="T9" fmla="*/ 105 h 383"/>
                <a:gd name="T10" fmla="*/ 235 w 363"/>
                <a:gd name="T11" fmla="*/ 102 h 383"/>
                <a:gd name="T12" fmla="*/ 251 w 363"/>
                <a:gd name="T13" fmla="*/ 74 h 383"/>
                <a:gd name="T14" fmla="*/ 152 w 363"/>
                <a:gd name="T15" fmla="*/ 38 h 383"/>
                <a:gd name="T16" fmla="*/ 50 w 363"/>
                <a:gd name="T17" fmla="*/ 136 h 383"/>
                <a:gd name="T18" fmla="*/ 159 w 363"/>
                <a:gd name="T19" fmla="*/ 358 h 383"/>
                <a:gd name="T20" fmla="*/ 361 w 363"/>
                <a:gd name="T21" fmla="*/ 215 h 383"/>
                <a:gd name="T22" fmla="*/ 178 w 363"/>
                <a:gd name="T23" fmla="*/ 33 h 383"/>
                <a:gd name="T24" fmla="*/ 184 w 363"/>
                <a:gd name="T25" fmla="*/ 76 h 383"/>
                <a:gd name="T26" fmla="*/ 184 w 363"/>
                <a:gd name="T27" fmla="*/ 7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383">
                  <a:moveTo>
                    <a:pt x="184" y="76"/>
                  </a:moveTo>
                  <a:cubicBezTo>
                    <a:pt x="246" y="81"/>
                    <a:pt x="293" y="146"/>
                    <a:pt x="295" y="206"/>
                  </a:cubicBezTo>
                  <a:cubicBezTo>
                    <a:pt x="299" y="273"/>
                    <a:pt x="229" y="312"/>
                    <a:pt x="169" y="290"/>
                  </a:cubicBezTo>
                  <a:cubicBezTo>
                    <a:pt x="111" y="270"/>
                    <a:pt x="86" y="212"/>
                    <a:pt x="120" y="160"/>
                  </a:cubicBezTo>
                  <a:cubicBezTo>
                    <a:pt x="136" y="136"/>
                    <a:pt x="160" y="109"/>
                    <a:pt x="190" y="105"/>
                  </a:cubicBezTo>
                  <a:cubicBezTo>
                    <a:pt x="207" y="103"/>
                    <a:pt x="218" y="108"/>
                    <a:pt x="235" y="102"/>
                  </a:cubicBezTo>
                  <a:cubicBezTo>
                    <a:pt x="248" y="98"/>
                    <a:pt x="253" y="87"/>
                    <a:pt x="251" y="74"/>
                  </a:cubicBezTo>
                  <a:cubicBezTo>
                    <a:pt x="244" y="28"/>
                    <a:pt x="188" y="25"/>
                    <a:pt x="152" y="38"/>
                  </a:cubicBezTo>
                  <a:cubicBezTo>
                    <a:pt x="108" y="53"/>
                    <a:pt x="71" y="96"/>
                    <a:pt x="50" y="136"/>
                  </a:cubicBezTo>
                  <a:cubicBezTo>
                    <a:pt x="0" y="229"/>
                    <a:pt x="63" y="332"/>
                    <a:pt x="159" y="358"/>
                  </a:cubicBezTo>
                  <a:cubicBezTo>
                    <a:pt x="255" y="383"/>
                    <a:pt x="360" y="319"/>
                    <a:pt x="361" y="215"/>
                  </a:cubicBezTo>
                  <a:cubicBezTo>
                    <a:pt x="363" y="124"/>
                    <a:pt x="281" y="0"/>
                    <a:pt x="178" y="33"/>
                  </a:cubicBezTo>
                  <a:cubicBezTo>
                    <a:pt x="154" y="41"/>
                    <a:pt x="160" y="74"/>
                    <a:pt x="184" y="76"/>
                  </a:cubicBezTo>
                  <a:lnTo>
                    <a:pt x="184" y="76"/>
                  </a:lnTo>
                </a:path>
              </a:pathLst>
            </a:custGeom>
            <a:solidFill>
              <a:srgbClr val="F2D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637"/>
            <p:cNvSpPr>
              <a:spLocks/>
            </p:cNvSpPr>
            <p:nvPr/>
          </p:nvSpPr>
          <p:spPr bwMode="auto">
            <a:xfrm>
              <a:off x="1784350" y="4775200"/>
              <a:ext cx="96838" cy="60325"/>
            </a:xfrm>
            <a:custGeom>
              <a:avLst/>
              <a:gdLst>
                <a:gd name="T0" fmla="*/ 116 w 127"/>
                <a:gd name="T1" fmla="*/ 46 h 80"/>
                <a:gd name="T2" fmla="*/ 56 w 127"/>
                <a:gd name="T3" fmla="*/ 29 h 80"/>
                <a:gd name="T4" fmla="*/ 8 w 127"/>
                <a:gd name="T5" fmla="*/ 1 h 80"/>
                <a:gd name="T6" fmla="*/ 0 w 127"/>
                <a:gd name="T7" fmla="*/ 7 h 80"/>
                <a:gd name="T8" fmla="*/ 116 w 127"/>
                <a:gd name="T9" fmla="*/ 67 h 80"/>
                <a:gd name="T10" fmla="*/ 116 w 127"/>
                <a:gd name="T11" fmla="*/ 46 h 80"/>
                <a:gd name="T12" fmla="*/ 116 w 127"/>
                <a:gd name="T13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80">
                  <a:moveTo>
                    <a:pt x="116" y="46"/>
                  </a:moveTo>
                  <a:cubicBezTo>
                    <a:pt x="95" y="42"/>
                    <a:pt x="75" y="40"/>
                    <a:pt x="56" y="29"/>
                  </a:cubicBezTo>
                  <a:cubicBezTo>
                    <a:pt x="39" y="20"/>
                    <a:pt x="26" y="8"/>
                    <a:pt x="8" y="1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4" y="55"/>
                    <a:pt x="75" y="80"/>
                    <a:pt x="116" y="67"/>
                  </a:cubicBezTo>
                  <a:cubicBezTo>
                    <a:pt x="126" y="64"/>
                    <a:pt x="127" y="48"/>
                    <a:pt x="116" y="46"/>
                  </a:cubicBezTo>
                  <a:lnTo>
                    <a:pt x="116" y="4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638"/>
            <p:cNvSpPr>
              <a:spLocks/>
            </p:cNvSpPr>
            <p:nvPr/>
          </p:nvSpPr>
          <p:spPr bwMode="auto">
            <a:xfrm>
              <a:off x="1639888" y="4411663"/>
              <a:ext cx="63500" cy="95250"/>
            </a:xfrm>
            <a:custGeom>
              <a:avLst/>
              <a:gdLst>
                <a:gd name="T0" fmla="*/ 81 w 83"/>
                <a:gd name="T1" fmla="*/ 101 h 125"/>
                <a:gd name="T2" fmla="*/ 67 w 83"/>
                <a:gd name="T3" fmla="*/ 89 h 125"/>
                <a:gd name="T4" fmla="*/ 52 w 83"/>
                <a:gd name="T5" fmla="*/ 67 h 125"/>
                <a:gd name="T6" fmla="*/ 32 w 83"/>
                <a:gd name="T7" fmla="*/ 10 h 125"/>
                <a:gd name="T8" fmla="*/ 8 w 83"/>
                <a:gd name="T9" fmla="*/ 13 h 125"/>
                <a:gd name="T10" fmla="*/ 19 w 83"/>
                <a:gd name="T11" fmla="*/ 87 h 125"/>
                <a:gd name="T12" fmla="*/ 67 w 83"/>
                <a:gd name="T13" fmla="*/ 123 h 125"/>
                <a:gd name="T14" fmla="*/ 82 w 83"/>
                <a:gd name="T15" fmla="*/ 108 h 125"/>
                <a:gd name="T16" fmla="*/ 81 w 83"/>
                <a:gd name="T17" fmla="*/ 101 h 125"/>
                <a:gd name="T18" fmla="*/ 81 w 83"/>
                <a:gd name="T19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25">
                  <a:moveTo>
                    <a:pt x="81" y="101"/>
                  </a:moveTo>
                  <a:cubicBezTo>
                    <a:pt x="77" y="96"/>
                    <a:pt x="72" y="93"/>
                    <a:pt x="67" y="89"/>
                  </a:cubicBezTo>
                  <a:cubicBezTo>
                    <a:pt x="61" y="83"/>
                    <a:pt x="56" y="75"/>
                    <a:pt x="52" y="67"/>
                  </a:cubicBezTo>
                  <a:cubicBezTo>
                    <a:pt x="43" y="49"/>
                    <a:pt x="44" y="27"/>
                    <a:pt x="32" y="10"/>
                  </a:cubicBezTo>
                  <a:cubicBezTo>
                    <a:pt x="26" y="0"/>
                    <a:pt x="13" y="3"/>
                    <a:pt x="8" y="13"/>
                  </a:cubicBezTo>
                  <a:cubicBezTo>
                    <a:pt x="0" y="36"/>
                    <a:pt x="8" y="66"/>
                    <a:pt x="19" y="87"/>
                  </a:cubicBezTo>
                  <a:cubicBezTo>
                    <a:pt x="28" y="103"/>
                    <a:pt x="46" y="125"/>
                    <a:pt x="67" y="123"/>
                  </a:cubicBezTo>
                  <a:cubicBezTo>
                    <a:pt x="74" y="123"/>
                    <a:pt x="83" y="117"/>
                    <a:pt x="82" y="108"/>
                  </a:cubicBezTo>
                  <a:cubicBezTo>
                    <a:pt x="82" y="106"/>
                    <a:pt x="82" y="103"/>
                    <a:pt x="81" y="101"/>
                  </a:cubicBezTo>
                  <a:lnTo>
                    <a:pt x="81" y="1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639"/>
            <p:cNvSpPr>
              <a:spLocks/>
            </p:cNvSpPr>
            <p:nvPr/>
          </p:nvSpPr>
          <p:spPr bwMode="auto">
            <a:xfrm>
              <a:off x="2097088" y="4883150"/>
              <a:ext cx="98425" cy="49213"/>
            </a:xfrm>
            <a:custGeom>
              <a:avLst/>
              <a:gdLst>
                <a:gd name="T0" fmla="*/ 107 w 129"/>
                <a:gd name="T1" fmla="*/ 30 h 65"/>
                <a:gd name="T2" fmla="*/ 54 w 129"/>
                <a:gd name="T3" fmla="*/ 26 h 65"/>
                <a:gd name="T4" fmla="*/ 14 w 129"/>
                <a:gd name="T5" fmla="*/ 3 h 65"/>
                <a:gd name="T6" fmla="*/ 2 w 129"/>
                <a:gd name="T7" fmla="*/ 15 h 65"/>
                <a:gd name="T8" fmla="*/ 114 w 129"/>
                <a:gd name="T9" fmla="*/ 54 h 65"/>
                <a:gd name="T10" fmla="*/ 107 w 129"/>
                <a:gd name="T11" fmla="*/ 30 h 65"/>
                <a:gd name="T12" fmla="*/ 107 w 129"/>
                <a:gd name="T1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65">
                  <a:moveTo>
                    <a:pt x="107" y="30"/>
                  </a:moveTo>
                  <a:cubicBezTo>
                    <a:pt x="89" y="34"/>
                    <a:pt x="71" y="33"/>
                    <a:pt x="54" y="26"/>
                  </a:cubicBezTo>
                  <a:cubicBezTo>
                    <a:pt x="39" y="20"/>
                    <a:pt x="28" y="9"/>
                    <a:pt x="14" y="3"/>
                  </a:cubicBezTo>
                  <a:cubicBezTo>
                    <a:pt x="7" y="0"/>
                    <a:pt x="0" y="9"/>
                    <a:pt x="2" y="15"/>
                  </a:cubicBezTo>
                  <a:cubicBezTo>
                    <a:pt x="14" y="58"/>
                    <a:pt x="79" y="65"/>
                    <a:pt x="114" y="54"/>
                  </a:cubicBezTo>
                  <a:cubicBezTo>
                    <a:pt x="129" y="49"/>
                    <a:pt x="123" y="26"/>
                    <a:pt x="107" y="30"/>
                  </a:cubicBezTo>
                  <a:lnTo>
                    <a:pt x="10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640"/>
            <p:cNvSpPr>
              <a:spLocks/>
            </p:cNvSpPr>
            <p:nvPr/>
          </p:nvSpPr>
          <p:spPr bwMode="auto">
            <a:xfrm>
              <a:off x="2403475" y="4768850"/>
              <a:ext cx="92075" cy="50800"/>
            </a:xfrm>
            <a:custGeom>
              <a:avLst/>
              <a:gdLst>
                <a:gd name="T0" fmla="*/ 111 w 121"/>
                <a:gd name="T1" fmla="*/ 27 h 67"/>
                <a:gd name="T2" fmla="*/ 61 w 121"/>
                <a:gd name="T3" fmla="*/ 20 h 67"/>
                <a:gd name="T4" fmla="*/ 13 w 121"/>
                <a:gd name="T5" fmla="*/ 3 h 67"/>
                <a:gd name="T6" fmla="*/ 3 w 121"/>
                <a:gd name="T7" fmla="*/ 15 h 67"/>
                <a:gd name="T8" fmla="*/ 114 w 121"/>
                <a:gd name="T9" fmla="*/ 47 h 67"/>
                <a:gd name="T10" fmla="*/ 111 w 121"/>
                <a:gd name="T11" fmla="*/ 27 h 67"/>
                <a:gd name="T12" fmla="*/ 111 w 121"/>
                <a:gd name="T13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7">
                  <a:moveTo>
                    <a:pt x="111" y="27"/>
                  </a:moveTo>
                  <a:cubicBezTo>
                    <a:pt x="94" y="24"/>
                    <a:pt x="77" y="24"/>
                    <a:pt x="61" y="20"/>
                  </a:cubicBezTo>
                  <a:cubicBezTo>
                    <a:pt x="44" y="16"/>
                    <a:pt x="29" y="8"/>
                    <a:pt x="13" y="3"/>
                  </a:cubicBezTo>
                  <a:cubicBezTo>
                    <a:pt x="6" y="0"/>
                    <a:pt x="0" y="9"/>
                    <a:pt x="3" y="15"/>
                  </a:cubicBezTo>
                  <a:cubicBezTo>
                    <a:pt x="23" y="49"/>
                    <a:pt x="79" y="67"/>
                    <a:pt x="114" y="47"/>
                  </a:cubicBezTo>
                  <a:cubicBezTo>
                    <a:pt x="121" y="43"/>
                    <a:pt x="120" y="29"/>
                    <a:pt x="111" y="27"/>
                  </a:cubicBezTo>
                  <a:lnTo>
                    <a:pt x="111" y="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641"/>
            <p:cNvSpPr>
              <a:spLocks/>
            </p:cNvSpPr>
            <p:nvPr/>
          </p:nvSpPr>
          <p:spPr bwMode="auto">
            <a:xfrm>
              <a:off x="2528888" y="4478338"/>
              <a:ext cx="63500" cy="31750"/>
            </a:xfrm>
            <a:custGeom>
              <a:avLst/>
              <a:gdLst>
                <a:gd name="T0" fmla="*/ 65 w 84"/>
                <a:gd name="T1" fmla="*/ 9 h 41"/>
                <a:gd name="T2" fmla="*/ 38 w 84"/>
                <a:gd name="T3" fmla="*/ 4 h 41"/>
                <a:gd name="T4" fmla="*/ 8 w 84"/>
                <a:gd name="T5" fmla="*/ 6 h 41"/>
                <a:gd name="T6" fmla="*/ 2 w 84"/>
                <a:gd name="T7" fmla="*/ 21 h 41"/>
                <a:gd name="T8" fmla="*/ 35 w 84"/>
                <a:gd name="T9" fmla="*/ 40 h 41"/>
                <a:gd name="T10" fmla="*/ 72 w 84"/>
                <a:gd name="T11" fmla="*/ 32 h 41"/>
                <a:gd name="T12" fmla="*/ 65 w 84"/>
                <a:gd name="T13" fmla="*/ 9 h 41"/>
                <a:gd name="T14" fmla="*/ 65 w 84"/>
                <a:gd name="T15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41">
                  <a:moveTo>
                    <a:pt x="65" y="9"/>
                  </a:moveTo>
                  <a:cubicBezTo>
                    <a:pt x="56" y="8"/>
                    <a:pt x="47" y="6"/>
                    <a:pt x="38" y="4"/>
                  </a:cubicBezTo>
                  <a:cubicBezTo>
                    <a:pt x="28" y="3"/>
                    <a:pt x="17" y="0"/>
                    <a:pt x="8" y="6"/>
                  </a:cubicBezTo>
                  <a:cubicBezTo>
                    <a:pt x="3" y="9"/>
                    <a:pt x="0" y="15"/>
                    <a:pt x="2" y="21"/>
                  </a:cubicBezTo>
                  <a:cubicBezTo>
                    <a:pt x="6" y="35"/>
                    <a:pt x="21" y="39"/>
                    <a:pt x="35" y="40"/>
                  </a:cubicBezTo>
                  <a:cubicBezTo>
                    <a:pt x="48" y="41"/>
                    <a:pt x="60" y="38"/>
                    <a:pt x="72" y="32"/>
                  </a:cubicBezTo>
                  <a:cubicBezTo>
                    <a:pt x="84" y="27"/>
                    <a:pt x="76" y="11"/>
                    <a:pt x="65" y="9"/>
                  </a:cubicBezTo>
                  <a:lnTo>
                    <a:pt x="65" y="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642"/>
            <p:cNvSpPr>
              <a:spLocks/>
            </p:cNvSpPr>
            <p:nvPr/>
          </p:nvSpPr>
          <p:spPr bwMode="auto">
            <a:xfrm>
              <a:off x="2462213" y="4419600"/>
              <a:ext cx="53975" cy="52388"/>
            </a:xfrm>
            <a:custGeom>
              <a:avLst/>
              <a:gdLst>
                <a:gd name="T0" fmla="*/ 68 w 71"/>
                <a:gd name="T1" fmla="*/ 52 h 69"/>
                <a:gd name="T2" fmla="*/ 45 w 71"/>
                <a:gd name="T3" fmla="*/ 25 h 69"/>
                <a:gd name="T4" fmla="*/ 35 w 71"/>
                <a:gd name="T5" fmla="*/ 12 h 69"/>
                <a:gd name="T6" fmla="*/ 20 w 71"/>
                <a:gd name="T7" fmla="*/ 1 h 69"/>
                <a:gd name="T8" fmla="*/ 7 w 71"/>
                <a:gd name="T9" fmla="*/ 6 h 69"/>
                <a:gd name="T10" fmla="*/ 20 w 71"/>
                <a:gd name="T11" fmla="*/ 46 h 69"/>
                <a:gd name="T12" fmla="*/ 56 w 71"/>
                <a:gd name="T13" fmla="*/ 68 h 69"/>
                <a:gd name="T14" fmla="*/ 68 w 71"/>
                <a:gd name="T15" fmla="*/ 52 h 69"/>
                <a:gd name="T16" fmla="*/ 68 w 71"/>
                <a:gd name="T17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9">
                  <a:moveTo>
                    <a:pt x="68" y="52"/>
                  </a:moveTo>
                  <a:cubicBezTo>
                    <a:pt x="64" y="41"/>
                    <a:pt x="53" y="34"/>
                    <a:pt x="45" y="25"/>
                  </a:cubicBezTo>
                  <a:cubicBezTo>
                    <a:pt x="42" y="20"/>
                    <a:pt x="39" y="16"/>
                    <a:pt x="35" y="12"/>
                  </a:cubicBezTo>
                  <a:cubicBezTo>
                    <a:pt x="30" y="8"/>
                    <a:pt x="26" y="2"/>
                    <a:pt x="20" y="1"/>
                  </a:cubicBezTo>
                  <a:cubicBezTo>
                    <a:pt x="15" y="0"/>
                    <a:pt x="10" y="1"/>
                    <a:pt x="7" y="6"/>
                  </a:cubicBezTo>
                  <a:cubicBezTo>
                    <a:pt x="0" y="19"/>
                    <a:pt x="11" y="36"/>
                    <a:pt x="20" y="46"/>
                  </a:cubicBezTo>
                  <a:cubicBezTo>
                    <a:pt x="28" y="56"/>
                    <a:pt x="43" y="69"/>
                    <a:pt x="56" y="68"/>
                  </a:cubicBezTo>
                  <a:cubicBezTo>
                    <a:pt x="63" y="67"/>
                    <a:pt x="71" y="60"/>
                    <a:pt x="68" y="52"/>
                  </a:cubicBezTo>
                  <a:lnTo>
                    <a:pt x="68" y="5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643"/>
            <p:cNvSpPr>
              <a:spLocks/>
            </p:cNvSpPr>
            <p:nvPr/>
          </p:nvSpPr>
          <p:spPr bwMode="auto">
            <a:xfrm>
              <a:off x="2344738" y="4143375"/>
              <a:ext cx="90488" cy="73025"/>
            </a:xfrm>
            <a:custGeom>
              <a:avLst/>
              <a:gdLst>
                <a:gd name="T0" fmla="*/ 101 w 118"/>
                <a:gd name="T1" fmla="*/ 65 h 95"/>
                <a:gd name="T2" fmla="*/ 53 w 118"/>
                <a:gd name="T3" fmla="*/ 40 h 95"/>
                <a:gd name="T4" fmla="*/ 18 w 118"/>
                <a:gd name="T5" fmla="*/ 5 h 95"/>
                <a:gd name="T6" fmla="*/ 2 w 118"/>
                <a:gd name="T7" fmla="*/ 18 h 95"/>
                <a:gd name="T8" fmla="*/ 38 w 118"/>
                <a:gd name="T9" fmla="*/ 71 h 95"/>
                <a:gd name="T10" fmla="*/ 97 w 118"/>
                <a:gd name="T11" fmla="*/ 95 h 95"/>
                <a:gd name="T12" fmla="*/ 101 w 118"/>
                <a:gd name="T13" fmla="*/ 65 h 95"/>
                <a:gd name="T14" fmla="*/ 101 w 118"/>
                <a:gd name="T1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95">
                  <a:moveTo>
                    <a:pt x="101" y="65"/>
                  </a:moveTo>
                  <a:cubicBezTo>
                    <a:pt x="82" y="63"/>
                    <a:pt x="66" y="54"/>
                    <a:pt x="53" y="40"/>
                  </a:cubicBezTo>
                  <a:cubicBezTo>
                    <a:pt x="42" y="29"/>
                    <a:pt x="32" y="13"/>
                    <a:pt x="18" y="5"/>
                  </a:cubicBezTo>
                  <a:cubicBezTo>
                    <a:pt x="9" y="0"/>
                    <a:pt x="0" y="9"/>
                    <a:pt x="2" y="18"/>
                  </a:cubicBezTo>
                  <a:cubicBezTo>
                    <a:pt x="5" y="37"/>
                    <a:pt x="23" y="58"/>
                    <a:pt x="38" y="71"/>
                  </a:cubicBezTo>
                  <a:cubicBezTo>
                    <a:pt x="55" y="86"/>
                    <a:pt x="74" y="94"/>
                    <a:pt x="97" y="95"/>
                  </a:cubicBezTo>
                  <a:cubicBezTo>
                    <a:pt x="113" y="95"/>
                    <a:pt x="118" y="68"/>
                    <a:pt x="101" y="65"/>
                  </a:cubicBezTo>
                  <a:lnTo>
                    <a:pt x="101" y="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644"/>
            <p:cNvSpPr>
              <a:spLocks/>
            </p:cNvSpPr>
            <p:nvPr/>
          </p:nvSpPr>
          <p:spPr bwMode="auto">
            <a:xfrm>
              <a:off x="1792288" y="4121150"/>
              <a:ext cx="96838" cy="100013"/>
            </a:xfrm>
            <a:custGeom>
              <a:avLst/>
              <a:gdLst>
                <a:gd name="T0" fmla="*/ 112 w 128"/>
                <a:gd name="T1" fmla="*/ 99 h 132"/>
                <a:gd name="T2" fmla="*/ 57 w 128"/>
                <a:gd name="T3" fmla="*/ 65 h 132"/>
                <a:gd name="T4" fmla="*/ 27 w 128"/>
                <a:gd name="T5" fmla="*/ 8 h 132"/>
                <a:gd name="T6" fmla="*/ 10 w 128"/>
                <a:gd name="T7" fmla="*/ 8 h 132"/>
                <a:gd name="T8" fmla="*/ 31 w 128"/>
                <a:gd name="T9" fmla="*/ 82 h 132"/>
                <a:gd name="T10" fmla="*/ 104 w 128"/>
                <a:gd name="T11" fmla="*/ 126 h 132"/>
                <a:gd name="T12" fmla="*/ 112 w 128"/>
                <a:gd name="T13" fmla="*/ 99 h 132"/>
                <a:gd name="T14" fmla="*/ 112 w 128"/>
                <a:gd name="T15" fmla="*/ 9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32">
                  <a:moveTo>
                    <a:pt x="112" y="99"/>
                  </a:moveTo>
                  <a:cubicBezTo>
                    <a:pt x="91" y="91"/>
                    <a:pt x="72" y="81"/>
                    <a:pt x="57" y="65"/>
                  </a:cubicBezTo>
                  <a:cubicBezTo>
                    <a:pt x="41" y="48"/>
                    <a:pt x="36" y="29"/>
                    <a:pt x="27" y="8"/>
                  </a:cubicBezTo>
                  <a:cubicBezTo>
                    <a:pt x="24" y="0"/>
                    <a:pt x="14" y="0"/>
                    <a:pt x="10" y="8"/>
                  </a:cubicBezTo>
                  <a:cubicBezTo>
                    <a:pt x="0" y="33"/>
                    <a:pt x="14" y="62"/>
                    <a:pt x="31" y="82"/>
                  </a:cubicBezTo>
                  <a:cubicBezTo>
                    <a:pt x="50" y="104"/>
                    <a:pt x="77" y="117"/>
                    <a:pt x="104" y="126"/>
                  </a:cubicBezTo>
                  <a:cubicBezTo>
                    <a:pt x="121" y="132"/>
                    <a:pt x="128" y="106"/>
                    <a:pt x="112" y="99"/>
                  </a:cubicBezTo>
                  <a:lnTo>
                    <a:pt x="112" y="9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4648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25342" y="0"/>
            <a:ext cx="12217342" cy="6858000"/>
          </a:xfrm>
          <a:prstGeom prst="rect">
            <a:avLst/>
          </a:prstGeom>
          <a:solidFill>
            <a:srgbClr val="B9E0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708338" y="688975"/>
            <a:ext cx="10674576" cy="5683162"/>
          </a:xfrm>
          <a:custGeom>
            <a:avLst/>
            <a:gdLst>
              <a:gd name="T0" fmla="*/ 10775 w 11650"/>
              <a:gd name="T1" fmla="*/ 2600 h 11050"/>
              <a:gd name="T2" fmla="*/ 10575 w 11650"/>
              <a:gd name="T3" fmla="*/ 1150 h 11050"/>
              <a:gd name="T4" fmla="*/ 8775 w 11650"/>
              <a:gd name="T5" fmla="*/ 1350 h 11050"/>
              <a:gd name="T6" fmla="*/ 6875 w 11650"/>
              <a:gd name="T7" fmla="*/ 825 h 11050"/>
              <a:gd name="T8" fmla="*/ 5850 w 11650"/>
              <a:gd name="T9" fmla="*/ 125 h 11050"/>
              <a:gd name="T10" fmla="*/ 3975 w 11650"/>
              <a:gd name="T11" fmla="*/ 800 h 11050"/>
              <a:gd name="T12" fmla="*/ 3400 w 11650"/>
              <a:gd name="T13" fmla="*/ 2650 h 11050"/>
              <a:gd name="T14" fmla="*/ 2175 w 11650"/>
              <a:gd name="T15" fmla="*/ 3050 h 11050"/>
              <a:gd name="T16" fmla="*/ 675 w 11650"/>
              <a:gd name="T17" fmla="*/ 3975 h 11050"/>
              <a:gd name="T18" fmla="*/ 450 w 11650"/>
              <a:gd name="T19" fmla="*/ 5525 h 11050"/>
              <a:gd name="T20" fmla="*/ 1375 w 11650"/>
              <a:gd name="T21" fmla="*/ 6425 h 11050"/>
              <a:gd name="T22" fmla="*/ 925 w 11650"/>
              <a:gd name="T23" fmla="*/ 7875 h 11050"/>
              <a:gd name="T24" fmla="*/ 975 w 11650"/>
              <a:gd name="T25" fmla="*/ 10525 h 11050"/>
              <a:gd name="T26" fmla="*/ 2775 w 11650"/>
              <a:gd name="T27" fmla="*/ 10700 h 11050"/>
              <a:gd name="T28" fmla="*/ 4175 w 11650"/>
              <a:gd name="T29" fmla="*/ 10175 h 11050"/>
              <a:gd name="T30" fmla="*/ 5250 w 11650"/>
              <a:gd name="T31" fmla="*/ 10300 h 11050"/>
              <a:gd name="T32" fmla="*/ 6350 w 11650"/>
              <a:gd name="T33" fmla="*/ 10575 h 11050"/>
              <a:gd name="T34" fmla="*/ 7700 w 11650"/>
              <a:gd name="T35" fmla="*/ 10300 h 11050"/>
              <a:gd name="T36" fmla="*/ 8525 w 11650"/>
              <a:gd name="T37" fmla="*/ 10800 h 11050"/>
              <a:gd name="T38" fmla="*/ 10800 w 11650"/>
              <a:gd name="T39" fmla="*/ 10625 h 11050"/>
              <a:gd name="T40" fmla="*/ 11600 w 11650"/>
              <a:gd name="T41" fmla="*/ 9125 h 11050"/>
              <a:gd name="T42" fmla="*/ 11025 w 11650"/>
              <a:gd name="T43" fmla="*/ 6975 h 11050"/>
              <a:gd name="T44" fmla="*/ 11100 w 11650"/>
              <a:gd name="T45" fmla="*/ 5350 h 11050"/>
              <a:gd name="T46" fmla="*/ 11375 w 11650"/>
              <a:gd name="T47" fmla="*/ 4225 h 11050"/>
              <a:gd name="T48" fmla="*/ 10775 w 11650"/>
              <a:gd name="T49" fmla="*/ 2600 h 1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650" h="11050">
                <a:moveTo>
                  <a:pt x="10775" y="2600"/>
                </a:moveTo>
                <a:cubicBezTo>
                  <a:pt x="10960" y="2042"/>
                  <a:pt x="11450" y="1300"/>
                  <a:pt x="10575" y="1150"/>
                </a:cubicBezTo>
                <a:cubicBezTo>
                  <a:pt x="9700" y="1000"/>
                  <a:pt x="9425" y="1300"/>
                  <a:pt x="8775" y="1350"/>
                </a:cubicBezTo>
                <a:cubicBezTo>
                  <a:pt x="8125" y="1400"/>
                  <a:pt x="7175" y="1050"/>
                  <a:pt x="6875" y="825"/>
                </a:cubicBezTo>
                <a:cubicBezTo>
                  <a:pt x="6575" y="600"/>
                  <a:pt x="6650" y="0"/>
                  <a:pt x="5850" y="125"/>
                </a:cubicBezTo>
                <a:cubicBezTo>
                  <a:pt x="5050" y="250"/>
                  <a:pt x="4025" y="650"/>
                  <a:pt x="3975" y="800"/>
                </a:cubicBezTo>
                <a:cubicBezTo>
                  <a:pt x="3925" y="950"/>
                  <a:pt x="3625" y="2300"/>
                  <a:pt x="3400" y="2650"/>
                </a:cubicBezTo>
                <a:cubicBezTo>
                  <a:pt x="3175" y="3000"/>
                  <a:pt x="3025" y="3025"/>
                  <a:pt x="2175" y="3050"/>
                </a:cubicBezTo>
                <a:cubicBezTo>
                  <a:pt x="1325" y="3075"/>
                  <a:pt x="875" y="3400"/>
                  <a:pt x="675" y="3975"/>
                </a:cubicBezTo>
                <a:cubicBezTo>
                  <a:pt x="475" y="4550"/>
                  <a:pt x="0" y="5050"/>
                  <a:pt x="450" y="5525"/>
                </a:cubicBezTo>
                <a:cubicBezTo>
                  <a:pt x="900" y="6000"/>
                  <a:pt x="1325" y="5875"/>
                  <a:pt x="1375" y="6425"/>
                </a:cubicBezTo>
                <a:cubicBezTo>
                  <a:pt x="1425" y="6975"/>
                  <a:pt x="1000" y="7475"/>
                  <a:pt x="925" y="7875"/>
                </a:cubicBezTo>
                <a:cubicBezTo>
                  <a:pt x="850" y="8275"/>
                  <a:pt x="325" y="10000"/>
                  <a:pt x="975" y="10525"/>
                </a:cubicBezTo>
                <a:cubicBezTo>
                  <a:pt x="1625" y="11050"/>
                  <a:pt x="2250" y="10900"/>
                  <a:pt x="2775" y="10700"/>
                </a:cubicBezTo>
                <a:cubicBezTo>
                  <a:pt x="3300" y="10500"/>
                  <a:pt x="3725" y="10175"/>
                  <a:pt x="4175" y="10175"/>
                </a:cubicBezTo>
                <a:cubicBezTo>
                  <a:pt x="4625" y="10175"/>
                  <a:pt x="4800" y="10050"/>
                  <a:pt x="5250" y="10300"/>
                </a:cubicBezTo>
                <a:cubicBezTo>
                  <a:pt x="5700" y="10550"/>
                  <a:pt x="6000" y="10650"/>
                  <a:pt x="6350" y="10575"/>
                </a:cubicBezTo>
                <a:cubicBezTo>
                  <a:pt x="6700" y="10500"/>
                  <a:pt x="7350" y="10100"/>
                  <a:pt x="7700" y="10300"/>
                </a:cubicBezTo>
                <a:cubicBezTo>
                  <a:pt x="8050" y="10500"/>
                  <a:pt x="7750" y="10700"/>
                  <a:pt x="8525" y="10800"/>
                </a:cubicBezTo>
                <a:cubicBezTo>
                  <a:pt x="9300" y="10900"/>
                  <a:pt x="10475" y="10925"/>
                  <a:pt x="10800" y="10625"/>
                </a:cubicBezTo>
                <a:cubicBezTo>
                  <a:pt x="11125" y="10325"/>
                  <a:pt x="11650" y="9625"/>
                  <a:pt x="11600" y="9125"/>
                </a:cubicBezTo>
                <a:cubicBezTo>
                  <a:pt x="11550" y="8625"/>
                  <a:pt x="11175" y="7225"/>
                  <a:pt x="11025" y="6975"/>
                </a:cubicBezTo>
                <a:cubicBezTo>
                  <a:pt x="10875" y="6725"/>
                  <a:pt x="10950" y="5725"/>
                  <a:pt x="11100" y="5350"/>
                </a:cubicBezTo>
                <a:cubicBezTo>
                  <a:pt x="11250" y="4975"/>
                  <a:pt x="11500" y="4775"/>
                  <a:pt x="11375" y="4225"/>
                </a:cubicBezTo>
                <a:cubicBezTo>
                  <a:pt x="11250" y="3675"/>
                  <a:pt x="10586" y="3171"/>
                  <a:pt x="10775" y="260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60" name="Grupo 159"/>
          <p:cNvGrpSpPr/>
          <p:nvPr/>
        </p:nvGrpSpPr>
        <p:grpSpPr>
          <a:xfrm>
            <a:off x="3635800" y="1718883"/>
            <a:ext cx="5770563" cy="3324226"/>
            <a:chOff x="3635800" y="1718883"/>
            <a:chExt cx="5770563" cy="3324226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777087" y="2960308"/>
              <a:ext cx="417513" cy="411163"/>
            </a:xfrm>
            <a:custGeom>
              <a:avLst/>
              <a:gdLst>
                <a:gd name="T0" fmla="*/ 14 w 814"/>
                <a:gd name="T1" fmla="*/ 566 h 800"/>
                <a:gd name="T2" fmla="*/ 381 w 814"/>
                <a:gd name="T3" fmla="*/ 33 h 800"/>
                <a:gd name="T4" fmla="*/ 681 w 814"/>
                <a:gd name="T5" fmla="*/ 400 h 800"/>
                <a:gd name="T6" fmla="*/ 547 w 814"/>
                <a:gd name="T7" fmla="*/ 766 h 800"/>
                <a:gd name="T8" fmla="*/ 14 w 814"/>
                <a:gd name="T9" fmla="*/ 56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4" h="800">
                  <a:moveTo>
                    <a:pt x="14" y="566"/>
                  </a:moveTo>
                  <a:cubicBezTo>
                    <a:pt x="0" y="462"/>
                    <a:pt x="47" y="0"/>
                    <a:pt x="381" y="33"/>
                  </a:cubicBezTo>
                  <a:cubicBezTo>
                    <a:pt x="714" y="66"/>
                    <a:pt x="681" y="266"/>
                    <a:pt x="681" y="400"/>
                  </a:cubicBezTo>
                  <a:cubicBezTo>
                    <a:pt x="681" y="533"/>
                    <a:pt x="814" y="733"/>
                    <a:pt x="547" y="766"/>
                  </a:cubicBezTo>
                  <a:cubicBezTo>
                    <a:pt x="281" y="800"/>
                    <a:pt x="37" y="731"/>
                    <a:pt x="14" y="5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8536412" y="2037971"/>
              <a:ext cx="552450" cy="255588"/>
            </a:xfrm>
            <a:custGeom>
              <a:avLst/>
              <a:gdLst>
                <a:gd name="T0" fmla="*/ 180 w 1080"/>
                <a:gd name="T1" fmla="*/ 200 h 500"/>
                <a:gd name="T2" fmla="*/ 530 w 1080"/>
                <a:gd name="T3" fmla="*/ 50 h 500"/>
                <a:gd name="T4" fmla="*/ 980 w 1080"/>
                <a:gd name="T5" fmla="*/ 375 h 500"/>
                <a:gd name="T6" fmla="*/ 580 w 1080"/>
                <a:gd name="T7" fmla="*/ 500 h 500"/>
                <a:gd name="T8" fmla="*/ 180 w 1080"/>
                <a:gd name="T9" fmla="*/ 2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0" h="500">
                  <a:moveTo>
                    <a:pt x="180" y="200"/>
                  </a:moveTo>
                  <a:cubicBezTo>
                    <a:pt x="180" y="200"/>
                    <a:pt x="230" y="0"/>
                    <a:pt x="530" y="50"/>
                  </a:cubicBezTo>
                  <a:cubicBezTo>
                    <a:pt x="830" y="100"/>
                    <a:pt x="1080" y="250"/>
                    <a:pt x="980" y="375"/>
                  </a:cubicBezTo>
                  <a:cubicBezTo>
                    <a:pt x="880" y="500"/>
                    <a:pt x="755" y="500"/>
                    <a:pt x="580" y="500"/>
                  </a:cubicBezTo>
                  <a:cubicBezTo>
                    <a:pt x="405" y="500"/>
                    <a:pt x="0" y="351"/>
                    <a:pt x="18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6" name="Picture 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150" y="3760408"/>
              <a:ext cx="3224213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44"/>
            <p:cNvSpPr>
              <a:spLocks/>
            </p:cNvSpPr>
            <p:nvPr/>
          </p:nvSpPr>
          <p:spPr bwMode="auto">
            <a:xfrm>
              <a:off x="7942687" y="3739771"/>
              <a:ext cx="738188" cy="684213"/>
            </a:xfrm>
            <a:custGeom>
              <a:avLst/>
              <a:gdLst>
                <a:gd name="T0" fmla="*/ 23 w 1439"/>
                <a:gd name="T1" fmla="*/ 881 h 1333"/>
                <a:gd name="T2" fmla="*/ 623 w 1439"/>
                <a:gd name="T3" fmla="*/ 1154 h 1333"/>
                <a:gd name="T4" fmla="*/ 858 w 1439"/>
                <a:gd name="T5" fmla="*/ 1303 h 1333"/>
                <a:gd name="T6" fmla="*/ 1429 w 1439"/>
                <a:gd name="T7" fmla="*/ 870 h 1333"/>
                <a:gd name="T8" fmla="*/ 1374 w 1439"/>
                <a:gd name="T9" fmla="*/ 822 h 1333"/>
                <a:gd name="T10" fmla="*/ 1376 w 1439"/>
                <a:gd name="T11" fmla="*/ 716 h 1333"/>
                <a:gd name="T12" fmla="*/ 1296 w 1439"/>
                <a:gd name="T13" fmla="*/ 723 h 1333"/>
                <a:gd name="T14" fmla="*/ 1304 w 1439"/>
                <a:gd name="T15" fmla="*/ 597 h 1333"/>
                <a:gd name="T16" fmla="*/ 1194 w 1439"/>
                <a:gd name="T17" fmla="*/ 611 h 1333"/>
                <a:gd name="T18" fmla="*/ 1213 w 1439"/>
                <a:gd name="T19" fmla="*/ 507 h 1333"/>
                <a:gd name="T20" fmla="*/ 1085 w 1439"/>
                <a:gd name="T21" fmla="*/ 565 h 1333"/>
                <a:gd name="T22" fmla="*/ 1007 w 1439"/>
                <a:gd name="T23" fmla="*/ 469 h 1333"/>
                <a:gd name="T24" fmla="*/ 938 w 1439"/>
                <a:gd name="T25" fmla="*/ 582 h 1333"/>
                <a:gd name="T26" fmla="*/ 812 w 1439"/>
                <a:gd name="T27" fmla="*/ 244 h 1333"/>
                <a:gd name="T28" fmla="*/ 23 w 1439"/>
                <a:gd name="T29" fmla="*/ 881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39" h="1333">
                  <a:moveTo>
                    <a:pt x="23" y="881"/>
                  </a:moveTo>
                  <a:cubicBezTo>
                    <a:pt x="23" y="881"/>
                    <a:pt x="309" y="1106"/>
                    <a:pt x="623" y="1154"/>
                  </a:cubicBezTo>
                  <a:cubicBezTo>
                    <a:pt x="623" y="1154"/>
                    <a:pt x="627" y="1333"/>
                    <a:pt x="858" y="1303"/>
                  </a:cubicBezTo>
                  <a:cubicBezTo>
                    <a:pt x="1089" y="1274"/>
                    <a:pt x="1385" y="1035"/>
                    <a:pt x="1429" y="870"/>
                  </a:cubicBezTo>
                  <a:cubicBezTo>
                    <a:pt x="1429" y="870"/>
                    <a:pt x="1439" y="801"/>
                    <a:pt x="1374" y="822"/>
                  </a:cubicBezTo>
                  <a:cubicBezTo>
                    <a:pt x="1374" y="822"/>
                    <a:pt x="1421" y="734"/>
                    <a:pt x="1376" y="716"/>
                  </a:cubicBezTo>
                  <a:cubicBezTo>
                    <a:pt x="1332" y="699"/>
                    <a:pt x="1296" y="723"/>
                    <a:pt x="1296" y="723"/>
                  </a:cubicBezTo>
                  <a:cubicBezTo>
                    <a:pt x="1296" y="723"/>
                    <a:pt x="1362" y="622"/>
                    <a:pt x="1304" y="597"/>
                  </a:cubicBezTo>
                  <a:cubicBezTo>
                    <a:pt x="1247" y="572"/>
                    <a:pt x="1194" y="611"/>
                    <a:pt x="1194" y="611"/>
                  </a:cubicBezTo>
                  <a:cubicBezTo>
                    <a:pt x="1194" y="611"/>
                    <a:pt x="1295" y="547"/>
                    <a:pt x="1213" y="507"/>
                  </a:cubicBezTo>
                  <a:cubicBezTo>
                    <a:pt x="1130" y="466"/>
                    <a:pt x="1085" y="565"/>
                    <a:pt x="1085" y="565"/>
                  </a:cubicBezTo>
                  <a:cubicBezTo>
                    <a:pt x="1085" y="565"/>
                    <a:pt x="1055" y="456"/>
                    <a:pt x="1007" y="469"/>
                  </a:cubicBezTo>
                  <a:cubicBezTo>
                    <a:pt x="960" y="481"/>
                    <a:pt x="935" y="505"/>
                    <a:pt x="938" y="582"/>
                  </a:cubicBezTo>
                  <a:cubicBezTo>
                    <a:pt x="938" y="582"/>
                    <a:pt x="848" y="282"/>
                    <a:pt x="812" y="244"/>
                  </a:cubicBezTo>
                  <a:cubicBezTo>
                    <a:pt x="812" y="244"/>
                    <a:pt x="0" y="0"/>
                    <a:pt x="23" y="881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45"/>
            <p:cNvSpPr>
              <a:spLocks noEditPoints="1"/>
            </p:cNvSpPr>
            <p:nvPr/>
          </p:nvSpPr>
          <p:spPr bwMode="auto">
            <a:xfrm>
              <a:off x="7953800" y="3855658"/>
              <a:ext cx="404813" cy="350838"/>
            </a:xfrm>
            <a:custGeom>
              <a:avLst/>
              <a:gdLst>
                <a:gd name="T0" fmla="*/ 41 w 789"/>
                <a:gd name="T1" fmla="*/ 684 h 684"/>
                <a:gd name="T2" fmla="*/ 0 w 789"/>
                <a:gd name="T3" fmla="*/ 654 h 684"/>
                <a:gd name="T4" fmla="*/ 444 w 789"/>
                <a:gd name="T5" fmla="*/ 21 h 684"/>
                <a:gd name="T6" fmla="*/ 443 w 789"/>
                <a:gd name="T7" fmla="*/ 21 h 684"/>
                <a:gd name="T8" fmla="*/ 612 w 789"/>
                <a:gd name="T9" fmla="*/ 0 h 684"/>
                <a:gd name="T10" fmla="*/ 635 w 789"/>
                <a:gd name="T11" fmla="*/ 0 h 684"/>
                <a:gd name="T12" fmla="*/ 630 w 789"/>
                <a:gd name="T13" fmla="*/ 0 h 684"/>
                <a:gd name="T14" fmla="*/ 41 w 789"/>
                <a:gd name="T15" fmla="*/ 684 h 684"/>
                <a:gd name="T16" fmla="*/ 789 w 789"/>
                <a:gd name="T17" fmla="*/ 17 h 684"/>
                <a:gd name="T18" fmla="*/ 788 w 789"/>
                <a:gd name="T19" fmla="*/ 17 h 684"/>
                <a:gd name="T20" fmla="*/ 788 w 789"/>
                <a:gd name="T21" fmla="*/ 17 h 684"/>
                <a:gd name="T22" fmla="*/ 789 w 789"/>
                <a:gd name="T23" fmla="*/ 17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684">
                  <a:moveTo>
                    <a:pt x="41" y="684"/>
                  </a:moveTo>
                  <a:cubicBezTo>
                    <a:pt x="16" y="666"/>
                    <a:pt x="1" y="655"/>
                    <a:pt x="0" y="654"/>
                  </a:cubicBezTo>
                  <a:cubicBezTo>
                    <a:pt x="47" y="481"/>
                    <a:pt x="102" y="112"/>
                    <a:pt x="444" y="21"/>
                  </a:cubicBezTo>
                  <a:cubicBezTo>
                    <a:pt x="444" y="21"/>
                    <a:pt x="443" y="21"/>
                    <a:pt x="443" y="21"/>
                  </a:cubicBezTo>
                  <a:cubicBezTo>
                    <a:pt x="493" y="7"/>
                    <a:pt x="549" y="0"/>
                    <a:pt x="612" y="0"/>
                  </a:cubicBezTo>
                  <a:cubicBezTo>
                    <a:pt x="620" y="0"/>
                    <a:pt x="627" y="0"/>
                    <a:pt x="635" y="0"/>
                  </a:cubicBezTo>
                  <a:cubicBezTo>
                    <a:pt x="633" y="0"/>
                    <a:pt x="632" y="0"/>
                    <a:pt x="630" y="0"/>
                  </a:cubicBezTo>
                  <a:cubicBezTo>
                    <a:pt x="416" y="0"/>
                    <a:pt x="58" y="90"/>
                    <a:pt x="41" y="684"/>
                  </a:cubicBezTo>
                  <a:moveTo>
                    <a:pt x="789" y="17"/>
                  </a:moveTo>
                  <a:cubicBezTo>
                    <a:pt x="789" y="17"/>
                    <a:pt x="788" y="17"/>
                    <a:pt x="788" y="17"/>
                  </a:cubicBezTo>
                  <a:cubicBezTo>
                    <a:pt x="788" y="17"/>
                    <a:pt x="788" y="17"/>
                    <a:pt x="788" y="17"/>
                  </a:cubicBezTo>
                  <a:cubicBezTo>
                    <a:pt x="788" y="17"/>
                    <a:pt x="789" y="17"/>
                    <a:pt x="789" y="17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9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187" y="4154108"/>
              <a:ext cx="142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8633250" y="4122358"/>
              <a:ext cx="34925" cy="49213"/>
            </a:xfrm>
            <a:custGeom>
              <a:avLst/>
              <a:gdLst>
                <a:gd name="T0" fmla="*/ 22 w 68"/>
                <a:gd name="T1" fmla="*/ 95 h 95"/>
                <a:gd name="T2" fmla="*/ 13 w 68"/>
                <a:gd name="T3" fmla="*/ 61 h 95"/>
                <a:gd name="T4" fmla="*/ 49 w 68"/>
                <a:gd name="T5" fmla="*/ 0 h 95"/>
                <a:gd name="T6" fmla="*/ 27 w 68"/>
                <a:gd name="T7" fmla="*/ 75 h 95"/>
                <a:gd name="T8" fmla="*/ 27 w 68"/>
                <a:gd name="T9" fmla="*/ 75 h 95"/>
                <a:gd name="T10" fmla="*/ 27 w 68"/>
                <a:gd name="T11" fmla="*/ 75 h 95"/>
                <a:gd name="T12" fmla="*/ 27 w 68"/>
                <a:gd name="T13" fmla="*/ 75 h 95"/>
                <a:gd name="T14" fmla="*/ 30 w 68"/>
                <a:gd name="T15" fmla="*/ 74 h 95"/>
                <a:gd name="T16" fmla="*/ 49 w 68"/>
                <a:gd name="T17" fmla="*/ 71 h 95"/>
                <a:gd name="T18" fmla="*/ 68 w 68"/>
                <a:gd name="T19" fmla="*/ 77 h 95"/>
                <a:gd name="T20" fmla="*/ 27 w 68"/>
                <a:gd name="T21" fmla="*/ 94 h 95"/>
                <a:gd name="T22" fmla="*/ 22 w 68"/>
                <a:gd name="T2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5">
                  <a:moveTo>
                    <a:pt x="22" y="95"/>
                  </a:moveTo>
                  <a:cubicBezTo>
                    <a:pt x="10" y="95"/>
                    <a:pt x="0" y="76"/>
                    <a:pt x="13" y="61"/>
                  </a:cubicBezTo>
                  <a:cubicBezTo>
                    <a:pt x="27" y="44"/>
                    <a:pt x="48" y="1"/>
                    <a:pt x="49" y="0"/>
                  </a:cubicBezTo>
                  <a:cubicBezTo>
                    <a:pt x="50" y="32"/>
                    <a:pt x="27" y="74"/>
                    <a:pt x="27" y="75"/>
                  </a:cubicBezTo>
                  <a:lnTo>
                    <a:pt x="27" y="75"/>
                  </a:lnTo>
                  <a:lnTo>
                    <a:pt x="27" y="75"/>
                  </a:lnTo>
                  <a:lnTo>
                    <a:pt x="27" y="75"/>
                  </a:lnTo>
                  <a:cubicBezTo>
                    <a:pt x="28" y="75"/>
                    <a:pt x="29" y="75"/>
                    <a:pt x="30" y="74"/>
                  </a:cubicBezTo>
                  <a:cubicBezTo>
                    <a:pt x="37" y="72"/>
                    <a:pt x="43" y="71"/>
                    <a:pt x="49" y="71"/>
                  </a:cubicBezTo>
                  <a:cubicBezTo>
                    <a:pt x="57" y="71"/>
                    <a:pt x="63" y="73"/>
                    <a:pt x="68" y="77"/>
                  </a:cubicBezTo>
                  <a:cubicBezTo>
                    <a:pt x="68" y="77"/>
                    <a:pt x="42" y="88"/>
                    <a:pt x="27" y="94"/>
                  </a:cubicBezTo>
                  <a:cubicBezTo>
                    <a:pt x="26" y="95"/>
                    <a:pt x="24" y="95"/>
                    <a:pt x="22" y="9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8590387" y="4074733"/>
              <a:ext cx="39688" cy="50800"/>
            </a:xfrm>
            <a:custGeom>
              <a:avLst/>
              <a:gdLst>
                <a:gd name="T0" fmla="*/ 18 w 79"/>
                <a:gd name="T1" fmla="*/ 98 h 98"/>
                <a:gd name="T2" fmla="*/ 6 w 79"/>
                <a:gd name="T3" fmla="*/ 74 h 98"/>
                <a:gd name="T4" fmla="*/ 64 w 79"/>
                <a:gd name="T5" fmla="*/ 0 h 98"/>
                <a:gd name="T6" fmla="*/ 34 w 79"/>
                <a:gd name="T7" fmla="*/ 70 h 98"/>
                <a:gd name="T8" fmla="*/ 34 w 79"/>
                <a:gd name="T9" fmla="*/ 70 h 98"/>
                <a:gd name="T10" fmla="*/ 34 w 79"/>
                <a:gd name="T11" fmla="*/ 70 h 98"/>
                <a:gd name="T12" fmla="*/ 34 w 79"/>
                <a:gd name="T13" fmla="*/ 70 h 98"/>
                <a:gd name="T14" fmla="*/ 79 w 79"/>
                <a:gd name="T15" fmla="*/ 57 h 98"/>
                <a:gd name="T16" fmla="*/ 33 w 79"/>
                <a:gd name="T17" fmla="*/ 92 h 98"/>
                <a:gd name="T18" fmla="*/ 18 w 79"/>
                <a:gd name="T1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8">
                  <a:moveTo>
                    <a:pt x="18" y="98"/>
                  </a:moveTo>
                  <a:cubicBezTo>
                    <a:pt x="7" y="98"/>
                    <a:pt x="0" y="88"/>
                    <a:pt x="6" y="74"/>
                  </a:cubicBezTo>
                  <a:cubicBezTo>
                    <a:pt x="14" y="54"/>
                    <a:pt x="57" y="22"/>
                    <a:pt x="64" y="0"/>
                  </a:cubicBezTo>
                  <a:cubicBezTo>
                    <a:pt x="57" y="34"/>
                    <a:pt x="34" y="70"/>
                    <a:pt x="34" y="70"/>
                  </a:cubicBez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cubicBezTo>
                    <a:pt x="34" y="70"/>
                    <a:pt x="52" y="58"/>
                    <a:pt x="79" y="57"/>
                  </a:cubicBezTo>
                  <a:cubicBezTo>
                    <a:pt x="79" y="57"/>
                    <a:pt x="52" y="80"/>
                    <a:pt x="33" y="92"/>
                  </a:cubicBezTo>
                  <a:cubicBezTo>
                    <a:pt x="28" y="96"/>
                    <a:pt x="22" y="98"/>
                    <a:pt x="18" y="98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8623725" y="40715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53"/>
            <p:cNvSpPr>
              <a:spLocks/>
            </p:cNvSpPr>
            <p:nvPr/>
          </p:nvSpPr>
          <p:spPr bwMode="auto">
            <a:xfrm>
              <a:off x="8541175" y="4020758"/>
              <a:ext cx="52388" cy="42863"/>
            </a:xfrm>
            <a:custGeom>
              <a:avLst/>
              <a:gdLst>
                <a:gd name="T0" fmla="*/ 23 w 104"/>
                <a:gd name="T1" fmla="*/ 85 h 85"/>
                <a:gd name="T2" fmla="*/ 14 w 104"/>
                <a:gd name="T3" fmla="*/ 42 h 85"/>
                <a:gd name="T4" fmla="*/ 79 w 104"/>
                <a:gd name="T5" fmla="*/ 0 h 85"/>
                <a:gd name="T6" fmla="*/ 79 w 104"/>
                <a:gd name="T7" fmla="*/ 0 h 85"/>
                <a:gd name="T8" fmla="*/ 30 w 104"/>
                <a:gd name="T9" fmla="*/ 62 h 85"/>
                <a:gd name="T10" fmla="*/ 97 w 104"/>
                <a:gd name="T11" fmla="*/ 42 h 85"/>
                <a:gd name="T12" fmla="*/ 104 w 104"/>
                <a:gd name="T13" fmla="*/ 42 h 85"/>
                <a:gd name="T14" fmla="*/ 31 w 104"/>
                <a:gd name="T15" fmla="*/ 82 h 85"/>
                <a:gd name="T16" fmla="*/ 23 w 104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85">
                  <a:moveTo>
                    <a:pt x="23" y="85"/>
                  </a:moveTo>
                  <a:cubicBezTo>
                    <a:pt x="7" y="85"/>
                    <a:pt x="0" y="51"/>
                    <a:pt x="14" y="42"/>
                  </a:cubicBezTo>
                  <a:cubicBezTo>
                    <a:pt x="31" y="32"/>
                    <a:pt x="79" y="0"/>
                    <a:pt x="79" y="0"/>
                  </a:cubicBezTo>
                  <a:lnTo>
                    <a:pt x="79" y="0"/>
                  </a:lnTo>
                  <a:cubicBezTo>
                    <a:pt x="77" y="28"/>
                    <a:pt x="41" y="55"/>
                    <a:pt x="30" y="62"/>
                  </a:cubicBezTo>
                  <a:cubicBezTo>
                    <a:pt x="39" y="57"/>
                    <a:pt x="65" y="42"/>
                    <a:pt x="97" y="42"/>
                  </a:cubicBezTo>
                  <a:cubicBezTo>
                    <a:pt x="100" y="42"/>
                    <a:pt x="102" y="42"/>
                    <a:pt x="104" y="42"/>
                  </a:cubicBezTo>
                  <a:cubicBezTo>
                    <a:pt x="104" y="42"/>
                    <a:pt x="52" y="67"/>
                    <a:pt x="31" y="82"/>
                  </a:cubicBezTo>
                  <a:cubicBezTo>
                    <a:pt x="28" y="84"/>
                    <a:pt x="25" y="85"/>
                    <a:pt x="23" y="8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8487200" y="4000121"/>
              <a:ext cx="28575" cy="47625"/>
            </a:xfrm>
            <a:custGeom>
              <a:avLst/>
              <a:gdLst>
                <a:gd name="T0" fmla="*/ 16 w 54"/>
                <a:gd name="T1" fmla="*/ 91 h 91"/>
                <a:gd name="T2" fmla="*/ 2 w 54"/>
                <a:gd name="T3" fmla="*/ 76 h 91"/>
                <a:gd name="T4" fmla="*/ 0 w 54"/>
                <a:gd name="T5" fmla="*/ 0 h 91"/>
                <a:gd name="T6" fmla="*/ 0 w 54"/>
                <a:gd name="T7" fmla="*/ 0 h 91"/>
                <a:gd name="T8" fmla="*/ 23 w 54"/>
                <a:gd name="T9" fmla="*/ 56 h 91"/>
                <a:gd name="T10" fmla="*/ 23 w 54"/>
                <a:gd name="T11" fmla="*/ 56 h 91"/>
                <a:gd name="T12" fmla="*/ 23 w 54"/>
                <a:gd name="T13" fmla="*/ 56 h 91"/>
                <a:gd name="T14" fmla="*/ 54 w 54"/>
                <a:gd name="T15" fmla="*/ 13 h 91"/>
                <a:gd name="T16" fmla="*/ 35 w 54"/>
                <a:gd name="T17" fmla="*/ 72 h 91"/>
                <a:gd name="T18" fmla="*/ 16 w 54"/>
                <a:gd name="T1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91">
                  <a:moveTo>
                    <a:pt x="16" y="91"/>
                  </a:moveTo>
                  <a:cubicBezTo>
                    <a:pt x="9" y="91"/>
                    <a:pt x="3" y="87"/>
                    <a:pt x="2" y="76"/>
                  </a:cubicBezTo>
                  <a:cubicBezTo>
                    <a:pt x="0" y="51"/>
                    <a:pt x="4" y="6"/>
                    <a:pt x="0" y="0"/>
                  </a:cubicBezTo>
                  <a:lnTo>
                    <a:pt x="0" y="0"/>
                  </a:lnTo>
                  <a:cubicBezTo>
                    <a:pt x="15" y="26"/>
                    <a:pt x="23" y="56"/>
                    <a:pt x="23" y="56"/>
                  </a:cubicBezTo>
                  <a:lnTo>
                    <a:pt x="23" y="56"/>
                  </a:lnTo>
                  <a:lnTo>
                    <a:pt x="23" y="56"/>
                  </a:lnTo>
                  <a:cubicBezTo>
                    <a:pt x="23" y="56"/>
                    <a:pt x="34" y="33"/>
                    <a:pt x="54" y="13"/>
                  </a:cubicBezTo>
                  <a:cubicBezTo>
                    <a:pt x="54" y="14"/>
                    <a:pt x="35" y="51"/>
                    <a:pt x="35" y="72"/>
                  </a:cubicBezTo>
                  <a:cubicBezTo>
                    <a:pt x="35" y="83"/>
                    <a:pt x="25" y="91"/>
                    <a:pt x="16" y="9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7685512" y="3536571"/>
              <a:ext cx="758825" cy="731838"/>
            </a:xfrm>
            <a:custGeom>
              <a:avLst/>
              <a:gdLst>
                <a:gd name="T0" fmla="*/ 0 w 1477"/>
                <a:gd name="T1" fmla="*/ 1284 h 1425"/>
                <a:gd name="T2" fmla="*/ 483 w 1477"/>
                <a:gd name="T3" fmla="*/ 1363 h 1425"/>
                <a:gd name="T4" fmla="*/ 1331 w 1477"/>
                <a:gd name="T5" fmla="*/ 643 h 1425"/>
                <a:gd name="T6" fmla="*/ 1223 w 1477"/>
                <a:gd name="T7" fmla="*/ 0 h 1425"/>
                <a:gd name="T8" fmla="*/ 860 w 1477"/>
                <a:gd name="T9" fmla="*/ 387 h 1425"/>
                <a:gd name="T10" fmla="*/ 217 w 1477"/>
                <a:gd name="T11" fmla="*/ 572 h 1425"/>
                <a:gd name="T12" fmla="*/ 0 w 1477"/>
                <a:gd name="T13" fmla="*/ 1284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7" h="1425">
                  <a:moveTo>
                    <a:pt x="0" y="1284"/>
                  </a:moveTo>
                  <a:cubicBezTo>
                    <a:pt x="0" y="1284"/>
                    <a:pt x="388" y="1425"/>
                    <a:pt x="483" y="1363"/>
                  </a:cubicBezTo>
                  <a:cubicBezTo>
                    <a:pt x="578" y="1302"/>
                    <a:pt x="521" y="482"/>
                    <a:pt x="1331" y="643"/>
                  </a:cubicBezTo>
                  <a:cubicBezTo>
                    <a:pt x="1331" y="643"/>
                    <a:pt x="1477" y="443"/>
                    <a:pt x="1223" y="0"/>
                  </a:cubicBezTo>
                  <a:cubicBezTo>
                    <a:pt x="1223" y="0"/>
                    <a:pt x="1228" y="270"/>
                    <a:pt x="860" y="387"/>
                  </a:cubicBezTo>
                  <a:cubicBezTo>
                    <a:pt x="625" y="461"/>
                    <a:pt x="217" y="572"/>
                    <a:pt x="217" y="572"/>
                  </a:cubicBezTo>
                  <a:cubicBezTo>
                    <a:pt x="217" y="572"/>
                    <a:pt x="122" y="889"/>
                    <a:pt x="0" y="1284"/>
                  </a:cubicBezTo>
                  <a:close/>
                </a:path>
              </a:pathLst>
            </a:custGeom>
            <a:solidFill>
              <a:srgbClr val="F49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6" name="Picture 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812" y="4185858"/>
              <a:ext cx="36513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57"/>
            <p:cNvSpPr>
              <a:spLocks noChangeArrowheads="1"/>
            </p:cNvSpPr>
            <p:nvPr/>
          </p:nvSpPr>
          <p:spPr bwMode="auto">
            <a:xfrm>
              <a:off x="7953800" y="4192208"/>
              <a:ext cx="1588" cy="1588"/>
            </a:xfrm>
            <a:prstGeom prst="rect">
              <a:avLst/>
            </a:prstGeom>
            <a:solidFill>
              <a:srgbClr val="F9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7953800" y="3866771"/>
              <a:ext cx="228600" cy="325438"/>
            </a:xfrm>
            <a:custGeom>
              <a:avLst/>
              <a:gdLst>
                <a:gd name="T0" fmla="*/ 0 w 444"/>
                <a:gd name="T1" fmla="*/ 633 h 633"/>
                <a:gd name="T2" fmla="*/ 0 w 444"/>
                <a:gd name="T3" fmla="*/ 633 h 633"/>
                <a:gd name="T4" fmla="*/ 443 w 444"/>
                <a:gd name="T5" fmla="*/ 0 h 633"/>
                <a:gd name="T6" fmla="*/ 444 w 444"/>
                <a:gd name="T7" fmla="*/ 0 h 633"/>
                <a:gd name="T8" fmla="*/ 0 w 444"/>
                <a:gd name="T9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633">
                  <a:moveTo>
                    <a:pt x="0" y="633"/>
                  </a:moveTo>
                  <a:lnTo>
                    <a:pt x="0" y="633"/>
                  </a:lnTo>
                  <a:cubicBezTo>
                    <a:pt x="47" y="460"/>
                    <a:pt x="102" y="91"/>
                    <a:pt x="443" y="0"/>
                  </a:cubicBezTo>
                  <a:cubicBezTo>
                    <a:pt x="443" y="0"/>
                    <a:pt x="444" y="0"/>
                    <a:pt x="444" y="0"/>
                  </a:cubicBezTo>
                  <a:cubicBezTo>
                    <a:pt x="102" y="91"/>
                    <a:pt x="47" y="460"/>
                    <a:pt x="0" y="633"/>
                  </a:cubicBezTo>
                  <a:close/>
                </a:path>
              </a:pathLst>
            </a:custGeom>
            <a:solidFill>
              <a:srgbClr val="F9A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7685512" y="3830258"/>
              <a:ext cx="496888" cy="414338"/>
            </a:xfrm>
            <a:custGeom>
              <a:avLst/>
              <a:gdLst>
                <a:gd name="T0" fmla="*/ 0 w 966"/>
                <a:gd name="T1" fmla="*/ 712 h 807"/>
                <a:gd name="T2" fmla="*/ 217 w 966"/>
                <a:gd name="T3" fmla="*/ 0 h 807"/>
                <a:gd name="T4" fmla="*/ 217 w 966"/>
                <a:gd name="T5" fmla="*/ 0 h 807"/>
                <a:gd name="T6" fmla="*/ 217 w 966"/>
                <a:gd name="T7" fmla="*/ 0 h 807"/>
                <a:gd name="T8" fmla="*/ 217 w 966"/>
                <a:gd name="T9" fmla="*/ 0 h 807"/>
                <a:gd name="T10" fmla="*/ 271 w 966"/>
                <a:gd name="T11" fmla="*/ 5 h 807"/>
                <a:gd name="T12" fmla="*/ 271 w 966"/>
                <a:gd name="T13" fmla="*/ 715 h 807"/>
                <a:gd name="T14" fmla="*/ 493 w 966"/>
                <a:gd name="T15" fmla="*/ 604 h 807"/>
                <a:gd name="T16" fmla="*/ 966 w 966"/>
                <a:gd name="T17" fmla="*/ 71 h 807"/>
                <a:gd name="T18" fmla="*/ 523 w 966"/>
                <a:gd name="T19" fmla="*/ 704 h 807"/>
                <a:gd name="T20" fmla="*/ 493 w 966"/>
                <a:gd name="T21" fmla="*/ 782 h 807"/>
                <a:gd name="T22" fmla="*/ 492 w 966"/>
                <a:gd name="T23" fmla="*/ 782 h 807"/>
                <a:gd name="T24" fmla="*/ 492 w 966"/>
                <a:gd name="T25" fmla="*/ 783 h 807"/>
                <a:gd name="T26" fmla="*/ 492 w 966"/>
                <a:gd name="T27" fmla="*/ 783 h 807"/>
                <a:gd name="T28" fmla="*/ 492 w 966"/>
                <a:gd name="T29" fmla="*/ 783 h 807"/>
                <a:gd name="T30" fmla="*/ 492 w 966"/>
                <a:gd name="T31" fmla="*/ 783 h 807"/>
                <a:gd name="T32" fmla="*/ 491 w 966"/>
                <a:gd name="T33" fmla="*/ 784 h 807"/>
                <a:gd name="T34" fmla="*/ 491 w 966"/>
                <a:gd name="T35" fmla="*/ 784 h 807"/>
                <a:gd name="T36" fmla="*/ 491 w 966"/>
                <a:gd name="T37" fmla="*/ 784 h 807"/>
                <a:gd name="T38" fmla="*/ 491 w 966"/>
                <a:gd name="T39" fmla="*/ 784 h 807"/>
                <a:gd name="T40" fmla="*/ 491 w 966"/>
                <a:gd name="T41" fmla="*/ 785 h 807"/>
                <a:gd name="T42" fmla="*/ 490 w 966"/>
                <a:gd name="T43" fmla="*/ 785 h 807"/>
                <a:gd name="T44" fmla="*/ 490 w 966"/>
                <a:gd name="T45" fmla="*/ 785 h 807"/>
                <a:gd name="T46" fmla="*/ 490 w 966"/>
                <a:gd name="T47" fmla="*/ 785 h 807"/>
                <a:gd name="T48" fmla="*/ 490 w 966"/>
                <a:gd name="T49" fmla="*/ 786 h 807"/>
                <a:gd name="T50" fmla="*/ 489 w 966"/>
                <a:gd name="T51" fmla="*/ 786 h 807"/>
                <a:gd name="T52" fmla="*/ 489 w 966"/>
                <a:gd name="T53" fmla="*/ 786 h 807"/>
                <a:gd name="T54" fmla="*/ 489 w 966"/>
                <a:gd name="T55" fmla="*/ 787 h 807"/>
                <a:gd name="T56" fmla="*/ 489 w 966"/>
                <a:gd name="T57" fmla="*/ 787 h 807"/>
                <a:gd name="T58" fmla="*/ 488 w 966"/>
                <a:gd name="T59" fmla="*/ 787 h 807"/>
                <a:gd name="T60" fmla="*/ 488 w 966"/>
                <a:gd name="T61" fmla="*/ 787 h 807"/>
                <a:gd name="T62" fmla="*/ 488 w 966"/>
                <a:gd name="T63" fmla="*/ 787 h 807"/>
                <a:gd name="T64" fmla="*/ 488 w 966"/>
                <a:gd name="T65" fmla="*/ 788 h 807"/>
                <a:gd name="T66" fmla="*/ 488 w 966"/>
                <a:gd name="T67" fmla="*/ 788 h 807"/>
                <a:gd name="T68" fmla="*/ 487 w 966"/>
                <a:gd name="T69" fmla="*/ 788 h 807"/>
                <a:gd name="T70" fmla="*/ 487 w 966"/>
                <a:gd name="T71" fmla="*/ 788 h 807"/>
                <a:gd name="T72" fmla="*/ 487 w 966"/>
                <a:gd name="T73" fmla="*/ 789 h 807"/>
                <a:gd name="T74" fmla="*/ 486 w 966"/>
                <a:gd name="T75" fmla="*/ 789 h 807"/>
                <a:gd name="T76" fmla="*/ 486 w 966"/>
                <a:gd name="T77" fmla="*/ 789 h 807"/>
                <a:gd name="T78" fmla="*/ 486 w 966"/>
                <a:gd name="T79" fmla="*/ 789 h 807"/>
                <a:gd name="T80" fmla="*/ 486 w 966"/>
                <a:gd name="T81" fmla="*/ 790 h 807"/>
                <a:gd name="T82" fmla="*/ 485 w 966"/>
                <a:gd name="T83" fmla="*/ 790 h 807"/>
                <a:gd name="T84" fmla="*/ 485 w 966"/>
                <a:gd name="T85" fmla="*/ 790 h 807"/>
                <a:gd name="T86" fmla="*/ 484 w 966"/>
                <a:gd name="T87" fmla="*/ 790 h 807"/>
                <a:gd name="T88" fmla="*/ 484 w 966"/>
                <a:gd name="T89" fmla="*/ 791 h 807"/>
                <a:gd name="T90" fmla="*/ 484 w 966"/>
                <a:gd name="T91" fmla="*/ 791 h 807"/>
                <a:gd name="T92" fmla="*/ 484 w 966"/>
                <a:gd name="T93" fmla="*/ 791 h 807"/>
                <a:gd name="T94" fmla="*/ 483 w 966"/>
                <a:gd name="T95" fmla="*/ 791 h 807"/>
                <a:gd name="T96" fmla="*/ 483 w 966"/>
                <a:gd name="T97" fmla="*/ 791 h 807"/>
                <a:gd name="T98" fmla="*/ 408 w 966"/>
                <a:gd name="T99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6" h="807">
                  <a:moveTo>
                    <a:pt x="408" y="807"/>
                  </a:moveTo>
                  <a:cubicBezTo>
                    <a:pt x="262" y="807"/>
                    <a:pt x="0" y="712"/>
                    <a:pt x="0" y="712"/>
                  </a:cubicBezTo>
                  <a:cubicBezTo>
                    <a:pt x="0" y="711"/>
                    <a:pt x="0" y="711"/>
                    <a:pt x="0" y="710"/>
                  </a:cubicBezTo>
                  <a:cubicBezTo>
                    <a:pt x="78" y="467"/>
                    <a:pt x="216" y="2"/>
                    <a:pt x="217" y="0"/>
                  </a:cubicBez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0"/>
                  </a:lnTo>
                  <a:cubicBezTo>
                    <a:pt x="218" y="0"/>
                    <a:pt x="218" y="0"/>
                    <a:pt x="219" y="0"/>
                  </a:cubicBezTo>
                  <a:cubicBezTo>
                    <a:pt x="237" y="2"/>
                    <a:pt x="254" y="4"/>
                    <a:pt x="271" y="5"/>
                  </a:cubicBezTo>
                  <a:cubicBezTo>
                    <a:pt x="242" y="104"/>
                    <a:pt x="87" y="617"/>
                    <a:pt x="87" y="643"/>
                  </a:cubicBezTo>
                  <a:cubicBezTo>
                    <a:pt x="87" y="670"/>
                    <a:pt x="176" y="709"/>
                    <a:pt x="271" y="715"/>
                  </a:cubicBezTo>
                  <a:cubicBezTo>
                    <a:pt x="279" y="715"/>
                    <a:pt x="287" y="716"/>
                    <a:pt x="296" y="716"/>
                  </a:cubicBezTo>
                  <a:cubicBezTo>
                    <a:pt x="380" y="716"/>
                    <a:pt x="457" y="688"/>
                    <a:pt x="493" y="604"/>
                  </a:cubicBezTo>
                  <a:cubicBezTo>
                    <a:pt x="533" y="511"/>
                    <a:pt x="514" y="189"/>
                    <a:pt x="765" y="114"/>
                  </a:cubicBezTo>
                  <a:cubicBezTo>
                    <a:pt x="833" y="93"/>
                    <a:pt x="902" y="80"/>
                    <a:pt x="966" y="71"/>
                  </a:cubicBezTo>
                  <a:cubicBezTo>
                    <a:pt x="625" y="162"/>
                    <a:pt x="570" y="531"/>
                    <a:pt x="523" y="704"/>
                  </a:cubicBezTo>
                  <a:lnTo>
                    <a:pt x="523" y="704"/>
                  </a:lnTo>
                  <a:cubicBezTo>
                    <a:pt x="513" y="740"/>
                    <a:pt x="504" y="767"/>
                    <a:pt x="493" y="782"/>
                  </a:cubicBezTo>
                  <a:lnTo>
                    <a:pt x="493" y="782"/>
                  </a:lnTo>
                  <a:cubicBezTo>
                    <a:pt x="493" y="782"/>
                    <a:pt x="493" y="782"/>
                    <a:pt x="492" y="782"/>
                  </a:cubicBezTo>
                  <a:lnTo>
                    <a:pt x="492" y="782"/>
                  </a:lnTo>
                  <a:cubicBezTo>
                    <a:pt x="492" y="782"/>
                    <a:pt x="492" y="782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2" y="783"/>
                  </a:cubicBezTo>
                  <a:cubicBezTo>
                    <a:pt x="492" y="783"/>
                    <a:pt x="492" y="783"/>
                    <a:pt x="491" y="783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lnTo>
                    <a:pt x="491" y="784"/>
                  </a:ln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4"/>
                    <a:pt x="491" y="784"/>
                    <a:pt x="491" y="784"/>
                  </a:cubicBezTo>
                  <a:cubicBezTo>
                    <a:pt x="491" y="785"/>
                    <a:pt x="491" y="785"/>
                    <a:pt x="491" y="785"/>
                  </a:cubicBezTo>
                  <a:cubicBezTo>
                    <a:pt x="491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5"/>
                    <a:pt x="490" y="785"/>
                  </a:cubicBezTo>
                  <a:cubicBezTo>
                    <a:pt x="490" y="785"/>
                    <a:pt x="490" y="786"/>
                    <a:pt x="490" y="786"/>
                  </a:cubicBezTo>
                  <a:cubicBezTo>
                    <a:pt x="490" y="786"/>
                    <a:pt x="490" y="786"/>
                    <a:pt x="490" y="786"/>
                  </a:cubicBezTo>
                  <a:cubicBezTo>
                    <a:pt x="490" y="786"/>
                    <a:pt x="489" y="786"/>
                    <a:pt x="489" y="786"/>
                  </a:cubicBezTo>
                  <a:cubicBezTo>
                    <a:pt x="489" y="786"/>
                    <a:pt x="489" y="786"/>
                    <a:pt x="489" y="786"/>
                  </a:cubicBezTo>
                  <a:lnTo>
                    <a:pt x="489" y="786"/>
                  </a:lnTo>
                  <a:cubicBezTo>
                    <a:pt x="489" y="786"/>
                    <a:pt x="489" y="786"/>
                    <a:pt x="489" y="786"/>
                  </a:cubicBezTo>
                  <a:cubicBezTo>
                    <a:pt x="489" y="786"/>
                    <a:pt x="489" y="786"/>
                    <a:pt x="489" y="787"/>
                  </a:cubicBezTo>
                  <a:lnTo>
                    <a:pt x="489" y="787"/>
                  </a:lnTo>
                  <a:lnTo>
                    <a:pt x="489" y="787"/>
                  </a:lnTo>
                  <a:lnTo>
                    <a:pt x="489" y="787"/>
                  </a:lnTo>
                  <a:cubicBezTo>
                    <a:pt x="489" y="787"/>
                    <a:pt x="488" y="787"/>
                    <a:pt x="488" y="787"/>
                  </a:cubicBezTo>
                  <a:lnTo>
                    <a:pt x="488" y="787"/>
                  </a:lnTo>
                  <a:lnTo>
                    <a:pt x="488" y="787"/>
                  </a:lnTo>
                  <a:lnTo>
                    <a:pt x="488" y="787"/>
                  </a:lnTo>
                  <a:lnTo>
                    <a:pt x="488" y="787"/>
                  </a:lnTo>
                  <a:lnTo>
                    <a:pt x="488" y="787"/>
                  </a:lnTo>
                  <a:cubicBezTo>
                    <a:pt x="488" y="787"/>
                    <a:pt x="488" y="788"/>
                    <a:pt x="488" y="788"/>
                  </a:cubicBezTo>
                  <a:cubicBezTo>
                    <a:pt x="488" y="788"/>
                    <a:pt x="488" y="788"/>
                    <a:pt x="488" y="788"/>
                  </a:cubicBezTo>
                  <a:lnTo>
                    <a:pt x="488" y="788"/>
                  </a:lnTo>
                  <a:lnTo>
                    <a:pt x="488" y="788"/>
                  </a:lnTo>
                  <a:cubicBezTo>
                    <a:pt x="487" y="788"/>
                    <a:pt x="487" y="788"/>
                    <a:pt x="487" y="788"/>
                  </a:cubicBezTo>
                  <a:lnTo>
                    <a:pt x="487" y="788"/>
                  </a:lnTo>
                  <a:cubicBezTo>
                    <a:pt x="487" y="788"/>
                    <a:pt x="487" y="788"/>
                    <a:pt x="487" y="788"/>
                  </a:cubicBezTo>
                  <a:cubicBezTo>
                    <a:pt x="487" y="788"/>
                    <a:pt x="487" y="788"/>
                    <a:pt x="487" y="788"/>
                  </a:cubicBezTo>
                  <a:cubicBezTo>
                    <a:pt x="487" y="788"/>
                    <a:pt x="487" y="789"/>
                    <a:pt x="487" y="789"/>
                  </a:cubicBezTo>
                  <a:cubicBezTo>
                    <a:pt x="487" y="789"/>
                    <a:pt x="487" y="789"/>
                    <a:pt x="487" y="789"/>
                  </a:cubicBezTo>
                  <a:cubicBezTo>
                    <a:pt x="487" y="789"/>
                    <a:pt x="487" y="789"/>
                    <a:pt x="486" y="789"/>
                  </a:cubicBezTo>
                  <a:lnTo>
                    <a:pt x="486" y="789"/>
                  </a:lnTo>
                  <a:cubicBezTo>
                    <a:pt x="486" y="789"/>
                    <a:pt x="486" y="789"/>
                    <a:pt x="486" y="789"/>
                  </a:cubicBezTo>
                  <a:lnTo>
                    <a:pt x="486" y="789"/>
                  </a:lnTo>
                  <a:cubicBezTo>
                    <a:pt x="486" y="789"/>
                    <a:pt x="486" y="789"/>
                    <a:pt x="486" y="789"/>
                  </a:cubicBezTo>
                  <a:cubicBezTo>
                    <a:pt x="486" y="789"/>
                    <a:pt x="486" y="789"/>
                    <a:pt x="486" y="789"/>
                  </a:cubicBezTo>
                  <a:cubicBezTo>
                    <a:pt x="486" y="789"/>
                    <a:pt x="486" y="789"/>
                    <a:pt x="486" y="790"/>
                  </a:cubicBezTo>
                  <a:lnTo>
                    <a:pt x="486" y="790"/>
                  </a:lnTo>
                  <a:cubicBezTo>
                    <a:pt x="485" y="790"/>
                    <a:pt x="485" y="790"/>
                    <a:pt x="485" y="790"/>
                  </a:cubicBezTo>
                  <a:cubicBezTo>
                    <a:pt x="485" y="790"/>
                    <a:pt x="485" y="790"/>
                    <a:pt x="485" y="790"/>
                  </a:cubicBezTo>
                  <a:cubicBezTo>
                    <a:pt x="485" y="790"/>
                    <a:pt x="485" y="790"/>
                    <a:pt x="485" y="790"/>
                  </a:cubicBezTo>
                  <a:lnTo>
                    <a:pt x="485" y="790"/>
                  </a:lnTo>
                  <a:lnTo>
                    <a:pt x="484" y="790"/>
                  </a:lnTo>
                  <a:cubicBezTo>
                    <a:pt x="484" y="790"/>
                    <a:pt x="484" y="790"/>
                    <a:pt x="484" y="790"/>
                  </a:cubicBezTo>
                  <a:cubicBezTo>
                    <a:pt x="484" y="790"/>
                    <a:pt x="484" y="791"/>
                    <a:pt x="484" y="791"/>
                  </a:cubicBezTo>
                  <a:cubicBezTo>
                    <a:pt x="484" y="791"/>
                    <a:pt x="484" y="791"/>
                    <a:pt x="484" y="791"/>
                  </a:cubicBezTo>
                  <a:cubicBezTo>
                    <a:pt x="484" y="791"/>
                    <a:pt x="484" y="791"/>
                    <a:pt x="484" y="791"/>
                  </a:cubicBezTo>
                  <a:lnTo>
                    <a:pt x="484" y="791"/>
                  </a:lnTo>
                  <a:cubicBezTo>
                    <a:pt x="484" y="791"/>
                    <a:pt x="484" y="791"/>
                    <a:pt x="484" y="791"/>
                  </a:cubicBezTo>
                  <a:cubicBezTo>
                    <a:pt x="484" y="791"/>
                    <a:pt x="484" y="791"/>
                    <a:pt x="484" y="791"/>
                  </a:cubicBezTo>
                  <a:cubicBezTo>
                    <a:pt x="483" y="791"/>
                    <a:pt x="483" y="791"/>
                    <a:pt x="483" y="791"/>
                  </a:cubicBezTo>
                  <a:cubicBezTo>
                    <a:pt x="483" y="791"/>
                    <a:pt x="483" y="791"/>
                    <a:pt x="483" y="791"/>
                  </a:cubicBezTo>
                  <a:cubicBezTo>
                    <a:pt x="483" y="791"/>
                    <a:pt x="483" y="791"/>
                    <a:pt x="483" y="791"/>
                  </a:cubicBezTo>
                  <a:lnTo>
                    <a:pt x="483" y="791"/>
                  </a:lnTo>
                  <a:cubicBezTo>
                    <a:pt x="466" y="802"/>
                    <a:pt x="440" y="807"/>
                    <a:pt x="408" y="807"/>
                  </a:cubicBezTo>
                </a:path>
              </a:pathLst>
            </a:custGeom>
            <a:solidFill>
              <a:srgbClr val="EE7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8358612" y="3865183"/>
              <a:ext cx="7938" cy="1588"/>
            </a:xfrm>
            <a:custGeom>
              <a:avLst/>
              <a:gdLst>
                <a:gd name="T0" fmla="*/ 15 w 15"/>
                <a:gd name="T1" fmla="*/ 3 h 3"/>
                <a:gd name="T2" fmla="*/ 0 w 15"/>
                <a:gd name="T3" fmla="*/ 0 h 3"/>
                <a:gd name="T4" fmla="*/ 0 w 15"/>
                <a:gd name="T5" fmla="*/ 0 h 3"/>
                <a:gd name="T6" fmla="*/ 15 w 1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cubicBezTo>
                    <a:pt x="10" y="2"/>
                    <a:pt x="5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2"/>
                    <a:pt x="15" y="3"/>
                  </a:cubicBezTo>
                </a:path>
              </a:pathLst>
            </a:custGeom>
            <a:solidFill>
              <a:srgbClr val="F9C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8317337" y="3858833"/>
              <a:ext cx="41275" cy="6350"/>
            </a:xfrm>
            <a:custGeom>
              <a:avLst/>
              <a:gdLst>
                <a:gd name="T0" fmla="*/ 82 w 82"/>
                <a:gd name="T1" fmla="*/ 12 h 12"/>
                <a:gd name="T2" fmla="*/ 0 w 82"/>
                <a:gd name="T3" fmla="*/ 0 h 12"/>
                <a:gd name="T4" fmla="*/ 1 w 82"/>
                <a:gd name="T5" fmla="*/ 0 h 12"/>
                <a:gd name="T6" fmla="*/ 82 w 82"/>
                <a:gd name="T7" fmla="*/ 12 h 12"/>
                <a:gd name="T8" fmla="*/ 82 w 8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">
                  <a:moveTo>
                    <a:pt x="82" y="12"/>
                  </a:moveTo>
                  <a:cubicBezTo>
                    <a:pt x="54" y="7"/>
                    <a:pt x="26" y="3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3"/>
                    <a:pt x="54" y="7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</a:path>
              </a:pathLst>
            </a:custGeom>
            <a:solidFill>
              <a:srgbClr val="F9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Oval 62"/>
            <p:cNvSpPr>
              <a:spLocks noChangeArrowheads="1"/>
            </p:cNvSpPr>
            <p:nvPr/>
          </p:nvSpPr>
          <p:spPr bwMode="auto">
            <a:xfrm>
              <a:off x="8358612" y="3865183"/>
              <a:ext cx="1588" cy="1588"/>
            </a:xfrm>
            <a:prstGeom prst="ellipse">
              <a:avLst/>
            </a:prstGeom>
            <a:solidFill>
              <a:srgbClr val="F9A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8215737" y="3538158"/>
              <a:ext cx="174625" cy="328613"/>
            </a:xfrm>
            <a:custGeom>
              <a:avLst/>
              <a:gdLst>
                <a:gd name="T0" fmla="*/ 298 w 340"/>
                <a:gd name="T1" fmla="*/ 642 h 642"/>
                <a:gd name="T2" fmla="*/ 298 w 340"/>
                <a:gd name="T3" fmla="*/ 642 h 642"/>
                <a:gd name="T4" fmla="*/ 293 w 340"/>
                <a:gd name="T5" fmla="*/ 641 h 642"/>
                <a:gd name="T6" fmla="*/ 278 w 340"/>
                <a:gd name="T7" fmla="*/ 638 h 642"/>
                <a:gd name="T8" fmla="*/ 278 w 340"/>
                <a:gd name="T9" fmla="*/ 638 h 642"/>
                <a:gd name="T10" fmla="*/ 278 w 340"/>
                <a:gd name="T11" fmla="*/ 638 h 642"/>
                <a:gd name="T12" fmla="*/ 197 w 340"/>
                <a:gd name="T13" fmla="*/ 626 h 642"/>
                <a:gd name="T14" fmla="*/ 237 w 340"/>
                <a:gd name="T15" fmla="*/ 628 h 642"/>
                <a:gd name="T16" fmla="*/ 232 w 340"/>
                <a:gd name="T17" fmla="*/ 308 h 642"/>
                <a:gd name="T18" fmla="*/ 0 w 340"/>
                <a:gd name="T19" fmla="*/ 386 h 642"/>
                <a:gd name="T20" fmla="*/ 195 w 340"/>
                <a:gd name="T21" fmla="*/ 269 h 642"/>
                <a:gd name="T22" fmla="*/ 200 w 340"/>
                <a:gd name="T23" fmla="*/ 162 h 642"/>
                <a:gd name="T24" fmla="*/ 190 w 340"/>
                <a:gd name="T25" fmla="*/ 0 h 642"/>
                <a:gd name="T26" fmla="*/ 340 w 340"/>
                <a:gd name="T27" fmla="*/ 464 h 642"/>
                <a:gd name="T28" fmla="*/ 298 w 340"/>
                <a:gd name="T29" fmla="*/ 64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642">
                  <a:moveTo>
                    <a:pt x="298" y="642"/>
                  </a:moveTo>
                  <a:lnTo>
                    <a:pt x="298" y="642"/>
                  </a:lnTo>
                  <a:cubicBezTo>
                    <a:pt x="297" y="641"/>
                    <a:pt x="295" y="641"/>
                    <a:pt x="293" y="641"/>
                  </a:cubicBezTo>
                  <a:cubicBezTo>
                    <a:pt x="288" y="640"/>
                    <a:pt x="283" y="639"/>
                    <a:pt x="278" y="638"/>
                  </a:cubicBezTo>
                  <a:lnTo>
                    <a:pt x="278" y="638"/>
                  </a:lnTo>
                  <a:cubicBezTo>
                    <a:pt x="278" y="638"/>
                    <a:pt x="278" y="638"/>
                    <a:pt x="278" y="638"/>
                  </a:cubicBezTo>
                  <a:cubicBezTo>
                    <a:pt x="250" y="633"/>
                    <a:pt x="223" y="629"/>
                    <a:pt x="197" y="626"/>
                  </a:cubicBezTo>
                  <a:cubicBezTo>
                    <a:pt x="223" y="627"/>
                    <a:pt x="237" y="628"/>
                    <a:pt x="237" y="628"/>
                  </a:cubicBezTo>
                  <a:cubicBezTo>
                    <a:pt x="237" y="628"/>
                    <a:pt x="282" y="486"/>
                    <a:pt x="232" y="308"/>
                  </a:cubicBezTo>
                  <a:lnTo>
                    <a:pt x="0" y="386"/>
                  </a:lnTo>
                  <a:cubicBezTo>
                    <a:pt x="121" y="323"/>
                    <a:pt x="195" y="269"/>
                    <a:pt x="195" y="269"/>
                  </a:cubicBezTo>
                  <a:cubicBezTo>
                    <a:pt x="198" y="233"/>
                    <a:pt x="200" y="197"/>
                    <a:pt x="200" y="162"/>
                  </a:cubicBezTo>
                  <a:cubicBezTo>
                    <a:pt x="200" y="108"/>
                    <a:pt x="197" y="54"/>
                    <a:pt x="190" y="0"/>
                  </a:cubicBezTo>
                  <a:cubicBezTo>
                    <a:pt x="309" y="206"/>
                    <a:pt x="340" y="359"/>
                    <a:pt x="340" y="464"/>
                  </a:cubicBezTo>
                  <a:cubicBezTo>
                    <a:pt x="340" y="585"/>
                    <a:pt x="298" y="642"/>
                    <a:pt x="298" y="642"/>
                  </a:cubicBezTo>
                </a:path>
              </a:pathLst>
            </a:custGeom>
            <a:solidFill>
              <a:srgbClr val="EE7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6713962" y="3796921"/>
              <a:ext cx="725488" cy="411163"/>
            </a:xfrm>
            <a:custGeom>
              <a:avLst/>
              <a:gdLst>
                <a:gd name="T0" fmla="*/ 1196 w 1414"/>
                <a:gd name="T1" fmla="*/ 59 h 800"/>
                <a:gd name="T2" fmla="*/ 519 w 1414"/>
                <a:gd name="T3" fmla="*/ 159 h 800"/>
                <a:gd name="T4" fmla="*/ 358 w 1414"/>
                <a:gd name="T5" fmla="*/ 105 h 800"/>
                <a:gd name="T6" fmla="*/ 236 w 1414"/>
                <a:gd name="T7" fmla="*/ 61 h 800"/>
                <a:gd name="T8" fmla="*/ 188 w 1414"/>
                <a:gd name="T9" fmla="*/ 494 h 800"/>
                <a:gd name="T10" fmla="*/ 526 w 1414"/>
                <a:gd name="T11" fmla="*/ 610 h 800"/>
                <a:gd name="T12" fmla="*/ 819 w 1414"/>
                <a:gd name="T13" fmla="*/ 634 h 800"/>
                <a:gd name="T14" fmla="*/ 1414 w 1414"/>
                <a:gd name="T15" fmla="*/ 565 h 800"/>
                <a:gd name="T16" fmla="*/ 1196 w 1414"/>
                <a:gd name="T17" fmla="*/ 5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800">
                  <a:moveTo>
                    <a:pt x="1196" y="59"/>
                  </a:moveTo>
                  <a:cubicBezTo>
                    <a:pt x="1196" y="59"/>
                    <a:pt x="752" y="0"/>
                    <a:pt x="519" y="159"/>
                  </a:cubicBezTo>
                  <a:cubicBezTo>
                    <a:pt x="519" y="159"/>
                    <a:pt x="375" y="146"/>
                    <a:pt x="358" y="105"/>
                  </a:cubicBezTo>
                  <a:cubicBezTo>
                    <a:pt x="342" y="64"/>
                    <a:pt x="274" y="11"/>
                    <a:pt x="236" y="61"/>
                  </a:cubicBezTo>
                  <a:cubicBezTo>
                    <a:pt x="199" y="111"/>
                    <a:pt x="0" y="187"/>
                    <a:pt x="188" y="494"/>
                  </a:cubicBezTo>
                  <a:cubicBezTo>
                    <a:pt x="376" y="800"/>
                    <a:pt x="410" y="646"/>
                    <a:pt x="526" y="610"/>
                  </a:cubicBezTo>
                  <a:cubicBezTo>
                    <a:pt x="568" y="597"/>
                    <a:pt x="684" y="615"/>
                    <a:pt x="819" y="634"/>
                  </a:cubicBezTo>
                  <a:cubicBezTo>
                    <a:pt x="1053" y="666"/>
                    <a:pt x="1345" y="699"/>
                    <a:pt x="1414" y="565"/>
                  </a:cubicBezTo>
                  <a:cubicBezTo>
                    <a:pt x="1414" y="565"/>
                    <a:pt x="1299" y="67"/>
                    <a:pt x="1196" y="59"/>
                  </a:cubicBezTo>
                </a:path>
              </a:pathLst>
            </a:custGeom>
            <a:solidFill>
              <a:srgbClr val="FE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7126712" y="3823908"/>
              <a:ext cx="293688" cy="314325"/>
            </a:xfrm>
            <a:custGeom>
              <a:avLst/>
              <a:gdLst>
                <a:gd name="T0" fmla="*/ 334 w 575"/>
                <a:gd name="T1" fmla="*/ 613 h 613"/>
                <a:gd name="T2" fmla="*/ 15 w 575"/>
                <a:gd name="T3" fmla="*/ 584 h 613"/>
                <a:gd name="T4" fmla="*/ 10 w 575"/>
                <a:gd name="T5" fmla="*/ 583 h 613"/>
                <a:gd name="T6" fmla="*/ 0 w 575"/>
                <a:gd name="T7" fmla="*/ 541 h 613"/>
                <a:gd name="T8" fmla="*/ 170 w 575"/>
                <a:gd name="T9" fmla="*/ 547 h 613"/>
                <a:gd name="T10" fmla="*/ 279 w 575"/>
                <a:gd name="T11" fmla="*/ 540 h 613"/>
                <a:gd name="T12" fmla="*/ 307 w 575"/>
                <a:gd name="T13" fmla="*/ 395 h 613"/>
                <a:gd name="T14" fmla="*/ 280 w 575"/>
                <a:gd name="T15" fmla="*/ 0 h 613"/>
                <a:gd name="T16" fmla="*/ 391 w 575"/>
                <a:gd name="T17" fmla="*/ 9 h 613"/>
                <a:gd name="T18" fmla="*/ 376 w 575"/>
                <a:gd name="T19" fmla="*/ 94 h 613"/>
                <a:gd name="T20" fmla="*/ 564 w 575"/>
                <a:gd name="T21" fmla="*/ 559 h 613"/>
                <a:gd name="T22" fmla="*/ 575 w 575"/>
                <a:gd name="T23" fmla="*/ 557 h 613"/>
                <a:gd name="T24" fmla="*/ 334 w 575"/>
                <a:gd name="T25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613">
                  <a:moveTo>
                    <a:pt x="334" y="613"/>
                  </a:moveTo>
                  <a:cubicBezTo>
                    <a:pt x="233" y="613"/>
                    <a:pt x="118" y="598"/>
                    <a:pt x="15" y="584"/>
                  </a:cubicBezTo>
                  <a:cubicBezTo>
                    <a:pt x="13" y="584"/>
                    <a:pt x="11" y="584"/>
                    <a:pt x="10" y="583"/>
                  </a:cubicBezTo>
                  <a:cubicBezTo>
                    <a:pt x="5" y="563"/>
                    <a:pt x="1" y="547"/>
                    <a:pt x="0" y="541"/>
                  </a:cubicBezTo>
                  <a:cubicBezTo>
                    <a:pt x="56" y="544"/>
                    <a:pt x="118" y="547"/>
                    <a:pt x="170" y="547"/>
                  </a:cubicBezTo>
                  <a:cubicBezTo>
                    <a:pt x="218" y="547"/>
                    <a:pt x="257" y="545"/>
                    <a:pt x="279" y="540"/>
                  </a:cubicBezTo>
                  <a:cubicBezTo>
                    <a:pt x="352" y="523"/>
                    <a:pt x="379" y="479"/>
                    <a:pt x="307" y="395"/>
                  </a:cubicBezTo>
                  <a:cubicBezTo>
                    <a:pt x="235" y="312"/>
                    <a:pt x="280" y="0"/>
                    <a:pt x="280" y="0"/>
                  </a:cubicBezTo>
                  <a:cubicBezTo>
                    <a:pt x="345" y="3"/>
                    <a:pt x="389" y="9"/>
                    <a:pt x="391" y="9"/>
                  </a:cubicBezTo>
                  <a:cubicBezTo>
                    <a:pt x="385" y="35"/>
                    <a:pt x="380" y="63"/>
                    <a:pt x="376" y="94"/>
                  </a:cubicBezTo>
                  <a:cubicBezTo>
                    <a:pt x="348" y="297"/>
                    <a:pt x="483" y="559"/>
                    <a:pt x="564" y="559"/>
                  </a:cubicBezTo>
                  <a:cubicBezTo>
                    <a:pt x="567" y="559"/>
                    <a:pt x="571" y="558"/>
                    <a:pt x="575" y="557"/>
                  </a:cubicBezTo>
                  <a:cubicBezTo>
                    <a:pt x="522" y="599"/>
                    <a:pt x="435" y="613"/>
                    <a:pt x="334" y="613"/>
                  </a:cubicBezTo>
                </a:path>
              </a:pathLst>
            </a:custGeom>
            <a:solidFill>
              <a:srgbClr val="FED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6"/>
            <p:cNvSpPr>
              <a:spLocks/>
            </p:cNvSpPr>
            <p:nvPr/>
          </p:nvSpPr>
          <p:spPr bwMode="auto">
            <a:xfrm>
              <a:off x="7304512" y="3717546"/>
              <a:ext cx="203200" cy="409575"/>
            </a:xfrm>
            <a:custGeom>
              <a:avLst/>
              <a:gdLst>
                <a:gd name="T0" fmla="*/ 398 w 398"/>
                <a:gd name="T1" fmla="*/ 163 h 798"/>
                <a:gd name="T2" fmla="*/ 231 w 398"/>
                <a:gd name="T3" fmla="*/ 762 h 798"/>
                <a:gd name="T4" fmla="*/ 29 w 398"/>
                <a:gd name="T5" fmla="*/ 300 h 798"/>
                <a:gd name="T6" fmla="*/ 150 w 398"/>
                <a:gd name="T7" fmla="*/ 0 h 798"/>
                <a:gd name="T8" fmla="*/ 398 w 398"/>
                <a:gd name="T9" fmla="*/ 163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798">
                  <a:moveTo>
                    <a:pt x="398" y="163"/>
                  </a:moveTo>
                  <a:cubicBezTo>
                    <a:pt x="398" y="163"/>
                    <a:pt x="308" y="726"/>
                    <a:pt x="231" y="762"/>
                  </a:cubicBezTo>
                  <a:cubicBezTo>
                    <a:pt x="154" y="798"/>
                    <a:pt x="0" y="516"/>
                    <a:pt x="29" y="300"/>
                  </a:cubicBezTo>
                  <a:cubicBezTo>
                    <a:pt x="58" y="84"/>
                    <a:pt x="150" y="0"/>
                    <a:pt x="150" y="0"/>
                  </a:cubicBezTo>
                  <a:cubicBezTo>
                    <a:pt x="150" y="0"/>
                    <a:pt x="341" y="29"/>
                    <a:pt x="398" y="163"/>
                  </a:cubicBezTo>
                </a:path>
              </a:pathLst>
            </a:custGeom>
            <a:solidFill>
              <a:srgbClr val="E88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7"/>
            <p:cNvSpPr>
              <a:spLocks/>
            </p:cNvSpPr>
            <p:nvPr/>
          </p:nvSpPr>
          <p:spPr bwMode="auto">
            <a:xfrm>
              <a:off x="7350550" y="3717546"/>
              <a:ext cx="157163" cy="390525"/>
            </a:xfrm>
            <a:custGeom>
              <a:avLst/>
              <a:gdLst>
                <a:gd name="T0" fmla="*/ 139 w 306"/>
                <a:gd name="T1" fmla="*/ 760 h 760"/>
                <a:gd name="T2" fmla="*/ 135 w 306"/>
                <a:gd name="T3" fmla="*/ 369 h 760"/>
                <a:gd name="T4" fmla="*/ 0 w 306"/>
                <a:gd name="T5" fmla="*/ 84 h 760"/>
                <a:gd name="T6" fmla="*/ 58 w 306"/>
                <a:gd name="T7" fmla="*/ 0 h 760"/>
                <a:gd name="T8" fmla="*/ 78 w 306"/>
                <a:gd name="T9" fmla="*/ 44 h 760"/>
                <a:gd name="T10" fmla="*/ 306 w 306"/>
                <a:gd name="T11" fmla="*/ 163 h 760"/>
                <a:gd name="T12" fmla="*/ 306 w 306"/>
                <a:gd name="T13" fmla="*/ 164 h 760"/>
                <a:gd name="T14" fmla="*/ 306 w 306"/>
                <a:gd name="T15" fmla="*/ 164 h 760"/>
                <a:gd name="T16" fmla="*/ 306 w 306"/>
                <a:gd name="T17" fmla="*/ 164 h 760"/>
                <a:gd name="T18" fmla="*/ 306 w 306"/>
                <a:gd name="T19" fmla="*/ 164 h 760"/>
                <a:gd name="T20" fmla="*/ 139 w 306"/>
                <a:gd name="T21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760">
                  <a:moveTo>
                    <a:pt x="139" y="760"/>
                  </a:moveTo>
                  <a:cubicBezTo>
                    <a:pt x="88" y="571"/>
                    <a:pt x="135" y="369"/>
                    <a:pt x="135" y="369"/>
                  </a:cubicBezTo>
                  <a:cubicBezTo>
                    <a:pt x="178" y="176"/>
                    <a:pt x="0" y="85"/>
                    <a:pt x="0" y="84"/>
                  </a:cubicBezTo>
                  <a:cubicBezTo>
                    <a:pt x="30" y="26"/>
                    <a:pt x="57" y="0"/>
                    <a:pt x="58" y="0"/>
                  </a:cubicBezTo>
                  <a:cubicBezTo>
                    <a:pt x="70" y="27"/>
                    <a:pt x="78" y="44"/>
                    <a:pt x="78" y="44"/>
                  </a:cubicBezTo>
                  <a:cubicBezTo>
                    <a:pt x="129" y="148"/>
                    <a:pt x="306" y="163"/>
                    <a:pt x="306" y="163"/>
                  </a:cubicBezTo>
                  <a:cubicBezTo>
                    <a:pt x="306" y="163"/>
                    <a:pt x="306" y="163"/>
                    <a:pt x="306" y="164"/>
                  </a:cubicBezTo>
                  <a:lnTo>
                    <a:pt x="306" y="164"/>
                  </a:lnTo>
                  <a:cubicBezTo>
                    <a:pt x="306" y="164"/>
                    <a:pt x="306" y="164"/>
                    <a:pt x="306" y="164"/>
                  </a:cubicBezTo>
                  <a:lnTo>
                    <a:pt x="306" y="164"/>
                  </a:lnTo>
                  <a:cubicBezTo>
                    <a:pt x="238" y="241"/>
                    <a:pt x="172" y="566"/>
                    <a:pt x="139" y="760"/>
                  </a:cubicBezTo>
                </a:path>
              </a:pathLst>
            </a:custGeom>
            <a:solidFill>
              <a:srgbClr val="E36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8"/>
            <p:cNvSpPr>
              <a:spLocks/>
            </p:cNvSpPr>
            <p:nvPr/>
          </p:nvSpPr>
          <p:spPr bwMode="auto">
            <a:xfrm>
              <a:off x="6720312" y="2652333"/>
              <a:ext cx="1628775" cy="1884363"/>
            </a:xfrm>
            <a:custGeom>
              <a:avLst/>
              <a:gdLst>
                <a:gd name="T0" fmla="*/ 2541 w 3176"/>
                <a:gd name="T1" fmla="*/ 408 h 3672"/>
                <a:gd name="T2" fmla="*/ 3111 w 3176"/>
                <a:gd name="T3" fmla="*/ 1994 h 3672"/>
                <a:gd name="T4" fmla="*/ 2100 w 3176"/>
                <a:gd name="T5" fmla="*/ 2296 h 3672"/>
                <a:gd name="T6" fmla="*/ 1837 w 3176"/>
                <a:gd name="T7" fmla="*/ 3142 h 3672"/>
                <a:gd name="T8" fmla="*/ 1772 w 3176"/>
                <a:gd name="T9" fmla="*/ 3403 h 3672"/>
                <a:gd name="T10" fmla="*/ 1672 w 3176"/>
                <a:gd name="T11" fmla="*/ 3295 h 3672"/>
                <a:gd name="T12" fmla="*/ 1542 w 3176"/>
                <a:gd name="T13" fmla="*/ 3532 h 3672"/>
                <a:gd name="T14" fmla="*/ 1523 w 3176"/>
                <a:gd name="T15" fmla="*/ 3301 h 3672"/>
                <a:gd name="T16" fmla="*/ 1261 w 3176"/>
                <a:gd name="T17" fmla="*/ 3567 h 3672"/>
                <a:gd name="T18" fmla="*/ 1326 w 3176"/>
                <a:gd name="T19" fmla="*/ 3274 h 3672"/>
                <a:gd name="T20" fmla="*/ 1041 w 3176"/>
                <a:gd name="T21" fmla="*/ 3374 h 3672"/>
                <a:gd name="T22" fmla="*/ 1201 w 3176"/>
                <a:gd name="T23" fmla="*/ 3162 h 3672"/>
                <a:gd name="T24" fmla="*/ 1100 w 3176"/>
                <a:gd name="T25" fmla="*/ 3026 h 3672"/>
                <a:gd name="T26" fmla="*/ 1345 w 3176"/>
                <a:gd name="T27" fmla="*/ 2984 h 3672"/>
                <a:gd name="T28" fmla="*/ 1536 w 3176"/>
                <a:gd name="T29" fmla="*/ 2239 h 3672"/>
                <a:gd name="T30" fmla="*/ 1308 w 3176"/>
                <a:gd name="T31" fmla="*/ 2120 h 3672"/>
                <a:gd name="T32" fmla="*/ 1225 w 3176"/>
                <a:gd name="T33" fmla="*/ 1715 h 3672"/>
                <a:gd name="T34" fmla="*/ 1094 w 3176"/>
                <a:gd name="T35" fmla="*/ 1952 h 3672"/>
                <a:gd name="T36" fmla="*/ 790 w 3176"/>
                <a:gd name="T37" fmla="*/ 2820 h 3672"/>
                <a:gd name="T38" fmla="*/ 769 w 3176"/>
                <a:gd name="T39" fmla="*/ 3056 h 3672"/>
                <a:gd name="T40" fmla="*/ 620 w 3176"/>
                <a:gd name="T41" fmla="*/ 2925 h 3672"/>
                <a:gd name="T42" fmla="*/ 443 w 3176"/>
                <a:gd name="T43" fmla="*/ 3147 h 3672"/>
                <a:gd name="T44" fmla="*/ 445 w 3176"/>
                <a:gd name="T45" fmla="*/ 2933 h 3672"/>
                <a:gd name="T46" fmla="*/ 138 w 3176"/>
                <a:gd name="T47" fmla="*/ 3110 h 3672"/>
                <a:gd name="T48" fmla="*/ 282 w 3176"/>
                <a:gd name="T49" fmla="*/ 2889 h 3672"/>
                <a:gd name="T50" fmla="*/ 10 w 3176"/>
                <a:gd name="T51" fmla="*/ 2922 h 3672"/>
                <a:gd name="T52" fmla="*/ 245 w 3176"/>
                <a:gd name="T53" fmla="*/ 2772 h 3672"/>
                <a:gd name="T54" fmla="*/ 123 w 3176"/>
                <a:gd name="T55" fmla="*/ 2727 h 3672"/>
                <a:gd name="T56" fmla="*/ 407 w 3176"/>
                <a:gd name="T57" fmla="*/ 2650 h 3672"/>
                <a:gd name="T58" fmla="*/ 657 w 3176"/>
                <a:gd name="T59" fmla="*/ 1763 h 3672"/>
                <a:gd name="T60" fmla="*/ 935 w 3176"/>
                <a:gd name="T61" fmla="*/ 716 h 3672"/>
                <a:gd name="T62" fmla="*/ 2541 w 3176"/>
                <a:gd name="T63" fmla="*/ 408 h 3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76" h="3672">
                  <a:moveTo>
                    <a:pt x="2541" y="408"/>
                  </a:moveTo>
                  <a:cubicBezTo>
                    <a:pt x="2541" y="408"/>
                    <a:pt x="3176" y="1260"/>
                    <a:pt x="3111" y="1994"/>
                  </a:cubicBezTo>
                  <a:cubicBezTo>
                    <a:pt x="3111" y="1994"/>
                    <a:pt x="2616" y="2356"/>
                    <a:pt x="2100" y="2296"/>
                  </a:cubicBezTo>
                  <a:cubicBezTo>
                    <a:pt x="2100" y="2296"/>
                    <a:pt x="1874" y="3058"/>
                    <a:pt x="1837" y="3142"/>
                  </a:cubicBezTo>
                  <a:cubicBezTo>
                    <a:pt x="1837" y="3142"/>
                    <a:pt x="1883" y="3383"/>
                    <a:pt x="1772" y="3403"/>
                  </a:cubicBezTo>
                  <a:cubicBezTo>
                    <a:pt x="1661" y="3423"/>
                    <a:pt x="1672" y="3295"/>
                    <a:pt x="1672" y="3295"/>
                  </a:cubicBezTo>
                  <a:cubicBezTo>
                    <a:pt x="1672" y="3295"/>
                    <a:pt x="1692" y="3525"/>
                    <a:pt x="1542" y="3532"/>
                  </a:cubicBezTo>
                  <a:cubicBezTo>
                    <a:pt x="1392" y="3538"/>
                    <a:pt x="1523" y="3301"/>
                    <a:pt x="1523" y="3301"/>
                  </a:cubicBezTo>
                  <a:cubicBezTo>
                    <a:pt x="1523" y="3301"/>
                    <a:pt x="1331" y="3672"/>
                    <a:pt x="1261" y="3567"/>
                  </a:cubicBezTo>
                  <a:cubicBezTo>
                    <a:pt x="1191" y="3461"/>
                    <a:pt x="1326" y="3274"/>
                    <a:pt x="1326" y="3274"/>
                  </a:cubicBezTo>
                  <a:cubicBezTo>
                    <a:pt x="1326" y="3274"/>
                    <a:pt x="1155" y="3443"/>
                    <a:pt x="1041" y="3374"/>
                  </a:cubicBezTo>
                  <a:cubicBezTo>
                    <a:pt x="928" y="3304"/>
                    <a:pt x="1201" y="3162"/>
                    <a:pt x="1201" y="3162"/>
                  </a:cubicBezTo>
                  <a:cubicBezTo>
                    <a:pt x="1201" y="3162"/>
                    <a:pt x="1043" y="3110"/>
                    <a:pt x="1100" y="3026"/>
                  </a:cubicBezTo>
                  <a:cubicBezTo>
                    <a:pt x="1157" y="2941"/>
                    <a:pt x="1345" y="2984"/>
                    <a:pt x="1345" y="2984"/>
                  </a:cubicBezTo>
                  <a:cubicBezTo>
                    <a:pt x="1345" y="2984"/>
                    <a:pt x="1437" y="2350"/>
                    <a:pt x="1536" y="2239"/>
                  </a:cubicBezTo>
                  <a:cubicBezTo>
                    <a:pt x="1536" y="2239"/>
                    <a:pt x="1359" y="2224"/>
                    <a:pt x="1308" y="2120"/>
                  </a:cubicBezTo>
                  <a:cubicBezTo>
                    <a:pt x="1308" y="2120"/>
                    <a:pt x="1189" y="1891"/>
                    <a:pt x="1225" y="1715"/>
                  </a:cubicBezTo>
                  <a:cubicBezTo>
                    <a:pt x="1225" y="1715"/>
                    <a:pt x="1146" y="1927"/>
                    <a:pt x="1094" y="1952"/>
                  </a:cubicBezTo>
                  <a:cubicBezTo>
                    <a:pt x="1094" y="1952"/>
                    <a:pt x="926" y="2742"/>
                    <a:pt x="790" y="2820"/>
                  </a:cubicBezTo>
                  <a:cubicBezTo>
                    <a:pt x="790" y="2820"/>
                    <a:pt x="858" y="3064"/>
                    <a:pt x="769" y="3056"/>
                  </a:cubicBezTo>
                  <a:cubicBezTo>
                    <a:pt x="680" y="3049"/>
                    <a:pt x="620" y="2925"/>
                    <a:pt x="620" y="2925"/>
                  </a:cubicBezTo>
                  <a:cubicBezTo>
                    <a:pt x="620" y="2925"/>
                    <a:pt x="541" y="3166"/>
                    <a:pt x="443" y="3147"/>
                  </a:cubicBezTo>
                  <a:cubicBezTo>
                    <a:pt x="345" y="3128"/>
                    <a:pt x="445" y="2933"/>
                    <a:pt x="445" y="2933"/>
                  </a:cubicBezTo>
                  <a:cubicBezTo>
                    <a:pt x="445" y="2933"/>
                    <a:pt x="257" y="3121"/>
                    <a:pt x="138" y="3110"/>
                  </a:cubicBezTo>
                  <a:cubicBezTo>
                    <a:pt x="20" y="3100"/>
                    <a:pt x="282" y="2889"/>
                    <a:pt x="282" y="2889"/>
                  </a:cubicBezTo>
                  <a:cubicBezTo>
                    <a:pt x="282" y="2889"/>
                    <a:pt x="0" y="2983"/>
                    <a:pt x="10" y="2922"/>
                  </a:cubicBezTo>
                  <a:cubicBezTo>
                    <a:pt x="26" y="2830"/>
                    <a:pt x="245" y="2772"/>
                    <a:pt x="245" y="2772"/>
                  </a:cubicBezTo>
                  <a:cubicBezTo>
                    <a:pt x="245" y="2772"/>
                    <a:pt x="62" y="2777"/>
                    <a:pt x="123" y="2727"/>
                  </a:cubicBezTo>
                  <a:cubicBezTo>
                    <a:pt x="226" y="2643"/>
                    <a:pt x="246" y="2709"/>
                    <a:pt x="407" y="2650"/>
                  </a:cubicBezTo>
                  <a:cubicBezTo>
                    <a:pt x="407" y="2650"/>
                    <a:pt x="574" y="1915"/>
                    <a:pt x="657" y="1763"/>
                  </a:cubicBezTo>
                  <a:cubicBezTo>
                    <a:pt x="740" y="1611"/>
                    <a:pt x="620" y="1005"/>
                    <a:pt x="935" y="716"/>
                  </a:cubicBezTo>
                  <a:cubicBezTo>
                    <a:pt x="935" y="716"/>
                    <a:pt x="1989" y="0"/>
                    <a:pt x="2541" y="408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9"/>
            <p:cNvSpPr>
              <a:spLocks noEditPoints="1"/>
            </p:cNvSpPr>
            <p:nvPr/>
          </p:nvSpPr>
          <p:spPr bwMode="auto">
            <a:xfrm>
              <a:off x="7856962" y="3735008"/>
              <a:ext cx="358775" cy="98425"/>
            </a:xfrm>
            <a:custGeom>
              <a:avLst/>
              <a:gdLst>
                <a:gd name="T0" fmla="*/ 0 w 699"/>
                <a:gd name="T1" fmla="*/ 192 h 192"/>
                <a:gd name="T2" fmla="*/ 0 w 699"/>
                <a:gd name="T3" fmla="*/ 192 h 192"/>
                <a:gd name="T4" fmla="*/ 0 w 699"/>
                <a:gd name="T5" fmla="*/ 192 h 192"/>
                <a:gd name="T6" fmla="*/ 0 w 699"/>
                <a:gd name="T7" fmla="*/ 192 h 192"/>
                <a:gd name="T8" fmla="*/ 0 w 699"/>
                <a:gd name="T9" fmla="*/ 192 h 192"/>
                <a:gd name="T10" fmla="*/ 699 w 699"/>
                <a:gd name="T11" fmla="*/ 0 h 192"/>
                <a:gd name="T12" fmla="*/ 699 w 699"/>
                <a:gd name="T13" fmla="*/ 0 h 192"/>
                <a:gd name="T14" fmla="*/ 0 w 699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192">
                  <a:moveTo>
                    <a:pt x="0" y="192"/>
                  </a:moveTo>
                  <a:lnTo>
                    <a:pt x="0" y="192"/>
                  </a:lnTo>
                  <a:lnTo>
                    <a:pt x="0" y="192"/>
                  </a:lnTo>
                  <a:lnTo>
                    <a:pt x="0" y="192"/>
                  </a:lnTo>
                  <a:close/>
                  <a:moveTo>
                    <a:pt x="0" y="192"/>
                  </a:moveTo>
                  <a:cubicBezTo>
                    <a:pt x="274" y="191"/>
                    <a:pt x="531" y="87"/>
                    <a:pt x="699" y="0"/>
                  </a:cubicBezTo>
                  <a:lnTo>
                    <a:pt x="699" y="0"/>
                  </a:lnTo>
                  <a:cubicBezTo>
                    <a:pt x="531" y="87"/>
                    <a:pt x="274" y="192"/>
                    <a:pt x="0" y="192"/>
                  </a:cubicBezTo>
                </a:path>
              </a:pathLst>
            </a:custGeom>
            <a:solidFill>
              <a:srgbClr val="F4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8215737" y="3620708"/>
              <a:ext cx="103188" cy="114300"/>
            </a:xfrm>
            <a:custGeom>
              <a:avLst/>
              <a:gdLst>
                <a:gd name="T0" fmla="*/ 0 w 200"/>
                <a:gd name="T1" fmla="*/ 224 h 224"/>
                <a:gd name="T2" fmla="*/ 195 w 200"/>
                <a:gd name="T3" fmla="*/ 107 h 224"/>
                <a:gd name="T4" fmla="*/ 200 w 200"/>
                <a:gd name="T5" fmla="*/ 0 h 224"/>
                <a:gd name="T6" fmla="*/ 195 w 200"/>
                <a:gd name="T7" fmla="*/ 107 h 224"/>
                <a:gd name="T8" fmla="*/ 0 w 200"/>
                <a:gd name="T9" fmla="*/ 224 h 224"/>
                <a:gd name="T10" fmla="*/ 0 w 200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24">
                  <a:moveTo>
                    <a:pt x="0" y="224"/>
                  </a:moveTo>
                  <a:cubicBezTo>
                    <a:pt x="121" y="161"/>
                    <a:pt x="195" y="107"/>
                    <a:pt x="195" y="107"/>
                  </a:cubicBezTo>
                  <a:cubicBezTo>
                    <a:pt x="198" y="71"/>
                    <a:pt x="200" y="35"/>
                    <a:pt x="200" y="0"/>
                  </a:cubicBezTo>
                  <a:cubicBezTo>
                    <a:pt x="200" y="35"/>
                    <a:pt x="198" y="71"/>
                    <a:pt x="195" y="107"/>
                  </a:cubicBezTo>
                  <a:cubicBezTo>
                    <a:pt x="195" y="107"/>
                    <a:pt x="121" y="161"/>
                    <a:pt x="0" y="224"/>
                  </a:cubicBezTo>
                  <a:lnTo>
                    <a:pt x="0" y="224"/>
                  </a:lnTo>
                  <a:close/>
                </a:path>
              </a:pathLst>
            </a:custGeom>
            <a:solidFill>
              <a:srgbClr val="EE6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1"/>
            <p:cNvSpPr>
              <a:spLocks/>
            </p:cNvSpPr>
            <p:nvPr/>
          </p:nvSpPr>
          <p:spPr bwMode="auto">
            <a:xfrm>
              <a:off x="7798225" y="3009521"/>
              <a:ext cx="520700" cy="823913"/>
            </a:xfrm>
            <a:custGeom>
              <a:avLst/>
              <a:gdLst>
                <a:gd name="T0" fmla="*/ 117 w 1016"/>
                <a:gd name="T1" fmla="*/ 1607 h 1607"/>
                <a:gd name="T2" fmla="*/ 117 w 1016"/>
                <a:gd name="T3" fmla="*/ 1607 h 1607"/>
                <a:gd name="T4" fmla="*/ 2 w 1016"/>
                <a:gd name="T5" fmla="*/ 1600 h 1607"/>
                <a:gd name="T6" fmla="*/ 0 w 1016"/>
                <a:gd name="T7" fmla="*/ 1600 h 1607"/>
                <a:gd name="T8" fmla="*/ 36 w 1016"/>
                <a:gd name="T9" fmla="*/ 1603 h 1607"/>
                <a:gd name="T10" fmla="*/ 38 w 1016"/>
                <a:gd name="T11" fmla="*/ 1598 h 1607"/>
                <a:gd name="T12" fmla="*/ 932 w 1016"/>
                <a:gd name="T13" fmla="*/ 1231 h 1607"/>
                <a:gd name="T14" fmla="*/ 461 w 1016"/>
                <a:gd name="T15" fmla="*/ 175 h 1607"/>
                <a:gd name="T16" fmla="*/ 626 w 1016"/>
                <a:gd name="T17" fmla="*/ 0 h 1607"/>
                <a:gd name="T18" fmla="*/ 1016 w 1016"/>
                <a:gd name="T19" fmla="*/ 1191 h 1607"/>
                <a:gd name="T20" fmla="*/ 1011 w 1016"/>
                <a:gd name="T21" fmla="*/ 1298 h 1607"/>
                <a:gd name="T22" fmla="*/ 816 w 1016"/>
                <a:gd name="T23" fmla="*/ 1415 h 1607"/>
                <a:gd name="T24" fmla="*/ 117 w 1016"/>
                <a:gd name="T25" fmla="*/ 1607 h 1607"/>
                <a:gd name="T26" fmla="*/ 117 w 1016"/>
                <a:gd name="T27" fmla="*/ 1607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6" h="1607">
                  <a:moveTo>
                    <a:pt x="117" y="1607"/>
                  </a:moveTo>
                  <a:lnTo>
                    <a:pt x="117" y="1607"/>
                  </a:lnTo>
                  <a:cubicBezTo>
                    <a:pt x="79" y="1607"/>
                    <a:pt x="41" y="1605"/>
                    <a:pt x="2" y="1600"/>
                  </a:cubicBezTo>
                  <a:cubicBezTo>
                    <a:pt x="1" y="1600"/>
                    <a:pt x="1" y="1600"/>
                    <a:pt x="0" y="1600"/>
                  </a:cubicBezTo>
                  <a:lnTo>
                    <a:pt x="36" y="1603"/>
                  </a:lnTo>
                  <a:cubicBezTo>
                    <a:pt x="37" y="1601"/>
                    <a:pt x="37" y="1600"/>
                    <a:pt x="38" y="1598"/>
                  </a:cubicBezTo>
                  <a:cubicBezTo>
                    <a:pt x="704" y="1556"/>
                    <a:pt x="932" y="1231"/>
                    <a:pt x="932" y="1231"/>
                  </a:cubicBezTo>
                  <a:cubicBezTo>
                    <a:pt x="965" y="766"/>
                    <a:pt x="631" y="353"/>
                    <a:pt x="461" y="175"/>
                  </a:cubicBezTo>
                  <a:cubicBezTo>
                    <a:pt x="524" y="124"/>
                    <a:pt x="579" y="65"/>
                    <a:pt x="626" y="0"/>
                  </a:cubicBezTo>
                  <a:cubicBezTo>
                    <a:pt x="795" y="289"/>
                    <a:pt x="1016" y="752"/>
                    <a:pt x="1016" y="1191"/>
                  </a:cubicBezTo>
                  <a:cubicBezTo>
                    <a:pt x="1016" y="1226"/>
                    <a:pt x="1014" y="1262"/>
                    <a:pt x="1011" y="1298"/>
                  </a:cubicBezTo>
                  <a:cubicBezTo>
                    <a:pt x="1011" y="1298"/>
                    <a:pt x="937" y="1352"/>
                    <a:pt x="816" y="1415"/>
                  </a:cubicBezTo>
                  <a:cubicBezTo>
                    <a:pt x="648" y="1502"/>
                    <a:pt x="391" y="1606"/>
                    <a:pt x="117" y="1607"/>
                  </a:cubicBezTo>
                  <a:lnTo>
                    <a:pt x="117" y="1607"/>
                  </a:lnTo>
                  <a:close/>
                </a:path>
              </a:pathLst>
            </a:custGeom>
            <a:solidFill>
              <a:srgbClr val="FFC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798225" y="3595308"/>
              <a:ext cx="131763" cy="234950"/>
            </a:xfrm>
            <a:custGeom>
              <a:avLst/>
              <a:gdLst>
                <a:gd name="T0" fmla="*/ 0 w 257"/>
                <a:gd name="T1" fmla="*/ 457 h 457"/>
                <a:gd name="T2" fmla="*/ 76 w 257"/>
                <a:gd name="T3" fmla="*/ 0 h 457"/>
                <a:gd name="T4" fmla="*/ 184 w 257"/>
                <a:gd name="T5" fmla="*/ 135 h 457"/>
                <a:gd name="T6" fmla="*/ 232 w 257"/>
                <a:gd name="T7" fmla="*/ 127 h 457"/>
                <a:gd name="T8" fmla="*/ 235 w 257"/>
                <a:gd name="T9" fmla="*/ 127 h 457"/>
                <a:gd name="T10" fmla="*/ 82 w 257"/>
                <a:gd name="T11" fmla="*/ 277 h 457"/>
                <a:gd name="T12" fmla="*/ 38 w 257"/>
                <a:gd name="T13" fmla="*/ 455 h 457"/>
                <a:gd name="T14" fmla="*/ 0 w 257"/>
                <a:gd name="T15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457">
                  <a:moveTo>
                    <a:pt x="0" y="457"/>
                  </a:moveTo>
                  <a:cubicBezTo>
                    <a:pt x="0" y="457"/>
                    <a:pt x="70" y="111"/>
                    <a:pt x="76" y="0"/>
                  </a:cubicBezTo>
                  <a:cubicBezTo>
                    <a:pt x="76" y="0"/>
                    <a:pt x="76" y="135"/>
                    <a:pt x="184" y="135"/>
                  </a:cubicBezTo>
                  <a:cubicBezTo>
                    <a:pt x="198" y="135"/>
                    <a:pt x="214" y="132"/>
                    <a:pt x="232" y="127"/>
                  </a:cubicBezTo>
                  <a:cubicBezTo>
                    <a:pt x="233" y="127"/>
                    <a:pt x="234" y="127"/>
                    <a:pt x="235" y="127"/>
                  </a:cubicBezTo>
                  <a:cubicBezTo>
                    <a:pt x="257" y="127"/>
                    <a:pt x="82" y="277"/>
                    <a:pt x="82" y="277"/>
                  </a:cubicBezTo>
                  <a:cubicBezTo>
                    <a:pt x="82" y="277"/>
                    <a:pt x="69" y="372"/>
                    <a:pt x="38" y="455"/>
                  </a:cubicBezTo>
                  <a:cubicBezTo>
                    <a:pt x="25" y="456"/>
                    <a:pt x="13" y="456"/>
                    <a:pt x="0" y="457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7798225" y="3828671"/>
              <a:ext cx="19050" cy="3175"/>
            </a:xfrm>
            <a:custGeom>
              <a:avLst/>
              <a:gdLst>
                <a:gd name="T0" fmla="*/ 36 w 38"/>
                <a:gd name="T1" fmla="*/ 5 h 5"/>
                <a:gd name="T2" fmla="*/ 0 w 38"/>
                <a:gd name="T3" fmla="*/ 2 h 5"/>
                <a:gd name="T4" fmla="*/ 0 w 38"/>
                <a:gd name="T5" fmla="*/ 2 h 5"/>
                <a:gd name="T6" fmla="*/ 0 w 38"/>
                <a:gd name="T7" fmla="*/ 2 h 5"/>
                <a:gd name="T8" fmla="*/ 38 w 38"/>
                <a:gd name="T9" fmla="*/ 0 h 5"/>
                <a:gd name="T10" fmla="*/ 36 w 3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">
                  <a:moveTo>
                    <a:pt x="36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ubicBezTo>
                    <a:pt x="13" y="1"/>
                    <a:pt x="25" y="1"/>
                    <a:pt x="38" y="0"/>
                  </a:cubicBezTo>
                  <a:cubicBezTo>
                    <a:pt x="37" y="2"/>
                    <a:pt x="37" y="3"/>
                    <a:pt x="36" y="5"/>
                  </a:cubicBezTo>
                </a:path>
              </a:pathLst>
            </a:custGeom>
            <a:solidFill>
              <a:srgbClr val="FFC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4"/>
            <p:cNvSpPr>
              <a:spLocks noEditPoints="1"/>
            </p:cNvSpPr>
            <p:nvPr/>
          </p:nvSpPr>
          <p:spPr bwMode="auto">
            <a:xfrm>
              <a:off x="7507712" y="38016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6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5"/>
            <p:cNvSpPr>
              <a:spLocks/>
            </p:cNvSpPr>
            <p:nvPr/>
          </p:nvSpPr>
          <p:spPr bwMode="auto">
            <a:xfrm>
              <a:off x="7496600" y="3801683"/>
              <a:ext cx="11113" cy="17463"/>
            </a:xfrm>
            <a:custGeom>
              <a:avLst/>
              <a:gdLst>
                <a:gd name="T0" fmla="*/ 0 w 22"/>
                <a:gd name="T1" fmla="*/ 35 h 35"/>
                <a:gd name="T2" fmla="*/ 22 w 22"/>
                <a:gd name="T3" fmla="*/ 1 h 35"/>
                <a:gd name="T4" fmla="*/ 22 w 22"/>
                <a:gd name="T5" fmla="*/ 1 h 35"/>
                <a:gd name="T6" fmla="*/ 22 w 22"/>
                <a:gd name="T7" fmla="*/ 1 h 35"/>
                <a:gd name="T8" fmla="*/ 22 w 22"/>
                <a:gd name="T9" fmla="*/ 1 h 35"/>
                <a:gd name="T10" fmla="*/ 22 w 22"/>
                <a:gd name="T11" fmla="*/ 0 h 35"/>
                <a:gd name="T12" fmla="*/ 22 w 22"/>
                <a:gd name="T13" fmla="*/ 0 h 35"/>
                <a:gd name="T14" fmla="*/ 0 w 22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5">
                  <a:moveTo>
                    <a:pt x="0" y="35"/>
                  </a:moveTo>
                  <a:cubicBezTo>
                    <a:pt x="7" y="21"/>
                    <a:pt x="14" y="9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0"/>
                  </a:lnTo>
                  <a:cubicBezTo>
                    <a:pt x="17" y="12"/>
                    <a:pt x="10" y="24"/>
                    <a:pt x="0" y="35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6"/>
            <p:cNvSpPr>
              <a:spLocks/>
            </p:cNvSpPr>
            <p:nvPr/>
          </p:nvSpPr>
          <p:spPr bwMode="auto">
            <a:xfrm>
              <a:off x="7345787" y="3479421"/>
              <a:ext cx="192088" cy="322263"/>
            </a:xfrm>
            <a:custGeom>
              <a:avLst/>
              <a:gdLst>
                <a:gd name="T0" fmla="*/ 318 w 375"/>
                <a:gd name="T1" fmla="*/ 628 h 628"/>
                <a:gd name="T2" fmla="*/ 318 w 375"/>
                <a:gd name="T3" fmla="*/ 628 h 628"/>
                <a:gd name="T4" fmla="*/ 318 w 375"/>
                <a:gd name="T5" fmla="*/ 628 h 628"/>
                <a:gd name="T6" fmla="*/ 318 w 375"/>
                <a:gd name="T7" fmla="*/ 628 h 628"/>
                <a:gd name="T8" fmla="*/ 318 w 375"/>
                <a:gd name="T9" fmla="*/ 628 h 628"/>
                <a:gd name="T10" fmla="*/ 90 w 375"/>
                <a:gd name="T11" fmla="*/ 509 h 628"/>
                <a:gd name="T12" fmla="*/ 0 w 375"/>
                <a:gd name="T13" fmla="*/ 174 h 628"/>
                <a:gd name="T14" fmla="*/ 5 w 375"/>
                <a:gd name="T15" fmla="*/ 114 h 628"/>
                <a:gd name="T16" fmla="*/ 5 w 375"/>
                <a:gd name="T17" fmla="*/ 118 h 628"/>
                <a:gd name="T18" fmla="*/ 38 w 375"/>
                <a:gd name="T19" fmla="*/ 7 h 628"/>
                <a:gd name="T20" fmla="*/ 41 w 375"/>
                <a:gd name="T21" fmla="*/ 0 h 628"/>
                <a:gd name="T22" fmla="*/ 302 w 375"/>
                <a:gd name="T23" fmla="*/ 424 h 628"/>
                <a:gd name="T24" fmla="*/ 375 w 375"/>
                <a:gd name="T25" fmla="*/ 411 h 628"/>
                <a:gd name="T26" fmla="*/ 375 w 375"/>
                <a:gd name="T27" fmla="*/ 411 h 628"/>
                <a:gd name="T28" fmla="*/ 318 w 375"/>
                <a:gd name="T2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5" h="628">
                  <a:moveTo>
                    <a:pt x="318" y="628"/>
                  </a:moveTo>
                  <a:lnTo>
                    <a:pt x="318" y="628"/>
                  </a:lnTo>
                  <a:lnTo>
                    <a:pt x="318" y="628"/>
                  </a:lnTo>
                  <a:lnTo>
                    <a:pt x="318" y="628"/>
                  </a:lnTo>
                  <a:lnTo>
                    <a:pt x="318" y="628"/>
                  </a:lnTo>
                  <a:cubicBezTo>
                    <a:pt x="318" y="628"/>
                    <a:pt x="141" y="613"/>
                    <a:pt x="90" y="509"/>
                  </a:cubicBezTo>
                  <a:cubicBezTo>
                    <a:pt x="90" y="509"/>
                    <a:pt x="0" y="335"/>
                    <a:pt x="0" y="174"/>
                  </a:cubicBezTo>
                  <a:cubicBezTo>
                    <a:pt x="0" y="154"/>
                    <a:pt x="2" y="133"/>
                    <a:pt x="5" y="114"/>
                  </a:cubicBezTo>
                  <a:cubicBezTo>
                    <a:pt x="4" y="117"/>
                    <a:pt x="4" y="118"/>
                    <a:pt x="5" y="118"/>
                  </a:cubicBezTo>
                  <a:cubicBezTo>
                    <a:pt x="6" y="118"/>
                    <a:pt x="21" y="68"/>
                    <a:pt x="38" y="7"/>
                  </a:cubicBezTo>
                  <a:cubicBezTo>
                    <a:pt x="40" y="2"/>
                    <a:pt x="41" y="0"/>
                    <a:pt x="41" y="0"/>
                  </a:cubicBezTo>
                  <a:cubicBezTo>
                    <a:pt x="68" y="365"/>
                    <a:pt x="212" y="424"/>
                    <a:pt x="302" y="424"/>
                  </a:cubicBezTo>
                  <a:cubicBezTo>
                    <a:pt x="344" y="424"/>
                    <a:pt x="375" y="411"/>
                    <a:pt x="375" y="411"/>
                  </a:cubicBezTo>
                  <a:lnTo>
                    <a:pt x="375" y="411"/>
                  </a:lnTo>
                  <a:cubicBezTo>
                    <a:pt x="330" y="461"/>
                    <a:pt x="318" y="628"/>
                    <a:pt x="318" y="628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77"/>
            <p:cNvSpPr>
              <a:spLocks noEditPoints="1"/>
            </p:cNvSpPr>
            <p:nvPr/>
          </p:nvSpPr>
          <p:spPr bwMode="auto">
            <a:xfrm>
              <a:off x="7347375" y="3531808"/>
              <a:ext cx="1588" cy="1588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1 w 2"/>
                <a:gd name="T5" fmla="*/ 1 h 3"/>
                <a:gd name="T6" fmla="*/ 0 w 2"/>
                <a:gd name="T7" fmla="*/ 3 h 3"/>
                <a:gd name="T8" fmla="*/ 1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1 h 3"/>
                <a:gd name="T16" fmla="*/ 1 w 2"/>
                <a:gd name="T17" fmla="*/ 1 h 3"/>
                <a:gd name="T18" fmla="*/ 1 w 2"/>
                <a:gd name="T19" fmla="*/ 1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2 w 2"/>
                <a:gd name="T29" fmla="*/ 0 h 3"/>
                <a:gd name="T30" fmla="*/ 2 w 2"/>
                <a:gd name="T31" fmla="*/ 0 h 3"/>
                <a:gd name="T32" fmla="*/ 2 w 2"/>
                <a:gd name="T33" fmla="*/ 0 h 3"/>
                <a:gd name="T34" fmla="*/ 2 w 2"/>
                <a:gd name="T35" fmla="*/ 0 h 3"/>
                <a:gd name="T36" fmla="*/ 2 w 2"/>
                <a:gd name="T37" fmla="*/ 0 h 3"/>
                <a:gd name="T38" fmla="*/ 2 w 2"/>
                <a:gd name="T39" fmla="*/ 0 h 3"/>
                <a:gd name="T40" fmla="*/ 2 w 2"/>
                <a:gd name="T41" fmla="*/ 0 h 3"/>
                <a:gd name="T42" fmla="*/ 2 w 2"/>
                <a:gd name="T43" fmla="*/ 0 h 3"/>
                <a:gd name="T44" fmla="*/ 2 w 2"/>
                <a:gd name="T45" fmla="*/ 0 h 3"/>
                <a:gd name="T46" fmla="*/ 2 w 2"/>
                <a:gd name="T47" fmla="*/ 0 h 3"/>
                <a:gd name="T48" fmla="*/ 2 w 2"/>
                <a:gd name="T49" fmla="*/ 0 h 3"/>
                <a:gd name="T50" fmla="*/ 2 w 2"/>
                <a:gd name="T51" fmla="*/ 0 h 3"/>
                <a:gd name="T52" fmla="*/ 2 w 2"/>
                <a:gd name="T53" fmla="*/ 0 h 3"/>
                <a:gd name="T54" fmla="*/ 2 w 2"/>
                <a:gd name="T55" fmla="*/ 0 h 3"/>
                <a:gd name="T56" fmla="*/ 2 w 2"/>
                <a:gd name="T57" fmla="*/ 0 h 3"/>
                <a:gd name="T58" fmla="*/ 2 w 2"/>
                <a:gd name="T59" fmla="*/ 0 h 3"/>
                <a:gd name="T60" fmla="*/ 2 w 2"/>
                <a:gd name="T6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auto">
            <a:xfrm>
              <a:off x="7836325" y="3323846"/>
              <a:ext cx="117475" cy="271463"/>
            </a:xfrm>
            <a:custGeom>
              <a:avLst/>
              <a:gdLst>
                <a:gd name="T0" fmla="*/ 0 w 229"/>
                <a:gd name="T1" fmla="*/ 530 h 530"/>
                <a:gd name="T2" fmla="*/ 72 w 229"/>
                <a:gd name="T3" fmla="*/ 96 h 530"/>
                <a:gd name="T4" fmla="*/ 176 w 229"/>
                <a:gd name="T5" fmla="*/ 0 h 530"/>
                <a:gd name="T6" fmla="*/ 206 w 229"/>
                <a:gd name="T7" fmla="*/ 80 h 530"/>
                <a:gd name="T8" fmla="*/ 56 w 229"/>
                <a:gd name="T9" fmla="*/ 368 h 530"/>
                <a:gd name="T10" fmla="*/ 0 w 229"/>
                <a:gd name="T11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530">
                  <a:moveTo>
                    <a:pt x="0" y="530"/>
                  </a:moveTo>
                  <a:cubicBezTo>
                    <a:pt x="0" y="530"/>
                    <a:pt x="6" y="241"/>
                    <a:pt x="72" y="96"/>
                  </a:cubicBezTo>
                  <a:cubicBezTo>
                    <a:pt x="104" y="27"/>
                    <a:pt x="146" y="0"/>
                    <a:pt x="176" y="0"/>
                  </a:cubicBezTo>
                  <a:cubicBezTo>
                    <a:pt x="209" y="0"/>
                    <a:pt x="229" y="33"/>
                    <a:pt x="206" y="80"/>
                  </a:cubicBezTo>
                  <a:cubicBezTo>
                    <a:pt x="161" y="168"/>
                    <a:pt x="67" y="330"/>
                    <a:pt x="56" y="368"/>
                  </a:cubicBezTo>
                  <a:cubicBezTo>
                    <a:pt x="44" y="407"/>
                    <a:pt x="0" y="530"/>
                    <a:pt x="0" y="530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79"/>
            <p:cNvSpPr>
              <a:spLocks/>
            </p:cNvSpPr>
            <p:nvPr/>
          </p:nvSpPr>
          <p:spPr bwMode="auto">
            <a:xfrm>
              <a:off x="7534700" y="3363533"/>
              <a:ext cx="50800" cy="327025"/>
            </a:xfrm>
            <a:custGeom>
              <a:avLst/>
              <a:gdLst>
                <a:gd name="T0" fmla="*/ 6 w 100"/>
                <a:gd name="T1" fmla="*/ 637 h 637"/>
                <a:gd name="T2" fmla="*/ 6 w 100"/>
                <a:gd name="T3" fmla="*/ 637 h 637"/>
                <a:gd name="T4" fmla="*/ 6 w 100"/>
                <a:gd name="T5" fmla="*/ 637 h 637"/>
                <a:gd name="T6" fmla="*/ 6 w 100"/>
                <a:gd name="T7" fmla="*/ 637 h 637"/>
                <a:gd name="T8" fmla="*/ 60 w 100"/>
                <a:gd name="T9" fmla="*/ 0 h 637"/>
                <a:gd name="T10" fmla="*/ 67 w 100"/>
                <a:gd name="T11" fmla="*/ 9 h 637"/>
                <a:gd name="T12" fmla="*/ 6 w 100"/>
                <a:gd name="T13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37">
                  <a:moveTo>
                    <a:pt x="6" y="637"/>
                  </a:moveTo>
                  <a:lnTo>
                    <a:pt x="6" y="637"/>
                  </a:lnTo>
                  <a:lnTo>
                    <a:pt x="6" y="637"/>
                  </a:lnTo>
                  <a:lnTo>
                    <a:pt x="6" y="637"/>
                  </a:lnTo>
                  <a:cubicBezTo>
                    <a:pt x="0" y="533"/>
                    <a:pt x="29" y="0"/>
                    <a:pt x="60" y="0"/>
                  </a:cubicBezTo>
                  <a:cubicBezTo>
                    <a:pt x="62" y="0"/>
                    <a:pt x="65" y="3"/>
                    <a:pt x="67" y="9"/>
                  </a:cubicBezTo>
                  <a:cubicBezTo>
                    <a:pt x="100" y="98"/>
                    <a:pt x="6" y="637"/>
                    <a:pt x="6" y="637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80"/>
            <p:cNvSpPr>
              <a:spLocks/>
            </p:cNvSpPr>
            <p:nvPr/>
          </p:nvSpPr>
          <p:spPr bwMode="auto">
            <a:xfrm>
              <a:off x="7064800" y="3314321"/>
              <a:ext cx="333375" cy="815975"/>
            </a:xfrm>
            <a:custGeom>
              <a:avLst/>
              <a:gdLst>
                <a:gd name="T0" fmla="*/ 133 w 649"/>
                <a:gd name="T1" fmla="*/ 1593 h 1593"/>
                <a:gd name="T2" fmla="*/ 149 w 649"/>
                <a:gd name="T3" fmla="*/ 1377 h 1593"/>
                <a:gd name="T4" fmla="*/ 394 w 649"/>
                <a:gd name="T5" fmla="*/ 600 h 1593"/>
                <a:gd name="T6" fmla="*/ 649 w 649"/>
                <a:gd name="T7" fmla="*/ 0 h 1593"/>
                <a:gd name="T8" fmla="*/ 641 w 649"/>
                <a:gd name="T9" fmla="*/ 127 h 1593"/>
                <a:gd name="T10" fmla="*/ 585 w 649"/>
                <a:gd name="T11" fmla="*/ 329 h 1593"/>
                <a:gd name="T12" fmla="*/ 552 w 649"/>
                <a:gd name="T13" fmla="*/ 429 h 1593"/>
                <a:gd name="T14" fmla="*/ 423 w 649"/>
                <a:gd name="T15" fmla="*/ 663 h 1593"/>
                <a:gd name="T16" fmla="*/ 119 w 649"/>
                <a:gd name="T17" fmla="*/ 1531 h 1593"/>
                <a:gd name="T18" fmla="*/ 119 w 649"/>
                <a:gd name="T19" fmla="*/ 1531 h 1593"/>
                <a:gd name="T20" fmla="*/ 119 w 649"/>
                <a:gd name="T21" fmla="*/ 1531 h 1593"/>
                <a:gd name="T22" fmla="*/ 119 w 649"/>
                <a:gd name="T23" fmla="*/ 1531 h 1593"/>
                <a:gd name="T24" fmla="*/ 119 w 649"/>
                <a:gd name="T25" fmla="*/ 1531 h 1593"/>
                <a:gd name="T26" fmla="*/ 119 w 649"/>
                <a:gd name="T27" fmla="*/ 1531 h 1593"/>
                <a:gd name="T28" fmla="*/ 119 w 649"/>
                <a:gd name="T29" fmla="*/ 1531 h 1593"/>
                <a:gd name="T30" fmla="*/ 133 w 649"/>
                <a:gd name="T31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9" h="1593">
                  <a:moveTo>
                    <a:pt x="133" y="1593"/>
                  </a:moveTo>
                  <a:cubicBezTo>
                    <a:pt x="115" y="1521"/>
                    <a:pt x="0" y="1527"/>
                    <a:pt x="149" y="1377"/>
                  </a:cubicBezTo>
                  <a:cubicBezTo>
                    <a:pt x="305" y="1222"/>
                    <a:pt x="272" y="677"/>
                    <a:pt x="394" y="600"/>
                  </a:cubicBezTo>
                  <a:cubicBezTo>
                    <a:pt x="516" y="522"/>
                    <a:pt x="649" y="0"/>
                    <a:pt x="649" y="0"/>
                  </a:cubicBezTo>
                  <a:lnTo>
                    <a:pt x="641" y="127"/>
                  </a:lnTo>
                  <a:cubicBezTo>
                    <a:pt x="641" y="127"/>
                    <a:pt x="611" y="239"/>
                    <a:pt x="585" y="329"/>
                  </a:cubicBezTo>
                  <a:cubicBezTo>
                    <a:pt x="580" y="343"/>
                    <a:pt x="567" y="379"/>
                    <a:pt x="552" y="429"/>
                  </a:cubicBezTo>
                  <a:cubicBezTo>
                    <a:pt x="543" y="455"/>
                    <a:pt x="472" y="640"/>
                    <a:pt x="423" y="663"/>
                  </a:cubicBezTo>
                  <a:cubicBezTo>
                    <a:pt x="423" y="663"/>
                    <a:pt x="255" y="1453"/>
                    <a:pt x="119" y="1531"/>
                  </a:cubicBez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lnTo>
                    <a:pt x="119" y="1531"/>
                  </a:lnTo>
                  <a:cubicBezTo>
                    <a:pt x="119" y="1532"/>
                    <a:pt x="126" y="1558"/>
                    <a:pt x="133" y="159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81"/>
            <p:cNvSpPr>
              <a:spLocks/>
            </p:cNvSpPr>
            <p:nvPr/>
          </p:nvSpPr>
          <p:spPr bwMode="auto">
            <a:xfrm>
              <a:off x="7347375" y="3531808"/>
              <a:ext cx="1588" cy="6350"/>
            </a:xfrm>
            <a:custGeom>
              <a:avLst/>
              <a:gdLst>
                <a:gd name="T0" fmla="*/ 0 w 2"/>
                <a:gd name="T1" fmla="*/ 10 h 10"/>
                <a:gd name="T2" fmla="*/ 2 w 2"/>
                <a:gd name="T3" fmla="*/ 0 h 10"/>
                <a:gd name="T4" fmla="*/ 0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cubicBezTo>
                    <a:pt x="0" y="7"/>
                    <a:pt x="1" y="4"/>
                    <a:pt x="2" y="0"/>
                  </a:cubicBezTo>
                  <a:cubicBezTo>
                    <a:pt x="1" y="3"/>
                    <a:pt x="0" y="6"/>
                    <a:pt x="0" y="1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>
              <a:off x="7347375" y="35333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3"/>
            <p:cNvSpPr>
              <a:spLocks/>
            </p:cNvSpPr>
            <p:nvPr/>
          </p:nvSpPr>
          <p:spPr bwMode="auto">
            <a:xfrm>
              <a:off x="7347375" y="35333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7348962" y="35318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auto">
            <a:xfrm>
              <a:off x="7348962" y="35318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7347375" y="3482596"/>
              <a:ext cx="17463" cy="57150"/>
            </a:xfrm>
            <a:custGeom>
              <a:avLst/>
              <a:gdLst>
                <a:gd name="T0" fmla="*/ 1 w 34"/>
                <a:gd name="T1" fmla="*/ 111 h 111"/>
                <a:gd name="T2" fmla="*/ 1 w 34"/>
                <a:gd name="T3" fmla="*/ 107 h 111"/>
                <a:gd name="T4" fmla="*/ 3 w 34"/>
                <a:gd name="T5" fmla="*/ 97 h 111"/>
                <a:gd name="T6" fmla="*/ 3 w 34"/>
                <a:gd name="T7" fmla="*/ 97 h 111"/>
                <a:gd name="T8" fmla="*/ 3 w 34"/>
                <a:gd name="T9" fmla="*/ 97 h 111"/>
                <a:gd name="T10" fmla="*/ 3 w 34"/>
                <a:gd name="T11" fmla="*/ 97 h 111"/>
                <a:gd name="T12" fmla="*/ 3 w 34"/>
                <a:gd name="T13" fmla="*/ 97 h 111"/>
                <a:gd name="T14" fmla="*/ 3 w 34"/>
                <a:gd name="T15" fmla="*/ 97 h 111"/>
                <a:gd name="T16" fmla="*/ 3 w 34"/>
                <a:gd name="T17" fmla="*/ 97 h 111"/>
                <a:gd name="T18" fmla="*/ 3 w 34"/>
                <a:gd name="T19" fmla="*/ 97 h 111"/>
                <a:gd name="T20" fmla="*/ 3 w 34"/>
                <a:gd name="T21" fmla="*/ 97 h 111"/>
                <a:gd name="T22" fmla="*/ 3 w 34"/>
                <a:gd name="T23" fmla="*/ 97 h 111"/>
                <a:gd name="T24" fmla="*/ 3 w 34"/>
                <a:gd name="T25" fmla="*/ 97 h 111"/>
                <a:gd name="T26" fmla="*/ 3 w 34"/>
                <a:gd name="T27" fmla="*/ 97 h 111"/>
                <a:gd name="T28" fmla="*/ 3 w 34"/>
                <a:gd name="T29" fmla="*/ 97 h 111"/>
                <a:gd name="T30" fmla="*/ 3 w 34"/>
                <a:gd name="T31" fmla="*/ 97 h 111"/>
                <a:gd name="T32" fmla="*/ 3 w 34"/>
                <a:gd name="T33" fmla="*/ 97 h 111"/>
                <a:gd name="T34" fmla="*/ 3 w 34"/>
                <a:gd name="T35" fmla="*/ 97 h 111"/>
                <a:gd name="T36" fmla="*/ 3 w 34"/>
                <a:gd name="T37" fmla="*/ 97 h 111"/>
                <a:gd name="T38" fmla="*/ 3 w 34"/>
                <a:gd name="T39" fmla="*/ 97 h 111"/>
                <a:gd name="T40" fmla="*/ 3 w 34"/>
                <a:gd name="T41" fmla="*/ 97 h 111"/>
                <a:gd name="T42" fmla="*/ 2 w 34"/>
                <a:gd name="T43" fmla="*/ 98 h 111"/>
                <a:gd name="T44" fmla="*/ 2 w 34"/>
                <a:gd name="T45" fmla="*/ 98 h 111"/>
                <a:gd name="T46" fmla="*/ 2 w 34"/>
                <a:gd name="T47" fmla="*/ 98 h 111"/>
                <a:gd name="T48" fmla="*/ 2 w 34"/>
                <a:gd name="T49" fmla="*/ 98 h 111"/>
                <a:gd name="T50" fmla="*/ 2 w 34"/>
                <a:gd name="T51" fmla="*/ 98 h 111"/>
                <a:gd name="T52" fmla="*/ 1 w 34"/>
                <a:gd name="T53" fmla="*/ 100 h 111"/>
                <a:gd name="T54" fmla="*/ 34 w 34"/>
                <a:gd name="T55" fmla="*/ 0 h 111"/>
                <a:gd name="T56" fmla="*/ 1 w 34"/>
                <a:gd name="T5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111">
                  <a:moveTo>
                    <a:pt x="1" y="111"/>
                  </a:moveTo>
                  <a:cubicBezTo>
                    <a:pt x="0" y="111"/>
                    <a:pt x="0" y="110"/>
                    <a:pt x="1" y="107"/>
                  </a:cubicBezTo>
                  <a:cubicBezTo>
                    <a:pt x="1" y="103"/>
                    <a:pt x="2" y="100"/>
                    <a:pt x="3" y="97"/>
                  </a:cubicBez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3" y="97"/>
                  </a:ln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7"/>
                    <a:pt x="3" y="97"/>
                    <a:pt x="2" y="98"/>
                  </a:cubicBezTo>
                  <a:lnTo>
                    <a:pt x="2" y="98"/>
                  </a:ln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lnTo>
                    <a:pt x="2" y="98"/>
                  </a:lnTo>
                  <a:cubicBezTo>
                    <a:pt x="2" y="98"/>
                    <a:pt x="2" y="99"/>
                    <a:pt x="1" y="100"/>
                  </a:cubicBezTo>
                  <a:cubicBezTo>
                    <a:pt x="16" y="50"/>
                    <a:pt x="29" y="14"/>
                    <a:pt x="34" y="0"/>
                  </a:cubicBezTo>
                  <a:cubicBezTo>
                    <a:pt x="17" y="61"/>
                    <a:pt x="2" y="111"/>
                    <a:pt x="1" y="111"/>
                  </a:cubicBezTo>
                </a:path>
              </a:pathLst>
            </a:custGeom>
            <a:solidFill>
              <a:srgbClr val="FFC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7"/>
            <p:cNvSpPr>
              <a:spLocks noEditPoints="1"/>
            </p:cNvSpPr>
            <p:nvPr/>
          </p:nvSpPr>
          <p:spPr bwMode="auto">
            <a:xfrm>
              <a:off x="7133062" y="4135058"/>
              <a:ext cx="1588" cy="9525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0 h 16"/>
                <a:gd name="T4" fmla="*/ 2 w 2"/>
                <a:gd name="T5" fmla="*/ 16 h 16"/>
                <a:gd name="T6" fmla="*/ 0 w 2"/>
                <a:gd name="T7" fmla="*/ 0 h 16"/>
                <a:gd name="T8" fmla="*/ 0 w 2"/>
                <a:gd name="T9" fmla="*/ 0 h 16"/>
                <a:gd name="T10" fmla="*/ 0 w 2"/>
                <a:gd name="T11" fmla="*/ 0 h 16"/>
                <a:gd name="T12" fmla="*/ 0 w 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cubicBezTo>
                    <a:pt x="1" y="11"/>
                    <a:pt x="0" y="6"/>
                    <a:pt x="0" y="0"/>
                  </a:cubicBezTo>
                  <a:cubicBezTo>
                    <a:pt x="1" y="5"/>
                    <a:pt x="1" y="10"/>
                    <a:pt x="2" y="16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88"/>
            <p:cNvSpPr>
              <a:spLocks/>
            </p:cNvSpPr>
            <p:nvPr/>
          </p:nvSpPr>
          <p:spPr bwMode="auto">
            <a:xfrm>
              <a:off x="6988600" y="3557208"/>
              <a:ext cx="68263" cy="209550"/>
            </a:xfrm>
            <a:custGeom>
              <a:avLst/>
              <a:gdLst>
                <a:gd name="T0" fmla="*/ 0 w 132"/>
                <a:gd name="T1" fmla="*/ 409 h 409"/>
                <a:gd name="T2" fmla="*/ 0 w 132"/>
                <a:gd name="T3" fmla="*/ 409 h 409"/>
                <a:gd name="T4" fmla="*/ 132 w 132"/>
                <a:gd name="T5" fmla="*/ 0 h 409"/>
                <a:gd name="T6" fmla="*/ 0 w 132"/>
                <a:gd name="T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409">
                  <a:moveTo>
                    <a:pt x="0" y="409"/>
                  </a:moveTo>
                  <a:cubicBezTo>
                    <a:pt x="0" y="409"/>
                    <a:pt x="0" y="409"/>
                    <a:pt x="0" y="409"/>
                  </a:cubicBezTo>
                  <a:cubicBezTo>
                    <a:pt x="46" y="237"/>
                    <a:pt x="96" y="67"/>
                    <a:pt x="132" y="0"/>
                  </a:cubicBezTo>
                  <a:cubicBezTo>
                    <a:pt x="97" y="65"/>
                    <a:pt x="47" y="235"/>
                    <a:pt x="0" y="409"/>
                  </a:cubicBezTo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49" name="Picture 8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25" y="3760408"/>
              <a:ext cx="38100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90"/>
            <p:cNvSpPr>
              <a:spLocks noEditPoints="1"/>
            </p:cNvSpPr>
            <p:nvPr/>
          </p:nvSpPr>
          <p:spPr bwMode="auto">
            <a:xfrm>
              <a:off x="7056862" y="3557208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91"/>
            <p:cNvSpPr>
              <a:spLocks/>
            </p:cNvSpPr>
            <p:nvPr/>
          </p:nvSpPr>
          <p:spPr bwMode="auto">
            <a:xfrm>
              <a:off x="6953675" y="3073021"/>
              <a:ext cx="233363" cy="838200"/>
            </a:xfrm>
            <a:custGeom>
              <a:avLst/>
              <a:gdLst>
                <a:gd name="T0" fmla="*/ 0 w 455"/>
                <a:gd name="T1" fmla="*/ 1632 h 1632"/>
                <a:gd name="T2" fmla="*/ 26 w 455"/>
                <a:gd name="T3" fmla="*/ 1524 h 1632"/>
                <a:gd name="T4" fmla="*/ 70 w 455"/>
                <a:gd name="T5" fmla="*/ 1353 h 1632"/>
                <a:gd name="T6" fmla="*/ 202 w 455"/>
                <a:gd name="T7" fmla="*/ 944 h 1632"/>
                <a:gd name="T8" fmla="*/ 202 w 455"/>
                <a:gd name="T9" fmla="*/ 944 h 1632"/>
                <a:gd name="T10" fmla="*/ 202 w 455"/>
                <a:gd name="T11" fmla="*/ 944 h 1632"/>
                <a:gd name="T12" fmla="*/ 203 w 455"/>
                <a:gd name="T13" fmla="*/ 943 h 1632"/>
                <a:gd name="T14" fmla="*/ 203 w 455"/>
                <a:gd name="T15" fmla="*/ 943 h 1632"/>
                <a:gd name="T16" fmla="*/ 203 w 455"/>
                <a:gd name="T17" fmla="*/ 943 h 1632"/>
                <a:gd name="T18" fmla="*/ 393 w 455"/>
                <a:gd name="T19" fmla="*/ 0 h 1632"/>
                <a:gd name="T20" fmla="*/ 455 w 455"/>
                <a:gd name="T21" fmla="*/ 43 h 1632"/>
                <a:gd name="T22" fmla="*/ 316 w 455"/>
                <a:gd name="T23" fmla="*/ 485 h 1632"/>
                <a:gd name="T24" fmla="*/ 250 w 455"/>
                <a:gd name="T25" fmla="*/ 902 h 1632"/>
                <a:gd name="T26" fmla="*/ 0 w 455"/>
                <a:gd name="T27" fmla="*/ 1632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1632">
                  <a:moveTo>
                    <a:pt x="0" y="1632"/>
                  </a:moveTo>
                  <a:cubicBezTo>
                    <a:pt x="8" y="1599"/>
                    <a:pt x="16" y="1562"/>
                    <a:pt x="26" y="1524"/>
                  </a:cubicBezTo>
                  <a:cubicBezTo>
                    <a:pt x="40" y="1469"/>
                    <a:pt x="55" y="1410"/>
                    <a:pt x="70" y="1353"/>
                  </a:cubicBezTo>
                  <a:cubicBezTo>
                    <a:pt x="117" y="1179"/>
                    <a:pt x="167" y="1009"/>
                    <a:pt x="202" y="944"/>
                  </a:cubicBezTo>
                  <a:cubicBezTo>
                    <a:pt x="202" y="944"/>
                    <a:pt x="202" y="944"/>
                    <a:pt x="202" y="944"/>
                  </a:cubicBezTo>
                  <a:cubicBezTo>
                    <a:pt x="202" y="944"/>
                    <a:pt x="202" y="944"/>
                    <a:pt x="202" y="944"/>
                  </a:cubicBezTo>
                  <a:cubicBezTo>
                    <a:pt x="202" y="944"/>
                    <a:pt x="202" y="943"/>
                    <a:pt x="203" y="943"/>
                  </a:cubicBezTo>
                  <a:cubicBezTo>
                    <a:pt x="203" y="943"/>
                    <a:pt x="203" y="943"/>
                    <a:pt x="203" y="943"/>
                  </a:cubicBezTo>
                  <a:cubicBezTo>
                    <a:pt x="203" y="943"/>
                    <a:pt x="203" y="943"/>
                    <a:pt x="203" y="943"/>
                  </a:cubicBezTo>
                  <a:cubicBezTo>
                    <a:pt x="277" y="808"/>
                    <a:pt x="190" y="312"/>
                    <a:pt x="393" y="0"/>
                  </a:cubicBezTo>
                  <a:cubicBezTo>
                    <a:pt x="413" y="15"/>
                    <a:pt x="434" y="29"/>
                    <a:pt x="455" y="43"/>
                  </a:cubicBezTo>
                  <a:cubicBezTo>
                    <a:pt x="402" y="152"/>
                    <a:pt x="346" y="301"/>
                    <a:pt x="316" y="485"/>
                  </a:cubicBezTo>
                  <a:lnTo>
                    <a:pt x="250" y="902"/>
                  </a:lnTo>
                  <a:cubicBezTo>
                    <a:pt x="250" y="902"/>
                    <a:pt x="78" y="1366"/>
                    <a:pt x="0" y="1632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52" name="Picture 9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050" y="4146171"/>
              <a:ext cx="12700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93"/>
            <p:cNvSpPr>
              <a:spLocks/>
            </p:cNvSpPr>
            <p:nvPr/>
          </p:nvSpPr>
          <p:spPr bwMode="auto">
            <a:xfrm>
              <a:off x="6987012" y="4136646"/>
              <a:ext cx="104775" cy="111125"/>
            </a:xfrm>
            <a:custGeom>
              <a:avLst/>
              <a:gdLst>
                <a:gd name="T0" fmla="*/ 0 w 203"/>
                <a:gd name="T1" fmla="*/ 219 h 219"/>
                <a:gd name="T2" fmla="*/ 58 w 203"/>
                <a:gd name="T3" fmla="*/ 91 h 219"/>
                <a:gd name="T4" fmla="*/ 105 w 203"/>
                <a:gd name="T5" fmla="*/ 0 h 219"/>
                <a:gd name="T6" fmla="*/ 116 w 203"/>
                <a:gd name="T7" fmla="*/ 10 h 219"/>
                <a:gd name="T8" fmla="*/ 203 w 203"/>
                <a:gd name="T9" fmla="*/ 150 h 219"/>
                <a:gd name="T10" fmla="*/ 99 w 203"/>
                <a:gd name="T11" fmla="*/ 33 h 219"/>
                <a:gd name="T12" fmla="*/ 99 w 203"/>
                <a:gd name="T13" fmla="*/ 33 h 219"/>
                <a:gd name="T14" fmla="*/ 99 w 203"/>
                <a:gd name="T15" fmla="*/ 33 h 219"/>
                <a:gd name="T16" fmla="*/ 99 w 203"/>
                <a:gd name="T17" fmla="*/ 33 h 219"/>
                <a:gd name="T18" fmla="*/ 99 w 203"/>
                <a:gd name="T19" fmla="*/ 33 h 219"/>
                <a:gd name="T20" fmla="*/ 99 w 203"/>
                <a:gd name="T21" fmla="*/ 33 h 219"/>
                <a:gd name="T22" fmla="*/ 99 w 203"/>
                <a:gd name="T23" fmla="*/ 33 h 219"/>
                <a:gd name="T24" fmla="*/ 99 w 203"/>
                <a:gd name="T25" fmla="*/ 33 h 219"/>
                <a:gd name="T26" fmla="*/ 99 w 203"/>
                <a:gd name="T27" fmla="*/ 33 h 219"/>
                <a:gd name="T28" fmla="*/ 99 w 203"/>
                <a:gd name="T29" fmla="*/ 33 h 219"/>
                <a:gd name="T30" fmla="*/ 99 w 203"/>
                <a:gd name="T31" fmla="*/ 33 h 219"/>
                <a:gd name="T32" fmla="*/ 99 w 203"/>
                <a:gd name="T33" fmla="*/ 33 h 219"/>
                <a:gd name="T34" fmla="*/ 99 w 203"/>
                <a:gd name="T35" fmla="*/ 33 h 219"/>
                <a:gd name="T36" fmla="*/ 0 w 203"/>
                <a:gd name="T3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3" h="219">
                  <a:moveTo>
                    <a:pt x="0" y="219"/>
                  </a:moveTo>
                  <a:cubicBezTo>
                    <a:pt x="0" y="219"/>
                    <a:pt x="45" y="155"/>
                    <a:pt x="58" y="91"/>
                  </a:cubicBezTo>
                  <a:cubicBezTo>
                    <a:pt x="68" y="41"/>
                    <a:pt x="89" y="0"/>
                    <a:pt x="105" y="0"/>
                  </a:cubicBezTo>
                  <a:cubicBezTo>
                    <a:pt x="109" y="0"/>
                    <a:pt x="113" y="3"/>
                    <a:pt x="116" y="10"/>
                  </a:cubicBezTo>
                  <a:cubicBezTo>
                    <a:pt x="130" y="44"/>
                    <a:pt x="193" y="144"/>
                    <a:pt x="203" y="150"/>
                  </a:cubicBezTo>
                  <a:cubicBezTo>
                    <a:pt x="140" y="116"/>
                    <a:pt x="100" y="34"/>
                    <a:pt x="99" y="33"/>
                  </a:cubicBez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cubicBezTo>
                    <a:pt x="99" y="33"/>
                    <a:pt x="99" y="33"/>
                    <a:pt x="99" y="33"/>
                  </a:cubicBezTo>
                  <a:lnTo>
                    <a:pt x="99" y="33"/>
                  </a:lnTo>
                  <a:lnTo>
                    <a:pt x="99" y="33"/>
                  </a:lnTo>
                  <a:lnTo>
                    <a:pt x="99" y="33"/>
                  </a:ln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lnTo>
                    <a:pt x="99" y="33"/>
                  </a:lnTo>
                  <a:cubicBezTo>
                    <a:pt x="98" y="38"/>
                    <a:pt x="58" y="157"/>
                    <a:pt x="0" y="219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6752062" y="4162046"/>
              <a:ext cx="1588" cy="0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55" name="Picture 9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837" y="4128708"/>
              <a:ext cx="12700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6767937" y="4119183"/>
              <a:ext cx="122238" cy="73025"/>
            </a:xfrm>
            <a:custGeom>
              <a:avLst/>
              <a:gdLst>
                <a:gd name="T0" fmla="*/ 66 w 237"/>
                <a:gd name="T1" fmla="*/ 141 h 141"/>
                <a:gd name="T2" fmla="*/ 188 w 237"/>
                <a:gd name="T3" fmla="*/ 29 h 141"/>
                <a:gd name="T4" fmla="*/ 188 w 237"/>
                <a:gd name="T5" fmla="*/ 29 h 141"/>
                <a:gd name="T6" fmla="*/ 188 w 237"/>
                <a:gd name="T7" fmla="*/ 29 h 141"/>
                <a:gd name="T8" fmla="*/ 188 w 237"/>
                <a:gd name="T9" fmla="*/ 29 h 141"/>
                <a:gd name="T10" fmla="*/ 188 w 237"/>
                <a:gd name="T11" fmla="*/ 29 h 141"/>
                <a:gd name="T12" fmla="*/ 188 w 237"/>
                <a:gd name="T13" fmla="*/ 29 h 141"/>
                <a:gd name="T14" fmla="*/ 188 w 237"/>
                <a:gd name="T15" fmla="*/ 29 h 141"/>
                <a:gd name="T16" fmla="*/ 188 w 237"/>
                <a:gd name="T17" fmla="*/ 29 h 141"/>
                <a:gd name="T18" fmla="*/ 187 w 237"/>
                <a:gd name="T19" fmla="*/ 29 h 141"/>
                <a:gd name="T20" fmla="*/ 187 w 237"/>
                <a:gd name="T21" fmla="*/ 29 h 141"/>
                <a:gd name="T22" fmla="*/ 187 w 237"/>
                <a:gd name="T23" fmla="*/ 29 h 141"/>
                <a:gd name="T24" fmla="*/ 187 w 237"/>
                <a:gd name="T25" fmla="*/ 29 h 141"/>
                <a:gd name="T26" fmla="*/ 0 w 237"/>
                <a:gd name="T27" fmla="*/ 78 h 141"/>
                <a:gd name="T28" fmla="*/ 182 w 237"/>
                <a:gd name="T29" fmla="*/ 4 h 141"/>
                <a:gd name="T30" fmla="*/ 204 w 237"/>
                <a:gd name="T31" fmla="*/ 0 h 141"/>
                <a:gd name="T32" fmla="*/ 210 w 237"/>
                <a:gd name="T33" fmla="*/ 31 h 141"/>
                <a:gd name="T34" fmla="*/ 66 w 237"/>
                <a:gd name="T3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141">
                  <a:moveTo>
                    <a:pt x="66" y="141"/>
                  </a:moveTo>
                  <a:cubicBezTo>
                    <a:pt x="117" y="86"/>
                    <a:pt x="186" y="30"/>
                    <a:pt x="188" y="29"/>
                  </a:cubicBezTo>
                  <a:cubicBezTo>
                    <a:pt x="188" y="29"/>
                    <a:pt x="188" y="29"/>
                    <a:pt x="188" y="29"/>
                  </a:cubicBez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7" y="29"/>
                  </a:lnTo>
                  <a:cubicBezTo>
                    <a:pt x="187" y="29"/>
                    <a:pt x="187" y="29"/>
                    <a:pt x="187" y="29"/>
                  </a:cubicBezTo>
                  <a:lnTo>
                    <a:pt x="187" y="29"/>
                  </a:lnTo>
                  <a:lnTo>
                    <a:pt x="187" y="29"/>
                  </a:lnTo>
                  <a:cubicBezTo>
                    <a:pt x="184" y="30"/>
                    <a:pt x="78" y="65"/>
                    <a:pt x="0" y="78"/>
                  </a:cubicBezTo>
                  <a:cubicBezTo>
                    <a:pt x="72" y="63"/>
                    <a:pt x="153" y="13"/>
                    <a:pt x="182" y="4"/>
                  </a:cubicBezTo>
                  <a:cubicBezTo>
                    <a:pt x="190" y="1"/>
                    <a:pt x="198" y="0"/>
                    <a:pt x="204" y="0"/>
                  </a:cubicBezTo>
                  <a:cubicBezTo>
                    <a:pt x="226" y="0"/>
                    <a:pt x="237" y="12"/>
                    <a:pt x="210" y="31"/>
                  </a:cubicBezTo>
                  <a:cubicBezTo>
                    <a:pt x="174" y="56"/>
                    <a:pt x="66" y="141"/>
                    <a:pt x="66" y="14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6779050" y="4062033"/>
              <a:ext cx="104775" cy="38100"/>
            </a:xfrm>
            <a:custGeom>
              <a:avLst/>
              <a:gdLst>
                <a:gd name="T0" fmla="*/ 0 w 202"/>
                <a:gd name="T1" fmla="*/ 73 h 73"/>
                <a:gd name="T2" fmla="*/ 0 w 202"/>
                <a:gd name="T3" fmla="*/ 73 h 73"/>
                <a:gd name="T4" fmla="*/ 129 w 202"/>
                <a:gd name="T5" fmla="*/ 24 h 73"/>
                <a:gd name="T6" fmla="*/ 129 w 202"/>
                <a:gd name="T7" fmla="*/ 24 h 73"/>
                <a:gd name="T8" fmla="*/ 129 w 202"/>
                <a:gd name="T9" fmla="*/ 24 h 73"/>
                <a:gd name="T10" fmla="*/ 129 w 202"/>
                <a:gd name="T11" fmla="*/ 24 h 73"/>
                <a:gd name="T12" fmla="*/ 129 w 202"/>
                <a:gd name="T13" fmla="*/ 24 h 73"/>
                <a:gd name="T14" fmla="*/ 129 w 202"/>
                <a:gd name="T15" fmla="*/ 24 h 73"/>
                <a:gd name="T16" fmla="*/ 114 w 202"/>
                <a:gd name="T17" fmla="*/ 24 h 73"/>
                <a:gd name="T18" fmla="*/ 13 w 202"/>
                <a:gd name="T19" fmla="*/ 14 h 73"/>
                <a:gd name="T20" fmla="*/ 62 w 202"/>
                <a:gd name="T21" fmla="*/ 18 h 73"/>
                <a:gd name="T22" fmla="*/ 177 w 202"/>
                <a:gd name="T23" fmla="*/ 2 h 73"/>
                <a:gd name="T24" fmla="*/ 186 w 202"/>
                <a:gd name="T25" fmla="*/ 0 h 73"/>
                <a:gd name="T26" fmla="*/ 146 w 202"/>
                <a:gd name="T27" fmla="*/ 35 h 73"/>
                <a:gd name="T28" fmla="*/ 0 w 202"/>
                <a:gd name="T2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73">
                  <a:moveTo>
                    <a:pt x="0" y="73"/>
                  </a:moveTo>
                  <a:lnTo>
                    <a:pt x="0" y="73"/>
                  </a:lnTo>
                  <a:cubicBezTo>
                    <a:pt x="62" y="42"/>
                    <a:pt x="128" y="24"/>
                    <a:pt x="129" y="24"/>
                  </a:cubicBezTo>
                  <a:cubicBezTo>
                    <a:pt x="129" y="24"/>
                    <a:pt x="129" y="24"/>
                    <a:pt x="129" y="24"/>
                  </a:cubicBezTo>
                  <a:lnTo>
                    <a:pt x="129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9" y="24"/>
                  </a:lnTo>
                  <a:cubicBezTo>
                    <a:pt x="129" y="24"/>
                    <a:pt x="123" y="24"/>
                    <a:pt x="114" y="24"/>
                  </a:cubicBezTo>
                  <a:cubicBezTo>
                    <a:pt x="89" y="24"/>
                    <a:pt x="40" y="23"/>
                    <a:pt x="13" y="14"/>
                  </a:cubicBezTo>
                  <a:cubicBezTo>
                    <a:pt x="29" y="17"/>
                    <a:pt x="46" y="18"/>
                    <a:pt x="62" y="18"/>
                  </a:cubicBezTo>
                  <a:cubicBezTo>
                    <a:pt x="109" y="18"/>
                    <a:pt x="154" y="8"/>
                    <a:pt x="177" y="2"/>
                  </a:cubicBezTo>
                  <a:cubicBezTo>
                    <a:pt x="181" y="1"/>
                    <a:pt x="184" y="0"/>
                    <a:pt x="186" y="0"/>
                  </a:cubicBezTo>
                  <a:cubicBezTo>
                    <a:pt x="202" y="0"/>
                    <a:pt x="183" y="23"/>
                    <a:pt x="146" y="35"/>
                  </a:cubicBezTo>
                  <a:cubicBezTo>
                    <a:pt x="104" y="49"/>
                    <a:pt x="0" y="73"/>
                    <a:pt x="0" y="7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7282287" y="4239833"/>
              <a:ext cx="1588" cy="1588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0 h 4"/>
                <a:gd name="T4" fmla="*/ 3 w 3"/>
                <a:gd name="T5" fmla="*/ 4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cubicBezTo>
                    <a:pt x="1" y="1"/>
                    <a:pt x="2" y="2"/>
                    <a:pt x="3" y="4"/>
                  </a:cubicBezTo>
                  <a:lnTo>
                    <a:pt x="3" y="4"/>
                  </a:ln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7"/>
            <p:cNvSpPr>
              <a:spLocks/>
            </p:cNvSpPr>
            <p:nvPr/>
          </p:nvSpPr>
          <p:spPr bwMode="auto">
            <a:xfrm>
              <a:off x="7287050" y="4246183"/>
              <a:ext cx="92075" cy="58738"/>
            </a:xfrm>
            <a:custGeom>
              <a:avLst/>
              <a:gdLst>
                <a:gd name="T0" fmla="*/ 0 w 179"/>
                <a:gd name="T1" fmla="*/ 114 h 114"/>
                <a:gd name="T2" fmla="*/ 0 w 179"/>
                <a:gd name="T3" fmla="*/ 114 h 114"/>
                <a:gd name="T4" fmla="*/ 96 w 179"/>
                <a:gd name="T5" fmla="*/ 55 h 114"/>
                <a:gd name="T6" fmla="*/ 96 w 179"/>
                <a:gd name="T7" fmla="*/ 55 h 114"/>
                <a:gd name="T8" fmla="*/ 96 w 179"/>
                <a:gd name="T9" fmla="*/ 55 h 114"/>
                <a:gd name="T10" fmla="*/ 96 w 179"/>
                <a:gd name="T11" fmla="*/ 55 h 114"/>
                <a:gd name="T12" fmla="*/ 96 w 179"/>
                <a:gd name="T13" fmla="*/ 55 h 114"/>
                <a:gd name="T14" fmla="*/ 96 w 179"/>
                <a:gd name="T15" fmla="*/ 55 h 114"/>
                <a:gd name="T16" fmla="*/ 96 w 179"/>
                <a:gd name="T17" fmla="*/ 55 h 114"/>
                <a:gd name="T18" fmla="*/ 96 w 179"/>
                <a:gd name="T19" fmla="*/ 55 h 114"/>
                <a:gd name="T20" fmla="*/ 96 w 179"/>
                <a:gd name="T21" fmla="*/ 55 h 114"/>
                <a:gd name="T22" fmla="*/ 96 w 179"/>
                <a:gd name="T23" fmla="*/ 55 h 114"/>
                <a:gd name="T24" fmla="*/ 2 w 179"/>
                <a:gd name="T25" fmla="*/ 0 h 114"/>
                <a:gd name="T26" fmla="*/ 115 w 179"/>
                <a:gd name="T27" fmla="*/ 18 h 114"/>
                <a:gd name="T28" fmla="*/ 121 w 179"/>
                <a:gd name="T29" fmla="*/ 18 h 114"/>
                <a:gd name="T30" fmla="*/ 138 w 179"/>
                <a:gd name="T31" fmla="*/ 54 h 114"/>
                <a:gd name="T32" fmla="*/ 0 w 179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114">
                  <a:moveTo>
                    <a:pt x="0" y="114"/>
                  </a:moveTo>
                  <a:lnTo>
                    <a:pt x="0" y="114"/>
                  </a:lnTo>
                  <a:cubicBezTo>
                    <a:pt x="47" y="80"/>
                    <a:pt x="95" y="55"/>
                    <a:pt x="96" y="55"/>
                  </a:cubicBez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6" y="55"/>
                  </a:lnTo>
                  <a:cubicBezTo>
                    <a:pt x="95" y="55"/>
                    <a:pt x="35" y="35"/>
                    <a:pt x="2" y="0"/>
                  </a:cubicBezTo>
                  <a:cubicBezTo>
                    <a:pt x="25" y="17"/>
                    <a:pt x="82" y="18"/>
                    <a:pt x="115" y="18"/>
                  </a:cubicBezTo>
                  <a:lnTo>
                    <a:pt x="121" y="18"/>
                  </a:lnTo>
                  <a:cubicBezTo>
                    <a:pt x="157" y="18"/>
                    <a:pt x="179" y="40"/>
                    <a:pt x="138" y="54"/>
                  </a:cubicBezTo>
                  <a:cubicBezTo>
                    <a:pt x="96" y="68"/>
                    <a:pt x="0" y="114"/>
                    <a:pt x="0" y="114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60" name="Picture 10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562" y="4149346"/>
              <a:ext cx="142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109"/>
            <p:cNvSpPr>
              <a:spLocks/>
            </p:cNvSpPr>
            <p:nvPr/>
          </p:nvSpPr>
          <p:spPr bwMode="auto">
            <a:xfrm>
              <a:off x="6850487" y="4138233"/>
              <a:ext cx="117475" cy="96838"/>
            </a:xfrm>
            <a:custGeom>
              <a:avLst/>
              <a:gdLst>
                <a:gd name="T0" fmla="*/ 147 w 229"/>
                <a:gd name="T1" fmla="*/ 191 h 191"/>
                <a:gd name="T2" fmla="*/ 192 w 229"/>
                <a:gd name="T3" fmla="*/ 38 h 191"/>
                <a:gd name="T4" fmla="*/ 192 w 229"/>
                <a:gd name="T5" fmla="*/ 38 h 191"/>
                <a:gd name="T6" fmla="*/ 192 w 229"/>
                <a:gd name="T7" fmla="*/ 38 h 191"/>
                <a:gd name="T8" fmla="*/ 192 w 229"/>
                <a:gd name="T9" fmla="*/ 38 h 191"/>
                <a:gd name="T10" fmla="*/ 192 w 229"/>
                <a:gd name="T11" fmla="*/ 38 h 191"/>
                <a:gd name="T12" fmla="*/ 192 w 229"/>
                <a:gd name="T13" fmla="*/ 38 h 191"/>
                <a:gd name="T14" fmla="*/ 192 w 229"/>
                <a:gd name="T15" fmla="*/ 38 h 191"/>
                <a:gd name="T16" fmla="*/ 192 w 229"/>
                <a:gd name="T17" fmla="*/ 38 h 191"/>
                <a:gd name="T18" fmla="*/ 192 w 229"/>
                <a:gd name="T19" fmla="*/ 38 h 191"/>
                <a:gd name="T20" fmla="*/ 192 w 229"/>
                <a:gd name="T21" fmla="*/ 38 h 191"/>
                <a:gd name="T22" fmla="*/ 0 w 229"/>
                <a:gd name="T23" fmla="*/ 183 h 191"/>
                <a:gd name="T24" fmla="*/ 206 w 229"/>
                <a:gd name="T25" fmla="*/ 2 h 191"/>
                <a:gd name="T26" fmla="*/ 213 w 229"/>
                <a:gd name="T27" fmla="*/ 0 h 191"/>
                <a:gd name="T28" fmla="*/ 204 w 229"/>
                <a:gd name="T29" fmla="*/ 60 h 191"/>
                <a:gd name="T30" fmla="*/ 147 w 229"/>
                <a:gd name="T3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191">
                  <a:moveTo>
                    <a:pt x="147" y="191"/>
                  </a:moveTo>
                  <a:cubicBezTo>
                    <a:pt x="147" y="128"/>
                    <a:pt x="192" y="39"/>
                    <a:pt x="192" y="38"/>
                  </a:cubicBez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cubicBezTo>
                    <a:pt x="190" y="41"/>
                    <a:pt x="96" y="133"/>
                    <a:pt x="0" y="183"/>
                  </a:cubicBezTo>
                  <a:cubicBezTo>
                    <a:pt x="77" y="134"/>
                    <a:pt x="186" y="11"/>
                    <a:pt x="206" y="2"/>
                  </a:cubicBezTo>
                  <a:cubicBezTo>
                    <a:pt x="209" y="1"/>
                    <a:pt x="212" y="0"/>
                    <a:pt x="213" y="0"/>
                  </a:cubicBezTo>
                  <a:cubicBezTo>
                    <a:pt x="229" y="0"/>
                    <a:pt x="218" y="36"/>
                    <a:pt x="204" y="60"/>
                  </a:cubicBezTo>
                  <a:cubicBezTo>
                    <a:pt x="187" y="88"/>
                    <a:pt x="147" y="191"/>
                    <a:pt x="147" y="19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10"/>
            <p:cNvSpPr>
              <a:spLocks/>
            </p:cNvSpPr>
            <p:nvPr/>
          </p:nvSpPr>
          <p:spPr bwMode="auto">
            <a:xfrm>
              <a:off x="6817150" y="4241421"/>
              <a:ext cx="11113" cy="3175"/>
            </a:xfrm>
            <a:custGeom>
              <a:avLst/>
              <a:gdLst>
                <a:gd name="T0" fmla="*/ 0 w 20"/>
                <a:gd name="T1" fmla="*/ 6 h 6"/>
                <a:gd name="T2" fmla="*/ 20 w 20"/>
                <a:gd name="T3" fmla="*/ 0 h 6"/>
                <a:gd name="T4" fmla="*/ 0 w 20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7" y="5"/>
                    <a:pt x="13" y="3"/>
                    <a:pt x="20" y="0"/>
                  </a:cubicBezTo>
                  <a:cubicBezTo>
                    <a:pt x="11" y="2"/>
                    <a:pt x="4" y="4"/>
                    <a:pt x="0" y="6"/>
                  </a:cubicBezTo>
                  <a:close/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11"/>
            <p:cNvSpPr>
              <a:spLocks noEditPoints="1"/>
            </p:cNvSpPr>
            <p:nvPr/>
          </p:nvSpPr>
          <p:spPr bwMode="auto">
            <a:xfrm>
              <a:off x="7415637" y="3149221"/>
              <a:ext cx="542925" cy="117475"/>
            </a:xfrm>
            <a:custGeom>
              <a:avLst/>
              <a:gdLst>
                <a:gd name="T0" fmla="*/ 556 w 1060"/>
                <a:gd name="T1" fmla="*/ 228 h 228"/>
                <a:gd name="T2" fmla="*/ 448 w 1060"/>
                <a:gd name="T3" fmla="*/ 223 h 228"/>
                <a:gd name="T4" fmla="*/ 367 w 1060"/>
                <a:gd name="T5" fmla="*/ 213 h 228"/>
                <a:gd name="T6" fmla="*/ 540 w 1060"/>
                <a:gd name="T7" fmla="*/ 128 h 228"/>
                <a:gd name="T8" fmla="*/ 1060 w 1060"/>
                <a:gd name="T9" fmla="*/ 0 h 228"/>
                <a:gd name="T10" fmla="*/ 556 w 1060"/>
                <a:gd name="T11" fmla="*/ 228 h 228"/>
                <a:gd name="T12" fmla="*/ 202 w 1060"/>
                <a:gd name="T13" fmla="*/ 150 h 228"/>
                <a:gd name="T14" fmla="*/ 202 w 1060"/>
                <a:gd name="T15" fmla="*/ 150 h 228"/>
                <a:gd name="T16" fmla="*/ 202 w 1060"/>
                <a:gd name="T17" fmla="*/ 150 h 228"/>
                <a:gd name="T18" fmla="*/ 202 w 1060"/>
                <a:gd name="T19" fmla="*/ 150 h 228"/>
                <a:gd name="T20" fmla="*/ 202 w 1060"/>
                <a:gd name="T21" fmla="*/ 150 h 228"/>
                <a:gd name="T22" fmla="*/ 188 w 1060"/>
                <a:gd name="T23" fmla="*/ 149 h 228"/>
                <a:gd name="T24" fmla="*/ 202 w 1060"/>
                <a:gd name="T25" fmla="*/ 150 h 228"/>
                <a:gd name="T26" fmla="*/ 188 w 1060"/>
                <a:gd name="T27" fmla="*/ 149 h 228"/>
                <a:gd name="T28" fmla="*/ 125 w 1060"/>
                <a:gd name="T29" fmla="*/ 144 h 228"/>
                <a:gd name="T30" fmla="*/ 0 w 1060"/>
                <a:gd name="T31" fmla="*/ 75 h 228"/>
                <a:gd name="T32" fmla="*/ 171 w 1060"/>
                <a:gd name="T33" fmla="*/ 106 h 228"/>
                <a:gd name="T34" fmla="*/ 171 w 1060"/>
                <a:gd name="T35" fmla="*/ 106 h 228"/>
                <a:gd name="T36" fmla="*/ 175 w 1060"/>
                <a:gd name="T37" fmla="*/ 107 h 228"/>
                <a:gd name="T38" fmla="*/ 175 w 1060"/>
                <a:gd name="T39" fmla="*/ 107 h 228"/>
                <a:gd name="T40" fmla="*/ 317 w 1060"/>
                <a:gd name="T41" fmla="*/ 123 h 228"/>
                <a:gd name="T42" fmla="*/ 174 w 1060"/>
                <a:gd name="T43" fmla="*/ 146 h 228"/>
                <a:gd name="T44" fmla="*/ 160 w 1060"/>
                <a:gd name="T45" fmla="*/ 146 h 228"/>
                <a:gd name="T46" fmla="*/ 128 w 1060"/>
                <a:gd name="T47" fmla="*/ 145 h 228"/>
                <a:gd name="T48" fmla="*/ 188 w 1060"/>
                <a:gd name="T49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0" h="228">
                  <a:moveTo>
                    <a:pt x="556" y="228"/>
                  </a:moveTo>
                  <a:cubicBezTo>
                    <a:pt x="521" y="228"/>
                    <a:pt x="485" y="226"/>
                    <a:pt x="448" y="223"/>
                  </a:cubicBezTo>
                  <a:cubicBezTo>
                    <a:pt x="420" y="220"/>
                    <a:pt x="393" y="217"/>
                    <a:pt x="367" y="213"/>
                  </a:cubicBezTo>
                  <a:cubicBezTo>
                    <a:pt x="442" y="196"/>
                    <a:pt x="502" y="167"/>
                    <a:pt x="540" y="128"/>
                  </a:cubicBezTo>
                  <a:cubicBezTo>
                    <a:pt x="747" y="121"/>
                    <a:pt x="919" y="75"/>
                    <a:pt x="1060" y="0"/>
                  </a:cubicBezTo>
                  <a:cubicBezTo>
                    <a:pt x="1038" y="134"/>
                    <a:pt x="824" y="228"/>
                    <a:pt x="556" y="228"/>
                  </a:cubicBezTo>
                  <a:moveTo>
                    <a:pt x="202" y="150"/>
                  </a:moveTo>
                  <a:lnTo>
                    <a:pt x="202" y="150"/>
                  </a:lnTo>
                  <a:lnTo>
                    <a:pt x="202" y="150"/>
                  </a:lnTo>
                  <a:lnTo>
                    <a:pt x="202" y="150"/>
                  </a:lnTo>
                  <a:close/>
                  <a:moveTo>
                    <a:pt x="202" y="150"/>
                  </a:moveTo>
                  <a:cubicBezTo>
                    <a:pt x="197" y="150"/>
                    <a:pt x="193" y="150"/>
                    <a:pt x="188" y="149"/>
                  </a:cubicBezTo>
                  <a:cubicBezTo>
                    <a:pt x="193" y="150"/>
                    <a:pt x="197" y="150"/>
                    <a:pt x="202" y="150"/>
                  </a:cubicBezTo>
                  <a:close/>
                  <a:moveTo>
                    <a:pt x="188" y="149"/>
                  </a:moveTo>
                  <a:cubicBezTo>
                    <a:pt x="167" y="149"/>
                    <a:pt x="145" y="147"/>
                    <a:pt x="125" y="144"/>
                  </a:cubicBezTo>
                  <a:cubicBezTo>
                    <a:pt x="77" y="124"/>
                    <a:pt x="35" y="100"/>
                    <a:pt x="0" y="75"/>
                  </a:cubicBezTo>
                  <a:cubicBezTo>
                    <a:pt x="54" y="87"/>
                    <a:pt x="111" y="98"/>
                    <a:pt x="171" y="106"/>
                  </a:cubicBezTo>
                  <a:cubicBezTo>
                    <a:pt x="171" y="106"/>
                    <a:pt x="171" y="106"/>
                    <a:pt x="171" y="106"/>
                  </a:cubicBezTo>
                  <a:cubicBezTo>
                    <a:pt x="172" y="107"/>
                    <a:pt x="174" y="107"/>
                    <a:pt x="175" y="107"/>
                  </a:cubicBezTo>
                  <a:lnTo>
                    <a:pt x="175" y="107"/>
                  </a:lnTo>
                  <a:cubicBezTo>
                    <a:pt x="224" y="114"/>
                    <a:pt x="271" y="119"/>
                    <a:pt x="317" y="123"/>
                  </a:cubicBezTo>
                  <a:cubicBezTo>
                    <a:pt x="278" y="138"/>
                    <a:pt x="229" y="146"/>
                    <a:pt x="174" y="146"/>
                  </a:cubicBezTo>
                  <a:cubicBezTo>
                    <a:pt x="169" y="146"/>
                    <a:pt x="164" y="146"/>
                    <a:pt x="160" y="146"/>
                  </a:cubicBezTo>
                  <a:cubicBezTo>
                    <a:pt x="149" y="146"/>
                    <a:pt x="139" y="145"/>
                    <a:pt x="128" y="145"/>
                  </a:cubicBezTo>
                  <a:cubicBezTo>
                    <a:pt x="148" y="147"/>
                    <a:pt x="168" y="149"/>
                    <a:pt x="188" y="149"/>
                  </a:cubicBezTo>
                  <a:close/>
                </a:path>
              </a:pathLst>
            </a:custGeom>
            <a:solidFill>
              <a:srgbClr val="FCB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12"/>
            <p:cNvSpPr>
              <a:spLocks/>
            </p:cNvSpPr>
            <p:nvPr/>
          </p:nvSpPr>
          <p:spPr bwMode="auto">
            <a:xfrm>
              <a:off x="6834612" y="1860171"/>
              <a:ext cx="1474788" cy="1395413"/>
            </a:xfrm>
            <a:custGeom>
              <a:avLst/>
              <a:gdLst>
                <a:gd name="T0" fmla="*/ 2741 w 2876"/>
                <a:gd name="T1" fmla="*/ 1658 h 2722"/>
                <a:gd name="T2" fmla="*/ 2760 w 2876"/>
                <a:gd name="T3" fmla="*/ 1542 h 2722"/>
                <a:gd name="T4" fmla="*/ 1664 w 2876"/>
                <a:gd name="T5" fmla="*/ 100 h 2722"/>
                <a:gd name="T6" fmla="*/ 210 w 2876"/>
                <a:gd name="T7" fmla="*/ 1179 h 2722"/>
                <a:gd name="T8" fmla="*/ 197 w 2876"/>
                <a:gd name="T9" fmla="*/ 1297 h 2722"/>
                <a:gd name="T10" fmla="*/ 17 w 2876"/>
                <a:gd name="T11" fmla="*/ 1482 h 2722"/>
                <a:gd name="T12" fmla="*/ 173 w 2876"/>
                <a:gd name="T13" fmla="*/ 1720 h 2722"/>
                <a:gd name="T14" fmla="*/ 219 w 2876"/>
                <a:gd name="T15" fmla="*/ 1720 h 2722"/>
                <a:gd name="T16" fmla="*/ 1306 w 2876"/>
                <a:gd name="T17" fmla="*/ 2621 h 2722"/>
                <a:gd name="T18" fmla="*/ 2611 w 2876"/>
                <a:gd name="T19" fmla="*/ 2062 h 2722"/>
                <a:gd name="T20" fmla="*/ 2645 w 2876"/>
                <a:gd name="T21" fmla="*/ 2071 h 2722"/>
                <a:gd name="T22" fmla="*/ 2861 w 2876"/>
                <a:gd name="T23" fmla="*/ 1886 h 2722"/>
                <a:gd name="T24" fmla="*/ 2741 w 2876"/>
                <a:gd name="T25" fmla="*/ 1658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6" h="2722">
                  <a:moveTo>
                    <a:pt x="2741" y="1658"/>
                  </a:moveTo>
                  <a:cubicBezTo>
                    <a:pt x="2748" y="1620"/>
                    <a:pt x="2755" y="1581"/>
                    <a:pt x="2760" y="1542"/>
                  </a:cubicBezTo>
                  <a:cubicBezTo>
                    <a:pt x="2859" y="845"/>
                    <a:pt x="2368" y="200"/>
                    <a:pt x="1664" y="100"/>
                  </a:cubicBezTo>
                  <a:cubicBezTo>
                    <a:pt x="960" y="0"/>
                    <a:pt x="309" y="483"/>
                    <a:pt x="210" y="1179"/>
                  </a:cubicBezTo>
                  <a:cubicBezTo>
                    <a:pt x="204" y="1219"/>
                    <a:pt x="200" y="1258"/>
                    <a:pt x="197" y="1297"/>
                  </a:cubicBezTo>
                  <a:cubicBezTo>
                    <a:pt x="108" y="1303"/>
                    <a:pt x="31" y="1380"/>
                    <a:pt x="17" y="1482"/>
                  </a:cubicBezTo>
                  <a:cubicBezTo>
                    <a:pt x="0" y="1599"/>
                    <a:pt x="70" y="1705"/>
                    <a:pt x="173" y="1720"/>
                  </a:cubicBezTo>
                  <a:cubicBezTo>
                    <a:pt x="189" y="1722"/>
                    <a:pt x="204" y="1722"/>
                    <a:pt x="219" y="1720"/>
                  </a:cubicBezTo>
                  <a:cubicBezTo>
                    <a:pt x="311" y="2174"/>
                    <a:pt x="641" y="2527"/>
                    <a:pt x="1306" y="2621"/>
                  </a:cubicBezTo>
                  <a:cubicBezTo>
                    <a:pt x="2020" y="2722"/>
                    <a:pt x="2412" y="2473"/>
                    <a:pt x="2611" y="2062"/>
                  </a:cubicBezTo>
                  <a:cubicBezTo>
                    <a:pt x="2622" y="2066"/>
                    <a:pt x="2633" y="2069"/>
                    <a:pt x="2645" y="2071"/>
                  </a:cubicBezTo>
                  <a:cubicBezTo>
                    <a:pt x="2748" y="2085"/>
                    <a:pt x="2845" y="2003"/>
                    <a:pt x="2861" y="1886"/>
                  </a:cubicBezTo>
                  <a:cubicBezTo>
                    <a:pt x="2876" y="1784"/>
                    <a:pt x="2824" y="1689"/>
                    <a:pt x="2741" y="1658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13"/>
            <p:cNvSpPr>
              <a:spLocks/>
            </p:cNvSpPr>
            <p:nvPr/>
          </p:nvSpPr>
          <p:spPr bwMode="auto">
            <a:xfrm>
              <a:off x="7787112" y="2588833"/>
              <a:ext cx="119063" cy="161925"/>
            </a:xfrm>
            <a:custGeom>
              <a:avLst/>
              <a:gdLst>
                <a:gd name="T0" fmla="*/ 209 w 233"/>
                <a:gd name="T1" fmla="*/ 185 h 313"/>
                <a:gd name="T2" fmla="*/ 72 w 233"/>
                <a:gd name="T3" fmla="*/ 297 h 313"/>
                <a:gd name="T4" fmla="*/ 25 w 233"/>
                <a:gd name="T5" fmla="*/ 127 h 313"/>
                <a:gd name="T6" fmla="*/ 161 w 233"/>
                <a:gd name="T7" fmla="*/ 16 h 313"/>
                <a:gd name="T8" fmla="*/ 209 w 233"/>
                <a:gd name="T9" fmla="*/ 18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13">
                  <a:moveTo>
                    <a:pt x="209" y="185"/>
                  </a:moveTo>
                  <a:cubicBezTo>
                    <a:pt x="184" y="263"/>
                    <a:pt x="123" y="313"/>
                    <a:pt x="72" y="297"/>
                  </a:cubicBezTo>
                  <a:cubicBezTo>
                    <a:pt x="21" y="280"/>
                    <a:pt x="0" y="205"/>
                    <a:pt x="25" y="127"/>
                  </a:cubicBezTo>
                  <a:cubicBezTo>
                    <a:pt x="49" y="50"/>
                    <a:pt x="110" y="0"/>
                    <a:pt x="161" y="16"/>
                  </a:cubicBezTo>
                  <a:cubicBezTo>
                    <a:pt x="212" y="32"/>
                    <a:pt x="233" y="108"/>
                    <a:pt x="209" y="18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14"/>
            <p:cNvSpPr>
              <a:spLocks/>
            </p:cNvSpPr>
            <p:nvPr/>
          </p:nvSpPr>
          <p:spPr bwMode="auto">
            <a:xfrm>
              <a:off x="7790287" y="2469771"/>
              <a:ext cx="141288" cy="65088"/>
            </a:xfrm>
            <a:custGeom>
              <a:avLst/>
              <a:gdLst>
                <a:gd name="T0" fmla="*/ 19 w 277"/>
                <a:gd name="T1" fmla="*/ 128 h 128"/>
                <a:gd name="T2" fmla="*/ 6 w 277"/>
                <a:gd name="T3" fmla="*/ 122 h 128"/>
                <a:gd name="T4" fmla="*/ 8 w 277"/>
                <a:gd name="T5" fmla="*/ 98 h 128"/>
                <a:gd name="T6" fmla="*/ 267 w 277"/>
                <a:gd name="T7" fmla="*/ 79 h 128"/>
                <a:gd name="T8" fmla="*/ 273 w 277"/>
                <a:gd name="T9" fmla="*/ 102 h 128"/>
                <a:gd name="T10" fmla="*/ 250 w 277"/>
                <a:gd name="T11" fmla="*/ 108 h 128"/>
                <a:gd name="T12" fmla="*/ 29 w 277"/>
                <a:gd name="T13" fmla="*/ 124 h 128"/>
                <a:gd name="T14" fmla="*/ 19 w 27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28">
                  <a:moveTo>
                    <a:pt x="19" y="128"/>
                  </a:moveTo>
                  <a:cubicBezTo>
                    <a:pt x="14" y="128"/>
                    <a:pt x="9" y="126"/>
                    <a:pt x="6" y="122"/>
                  </a:cubicBezTo>
                  <a:cubicBezTo>
                    <a:pt x="0" y="114"/>
                    <a:pt x="1" y="104"/>
                    <a:pt x="8" y="98"/>
                  </a:cubicBezTo>
                  <a:cubicBezTo>
                    <a:pt x="10" y="97"/>
                    <a:pt x="133" y="0"/>
                    <a:pt x="267" y="79"/>
                  </a:cubicBezTo>
                  <a:cubicBezTo>
                    <a:pt x="275" y="84"/>
                    <a:pt x="277" y="94"/>
                    <a:pt x="273" y="102"/>
                  </a:cubicBezTo>
                  <a:cubicBezTo>
                    <a:pt x="268" y="110"/>
                    <a:pt x="258" y="113"/>
                    <a:pt x="250" y="108"/>
                  </a:cubicBezTo>
                  <a:cubicBezTo>
                    <a:pt x="136" y="40"/>
                    <a:pt x="30" y="123"/>
                    <a:pt x="29" y="124"/>
                  </a:cubicBezTo>
                  <a:cubicBezTo>
                    <a:pt x="26" y="127"/>
                    <a:pt x="23" y="128"/>
                    <a:pt x="19" y="1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>
              <a:off x="7280700" y="2512633"/>
              <a:ext cx="114300" cy="158750"/>
            </a:xfrm>
            <a:custGeom>
              <a:avLst/>
              <a:gdLst>
                <a:gd name="T0" fmla="*/ 206 w 223"/>
                <a:gd name="T1" fmla="*/ 175 h 310"/>
                <a:gd name="T2" fmla="*/ 81 w 223"/>
                <a:gd name="T3" fmla="*/ 299 h 310"/>
                <a:gd name="T4" fmla="*/ 17 w 223"/>
                <a:gd name="T5" fmla="*/ 135 h 310"/>
                <a:gd name="T6" fmla="*/ 142 w 223"/>
                <a:gd name="T7" fmla="*/ 11 h 310"/>
                <a:gd name="T8" fmla="*/ 206 w 223"/>
                <a:gd name="T9" fmla="*/ 17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10">
                  <a:moveTo>
                    <a:pt x="206" y="175"/>
                  </a:moveTo>
                  <a:cubicBezTo>
                    <a:pt x="189" y="254"/>
                    <a:pt x="133" y="310"/>
                    <a:pt x="81" y="299"/>
                  </a:cubicBezTo>
                  <a:cubicBezTo>
                    <a:pt x="29" y="288"/>
                    <a:pt x="0" y="214"/>
                    <a:pt x="17" y="135"/>
                  </a:cubicBezTo>
                  <a:cubicBezTo>
                    <a:pt x="34" y="55"/>
                    <a:pt x="90" y="0"/>
                    <a:pt x="142" y="11"/>
                  </a:cubicBezTo>
                  <a:cubicBezTo>
                    <a:pt x="194" y="22"/>
                    <a:pt x="223" y="95"/>
                    <a:pt x="206" y="1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16"/>
            <p:cNvSpPr>
              <a:spLocks/>
            </p:cNvSpPr>
            <p:nvPr/>
          </p:nvSpPr>
          <p:spPr bwMode="auto">
            <a:xfrm>
              <a:off x="7280700" y="2385633"/>
              <a:ext cx="141288" cy="57150"/>
            </a:xfrm>
            <a:custGeom>
              <a:avLst/>
              <a:gdLst>
                <a:gd name="T0" fmla="*/ 256 w 275"/>
                <a:gd name="T1" fmla="*/ 111 h 111"/>
                <a:gd name="T2" fmla="*/ 245 w 275"/>
                <a:gd name="T3" fmla="*/ 107 h 111"/>
                <a:gd name="T4" fmla="*/ 29 w 275"/>
                <a:gd name="T5" fmla="*/ 71 h 111"/>
                <a:gd name="T6" fmla="*/ 6 w 275"/>
                <a:gd name="T7" fmla="*/ 67 h 111"/>
                <a:gd name="T8" fmla="*/ 9 w 275"/>
                <a:gd name="T9" fmla="*/ 44 h 111"/>
                <a:gd name="T10" fmla="*/ 185 w 275"/>
                <a:gd name="T11" fmla="*/ 30 h 111"/>
                <a:gd name="T12" fmla="*/ 267 w 275"/>
                <a:gd name="T13" fmla="*/ 82 h 111"/>
                <a:gd name="T14" fmla="*/ 268 w 275"/>
                <a:gd name="T15" fmla="*/ 106 h 111"/>
                <a:gd name="T16" fmla="*/ 256 w 275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111">
                  <a:moveTo>
                    <a:pt x="256" y="111"/>
                  </a:moveTo>
                  <a:cubicBezTo>
                    <a:pt x="252" y="111"/>
                    <a:pt x="248" y="110"/>
                    <a:pt x="245" y="107"/>
                  </a:cubicBezTo>
                  <a:cubicBezTo>
                    <a:pt x="240" y="102"/>
                    <a:pt x="126" y="0"/>
                    <a:pt x="29" y="71"/>
                  </a:cubicBezTo>
                  <a:cubicBezTo>
                    <a:pt x="22" y="76"/>
                    <a:pt x="11" y="75"/>
                    <a:pt x="6" y="67"/>
                  </a:cubicBezTo>
                  <a:cubicBezTo>
                    <a:pt x="0" y="60"/>
                    <a:pt x="2" y="49"/>
                    <a:pt x="9" y="44"/>
                  </a:cubicBezTo>
                  <a:cubicBezTo>
                    <a:pt x="59" y="7"/>
                    <a:pt x="120" y="3"/>
                    <a:pt x="185" y="30"/>
                  </a:cubicBezTo>
                  <a:cubicBezTo>
                    <a:pt x="233" y="51"/>
                    <a:pt x="266" y="81"/>
                    <a:pt x="267" y="82"/>
                  </a:cubicBezTo>
                  <a:cubicBezTo>
                    <a:pt x="274" y="88"/>
                    <a:pt x="275" y="99"/>
                    <a:pt x="268" y="106"/>
                  </a:cubicBezTo>
                  <a:cubicBezTo>
                    <a:pt x="265" y="109"/>
                    <a:pt x="261" y="111"/>
                    <a:pt x="256" y="11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17"/>
            <p:cNvSpPr>
              <a:spLocks/>
            </p:cNvSpPr>
            <p:nvPr/>
          </p:nvSpPr>
          <p:spPr bwMode="auto">
            <a:xfrm>
              <a:off x="7431512" y="1901446"/>
              <a:ext cx="446088" cy="454025"/>
            </a:xfrm>
            <a:custGeom>
              <a:avLst/>
              <a:gdLst>
                <a:gd name="T0" fmla="*/ 483 w 871"/>
                <a:gd name="T1" fmla="*/ 884 h 884"/>
                <a:gd name="T2" fmla="*/ 288 w 871"/>
                <a:gd name="T3" fmla="*/ 848 h 884"/>
                <a:gd name="T4" fmla="*/ 20 w 871"/>
                <a:gd name="T5" fmla="*/ 524 h 884"/>
                <a:gd name="T6" fmla="*/ 99 w 871"/>
                <a:gd name="T7" fmla="*/ 182 h 884"/>
                <a:gd name="T8" fmla="*/ 489 w 871"/>
                <a:gd name="T9" fmla="*/ 1 h 884"/>
                <a:gd name="T10" fmla="*/ 524 w 871"/>
                <a:gd name="T11" fmla="*/ 32 h 884"/>
                <a:gd name="T12" fmla="*/ 493 w 871"/>
                <a:gd name="T13" fmla="*/ 67 h 884"/>
                <a:gd name="T14" fmla="*/ 150 w 871"/>
                <a:gd name="T15" fmla="*/ 224 h 884"/>
                <a:gd name="T16" fmla="*/ 86 w 871"/>
                <a:gd name="T17" fmla="*/ 514 h 884"/>
                <a:gd name="T18" fmla="*/ 312 w 871"/>
                <a:gd name="T19" fmla="*/ 786 h 884"/>
                <a:gd name="T20" fmla="*/ 718 w 871"/>
                <a:gd name="T21" fmla="*/ 745 h 884"/>
                <a:gd name="T22" fmla="*/ 788 w 871"/>
                <a:gd name="T23" fmla="*/ 553 h 884"/>
                <a:gd name="T24" fmla="*/ 636 w 871"/>
                <a:gd name="T25" fmla="*/ 327 h 884"/>
                <a:gd name="T26" fmla="*/ 424 w 871"/>
                <a:gd name="T27" fmla="*/ 442 h 884"/>
                <a:gd name="T28" fmla="*/ 428 w 871"/>
                <a:gd name="T29" fmla="*/ 555 h 884"/>
                <a:gd name="T30" fmla="*/ 592 w 871"/>
                <a:gd name="T31" fmla="*/ 523 h 884"/>
                <a:gd name="T32" fmla="*/ 639 w 871"/>
                <a:gd name="T33" fmla="*/ 531 h 884"/>
                <a:gd name="T34" fmla="*/ 631 w 871"/>
                <a:gd name="T35" fmla="*/ 578 h 884"/>
                <a:gd name="T36" fmla="*/ 385 w 871"/>
                <a:gd name="T37" fmla="*/ 605 h 884"/>
                <a:gd name="T38" fmla="*/ 365 w 871"/>
                <a:gd name="T39" fmla="*/ 411 h 884"/>
                <a:gd name="T40" fmla="*/ 647 w 871"/>
                <a:gd name="T41" fmla="*/ 262 h 884"/>
                <a:gd name="T42" fmla="*/ 854 w 871"/>
                <a:gd name="T43" fmla="*/ 542 h 884"/>
                <a:gd name="T44" fmla="*/ 760 w 871"/>
                <a:gd name="T45" fmla="*/ 796 h 884"/>
                <a:gd name="T46" fmla="*/ 483 w 871"/>
                <a:gd name="T4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1" h="884">
                  <a:moveTo>
                    <a:pt x="483" y="884"/>
                  </a:moveTo>
                  <a:cubicBezTo>
                    <a:pt x="417" y="884"/>
                    <a:pt x="350" y="873"/>
                    <a:pt x="288" y="848"/>
                  </a:cubicBezTo>
                  <a:cubicBezTo>
                    <a:pt x="138" y="791"/>
                    <a:pt x="43" y="676"/>
                    <a:pt x="20" y="524"/>
                  </a:cubicBezTo>
                  <a:cubicBezTo>
                    <a:pt x="0" y="386"/>
                    <a:pt x="26" y="271"/>
                    <a:pt x="99" y="182"/>
                  </a:cubicBezTo>
                  <a:cubicBezTo>
                    <a:pt x="234" y="16"/>
                    <a:pt x="479" y="1"/>
                    <a:pt x="489" y="1"/>
                  </a:cubicBezTo>
                  <a:cubicBezTo>
                    <a:pt x="507" y="0"/>
                    <a:pt x="524" y="14"/>
                    <a:pt x="524" y="32"/>
                  </a:cubicBezTo>
                  <a:cubicBezTo>
                    <a:pt x="525" y="51"/>
                    <a:pt x="511" y="66"/>
                    <a:pt x="493" y="67"/>
                  </a:cubicBezTo>
                  <a:cubicBezTo>
                    <a:pt x="491" y="67"/>
                    <a:pt x="266" y="81"/>
                    <a:pt x="150" y="224"/>
                  </a:cubicBezTo>
                  <a:cubicBezTo>
                    <a:pt x="90" y="298"/>
                    <a:pt x="68" y="396"/>
                    <a:pt x="86" y="514"/>
                  </a:cubicBezTo>
                  <a:cubicBezTo>
                    <a:pt x="112" y="685"/>
                    <a:pt x="239" y="758"/>
                    <a:pt x="312" y="786"/>
                  </a:cubicBezTo>
                  <a:cubicBezTo>
                    <a:pt x="451" y="840"/>
                    <a:pt x="622" y="823"/>
                    <a:pt x="718" y="745"/>
                  </a:cubicBezTo>
                  <a:cubicBezTo>
                    <a:pt x="777" y="697"/>
                    <a:pt x="801" y="630"/>
                    <a:pt x="788" y="553"/>
                  </a:cubicBezTo>
                  <a:cubicBezTo>
                    <a:pt x="766" y="418"/>
                    <a:pt x="713" y="340"/>
                    <a:pt x="636" y="327"/>
                  </a:cubicBezTo>
                  <a:cubicBezTo>
                    <a:pt x="554" y="314"/>
                    <a:pt x="459" y="377"/>
                    <a:pt x="424" y="442"/>
                  </a:cubicBezTo>
                  <a:cubicBezTo>
                    <a:pt x="401" y="487"/>
                    <a:pt x="402" y="532"/>
                    <a:pt x="428" y="555"/>
                  </a:cubicBezTo>
                  <a:cubicBezTo>
                    <a:pt x="455" y="578"/>
                    <a:pt x="512" y="582"/>
                    <a:pt x="592" y="523"/>
                  </a:cubicBezTo>
                  <a:cubicBezTo>
                    <a:pt x="607" y="513"/>
                    <a:pt x="628" y="516"/>
                    <a:pt x="639" y="531"/>
                  </a:cubicBezTo>
                  <a:cubicBezTo>
                    <a:pt x="650" y="546"/>
                    <a:pt x="646" y="567"/>
                    <a:pt x="631" y="578"/>
                  </a:cubicBezTo>
                  <a:cubicBezTo>
                    <a:pt x="519" y="658"/>
                    <a:pt x="430" y="645"/>
                    <a:pt x="385" y="605"/>
                  </a:cubicBezTo>
                  <a:cubicBezTo>
                    <a:pt x="335" y="562"/>
                    <a:pt x="327" y="483"/>
                    <a:pt x="365" y="411"/>
                  </a:cubicBezTo>
                  <a:cubicBezTo>
                    <a:pt x="411" y="324"/>
                    <a:pt x="535" y="244"/>
                    <a:pt x="647" y="262"/>
                  </a:cubicBezTo>
                  <a:cubicBezTo>
                    <a:pt x="722" y="274"/>
                    <a:pt x="819" y="332"/>
                    <a:pt x="854" y="542"/>
                  </a:cubicBezTo>
                  <a:cubicBezTo>
                    <a:pt x="871" y="643"/>
                    <a:pt x="837" y="733"/>
                    <a:pt x="760" y="796"/>
                  </a:cubicBezTo>
                  <a:cubicBezTo>
                    <a:pt x="689" y="854"/>
                    <a:pt x="588" y="884"/>
                    <a:pt x="483" y="884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18"/>
            <p:cNvSpPr>
              <a:spLocks/>
            </p:cNvSpPr>
            <p:nvPr/>
          </p:nvSpPr>
          <p:spPr bwMode="auto">
            <a:xfrm>
              <a:off x="7358487" y="1901446"/>
              <a:ext cx="144463" cy="265113"/>
            </a:xfrm>
            <a:custGeom>
              <a:avLst/>
              <a:gdLst>
                <a:gd name="T0" fmla="*/ 59 w 282"/>
                <a:gd name="T1" fmla="*/ 517 h 517"/>
                <a:gd name="T2" fmla="*/ 25 w 282"/>
                <a:gd name="T3" fmla="*/ 486 h 517"/>
                <a:gd name="T4" fmla="*/ 223 w 282"/>
                <a:gd name="T5" fmla="*/ 12 h 517"/>
                <a:gd name="T6" fmla="*/ 270 w 282"/>
                <a:gd name="T7" fmla="*/ 16 h 517"/>
                <a:gd name="T8" fmla="*/ 266 w 282"/>
                <a:gd name="T9" fmla="*/ 63 h 517"/>
                <a:gd name="T10" fmla="*/ 92 w 282"/>
                <a:gd name="T11" fmla="*/ 480 h 517"/>
                <a:gd name="T12" fmla="*/ 62 w 282"/>
                <a:gd name="T13" fmla="*/ 517 h 517"/>
                <a:gd name="T14" fmla="*/ 59 w 282"/>
                <a:gd name="T15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517">
                  <a:moveTo>
                    <a:pt x="59" y="517"/>
                  </a:moveTo>
                  <a:cubicBezTo>
                    <a:pt x="42" y="517"/>
                    <a:pt x="27" y="504"/>
                    <a:pt x="25" y="486"/>
                  </a:cubicBezTo>
                  <a:cubicBezTo>
                    <a:pt x="0" y="201"/>
                    <a:pt x="214" y="19"/>
                    <a:pt x="223" y="12"/>
                  </a:cubicBezTo>
                  <a:cubicBezTo>
                    <a:pt x="237" y="0"/>
                    <a:pt x="258" y="2"/>
                    <a:pt x="270" y="16"/>
                  </a:cubicBezTo>
                  <a:cubicBezTo>
                    <a:pt x="282" y="30"/>
                    <a:pt x="280" y="51"/>
                    <a:pt x="266" y="63"/>
                  </a:cubicBezTo>
                  <a:cubicBezTo>
                    <a:pt x="264" y="65"/>
                    <a:pt x="69" y="230"/>
                    <a:pt x="92" y="480"/>
                  </a:cubicBezTo>
                  <a:cubicBezTo>
                    <a:pt x="94" y="499"/>
                    <a:pt x="80" y="515"/>
                    <a:pt x="62" y="517"/>
                  </a:cubicBezTo>
                  <a:lnTo>
                    <a:pt x="59" y="517"/>
                  </a:ln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19"/>
            <p:cNvSpPr>
              <a:spLocks/>
            </p:cNvSpPr>
            <p:nvPr/>
          </p:nvSpPr>
          <p:spPr bwMode="auto">
            <a:xfrm>
              <a:off x="7296575" y="1914146"/>
              <a:ext cx="104775" cy="165100"/>
            </a:xfrm>
            <a:custGeom>
              <a:avLst/>
              <a:gdLst>
                <a:gd name="T0" fmla="*/ 40 w 206"/>
                <a:gd name="T1" fmla="*/ 322 h 322"/>
                <a:gd name="T2" fmla="*/ 7 w 206"/>
                <a:gd name="T3" fmla="*/ 290 h 322"/>
                <a:gd name="T4" fmla="*/ 152 w 206"/>
                <a:gd name="T5" fmla="*/ 9 h 322"/>
                <a:gd name="T6" fmla="*/ 197 w 206"/>
                <a:gd name="T7" fmla="*/ 22 h 322"/>
                <a:gd name="T8" fmla="*/ 185 w 206"/>
                <a:gd name="T9" fmla="*/ 67 h 322"/>
                <a:gd name="T10" fmla="*/ 74 w 206"/>
                <a:gd name="T11" fmla="*/ 288 h 322"/>
                <a:gd name="T12" fmla="*/ 42 w 206"/>
                <a:gd name="T13" fmla="*/ 322 h 322"/>
                <a:gd name="T14" fmla="*/ 40 w 206"/>
                <a:gd name="T15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322">
                  <a:moveTo>
                    <a:pt x="40" y="322"/>
                  </a:moveTo>
                  <a:cubicBezTo>
                    <a:pt x="23" y="322"/>
                    <a:pt x="8" y="308"/>
                    <a:pt x="7" y="290"/>
                  </a:cubicBezTo>
                  <a:cubicBezTo>
                    <a:pt x="0" y="97"/>
                    <a:pt x="146" y="13"/>
                    <a:pt x="152" y="9"/>
                  </a:cubicBezTo>
                  <a:cubicBezTo>
                    <a:pt x="168" y="0"/>
                    <a:pt x="188" y="6"/>
                    <a:pt x="197" y="22"/>
                  </a:cubicBezTo>
                  <a:cubicBezTo>
                    <a:pt x="206" y="38"/>
                    <a:pt x="201" y="58"/>
                    <a:pt x="185" y="67"/>
                  </a:cubicBezTo>
                  <a:cubicBezTo>
                    <a:pt x="179" y="70"/>
                    <a:pt x="68" y="136"/>
                    <a:pt x="74" y="288"/>
                  </a:cubicBezTo>
                  <a:cubicBezTo>
                    <a:pt x="74" y="306"/>
                    <a:pt x="60" y="322"/>
                    <a:pt x="42" y="322"/>
                  </a:cubicBezTo>
                  <a:lnTo>
                    <a:pt x="40" y="322"/>
                  </a:ln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20"/>
            <p:cNvSpPr>
              <a:spLocks/>
            </p:cNvSpPr>
            <p:nvPr/>
          </p:nvSpPr>
          <p:spPr bwMode="auto">
            <a:xfrm>
              <a:off x="7482312" y="1718883"/>
              <a:ext cx="133350" cy="234950"/>
            </a:xfrm>
            <a:custGeom>
              <a:avLst/>
              <a:gdLst>
                <a:gd name="T0" fmla="*/ 222 w 259"/>
                <a:gd name="T1" fmla="*/ 461 h 461"/>
                <a:gd name="T2" fmla="*/ 198 w 259"/>
                <a:gd name="T3" fmla="*/ 451 h 461"/>
                <a:gd name="T4" fmla="*/ 124 w 259"/>
                <a:gd name="T5" fmla="*/ 16 h 461"/>
                <a:gd name="T6" fmla="*/ 170 w 259"/>
                <a:gd name="T7" fmla="*/ 11 h 461"/>
                <a:gd name="T8" fmla="*/ 176 w 259"/>
                <a:gd name="T9" fmla="*/ 58 h 461"/>
                <a:gd name="T10" fmla="*/ 246 w 259"/>
                <a:gd name="T11" fmla="*/ 405 h 461"/>
                <a:gd name="T12" fmla="*/ 245 w 259"/>
                <a:gd name="T13" fmla="*/ 452 h 461"/>
                <a:gd name="T14" fmla="*/ 222 w 259"/>
                <a:gd name="T15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" h="461">
                  <a:moveTo>
                    <a:pt x="222" y="461"/>
                  </a:moveTo>
                  <a:cubicBezTo>
                    <a:pt x="213" y="461"/>
                    <a:pt x="204" y="458"/>
                    <a:pt x="198" y="451"/>
                  </a:cubicBezTo>
                  <a:cubicBezTo>
                    <a:pt x="118" y="368"/>
                    <a:pt x="0" y="170"/>
                    <a:pt x="124" y="16"/>
                  </a:cubicBezTo>
                  <a:cubicBezTo>
                    <a:pt x="135" y="2"/>
                    <a:pt x="156" y="0"/>
                    <a:pt x="170" y="11"/>
                  </a:cubicBezTo>
                  <a:cubicBezTo>
                    <a:pt x="185" y="23"/>
                    <a:pt x="187" y="44"/>
                    <a:pt x="176" y="58"/>
                  </a:cubicBezTo>
                  <a:cubicBezTo>
                    <a:pt x="58" y="205"/>
                    <a:pt x="244" y="403"/>
                    <a:pt x="246" y="405"/>
                  </a:cubicBezTo>
                  <a:cubicBezTo>
                    <a:pt x="259" y="418"/>
                    <a:pt x="258" y="439"/>
                    <a:pt x="245" y="452"/>
                  </a:cubicBezTo>
                  <a:cubicBezTo>
                    <a:pt x="238" y="458"/>
                    <a:pt x="230" y="461"/>
                    <a:pt x="222" y="461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21"/>
            <p:cNvSpPr>
              <a:spLocks noEditPoints="1"/>
            </p:cNvSpPr>
            <p:nvPr/>
          </p:nvSpPr>
          <p:spPr bwMode="auto">
            <a:xfrm>
              <a:off x="8250662" y="2626933"/>
              <a:ext cx="3175" cy="22225"/>
            </a:xfrm>
            <a:custGeom>
              <a:avLst/>
              <a:gdLst>
                <a:gd name="T0" fmla="*/ 0 w 6"/>
                <a:gd name="T1" fmla="*/ 43 h 43"/>
                <a:gd name="T2" fmla="*/ 1 w 6"/>
                <a:gd name="T3" fmla="*/ 42 h 43"/>
                <a:gd name="T4" fmla="*/ 1 w 6"/>
                <a:gd name="T5" fmla="*/ 42 h 43"/>
                <a:gd name="T6" fmla="*/ 1 w 6"/>
                <a:gd name="T7" fmla="*/ 41 h 43"/>
                <a:gd name="T8" fmla="*/ 1 w 6"/>
                <a:gd name="T9" fmla="*/ 40 h 43"/>
                <a:gd name="T10" fmla="*/ 1 w 6"/>
                <a:gd name="T11" fmla="*/ 40 h 43"/>
                <a:gd name="T12" fmla="*/ 1 w 6"/>
                <a:gd name="T13" fmla="*/ 38 h 43"/>
                <a:gd name="T14" fmla="*/ 1 w 6"/>
                <a:gd name="T15" fmla="*/ 37 h 43"/>
                <a:gd name="T16" fmla="*/ 1 w 6"/>
                <a:gd name="T17" fmla="*/ 37 h 43"/>
                <a:gd name="T18" fmla="*/ 2 w 6"/>
                <a:gd name="T19" fmla="*/ 33 h 43"/>
                <a:gd name="T20" fmla="*/ 2 w 6"/>
                <a:gd name="T21" fmla="*/ 33 h 43"/>
                <a:gd name="T22" fmla="*/ 2 w 6"/>
                <a:gd name="T23" fmla="*/ 33 h 43"/>
                <a:gd name="T24" fmla="*/ 2 w 6"/>
                <a:gd name="T25" fmla="*/ 28 h 43"/>
                <a:gd name="T26" fmla="*/ 2 w 6"/>
                <a:gd name="T27" fmla="*/ 28 h 43"/>
                <a:gd name="T28" fmla="*/ 2 w 6"/>
                <a:gd name="T29" fmla="*/ 28 h 43"/>
                <a:gd name="T30" fmla="*/ 4 w 6"/>
                <a:gd name="T31" fmla="*/ 19 h 43"/>
                <a:gd name="T32" fmla="*/ 4 w 6"/>
                <a:gd name="T33" fmla="*/ 19 h 43"/>
                <a:gd name="T34" fmla="*/ 4 w 6"/>
                <a:gd name="T35" fmla="*/ 19 h 43"/>
                <a:gd name="T36" fmla="*/ 4 w 6"/>
                <a:gd name="T37" fmla="*/ 15 h 43"/>
                <a:gd name="T38" fmla="*/ 4 w 6"/>
                <a:gd name="T39" fmla="*/ 15 h 43"/>
                <a:gd name="T40" fmla="*/ 4 w 6"/>
                <a:gd name="T41" fmla="*/ 15 h 43"/>
                <a:gd name="T42" fmla="*/ 4 w 6"/>
                <a:gd name="T43" fmla="*/ 13 h 43"/>
                <a:gd name="T44" fmla="*/ 4 w 6"/>
                <a:gd name="T45" fmla="*/ 13 h 43"/>
                <a:gd name="T46" fmla="*/ 4 w 6"/>
                <a:gd name="T47" fmla="*/ 13 h 43"/>
                <a:gd name="T48" fmla="*/ 5 w 6"/>
                <a:gd name="T49" fmla="*/ 10 h 43"/>
                <a:gd name="T50" fmla="*/ 5 w 6"/>
                <a:gd name="T51" fmla="*/ 10 h 43"/>
                <a:gd name="T52" fmla="*/ 5 w 6"/>
                <a:gd name="T53" fmla="*/ 10 h 43"/>
                <a:gd name="T54" fmla="*/ 5 w 6"/>
                <a:gd name="T55" fmla="*/ 8 h 43"/>
                <a:gd name="T56" fmla="*/ 5 w 6"/>
                <a:gd name="T57" fmla="*/ 7 h 43"/>
                <a:gd name="T58" fmla="*/ 5 w 6"/>
                <a:gd name="T59" fmla="*/ 7 h 43"/>
                <a:gd name="T60" fmla="*/ 5 w 6"/>
                <a:gd name="T61" fmla="*/ 5 h 43"/>
                <a:gd name="T62" fmla="*/ 5 w 6"/>
                <a:gd name="T63" fmla="*/ 4 h 43"/>
                <a:gd name="T64" fmla="*/ 5 w 6"/>
                <a:gd name="T65" fmla="*/ 4 h 43"/>
                <a:gd name="T66" fmla="*/ 5 w 6"/>
                <a:gd name="T67" fmla="*/ 3 h 43"/>
                <a:gd name="T68" fmla="*/ 6 w 6"/>
                <a:gd name="T69" fmla="*/ 0 h 43"/>
                <a:gd name="T70" fmla="*/ 6 w 6"/>
                <a:gd name="T7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" h="43"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lose/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  <a:moveTo>
                    <a:pt x="1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lose/>
                  <a:moveTo>
                    <a:pt x="1" y="40"/>
                  </a:moveTo>
                  <a:cubicBezTo>
                    <a:pt x="1" y="39"/>
                    <a:pt x="1" y="39"/>
                    <a:pt x="1" y="39"/>
                  </a:cubicBezTo>
                  <a:lnTo>
                    <a:pt x="1" y="40"/>
                  </a:ln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lose/>
                  <a:moveTo>
                    <a:pt x="1" y="37"/>
                  </a:moveTo>
                  <a:cubicBezTo>
                    <a:pt x="1" y="37"/>
                    <a:pt x="1" y="37"/>
                    <a:pt x="1" y="36"/>
                  </a:cubicBezTo>
                  <a:lnTo>
                    <a:pt x="1" y="37"/>
                  </a:lnTo>
                  <a:close/>
                  <a:moveTo>
                    <a:pt x="1" y="36"/>
                  </a:moveTo>
                  <a:cubicBezTo>
                    <a:pt x="2" y="35"/>
                    <a:pt x="2" y="34"/>
                    <a:pt x="2" y="33"/>
                  </a:cubicBezTo>
                  <a:cubicBezTo>
                    <a:pt x="2" y="34"/>
                    <a:pt x="2" y="35"/>
                    <a:pt x="1" y="36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lose/>
                  <a:moveTo>
                    <a:pt x="2" y="32"/>
                  </a:moveTo>
                  <a:cubicBezTo>
                    <a:pt x="2" y="31"/>
                    <a:pt x="2" y="30"/>
                    <a:pt x="2" y="28"/>
                  </a:cubicBezTo>
                  <a:cubicBezTo>
                    <a:pt x="2" y="30"/>
                    <a:pt x="2" y="31"/>
                    <a:pt x="2" y="32"/>
                  </a:cubicBezTo>
                  <a:close/>
                  <a:moveTo>
                    <a:pt x="2" y="28"/>
                  </a:moveTo>
                  <a:cubicBezTo>
                    <a:pt x="3" y="28"/>
                    <a:pt x="3" y="28"/>
                    <a:pt x="3" y="27"/>
                  </a:cubicBezTo>
                  <a:cubicBezTo>
                    <a:pt x="3" y="28"/>
                    <a:pt x="3" y="28"/>
                    <a:pt x="2" y="28"/>
                  </a:cubicBezTo>
                  <a:close/>
                  <a:moveTo>
                    <a:pt x="3" y="27"/>
                  </a:moveTo>
                  <a:cubicBezTo>
                    <a:pt x="3" y="25"/>
                    <a:pt x="3" y="22"/>
                    <a:pt x="4" y="19"/>
                  </a:cubicBezTo>
                  <a:cubicBezTo>
                    <a:pt x="3" y="22"/>
                    <a:pt x="3" y="25"/>
                    <a:pt x="3" y="27"/>
                  </a:cubicBezTo>
                  <a:close/>
                  <a:moveTo>
                    <a:pt x="4" y="19"/>
                  </a:moveTo>
                  <a:cubicBezTo>
                    <a:pt x="4" y="19"/>
                    <a:pt x="4" y="18"/>
                    <a:pt x="4" y="18"/>
                  </a:cubicBezTo>
                  <a:cubicBezTo>
                    <a:pt x="4" y="18"/>
                    <a:pt x="4" y="19"/>
                    <a:pt x="4" y="19"/>
                  </a:cubicBezTo>
                  <a:close/>
                  <a:moveTo>
                    <a:pt x="4" y="18"/>
                  </a:moveTo>
                  <a:cubicBezTo>
                    <a:pt x="4" y="17"/>
                    <a:pt x="4" y="16"/>
                    <a:pt x="4" y="15"/>
                  </a:cubicBezTo>
                  <a:cubicBezTo>
                    <a:pt x="4" y="16"/>
                    <a:pt x="4" y="17"/>
                    <a:pt x="4" y="18"/>
                  </a:cubicBezTo>
                  <a:close/>
                  <a:moveTo>
                    <a:pt x="4" y="15"/>
                  </a:move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lose/>
                  <a:moveTo>
                    <a:pt x="4" y="13"/>
                  </a:moveTo>
                  <a:cubicBezTo>
                    <a:pt x="4" y="12"/>
                    <a:pt x="4" y="12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lose/>
                  <a:moveTo>
                    <a:pt x="5" y="11"/>
                  </a:move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lose/>
                  <a:moveTo>
                    <a:pt x="5" y="10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lose/>
                  <a:moveTo>
                    <a:pt x="5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lose/>
                  <a:moveTo>
                    <a:pt x="5" y="7"/>
                  </a:moveTo>
                  <a:lnTo>
                    <a:pt x="5" y="7"/>
                  </a:lnTo>
                  <a:cubicBezTo>
                    <a:pt x="5" y="7"/>
                    <a:pt x="5" y="7"/>
                    <a:pt x="5" y="7"/>
                  </a:cubicBez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3"/>
                  </a:moveTo>
                  <a:lnTo>
                    <a:pt x="5" y="3"/>
                  </a:lnTo>
                  <a:cubicBezTo>
                    <a:pt x="5" y="3"/>
                    <a:pt x="5" y="3"/>
                    <a:pt x="5" y="3"/>
                  </a:cubicBez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E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22"/>
            <p:cNvSpPr>
              <a:spLocks/>
            </p:cNvSpPr>
            <p:nvPr/>
          </p:nvSpPr>
          <p:spPr bwMode="auto">
            <a:xfrm>
              <a:off x="7502950" y="32031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A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23"/>
            <p:cNvSpPr>
              <a:spLocks noEditPoints="1"/>
            </p:cNvSpPr>
            <p:nvPr/>
          </p:nvSpPr>
          <p:spPr bwMode="auto">
            <a:xfrm>
              <a:off x="7112425" y="2063371"/>
              <a:ext cx="1200150" cy="1150938"/>
            </a:xfrm>
            <a:custGeom>
              <a:avLst/>
              <a:gdLst>
                <a:gd name="T0" fmla="*/ 1178 w 2342"/>
                <a:gd name="T1" fmla="*/ 2151 h 2244"/>
                <a:gd name="T2" fmla="*/ 1785 w 2342"/>
                <a:gd name="T3" fmla="*/ 0 h 2244"/>
                <a:gd name="T4" fmla="*/ 2226 w 2342"/>
                <a:gd name="T5" fmla="*/ 1099 h 2244"/>
                <a:gd name="T6" fmla="*/ 2225 w 2342"/>
                <a:gd name="T7" fmla="*/ 1102 h 2244"/>
                <a:gd name="T8" fmla="*/ 2225 w 2342"/>
                <a:gd name="T9" fmla="*/ 1103 h 2244"/>
                <a:gd name="T10" fmla="*/ 2225 w 2342"/>
                <a:gd name="T11" fmla="*/ 1105 h 2244"/>
                <a:gd name="T12" fmla="*/ 2225 w 2342"/>
                <a:gd name="T13" fmla="*/ 1106 h 2244"/>
                <a:gd name="T14" fmla="*/ 2225 w 2342"/>
                <a:gd name="T15" fmla="*/ 1108 h 2244"/>
                <a:gd name="T16" fmla="*/ 2225 w 2342"/>
                <a:gd name="T17" fmla="*/ 1109 h 2244"/>
                <a:gd name="T18" fmla="*/ 2225 w 2342"/>
                <a:gd name="T19" fmla="*/ 1110 h 2244"/>
                <a:gd name="T20" fmla="*/ 2224 w 2342"/>
                <a:gd name="T21" fmla="*/ 1112 h 2244"/>
                <a:gd name="T22" fmla="*/ 2224 w 2342"/>
                <a:gd name="T23" fmla="*/ 1113 h 2244"/>
                <a:gd name="T24" fmla="*/ 2224 w 2342"/>
                <a:gd name="T25" fmla="*/ 1114 h 2244"/>
                <a:gd name="T26" fmla="*/ 2224 w 2342"/>
                <a:gd name="T27" fmla="*/ 1117 h 2244"/>
                <a:gd name="T28" fmla="*/ 2224 w 2342"/>
                <a:gd name="T29" fmla="*/ 1118 h 2244"/>
                <a:gd name="T30" fmla="*/ 2223 w 2342"/>
                <a:gd name="T31" fmla="*/ 1126 h 2244"/>
                <a:gd name="T32" fmla="*/ 2222 w 2342"/>
                <a:gd name="T33" fmla="*/ 1127 h 2244"/>
                <a:gd name="T34" fmla="*/ 2222 w 2342"/>
                <a:gd name="T35" fmla="*/ 1131 h 2244"/>
                <a:gd name="T36" fmla="*/ 2222 w 2342"/>
                <a:gd name="T37" fmla="*/ 1132 h 2244"/>
                <a:gd name="T38" fmla="*/ 2221 w 2342"/>
                <a:gd name="T39" fmla="*/ 1135 h 2244"/>
                <a:gd name="T40" fmla="*/ 2221 w 2342"/>
                <a:gd name="T41" fmla="*/ 1136 h 2244"/>
                <a:gd name="T42" fmla="*/ 2221 w 2342"/>
                <a:gd name="T43" fmla="*/ 1137 h 2244"/>
                <a:gd name="T44" fmla="*/ 2221 w 2342"/>
                <a:gd name="T45" fmla="*/ 1139 h 2244"/>
                <a:gd name="T46" fmla="*/ 2221 w 2342"/>
                <a:gd name="T47" fmla="*/ 1140 h 2244"/>
                <a:gd name="T48" fmla="*/ 2221 w 2342"/>
                <a:gd name="T49" fmla="*/ 1141 h 2244"/>
                <a:gd name="T50" fmla="*/ 2220 w 2342"/>
                <a:gd name="T51" fmla="*/ 1142 h 2244"/>
                <a:gd name="T52" fmla="*/ 2220 w 2342"/>
                <a:gd name="T53" fmla="*/ 1144 h 2244"/>
                <a:gd name="T54" fmla="*/ 2201 w 2342"/>
                <a:gd name="T55" fmla="*/ 1260 h 2244"/>
                <a:gd name="T56" fmla="*/ 2324 w 2342"/>
                <a:gd name="T57" fmla="*/ 1454 h 2244"/>
                <a:gd name="T58" fmla="*/ 2129 w 2342"/>
                <a:gd name="T59" fmla="*/ 1674 h 2244"/>
                <a:gd name="T60" fmla="*/ 2071 w 2342"/>
                <a:gd name="T61" fmla="*/ 1664 h 2244"/>
                <a:gd name="T62" fmla="*/ 1798 w 2342"/>
                <a:gd name="T63" fmla="*/ 2019 h 2244"/>
                <a:gd name="T64" fmla="*/ 908 w 2342"/>
                <a:gd name="T65" fmla="*/ 2239 h 2244"/>
                <a:gd name="T66" fmla="*/ 766 w 2342"/>
                <a:gd name="T67" fmla="*/ 2223 h 2244"/>
                <a:gd name="T68" fmla="*/ 762 w 2342"/>
                <a:gd name="T69" fmla="*/ 2222 h 2244"/>
                <a:gd name="T70" fmla="*/ 410 w 2342"/>
                <a:gd name="T71" fmla="*/ 2071 h 2244"/>
                <a:gd name="T72" fmla="*/ 746 w 2342"/>
                <a:gd name="T73" fmla="*/ 2166 h 2244"/>
                <a:gd name="T74" fmla="*/ 746 w 2342"/>
                <a:gd name="T75" fmla="*/ 2166 h 2244"/>
                <a:gd name="T76" fmla="*/ 821 w 2342"/>
                <a:gd name="T77" fmla="*/ 2172 h 2244"/>
                <a:gd name="T78" fmla="*/ 821 w 2342"/>
                <a:gd name="T79" fmla="*/ 2172 h 2244"/>
                <a:gd name="T80" fmla="*/ 893 w 2342"/>
                <a:gd name="T81" fmla="*/ 2166 h 2244"/>
                <a:gd name="T82" fmla="*/ 1002 w 2342"/>
                <a:gd name="T83" fmla="*/ 2168 h 2244"/>
                <a:gd name="T84" fmla="*/ 283 w 2342"/>
                <a:gd name="T85" fmla="*/ 2085 h 2244"/>
                <a:gd name="T86" fmla="*/ 272 w 2342"/>
                <a:gd name="T87" fmla="*/ 2022 h 2244"/>
                <a:gd name="T88" fmla="*/ 283 w 2342"/>
                <a:gd name="T89" fmla="*/ 20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2" h="2244">
                  <a:moveTo>
                    <a:pt x="1131" y="2244"/>
                  </a:moveTo>
                  <a:cubicBezTo>
                    <a:pt x="1158" y="2217"/>
                    <a:pt x="1175" y="2185"/>
                    <a:pt x="1178" y="2151"/>
                  </a:cubicBezTo>
                  <a:cubicBezTo>
                    <a:pt x="1485" y="2096"/>
                    <a:pt x="1755" y="1913"/>
                    <a:pt x="1942" y="1541"/>
                  </a:cubicBezTo>
                  <a:cubicBezTo>
                    <a:pt x="2342" y="746"/>
                    <a:pt x="1811" y="34"/>
                    <a:pt x="1785" y="0"/>
                  </a:cubicBezTo>
                  <a:cubicBezTo>
                    <a:pt x="2095" y="265"/>
                    <a:pt x="2271" y="671"/>
                    <a:pt x="2226" y="1099"/>
                  </a:cubicBezTo>
                  <a:lnTo>
                    <a:pt x="2226" y="1099"/>
                  </a:lnTo>
                  <a:cubicBezTo>
                    <a:pt x="2226" y="1100"/>
                    <a:pt x="2226" y="1101"/>
                    <a:pt x="2225" y="1102"/>
                  </a:cubicBezTo>
                  <a:lnTo>
                    <a:pt x="2225" y="1102"/>
                  </a:lnTo>
                  <a:cubicBezTo>
                    <a:pt x="2225" y="1102"/>
                    <a:pt x="2225" y="1103"/>
                    <a:pt x="2225" y="1103"/>
                  </a:cubicBezTo>
                  <a:cubicBezTo>
                    <a:pt x="2225" y="1103"/>
                    <a:pt x="2225" y="1103"/>
                    <a:pt x="2225" y="1103"/>
                  </a:cubicBezTo>
                  <a:lnTo>
                    <a:pt x="2225" y="1104"/>
                  </a:lnTo>
                  <a:lnTo>
                    <a:pt x="2225" y="1105"/>
                  </a:lnTo>
                  <a:cubicBezTo>
                    <a:pt x="2225" y="1105"/>
                    <a:pt x="2225" y="1105"/>
                    <a:pt x="2225" y="1106"/>
                  </a:cubicBezTo>
                  <a:lnTo>
                    <a:pt x="2225" y="1106"/>
                  </a:lnTo>
                  <a:cubicBezTo>
                    <a:pt x="2225" y="1106"/>
                    <a:pt x="2225" y="1107"/>
                    <a:pt x="2225" y="1107"/>
                  </a:cubicBezTo>
                  <a:cubicBezTo>
                    <a:pt x="2225" y="1107"/>
                    <a:pt x="2225" y="1107"/>
                    <a:pt x="2225" y="1108"/>
                  </a:cubicBezTo>
                  <a:cubicBezTo>
                    <a:pt x="2225" y="1108"/>
                    <a:pt x="2225" y="1108"/>
                    <a:pt x="2225" y="1108"/>
                  </a:cubicBezTo>
                  <a:cubicBezTo>
                    <a:pt x="2225" y="1108"/>
                    <a:pt x="2225" y="1109"/>
                    <a:pt x="2225" y="1109"/>
                  </a:cubicBezTo>
                  <a:cubicBezTo>
                    <a:pt x="2225" y="1109"/>
                    <a:pt x="2225" y="1109"/>
                    <a:pt x="2225" y="1109"/>
                  </a:cubicBezTo>
                  <a:cubicBezTo>
                    <a:pt x="2225" y="1109"/>
                    <a:pt x="2225" y="1110"/>
                    <a:pt x="2225" y="1110"/>
                  </a:cubicBezTo>
                  <a:cubicBezTo>
                    <a:pt x="2225" y="1110"/>
                    <a:pt x="2225" y="1110"/>
                    <a:pt x="2225" y="1111"/>
                  </a:cubicBezTo>
                  <a:cubicBezTo>
                    <a:pt x="2224" y="1111"/>
                    <a:pt x="2224" y="1111"/>
                    <a:pt x="2224" y="1112"/>
                  </a:cubicBezTo>
                  <a:cubicBezTo>
                    <a:pt x="2224" y="1112"/>
                    <a:pt x="2224" y="1112"/>
                    <a:pt x="2224" y="1112"/>
                  </a:cubicBezTo>
                  <a:cubicBezTo>
                    <a:pt x="2224" y="1112"/>
                    <a:pt x="2224" y="1113"/>
                    <a:pt x="2224" y="1113"/>
                  </a:cubicBezTo>
                  <a:cubicBezTo>
                    <a:pt x="2224" y="1113"/>
                    <a:pt x="2224" y="1113"/>
                    <a:pt x="2224" y="1113"/>
                  </a:cubicBezTo>
                  <a:cubicBezTo>
                    <a:pt x="2224" y="1113"/>
                    <a:pt x="2224" y="1114"/>
                    <a:pt x="2224" y="1114"/>
                  </a:cubicBezTo>
                  <a:cubicBezTo>
                    <a:pt x="2224" y="1114"/>
                    <a:pt x="2224" y="1114"/>
                    <a:pt x="2224" y="1114"/>
                  </a:cubicBezTo>
                  <a:cubicBezTo>
                    <a:pt x="2224" y="1115"/>
                    <a:pt x="2224" y="1116"/>
                    <a:pt x="2224" y="1117"/>
                  </a:cubicBezTo>
                  <a:cubicBezTo>
                    <a:pt x="2224" y="1117"/>
                    <a:pt x="2224" y="1117"/>
                    <a:pt x="2224" y="1117"/>
                  </a:cubicBezTo>
                  <a:cubicBezTo>
                    <a:pt x="2224" y="1117"/>
                    <a:pt x="2224" y="1118"/>
                    <a:pt x="2224" y="1118"/>
                  </a:cubicBezTo>
                  <a:cubicBezTo>
                    <a:pt x="2224" y="1118"/>
                    <a:pt x="2224" y="1118"/>
                    <a:pt x="2224" y="1118"/>
                  </a:cubicBezTo>
                  <a:cubicBezTo>
                    <a:pt x="2223" y="1121"/>
                    <a:pt x="2223" y="1124"/>
                    <a:pt x="2223" y="1126"/>
                  </a:cubicBezTo>
                  <a:lnTo>
                    <a:pt x="2223" y="1126"/>
                  </a:lnTo>
                  <a:cubicBezTo>
                    <a:pt x="2223" y="1127"/>
                    <a:pt x="2223" y="1127"/>
                    <a:pt x="2222" y="1127"/>
                  </a:cubicBezTo>
                  <a:cubicBezTo>
                    <a:pt x="2222" y="1127"/>
                    <a:pt x="2222" y="1127"/>
                    <a:pt x="2222" y="1127"/>
                  </a:cubicBezTo>
                  <a:cubicBezTo>
                    <a:pt x="2222" y="1129"/>
                    <a:pt x="2222" y="1130"/>
                    <a:pt x="2222" y="1131"/>
                  </a:cubicBezTo>
                  <a:cubicBezTo>
                    <a:pt x="2222" y="1131"/>
                    <a:pt x="2222" y="1131"/>
                    <a:pt x="2222" y="1131"/>
                  </a:cubicBezTo>
                  <a:cubicBezTo>
                    <a:pt x="2222" y="1132"/>
                    <a:pt x="2222" y="1132"/>
                    <a:pt x="2222" y="1132"/>
                  </a:cubicBezTo>
                  <a:cubicBezTo>
                    <a:pt x="2222" y="1132"/>
                    <a:pt x="2222" y="1132"/>
                    <a:pt x="2222" y="1132"/>
                  </a:cubicBezTo>
                  <a:cubicBezTo>
                    <a:pt x="2222" y="1133"/>
                    <a:pt x="2222" y="1134"/>
                    <a:pt x="2221" y="1135"/>
                  </a:cubicBezTo>
                  <a:cubicBezTo>
                    <a:pt x="2221" y="1135"/>
                    <a:pt x="2221" y="1135"/>
                    <a:pt x="2221" y="1135"/>
                  </a:cubicBezTo>
                  <a:cubicBezTo>
                    <a:pt x="2221" y="1136"/>
                    <a:pt x="2221" y="1136"/>
                    <a:pt x="2221" y="1136"/>
                  </a:cubicBezTo>
                  <a:cubicBezTo>
                    <a:pt x="2221" y="1136"/>
                    <a:pt x="2221" y="1136"/>
                    <a:pt x="2221" y="1137"/>
                  </a:cubicBezTo>
                  <a:cubicBezTo>
                    <a:pt x="2221" y="1137"/>
                    <a:pt x="2221" y="1137"/>
                    <a:pt x="2221" y="1137"/>
                  </a:cubicBezTo>
                  <a:cubicBezTo>
                    <a:pt x="2221" y="1137"/>
                    <a:pt x="2221" y="1138"/>
                    <a:pt x="2221" y="1138"/>
                  </a:cubicBezTo>
                  <a:cubicBezTo>
                    <a:pt x="2221" y="1138"/>
                    <a:pt x="2221" y="1138"/>
                    <a:pt x="2221" y="1139"/>
                  </a:cubicBezTo>
                  <a:cubicBezTo>
                    <a:pt x="2221" y="1139"/>
                    <a:pt x="2221" y="1139"/>
                    <a:pt x="2221" y="1140"/>
                  </a:cubicBezTo>
                  <a:cubicBezTo>
                    <a:pt x="2221" y="1140"/>
                    <a:pt x="2221" y="1140"/>
                    <a:pt x="2221" y="1140"/>
                  </a:cubicBezTo>
                  <a:cubicBezTo>
                    <a:pt x="2221" y="1140"/>
                    <a:pt x="2221" y="1140"/>
                    <a:pt x="2221" y="1141"/>
                  </a:cubicBezTo>
                  <a:cubicBezTo>
                    <a:pt x="2221" y="1141"/>
                    <a:pt x="2221" y="1141"/>
                    <a:pt x="2221" y="1141"/>
                  </a:cubicBezTo>
                  <a:cubicBezTo>
                    <a:pt x="2221" y="1141"/>
                    <a:pt x="2221" y="1142"/>
                    <a:pt x="2220" y="1142"/>
                  </a:cubicBezTo>
                  <a:cubicBezTo>
                    <a:pt x="2220" y="1142"/>
                    <a:pt x="2220" y="1142"/>
                    <a:pt x="2220" y="1142"/>
                  </a:cubicBezTo>
                  <a:cubicBezTo>
                    <a:pt x="2220" y="1143"/>
                    <a:pt x="2220" y="1143"/>
                    <a:pt x="2220" y="1144"/>
                  </a:cubicBezTo>
                  <a:lnTo>
                    <a:pt x="2220" y="1144"/>
                  </a:lnTo>
                  <a:cubicBezTo>
                    <a:pt x="2215" y="1183"/>
                    <a:pt x="2208" y="1222"/>
                    <a:pt x="2201" y="1260"/>
                  </a:cubicBezTo>
                  <a:lnTo>
                    <a:pt x="2201" y="1260"/>
                  </a:lnTo>
                  <a:lnTo>
                    <a:pt x="2201" y="1260"/>
                  </a:lnTo>
                  <a:cubicBezTo>
                    <a:pt x="2274" y="1288"/>
                    <a:pt x="2324" y="1365"/>
                    <a:pt x="2324" y="1454"/>
                  </a:cubicBezTo>
                  <a:cubicBezTo>
                    <a:pt x="2324" y="1465"/>
                    <a:pt x="2323" y="1477"/>
                    <a:pt x="2321" y="1488"/>
                  </a:cubicBezTo>
                  <a:cubicBezTo>
                    <a:pt x="2306" y="1596"/>
                    <a:pt x="2223" y="1674"/>
                    <a:pt x="2129" y="1674"/>
                  </a:cubicBezTo>
                  <a:cubicBezTo>
                    <a:pt x="2121" y="1674"/>
                    <a:pt x="2113" y="1674"/>
                    <a:pt x="2105" y="1673"/>
                  </a:cubicBezTo>
                  <a:cubicBezTo>
                    <a:pt x="2093" y="1671"/>
                    <a:pt x="2082" y="1668"/>
                    <a:pt x="2071" y="1664"/>
                  </a:cubicBezTo>
                  <a:cubicBezTo>
                    <a:pt x="2040" y="1728"/>
                    <a:pt x="2004" y="1788"/>
                    <a:pt x="1963" y="1844"/>
                  </a:cubicBezTo>
                  <a:cubicBezTo>
                    <a:pt x="1916" y="1909"/>
                    <a:pt x="1861" y="1968"/>
                    <a:pt x="1798" y="2019"/>
                  </a:cubicBezTo>
                  <a:cubicBezTo>
                    <a:pt x="1634" y="2152"/>
                    <a:pt x="1416" y="2234"/>
                    <a:pt x="1131" y="2244"/>
                  </a:cubicBezTo>
                  <a:moveTo>
                    <a:pt x="908" y="2239"/>
                  </a:moveTo>
                  <a:cubicBezTo>
                    <a:pt x="862" y="2235"/>
                    <a:pt x="815" y="2230"/>
                    <a:pt x="766" y="2223"/>
                  </a:cubicBezTo>
                  <a:lnTo>
                    <a:pt x="766" y="2223"/>
                  </a:lnTo>
                  <a:cubicBezTo>
                    <a:pt x="765" y="2223"/>
                    <a:pt x="763" y="2223"/>
                    <a:pt x="762" y="2222"/>
                  </a:cubicBezTo>
                  <a:cubicBezTo>
                    <a:pt x="762" y="2222"/>
                    <a:pt x="762" y="2222"/>
                    <a:pt x="762" y="2222"/>
                  </a:cubicBezTo>
                  <a:cubicBezTo>
                    <a:pt x="655" y="2207"/>
                    <a:pt x="556" y="2185"/>
                    <a:pt x="466" y="2156"/>
                  </a:cubicBezTo>
                  <a:cubicBezTo>
                    <a:pt x="437" y="2131"/>
                    <a:pt x="417" y="2102"/>
                    <a:pt x="410" y="2071"/>
                  </a:cubicBezTo>
                  <a:cubicBezTo>
                    <a:pt x="481" y="2094"/>
                    <a:pt x="551" y="2113"/>
                    <a:pt x="621" y="2129"/>
                  </a:cubicBezTo>
                  <a:cubicBezTo>
                    <a:pt x="660" y="2146"/>
                    <a:pt x="701" y="2159"/>
                    <a:pt x="746" y="2166"/>
                  </a:cubicBezTo>
                  <a:lnTo>
                    <a:pt x="746" y="2166"/>
                  </a:lnTo>
                  <a:lnTo>
                    <a:pt x="746" y="2166"/>
                  </a:lnTo>
                  <a:cubicBezTo>
                    <a:pt x="771" y="2170"/>
                    <a:pt x="796" y="2172"/>
                    <a:pt x="821" y="2172"/>
                  </a:cubicBezTo>
                  <a:lnTo>
                    <a:pt x="821" y="2172"/>
                  </a:lnTo>
                  <a:lnTo>
                    <a:pt x="821" y="2172"/>
                  </a:lnTo>
                  <a:lnTo>
                    <a:pt x="821" y="2172"/>
                  </a:lnTo>
                  <a:lnTo>
                    <a:pt x="821" y="2172"/>
                  </a:lnTo>
                  <a:cubicBezTo>
                    <a:pt x="845" y="2172"/>
                    <a:pt x="869" y="2170"/>
                    <a:pt x="893" y="2166"/>
                  </a:cubicBezTo>
                  <a:cubicBezTo>
                    <a:pt x="917" y="2168"/>
                    <a:pt x="942" y="2168"/>
                    <a:pt x="967" y="2168"/>
                  </a:cubicBezTo>
                  <a:cubicBezTo>
                    <a:pt x="978" y="2168"/>
                    <a:pt x="990" y="2168"/>
                    <a:pt x="1002" y="2168"/>
                  </a:cubicBezTo>
                  <a:cubicBezTo>
                    <a:pt x="985" y="2198"/>
                    <a:pt x="953" y="2222"/>
                    <a:pt x="908" y="2239"/>
                  </a:cubicBezTo>
                  <a:close/>
                  <a:moveTo>
                    <a:pt x="283" y="2085"/>
                  </a:moveTo>
                  <a:cubicBezTo>
                    <a:pt x="173" y="2034"/>
                    <a:pt x="79" y="1972"/>
                    <a:pt x="0" y="1900"/>
                  </a:cubicBezTo>
                  <a:cubicBezTo>
                    <a:pt x="90" y="1945"/>
                    <a:pt x="181" y="1986"/>
                    <a:pt x="272" y="2022"/>
                  </a:cubicBezTo>
                  <a:cubicBezTo>
                    <a:pt x="272" y="2030"/>
                    <a:pt x="272" y="2038"/>
                    <a:pt x="273" y="2047"/>
                  </a:cubicBezTo>
                  <a:cubicBezTo>
                    <a:pt x="275" y="2060"/>
                    <a:pt x="278" y="2073"/>
                    <a:pt x="283" y="2085"/>
                  </a:cubicBezTo>
                  <a:close/>
                </a:path>
              </a:pathLst>
            </a:custGeom>
            <a:solidFill>
              <a:srgbClr val="FED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24"/>
            <p:cNvSpPr>
              <a:spLocks/>
            </p:cNvSpPr>
            <p:nvPr/>
          </p:nvSpPr>
          <p:spPr bwMode="auto">
            <a:xfrm>
              <a:off x="7750600" y="2788858"/>
              <a:ext cx="201613" cy="52388"/>
            </a:xfrm>
            <a:custGeom>
              <a:avLst/>
              <a:gdLst>
                <a:gd name="T0" fmla="*/ 285 w 394"/>
                <a:gd name="T1" fmla="*/ 100 h 100"/>
                <a:gd name="T2" fmla="*/ 191 w 394"/>
                <a:gd name="T3" fmla="*/ 94 h 100"/>
                <a:gd name="T4" fmla="*/ 3 w 394"/>
                <a:gd name="T5" fmla="*/ 26 h 100"/>
                <a:gd name="T6" fmla="*/ 109 w 394"/>
                <a:gd name="T7" fmla="*/ 0 h 100"/>
                <a:gd name="T8" fmla="*/ 202 w 394"/>
                <a:gd name="T9" fmla="*/ 6 h 100"/>
                <a:gd name="T10" fmla="*/ 391 w 394"/>
                <a:gd name="T11" fmla="*/ 74 h 100"/>
                <a:gd name="T12" fmla="*/ 285 w 394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100">
                  <a:moveTo>
                    <a:pt x="285" y="100"/>
                  </a:moveTo>
                  <a:cubicBezTo>
                    <a:pt x="257" y="100"/>
                    <a:pt x="225" y="98"/>
                    <a:pt x="191" y="94"/>
                  </a:cubicBezTo>
                  <a:cubicBezTo>
                    <a:pt x="84" y="81"/>
                    <a:pt x="0" y="50"/>
                    <a:pt x="3" y="26"/>
                  </a:cubicBezTo>
                  <a:cubicBezTo>
                    <a:pt x="5" y="9"/>
                    <a:pt x="48" y="0"/>
                    <a:pt x="109" y="0"/>
                  </a:cubicBezTo>
                  <a:cubicBezTo>
                    <a:pt x="137" y="0"/>
                    <a:pt x="169" y="2"/>
                    <a:pt x="202" y="6"/>
                  </a:cubicBezTo>
                  <a:cubicBezTo>
                    <a:pt x="310" y="19"/>
                    <a:pt x="394" y="50"/>
                    <a:pt x="391" y="74"/>
                  </a:cubicBezTo>
                  <a:cubicBezTo>
                    <a:pt x="389" y="91"/>
                    <a:pt x="346" y="100"/>
                    <a:pt x="285" y="100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25"/>
            <p:cNvSpPr>
              <a:spLocks/>
            </p:cNvSpPr>
            <p:nvPr/>
          </p:nvSpPr>
          <p:spPr bwMode="auto">
            <a:xfrm>
              <a:off x="7144175" y="2704721"/>
              <a:ext cx="201613" cy="52388"/>
            </a:xfrm>
            <a:custGeom>
              <a:avLst/>
              <a:gdLst>
                <a:gd name="T0" fmla="*/ 284 w 394"/>
                <a:gd name="T1" fmla="*/ 101 h 101"/>
                <a:gd name="T2" fmla="*/ 191 w 394"/>
                <a:gd name="T3" fmla="*/ 94 h 101"/>
                <a:gd name="T4" fmla="*/ 3 w 394"/>
                <a:gd name="T5" fmla="*/ 26 h 101"/>
                <a:gd name="T6" fmla="*/ 109 w 394"/>
                <a:gd name="T7" fmla="*/ 0 h 101"/>
                <a:gd name="T8" fmla="*/ 202 w 394"/>
                <a:gd name="T9" fmla="*/ 6 h 101"/>
                <a:gd name="T10" fmla="*/ 391 w 394"/>
                <a:gd name="T11" fmla="*/ 74 h 101"/>
                <a:gd name="T12" fmla="*/ 284 w 394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101">
                  <a:moveTo>
                    <a:pt x="284" y="101"/>
                  </a:moveTo>
                  <a:cubicBezTo>
                    <a:pt x="256" y="101"/>
                    <a:pt x="225" y="99"/>
                    <a:pt x="191" y="94"/>
                  </a:cubicBezTo>
                  <a:cubicBezTo>
                    <a:pt x="84" y="81"/>
                    <a:pt x="0" y="51"/>
                    <a:pt x="3" y="26"/>
                  </a:cubicBezTo>
                  <a:cubicBezTo>
                    <a:pt x="5" y="10"/>
                    <a:pt x="47" y="0"/>
                    <a:pt x="109" y="0"/>
                  </a:cubicBezTo>
                  <a:cubicBezTo>
                    <a:pt x="137" y="0"/>
                    <a:pt x="169" y="2"/>
                    <a:pt x="202" y="6"/>
                  </a:cubicBezTo>
                  <a:cubicBezTo>
                    <a:pt x="309" y="19"/>
                    <a:pt x="394" y="50"/>
                    <a:pt x="391" y="74"/>
                  </a:cubicBezTo>
                  <a:cubicBezTo>
                    <a:pt x="389" y="91"/>
                    <a:pt x="346" y="101"/>
                    <a:pt x="284" y="101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26"/>
            <p:cNvSpPr>
              <a:spLocks/>
            </p:cNvSpPr>
            <p:nvPr/>
          </p:nvSpPr>
          <p:spPr bwMode="auto">
            <a:xfrm>
              <a:off x="7290225" y="2768221"/>
              <a:ext cx="469900" cy="425450"/>
            </a:xfrm>
            <a:custGeom>
              <a:avLst/>
              <a:gdLst>
                <a:gd name="T0" fmla="*/ 883 w 916"/>
                <a:gd name="T1" fmla="*/ 482 h 831"/>
                <a:gd name="T2" fmla="*/ 399 w 916"/>
                <a:gd name="T3" fmla="*/ 794 h 831"/>
                <a:gd name="T4" fmla="*/ 33 w 916"/>
                <a:gd name="T5" fmla="*/ 349 h 831"/>
                <a:gd name="T6" fmla="*/ 518 w 916"/>
                <a:gd name="T7" fmla="*/ 37 h 831"/>
                <a:gd name="T8" fmla="*/ 883 w 916"/>
                <a:gd name="T9" fmla="*/ 48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831">
                  <a:moveTo>
                    <a:pt x="883" y="482"/>
                  </a:moveTo>
                  <a:cubicBezTo>
                    <a:pt x="850" y="691"/>
                    <a:pt x="634" y="831"/>
                    <a:pt x="399" y="794"/>
                  </a:cubicBezTo>
                  <a:cubicBezTo>
                    <a:pt x="164" y="757"/>
                    <a:pt x="0" y="558"/>
                    <a:pt x="33" y="349"/>
                  </a:cubicBezTo>
                  <a:cubicBezTo>
                    <a:pt x="66" y="140"/>
                    <a:pt x="283" y="0"/>
                    <a:pt x="518" y="37"/>
                  </a:cubicBezTo>
                  <a:cubicBezTo>
                    <a:pt x="752" y="74"/>
                    <a:pt x="916" y="273"/>
                    <a:pt x="883" y="482"/>
                  </a:cubicBezTo>
                  <a:close/>
                </a:path>
              </a:pathLst>
            </a:custGeom>
            <a:solidFill>
              <a:srgbClr val="F49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27"/>
            <p:cNvSpPr>
              <a:spLocks noEditPoints="1"/>
            </p:cNvSpPr>
            <p:nvPr/>
          </p:nvSpPr>
          <p:spPr bwMode="auto">
            <a:xfrm>
              <a:off x="7569625" y="3015871"/>
              <a:ext cx="173038" cy="158750"/>
            </a:xfrm>
            <a:custGeom>
              <a:avLst/>
              <a:gdLst>
                <a:gd name="T0" fmla="*/ 0 w 337"/>
                <a:gd name="T1" fmla="*/ 311 h 311"/>
                <a:gd name="T2" fmla="*/ 0 w 337"/>
                <a:gd name="T3" fmla="*/ 311 h 311"/>
                <a:gd name="T4" fmla="*/ 121 w 337"/>
                <a:gd name="T5" fmla="*/ 275 h 311"/>
                <a:gd name="T6" fmla="*/ 121 w 337"/>
                <a:gd name="T7" fmla="*/ 275 h 311"/>
                <a:gd name="T8" fmla="*/ 0 w 337"/>
                <a:gd name="T9" fmla="*/ 311 h 311"/>
                <a:gd name="T10" fmla="*/ 248 w 337"/>
                <a:gd name="T11" fmla="*/ 182 h 311"/>
                <a:gd name="T12" fmla="*/ 248 w 337"/>
                <a:gd name="T13" fmla="*/ 182 h 311"/>
                <a:gd name="T14" fmla="*/ 337 w 337"/>
                <a:gd name="T15" fmla="*/ 0 h 311"/>
                <a:gd name="T16" fmla="*/ 248 w 337"/>
                <a:gd name="T17" fmla="*/ 18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311">
                  <a:moveTo>
                    <a:pt x="0" y="311"/>
                  </a:moveTo>
                  <a:lnTo>
                    <a:pt x="0" y="311"/>
                  </a:lnTo>
                  <a:cubicBezTo>
                    <a:pt x="43" y="305"/>
                    <a:pt x="84" y="292"/>
                    <a:pt x="121" y="275"/>
                  </a:cubicBezTo>
                  <a:lnTo>
                    <a:pt x="121" y="275"/>
                  </a:lnTo>
                  <a:cubicBezTo>
                    <a:pt x="84" y="292"/>
                    <a:pt x="43" y="305"/>
                    <a:pt x="0" y="311"/>
                  </a:cubicBezTo>
                  <a:close/>
                  <a:moveTo>
                    <a:pt x="248" y="182"/>
                  </a:moveTo>
                  <a:lnTo>
                    <a:pt x="248" y="182"/>
                  </a:lnTo>
                  <a:cubicBezTo>
                    <a:pt x="294" y="132"/>
                    <a:pt x="326" y="70"/>
                    <a:pt x="337" y="0"/>
                  </a:cubicBezTo>
                  <a:cubicBezTo>
                    <a:pt x="326" y="70"/>
                    <a:pt x="294" y="132"/>
                    <a:pt x="248" y="182"/>
                  </a:cubicBezTo>
                  <a:close/>
                </a:path>
              </a:pathLst>
            </a:custGeom>
            <a:solidFill>
              <a:srgbClr val="FBC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28"/>
            <p:cNvSpPr>
              <a:spLocks/>
            </p:cNvSpPr>
            <p:nvPr/>
          </p:nvSpPr>
          <p:spPr bwMode="auto">
            <a:xfrm>
              <a:off x="7533112" y="3174621"/>
              <a:ext cx="36513" cy="3175"/>
            </a:xfrm>
            <a:custGeom>
              <a:avLst/>
              <a:gdLst>
                <a:gd name="T0" fmla="*/ 0 w 72"/>
                <a:gd name="T1" fmla="*/ 6 h 6"/>
                <a:gd name="T2" fmla="*/ 72 w 72"/>
                <a:gd name="T3" fmla="*/ 0 h 6"/>
                <a:gd name="T4" fmla="*/ 72 w 72"/>
                <a:gd name="T5" fmla="*/ 0 h 6"/>
                <a:gd name="T6" fmla="*/ 0 w 7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6"/>
                  </a:moveTo>
                  <a:cubicBezTo>
                    <a:pt x="24" y="6"/>
                    <a:pt x="48" y="4"/>
                    <a:pt x="72" y="0"/>
                  </a:cubicBezTo>
                  <a:lnTo>
                    <a:pt x="72" y="0"/>
                  </a:lnTo>
                  <a:cubicBezTo>
                    <a:pt x="48" y="4"/>
                    <a:pt x="24" y="6"/>
                    <a:pt x="0" y="6"/>
                  </a:cubicBezTo>
                  <a:close/>
                </a:path>
              </a:pathLst>
            </a:custGeom>
            <a:solidFill>
              <a:srgbClr val="FAB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29"/>
            <p:cNvSpPr>
              <a:spLocks noEditPoints="1"/>
            </p:cNvSpPr>
            <p:nvPr/>
          </p:nvSpPr>
          <p:spPr bwMode="auto">
            <a:xfrm>
              <a:off x="7510887" y="2784096"/>
              <a:ext cx="44450" cy="3175"/>
            </a:xfrm>
            <a:custGeom>
              <a:avLst/>
              <a:gdLst>
                <a:gd name="T0" fmla="*/ 87 w 87"/>
                <a:gd name="T1" fmla="*/ 6 h 6"/>
                <a:gd name="T2" fmla="*/ 12 w 87"/>
                <a:gd name="T3" fmla="*/ 0 h 6"/>
                <a:gd name="T4" fmla="*/ 1 w 87"/>
                <a:gd name="T5" fmla="*/ 0 h 6"/>
                <a:gd name="T6" fmla="*/ 12 w 87"/>
                <a:gd name="T7" fmla="*/ 0 h 6"/>
                <a:gd name="T8" fmla="*/ 87 w 87"/>
                <a:gd name="T9" fmla="*/ 6 h 6"/>
                <a:gd name="T10" fmla="*/ 0 w 87"/>
                <a:gd name="T11" fmla="*/ 0 h 6"/>
                <a:gd name="T12" fmla="*/ 0 w 87"/>
                <a:gd name="T13" fmla="*/ 0 h 6"/>
                <a:gd name="T14" fmla="*/ 0 w 87"/>
                <a:gd name="T15" fmla="*/ 0 h 6"/>
                <a:gd name="T16" fmla="*/ 0 w 87"/>
                <a:gd name="T17" fmla="*/ 0 h 6"/>
                <a:gd name="T18" fmla="*/ 1 w 87"/>
                <a:gd name="T19" fmla="*/ 0 h 6"/>
                <a:gd name="T20" fmla="*/ 0 w 8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6">
                  <a:moveTo>
                    <a:pt x="87" y="6"/>
                  </a:moveTo>
                  <a:cubicBezTo>
                    <a:pt x="61" y="2"/>
                    <a:pt x="36" y="0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36" y="0"/>
                    <a:pt x="61" y="2"/>
                    <a:pt x="87" y="6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30"/>
            <p:cNvSpPr>
              <a:spLocks noEditPoints="1"/>
            </p:cNvSpPr>
            <p:nvPr/>
          </p:nvSpPr>
          <p:spPr bwMode="auto">
            <a:xfrm>
              <a:off x="7483900" y="2784096"/>
              <a:ext cx="260350" cy="393700"/>
            </a:xfrm>
            <a:custGeom>
              <a:avLst/>
              <a:gdLst>
                <a:gd name="T0" fmla="*/ 96 w 509"/>
                <a:gd name="T1" fmla="*/ 769 h 769"/>
                <a:gd name="T2" fmla="*/ 96 w 509"/>
                <a:gd name="T3" fmla="*/ 769 h 769"/>
                <a:gd name="T4" fmla="*/ 21 w 509"/>
                <a:gd name="T5" fmla="*/ 763 h 769"/>
                <a:gd name="T6" fmla="*/ 21 w 509"/>
                <a:gd name="T7" fmla="*/ 763 h 769"/>
                <a:gd name="T8" fmla="*/ 21 w 509"/>
                <a:gd name="T9" fmla="*/ 763 h 769"/>
                <a:gd name="T10" fmla="*/ 0 w 509"/>
                <a:gd name="T11" fmla="*/ 759 h 769"/>
                <a:gd name="T12" fmla="*/ 258 w 509"/>
                <a:gd name="T13" fmla="*/ 637 h 769"/>
                <a:gd name="T14" fmla="*/ 290 w 509"/>
                <a:gd name="T15" fmla="*/ 710 h 769"/>
                <a:gd name="T16" fmla="*/ 289 w 509"/>
                <a:gd name="T17" fmla="*/ 727 h 769"/>
                <a:gd name="T18" fmla="*/ 168 w 509"/>
                <a:gd name="T19" fmla="*/ 763 h 769"/>
                <a:gd name="T20" fmla="*/ 96 w 509"/>
                <a:gd name="T21" fmla="*/ 769 h 769"/>
                <a:gd name="T22" fmla="*/ 96 w 509"/>
                <a:gd name="T23" fmla="*/ 769 h 769"/>
                <a:gd name="T24" fmla="*/ 416 w 509"/>
                <a:gd name="T25" fmla="*/ 634 h 769"/>
                <a:gd name="T26" fmla="*/ 323 w 509"/>
                <a:gd name="T27" fmla="*/ 546 h 769"/>
                <a:gd name="T28" fmla="*/ 356 w 509"/>
                <a:gd name="T29" fmla="*/ 444 h 769"/>
                <a:gd name="T30" fmla="*/ 11 w 509"/>
                <a:gd name="T31" fmla="*/ 3 h 769"/>
                <a:gd name="T32" fmla="*/ 53 w 509"/>
                <a:gd name="T33" fmla="*/ 0 h 769"/>
                <a:gd name="T34" fmla="*/ 53 w 509"/>
                <a:gd name="T35" fmla="*/ 0 h 769"/>
                <a:gd name="T36" fmla="*/ 53 w 509"/>
                <a:gd name="T37" fmla="*/ 0 h 769"/>
                <a:gd name="T38" fmla="*/ 54 w 509"/>
                <a:gd name="T39" fmla="*/ 0 h 769"/>
                <a:gd name="T40" fmla="*/ 54 w 509"/>
                <a:gd name="T41" fmla="*/ 0 h 769"/>
                <a:gd name="T42" fmla="*/ 65 w 509"/>
                <a:gd name="T43" fmla="*/ 0 h 769"/>
                <a:gd name="T44" fmla="*/ 140 w 509"/>
                <a:gd name="T45" fmla="*/ 6 h 769"/>
                <a:gd name="T46" fmla="*/ 140 w 509"/>
                <a:gd name="T47" fmla="*/ 6 h 769"/>
                <a:gd name="T48" fmla="*/ 509 w 509"/>
                <a:gd name="T49" fmla="*/ 397 h 769"/>
                <a:gd name="T50" fmla="*/ 505 w 509"/>
                <a:gd name="T51" fmla="*/ 451 h 769"/>
                <a:gd name="T52" fmla="*/ 505 w 509"/>
                <a:gd name="T53" fmla="*/ 451 h 769"/>
                <a:gd name="T54" fmla="*/ 505 w 509"/>
                <a:gd name="T55" fmla="*/ 452 h 769"/>
                <a:gd name="T56" fmla="*/ 416 w 509"/>
                <a:gd name="T57" fmla="*/ 63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9" h="769">
                  <a:moveTo>
                    <a:pt x="96" y="769"/>
                  </a:moveTo>
                  <a:lnTo>
                    <a:pt x="96" y="769"/>
                  </a:lnTo>
                  <a:cubicBezTo>
                    <a:pt x="71" y="769"/>
                    <a:pt x="46" y="767"/>
                    <a:pt x="21" y="763"/>
                  </a:cubicBezTo>
                  <a:lnTo>
                    <a:pt x="21" y="763"/>
                  </a:lnTo>
                  <a:lnTo>
                    <a:pt x="21" y="763"/>
                  </a:lnTo>
                  <a:cubicBezTo>
                    <a:pt x="14" y="762"/>
                    <a:pt x="7" y="761"/>
                    <a:pt x="0" y="759"/>
                  </a:cubicBezTo>
                  <a:cubicBezTo>
                    <a:pt x="102" y="748"/>
                    <a:pt x="193" y="704"/>
                    <a:pt x="258" y="637"/>
                  </a:cubicBezTo>
                  <a:cubicBezTo>
                    <a:pt x="277" y="660"/>
                    <a:pt x="288" y="685"/>
                    <a:pt x="290" y="710"/>
                  </a:cubicBezTo>
                  <a:cubicBezTo>
                    <a:pt x="290" y="715"/>
                    <a:pt x="290" y="721"/>
                    <a:pt x="289" y="727"/>
                  </a:cubicBezTo>
                  <a:cubicBezTo>
                    <a:pt x="252" y="744"/>
                    <a:pt x="211" y="757"/>
                    <a:pt x="168" y="763"/>
                  </a:cubicBezTo>
                  <a:cubicBezTo>
                    <a:pt x="144" y="767"/>
                    <a:pt x="120" y="769"/>
                    <a:pt x="96" y="769"/>
                  </a:cubicBezTo>
                  <a:lnTo>
                    <a:pt x="96" y="769"/>
                  </a:lnTo>
                  <a:close/>
                  <a:moveTo>
                    <a:pt x="416" y="634"/>
                  </a:moveTo>
                  <a:cubicBezTo>
                    <a:pt x="394" y="603"/>
                    <a:pt x="363" y="573"/>
                    <a:pt x="323" y="546"/>
                  </a:cubicBezTo>
                  <a:cubicBezTo>
                    <a:pt x="339" y="514"/>
                    <a:pt x="350" y="480"/>
                    <a:pt x="356" y="444"/>
                  </a:cubicBezTo>
                  <a:cubicBezTo>
                    <a:pt x="388" y="241"/>
                    <a:pt x="234" y="48"/>
                    <a:pt x="11" y="3"/>
                  </a:cubicBezTo>
                  <a:cubicBezTo>
                    <a:pt x="25" y="1"/>
                    <a:pt x="39" y="0"/>
                    <a:pt x="53" y="0"/>
                  </a:cubicBezTo>
                  <a:lnTo>
                    <a:pt x="53" y="0"/>
                  </a:lnTo>
                  <a:cubicBezTo>
                    <a:pt x="53" y="0"/>
                    <a:pt x="53" y="0"/>
                    <a:pt x="53" y="0"/>
                  </a:cubicBezTo>
                  <a:lnTo>
                    <a:pt x="54" y="0"/>
                  </a:ln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1" y="0"/>
                    <a:pt x="65" y="0"/>
                  </a:cubicBezTo>
                  <a:cubicBezTo>
                    <a:pt x="89" y="0"/>
                    <a:pt x="114" y="2"/>
                    <a:pt x="140" y="6"/>
                  </a:cubicBezTo>
                  <a:lnTo>
                    <a:pt x="140" y="6"/>
                  </a:lnTo>
                  <a:cubicBezTo>
                    <a:pt x="354" y="39"/>
                    <a:pt x="509" y="209"/>
                    <a:pt x="509" y="397"/>
                  </a:cubicBezTo>
                  <a:cubicBezTo>
                    <a:pt x="509" y="415"/>
                    <a:pt x="508" y="433"/>
                    <a:pt x="505" y="451"/>
                  </a:cubicBezTo>
                  <a:lnTo>
                    <a:pt x="505" y="451"/>
                  </a:lnTo>
                  <a:cubicBezTo>
                    <a:pt x="505" y="451"/>
                    <a:pt x="505" y="452"/>
                    <a:pt x="505" y="452"/>
                  </a:cubicBezTo>
                  <a:cubicBezTo>
                    <a:pt x="494" y="522"/>
                    <a:pt x="462" y="584"/>
                    <a:pt x="416" y="634"/>
                  </a:cubicBezTo>
                </a:path>
              </a:pathLst>
            </a:custGeom>
            <a:solidFill>
              <a:srgbClr val="F07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31"/>
            <p:cNvSpPr>
              <a:spLocks noEditPoints="1"/>
            </p:cNvSpPr>
            <p:nvPr/>
          </p:nvSpPr>
          <p:spPr bwMode="auto">
            <a:xfrm>
              <a:off x="7242600" y="2985708"/>
              <a:ext cx="477838" cy="282575"/>
            </a:xfrm>
            <a:custGeom>
              <a:avLst/>
              <a:gdLst>
                <a:gd name="T0" fmla="*/ 525 w 933"/>
                <a:gd name="T1" fmla="*/ 469 h 552"/>
                <a:gd name="T2" fmla="*/ 154 w 933"/>
                <a:gd name="T3" fmla="*/ 262 h 552"/>
                <a:gd name="T4" fmla="*/ 492 w 933"/>
                <a:gd name="T5" fmla="*/ 115 h 552"/>
                <a:gd name="T6" fmla="*/ 789 w 933"/>
                <a:gd name="T7" fmla="*/ 320 h 552"/>
                <a:gd name="T8" fmla="*/ 525 w 933"/>
                <a:gd name="T9" fmla="*/ 469 h 552"/>
                <a:gd name="T10" fmla="*/ 924 w 933"/>
                <a:gd name="T11" fmla="*/ 333 h 552"/>
                <a:gd name="T12" fmla="*/ 500 w 933"/>
                <a:gd name="T13" fmla="*/ 42 h 552"/>
                <a:gd name="T14" fmla="*/ 19 w 933"/>
                <a:gd name="T15" fmla="*/ 251 h 552"/>
                <a:gd name="T16" fmla="*/ 548 w 933"/>
                <a:gd name="T17" fmla="*/ 546 h 552"/>
                <a:gd name="T18" fmla="*/ 924 w 933"/>
                <a:gd name="T19" fmla="*/ 333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3" h="552">
                  <a:moveTo>
                    <a:pt x="525" y="469"/>
                  </a:moveTo>
                  <a:cubicBezTo>
                    <a:pt x="344" y="465"/>
                    <a:pt x="167" y="372"/>
                    <a:pt x="154" y="262"/>
                  </a:cubicBezTo>
                  <a:cubicBezTo>
                    <a:pt x="141" y="150"/>
                    <a:pt x="303" y="86"/>
                    <a:pt x="492" y="115"/>
                  </a:cubicBezTo>
                  <a:cubicBezTo>
                    <a:pt x="657" y="141"/>
                    <a:pt x="782" y="232"/>
                    <a:pt x="789" y="320"/>
                  </a:cubicBezTo>
                  <a:cubicBezTo>
                    <a:pt x="795" y="407"/>
                    <a:pt x="685" y="474"/>
                    <a:pt x="525" y="469"/>
                  </a:cubicBezTo>
                  <a:moveTo>
                    <a:pt x="924" y="333"/>
                  </a:moveTo>
                  <a:cubicBezTo>
                    <a:pt x="914" y="208"/>
                    <a:pt x="736" y="79"/>
                    <a:pt x="500" y="42"/>
                  </a:cubicBezTo>
                  <a:cubicBezTo>
                    <a:pt x="232" y="0"/>
                    <a:pt x="0" y="92"/>
                    <a:pt x="19" y="251"/>
                  </a:cubicBezTo>
                  <a:cubicBezTo>
                    <a:pt x="38" y="408"/>
                    <a:pt x="289" y="539"/>
                    <a:pt x="548" y="546"/>
                  </a:cubicBezTo>
                  <a:cubicBezTo>
                    <a:pt x="775" y="552"/>
                    <a:pt x="933" y="457"/>
                    <a:pt x="924" y="333"/>
                  </a:cubicBezTo>
                </a:path>
              </a:pathLst>
            </a:custGeom>
            <a:solidFill>
              <a:srgbClr val="B29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32"/>
            <p:cNvSpPr>
              <a:spLocks/>
            </p:cNvSpPr>
            <p:nvPr/>
          </p:nvSpPr>
          <p:spPr bwMode="auto">
            <a:xfrm>
              <a:off x="7472787" y="3041271"/>
              <a:ext cx="176213" cy="187325"/>
            </a:xfrm>
            <a:custGeom>
              <a:avLst/>
              <a:gdLst>
                <a:gd name="T0" fmla="*/ 47 w 345"/>
                <a:gd name="T1" fmla="*/ 356 h 364"/>
                <a:gd name="T2" fmla="*/ 15 w 345"/>
                <a:gd name="T3" fmla="*/ 355 h 364"/>
                <a:gd name="T4" fmla="*/ 75 w 345"/>
                <a:gd name="T5" fmla="*/ 359 h 364"/>
                <a:gd name="T6" fmla="*/ 339 w 345"/>
                <a:gd name="T7" fmla="*/ 210 h 364"/>
                <a:gd name="T8" fmla="*/ 42 w 345"/>
                <a:gd name="T9" fmla="*/ 5 h 364"/>
                <a:gd name="T10" fmla="*/ 0 w 345"/>
                <a:gd name="T11" fmla="*/ 0 h 364"/>
                <a:gd name="T12" fmla="*/ 13 w 345"/>
                <a:gd name="T13" fmla="*/ 2 h 364"/>
                <a:gd name="T14" fmla="*/ 311 w 345"/>
                <a:gd name="T15" fmla="*/ 207 h 364"/>
                <a:gd name="T16" fmla="*/ 47 w 345"/>
                <a:gd name="T17" fmla="*/ 35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364">
                  <a:moveTo>
                    <a:pt x="47" y="356"/>
                  </a:moveTo>
                  <a:cubicBezTo>
                    <a:pt x="36" y="356"/>
                    <a:pt x="26" y="355"/>
                    <a:pt x="15" y="355"/>
                  </a:cubicBezTo>
                  <a:cubicBezTo>
                    <a:pt x="35" y="357"/>
                    <a:pt x="55" y="359"/>
                    <a:pt x="75" y="359"/>
                  </a:cubicBezTo>
                  <a:cubicBezTo>
                    <a:pt x="235" y="364"/>
                    <a:pt x="345" y="297"/>
                    <a:pt x="339" y="210"/>
                  </a:cubicBezTo>
                  <a:cubicBezTo>
                    <a:pt x="332" y="122"/>
                    <a:pt x="207" y="31"/>
                    <a:pt x="42" y="5"/>
                  </a:cubicBezTo>
                  <a:cubicBezTo>
                    <a:pt x="27" y="3"/>
                    <a:pt x="14" y="1"/>
                    <a:pt x="0" y="0"/>
                  </a:cubicBezTo>
                  <a:cubicBezTo>
                    <a:pt x="4" y="1"/>
                    <a:pt x="9" y="1"/>
                    <a:pt x="13" y="2"/>
                  </a:cubicBezTo>
                  <a:cubicBezTo>
                    <a:pt x="179" y="28"/>
                    <a:pt x="304" y="119"/>
                    <a:pt x="311" y="207"/>
                  </a:cubicBezTo>
                  <a:cubicBezTo>
                    <a:pt x="317" y="294"/>
                    <a:pt x="206" y="360"/>
                    <a:pt x="47" y="356"/>
                  </a:cubicBezTo>
                  <a:close/>
                </a:path>
              </a:pathLst>
            </a:custGeom>
            <a:solidFill>
              <a:srgbClr val="937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33"/>
            <p:cNvSpPr>
              <a:spLocks/>
            </p:cNvSpPr>
            <p:nvPr/>
          </p:nvSpPr>
          <p:spPr bwMode="auto">
            <a:xfrm>
              <a:off x="7228312" y="2985708"/>
              <a:ext cx="252413" cy="276225"/>
            </a:xfrm>
            <a:custGeom>
              <a:avLst/>
              <a:gdLst>
                <a:gd name="T0" fmla="*/ 46 w 493"/>
                <a:gd name="T1" fmla="*/ 249 h 538"/>
                <a:gd name="T2" fmla="*/ 474 w 493"/>
                <a:gd name="T3" fmla="*/ 33 h 538"/>
                <a:gd name="T4" fmla="*/ 18 w 493"/>
                <a:gd name="T5" fmla="*/ 246 h 538"/>
                <a:gd name="T6" fmla="*/ 493 w 493"/>
                <a:gd name="T7" fmla="*/ 538 h 538"/>
                <a:gd name="T8" fmla="*/ 46 w 493"/>
                <a:gd name="T9" fmla="*/ 249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538">
                  <a:moveTo>
                    <a:pt x="46" y="249"/>
                  </a:moveTo>
                  <a:cubicBezTo>
                    <a:pt x="29" y="100"/>
                    <a:pt x="229" y="10"/>
                    <a:pt x="474" y="33"/>
                  </a:cubicBezTo>
                  <a:cubicBezTo>
                    <a:pt x="217" y="0"/>
                    <a:pt x="0" y="91"/>
                    <a:pt x="18" y="246"/>
                  </a:cubicBezTo>
                  <a:cubicBezTo>
                    <a:pt x="35" y="392"/>
                    <a:pt x="255" y="516"/>
                    <a:pt x="493" y="538"/>
                  </a:cubicBezTo>
                  <a:cubicBezTo>
                    <a:pt x="266" y="509"/>
                    <a:pt x="63" y="389"/>
                    <a:pt x="46" y="249"/>
                  </a:cubicBezTo>
                </a:path>
              </a:pathLst>
            </a:custGeom>
            <a:solidFill>
              <a:srgbClr val="937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34"/>
            <p:cNvSpPr>
              <a:spLocks/>
            </p:cNvSpPr>
            <p:nvPr/>
          </p:nvSpPr>
          <p:spPr bwMode="auto">
            <a:xfrm>
              <a:off x="7395000" y="2909508"/>
              <a:ext cx="217488" cy="196850"/>
            </a:xfrm>
            <a:custGeom>
              <a:avLst/>
              <a:gdLst>
                <a:gd name="T0" fmla="*/ 408 w 423"/>
                <a:gd name="T1" fmla="*/ 222 h 383"/>
                <a:gd name="T2" fmla="*/ 184 w 423"/>
                <a:gd name="T3" fmla="*/ 366 h 383"/>
                <a:gd name="T4" fmla="*/ 16 w 423"/>
                <a:gd name="T5" fmla="*/ 161 h 383"/>
                <a:gd name="T6" fmla="*/ 239 w 423"/>
                <a:gd name="T7" fmla="*/ 17 h 383"/>
                <a:gd name="T8" fmla="*/ 408 w 423"/>
                <a:gd name="T9" fmla="*/ 22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383">
                  <a:moveTo>
                    <a:pt x="408" y="222"/>
                  </a:moveTo>
                  <a:cubicBezTo>
                    <a:pt x="393" y="319"/>
                    <a:pt x="293" y="383"/>
                    <a:pt x="184" y="366"/>
                  </a:cubicBezTo>
                  <a:cubicBezTo>
                    <a:pt x="76" y="349"/>
                    <a:pt x="0" y="258"/>
                    <a:pt x="16" y="161"/>
                  </a:cubicBezTo>
                  <a:cubicBezTo>
                    <a:pt x="31" y="64"/>
                    <a:pt x="131" y="0"/>
                    <a:pt x="239" y="17"/>
                  </a:cubicBezTo>
                  <a:cubicBezTo>
                    <a:pt x="347" y="34"/>
                    <a:pt x="423" y="126"/>
                    <a:pt x="408" y="222"/>
                  </a:cubicBezTo>
                  <a:close/>
                </a:path>
              </a:pathLst>
            </a:custGeom>
            <a:solidFill>
              <a:srgbClr val="FF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35"/>
            <p:cNvSpPr>
              <a:spLocks noEditPoints="1"/>
            </p:cNvSpPr>
            <p:nvPr/>
          </p:nvSpPr>
          <p:spPr bwMode="auto">
            <a:xfrm>
              <a:off x="7507712" y="3025396"/>
              <a:ext cx="96838" cy="73025"/>
            </a:xfrm>
            <a:custGeom>
              <a:avLst/>
              <a:gdLst>
                <a:gd name="T0" fmla="*/ 0 w 188"/>
                <a:gd name="T1" fmla="*/ 144 h 144"/>
                <a:gd name="T2" fmla="*/ 0 w 188"/>
                <a:gd name="T3" fmla="*/ 144 h 144"/>
                <a:gd name="T4" fmla="*/ 0 w 188"/>
                <a:gd name="T5" fmla="*/ 144 h 144"/>
                <a:gd name="T6" fmla="*/ 0 w 188"/>
                <a:gd name="T7" fmla="*/ 144 h 144"/>
                <a:gd name="T8" fmla="*/ 0 w 188"/>
                <a:gd name="T9" fmla="*/ 144 h 144"/>
                <a:gd name="T10" fmla="*/ 130 w 188"/>
                <a:gd name="T11" fmla="*/ 99 h 144"/>
                <a:gd name="T12" fmla="*/ 130 w 188"/>
                <a:gd name="T13" fmla="*/ 99 h 144"/>
                <a:gd name="T14" fmla="*/ 0 w 188"/>
                <a:gd name="T15" fmla="*/ 144 h 144"/>
                <a:gd name="T16" fmla="*/ 182 w 188"/>
                <a:gd name="T17" fmla="*/ 23 h 144"/>
                <a:gd name="T18" fmla="*/ 182 w 188"/>
                <a:gd name="T19" fmla="*/ 23 h 144"/>
                <a:gd name="T20" fmla="*/ 188 w 188"/>
                <a:gd name="T21" fmla="*/ 0 h 144"/>
                <a:gd name="T22" fmla="*/ 182 w 188"/>
                <a:gd name="T23" fmla="*/ 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44">
                  <a:moveTo>
                    <a:pt x="0" y="144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close/>
                  <a:moveTo>
                    <a:pt x="0" y="144"/>
                  </a:moveTo>
                  <a:cubicBezTo>
                    <a:pt x="49" y="144"/>
                    <a:pt x="95" y="127"/>
                    <a:pt x="130" y="99"/>
                  </a:cubicBezTo>
                  <a:lnTo>
                    <a:pt x="130" y="99"/>
                  </a:lnTo>
                  <a:cubicBezTo>
                    <a:pt x="95" y="127"/>
                    <a:pt x="49" y="144"/>
                    <a:pt x="0" y="144"/>
                  </a:cubicBezTo>
                  <a:close/>
                  <a:moveTo>
                    <a:pt x="182" y="23"/>
                  </a:moveTo>
                  <a:lnTo>
                    <a:pt x="182" y="23"/>
                  </a:lnTo>
                  <a:cubicBezTo>
                    <a:pt x="185" y="16"/>
                    <a:pt x="187" y="8"/>
                    <a:pt x="188" y="0"/>
                  </a:cubicBezTo>
                  <a:cubicBezTo>
                    <a:pt x="187" y="8"/>
                    <a:pt x="185" y="16"/>
                    <a:pt x="182" y="23"/>
                  </a:cubicBezTo>
                  <a:close/>
                </a:path>
              </a:pathLst>
            </a:custGeom>
            <a:solidFill>
              <a:srgbClr val="F3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36"/>
            <p:cNvSpPr>
              <a:spLocks/>
            </p:cNvSpPr>
            <p:nvPr/>
          </p:nvSpPr>
          <p:spPr bwMode="auto">
            <a:xfrm>
              <a:off x="7579150" y="3036508"/>
              <a:ext cx="22225" cy="34925"/>
            </a:xfrm>
            <a:custGeom>
              <a:avLst/>
              <a:gdLst>
                <a:gd name="T0" fmla="*/ 0 w 44"/>
                <a:gd name="T1" fmla="*/ 68 h 68"/>
                <a:gd name="T2" fmla="*/ 0 w 44"/>
                <a:gd name="T3" fmla="*/ 68 h 68"/>
                <a:gd name="T4" fmla="*/ 44 w 44"/>
                <a:gd name="T5" fmla="*/ 0 h 68"/>
                <a:gd name="T6" fmla="*/ 44 w 44"/>
                <a:gd name="T7" fmla="*/ 0 h 68"/>
                <a:gd name="T8" fmla="*/ 0 w 4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8">
                  <a:moveTo>
                    <a:pt x="0" y="68"/>
                  </a:moveTo>
                  <a:lnTo>
                    <a:pt x="0" y="68"/>
                  </a:lnTo>
                  <a:cubicBezTo>
                    <a:pt x="20" y="49"/>
                    <a:pt x="36" y="26"/>
                    <a:pt x="44" y="0"/>
                  </a:cubicBezTo>
                  <a:lnTo>
                    <a:pt x="44" y="0"/>
                  </a:lnTo>
                  <a:cubicBezTo>
                    <a:pt x="36" y="26"/>
                    <a:pt x="20" y="49"/>
                    <a:pt x="0" y="68"/>
                  </a:cubicBezTo>
                  <a:close/>
                </a:path>
              </a:pathLst>
            </a:custGeom>
            <a:solidFill>
              <a:srgbClr val="B1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37"/>
            <p:cNvSpPr>
              <a:spLocks/>
            </p:cNvSpPr>
            <p:nvPr/>
          </p:nvSpPr>
          <p:spPr bwMode="auto">
            <a:xfrm>
              <a:off x="7574387" y="3071433"/>
              <a:ext cx="4763" cy="3175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0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cubicBezTo>
                    <a:pt x="3" y="5"/>
                    <a:pt x="6" y="3"/>
                    <a:pt x="8" y="0"/>
                  </a:cubicBezTo>
                  <a:lnTo>
                    <a:pt x="8" y="0"/>
                  </a:lnTo>
                  <a:cubicBezTo>
                    <a:pt x="6" y="3"/>
                    <a:pt x="3" y="5"/>
                    <a:pt x="0" y="8"/>
                  </a:cubicBezTo>
                  <a:close/>
                </a:path>
              </a:pathLst>
            </a:custGeom>
            <a:solidFill>
              <a:srgbClr val="926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38"/>
            <p:cNvSpPr>
              <a:spLocks noEditPoints="1"/>
            </p:cNvSpPr>
            <p:nvPr/>
          </p:nvSpPr>
          <p:spPr bwMode="auto">
            <a:xfrm>
              <a:off x="7487075" y="3019046"/>
              <a:ext cx="117475" cy="77788"/>
            </a:xfrm>
            <a:custGeom>
              <a:avLst/>
              <a:gdLst>
                <a:gd name="T0" fmla="*/ 5 w 229"/>
                <a:gd name="T1" fmla="*/ 152 h 152"/>
                <a:gd name="T2" fmla="*/ 4 w 229"/>
                <a:gd name="T3" fmla="*/ 151 h 152"/>
                <a:gd name="T4" fmla="*/ 4 w 229"/>
                <a:gd name="T5" fmla="*/ 151 h 152"/>
                <a:gd name="T6" fmla="*/ 4 w 229"/>
                <a:gd name="T7" fmla="*/ 151 h 152"/>
                <a:gd name="T8" fmla="*/ 5 w 229"/>
                <a:gd name="T9" fmla="*/ 152 h 152"/>
                <a:gd name="T10" fmla="*/ 4 w 229"/>
                <a:gd name="T11" fmla="*/ 151 h 152"/>
                <a:gd name="T12" fmla="*/ 3 w 229"/>
                <a:gd name="T13" fmla="*/ 151 h 152"/>
                <a:gd name="T14" fmla="*/ 4 w 229"/>
                <a:gd name="T15" fmla="*/ 151 h 152"/>
                <a:gd name="T16" fmla="*/ 3 w 229"/>
                <a:gd name="T17" fmla="*/ 151 h 152"/>
                <a:gd name="T18" fmla="*/ 3 w 229"/>
                <a:gd name="T19" fmla="*/ 151 h 152"/>
                <a:gd name="T20" fmla="*/ 3 w 229"/>
                <a:gd name="T21" fmla="*/ 151 h 152"/>
                <a:gd name="T22" fmla="*/ 2 w 229"/>
                <a:gd name="T23" fmla="*/ 151 h 152"/>
                <a:gd name="T24" fmla="*/ 2 w 229"/>
                <a:gd name="T25" fmla="*/ 151 h 152"/>
                <a:gd name="T26" fmla="*/ 2 w 229"/>
                <a:gd name="T27" fmla="*/ 151 h 152"/>
                <a:gd name="T28" fmla="*/ 0 w 229"/>
                <a:gd name="T29" fmla="*/ 151 h 152"/>
                <a:gd name="T30" fmla="*/ 0 w 229"/>
                <a:gd name="T31" fmla="*/ 151 h 152"/>
                <a:gd name="T32" fmla="*/ 0 w 229"/>
                <a:gd name="T33" fmla="*/ 151 h 152"/>
                <a:gd name="T34" fmla="*/ 228 w 229"/>
                <a:gd name="T35" fmla="*/ 8 h 152"/>
                <a:gd name="T36" fmla="*/ 228 w 229"/>
                <a:gd name="T37" fmla="*/ 7 h 152"/>
                <a:gd name="T38" fmla="*/ 228 w 229"/>
                <a:gd name="T39" fmla="*/ 7 h 152"/>
                <a:gd name="T40" fmla="*/ 228 w 229"/>
                <a:gd name="T41" fmla="*/ 7 h 152"/>
                <a:gd name="T42" fmla="*/ 228 w 229"/>
                <a:gd name="T43" fmla="*/ 8 h 152"/>
                <a:gd name="T44" fmla="*/ 228 w 229"/>
                <a:gd name="T45" fmla="*/ 7 h 152"/>
                <a:gd name="T46" fmla="*/ 228 w 229"/>
                <a:gd name="T47" fmla="*/ 7 h 152"/>
                <a:gd name="T48" fmla="*/ 228 w 229"/>
                <a:gd name="T49" fmla="*/ 7 h 152"/>
                <a:gd name="T50" fmla="*/ 228 w 229"/>
                <a:gd name="T51" fmla="*/ 6 h 152"/>
                <a:gd name="T52" fmla="*/ 228 w 229"/>
                <a:gd name="T53" fmla="*/ 6 h 152"/>
                <a:gd name="T54" fmla="*/ 228 w 229"/>
                <a:gd name="T55" fmla="*/ 6 h 152"/>
                <a:gd name="T56" fmla="*/ 228 w 229"/>
                <a:gd name="T57" fmla="*/ 6 h 152"/>
                <a:gd name="T58" fmla="*/ 228 w 229"/>
                <a:gd name="T59" fmla="*/ 5 h 152"/>
                <a:gd name="T60" fmla="*/ 228 w 229"/>
                <a:gd name="T61" fmla="*/ 6 h 152"/>
                <a:gd name="T62" fmla="*/ 228 w 229"/>
                <a:gd name="T63" fmla="*/ 5 h 152"/>
                <a:gd name="T64" fmla="*/ 228 w 229"/>
                <a:gd name="T65" fmla="*/ 5 h 152"/>
                <a:gd name="T66" fmla="*/ 228 w 229"/>
                <a:gd name="T67" fmla="*/ 5 h 152"/>
                <a:gd name="T68" fmla="*/ 228 w 229"/>
                <a:gd name="T69" fmla="*/ 4 h 152"/>
                <a:gd name="T70" fmla="*/ 228 w 229"/>
                <a:gd name="T71" fmla="*/ 4 h 152"/>
                <a:gd name="T72" fmla="*/ 228 w 229"/>
                <a:gd name="T73" fmla="*/ 4 h 152"/>
                <a:gd name="T74" fmla="*/ 228 w 229"/>
                <a:gd name="T75" fmla="*/ 4 h 152"/>
                <a:gd name="T76" fmla="*/ 228 w 229"/>
                <a:gd name="T77" fmla="*/ 4 h 152"/>
                <a:gd name="T78" fmla="*/ 228 w 229"/>
                <a:gd name="T79" fmla="*/ 4 h 152"/>
                <a:gd name="T80" fmla="*/ 228 w 229"/>
                <a:gd name="T81" fmla="*/ 3 h 152"/>
                <a:gd name="T82" fmla="*/ 228 w 229"/>
                <a:gd name="T83" fmla="*/ 3 h 152"/>
                <a:gd name="T84" fmla="*/ 228 w 229"/>
                <a:gd name="T85" fmla="*/ 3 h 152"/>
                <a:gd name="T86" fmla="*/ 228 w 229"/>
                <a:gd name="T87" fmla="*/ 3 h 152"/>
                <a:gd name="T88" fmla="*/ 228 w 229"/>
                <a:gd name="T89" fmla="*/ 2 h 152"/>
                <a:gd name="T90" fmla="*/ 228 w 229"/>
                <a:gd name="T91" fmla="*/ 3 h 152"/>
                <a:gd name="T92" fmla="*/ 229 w 229"/>
                <a:gd name="T93" fmla="*/ 0 h 152"/>
                <a:gd name="T94" fmla="*/ 229 w 229"/>
                <a:gd name="T95" fmla="*/ 0 h 152"/>
                <a:gd name="T96" fmla="*/ 229 w 229"/>
                <a:gd name="T9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152">
                  <a:moveTo>
                    <a:pt x="5" y="152"/>
                  </a:moveTo>
                  <a:cubicBezTo>
                    <a:pt x="5" y="152"/>
                    <a:pt x="5" y="151"/>
                    <a:pt x="4" y="151"/>
                  </a:cubicBezTo>
                  <a:lnTo>
                    <a:pt x="4" y="151"/>
                  </a:lnTo>
                  <a:lnTo>
                    <a:pt x="4" y="151"/>
                  </a:lnTo>
                  <a:cubicBezTo>
                    <a:pt x="5" y="151"/>
                    <a:pt x="5" y="152"/>
                    <a:pt x="5" y="152"/>
                  </a:cubicBezTo>
                  <a:close/>
                  <a:moveTo>
                    <a:pt x="4" y="151"/>
                  </a:moveTo>
                  <a:cubicBezTo>
                    <a:pt x="3" y="151"/>
                    <a:pt x="3" y="151"/>
                    <a:pt x="3" y="151"/>
                  </a:cubicBezTo>
                  <a:cubicBezTo>
                    <a:pt x="3" y="151"/>
                    <a:pt x="3" y="151"/>
                    <a:pt x="4" y="151"/>
                  </a:cubicBezTo>
                  <a:close/>
                  <a:moveTo>
                    <a:pt x="3" y="151"/>
                  </a:moveTo>
                  <a:cubicBezTo>
                    <a:pt x="3" y="151"/>
                    <a:pt x="3" y="151"/>
                    <a:pt x="3" y="151"/>
                  </a:cubicBezTo>
                  <a:cubicBezTo>
                    <a:pt x="3" y="151"/>
                    <a:pt x="3" y="151"/>
                    <a:pt x="3" y="151"/>
                  </a:cubicBezTo>
                  <a:close/>
                  <a:moveTo>
                    <a:pt x="2" y="151"/>
                  </a:moveTo>
                  <a:lnTo>
                    <a:pt x="2" y="151"/>
                  </a:lnTo>
                  <a:lnTo>
                    <a:pt x="2" y="151"/>
                  </a:lnTo>
                  <a:close/>
                  <a:moveTo>
                    <a:pt x="0" y="151"/>
                  </a:moveTo>
                  <a:lnTo>
                    <a:pt x="0" y="151"/>
                  </a:lnTo>
                  <a:lnTo>
                    <a:pt x="0" y="151"/>
                  </a:lnTo>
                  <a:close/>
                  <a:moveTo>
                    <a:pt x="228" y="8"/>
                  </a:moveTo>
                  <a:cubicBezTo>
                    <a:pt x="228" y="8"/>
                    <a:pt x="228" y="8"/>
                    <a:pt x="228" y="7"/>
                  </a:cubicBezTo>
                  <a:lnTo>
                    <a:pt x="228" y="7"/>
                  </a:lnTo>
                  <a:lnTo>
                    <a:pt x="228" y="7"/>
                  </a:lnTo>
                  <a:cubicBezTo>
                    <a:pt x="228" y="8"/>
                    <a:pt x="228" y="8"/>
                    <a:pt x="228" y="8"/>
                  </a:cubicBezTo>
                  <a:close/>
                  <a:moveTo>
                    <a:pt x="228" y="7"/>
                  </a:moveTo>
                  <a:cubicBezTo>
                    <a:pt x="228" y="7"/>
                    <a:pt x="228" y="7"/>
                    <a:pt x="228" y="7"/>
                  </a:cubicBezTo>
                  <a:cubicBezTo>
                    <a:pt x="228" y="7"/>
                    <a:pt x="228" y="7"/>
                    <a:pt x="228" y="7"/>
                  </a:cubicBezTo>
                  <a:close/>
                  <a:moveTo>
                    <a:pt x="228" y="6"/>
                  </a:move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8" y="6"/>
                    <a:pt x="228" y="6"/>
                  </a:cubicBezTo>
                  <a:close/>
                  <a:moveTo>
                    <a:pt x="228" y="6"/>
                  </a:moveTo>
                  <a:lnTo>
                    <a:pt x="228" y="5"/>
                  </a:lnTo>
                  <a:lnTo>
                    <a:pt x="228" y="6"/>
                  </a:lnTo>
                  <a:close/>
                  <a:moveTo>
                    <a:pt x="228" y="5"/>
                  </a:move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lose/>
                  <a:moveTo>
                    <a:pt x="228" y="4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lose/>
                  <a:moveTo>
                    <a:pt x="228" y="4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lose/>
                  <a:moveTo>
                    <a:pt x="228" y="3"/>
                  </a:moveTo>
                  <a:cubicBezTo>
                    <a:pt x="228" y="3"/>
                    <a:pt x="228" y="3"/>
                    <a:pt x="228" y="3"/>
                  </a:cubicBezTo>
                  <a:cubicBezTo>
                    <a:pt x="228" y="3"/>
                    <a:pt x="228" y="3"/>
                    <a:pt x="228" y="3"/>
                  </a:cubicBezTo>
                  <a:close/>
                  <a:moveTo>
                    <a:pt x="228" y="3"/>
                  </a:moveTo>
                  <a:cubicBezTo>
                    <a:pt x="228" y="3"/>
                    <a:pt x="228" y="2"/>
                    <a:pt x="228" y="2"/>
                  </a:cubicBezTo>
                  <a:cubicBezTo>
                    <a:pt x="228" y="2"/>
                    <a:pt x="228" y="3"/>
                    <a:pt x="228" y="3"/>
                  </a:cubicBezTo>
                  <a:close/>
                  <a:moveTo>
                    <a:pt x="229" y="0"/>
                  </a:move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37E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39"/>
            <p:cNvSpPr>
              <a:spLocks/>
            </p:cNvSpPr>
            <p:nvPr/>
          </p:nvSpPr>
          <p:spPr bwMode="auto">
            <a:xfrm>
              <a:off x="7412462" y="2949196"/>
              <a:ext cx="195263" cy="149225"/>
            </a:xfrm>
            <a:custGeom>
              <a:avLst/>
              <a:gdLst>
                <a:gd name="T0" fmla="*/ 187 w 382"/>
                <a:gd name="T1" fmla="*/ 291 h 291"/>
                <a:gd name="T2" fmla="*/ 187 w 382"/>
                <a:gd name="T3" fmla="*/ 291 h 291"/>
                <a:gd name="T4" fmla="*/ 153 w 382"/>
                <a:gd name="T5" fmla="*/ 289 h 291"/>
                <a:gd name="T6" fmla="*/ 152 w 382"/>
                <a:gd name="T7" fmla="*/ 288 h 291"/>
                <a:gd name="T8" fmla="*/ 152 w 382"/>
                <a:gd name="T9" fmla="*/ 288 h 291"/>
                <a:gd name="T10" fmla="*/ 152 w 382"/>
                <a:gd name="T11" fmla="*/ 288 h 291"/>
                <a:gd name="T12" fmla="*/ 151 w 382"/>
                <a:gd name="T13" fmla="*/ 288 h 291"/>
                <a:gd name="T14" fmla="*/ 151 w 382"/>
                <a:gd name="T15" fmla="*/ 288 h 291"/>
                <a:gd name="T16" fmla="*/ 151 w 382"/>
                <a:gd name="T17" fmla="*/ 288 h 291"/>
                <a:gd name="T18" fmla="*/ 150 w 382"/>
                <a:gd name="T19" fmla="*/ 288 h 291"/>
                <a:gd name="T20" fmla="*/ 150 w 382"/>
                <a:gd name="T21" fmla="*/ 288 h 291"/>
                <a:gd name="T22" fmla="*/ 148 w 382"/>
                <a:gd name="T23" fmla="*/ 288 h 291"/>
                <a:gd name="T24" fmla="*/ 148 w 382"/>
                <a:gd name="T25" fmla="*/ 288 h 291"/>
                <a:gd name="T26" fmla="*/ 0 w 382"/>
                <a:gd name="T27" fmla="*/ 182 h 291"/>
                <a:gd name="T28" fmla="*/ 120 w 382"/>
                <a:gd name="T29" fmla="*/ 243 h 291"/>
                <a:gd name="T30" fmla="*/ 155 w 382"/>
                <a:gd name="T31" fmla="*/ 246 h 291"/>
                <a:gd name="T32" fmla="*/ 343 w 382"/>
                <a:gd name="T33" fmla="*/ 99 h 291"/>
                <a:gd name="T34" fmla="*/ 327 w 382"/>
                <a:gd name="T35" fmla="*/ 0 h 291"/>
                <a:gd name="T36" fmla="*/ 377 w 382"/>
                <a:gd name="T37" fmla="*/ 137 h 291"/>
                <a:gd name="T38" fmla="*/ 377 w 382"/>
                <a:gd name="T39" fmla="*/ 137 h 291"/>
                <a:gd name="T40" fmla="*/ 376 w 382"/>
                <a:gd name="T41" fmla="*/ 139 h 291"/>
                <a:gd name="T42" fmla="*/ 376 w 382"/>
                <a:gd name="T43" fmla="*/ 140 h 291"/>
                <a:gd name="T44" fmla="*/ 376 w 382"/>
                <a:gd name="T45" fmla="*/ 140 h 291"/>
                <a:gd name="T46" fmla="*/ 376 w 382"/>
                <a:gd name="T47" fmla="*/ 140 h 291"/>
                <a:gd name="T48" fmla="*/ 376 w 382"/>
                <a:gd name="T49" fmla="*/ 141 h 291"/>
                <a:gd name="T50" fmla="*/ 376 w 382"/>
                <a:gd name="T51" fmla="*/ 141 h 291"/>
                <a:gd name="T52" fmla="*/ 376 w 382"/>
                <a:gd name="T53" fmla="*/ 141 h 291"/>
                <a:gd name="T54" fmla="*/ 376 w 382"/>
                <a:gd name="T55" fmla="*/ 141 h 291"/>
                <a:gd name="T56" fmla="*/ 376 w 382"/>
                <a:gd name="T57" fmla="*/ 142 h 291"/>
                <a:gd name="T58" fmla="*/ 376 w 382"/>
                <a:gd name="T59" fmla="*/ 142 h 291"/>
                <a:gd name="T60" fmla="*/ 376 w 382"/>
                <a:gd name="T61" fmla="*/ 142 h 291"/>
                <a:gd name="T62" fmla="*/ 376 w 382"/>
                <a:gd name="T63" fmla="*/ 143 h 291"/>
                <a:gd name="T64" fmla="*/ 376 w 382"/>
                <a:gd name="T65" fmla="*/ 143 h 291"/>
                <a:gd name="T66" fmla="*/ 376 w 382"/>
                <a:gd name="T67" fmla="*/ 143 h 291"/>
                <a:gd name="T68" fmla="*/ 376 w 382"/>
                <a:gd name="T69" fmla="*/ 144 h 291"/>
                <a:gd name="T70" fmla="*/ 376 w 382"/>
                <a:gd name="T71" fmla="*/ 144 h 291"/>
                <a:gd name="T72" fmla="*/ 376 w 382"/>
                <a:gd name="T73" fmla="*/ 144 h 291"/>
                <a:gd name="T74" fmla="*/ 376 w 382"/>
                <a:gd name="T75" fmla="*/ 144 h 291"/>
                <a:gd name="T76" fmla="*/ 376 w 382"/>
                <a:gd name="T77" fmla="*/ 145 h 291"/>
                <a:gd name="T78" fmla="*/ 375 w 382"/>
                <a:gd name="T79" fmla="*/ 147 h 291"/>
                <a:gd name="T80" fmla="*/ 369 w 382"/>
                <a:gd name="T81" fmla="*/ 170 h 291"/>
                <a:gd name="T82" fmla="*/ 325 w 382"/>
                <a:gd name="T83" fmla="*/ 238 h 291"/>
                <a:gd name="T84" fmla="*/ 325 w 382"/>
                <a:gd name="T85" fmla="*/ 238 h 291"/>
                <a:gd name="T86" fmla="*/ 317 w 382"/>
                <a:gd name="T87" fmla="*/ 246 h 291"/>
                <a:gd name="T88" fmla="*/ 187 w 382"/>
                <a:gd name="T89" fmla="*/ 291 h 291"/>
                <a:gd name="T90" fmla="*/ 187 w 382"/>
                <a:gd name="T9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" h="291">
                  <a:moveTo>
                    <a:pt x="187" y="291"/>
                  </a:moveTo>
                  <a:lnTo>
                    <a:pt x="187" y="291"/>
                  </a:lnTo>
                  <a:cubicBezTo>
                    <a:pt x="176" y="291"/>
                    <a:pt x="165" y="290"/>
                    <a:pt x="153" y="289"/>
                  </a:cubicBezTo>
                  <a:cubicBezTo>
                    <a:pt x="153" y="289"/>
                    <a:pt x="153" y="288"/>
                    <a:pt x="152" y="288"/>
                  </a:cubicBezTo>
                  <a:lnTo>
                    <a:pt x="152" y="288"/>
                  </a:lnTo>
                  <a:cubicBezTo>
                    <a:pt x="152" y="288"/>
                    <a:pt x="152" y="288"/>
                    <a:pt x="152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1" y="288"/>
                    <a:pt x="151" y="288"/>
                    <a:pt x="151" y="288"/>
                  </a:cubicBezTo>
                  <a:cubicBezTo>
                    <a:pt x="150" y="288"/>
                    <a:pt x="150" y="288"/>
                    <a:pt x="150" y="288"/>
                  </a:cubicBezTo>
                  <a:lnTo>
                    <a:pt x="150" y="288"/>
                  </a:lnTo>
                  <a:cubicBezTo>
                    <a:pt x="149" y="288"/>
                    <a:pt x="149" y="288"/>
                    <a:pt x="148" y="288"/>
                  </a:cubicBezTo>
                  <a:lnTo>
                    <a:pt x="148" y="288"/>
                  </a:lnTo>
                  <a:cubicBezTo>
                    <a:pt x="81" y="276"/>
                    <a:pt x="27" y="235"/>
                    <a:pt x="0" y="182"/>
                  </a:cubicBezTo>
                  <a:cubicBezTo>
                    <a:pt x="30" y="213"/>
                    <a:pt x="72" y="236"/>
                    <a:pt x="120" y="243"/>
                  </a:cubicBezTo>
                  <a:cubicBezTo>
                    <a:pt x="132" y="245"/>
                    <a:pt x="143" y="246"/>
                    <a:pt x="155" y="246"/>
                  </a:cubicBezTo>
                  <a:cubicBezTo>
                    <a:pt x="249" y="246"/>
                    <a:pt x="330" y="185"/>
                    <a:pt x="343" y="99"/>
                  </a:cubicBezTo>
                  <a:cubicBezTo>
                    <a:pt x="349" y="65"/>
                    <a:pt x="342" y="30"/>
                    <a:pt x="327" y="0"/>
                  </a:cubicBezTo>
                  <a:cubicBezTo>
                    <a:pt x="363" y="37"/>
                    <a:pt x="382" y="86"/>
                    <a:pt x="377" y="137"/>
                  </a:cubicBezTo>
                  <a:lnTo>
                    <a:pt x="377" y="137"/>
                  </a:lnTo>
                  <a:cubicBezTo>
                    <a:pt x="377" y="138"/>
                    <a:pt x="376" y="139"/>
                    <a:pt x="376" y="139"/>
                  </a:cubicBezTo>
                  <a:cubicBezTo>
                    <a:pt x="376" y="139"/>
                    <a:pt x="376" y="140"/>
                    <a:pt x="376" y="140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6" y="140"/>
                    <a:pt x="376" y="140"/>
                    <a:pt x="376" y="141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42"/>
                    <a:pt x="376" y="142"/>
                  </a:cubicBezTo>
                  <a:lnTo>
                    <a:pt x="376" y="142"/>
                  </a:lnTo>
                  <a:lnTo>
                    <a:pt x="376" y="143"/>
                  </a:lnTo>
                  <a:cubicBezTo>
                    <a:pt x="376" y="143"/>
                    <a:pt x="376" y="143"/>
                    <a:pt x="376" y="143"/>
                  </a:cubicBezTo>
                  <a:cubicBezTo>
                    <a:pt x="376" y="143"/>
                    <a:pt x="376" y="143"/>
                    <a:pt x="376" y="143"/>
                  </a:cubicBezTo>
                  <a:lnTo>
                    <a:pt x="376" y="144"/>
                  </a:lnTo>
                  <a:cubicBezTo>
                    <a:pt x="376" y="144"/>
                    <a:pt x="376" y="144"/>
                    <a:pt x="376" y="144"/>
                  </a:cubicBezTo>
                  <a:cubicBezTo>
                    <a:pt x="376" y="144"/>
                    <a:pt x="376" y="144"/>
                    <a:pt x="376" y="144"/>
                  </a:cubicBezTo>
                  <a:lnTo>
                    <a:pt x="376" y="144"/>
                  </a:lnTo>
                  <a:cubicBezTo>
                    <a:pt x="376" y="145"/>
                    <a:pt x="376" y="145"/>
                    <a:pt x="376" y="145"/>
                  </a:cubicBezTo>
                  <a:cubicBezTo>
                    <a:pt x="375" y="146"/>
                    <a:pt x="375" y="146"/>
                    <a:pt x="375" y="147"/>
                  </a:cubicBezTo>
                  <a:cubicBezTo>
                    <a:pt x="374" y="155"/>
                    <a:pt x="372" y="163"/>
                    <a:pt x="369" y="170"/>
                  </a:cubicBezTo>
                  <a:cubicBezTo>
                    <a:pt x="361" y="196"/>
                    <a:pt x="345" y="219"/>
                    <a:pt x="325" y="238"/>
                  </a:cubicBezTo>
                  <a:lnTo>
                    <a:pt x="325" y="238"/>
                  </a:lnTo>
                  <a:cubicBezTo>
                    <a:pt x="323" y="241"/>
                    <a:pt x="320" y="243"/>
                    <a:pt x="317" y="246"/>
                  </a:cubicBezTo>
                  <a:cubicBezTo>
                    <a:pt x="282" y="274"/>
                    <a:pt x="236" y="291"/>
                    <a:pt x="187" y="291"/>
                  </a:cubicBezTo>
                  <a:lnTo>
                    <a:pt x="187" y="291"/>
                  </a:lnTo>
                </a:path>
              </a:pathLst>
            </a:custGeom>
            <a:solidFill>
              <a:srgbClr val="FEB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92" name="Picture 1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825" y="4138233"/>
              <a:ext cx="3381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14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350" y="4200146"/>
              <a:ext cx="6508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14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800" y="4235071"/>
              <a:ext cx="190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45"/>
            <p:cNvSpPr>
              <a:spLocks/>
            </p:cNvSpPr>
            <p:nvPr/>
          </p:nvSpPr>
          <p:spPr bwMode="auto">
            <a:xfrm>
              <a:off x="5910687" y="3376233"/>
              <a:ext cx="222250" cy="273050"/>
            </a:xfrm>
            <a:custGeom>
              <a:avLst/>
              <a:gdLst>
                <a:gd name="T0" fmla="*/ 0 w 435"/>
                <a:gd name="T1" fmla="*/ 324 h 531"/>
                <a:gd name="T2" fmla="*/ 73 w 435"/>
                <a:gd name="T3" fmla="*/ 531 h 531"/>
                <a:gd name="T4" fmla="*/ 116 w 435"/>
                <a:gd name="T5" fmla="*/ 358 h 531"/>
                <a:gd name="T6" fmla="*/ 343 w 435"/>
                <a:gd name="T7" fmla="*/ 445 h 531"/>
                <a:gd name="T8" fmla="*/ 295 w 435"/>
                <a:gd name="T9" fmla="*/ 266 h 531"/>
                <a:gd name="T10" fmla="*/ 411 w 435"/>
                <a:gd name="T11" fmla="*/ 266 h 531"/>
                <a:gd name="T12" fmla="*/ 314 w 435"/>
                <a:gd name="T13" fmla="*/ 155 h 531"/>
                <a:gd name="T14" fmla="*/ 372 w 435"/>
                <a:gd name="T15" fmla="*/ 111 h 531"/>
                <a:gd name="T16" fmla="*/ 285 w 435"/>
                <a:gd name="T17" fmla="*/ 87 h 531"/>
                <a:gd name="T18" fmla="*/ 290 w 435"/>
                <a:gd name="T19" fmla="*/ 20 h 531"/>
                <a:gd name="T20" fmla="*/ 174 w 435"/>
                <a:gd name="T21" fmla="*/ 49 h 531"/>
                <a:gd name="T22" fmla="*/ 0 w 435"/>
                <a:gd name="T23" fmla="*/ 32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531">
                  <a:moveTo>
                    <a:pt x="0" y="324"/>
                  </a:moveTo>
                  <a:cubicBezTo>
                    <a:pt x="0" y="324"/>
                    <a:pt x="0" y="531"/>
                    <a:pt x="73" y="531"/>
                  </a:cubicBezTo>
                  <a:cubicBezTo>
                    <a:pt x="145" y="531"/>
                    <a:pt x="116" y="358"/>
                    <a:pt x="116" y="358"/>
                  </a:cubicBezTo>
                  <a:cubicBezTo>
                    <a:pt x="116" y="358"/>
                    <a:pt x="280" y="464"/>
                    <a:pt x="343" y="445"/>
                  </a:cubicBezTo>
                  <a:cubicBezTo>
                    <a:pt x="406" y="425"/>
                    <a:pt x="295" y="266"/>
                    <a:pt x="295" y="266"/>
                  </a:cubicBezTo>
                  <a:cubicBezTo>
                    <a:pt x="295" y="266"/>
                    <a:pt x="386" y="305"/>
                    <a:pt x="411" y="266"/>
                  </a:cubicBezTo>
                  <a:cubicBezTo>
                    <a:pt x="435" y="227"/>
                    <a:pt x="386" y="179"/>
                    <a:pt x="314" y="155"/>
                  </a:cubicBezTo>
                  <a:cubicBezTo>
                    <a:pt x="314" y="155"/>
                    <a:pt x="420" y="169"/>
                    <a:pt x="372" y="111"/>
                  </a:cubicBezTo>
                  <a:cubicBezTo>
                    <a:pt x="324" y="53"/>
                    <a:pt x="285" y="87"/>
                    <a:pt x="285" y="87"/>
                  </a:cubicBezTo>
                  <a:cubicBezTo>
                    <a:pt x="285" y="87"/>
                    <a:pt x="328" y="39"/>
                    <a:pt x="290" y="20"/>
                  </a:cubicBezTo>
                  <a:cubicBezTo>
                    <a:pt x="251" y="0"/>
                    <a:pt x="174" y="49"/>
                    <a:pt x="174" y="49"/>
                  </a:cubicBezTo>
                  <a:cubicBezTo>
                    <a:pt x="174" y="49"/>
                    <a:pt x="5" y="169"/>
                    <a:pt x="0" y="324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46"/>
            <p:cNvSpPr>
              <a:spLocks/>
            </p:cNvSpPr>
            <p:nvPr/>
          </p:nvSpPr>
          <p:spPr bwMode="auto">
            <a:xfrm>
              <a:off x="5947200" y="3544508"/>
              <a:ext cx="142875" cy="104775"/>
            </a:xfrm>
            <a:custGeom>
              <a:avLst/>
              <a:gdLst>
                <a:gd name="T0" fmla="*/ 0 w 276"/>
                <a:gd name="T1" fmla="*/ 202 h 202"/>
                <a:gd name="T2" fmla="*/ 33 w 276"/>
                <a:gd name="T3" fmla="*/ 87 h 202"/>
                <a:gd name="T4" fmla="*/ 38 w 276"/>
                <a:gd name="T5" fmla="*/ 0 h 202"/>
                <a:gd name="T6" fmla="*/ 43 w 276"/>
                <a:gd name="T7" fmla="*/ 1 h 202"/>
                <a:gd name="T8" fmla="*/ 255 w 276"/>
                <a:gd name="T9" fmla="*/ 115 h 202"/>
                <a:gd name="T10" fmla="*/ 276 w 276"/>
                <a:gd name="T11" fmla="*/ 113 h 202"/>
                <a:gd name="T12" fmla="*/ 270 w 276"/>
                <a:gd name="T13" fmla="*/ 116 h 202"/>
                <a:gd name="T14" fmla="*/ 270 w 276"/>
                <a:gd name="T15" fmla="*/ 116 h 202"/>
                <a:gd name="T16" fmla="*/ 252 w 276"/>
                <a:gd name="T17" fmla="*/ 118 h 202"/>
                <a:gd name="T18" fmla="*/ 43 w 276"/>
                <a:gd name="T19" fmla="*/ 29 h 202"/>
                <a:gd name="T20" fmla="*/ 43 w 276"/>
                <a:gd name="T21" fmla="*/ 29 h 202"/>
                <a:gd name="T22" fmla="*/ 43 w 276"/>
                <a:gd name="T23" fmla="*/ 29 h 202"/>
                <a:gd name="T24" fmla="*/ 49 w 276"/>
                <a:gd name="T25" fmla="*/ 101 h 202"/>
                <a:gd name="T26" fmla="*/ 0 w 276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202">
                  <a:moveTo>
                    <a:pt x="0" y="202"/>
                  </a:moveTo>
                  <a:cubicBezTo>
                    <a:pt x="0" y="202"/>
                    <a:pt x="50" y="175"/>
                    <a:pt x="33" y="87"/>
                  </a:cubicBezTo>
                  <a:cubicBezTo>
                    <a:pt x="19" y="14"/>
                    <a:pt x="28" y="0"/>
                    <a:pt x="38" y="0"/>
                  </a:cubicBezTo>
                  <a:cubicBezTo>
                    <a:pt x="39" y="0"/>
                    <a:pt x="41" y="1"/>
                    <a:pt x="43" y="1"/>
                  </a:cubicBezTo>
                  <a:cubicBezTo>
                    <a:pt x="53" y="5"/>
                    <a:pt x="156" y="115"/>
                    <a:pt x="255" y="115"/>
                  </a:cubicBezTo>
                  <a:cubicBezTo>
                    <a:pt x="262" y="115"/>
                    <a:pt x="269" y="114"/>
                    <a:pt x="276" y="113"/>
                  </a:cubicBezTo>
                  <a:cubicBezTo>
                    <a:pt x="274" y="114"/>
                    <a:pt x="272" y="115"/>
                    <a:pt x="270" y="116"/>
                  </a:cubicBezTo>
                  <a:lnTo>
                    <a:pt x="270" y="116"/>
                  </a:lnTo>
                  <a:cubicBezTo>
                    <a:pt x="265" y="117"/>
                    <a:pt x="259" y="118"/>
                    <a:pt x="252" y="118"/>
                  </a:cubicBezTo>
                  <a:cubicBezTo>
                    <a:pt x="181" y="118"/>
                    <a:pt x="43" y="29"/>
                    <a:pt x="43" y="29"/>
                  </a:cubicBezTo>
                  <a:lnTo>
                    <a:pt x="43" y="29"/>
                  </a:lnTo>
                  <a:lnTo>
                    <a:pt x="43" y="29"/>
                  </a:lnTo>
                  <a:cubicBezTo>
                    <a:pt x="43" y="29"/>
                    <a:pt x="49" y="63"/>
                    <a:pt x="49" y="101"/>
                  </a:cubicBezTo>
                  <a:cubicBezTo>
                    <a:pt x="49" y="149"/>
                    <a:pt x="40" y="202"/>
                    <a:pt x="0" y="202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47"/>
            <p:cNvSpPr>
              <a:spLocks/>
            </p:cNvSpPr>
            <p:nvPr/>
          </p:nvSpPr>
          <p:spPr bwMode="auto">
            <a:xfrm>
              <a:off x="6045625" y="3396871"/>
              <a:ext cx="47625" cy="30163"/>
            </a:xfrm>
            <a:custGeom>
              <a:avLst/>
              <a:gdLst>
                <a:gd name="T0" fmla="*/ 95 w 95"/>
                <a:gd name="T1" fmla="*/ 57 h 57"/>
                <a:gd name="T2" fmla="*/ 54 w 95"/>
                <a:gd name="T3" fmla="*/ 45 h 57"/>
                <a:gd name="T4" fmla="*/ 48 w 95"/>
                <a:gd name="T5" fmla="*/ 46 h 57"/>
                <a:gd name="T6" fmla="*/ 3 w 95"/>
                <a:gd name="T7" fmla="*/ 54 h 57"/>
                <a:gd name="T8" fmla="*/ 4 w 95"/>
                <a:gd name="T9" fmla="*/ 51 h 57"/>
                <a:gd name="T10" fmla="*/ 43 w 95"/>
                <a:gd name="T11" fmla="*/ 0 h 57"/>
                <a:gd name="T12" fmla="*/ 22 w 95"/>
                <a:gd name="T13" fmla="*/ 47 h 57"/>
                <a:gd name="T14" fmla="*/ 22 w 95"/>
                <a:gd name="T15" fmla="*/ 47 h 57"/>
                <a:gd name="T16" fmla="*/ 22 w 95"/>
                <a:gd name="T17" fmla="*/ 47 h 57"/>
                <a:gd name="T18" fmla="*/ 22 w 95"/>
                <a:gd name="T19" fmla="*/ 47 h 57"/>
                <a:gd name="T20" fmla="*/ 22 w 95"/>
                <a:gd name="T21" fmla="*/ 47 h 57"/>
                <a:gd name="T22" fmla="*/ 51 w 95"/>
                <a:gd name="T23" fmla="*/ 38 h 57"/>
                <a:gd name="T24" fmla="*/ 95 w 95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57">
                  <a:moveTo>
                    <a:pt x="95" y="57"/>
                  </a:moveTo>
                  <a:cubicBezTo>
                    <a:pt x="76" y="50"/>
                    <a:pt x="65" y="45"/>
                    <a:pt x="54" y="45"/>
                  </a:cubicBezTo>
                  <a:cubicBezTo>
                    <a:pt x="52" y="45"/>
                    <a:pt x="50" y="45"/>
                    <a:pt x="48" y="46"/>
                  </a:cubicBezTo>
                  <a:cubicBezTo>
                    <a:pt x="38" y="48"/>
                    <a:pt x="10" y="54"/>
                    <a:pt x="3" y="54"/>
                  </a:cubicBezTo>
                  <a:cubicBezTo>
                    <a:pt x="0" y="54"/>
                    <a:pt x="0" y="53"/>
                    <a:pt x="4" y="51"/>
                  </a:cubicBezTo>
                  <a:cubicBezTo>
                    <a:pt x="21" y="45"/>
                    <a:pt x="43" y="0"/>
                    <a:pt x="43" y="0"/>
                  </a:cubicBezTo>
                  <a:cubicBezTo>
                    <a:pt x="45" y="21"/>
                    <a:pt x="22" y="47"/>
                    <a:pt x="22" y="47"/>
                  </a:cubicBez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cubicBezTo>
                    <a:pt x="22" y="47"/>
                    <a:pt x="33" y="38"/>
                    <a:pt x="51" y="38"/>
                  </a:cubicBezTo>
                  <a:cubicBezTo>
                    <a:pt x="63" y="38"/>
                    <a:pt x="78" y="42"/>
                    <a:pt x="95" y="57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48"/>
            <p:cNvSpPr>
              <a:spLocks/>
            </p:cNvSpPr>
            <p:nvPr/>
          </p:nvSpPr>
          <p:spPr bwMode="auto">
            <a:xfrm>
              <a:off x="6113887" y="3481008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49"/>
            <p:cNvSpPr>
              <a:spLocks/>
            </p:cNvSpPr>
            <p:nvPr/>
          </p:nvSpPr>
          <p:spPr bwMode="auto">
            <a:xfrm>
              <a:off x="6113887" y="348100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50"/>
            <p:cNvSpPr>
              <a:spLocks noEditPoints="1"/>
            </p:cNvSpPr>
            <p:nvPr/>
          </p:nvSpPr>
          <p:spPr bwMode="auto">
            <a:xfrm>
              <a:off x="6072612" y="3455608"/>
              <a:ext cx="1588" cy="1588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1 h 1"/>
                <a:gd name="T14" fmla="*/ 2 w 3"/>
                <a:gd name="T15" fmla="*/ 1 h 1"/>
                <a:gd name="T16" fmla="*/ 2 w 3"/>
                <a:gd name="T17" fmla="*/ 1 h 1"/>
                <a:gd name="T18" fmla="*/ 0 w 3"/>
                <a:gd name="T19" fmla="*/ 0 h 1"/>
                <a:gd name="T20" fmla="*/ 0 w 3"/>
                <a:gd name="T21" fmla="*/ 0 h 1"/>
                <a:gd name="T22" fmla="*/ 0 w 3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51"/>
            <p:cNvSpPr>
              <a:spLocks/>
            </p:cNvSpPr>
            <p:nvPr/>
          </p:nvSpPr>
          <p:spPr bwMode="auto">
            <a:xfrm>
              <a:off x="6059912" y="3447671"/>
              <a:ext cx="53975" cy="33338"/>
            </a:xfrm>
            <a:custGeom>
              <a:avLst/>
              <a:gdLst>
                <a:gd name="T0" fmla="*/ 108 w 108"/>
                <a:gd name="T1" fmla="*/ 64 h 64"/>
                <a:gd name="T2" fmla="*/ 0 w 108"/>
                <a:gd name="T3" fmla="*/ 11 h 64"/>
                <a:gd name="T4" fmla="*/ 12 w 108"/>
                <a:gd name="T5" fmla="*/ 6 h 64"/>
                <a:gd name="T6" fmla="*/ 21 w 108"/>
                <a:gd name="T7" fmla="*/ 7 h 64"/>
                <a:gd name="T8" fmla="*/ 62 w 108"/>
                <a:gd name="T9" fmla="*/ 13 h 64"/>
                <a:gd name="T10" fmla="*/ 94 w 108"/>
                <a:gd name="T11" fmla="*/ 0 h 64"/>
                <a:gd name="T12" fmla="*/ 49 w 108"/>
                <a:gd name="T13" fmla="*/ 16 h 64"/>
                <a:gd name="T14" fmla="*/ 24 w 108"/>
                <a:gd name="T15" fmla="*/ 15 h 64"/>
                <a:gd name="T16" fmla="*/ 24 w 108"/>
                <a:gd name="T17" fmla="*/ 15 h 64"/>
                <a:gd name="T18" fmla="*/ 24 w 108"/>
                <a:gd name="T19" fmla="*/ 15 h 64"/>
                <a:gd name="T20" fmla="*/ 24 w 108"/>
                <a:gd name="T21" fmla="*/ 15 h 64"/>
                <a:gd name="T22" fmla="*/ 25 w 108"/>
                <a:gd name="T23" fmla="*/ 15 h 64"/>
                <a:gd name="T24" fmla="*/ 25 w 108"/>
                <a:gd name="T25" fmla="*/ 15 h 64"/>
                <a:gd name="T26" fmla="*/ 27 w 108"/>
                <a:gd name="T27" fmla="*/ 16 h 64"/>
                <a:gd name="T28" fmla="*/ 27 w 108"/>
                <a:gd name="T29" fmla="*/ 16 h 64"/>
                <a:gd name="T30" fmla="*/ 27 w 108"/>
                <a:gd name="T31" fmla="*/ 16 h 64"/>
                <a:gd name="T32" fmla="*/ 27 w 108"/>
                <a:gd name="T33" fmla="*/ 16 h 64"/>
                <a:gd name="T34" fmla="*/ 28 w 108"/>
                <a:gd name="T35" fmla="*/ 16 h 64"/>
                <a:gd name="T36" fmla="*/ 28 w 108"/>
                <a:gd name="T37" fmla="*/ 16 h 64"/>
                <a:gd name="T38" fmla="*/ 108 w 108"/>
                <a:gd name="T3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64">
                  <a:moveTo>
                    <a:pt x="108" y="64"/>
                  </a:moveTo>
                  <a:cubicBezTo>
                    <a:pt x="93" y="50"/>
                    <a:pt x="0" y="11"/>
                    <a:pt x="0" y="11"/>
                  </a:cubicBezTo>
                  <a:cubicBezTo>
                    <a:pt x="0" y="11"/>
                    <a:pt x="3" y="6"/>
                    <a:pt x="12" y="6"/>
                  </a:cubicBezTo>
                  <a:cubicBezTo>
                    <a:pt x="15" y="6"/>
                    <a:pt x="17" y="6"/>
                    <a:pt x="21" y="7"/>
                  </a:cubicBezTo>
                  <a:cubicBezTo>
                    <a:pt x="38" y="11"/>
                    <a:pt x="52" y="13"/>
                    <a:pt x="62" y="13"/>
                  </a:cubicBezTo>
                  <a:cubicBezTo>
                    <a:pt x="90" y="13"/>
                    <a:pt x="91" y="0"/>
                    <a:pt x="94" y="0"/>
                  </a:cubicBezTo>
                  <a:cubicBezTo>
                    <a:pt x="91" y="14"/>
                    <a:pt x="68" y="16"/>
                    <a:pt x="49" y="16"/>
                  </a:cubicBezTo>
                  <a:cubicBezTo>
                    <a:pt x="35" y="16"/>
                    <a:pt x="24" y="15"/>
                    <a:pt x="24" y="15"/>
                  </a:cubicBez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62" y="28"/>
                    <a:pt x="90" y="45"/>
                    <a:pt x="108" y="64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52"/>
            <p:cNvSpPr>
              <a:spLocks/>
            </p:cNvSpPr>
            <p:nvPr/>
          </p:nvSpPr>
          <p:spPr bwMode="auto">
            <a:xfrm>
              <a:off x="6115475" y="3482596"/>
              <a:ext cx="3175" cy="317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0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2" y="2"/>
                    <a:pt x="4" y="4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53"/>
            <p:cNvSpPr>
              <a:spLocks/>
            </p:cNvSpPr>
            <p:nvPr/>
          </p:nvSpPr>
          <p:spPr bwMode="auto">
            <a:xfrm>
              <a:off x="6096425" y="3590546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54"/>
            <p:cNvSpPr>
              <a:spLocks/>
            </p:cNvSpPr>
            <p:nvPr/>
          </p:nvSpPr>
          <p:spPr bwMode="auto">
            <a:xfrm>
              <a:off x="6096425" y="3588958"/>
              <a:ext cx="0" cy="3175"/>
            </a:xfrm>
            <a:custGeom>
              <a:avLst/>
              <a:gdLst>
                <a:gd name="T0" fmla="*/ 5 h 5"/>
                <a:gd name="T1" fmla="*/ 0 h 5"/>
                <a:gd name="T2" fmla="*/ 2 h 5"/>
                <a:gd name="T3" fmla="*/ 4 h 5"/>
                <a:gd name="T4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4"/>
                    <a:pt x="0" y="2"/>
                    <a:pt x="0" y="0"/>
                  </a:cubicBezTo>
                  <a:lnTo>
                    <a:pt x="0" y="2"/>
                  </a:ln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55"/>
            <p:cNvSpPr>
              <a:spLocks noEditPoints="1"/>
            </p:cNvSpPr>
            <p:nvPr/>
          </p:nvSpPr>
          <p:spPr bwMode="auto">
            <a:xfrm>
              <a:off x="6061500" y="35127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56"/>
            <p:cNvSpPr>
              <a:spLocks/>
            </p:cNvSpPr>
            <p:nvPr/>
          </p:nvSpPr>
          <p:spPr bwMode="auto">
            <a:xfrm>
              <a:off x="6048800" y="3501646"/>
              <a:ext cx="47625" cy="87313"/>
            </a:xfrm>
            <a:custGeom>
              <a:avLst/>
              <a:gdLst>
                <a:gd name="T0" fmla="*/ 92 w 93"/>
                <a:gd name="T1" fmla="*/ 172 h 172"/>
                <a:gd name="T2" fmla="*/ 22 w 93"/>
                <a:gd name="T3" fmla="*/ 46 h 172"/>
                <a:gd name="T4" fmla="*/ 6 w 93"/>
                <a:gd name="T5" fmla="*/ 0 h 172"/>
                <a:gd name="T6" fmla="*/ 10 w 93"/>
                <a:gd name="T7" fmla="*/ 3 h 172"/>
                <a:gd name="T8" fmla="*/ 82 w 93"/>
                <a:gd name="T9" fmla="*/ 39 h 172"/>
                <a:gd name="T10" fmla="*/ 25 w 93"/>
                <a:gd name="T11" fmla="*/ 23 h 172"/>
                <a:gd name="T12" fmla="*/ 25 w 93"/>
                <a:gd name="T13" fmla="*/ 23 h 172"/>
                <a:gd name="T14" fmla="*/ 25 w 93"/>
                <a:gd name="T15" fmla="*/ 23 h 172"/>
                <a:gd name="T16" fmla="*/ 25 w 93"/>
                <a:gd name="T17" fmla="*/ 23 h 172"/>
                <a:gd name="T18" fmla="*/ 25 w 93"/>
                <a:gd name="T19" fmla="*/ 23 h 172"/>
                <a:gd name="T20" fmla="*/ 25 w 93"/>
                <a:gd name="T21" fmla="*/ 23 h 172"/>
                <a:gd name="T22" fmla="*/ 25 w 93"/>
                <a:gd name="T23" fmla="*/ 23 h 172"/>
                <a:gd name="T24" fmla="*/ 25 w 93"/>
                <a:gd name="T25" fmla="*/ 23 h 172"/>
                <a:gd name="T26" fmla="*/ 25 w 93"/>
                <a:gd name="T27" fmla="*/ 23 h 172"/>
                <a:gd name="T28" fmla="*/ 25 w 93"/>
                <a:gd name="T29" fmla="*/ 23 h 172"/>
                <a:gd name="T30" fmla="*/ 25 w 93"/>
                <a:gd name="T31" fmla="*/ 23 h 172"/>
                <a:gd name="T32" fmla="*/ 25 w 93"/>
                <a:gd name="T33" fmla="*/ 23 h 172"/>
                <a:gd name="T34" fmla="*/ 25 w 93"/>
                <a:gd name="T35" fmla="*/ 23 h 172"/>
                <a:gd name="T36" fmla="*/ 25 w 93"/>
                <a:gd name="T37" fmla="*/ 23 h 172"/>
                <a:gd name="T38" fmla="*/ 92 w 93"/>
                <a:gd name="T3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72">
                  <a:moveTo>
                    <a:pt x="92" y="172"/>
                  </a:moveTo>
                  <a:cubicBezTo>
                    <a:pt x="92" y="134"/>
                    <a:pt x="30" y="55"/>
                    <a:pt x="22" y="46"/>
                  </a:cubicBezTo>
                  <a:cubicBezTo>
                    <a:pt x="15" y="37"/>
                    <a:pt x="0" y="0"/>
                    <a:pt x="6" y="0"/>
                  </a:cubicBezTo>
                  <a:cubicBezTo>
                    <a:pt x="7" y="0"/>
                    <a:pt x="8" y="1"/>
                    <a:pt x="10" y="3"/>
                  </a:cubicBezTo>
                  <a:cubicBezTo>
                    <a:pt x="25" y="18"/>
                    <a:pt x="79" y="38"/>
                    <a:pt x="82" y="39"/>
                  </a:cubicBezTo>
                  <a:cubicBezTo>
                    <a:pt x="53" y="35"/>
                    <a:pt x="25" y="23"/>
                    <a:pt x="25" y="23"/>
                  </a:cubicBez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cubicBezTo>
                    <a:pt x="25" y="23"/>
                    <a:pt x="25" y="23"/>
                    <a:pt x="25" y="23"/>
                  </a:cubicBezTo>
                  <a:lnTo>
                    <a:pt x="25" y="23"/>
                  </a:lnTo>
                  <a:cubicBezTo>
                    <a:pt x="25" y="23"/>
                    <a:pt x="25" y="23"/>
                    <a:pt x="25" y="23"/>
                  </a:cubicBezTo>
                  <a:lnTo>
                    <a:pt x="25" y="23"/>
                  </a:lnTo>
                  <a:cubicBezTo>
                    <a:pt x="28" y="28"/>
                    <a:pt x="93" y="122"/>
                    <a:pt x="92" y="172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57"/>
            <p:cNvSpPr>
              <a:spLocks/>
            </p:cNvSpPr>
            <p:nvPr/>
          </p:nvSpPr>
          <p:spPr bwMode="auto">
            <a:xfrm>
              <a:off x="5910687" y="3392108"/>
              <a:ext cx="109538" cy="163513"/>
            </a:xfrm>
            <a:custGeom>
              <a:avLst/>
              <a:gdLst>
                <a:gd name="T0" fmla="*/ 1 w 214"/>
                <a:gd name="T1" fmla="*/ 320 h 320"/>
                <a:gd name="T2" fmla="*/ 0 w 214"/>
                <a:gd name="T3" fmla="*/ 295 h 320"/>
                <a:gd name="T4" fmla="*/ 0 w 214"/>
                <a:gd name="T5" fmla="*/ 295 h 320"/>
                <a:gd name="T6" fmla="*/ 0 w 214"/>
                <a:gd name="T7" fmla="*/ 295 h 320"/>
                <a:gd name="T8" fmla="*/ 0 w 214"/>
                <a:gd name="T9" fmla="*/ 295 h 320"/>
                <a:gd name="T10" fmla="*/ 0 w 214"/>
                <a:gd name="T11" fmla="*/ 295 h 320"/>
                <a:gd name="T12" fmla="*/ 0 w 214"/>
                <a:gd name="T13" fmla="*/ 295 h 320"/>
                <a:gd name="T14" fmla="*/ 0 w 214"/>
                <a:gd name="T15" fmla="*/ 295 h 320"/>
                <a:gd name="T16" fmla="*/ 0 w 214"/>
                <a:gd name="T17" fmla="*/ 295 h 320"/>
                <a:gd name="T18" fmla="*/ 213 w 214"/>
                <a:gd name="T19" fmla="*/ 0 h 320"/>
                <a:gd name="T20" fmla="*/ 1 w 214"/>
                <a:gd name="T21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320">
                  <a:moveTo>
                    <a:pt x="1" y="320"/>
                  </a:moveTo>
                  <a:cubicBezTo>
                    <a:pt x="0" y="306"/>
                    <a:pt x="0" y="296"/>
                    <a:pt x="0" y="295"/>
                  </a:cubicBez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0" y="295"/>
                  </a:lnTo>
                  <a:cubicBezTo>
                    <a:pt x="0" y="295"/>
                    <a:pt x="171" y="166"/>
                    <a:pt x="213" y="0"/>
                  </a:cubicBezTo>
                  <a:cubicBezTo>
                    <a:pt x="214" y="171"/>
                    <a:pt x="1" y="320"/>
                    <a:pt x="1" y="320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58"/>
            <p:cNvSpPr>
              <a:spLocks/>
            </p:cNvSpPr>
            <p:nvPr/>
          </p:nvSpPr>
          <p:spPr bwMode="auto">
            <a:xfrm>
              <a:off x="4013625" y="3569908"/>
              <a:ext cx="384175" cy="301625"/>
            </a:xfrm>
            <a:custGeom>
              <a:avLst/>
              <a:gdLst>
                <a:gd name="T0" fmla="*/ 706 w 748"/>
                <a:gd name="T1" fmla="*/ 228 h 590"/>
                <a:gd name="T2" fmla="*/ 661 w 748"/>
                <a:gd name="T3" fmla="*/ 489 h 590"/>
                <a:gd name="T4" fmla="*/ 546 w 748"/>
                <a:gd name="T5" fmla="*/ 373 h 590"/>
                <a:gd name="T6" fmla="*/ 439 w 748"/>
                <a:gd name="T7" fmla="*/ 556 h 590"/>
                <a:gd name="T8" fmla="*/ 401 w 748"/>
                <a:gd name="T9" fmla="*/ 349 h 590"/>
                <a:gd name="T10" fmla="*/ 154 w 748"/>
                <a:gd name="T11" fmla="*/ 508 h 590"/>
                <a:gd name="T12" fmla="*/ 256 w 748"/>
                <a:gd name="T13" fmla="*/ 276 h 590"/>
                <a:gd name="T14" fmla="*/ 19 w 748"/>
                <a:gd name="T15" fmla="*/ 324 h 590"/>
                <a:gd name="T16" fmla="*/ 198 w 748"/>
                <a:gd name="T17" fmla="*/ 136 h 590"/>
                <a:gd name="T18" fmla="*/ 43 w 748"/>
                <a:gd name="T19" fmla="*/ 93 h 590"/>
                <a:gd name="T20" fmla="*/ 447 w 748"/>
                <a:gd name="T21" fmla="*/ 0 h 590"/>
                <a:gd name="T22" fmla="*/ 706 w 748"/>
                <a:gd name="T23" fmla="*/ 22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8" h="590">
                  <a:moveTo>
                    <a:pt x="706" y="228"/>
                  </a:moveTo>
                  <a:cubicBezTo>
                    <a:pt x="706" y="228"/>
                    <a:pt x="748" y="450"/>
                    <a:pt x="661" y="489"/>
                  </a:cubicBezTo>
                  <a:cubicBezTo>
                    <a:pt x="574" y="527"/>
                    <a:pt x="546" y="373"/>
                    <a:pt x="546" y="373"/>
                  </a:cubicBezTo>
                  <a:cubicBezTo>
                    <a:pt x="546" y="373"/>
                    <a:pt x="526" y="522"/>
                    <a:pt x="439" y="556"/>
                  </a:cubicBezTo>
                  <a:cubicBezTo>
                    <a:pt x="352" y="590"/>
                    <a:pt x="367" y="406"/>
                    <a:pt x="401" y="349"/>
                  </a:cubicBezTo>
                  <a:cubicBezTo>
                    <a:pt x="401" y="349"/>
                    <a:pt x="241" y="537"/>
                    <a:pt x="154" y="508"/>
                  </a:cubicBezTo>
                  <a:cubicBezTo>
                    <a:pt x="68" y="479"/>
                    <a:pt x="256" y="276"/>
                    <a:pt x="256" y="276"/>
                  </a:cubicBezTo>
                  <a:cubicBezTo>
                    <a:pt x="256" y="276"/>
                    <a:pt x="24" y="407"/>
                    <a:pt x="19" y="324"/>
                  </a:cubicBezTo>
                  <a:cubicBezTo>
                    <a:pt x="14" y="242"/>
                    <a:pt x="198" y="136"/>
                    <a:pt x="198" y="136"/>
                  </a:cubicBezTo>
                  <a:cubicBezTo>
                    <a:pt x="198" y="136"/>
                    <a:pt x="0" y="165"/>
                    <a:pt x="43" y="93"/>
                  </a:cubicBezTo>
                  <a:cubicBezTo>
                    <a:pt x="87" y="20"/>
                    <a:pt x="447" y="0"/>
                    <a:pt x="447" y="0"/>
                  </a:cubicBezTo>
                  <a:cubicBezTo>
                    <a:pt x="447" y="0"/>
                    <a:pt x="704" y="38"/>
                    <a:pt x="706" y="228"/>
                  </a:cubicBezTo>
                </a:path>
              </a:pathLst>
            </a:custGeom>
            <a:solidFill>
              <a:srgbClr val="FF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59"/>
            <p:cNvSpPr>
              <a:spLocks/>
            </p:cNvSpPr>
            <p:nvPr/>
          </p:nvSpPr>
          <p:spPr bwMode="auto">
            <a:xfrm>
              <a:off x="4281912" y="3739771"/>
              <a:ext cx="44450" cy="79375"/>
            </a:xfrm>
            <a:custGeom>
              <a:avLst/>
              <a:gdLst>
                <a:gd name="T0" fmla="*/ 85 w 85"/>
                <a:gd name="T1" fmla="*/ 155 h 155"/>
                <a:gd name="T2" fmla="*/ 22 w 85"/>
                <a:gd name="T3" fmla="*/ 40 h 155"/>
                <a:gd name="T4" fmla="*/ 22 w 85"/>
                <a:gd name="T5" fmla="*/ 40 h 155"/>
                <a:gd name="T6" fmla="*/ 22 w 85"/>
                <a:gd name="T7" fmla="*/ 40 h 155"/>
                <a:gd name="T8" fmla="*/ 0 w 85"/>
                <a:gd name="T9" fmla="*/ 122 h 155"/>
                <a:gd name="T10" fmla="*/ 10 w 85"/>
                <a:gd name="T11" fmla="*/ 21 h 155"/>
                <a:gd name="T12" fmla="*/ 23 w 85"/>
                <a:gd name="T13" fmla="*/ 0 h 155"/>
                <a:gd name="T14" fmla="*/ 35 w 85"/>
                <a:gd name="T15" fmla="*/ 16 h 155"/>
                <a:gd name="T16" fmla="*/ 85 w 85"/>
                <a:gd name="T1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55">
                  <a:moveTo>
                    <a:pt x="85" y="155"/>
                  </a:moveTo>
                  <a:cubicBezTo>
                    <a:pt x="39" y="130"/>
                    <a:pt x="22" y="40"/>
                    <a:pt x="22" y="40"/>
                  </a:cubicBezTo>
                  <a:lnTo>
                    <a:pt x="22" y="40"/>
                  </a:lnTo>
                  <a:lnTo>
                    <a:pt x="22" y="40"/>
                  </a:lnTo>
                  <a:cubicBezTo>
                    <a:pt x="21" y="40"/>
                    <a:pt x="16" y="79"/>
                    <a:pt x="0" y="122"/>
                  </a:cubicBezTo>
                  <a:cubicBezTo>
                    <a:pt x="0" y="120"/>
                    <a:pt x="10" y="40"/>
                    <a:pt x="10" y="21"/>
                  </a:cubicBezTo>
                  <a:cubicBezTo>
                    <a:pt x="10" y="9"/>
                    <a:pt x="16" y="0"/>
                    <a:pt x="23" y="0"/>
                  </a:cubicBezTo>
                  <a:cubicBezTo>
                    <a:pt x="27" y="0"/>
                    <a:pt x="32" y="5"/>
                    <a:pt x="35" y="16"/>
                  </a:cubicBezTo>
                  <a:cubicBezTo>
                    <a:pt x="41" y="43"/>
                    <a:pt x="52" y="132"/>
                    <a:pt x="85" y="155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60"/>
            <p:cNvSpPr>
              <a:spLocks noEditPoints="1"/>
            </p:cNvSpPr>
            <p:nvPr/>
          </p:nvSpPr>
          <p:spPr bwMode="auto">
            <a:xfrm>
              <a:off x="4205712" y="3806446"/>
              <a:ext cx="0" cy="4763"/>
            </a:xfrm>
            <a:custGeom>
              <a:avLst/>
              <a:gdLst>
                <a:gd name="T0" fmla="*/ 0 w 1"/>
                <a:gd name="T1" fmla="*/ 10 h 10"/>
                <a:gd name="T2" fmla="*/ 0 w 1"/>
                <a:gd name="T3" fmla="*/ 0 h 10"/>
                <a:gd name="T4" fmla="*/ 0 w 1"/>
                <a:gd name="T5" fmla="*/ 10 h 10"/>
                <a:gd name="T6" fmla="*/ 0 w 1"/>
                <a:gd name="T7" fmla="*/ 0 h 10"/>
                <a:gd name="T8" fmla="*/ 0 w 1"/>
                <a:gd name="T9" fmla="*/ 0 h 10"/>
                <a:gd name="T10" fmla="*/ 0 w 1"/>
                <a:gd name="T11" fmla="*/ 0 h 10"/>
                <a:gd name="T12" fmla="*/ 0 w 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7"/>
                    <a:pt x="0" y="3"/>
                    <a:pt x="0" y="0"/>
                  </a:cubicBezTo>
                  <a:cubicBezTo>
                    <a:pt x="1" y="4"/>
                    <a:pt x="1" y="7"/>
                    <a:pt x="0" y="1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61"/>
            <p:cNvSpPr>
              <a:spLocks noEditPoints="1"/>
            </p:cNvSpPr>
            <p:nvPr/>
          </p:nvSpPr>
          <p:spPr bwMode="auto">
            <a:xfrm>
              <a:off x="4167612" y="3747708"/>
              <a:ext cx="52388" cy="50800"/>
            </a:xfrm>
            <a:custGeom>
              <a:avLst/>
              <a:gdLst>
                <a:gd name="T0" fmla="*/ 0 w 100"/>
                <a:gd name="T1" fmla="*/ 98 h 98"/>
                <a:gd name="T2" fmla="*/ 0 w 100"/>
                <a:gd name="T3" fmla="*/ 98 h 98"/>
                <a:gd name="T4" fmla="*/ 6 w 100"/>
                <a:gd name="T5" fmla="*/ 93 h 98"/>
                <a:gd name="T6" fmla="*/ 0 w 100"/>
                <a:gd name="T7" fmla="*/ 98 h 98"/>
                <a:gd name="T8" fmla="*/ 6 w 100"/>
                <a:gd name="T9" fmla="*/ 93 h 98"/>
                <a:gd name="T10" fmla="*/ 6 w 100"/>
                <a:gd name="T11" fmla="*/ 93 h 98"/>
                <a:gd name="T12" fmla="*/ 6 w 100"/>
                <a:gd name="T13" fmla="*/ 93 h 98"/>
                <a:gd name="T14" fmla="*/ 99 w 100"/>
                <a:gd name="T15" fmla="*/ 0 h 98"/>
                <a:gd name="T16" fmla="*/ 99 w 100"/>
                <a:gd name="T17" fmla="*/ 0 h 98"/>
                <a:gd name="T18" fmla="*/ 99 w 100"/>
                <a:gd name="T19" fmla="*/ 0 h 98"/>
                <a:gd name="T20" fmla="*/ 99 w 100"/>
                <a:gd name="T21" fmla="*/ 0 h 98"/>
                <a:gd name="T22" fmla="*/ 99 w 100"/>
                <a:gd name="T23" fmla="*/ 0 h 98"/>
                <a:gd name="T24" fmla="*/ 99 w 100"/>
                <a:gd name="T25" fmla="*/ 0 h 98"/>
                <a:gd name="T26" fmla="*/ 100 w 100"/>
                <a:gd name="T27" fmla="*/ 0 h 98"/>
                <a:gd name="T28" fmla="*/ 100 w 100"/>
                <a:gd name="T29" fmla="*/ 0 h 98"/>
                <a:gd name="T30" fmla="*/ 100 w 100"/>
                <a:gd name="T31" fmla="*/ 0 h 98"/>
                <a:gd name="T32" fmla="*/ 99 w 100"/>
                <a:gd name="T33" fmla="*/ 0 h 98"/>
                <a:gd name="T34" fmla="*/ 100 w 100"/>
                <a:gd name="T35" fmla="*/ 0 h 98"/>
                <a:gd name="T36" fmla="*/ 99 w 100"/>
                <a:gd name="T37" fmla="*/ 0 h 98"/>
                <a:gd name="T38" fmla="*/ 100 w 100"/>
                <a:gd name="T39" fmla="*/ 0 h 98"/>
                <a:gd name="T40" fmla="*/ 100 w 100"/>
                <a:gd name="T41" fmla="*/ 0 h 98"/>
                <a:gd name="T42" fmla="*/ 100 w 100"/>
                <a:gd name="T43" fmla="*/ 0 h 98"/>
                <a:gd name="T44" fmla="*/ 100 w 100"/>
                <a:gd name="T45" fmla="*/ 0 h 98"/>
                <a:gd name="T46" fmla="*/ 100 w 100"/>
                <a:gd name="T47" fmla="*/ 0 h 98"/>
                <a:gd name="T48" fmla="*/ 100 w 100"/>
                <a:gd name="T49" fmla="*/ 0 h 98"/>
                <a:gd name="T50" fmla="*/ 100 w 100"/>
                <a:gd name="T51" fmla="*/ 0 h 98"/>
                <a:gd name="T52" fmla="*/ 100 w 100"/>
                <a:gd name="T53" fmla="*/ 0 h 98"/>
                <a:gd name="T54" fmla="*/ 100 w 100"/>
                <a:gd name="T55" fmla="*/ 0 h 98"/>
                <a:gd name="T56" fmla="*/ 100 w 100"/>
                <a:gd name="T57" fmla="*/ 0 h 98"/>
                <a:gd name="T58" fmla="*/ 100 w 100"/>
                <a:gd name="T59" fmla="*/ 0 h 98"/>
                <a:gd name="T60" fmla="*/ 100 w 100"/>
                <a:gd name="T61" fmla="*/ 0 h 98"/>
                <a:gd name="T62" fmla="*/ 100 w 100"/>
                <a:gd name="T6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98">
                  <a:moveTo>
                    <a:pt x="0" y="98"/>
                  </a:moveTo>
                  <a:lnTo>
                    <a:pt x="0" y="98"/>
                  </a:lnTo>
                  <a:cubicBezTo>
                    <a:pt x="2" y="96"/>
                    <a:pt x="4" y="95"/>
                    <a:pt x="6" y="93"/>
                  </a:cubicBezTo>
                  <a:cubicBezTo>
                    <a:pt x="4" y="95"/>
                    <a:pt x="2" y="96"/>
                    <a:pt x="0" y="98"/>
                  </a:cubicBezTo>
                  <a:close/>
                  <a:moveTo>
                    <a:pt x="6" y="93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lose/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99" y="0"/>
                  </a:moveTo>
                  <a:lnTo>
                    <a:pt x="99" y="0"/>
                  </a:lnTo>
                  <a:lnTo>
                    <a:pt x="99" y="0"/>
                  </a:ln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99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99" y="0"/>
                  </a:cubicBez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close/>
                  <a:moveTo>
                    <a:pt x="100" y="0"/>
                  </a:move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62"/>
            <p:cNvSpPr>
              <a:spLocks/>
            </p:cNvSpPr>
            <p:nvPr/>
          </p:nvSpPr>
          <p:spPr bwMode="auto">
            <a:xfrm>
              <a:off x="4167612" y="3733421"/>
              <a:ext cx="66675" cy="68263"/>
            </a:xfrm>
            <a:custGeom>
              <a:avLst/>
              <a:gdLst>
                <a:gd name="T0" fmla="*/ 74 w 130"/>
                <a:gd name="T1" fmla="*/ 133 h 133"/>
                <a:gd name="T2" fmla="*/ 100 w 130"/>
                <a:gd name="T3" fmla="*/ 29 h 133"/>
                <a:gd name="T4" fmla="*/ 100 w 130"/>
                <a:gd name="T5" fmla="*/ 29 h 133"/>
                <a:gd name="T6" fmla="*/ 100 w 130"/>
                <a:gd name="T7" fmla="*/ 29 h 133"/>
                <a:gd name="T8" fmla="*/ 100 w 130"/>
                <a:gd name="T9" fmla="*/ 29 h 133"/>
                <a:gd name="T10" fmla="*/ 100 w 130"/>
                <a:gd name="T11" fmla="*/ 29 h 133"/>
                <a:gd name="T12" fmla="*/ 100 w 130"/>
                <a:gd name="T13" fmla="*/ 29 h 133"/>
                <a:gd name="T14" fmla="*/ 100 w 130"/>
                <a:gd name="T15" fmla="*/ 29 h 133"/>
                <a:gd name="T16" fmla="*/ 100 w 130"/>
                <a:gd name="T17" fmla="*/ 29 h 133"/>
                <a:gd name="T18" fmla="*/ 100 w 130"/>
                <a:gd name="T19" fmla="*/ 29 h 133"/>
                <a:gd name="T20" fmla="*/ 100 w 130"/>
                <a:gd name="T21" fmla="*/ 29 h 133"/>
                <a:gd name="T22" fmla="*/ 100 w 130"/>
                <a:gd name="T23" fmla="*/ 29 h 133"/>
                <a:gd name="T24" fmla="*/ 100 w 130"/>
                <a:gd name="T25" fmla="*/ 29 h 133"/>
                <a:gd name="T26" fmla="*/ 100 w 130"/>
                <a:gd name="T27" fmla="*/ 29 h 133"/>
                <a:gd name="T28" fmla="*/ 99 w 130"/>
                <a:gd name="T29" fmla="*/ 29 h 133"/>
                <a:gd name="T30" fmla="*/ 99 w 130"/>
                <a:gd name="T31" fmla="*/ 29 h 133"/>
                <a:gd name="T32" fmla="*/ 99 w 130"/>
                <a:gd name="T33" fmla="*/ 29 h 133"/>
                <a:gd name="T34" fmla="*/ 99 w 130"/>
                <a:gd name="T35" fmla="*/ 29 h 133"/>
                <a:gd name="T36" fmla="*/ 99 w 130"/>
                <a:gd name="T37" fmla="*/ 29 h 133"/>
                <a:gd name="T38" fmla="*/ 6 w 130"/>
                <a:gd name="T39" fmla="*/ 122 h 133"/>
                <a:gd name="T40" fmla="*/ 6 w 130"/>
                <a:gd name="T41" fmla="*/ 122 h 133"/>
                <a:gd name="T42" fmla="*/ 6 w 130"/>
                <a:gd name="T43" fmla="*/ 122 h 133"/>
                <a:gd name="T44" fmla="*/ 0 w 130"/>
                <a:gd name="T45" fmla="*/ 127 h 133"/>
                <a:gd name="T46" fmla="*/ 0 w 130"/>
                <a:gd name="T47" fmla="*/ 127 h 133"/>
                <a:gd name="T48" fmla="*/ 82 w 130"/>
                <a:gd name="T49" fmla="*/ 31 h 133"/>
                <a:gd name="T50" fmla="*/ 118 w 130"/>
                <a:gd name="T51" fmla="*/ 0 h 133"/>
                <a:gd name="T52" fmla="*/ 125 w 130"/>
                <a:gd name="T53" fmla="*/ 7 h 133"/>
                <a:gd name="T54" fmla="*/ 74 w 130"/>
                <a:gd name="T5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33">
                  <a:moveTo>
                    <a:pt x="74" y="133"/>
                  </a:moveTo>
                  <a:cubicBezTo>
                    <a:pt x="76" y="93"/>
                    <a:pt x="86" y="51"/>
                    <a:pt x="100" y="29"/>
                  </a:cubicBez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100" y="29"/>
                  </a:cubicBezTo>
                  <a:lnTo>
                    <a:pt x="100" y="29"/>
                  </a:lnTo>
                  <a:cubicBezTo>
                    <a:pt x="100" y="29"/>
                    <a:pt x="100" y="29"/>
                    <a:pt x="100" y="29"/>
                  </a:cubicBezTo>
                  <a:cubicBezTo>
                    <a:pt x="100" y="29"/>
                    <a:pt x="100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lnTo>
                    <a:pt x="99" y="29"/>
                  </a:lnTo>
                  <a:cubicBezTo>
                    <a:pt x="99" y="29"/>
                    <a:pt x="99" y="29"/>
                    <a:pt x="99" y="29"/>
                  </a:cubicBezTo>
                  <a:lnTo>
                    <a:pt x="99" y="29"/>
                  </a:lnTo>
                  <a:cubicBezTo>
                    <a:pt x="94" y="36"/>
                    <a:pt x="54" y="81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" y="124"/>
                    <a:pt x="2" y="125"/>
                    <a:pt x="0" y="127"/>
                  </a:cubicBezTo>
                  <a:lnTo>
                    <a:pt x="0" y="127"/>
                  </a:lnTo>
                  <a:cubicBezTo>
                    <a:pt x="0" y="127"/>
                    <a:pt x="59" y="56"/>
                    <a:pt x="82" y="31"/>
                  </a:cubicBezTo>
                  <a:cubicBezTo>
                    <a:pt x="99" y="14"/>
                    <a:pt x="110" y="0"/>
                    <a:pt x="118" y="0"/>
                  </a:cubicBezTo>
                  <a:cubicBezTo>
                    <a:pt x="121" y="0"/>
                    <a:pt x="123" y="2"/>
                    <a:pt x="125" y="7"/>
                  </a:cubicBezTo>
                  <a:cubicBezTo>
                    <a:pt x="130" y="23"/>
                    <a:pt x="79" y="89"/>
                    <a:pt x="74" y="13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63"/>
            <p:cNvSpPr>
              <a:spLocks noEditPoints="1"/>
            </p:cNvSpPr>
            <p:nvPr/>
          </p:nvSpPr>
          <p:spPr bwMode="auto">
            <a:xfrm>
              <a:off x="4145387" y="37111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64"/>
            <p:cNvSpPr>
              <a:spLocks/>
            </p:cNvSpPr>
            <p:nvPr/>
          </p:nvSpPr>
          <p:spPr bwMode="auto">
            <a:xfrm>
              <a:off x="4073950" y="3695321"/>
              <a:ext cx="93663" cy="73025"/>
            </a:xfrm>
            <a:custGeom>
              <a:avLst/>
              <a:gdLst>
                <a:gd name="T0" fmla="*/ 50 w 180"/>
                <a:gd name="T1" fmla="*/ 140 h 140"/>
                <a:gd name="T2" fmla="*/ 137 w 180"/>
                <a:gd name="T3" fmla="*/ 29 h 140"/>
                <a:gd name="T4" fmla="*/ 137 w 180"/>
                <a:gd name="T5" fmla="*/ 29 h 140"/>
                <a:gd name="T6" fmla="*/ 137 w 180"/>
                <a:gd name="T7" fmla="*/ 29 h 140"/>
                <a:gd name="T8" fmla="*/ 137 w 180"/>
                <a:gd name="T9" fmla="*/ 29 h 140"/>
                <a:gd name="T10" fmla="*/ 137 w 180"/>
                <a:gd name="T11" fmla="*/ 29 h 140"/>
                <a:gd name="T12" fmla="*/ 137 w 180"/>
                <a:gd name="T13" fmla="*/ 29 h 140"/>
                <a:gd name="T14" fmla="*/ 137 w 180"/>
                <a:gd name="T15" fmla="*/ 29 h 140"/>
                <a:gd name="T16" fmla="*/ 137 w 180"/>
                <a:gd name="T17" fmla="*/ 29 h 140"/>
                <a:gd name="T18" fmla="*/ 137 w 180"/>
                <a:gd name="T19" fmla="*/ 29 h 140"/>
                <a:gd name="T20" fmla="*/ 137 w 180"/>
                <a:gd name="T21" fmla="*/ 29 h 140"/>
                <a:gd name="T22" fmla="*/ 137 w 180"/>
                <a:gd name="T23" fmla="*/ 29 h 140"/>
                <a:gd name="T24" fmla="*/ 137 w 180"/>
                <a:gd name="T25" fmla="*/ 29 h 140"/>
                <a:gd name="T26" fmla="*/ 0 w 180"/>
                <a:gd name="T27" fmla="*/ 91 h 140"/>
                <a:gd name="T28" fmla="*/ 0 w 180"/>
                <a:gd name="T29" fmla="*/ 91 h 140"/>
                <a:gd name="T30" fmla="*/ 133 w 180"/>
                <a:gd name="T31" fmla="*/ 18 h 140"/>
                <a:gd name="T32" fmla="*/ 174 w 180"/>
                <a:gd name="T33" fmla="*/ 0 h 140"/>
                <a:gd name="T34" fmla="*/ 175 w 180"/>
                <a:gd name="T35" fmla="*/ 11 h 140"/>
                <a:gd name="T36" fmla="*/ 50 w 180"/>
                <a:gd name="T3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40">
                  <a:moveTo>
                    <a:pt x="50" y="140"/>
                  </a:moveTo>
                  <a:cubicBezTo>
                    <a:pt x="86" y="83"/>
                    <a:pt x="137" y="29"/>
                    <a:pt x="137" y="29"/>
                  </a:cubicBez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9"/>
                  </a:lnTo>
                  <a:cubicBezTo>
                    <a:pt x="135" y="30"/>
                    <a:pt x="64" y="70"/>
                    <a:pt x="0" y="91"/>
                  </a:cubicBezTo>
                  <a:lnTo>
                    <a:pt x="0" y="91"/>
                  </a:lnTo>
                  <a:cubicBezTo>
                    <a:pt x="0" y="91"/>
                    <a:pt x="94" y="41"/>
                    <a:pt x="133" y="18"/>
                  </a:cubicBezTo>
                  <a:cubicBezTo>
                    <a:pt x="153" y="6"/>
                    <a:pt x="167" y="0"/>
                    <a:pt x="174" y="0"/>
                  </a:cubicBezTo>
                  <a:cubicBezTo>
                    <a:pt x="179" y="0"/>
                    <a:pt x="180" y="4"/>
                    <a:pt x="175" y="11"/>
                  </a:cubicBezTo>
                  <a:cubicBezTo>
                    <a:pt x="166" y="23"/>
                    <a:pt x="79" y="99"/>
                    <a:pt x="50" y="140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65"/>
            <p:cNvSpPr>
              <a:spLocks/>
            </p:cNvSpPr>
            <p:nvPr/>
          </p:nvSpPr>
          <p:spPr bwMode="auto">
            <a:xfrm>
              <a:off x="4094587" y="3773108"/>
              <a:ext cx="3175" cy="3175"/>
            </a:xfrm>
            <a:custGeom>
              <a:avLst/>
              <a:gdLst>
                <a:gd name="T0" fmla="*/ 0 w 4"/>
                <a:gd name="T1" fmla="*/ 6 h 6"/>
                <a:gd name="T2" fmla="*/ 4 w 4"/>
                <a:gd name="T3" fmla="*/ 0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4"/>
                    <a:pt x="3" y="2"/>
                    <a:pt x="4" y="0"/>
                  </a:cubicBezTo>
                  <a:cubicBezTo>
                    <a:pt x="3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66"/>
            <p:cNvSpPr>
              <a:spLocks/>
            </p:cNvSpPr>
            <p:nvPr/>
          </p:nvSpPr>
          <p:spPr bwMode="auto">
            <a:xfrm>
              <a:off x="4097762" y="3769933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67"/>
            <p:cNvSpPr>
              <a:spLocks noEditPoints="1"/>
            </p:cNvSpPr>
            <p:nvPr/>
          </p:nvSpPr>
          <p:spPr bwMode="auto">
            <a:xfrm>
              <a:off x="4115225" y="363975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68"/>
            <p:cNvSpPr>
              <a:spLocks/>
            </p:cNvSpPr>
            <p:nvPr/>
          </p:nvSpPr>
          <p:spPr bwMode="auto">
            <a:xfrm>
              <a:off x="4056487" y="3628646"/>
              <a:ext cx="80963" cy="52388"/>
            </a:xfrm>
            <a:custGeom>
              <a:avLst/>
              <a:gdLst>
                <a:gd name="T0" fmla="*/ 0 w 157"/>
                <a:gd name="T1" fmla="*/ 103 h 103"/>
                <a:gd name="T2" fmla="*/ 113 w 157"/>
                <a:gd name="T3" fmla="*/ 21 h 103"/>
                <a:gd name="T4" fmla="*/ 113 w 157"/>
                <a:gd name="T5" fmla="*/ 21 h 103"/>
                <a:gd name="T6" fmla="*/ 113 w 157"/>
                <a:gd name="T7" fmla="*/ 21 h 103"/>
                <a:gd name="T8" fmla="*/ 113 w 157"/>
                <a:gd name="T9" fmla="*/ 21 h 103"/>
                <a:gd name="T10" fmla="*/ 113 w 157"/>
                <a:gd name="T11" fmla="*/ 21 h 103"/>
                <a:gd name="T12" fmla="*/ 113 w 157"/>
                <a:gd name="T13" fmla="*/ 21 h 103"/>
                <a:gd name="T14" fmla="*/ 113 w 157"/>
                <a:gd name="T15" fmla="*/ 21 h 103"/>
                <a:gd name="T16" fmla="*/ 113 w 157"/>
                <a:gd name="T17" fmla="*/ 21 h 103"/>
                <a:gd name="T18" fmla="*/ 34 w 157"/>
                <a:gd name="T19" fmla="*/ 27 h 103"/>
                <a:gd name="T20" fmla="*/ 22 w 157"/>
                <a:gd name="T21" fmla="*/ 27 h 103"/>
                <a:gd name="T22" fmla="*/ 146 w 157"/>
                <a:gd name="T23" fmla="*/ 1 h 103"/>
                <a:gd name="T24" fmla="*/ 151 w 157"/>
                <a:gd name="T25" fmla="*/ 0 h 103"/>
                <a:gd name="T26" fmla="*/ 141 w 157"/>
                <a:gd name="T27" fmla="*/ 20 h 103"/>
                <a:gd name="T28" fmla="*/ 0 w 157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103">
                  <a:moveTo>
                    <a:pt x="0" y="103"/>
                  </a:moveTo>
                  <a:cubicBezTo>
                    <a:pt x="50" y="58"/>
                    <a:pt x="111" y="22"/>
                    <a:pt x="113" y="21"/>
                  </a:cubicBezTo>
                  <a:lnTo>
                    <a:pt x="113" y="21"/>
                  </a:lnTo>
                  <a:lnTo>
                    <a:pt x="113" y="21"/>
                  </a:lnTo>
                  <a:cubicBezTo>
                    <a:pt x="113" y="21"/>
                    <a:pt x="113" y="21"/>
                    <a:pt x="113" y="21"/>
                  </a:cubicBezTo>
                  <a:lnTo>
                    <a:pt x="113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3" y="21"/>
                  </a:lnTo>
                  <a:cubicBezTo>
                    <a:pt x="112" y="21"/>
                    <a:pt x="73" y="27"/>
                    <a:pt x="34" y="27"/>
                  </a:cubicBezTo>
                  <a:cubicBezTo>
                    <a:pt x="30" y="27"/>
                    <a:pt x="26" y="27"/>
                    <a:pt x="22" y="27"/>
                  </a:cubicBezTo>
                  <a:cubicBezTo>
                    <a:pt x="22" y="27"/>
                    <a:pt x="133" y="9"/>
                    <a:pt x="146" y="1"/>
                  </a:cubicBezTo>
                  <a:cubicBezTo>
                    <a:pt x="148" y="0"/>
                    <a:pt x="150" y="0"/>
                    <a:pt x="151" y="0"/>
                  </a:cubicBezTo>
                  <a:cubicBezTo>
                    <a:pt x="157" y="0"/>
                    <a:pt x="151" y="13"/>
                    <a:pt x="141" y="20"/>
                  </a:cubicBezTo>
                  <a:cubicBezTo>
                    <a:pt x="130" y="26"/>
                    <a:pt x="33" y="75"/>
                    <a:pt x="0" y="10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69"/>
            <p:cNvSpPr>
              <a:spLocks/>
            </p:cNvSpPr>
            <p:nvPr/>
          </p:nvSpPr>
          <p:spPr bwMode="auto">
            <a:xfrm>
              <a:off x="4053312" y="36842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70"/>
            <p:cNvSpPr>
              <a:spLocks/>
            </p:cNvSpPr>
            <p:nvPr/>
          </p:nvSpPr>
          <p:spPr bwMode="auto">
            <a:xfrm>
              <a:off x="4054900" y="3681033"/>
              <a:ext cx="1588" cy="317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0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2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71"/>
            <p:cNvSpPr>
              <a:spLocks/>
            </p:cNvSpPr>
            <p:nvPr/>
          </p:nvSpPr>
          <p:spPr bwMode="auto">
            <a:xfrm>
              <a:off x="4053312" y="3681033"/>
              <a:ext cx="3175" cy="3175"/>
            </a:xfrm>
            <a:custGeom>
              <a:avLst/>
              <a:gdLst>
                <a:gd name="T0" fmla="*/ 0 w 6"/>
                <a:gd name="T1" fmla="*/ 5 h 5"/>
                <a:gd name="T2" fmla="*/ 1 w 6"/>
                <a:gd name="T3" fmla="*/ 4 h 5"/>
                <a:gd name="T4" fmla="*/ 5 w 6"/>
                <a:gd name="T5" fmla="*/ 0 h 5"/>
                <a:gd name="T6" fmla="*/ 6 w 6"/>
                <a:gd name="T7" fmla="*/ 0 h 5"/>
                <a:gd name="T8" fmla="*/ 0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2" y="3"/>
                    <a:pt x="3" y="2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4" y="1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72"/>
            <p:cNvSpPr>
              <a:spLocks noEditPoints="1"/>
            </p:cNvSpPr>
            <p:nvPr/>
          </p:nvSpPr>
          <p:spPr bwMode="auto">
            <a:xfrm>
              <a:off x="4185075" y="3574671"/>
              <a:ext cx="190500" cy="112713"/>
            </a:xfrm>
            <a:custGeom>
              <a:avLst/>
              <a:gdLst>
                <a:gd name="T0" fmla="*/ 373 w 373"/>
                <a:gd name="T1" fmla="*/ 220 h 220"/>
                <a:gd name="T2" fmla="*/ 373 w 373"/>
                <a:gd name="T3" fmla="*/ 218 h 220"/>
                <a:gd name="T4" fmla="*/ 373 w 373"/>
                <a:gd name="T5" fmla="*/ 218 h 220"/>
                <a:gd name="T6" fmla="*/ 373 w 373"/>
                <a:gd name="T7" fmla="*/ 220 h 220"/>
                <a:gd name="T8" fmla="*/ 0 w 373"/>
                <a:gd name="T9" fmla="*/ 0 h 220"/>
                <a:gd name="T10" fmla="*/ 0 w 373"/>
                <a:gd name="T11" fmla="*/ 0 h 220"/>
                <a:gd name="T12" fmla="*/ 2 w 373"/>
                <a:gd name="T13" fmla="*/ 0 h 220"/>
                <a:gd name="T14" fmla="*/ 0 w 373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3" h="220">
                  <a:moveTo>
                    <a:pt x="373" y="220"/>
                  </a:moveTo>
                  <a:cubicBezTo>
                    <a:pt x="373" y="219"/>
                    <a:pt x="373" y="218"/>
                    <a:pt x="373" y="218"/>
                  </a:cubicBezTo>
                  <a:lnTo>
                    <a:pt x="373" y="218"/>
                  </a:lnTo>
                  <a:cubicBezTo>
                    <a:pt x="373" y="218"/>
                    <a:pt x="373" y="219"/>
                    <a:pt x="373" y="22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73"/>
            <p:cNvSpPr>
              <a:spLocks/>
            </p:cNvSpPr>
            <p:nvPr/>
          </p:nvSpPr>
          <p:spPr bwMode="auto">
            <a:xfrm>
              <a:off x="4185075" y="3569908"/>
              <a:ext cx="190500" cy="120650"/>
            </a:xfrm>
            <a:custGeom>
              <a:avLst/>
              <a:gdLst>
                <a:gd name="T0" fmla="*/ 374 w 374"/>
                <a:gd name="T1" fmla="*/ 233 h 233"/>
                <a:gd name="T2" fmla="*/ 155 w 374"/>
                <a:gd name="T3" fmla="*/ 137 h 233"/>
                <a:gd name="T4" fmla="*/ 0 w 374"/>
                <a:gd name="T5" fmla="*/ 8 h 233"/>
                <a:gd name="T6" fmla="*/ 2 w 374"/>
                <a:gd name="T7" fmla="*/ 8 h 233"/>
                <a:gd name="T8" fmla="*/ 79 w 374"/>
                <a:gd name="T9" fmla="*/ 0 h 233"/>
                <a:gd name="T10" fmla="*/ 79 w 374"/>
                <a:gd name="T11" fmla="*/ 0 h 233"/>
                <a:gd name="T12" fmla="*/ 79 w 374"/>
                <a:gd name="T13" fmla="*/ 0 h 233"/>
                <a:gd name="T14" fmla="*/ 373 w 374"/>
                <a:gd name="T15" fmla="*/ 226 h 233"/>
                <a:gd name="T16" fmla="*/ 373 w 374"/>
                <a:gd name="T17" fmla="*/ 226 h 233"/>
                <a:gd name="T18" fmla="*/ 373 w 374"/>
                <a:gd name="T19" fmla="*/ 226 h 233"/>
                <a:gd name="T20" fmla="*/ 373 w 374"/>
                <a:gd name="T21" fmla="*/ 226 h 233"/>
                <a:gd name="T22" fmla="*/ 373 w 374"/>
                <a:gd name="T23" fmla="*/ 226 h 233"/>
                <a:gd name="T24" fmla="*/ 373 w 374"/>
                <a:gd name="T25" fmla="*/ 228 h 233"/>
                <a:gd name="T26" fmla="*/ 374 w 374"/>
                <a:gd name="T2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3">
                  <a:moveTo>
                    <a:pt x="374" y="233"/>
                  </a:moveTo>
                  <a:cubicBezTo>
                    <a:pt x="374" y="233"/>
                    <a:pt x="210" y="175"/>
                    <a:pt x="155" y="137"/>
                  </a:cubicBezTo>
                  <a:cubicBezTo>
                    <a:pt x="113" y="108"/>
                    <a:pt x="23" y="43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2" y="4"/>
                    <a:pt x="59" y="2"/>
                    <a:pt x="79" y="0"/>
                  </a:cubicBezTo>
                  <a:lnTo>
                    <a:pt x="79" y="0"/>
                  </a:lnTo>
                  <a:lnTo>
                    <a:pt x="79" y="0"/>
                  </a:lnTo>
                  <a:cubicBezTo>
                    <a:pt x="79" y="1"/>
                    <a:pt x="106" y="93"/>
                    <a:pt x="373" y="226"/>
                  </a:cubicBez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lnTo>
                    <a:pt x="373" y="226"/>
                  </a:lnTo>
                  <a:cubicBezTo>
                    <a:pt x="373" y="226"/>
                    <a:pt x="373" y="227"/>
                    <a:pt x="373" y="228"/>
                  </a:cubicBezTo>
                  <a:cubicBezTo>
                    <a:pt x="374" y="229"/>
                    <a:pt x="374" y="231"/>
                    <a:pt x="374" y="233"/>
                  </a:cubicBezTo>
                </a:path>
              </a:pathLst>
            </a:custGeom>
            <a:solidFill>
              <a:srgbClr val="FFD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75"/>
            <p:cNvSpPr>
              <a:spLocks/>
            </p:cNvSpPr>
            <p:nvPr/>
          </p:nvSpPr>
          <p:spPr bwMode="auto">
            <a:xfrm>
              <a:off x="5583662" y="3293683"/>
              <a:ext cx="327025" cy="1250950"/>
            </a:xfrm>
            <a:custGeom>
              <a:avLst/>
              <a:gdLst>
                <a:gd name="T0" fmla="*/ 100 w 637"/>
                <a:gd name="T1" fmla="*/ 2438 h 2438"/>
                <a:gd name="T2" fmla="*/ 309 w 637"/>
                <a:gd name="T3" fmla="*/ 850 h 2438"/>
                <a:gd name="T4" fmla="*/ 0 w 637"/>
                <a:gd name="T5" fmla="*/ 383 h 2438"/>
                <a:gd name="T6" fmla="*/ 17 w 637"/>
                <a:gd name="T7" fmla="*/ 0 h 2438"/>
                <a:gd name="T8" fmla="*/ 637 w 637"/>
                <a:gd name="T9" fmla="*/ 485 h 2438"/>
                <a:gd name="T10" fmla="*/ 208 w 637"/>
                <a:gd name="T11" fmla="*/ 266 h 2438"/>
                <a:gd name="T12" fmla="*/ 208 w 637"/>
                <a:gd name="T13" fmla="*/ 266 h 2438"/>
                <a:gd name="T14" fmla="*/ 208 w 637"/>
                <a:gd name="T15" fmla="*/ 266 h 2438"/>
                <a:gd name="T16" fmla="*/ 504 w 637"/>
                <a:gd name="T17" fmla="*/ 1360 h 2438"/>
                <a:gd name="T18" fmla="*/ 513 w 637"/>
                <a:gd name="T19" fmla="*/ 1529 h 2438"/>
                <a:gd name="T20" fmla="*/ 100 w 637"/>
                <a:gd name="T21" fmla="*/ 2438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7" h="2438">
                  <a:moveTo>
                    <a:pt x="100" y="2438"/>
                  </a:moveTo>
                  <a:cubicBezTo>
                    <a:pt x="558" y="1977"/>
                    <a:pt x="425" y="1233"/>
                    <a:pt x="309" y="850"/>
                  </a:cubicBezTo>
                  <a:cubicBezTo>
                    <a:pt x="192" y="466"/>
                    <a:pt x="0" y="383"/>
                    <a:pt x="0" y="383"/>
                  </a:cubicBezTo>
                  <a:cubicBezTo>
                    <a:pt x="125" y="283"/>
                    <a:pt x="17" y="0"/>
                    <a:pt x="17" y="0"/>
                  </a:cubicBezTo>
                  <a:cubicBezTo>
                    <a:pt x="100" y="133"/>
                    <a:pt x="637" y="485"/>
                    <a:pt x="637" y="485"/>
                  </a:cubicBezTo>
                  <a:cubicBezTo>
                    <a:pt x="527" y="460"/>
                    <a:pt x="208" y="266"/>
                    <a:pt x="208" y="266"/>
                  </a:cubicBezTo>
                  <a:lnTo>
                    <a:pt x="208" y="266"/>
                  </a:lnTo>
                  <a:lnTo>
                    <a:pt x="208" y="266"/>
                  </a:lnTo>
                  <a:cubicBezTo>
                    <a:pt x="208" y="266"/>
                    <a:pt x="455" y="920"/>
                    <a:pt x="504" y="1360"/>
                  </a:cubicBezTo>
                  <a:cubicBezTo>
                    <a:pt x="510" y="1416"/>
                    <a:pt x="513" y="1472"/>
                    <a:pt x="513" y="1529"/>
                  </a:cubicBezTo>
                  <a:cubicBezTo>
                    <a:pt x="513" y="1921"/>
                    <a:pt x="367" y="2321"/>
                    <a:pt x="100" y="2438"/>
                  </a:cubicBezTo>
                </a:path>
              </a:pathLst>
            </a:custGeom>
            <a:solidFill>
              <a:srgbClr val="34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25" name="Picture 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137" y="4609721"/>
              <a:ext cx="1905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Freeform 177"/>
            <p:cNvSpPr>
              <a:spLocks/>
            </p:cNvSpPr>
            <p:nvPr/>
          </p:nvSpPr>
          <p:spPr bwMode="auto">
            <a:xfrm>
              <a:off x="4375575" y="3468308"/>
              <a:ext cx="485775" cy="1192213"/>
            </a:xfrm>
            <a:custGeom>
              <a:avLst/>
              <a:gdLst>
                <a:gd name="T0" fmla="*/ 947 w 947"/>
                <a:gd name="T1" fmla="*/ 2323 h 2323"/>
                <a:gd name="T2" fmla="*/ 870 w 947"/>
                <a:gd name="T3" fmla="*/ 2236 h 2323"/>
                <a:gd name="T4" fmla="*/ 870 w 947"/>
                <a:gd name="T5" fmla="*/ 2236 h 2323"/>
                <a:gd name="T6" fmla="*/ 870 w 947"/>
                <a:gd name="T7" fmla="*/ 2236 h 2323"/>
                <a:gd name="T8" fmla="*/ 870 w 947"/>
                <a:gd name="T9" fmla="*/ 2235 h 2323"/>
                <a:gd name="T10" fmla="*/ 869 w 947"/>
                <a:gd name="T11" fmla="*/ 2235 h 2323"/>
                <a:gd name="T12" fmla="*/ 869 w 947"/>
                <a:gd name="T13" fmla="*/ 2234 h 2323"/>
                <a:gd name="T14" fmla="*/ 869 w 947"/>
                <a:gd name="T15" fmla="*/ 2234 h 2323"/>
                <a:gd name="T16" fmla="*/ 869 w 947"/>
                <a:gd name="T17" fmla="*/ 2233 h 2323"/>
                <a:gd name="T18" fmla="*/ 868 w 947"/>
                <a:gd name="T19" fmla="*/ 2233 h 2323"/>
                <a:gd name="T20" fmla="*/ 868 w 947"/>
                <a:gd name="T21" fmla="*/ 2233 h 2323"/>
                <a:gd name="T22" fmla="*/ 868 w 947"/>
                <a:gd name="T23" fmla="*/ 2232 h 2323"/>
                <a:gd name="T24" fmla="*/ 868 w 947"/>
                <a:gd name="T25" fmla="*/ 2232 h 2323"/>
                <a:gd name="T26" fmla="*/ 506 w 947"/>
                <a:gd name="T27" fmla="*/ 309 h 2323"/>
                <a:gd name="T28" fmla="*/ 507 w 947"/>
                <a:gd name="T29" fmla="*/ 189 h 2323"/>
                <a:gd name="T30" fmla="*/ 507 w 947"/>
                <a:gd name="T31" fmla="*/ 189 h 2323"/>
                <a:gd name="T32" fmla="*/ 507 w 947"/>
                <a:gd name="T33" fmla="*/ 189 h 2323"/>
                <a:gd name="T34" fmla="*/ 0 w 947"/>
                <a:gd name="T35" fmla="*/ 424 h 2323"/>
                <a:gd name="T36" fmla="*/ 614 w 947"/>
                <a:gd name="T37" fmla="*/ 0 h 2323"/>
                <a:gd name="T38" fmla="*/ 947 w 947"/>
                <a:gd name="T39" fmla="*/ 2323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7" h="2323">
                  <a:moveTo>
                    <a:pt x="947" y="2323"/>
                  </a:moveTo>
                  <a:cubicBezTo>
                    <a:pt x="915" y="2301"/>
                    <a:pt x="889" y="2272"/>
                    <a:pt x="870" y="2236"/>
                  </a:cubicBezTo>
                  <a:cubicBezTo>
                    <a:pt x="870" y="2236"/>
                    <a:pt x="870" y="2236"/>
                    <a:pt x="870" y="2236"/>
                  </a:cubicBezTo>
                  <a:cubicBezTo>
                    <a:pt x="870" y="2236"/>
                    <a:pt x="870" y="2236"/>
                    <a:pt x="870" y="2236"/>
                  </a:cubicBezTo>
                  <a:cubicBezTo>
                    <a:pt x="870" y="2235"/>
                    <a:pt x="870" y="2235"/>
                    <a:pt x="870" y="2235"/>
                  </a:cubicBezTo>
                  <a:cubicBezTo>
                    <a:pt x="870" y="2235"/>
                    <a:pt x="869" y="2235"/>
                    <a:pt x="869" y="2235"/>
                  </a:cubicBezTo>
                  <a:cubicBezTo>
                    <a:pt x="869" y="2235"/>
                    <a:pt x="869" y="2234"/>
                    <a:pt x="869" y="2234"/>
                  </a:cubicBezTo>
                  <a:cubicBezTo>
                    <a:pt x="869" y="2234"/>
                    <a:pt x="869" y="2234"/>
                    <a:pt x="869" y="2234"/>
                  </a:cubicBezTo>
                  <a:cubicBezTo>
                    <a:pt x="869" y="2234"/>
                    <a:pt x="869" y="2234"/>
                    <a:pt x="869" y="2233"/>
                  </a:cubicBezTo>
                  <a:lnTo>
                    <a:pt x="868" y="2233"/>
                  </a:lnTo>
                  <a:cubicBezTo>
                    <a:pt x="868" y="2233"/>
                    <a:pt x="868" y="2233"/>
                    <a:pt x="868" y="2233"/>
                  </a:cubicBezTo>
                  <a:cubicBezTo>
                    <a:pt x="868" y="2232"/>
                    <a:pt x="868" y="2232"/>
                    <a:pt x="868" y="2232"/>
                  </a:cubicBezTo>
                  <a:lnTo>
                    <a:pt x="868" y="2232"/>
                  </a:lnTo>
                  <a:cubicBezTo>
                    <a:pt x="537" y="1563"/>
                    <a:pt x="506" y="636"/>
                    <a:pt x="506" y="309"/>
                  </a:cubicBezTo>
                  <a:cubicBezTo>
                    <a:pt x="506" y="232"/>
                    <a:pt x="507" y="189"/>
                    <a:pt x="507" y="189"/>
                  </a:cubicBezTo>
                  <a:lnTo>
                    <a:pt x="507" y="189"/>
                  </a:lnTo>
                  <a:lnTo>
                    <a:pt x="507" y="189"/>
                  </a:lnTo>
                  <a:cubicBezTo>
                    <a:pt x="287" y="372"/>
                    <a:pt x="0" y="424"/>
                    <a:pt x="0" y="424"/>
                  </a:cubicBezTo>
                  <a:cubicBezTo>
                    <a:pt x="0" y="424"/>
                    <a:pt x="480" y="234"/>
                    <a:pt x="614" y="0"/>
                  </a:cubicBezTo>
                  <a:cubicBezTo>
                    <a:pt x="614" y="0"/>
                    <a:pt x="521" y="1746"/>
                    <a:pt x="947" y="2323"/>
                  </a:cubicBezTo>
                  <a:close/>
                </a:path>
              </a:pathLst>
            </a:custGeom>
            <a:solidFill>
              <a:srgbClr val="34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27" name="Picture 17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850" y="4449383"/>
              <a:ext cx="1270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179"/>
            <p:cNvSpPr>
              <a:spLocks/>
            </p:cNvSpPr>
            <p:nvPr/>
          </p:nvSpPr>
          <p:spPr bwMode="auto">
            <a:xfrm>
              <a:off x="5078837" y="4265233"/>
              <a:ext cx="419100" cy="406400"/>
            </a:xfrm>
            <a:custGeom>
              <a:avLst/>
              <a:gdLst>
                <a:gd name="T0" fmla="*/ 14 w 817"/>
                <a:gd name="T1" fmla="*/ 791 h 791"/>
                <a:gd name="T2" fmla="*/ 167 w 817"/>
                <a:gd name="T3" fmla="*/ 55 h 791"/>
                <a:gd name="T4" fmla="*/ 140 w 817"/>
                <a:gd name="T5" fmla="*/ 181 h 791"/>
                <a:gd name="T6" fmla="*/ 571 w 817"/>
                <a:gd name="T7" fmla="*/ 78 h 791"/>
                <a:gd name="T8" fmla="*/ 639 w 817"/>
                <a:gd name="T9" fmla="*/ 81 h 791"/>
                <a:gd name="T10" fmla="*/ 772 w 817"/>
                <a:gd name="T11" fmla="*/ 0 h 791"/>
                <a:gd name="T12" fmla="*/ 783 w 817"/>
                <a:gd name="T13" fmla="*/ 246 h 791"/>
                <a:gd name="T14" fmla="*/ 701 w 817"/>
                <a:gd name="T15" fmla="*/ 387 h 791"/>
                <a:gd name="T16" fmla="*/ 701 w 817"/>
                <a:gd name="T17" fmla="*/ 386 h 791"/>
                <a:gd name="T18" fmla="*/ 702 w 817"/>
                <a:gd name="T19" fmla="*/ 384 h 791"/>
                <a:gd name="T20" fmla="*/ 702 w 817"/>
                <a:gd name="T21" fmla="*/ 384 h 791"/>
                <a:gd name="T22" fmla="*/ 702 w 817"/>
                <a:gd name="T23" fmla="*/ 383 h 791"/>
                <a:gd name="T24" fmla="*/ 702 w 817"/>
                <a:gd name="T25" fmla="*/ 382 h 791"/>
                <a:gd name="T26" fmla="*/ 702 w 817"/>
                <a:gd name="T27" fmla="*/ 382 h 791"/>
                <a:gd name="T28" fmla="*/ 702 w 817"/>
                <a:gd name="T29" fmla="*/ 381 h 791"/>
                <a:gd name="T30" fmla="*/ 702 w 817"/>
                <a:gd name="T31" fmla="*/ 381 h 791"/>
                <a:gd name="T32" fmla="*/ 703 w 817"/>
                <a:gd name="T33" fmla="*/ 380 h 791"/>
                <a:gd name="T34" fmla="*/ 703 w 817"/>
                <a:gd name="T35" fmla="*/ 379 h 791"/>
                <a:gd name="T36" fmla="*/ 703 w 817"/>
                <a:gd name="T37" fmla="*/ 379 h 791"/>
                <a:gd name="T38" fmla="*/ 703 w 817"/>
                <a:gd name="T39" fmla="*/ 378 h 791"/>
                <a:gd name="T40" fmla="*/ 703 w 817"/>
                <a:gd name="T41" fmla="*/ 377 h 791"/>
                <a:gd name="T42" fmla="*/ 703 w 817"/>
                <a:gd name="T43" fmla="*/ 377 h 791"/>
                <a:gd name="T44" fmla="*/ 703 w 817"/>
                <a:gd name="T45" fmla="*/ 376 h 791"/>
                <a:gd name="T46" fmla="*/ 704 w 817"/>
                <a:gd name="T47" fmla="*/ 376 h 791"/>
                <a:gd name="T48" fmla="*/ 704 w 817"/>
                <a:gd name="T49" fmla="*/ 375 h 791"/>
                <a:gd name="T50" fmla="*/ 704 w 817"/>
                <a:gd name="T51" fmla="*/ 374 h 791"/>
                <a:gd name="T52" fmla="*/ 704 w 817"/>
                <a:gd name="T53" fmla="*/ 374 h 791"/>
                <a:gd name="T54" fmla="*/ 704 w 817"/>
                <a:gd name="T55" fmla="*/ 373 h 791"/>
                <a:gd name="T56" fmla="*/ 704 w 817"/>
                <a:gd name="T57" fmla="*/ 373 h 791"/>
                <a:gd name="T58" fmla="*/ 497 w 817"/>
                <a:gd name="T59" fmla="*/ 140 h 791"/>
                <a:gd name="T60" fmla="*/ 118 w 817"/>
                <a:gd name="T61" fmla="*/ 373 h 791"/>
                <a:gd name="T62" fmla="*/ 107 w 817"/>
                <a:gd name="T63" fmla="*/ 631 h 791"/>
                <a:gd name="T64" fmla="*/ 57 w 817"/>
                <a:gd name="T65" fmla="*/ 763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7" h="791">
                  <a:moveTo>
                    <a:pt x="14" y="791"/>
                  </a:moveTo>
                  <a:lnTo>
                    <a:pt x="14" y="791"/>
                  </a:lnTo>
                  <a:cubicBezTo>
                    <a:pt x="14" y="791"/>
                    <a:pt x="83" y="671"/>
                    <a:pt x="42" y="380"/>
                  </a:cubicBezTo>
                  <a:cubicBezTo>
                    <a:pt x="0" y="88"/>
                    <a:pt x="133" y="55"/>
                    <a:pt x="167" y="55"/>
                  </a:cubicBezTo>
                  <a:cubicBezTo>
                    <a:pt x="200" y="55"/>
                    <a:pt x="108" y="163"/>
                    <a:pt x="133" y="180"/>
                  </a:cubicBezTo>
                  <a:cubicBezTo>
                    <a:pt x="135" y="181"/>
                    <a:pt x="137" y="181"/>
                    <a:pt x="140" y="181"/>
                  </a:cubicBezTo>
                  <a:cubicBezTo>
                    <a:pt x="162" y="181"/>
                    <a:pt x="223" y="155"/>
                    <a:pt x="302" y="130"/>
                  </a:cubicBezTo>
                  <a:cubicBezTo>
                    <a:pt x="381" y="104"/>
                    <a:pt x="478" y="78"/>
                    <a:pt x="571" y="78"/>
                  </a:cubicBezTo>
                  <a:cubicBezTo>
                    <a:pt x="584" y="78"/>
                    <a:pt x="596" y="79"/>
                    <a:pt x="608" y="80"/>
                  </a:cubicBezTo>
                  <a:cubicBezTo>
                    <a:pt x="619" y="81"/>
                    <a:pt x="630" y="81"/>
                    <a:pt x="639" y="81"/>
                  </a:cubicBezTo>
                  <a:cubicBezTo>
                    <a:pt x="706" y="81"/>
                    <a:pt x="738" y="61"/>
                    <a:pt x="754" y="41"/>
                  </a:cubicBezTo>
                  <a:cubicBezTo>
                    <a:pt x="769" y="20"/>
                    <a:pt x="769" y="0"/>
                    <a:pt x="772" y="0"/>
                  </a:cubicBezTo>
                  <a:cubicBezTo>
                    <a:pt x="774" y="0"/>
                    <a:pt x="777" y="6"/>
                    <a:pt x="783" y="21"/>
                  </a:cubicBezTo>
                  <a:cubicBezTo>
                    <a:pt x="817" y="96"/>
                    <a:pt x="817" y="155"/>
                    <a:pt x="783" y="246"/>
                  </a:cubicBezTo>
                  <a:cubicBezTo>
                    <a:pt x="750" y="338"/>
                    <a:pt x="674" y="473"/>
                    <a:pt x="766" y="564"/>
                  </a:cubicBezTo>
                  <a:cubicBezTo>
                    <a:pt x="708" y="525"/>
                    <a:pt x="689" y="456"/>
                    <a:pt x="701" y="387"/>
                  </a:cubicBezTo>
                  <a:lnTo>
                    <a:pt x="701" y="387"/>
                  </a:lnTo>
                  <a:cubicBezTo>
                    <a:pt x="701" y="386"/>
                    <a:pt x="701" y="386"/>
                    <a:pt x="701" y="386"/>
                  </a:cubicBezTo>
                  <a:cubicBezTo>
                    <a:pt x="701" y="385"/>
                    <a:pt x="701" y="385"/>
                    <a:pt x="701" y="385"/>
                  </a:cubicBezTo>
                  <a:cubicBezTo>
                    <a:pt x="702" y="385"/>
                    <a:pt x="702" y="385"/>
                    <a:pt x="702" y="384"/>
                  </a:cubicBezTo>
                  <a:cubicBezTo>
                    <a:pt x="702" y="384"/>
                    <a:pt x="702" y="384"/>
                    <a:pt x="702" y="384"/>
                  </a:cubicBezTo>
                  <a:cubicBezTo>
                    <a:pt x="702" y="384"/>
                    <a:pt x="702" y="384"/>
                    <a:pt x="702" y="384"/>
                  </a:cubicBezTo>
                  <a:cubicBezTo>
                    <a:pt x="702" y="384"/>
                    <a:pt x="702" y="384"/>
                    <a:pt x="702" y="383"/>
                  </a:cubicBezTo>
                  <a:cubicBezTo>
                    <a:pt x="702" y="383"/>
                    <a:pt x="702" y="383"/>
                    <a:pt x="702" y="383"/>
                  </a:cubicBezTo>
                  <a:cubicBezTo>
                    <a:pt x="702" y="383"/>
                    <a:pt x="702" y="383"/>
                    <a:pt x="702" y="383"/>
                  </a:cubicBezTo>
                  <a:cubicBezTo>
                    <a:pt x="702" y="383"/>
                    <a:pt x="702" y="383"/>
                    <a:pt x="702" y="382"/>
                  </a:cubicBezTo>
                  <a:cubicBezTo>
                    <a:pt x="702" y="382"/>
                    <a:pt x="702" y="382"/>
                    <a:pt x="702" y="382"/>
                  </a:cubicBezTo>
                  <a:cubicBezTo>
                    <a:pt x="702" y="382"/>
                    <a:pt x="702" y="382"/>
                    <a:pt x="702" y="382"/>
                  </a:cubicBezTo>
                  <a:cubicBezTo>
                    <a:pt x="702" y="382"/>
                    <a:pt x="702" y="382"/>
                    <a:pt x="702" y="381"/>
                  </a:cubicBezTo>
                  <a:cubicBezTo>
                    <a:pt x="702" y="381"/>
                    <a:pt x="702" y="381"/>
                    <a:pt x="702" y="381"/>
                  </a:cubicBezTo>
                  <a:cubicBezTo>
                    <a:pt x="702" y="381"/>
                    <a:pt x="702" y="381"/>
                    <a:pt x="702" y="381"/>
                  </a:cubicBezTo>
                  <a:cubicBezTo>
                    <a:pt x="702" y="381"/>
                    <a:pt x="702" y="381"/>
                    <a:pt x="702" y="381"/>
                  </a:cubicBezTo>
                  <a:cubicBezTo>
                    <a:pt x="703" y="380"/>
                    <a:pt x="703" y="380"/>
                    <a:pt x="703" y="380"/>
                  </a:cubicBezTo>
                  <a:cubicBezTo>
                    <a:pt x="703" y="380"/>
                    <a:pt x="703" y="380"/>
                    <a:pt x="703" y="380"/>
                  </a:cubicBezTo>
                  <a:cubicBezTo>
                    <a:pt x="703" y="380"/>
                    <a:pt x="703" y="380"/>
                    <a:pt x="703" y="380"/>
                  </a:cubicBezTo>
                  <a:cubicBezTo>
                    <a:pt x="703" y="380"/>
                    <a:pt x="703" y="379"/>
                    <a:pt x="703" y="379"/>
                  </a:cubicBezTo>
                  <a:cubicBezTo>
                    <a:pt x="703" y="379"/>
                    <a:pt x="703" y="379"/>
                    <a:pt x="703" y="379"/>
                  </a:cubicBezTo>
                  <a:cubicBezTo>
                    <a:pt x="703" y="379"/>
                    <a:pt x="703" y="379"/>
                    <a:pt x="703" y="379"/>
                  </a:cubicBezTo>
                  <a:lnTo>
                    <a:pt x="703" y="378"/>
                  </a:lnTo>
                  <a:cubicBezTo>
                    <a:pt x="703" y="378"/>
                    <a:pt x="703" y="378"/>
                    <a:pt x="703" y="378"/>
                  </a:cubicBezTo>
                  <a:cubicBezTo>
                    <a:pt x="703" y="378"/>
                    <a:pt x="703" y="378"/>
                    <a:pt x="703" y="378"/>
                  </a:cubicBezTo>
                  <a:cubicBezTo>
                    <a:pt x="703" y="378"/>
                    <a:pt x="703" y="378"/>
                    <a:pt x="703" y="377"/>
                  </a:cubicBezTo>
                  <a:lnTo>
                    <a:pt x="703" y="377"/>
                  </a:lnTo>
                  <a:cubicBezTo>
                    <a:pt x="703" y="377"/>
                    <a:pt x="703" y="377"/>
                    <a:pt x="703" y="377"/>
                  </a:cubicBezTo>
                  <a:cubicBezTo>
                    <a:pt x="703" y="377"/>
                    <a:pt x="703" y="377"/>
                    <a:pt x="703" y="376"/>
                  </a:cubicBezTo>
                  <a:cubicBezTo>
                    <a:pt x="703" y="376"/>
                    <a:pt x="703" y="376"/>
                    <a:pt x="703" y="376"/>
                  </a:cubicBezTo>
                  <a:cubicBezTo>
                    <a:pt x="703" y="376"/>
                    <a:pt x="704" y="376"/>
                    <a:pt x="704" y="376"/>
                  </a:cubicBezTo>
                  <a:lnTo>
                    <a:pt x="704" y="376"/>
                  </a:lnTo>
                  <a:cubicBezTo>
                    <a:pt x="704" y="375"/>
                    <a:pt x="704" y="375"/>
                    <a:pt x="704" y="375"/>
                  </a:cubicBezTo>
                  <a:cubicBezTo>
                    <a:pt x="704" y="375"/>
                    <a:pt x="704" y="375"/>
                    <a:pt x="704" y="375"/>
                  </a:cubicBezTo>
                  <a:cubicBezTo>
                    <a:pt x="704" y="375"/>
                    <a:pt x="704" y="375"/>
                    <a:pt x="704" y="374"/>
                  </a:cubicBezTo>
                  <a:cubicBezTo>
                    <a:pt x="704" y="374"/>
                    <a:pt x="704" y="374"/>
                    <a:pt x="704" y="374"/>
                  </a:cubicBezTo>
                  <a:cubicBezTo>
                    <a:pt x="704" y="374"/>
                    <a:pt x="704" y="374"/>
                    <a:pt x="704" y="374"/>
                  </a:cubicBezTo>
                  <a:cubicBezTo>
                    <a:pt x="704" y="374"/>
                    <a:pt x="704" y="374"/>
                    <a:pt x="704" y="374"/>
                  </a:cubicBezTo>
                  <a:cubicBezTo>
                    <a:pt x="704" y="374"/>
                    <a:pt x="704" y="373"/>
                    <a:pt x="704" y="373"/>
                  </a:cubicBezTo>
                  <a:cubicBezTo>
                    <a:pt x="704" y="373"/>
                    <a:pt x="704" y="373"/>
                    <a:pt x="704" y="373"/>
                  </a:cubicBezTo>
                  <a:lnTo>
                    <a:pt x="704" y="373"/>
                  </a:lnTo>
                  <a:lnTo>
                    <a:pt x="704" y="373"/>
                  </a:lnTo>
                  <a:cubicBezTo>
                    <a:pt x="712" y="340"/>
                    <a:pt x="717" y="312"/>
                    <a:pt x="717" y="287"/>
                  </a:cubicBezTo>
                  <a:cubicBezTo>
                    <a:pt x="717" y="197"/>
                    <a:pt x="659" y="150"/>
                    <a:pt x="497" y="140"/>
                  </a:cubicBezTo>
                  <a:cubicBezTo>
                    <a:pt x="482" y="140"/>
                    <a:pt x="468" y="139"/>
                    <a:pt x="454" y="139"/>
                  </a:cubicBezTo>
                  <a:cubicBezTo>
                    <a:pt x="272" y="139"/>
                    <a:pt x="164" y="214"/>
                    <a:pt x="118" y="373"/>
                  </a:cubicBezTo>
                  <a:cubicBezTo>
                    <a:pt x="105" y="418"/>
                    <a:pt x="102" y="460"/>
                    <a:pt x="102" y="500"/>
                  </a:cubicBezTo>
                  <a:cubicBezTo>
                    <a:pt x="102" y="548"/>
                    <a:pt x="107" y="592"/>
                    <a:pt x="107" y="631"/>
                  </a:cubicBezTo>
                  <a:cubicBezTo>
                    <a:pt x="107" y="683"/>
                    <a:pt x="98" y="728"/>
                    <a:pt x="57" y="763"/>
                  </a:cubicBezTo>
                  <a:lnTo>
                    <a:pt x="57" y="763"/>
                  </a:lnTo>
                  <a:cubicBezTo>
                    <a:pt x="46" y="773"/>
                    <a:pt x="31" y="782"/>
                    <a:pt x="14" y="791"/>
                  </a:cubicBezTo>
                </a:path>
              </a:pathLst>
            </a:custGeom>
            <a:solidFill>
              <a:srgbClr val="34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80"/>
            <p:cNvSpPr>
              <a:spLocks noEditPoints="1"/>
            </p:cNvSpPr>
            <p:nvPr/>
          </p:nvSpPr>
          <p:spPr bwMode="auto">
            <a:xfrm>
              <a:off x="5634462" y="2947608"/>
              <a:ext cx="388938" cy="425450"/>
            </a:xfrm>
            <a:custGeom>
              <a:avLst/>
              <a:gdLst>
                <a:gd name="T0" fmla="*/ 757 w 757"/>
                <a:gd name="T1" fmla="*/ 831 h 831"/>
                <a:gd name="T2" fmla="*/ 757 w 757"/>
                <a:gd name="T3" fmla="*/ 831 h 831"/>
                <a:gd name="T4" fmla="*/ 757 w 757"/>
                <a:gd name="T5" fmla="*/ 831 h 831"/>
                <a:gd name="T6" fmla="*/ 0 w 757"/>
                <a:gd name="T7" fmla="*/ 0 h 831"/>
                <a:gd name="T8" fmla="*/ 0 w 757"/>
                <a:gd name="T9" fmla="*/ 0 h 831"/>
                <a:gd name="T10" fmla="*/ 0 w 757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7" h="831">
                  <a:moveTo>
                    <a:pt x="757" y="831"/>
                  </a:moveTo>
                  <a:cubicBezTo>
                    <a:pt x="757" y="831"/>
                    <a:pt x="757" y="831"/>
                    <a:pt x="757" y="831"/>
                  </a:cubicBezTo>
                  <a:cubicBezTo>
                    <a:pt x="757" y="831"/>
                    <a:pt x="757" y="831"/>
                    <a:pt x="757" y="831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81"/>
            <p:cNvSpPr>
              <a:spLocks/>
            </p:cNvSpPr>
            <p:nvPr/>
          </p:nvSpPr>
          <p:spPr bwMode="auto">
            <a:xfrm>
              <a:off x="5617000" y="2947608"/>
              <a:ext cx="406400" cy="509588"/>
            </a:xfrm>
            <a:custGeom>
              <a:avLst/>
              <a:gdLst>
                <a:gd name="T0" fmla="*/ 728 w 792"/>
                <a:gd name="T1" fmla="*/ 993 h 993"/>
                <a:gd name="T2" fmla="*/ 0 w 792"/>
                <a:gd name="T3" fmla="*/ 50 h 993"/>
                <a:gd name="T4" fmla="*/ 24 w 792"/>
                <a:gd name="T5" fmla="*/ 1 h 993"/>
                <a:gd name="T6" fmla="*/ 35 w 792"/>
                <a:gd name="T7" fmla="*/ 0 h 993"/>
                <a:gd name="T8" fmla="*/ 35 w 792"/>
                <a:gd name="T9" fmla="*/ 0 h 993"/>
                <a:gd name="T10" fmla="*/ 35 w 792"/>
                <a:gd name="T11" fmla="*/ 0 h 993"/>
                <a:gd name="T12" fmla="*/ 792 w 792"/>
                <a:gd name="T13" fmla="*/ 831 h 993"/>
                <a:gd name="T14" fmla="*/ 792 w 792"/>
                <a:gd name="T15" fmla="*/ 831 h 993"/>
                <a:gd name="T16" fmla="*/ 792 w 792"/>
                <a:gd name="T17" fmla="*/ 831 h 993"/>
                <a:gd name="T18" fmla="*/ 792 w 792"/>
                <a:gd name="T19" fmla="*/ 831 h 993"/>
                <a:gd name="T20" fmla="*/ 728 w 792"/>
                <a:gd name="T21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993">
                  <a:moveTo>
                    <a:pt x="728" y="993"/>
                  </a:moveTo>
                  <a:cubicBezTo>
                    <a:pt x="694" y="428"/>
                    <a:pt x="200" y="143"/>
                    <a:pt x="0" y="50"/>
                  </a:cubicBezTo>
                  <a:cubicBezTo>
                    <a:pt x="9" y="34"/>
                    <a:pt x="17" y="18"/>
                    <a:pt x="24" y="1"/>
                  </a:cubicBezTo>
                  <a:cubicBezTo>
                    <a:pt x="31" y="1"/>
                    <a:pt x="35" y="0"/>
                    <a:pt x="35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548" y="232"/>
                    <a:pt x="792" y="831"/>
                    <a:pt x="792" y="831"/>
                  </a:cubicBezTo>
                  <a:lnTo>
                    <a:pt x="792" y="831"/>
                  </a:lnTo>
                  <a:cubicBezTo>
                    <a:pt x="792" y="831"/>
                    <a:pt x="792" y="831"/>
                    <a:pt x="792" y="831"/>
                  </a:cubicBezTo>
                  <a:cubicBezTo>
                    <a:pt x="792" y="831"/>
                    <a:pt x="792" y="831"/>
                    <a:pt x="792" y="831"/>
                  </a:cubicBezTo>
                  <a:cubicBezTo>
                    <a:pt x="784" y="890"/>
                    <a:pt x="758" y="945"/>
                    <a:pt x="728" y="993"/>
                  </a:cubicBezTo>
                  <a:close/>
                </a:path>
              </a:pathLst>
            </a:custGeom>
            <a:solidFill>
              <a:srgbClr val="34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Rectangle 182"/>
            <p:cNvSpPr>
              <a:spLocks noChangeArrowheads="1"/>
            </p:cNvSpPr>
            <p:nvPr/>
          </p:nvSpPr>
          <p:spPr bwMode="auto">
            <a:xfrm>
              <a:off x="4224762" y="3569908"/>
              <a:ext cx="1588" cy="1588"/>
            </a:xfrm>
            <a:prstGeom prst="rect">
              <a:avLst/>
            </a:prstGeom>
            <a:solidFill>
              <a:srgbClr val="A7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83"/>
            <p:cNvSpPr>
              <a:spLocks/>
            </p:cNvSpPr>
            <p:nvPr/>
          </p:nvSpPr>
          <p:spPr bwMode="auto">
            <a:xfrm>
              <a:off x="4224762" y="3569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84"/>
            <p:cNvSpPr>
              <a:spLocks/>
            </p:cNvSpPr>
            <p:nvPr/>
          </p:nvSpPr>
          <p:spPr bwMode="auto">
            <a:xfrm>
              <a:off x="4224762" y="3185733"/>
              <a:ext cx="404813" cy="422275"/>
            </a:xfrm>
            <a:custGeom>
              <a:avLst/>
              <a:gdLst>
                <a:gd name="T0" fmla="*/ 56 w 790"/>
                <a:gd name="T1" fmla="*/ 822 h 822"/>
                <a:gd name="T2" fmla="*/ 0 w 790"/>
                <a:gd name="T3" fmla="*/ 750 h 822"/>
                <a:gd name="T4" fmla="*/ 0 w 790"/>
                <a:gd name="T5" fmla="*/ 750 h 822"/>
                <a:gd name="T6" fmla="*/ 0 w 790"/>
                <a:gd name="T7" fmla="*/ 750 h 822"/>
                <a:gd name="T8" fmla="*/ 0 w 790"/>
                <a:gd name="T9" fmla="*/ 750 h 822"/>
                <a:gd name="T10" fmla="*/ 0 w 790"/>
                <a:gd name="T11" fmla="*/ 750 h 822"/>
                <a:gd name="T12" fmla="*/ 0 w 790"/>
                <a:gd name="T13" fmla="*/ 750 h 822"/>
                <a:gd name="T14" fmla="*/ 0 w 790"/>
                <a:gd name="T15" fmla="*/ 750 h 822"/>
                <a:gd name="T16" fmla="*/ 763 w 790"/>
                <a:gd name="T17" fmla="*/ 0 h 822"/>
                <a:gd name="T18" fmla="*/ 790 w 790"/>
                <a:gd name="T19" fmla="*/ 18 h 822"/>
                <a:gd name="T20" fmla="*/ 56 w 790"/>
                <a:gd name="T21" fmla="*/ 822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0" h="822">
                  <a:moveTo>
                    <a:pt x="56" y="822"/>
                  </a:moveTo>
                  <a:cubicBezTo>
                    <a:pt x="8" y="777"/>
                    <a:pt x="0" y="751"/>
                    <a:pt x="0" y="750"/>
                  </a:cubicBez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lnTo>
                    <a:pt x="0" y="750"/>
                  </a:lnTo>
                  <a:cubicBezTo>
                    <a:pt x="209" y="260"/>
                    <a:pt x="641" y="50"/>
                    <a:pt x="763" y="0"/>
                  </a:cubicBezTo>
                  <a:cubicBezTo>
                    <a:pt x="772" y="6"/>
                    <a:pt x="781" y="12"/>
                    <a:pt x="790" y="18"/>
                  </a:cubicBezTo>
                  <a:cubicBezTo>
                    <a:pt x="311" y="294"/>
                    <a:pt x="56" y="822"/>
                    <a:pt x="56" y="822"/>
                  </a:cubicBezTo>
                  <a:close/>
                </a:path>
              </a:pathLst>
            </a:custGeom>
            <a:solidFill>
              <a:srgbClr val="34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85"/>
            <p:cNvSpPr>
              <a:spLocks/>
            </p:cNvSpPr>
            <p:nvPr/>
          </p:nvSpPr>
          <p:spPr bwMode="auto">
            <a:xfrm>
              <a:off x="4715300" y="3455608"/>
              <a:ext cx="163513" cy="1108075"/>
            </a:xfrm>
            <a:custGeom>
              <a:avLst/>
              <a:gdLst>
                <a:gd name="T0" fmla="*/ 30 w 317"/>
                <a:gd name="T1" fmla="*/ 0 h 2158"/>
                <a:gd name="T2" fmla="*/ 205 w 317"/>
                <a:gd name="T3" fmla="*/ 108 h 2158"/>
                <a:gd name="T4" fmla="*/ 317 w 317"/>
                <a:gd name="T5" fmla="*/ 2158 h 2158"/>
                <a:gd name="T6" fmla="*/ 142 w 317"/>
                <a:gd name="T7" fmla="*/ 1833 h 2158"/>
                <a:gd name="T8" fmla="*/ 30 w 317"/>
                <a:gd name="T9" fmla="*/ 0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2158">
                  <a:moveTo>
                    <a:pt x="30" y="0"/>
                  </a:moveTo>
                  <a:cubicBezTo>
                    <a:pt x="30" y="0"/>
                    <a:pt x="188" y="25"/>
                    <a:pt x="205" y="108"/>
                  </a:cubicBezTo>
                  <a:cubicBezTo>
                    <a:pt x="222" y="191"/>
                    <a:pt x="91" y="1650"/>
                    <a:pt x="317" y="2158"/>
                  </a:cubicBezTo>
                  <a:cubicBezTo>
                    <a:pt x="317" y="2158"/>
                    <a:pt x="176" y="2158"/>
                    <a:pt x="142" y="1833"/>
                  </a:cubicBezTo>
                  <a:cubicBezTo>
                    <a:pt x="108" y="1508"/>
                    <a:pt x="0" y="1142"/>
                    <a:pt x="30" y="0"/>
                  </a:cubicBezTo>
                </a:path>
              </a:pathLst>
            </a:custGeom>
            <a:solidFill>
              <a:srgbClr val="96C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Oval 187"/>
            <p:cNvSpPr>
              <a:spLocks noChangeArrowheads="1"/>
            </p:cNvSpPr>
            <p:nvPr/>
          </p:nvSpPr>
          <p:spPr bwMode="auto">
            <a:xfrm>
              <a:off x="5118525" y="3495296"/>
              <a:ext cx="147638" cy="149225"/>
            </a:xfrm>
            <a:prstGeom prst="ellipse">
              <a:avLst/>
            </a:prstGeom>
            <a:solidFill>
              <a:srgbClr val="CF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5180437" y="3495296"/>
              <a:ext cx="85725" cy="149225"/>
            </a:xfrm>
            <a:custGeom>
              <a:avLst/>
              <a:gdLst>
                <a:gd name="T0" fmla="*/ 22 w 167"/>
                <a:gd name="T1" fmla="*/ 0 h 289"/>
                <a:gd name="T2" fmla="*/ 0 w 167"/>
                <a:gd name="T3" fmla="*/ 2 h 289"/>
                <a:gd name="T4" fmla="*/ 122 w 167"/>
                <a:gd name="T5" fmla="*/ 145 h 289"/>
                <a:gd name="T6" fmla="*/ 0 w 167"/>
                <a:gd name="T7" fmla="*/ 287 h 289"/>
                <a:gd name="T8" fmla="*/ 22 w 167"/>
                <a:gd name="T9" fmla="*/ 289 h 289"/>
                <a:gd name="T10" fmla="*/ 167 w 167"/>
                <a:gd name="T11" fmla="*/ 145 h 289"/>
                <a:gd name="T12" fmla="*/ 22 w 167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89">
                  <a:moveTo>
                    <a:pt x="22" y="0"/>
                  </a:moveTo>
                  <a:cubicBezTo>
                    <a:pt x="15" y="0"/>
                    <a:pt x="7" y="1"/>
                    <a:pt x="0" y="2"/>
                  </a:cubicBezTo>
                  <a:cubicBezTo>
                    <a:pt x="69" y="13"/>
                    <a:pt x="122" y="72"/>
                    <a:pt x="122" y="145"/>
                  </a:cubicBezTo>
                  <a:cubicBezTo>
                    <a:pt x="122" y="217"/>
                    <a:pt x="69" y="276"/>
                    <a:pt x="0" y="287"/>
                  </a:cubicBezTo>
                  <a:cubicBezTo>
                    <a:pt x="7" y="288"/>
                    <a:pt x="15" y="289"/>
                    <a:pt x="22" y="289"/>
                  </a:cubicBezTo>
                  <a:cubicBezTo>
                    <a:pt x="102" y="289"/>
                    <a:pt x="167" y="224"/>
                    <a:pt x="167" y="145"/>
                  </a:cubicBezTo>
                  <a:cubicBezTo>
                    <a:pt x="167" y="65"/>
                    <a:pt x="102" y="0"/>
                    <a:pt x="22" y="0"/>
                  </a:cubicBezTo>
                  <a:close/>
                </a:path>
              </a:pathLst>
            </a:custGeom>
            <a:solidFill>
              <a:srgbClr val="B0C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37" name="Picture 18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87" y="3846133"/>
              <a:ext cx="2190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Oval 190"/>
            <p:cNvSpPr>
              <a:spLocks noChangeArrowheads="1"/>
            </p:cNvSpPr>
            <p:nvPr/>
          </p:nvSpPr>
          <p:spPr bwMode="auto">
            <a:xfrm>
              <a:off x="5151862" y="3863596"/>
              <a:ext cx="149225" cy="149225"/>
            </a:xfrm>
            <a:prstGeom prst="ellipse">
              <a:avLst/>
            </a:prstGeom>
            <a:solidFill>
              <a:srgbClr val="CFE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5215362" y="3863596"/>
              <a:ext cx="85725" cy="149225"/>
            </a:xfrm>
            <a:custGeom>
              <a:avLst/>
              <a:gdLst>
                <a:gd name="T0" fmla="*/ 22 w 167"/>
                <a:gd name="T1" fmla="*/ 0 h 289"/>
                <a:gd name="T2" fmla="*/ 0 w 167"/>
                <a:gd name="T3" fmla="*/ 2 h 289"/>
                <a:gd name="T4" fmla="*/ 122 w 167"/>
                <a:gd name="T5" fmla="*/ 144 h 289"/>
                <a:gd name="T6" fmla="*/ 0 w 167"/>
                <a:gd name="T7" fmla="*/ 287 h 289"/>
                <a:gd name="T8" fmla="*/ 22 w 167"/>
                <a:gd name="T9" fmla="*/ 289 h 289"/>
                <a:gd name="T10" fmla="*/ 167 w 167"/>
                <a:gd name="T11" fmla="*/ 144 h 289"/>
                <a:gd name="T12" fmla="*/ 22 w 167"/>
                <a:gd name="T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89">
                  <a:moveTo>
                    <a:pt x="22" y="0"/>
                  </a:moveTo>
                  <a:cubicBezTo>
                    <a:pt x="14" y="0"/>
                    <a:pt x="7" y="1"/>
                    <a:pt x="0" y="2"/>
                  </a:cubicBezTo>
                  <a:cubicBezTo>
                    <a:pt x="69" y="12"/>
                    <a:pt x="122" y="72"/>
                    <a:pt x="122" y="144"/>
                  </a:cubicBezTo>
                  <a:cubicBezTo>
                    <a:pt x="122" y="216"/>
                    <a:pt x="69" y="276"/>
                    <a:pt x="0" y="287"/>
                  </a:cubicBezTo>
                  <a:cubicBezTo>
                    <a:pt x="7" y="288"/>
                    <a:pt x="14" y="289"/>
                    <a:pt x="22" y="289"/>
                  </a:cubicBezTo>
                  <a:cubicBezTo>
                    <a:pt x="102" y="289"/>
                    <a:pt x="167" y="224"/>
                    <a:pt x="167" y="144"/>
                  </a:cubicBezTo>
                  <a:cubicBezTo>
                    <a:pt x="167" y="64"/>
                    <a:pt x="102" y="0"/>
                    <a:pt x="22" y="0"/>
                  </a:cubicBezTo>
                  <a:close/>
                </a:path>
              </a:pathLst>
            </a:custGeom>
            <a:solidFill>
              <a:srgbClr val="B0C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4901037" y="3193671"/>
              <a:ext cx="474663" cy="142875"/>
            </a:xfrm>
            <a:custGeom>
              <a:avLst/>
              <a:gdLst>
                <a:gd name="T0" fmla="*/ 327 w 925"/>
                <a:gd name="T1" fmla="*/ 277 h 277"/>
                <a:gd name="T2" fmla="*/ 0 w 925"/>
                <a:gd name="T3" fmla="*/ 172 h 277"/>
                <a:gd name="T4" fmla="*/ 118 w 925"/>
                <a:gd name="T5" fmla="*/ 176 h 277"/>
                <a:gd name="T6" fmla="*/ 414 w 925"/>
                <a:gd name="T7" fmla="*/ 151 h 277"/>
                <a:gd name="T8" fmla="*/ 414 w 925"/>
                <a:gd name="T9" fmla="*/ 151 h 277"/>
                <a:gd name="T10" fmla="*/ 416 w 925"/>
                <a:gd name="T11" fmla="*/ 151 h 277"/>
                <a:gd name="T12" fmla="*/ 429 w 925"/>
                <a:gd name="T13" fmla="*/ 149 h 277"/>
                <a:gd name="T14" fmla="*/ 925 w 925"/>
                <a:gd name="T15" fmla="*/ 0 h 277"/>
                <a:gd name="T16" fmla="*/ 512 w 925"/>
                <a:gd name="T17" fmla="*/ 256 h 277"/>
                <a:gd name="T18" fmla="*/ 327 w 925"/>
                <a:gd name="T1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5" h="277">
                  <a:moveTo>
                    <a:pt x="327" y="277"/>
                  </a:moveTo>
                  <a:cubicBezTo>
                    <a:pt x="185" y="277"/>
                    <a:pt x="65" y="238"/>
                    <a:pt x="0" y="172"/>
                  </a:cubicBezTo>
                  <a:cubicBezTo>
                    <a:pt x="39" y="175"/>
                    <a:pt x="78" y="176"/>
                    <a:pt x="118" y="176"/>
                  </a:cubicBezTo>
                  <a:cubicBezTo>
                    <a:pt x="211" y="176"/>
                    <a:pt x="309" y="168"/>
                    <a:pt x="414" y="151"/>
                  </a:cubicBezTo>
                  <a:cubicBezTo>
                    <a:pt x="414" y="151"/>
                    <a:pt x="413" y="151"/>
                    <a:pt x="414" y="151"/>
                  </a:cubicBezTo>
                  <a:cubicBezTo>
                    <a:pt x="414" y="151"/>
                    <a:pt x="415" y="151"/>
                    <a:pt x="416" y="151"/>
                  </a:cubicBezTo>
                  <a:cubicBezTo>
                    <a:pt x="420" y="150"/>
                    <a:pt x="425" y="150"/>
                    <a:pt x="429" y="149"/>
                  </a:cubicBezTo>
                  <a:cubicBezTo>
                    <a:pt x="624" y="116"/>
                    <a:pt x="789" y="66"/>
                    <a:pt x="925" y="0"/>
                  </a:cubicBezTo>
                  <a:cubicBezTo>
                    <a:pt x="865" y="111"/>
                    <a:pt x="709" y="213"/>
                    <a:pt x="512" y="256"/>
                  </a:cubicBezTo>
                  <a:cubicBezTo>
                    <a:pt x="448" y="270"/>
                    <a:pt x="386" y="277"/>
                    <a:pt x="327" y="277"/>
                  </a:cubicBezTo>
                </a:path>
              </a:pathLst>
            </a:custGeom>
            <a:solidFill>
              <a:srgbClr val="34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41" name="Grupo 140"/>
            <p:cNvGrpSpPr/>
            <p:nvPr/>
          </p:nvGrpSpPr>
          <p:grpSpPr>
            <a:xfrm>
              <a:off x="3635800" y="1922083"/>
              <a:ext cx="3354388" cy="3121026"/>
              <a:chOff x="3262313" y="714375"/>
              <a:chExt cx="3354388" cy="3121026"/>
            </a:xfrm>
          </p:grpSpPr>
          <p:pic>
            <p:nvPicPr>
              <p:cNvPr id="142" name="Picture 14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2313" y="2925763"/>
                <a:ext cx="3354388" cy="909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174"/>
              <p:cNvSpPr>
                <a:spLocks/>
              </p:cNvSpPr>
              <p:nvPr/>
            </p:nvSpPr>
            <p:spPr bwMode="auto">
              <a:xfrm>
                <a:off x="3851275" y="1739900"/>
                <a:ext cx="1798638" cy="1774825"/>
              </a:xfrm>
              <a:custGeom>
                <a:avLst/>
                <a:gdLst>
                  <a:gd name="T0" fmla="*/ 795 w 3506"/>
                  <a:gd name="T1" fmla="*/ 452 h 3461"/>
                  <a:gd name="T2" fmla="*/ 0 w 3506"/>
                  <a:gd name="T3" fmla="*/ 1215 h 3461"/>
                  <a:gd name="T4" fmla="*/ 294 w 3506"/>
                  <a:gd name="T5" fmla="*/ 1441 h 3461"/>
                  <a:gd name="T6" fmla="*/ 801 w 3506"/>
                  <a:gd name="T7" fmla="*/ 1206 h 3461"/>
                  <a:gd name="T8" fmla="*/ 1162 w 3506"/>
                  <a:gd name="T9" fmla="*/ 3249 h 3461"/>
                  <a:gd name="T10" fmla="*/ 1723 w 3506"/>
                  <a:gd name="T11" fmla="*/ 3334 h 3461"/>
                  <a:gd name="T12" fmla="*/ 1784 w 3506"/>
                  <a:gd name="T13" fmla="*/ 2944 h 3461"/>
                  <a:gd name="T14" fmla="*/ 2163 w 3506"/>
                  <a:gd name="T15" fmla="*/ 2711 h 3461"/>
                  <a:gd name="T16" fmla="*/ 2370 w 3506"/>
                  <a:gd name="T17" fmla="*/ 2944 h 3461"/>
                  <a:gd name="T18" fmla="*/ 2749 w 3506"/>
                  <a:gd name="T19" fmla="*/ 3114 h 3461"/>
                  <a:gd name="T20" fmla="*/ 3153 w 3506"/>
                  <a:gd name="T21" fmla="*/ 2036 h 3461"/>
                  <a:gd name="T22" fmla="*/ 2857 w 3506"/>
                  <a:gd name="T23" fmla="*/ 942 h 3461"/>
                  <a:gd name="T24" fmla="*/ 3286 w 3506"/>
                  <a:gd name="T25" fmla="*/ 1161 h 3461"/>
                  <a:gd name="T26" fmla="*/ 3506 w 3506"/>
                  <a:gd name="T27" fmla="*/ 831 h 3461"/>
                  <a:gd name="T28" fmla="*/ 2749 w 3506"/>
                  <a:gd name="T29" fmla="*/ 0 h 3461"/>
                  <a:gd name="T30" fmla="*/ 2053 w 3506"/>
                  <a:gd name="T31" fmla="*/ 196 h 3461"/>
                  <a:gd name="T32" fmla="*/ 1552 w 3506"/>
                  <a:gd name="T33" fmla="*/ 330 h 3461"/>
                  <a:gd name="T34" fmla="*/ 795 w 3506"/>
                  <a:gd name="T35" fmla="*/ 452 h 3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06" h="3461">
                    <a:moveTo>
                      <a:pt x="795" y="452"/>
                    </a:moveTo>
                    <a:cubicBezTo>
                      <a:pt x="795" y="452"/>
                      <a:pt x="244" y="641"/>
                      <a:pt x="0" y="1215"/>
                    </a:cubicBezTo>
                    <a:cubicBezTo>
                      <a:pt x="0" y="1215"/>
                      <a:pt x="25" y="1307"/>
                      <a:pt x="294" y="1441"/>
                    </a:cubicBezTo>
                    <a:cubicBezTo>
                      <a:pt x="294" y="1441"/>
                      <a:pt x="581" y="1389"/>
                      <a:pt x="801" y="1206"/>
                    </a:cubicBezTo>
                    <a:cubicBezTo>
                      <a:pt x="801" y="1206"/>
                      <a:pt x="754" y="2424"/>
                      <a:pt x="1162" y="3249"/>
                    </a:cubicBezTo>
                    <a:cubicBezTo>
                      <a:pt x="1267" y="3461"/>
                      <a:pt x="1625" y="3420"/>
                      <a:pt x="1723" y="3334"/>
                    </a:cubicBezTo>
                    <a:cubicBezTo>
                      <a:pt x="1821" y="3249"/>
                      <a:pt x="1735" y="3115"/>
                      <a:pt x="1784" y="2944"/>
                    </a:cubicBezTo>
                    <a:cubicBezTo>
                      <a:pt x="1833" y="2773"/>
                      <a:pt x="1955" y="2699"/>
                      <a:pt x="2163" y="2711"/>
                    </a:cubicBezTo>
                    <a:cubicBezTo>
                      <a:pt x="2370" y="2724"/>
                      <a:pt x="2407" y="2797"/>
                      <a:pt x="2370" y="2944"/>
                    </a:cubicBezTo>
                    <a:cubicBezTo>
                      <a:pt x="2334" y="3090"/>
                      <a:pt x="2444" y="3249"/>
                      <a:pt x="2749" y="3114"/>
                    </a:cubicBezTo>
                    <a:cubicBezTo>
                      <a:pt x="3054" y="2980"/>
                      <a:pt x="3202" y="2476"/>
                      <a:pt x="3153" y="2036"/>
                    </a:cubicBezTo>
                    <a:cubicBezTo>
                      <a:pt x="3104" y="1596"/>
                      <a:pt x="2857" y="942"/>
                      <a:pt x="2857" y="942"/>
                    </a:cubicBezTo>
                    <a:cubicBezTo>
                      <a:pt x="2857" y="942"/>
                      <a:pt x="3176" y="1136"/>
                      <a:pt x="3286" y="1161"/>
                    </a:cubicBezTo>
                    <a:cubicBezTo>
                      <a:pt x="3286" y="1161"/>
                      <a:pt x="3482" y="1014"/>
                      <a:pt x="3506" y="831"/>
                    </a:cubicBezTo>
                    <a:cubicBezTo>
                      <a:pt x="3506" y="831"/>
                      <a:pt x="3262" y="232"/>
                      <a:pt x="2749" y="0"/>
                    </a:cubicBezTo>
                    <a:cubicBezTo>
                      <a:pt x="2749" y="0"/>
                      <a:pt x="2334" y="37"/>
                      <a:pt x="2053" y="196"/>
                    </a:cubicBezTo>
                    <a:cubicBezTo>
                      <a:pt x="2053" y="196"/>
                      <a:pt x="1809" y="611"/>
                      <a:pt x="1552" y="330"/>
                    </a:cubicBezTo>
                    <a:cubicBezTo>
                      <a:pt x="1552" y="330"/>
                      <a:pt x="1283" y="281"/>
                      <a:pt x="795" y="452"/>
                    </a:cubicBezTo>
                  </a:path>
                </a:pathLst>
              </a:custGeom>
              <a:solidFill>
                <a:srgbClr val="50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44" name="Picture 18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0750" y="2273300"/>
                <a:ext cx="214313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Freeform 193"/>
              <p:cNvSpPr>
                <a:spLocks/>
              </p:cNvSpPr>
              <p:nvPr/>
            </p:nvSpPr>
            <p:spPr bwMode="auto">
              <a:xfrm>
                <a:off x="3929063" y="714375"/>
                <a:ext cx="1474788" cy="1404938"/>
              </a:xfrm>
              <a:custGeom>
                <a:avLst/>
                <a:gdLst>
                  <a:gd name="T0" fmla="*/ 2673 w 2876"/>
                  <a:gd name="T1" fmla="*/ 1278 h 2740"/>
                  <a:gd name="T2" fmla="*/ 2657 w 2876"/>
                  <a:gd name="T3" fmla="*/ 1161 h 2740"/>
                  <a:gd name="T4" fmla="*/ 1177 w 2876"/>
                  <a:gd name="T5" fmla="*/ 118 h 2740"/>
                  <a:gd name="T6" fmla="*/ 116 w 2876"/>
                  <a:gd name="T7" fmla="*/ 1585 h 2740"/>
                  <a:gd name="T8" fmla="*/ 139 w 2876"/>
                  <a:gd name="T9" fmla="*/ 1701 h 2740"/>
                  <a:gd name="T10" fmla="*/ 23 w 2876"/>
                  <a:gd name="T11" fmla="*/ 1932 h 2740"/>
                  <a:gd name="T12" fmla="*/ 244 w 2876"/>
                  <a:gd name="T13" fmla="*/ 2111 h 2740"/>
                  <a:gd name="T14" fmla="*/ 287 w 2876"/>
                  <a:gd name="T15" fmla="*/ 2098 h 2740"/>
                  <a:gd name="T16" fmla="*/ 1596 w 2876"/>
                  <a:gd name="T17" fmla="*/ 2629 h 2740"/>
                  <a:gd name="T18" fmla="*/ 2672 w 2876"/>
                  <a:gd name="T19" fmla="*/ 1702 h 2740"/>
                  <a:gd name="T20" fmla="*/ 2706 w 2876"/>
                  <a:gd name="T21" fmla="*/ 1700 h 2740"/>
                  <a:gd name="T22" fmla="*/ 2857 w 2876"/>
                  <a:gd name="T23" fmla="*/ 1459 h 2740"/>
                  <a:gd name="T24" fmla="*/ 2673 w 2876"/>
                  <a:gd name="T25" fmla="*/ 1278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6" h="2740">
                    <a:moveTo>
                      <a:pt x="2673" y="1278"/>
                    </a:moveTo>
                    <a:cubicBezTo>
                      <a:pt x="2669" y="1239"/>
                      <a:pt x="2663" y="1200"/>
                      <a:pt x="2657" y="1161"/>
                    </a:cubicBezTo>
                    <a:cubicBezTo>
                      <a:pt x="2541" y="468"/>
                      <a:pt x="1878" y="0"/>
                      <a:pt x="1177" y="118"/>
                    </a:cubicBezTo>
                    <a:cubicBezTo>
                      <a:pt x="475" y="235"/>
                      <a:pt x="0" y="892"/>
                      <a:pt x="116" y="1585"/>
                    </a:cubicBezTo>
                    <a:cubicBezTo>
                      <a:pt x="122" y="1625"/>
                      <a:pt x="130" y="1663"/>
                      <a:pt x="139" y="1701"/>
                    </a:cubicBezTo>
                    <a:cubicBezTo>
                      <a:pt x="57" y="1734"/>
                      <a:pt x="6" y="1830"/>
                      <a:pt x="23" y="1932"/>
                    </a:cubicBezTo>
                    <a:cubicBezTo>
                      <a:pt x="43" y="2048"/>
                      <a:pt x="141" y="2129"/>
                      <a:pt x="244" y="2111"/>
                    </a:cubicBezTo>
                    <a:cubicBezTo>
                      <a:pt x="259" y="2109"/>
                      <a:pt x="274" y="2104"/>
                      <a:pt x="287" y="2098"/>
                    </a:cubicBezTo>
                    <a:cubicBezTo>
                      <a:pt x="512" y="2503"/>
                      <a:pt x="933" y="2740"/>
                      <a:pt x="1596" y="2629"/>
                    </a:cubicBezTo>
                    <a:cubicBezTo>
                      <a:pt x="2307" y="2510"/>
                      <a:pt x="2606" y="2154"/>
                      <a:pt x="2672" y="1702"/>
                    </a:cubicBezTo>
                    <a:cubicBezTo>
                      <a:pt x="2683" y="1703"/>
                      <a:pt x="2695" y="1702"/>
                      <a:pt x="2706" y="1700"/>
                    </a:cubicBezTo>
                    <a:cubicBezTo>
                      <a:pt x="2809" y="1683"/>
                      <a:pt x="2876" y="1575"/>
                      <a:pt x="2857" y="1459"/>
                    </a:cubicBezTo>
                    <a:cubicBezTo>
                      <a:pt x="2840" y="1357"/>
                      <a:pt x="2762" y="1283"/>
                      <a:pt x="2673" y="1278"/>
                    </a:cubicBezTo>
                  </a:path>
                </a:pathLst>
              </a:custGeom>
              <a:solidFill>
                <a:srgbClr val="FFE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46" name="Oval 194"/>
            <p:cNvSpPr>
              <a:spLocks noChangeArrowheads="1"/>
            </p:cNvSpPr>
            <p:nvPr/>
          </p:nvSpPr>
          <p:spPr bwMode="auto">
            <a:xfrm>
              <a:off x="5237587" y="2582483"/>
              <a:ext cx="98425" cy="1508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95"/>
            <p:cNvSpPr>
              <a:spLocks/>
            </p:cNvSpPr>
            <p:nvPr/>
          </p:nvSpPr>
          <p:spPr bwMode="auto">
            <a:xfrm>
              <a:off x="5258225" y="2455483"/>
              <a:ext cx="122238" cy="84138"/>
            </a:xfrm>
            <a:custGeom>
              <a:avLst/>
              <a:gdLst>
                <a:gd name="T0" fmla="*/ 222 w 240"/>
                <a:gd name="T1" fmla="*/ 165 h 165"/>
                <a:gd name="T2" fmla="*/ 209 w 240"/>
                <a:gd name="T3" fmla="*/ 159 h 165"/>
                <a:gd name="T4" fmla="*/ 13 w 240"/>
                <a:gd name="T5" fmla="*/ 34 h 165"/>
                <a:gd name="T6" fmla="*/ 4 w 240"/>
                <a:gd name="T7" fmla="*/ 12 h 165"/>
                <a:gd name="T8" fmla="*/ 26 w 240"/>
                <a:gd name="T9" fmla="*/ 4 h 165"/>
                <a:gd name="T10" fmla="*/ 234 w 240"/>
                <a:gd name="T11" fmla="*/ 137 h 165"/>
                <a:gd name="T12" fmla="*/ 233 w 240"/>
                <a:gd name="T13" fmla="*/ 161 h 165"/>
                <a:gd name="T14" fmla="*/ 222 w 240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65">
                  <a:moveTo>
                    <a:pt x="222" y="165"/>
                  </a:moveTo>
                  <a:cubicBezTo>
                    <a:pt x="217" y="165"/>
                    <a:pt x="212" y="163"/>
                    <a:pt x="209" y="159"/>
                  </a:cubicBezTo>
                  <a:cubicBezTo>
                    <a:pt x="157" y="98"/>
                    <a:pt x="14" y="35"/>
                    <a:pt x="13" y="34"/>
                  </a:cubicBezTo>
                  <a:cubicBezTo>
                    <a:pt x="4" y="31"/>
                    <a:pt x="0" y="21"/>
                    <a:pt x="4" y="12"/>
                  </a:cubicBezTo>
                  <a:cubicBezTo>
                    <a:pt x="8" y="4"/>
                    <a:pt x="18" y="0"/>
                    <a:pt x="26" y="4"/>
                  </a:cubicBezTo>
                  <a:cubicBezTo>
                    <a:pt x="32" y="6"/>
                    <a:pt x="177" y="70"/>
                    <a:pt x="234" y="137"/>
                  </a:cubicBezTo>
                  <a:cubicBezTo>
                    <a:pt x="240" y="144"/>
                    <a:pt x="240" y="155"/>
                    <a:pt x="233" y="161"/>
                  </a:cubicBezTo>
                  <a:cubicBezTo>
                    <a:pt x="229" y="163"/>
                    <a:pt x="226" y="165"/>
                    <a:pt x="222" y="16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96"/>
            <p:cNvSpPr>
              <a:spLocks/>
            </p:cNvSpPr>
            <p:nvPr/>
          </p:nvSpPr>
          <p:spPr bwMode="auto">
            <a:xfrm>
              <a:off x="4723237" y="2660271"/>
              <a:ext cx="107950" cy="155575"/>
            </a:xfrm>
            <a:custGeom>
              <a:avLst/>
              <a:gdLst>
                <a:gd name="T0" fmla="*/ 201 w 209"/>
                <a:gd name="T1" fmla="*/ 142 h 303"/>
                <a:gd name="T2" fmla="*/ 119 w 209"/>
                <a:gd name="T3" fmla="*/ 298 h 303"/>
                <a:gd name="T4" fmla="*/ 8 w 209"/>
                <a:gd name="T5" fmla="*/ 161 h 303"/>
                <a:gd name="T6" fmla="*/ 90 w 209"/>
                <a:gd name="T7" fmla="*/ 5 h 303"/>
                <a:gd name="T8" fmla="*/ 201 w 209"/>
                <a:gd name="T9" fmla="*/ 14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03">
                  <a:moveTo>
                    <a:pt x="201" y="142"/>
                  </a:moveTo>
                  <a:cubicBezTo>
                    <a:pt x="209" y="223"/>
                    <a:pt x="172" y="293"/>
                    <a:pt x="119" y="298"/>
                  </a:cubicBezTo>
                  <a:cubicBezTo>
                    <a:pt x="66" y="303"/>
                    <a:pt x="16" y="242"/>
                    <a:pt x="8" y="161"/>
                  </a:cubicBezTo>
                  <a:cubicBezTo>
                    <a:pt x="0" y="80"/>
                    <a:pt x="37" y="10"/>
                    <a:pt x="90" y="5"/>
                  </a:cubicBezTo>
                  <a:cubicBezTo>
                    <a:pt x="143" y="0"/>
                    <a:pt x="193" y="61"/>
                    <a:pt x="201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97"/>
            <p:cNvSpPr>
              <a:spLocks/>
            </p:cNvSpPr>
            <p:nvPr/>
          </p:nvSpPr>
          <p:spPr bwMode="auto">
            <a:xfrm>
              <a:off x="4640687" y="2536446"/>
              <a:ext cx="115888" cy="93663"/>
            </a:xfrm>
            <a:custGeom>
              <a:avLst/>
              <a:gdLst>
                <a:gd name="T0" fmla="*/ 19 w 226"/>
                <a:gd name="T1" fmla="*/ 184 h 184"/>
                <a:gd name="T2" fmla="*/ 9 w 226"/>
                <a:gd name="T3" fmla="*/ 181 h 184"/>
                <a:gd name="T4" fmla="*/ 5 w 226"/>
                <a:gd name="T5" fmla="*/ 158 h 184"/>
                <a:gd name="T6" fmla="*/ 199 w 226"/>
                <a:gd name="T7" fmla="*/ 5 h 184"/>
                <a:gd name="T8" fmla="*/ 222 w 226"/>
                <a:gd name="T9" fmla="*/ 11 h 184"/>
                <a:gd name="T10" fmla="*/ 216 w 226"/>
                <a:gd name="T11" fmla="*/ 34 h 184"/>
                <a:gd name="T12" fmla="*/ 32 w 226"/>
                <a:gd name="T13" fmla="*/ 177 h 184"/>
                <a:gd name="T14" fmla="*/ 19 w 226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184">
                  <a:moveTo>
                    <a:pt x="19" y="184"/>
                  </a:moveTo>
                  <a:cubicBezTo>
                    <a:pt x="15" y="184"/>
                    <a:pt x="12" y="183"/>
                    <a:pt x="9" y="181"/>
                  </a:cubicBezTo>
                  <a:cubicBezTo>
                    <a:pt x="2" y="176"/>
                    <a:pt x="0" y="165"/>
                    <a:pt x="5" y="158"/>
                  </a:cubicBezTo>
                  <a:cubicBezTo>
                    <a:pt x="55" y="86"/>
                    <a:pt x="193" y="8"/>
                    <a:pt x="199" y="5"/>
                  </a:cubicBezTo>
                  <a:cubicBezTo>
                    <a:pt x="207" y="0"/>
                    <a:pt x="218" y="3"/>
                    <a:pt x="222" y="11"/>
                  </a:cubicBezTo>
                  <a:cubicBezTo>
                    <a:pt x="226" y="19"/>
                    <a:pt x="224" y="29"/>
                    <a:pt x="216" y="34"/>
                  </a:cubicBezTo>
                  <a:cubicBezTo>
                    <a:pt x="214" y="35"/>
                    <a:pt x="78" y="111"/>
                    <a:pt x="32" y="177"/>
                  </a:cubicBezTo>
                  <a:cubicBezTo>
                    <a:pt x="29" y="181"/>
                    <a:pt x="24" y="184"/>
                    <a:pt x="19" y="18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98"/>
            <p:cNvSpPr>
              <a:spLocks/>
            </p:cNvSpPr>
            <p:nvPr/>
          </p:nvSpPr>
          <p:spPr bwMode="auto">
            <a:xfrm>
              <a:off x="4832775" y="2899983"/>
              <a:ext cx="436563" cy="188913"/>
            </a:xfrm>
            <a:custGeom>
              <a:avLst/>
              <a:gdLst>
                <a:gd name="T0" fmla="*/ 357 w 850"/>
                <a:gd name="T1" fmla="*/ 370 h 370"/>
                <a:gd name="T2" fmla="*/ 9 w 850"/>
                <a:gd name="T3" fmla="*/ 224 h 370"/>
                <a:gd name="T4" fmla="*/ 11 w 850"/>
                <a:gd name="T5" fmla="*/ 189 h 370"/>
                <a:gd name="T6" fmla="*/ 46 w 850"/>
                <a:gd name="T7" fmla="*/ 191 h 370"/>
                <a:gd name="T8" fmla="*/ 469 w 850"/>
                <a:gd name="T9" fmla="*/ 306 h 370"/>
                <a:gd name="T10" fmla="*/ 798 w 850"/>
                <a:gd name="T11" fmla="*/ 21 h 370"/>
                <a:gd name="T12" fmla="*/ 829 w 850"/>
                <a:gd name="T13" fmla="*/ 4 h 370"/>
                <a:gd name="T14" fmla="*/ 846 w 850"/>
                <a:gd name="T15" fmla="*/ 35 h 370"/>
                <a:gd name="T16" fmla="*/ 480 w 850"/>
                <a:gd name="T17" fmla="*/ 355 h 370"/>
                <a:gd name="T18" fmla="*/ 357 w 850"/>
                <a:gd name="T19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0" h="370">
                  <a:moveTo>
                    <a:pt x="357" y="370"/>
                  </a:moveTo>
                  <a:cubicBezTo>
                    <a:pt x="141" y="370"/>
                    <a:pt x="15" y="231"/>
                    <a:pt x="9" y="224"/>
                  </a:cubicBezTo>
                  <a:cubicBezTo>
                    <a:pt x="0" y="214"/>
                    <a:pt x="1" y="198"/>
                    <a:pt x="11" y="189"/>
                  </a:cubicBezTo>
                  <a:cubicBezTo>
                    <a:pt x="21" y="180"/>
                    <a:pt x="37" y="181"/>
                    <a:pt x="46" y="191"/>
                  </a:cubicBezTo>
                  <a:cubicBezTo>
                    <a:pt x="53" y="199"/>
                    <a:pt x="208" y="368"/>
                    <a:pt x="469" y="306"/>
                  </a:cubicBezTo>
                  <a:cubicBezTo>
                    <a:pt x="730" y="245"/>
                    <a:pt x="795" y="30"/>
                    <a:pt x="798" y="21"/>
                  </a:cubicBezTo>
                  <a:cubicBezTo>
                    <a:pt x="802" y="8"/>
                    <a:pt x="816" y="0"/>
                    <a:pt x="829" y="4"/>
                  </a:cubicBezTo>
                  <a:cubicBezTo>
                    <a:pt x="842" y="8"/>
                    <a:pt x="850" y="22"/>
                    <a:pt x="846" y="35"/>
                  </a:cubicBezTo>
                  <a:cubicBezTo>
                    <a:pt x="843" y="45"/>
                    <a:pt x="771" y="287"/>
                    <a:pt x="480" y="355"/>
                  </a:cubicBezTo>
                  <a:cubicBezTo>
                    <a:pt x="436" y="365"/>
                    <a:pt x="395" y="370"/>
                    <a:pt x="357" y="370"/>
                  </a:cubicBezTo>
                  <a:close/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99"/>
            <p:cNvSpPr>
              <a:spLocks/>
            </p:cNvSpPr>
            <p:nvPr/>
          </p:nvSpPr>
          <p:spPr bwMode="auto">
            <a:xfrm>
              <a:off x="4712125" y="1971296"/>
              <a:ext cx="471488" cy="450850"/>
            </a:xfrm>
            <a:custGeom>
              <a:avLst/>
              <a:gdLst>
                <a:gd name="T0" fmla="*/ 455 w 917"/>
                <a:gd name="T1" fmla="*/ 877 h 877"/>
                <a:gd name="T2" fmla="*/ 423 w 917"/>
                <a:gd name="T3" fmla="*/ 876 h 877"/>
                <a:gd name="T4" fmla="*/ 71 w 917"/>
                <a:gd name="T5" fmla="*/ 647 h 877"/>
                <a:gd name="T6" fmla="*/ 42 w 917"/>
                <a:gd name="T7" fmla="*/ 297 h 877"/>
                <a:gd name="T8" fmla="*/ 360 w 917"/>
                <a:gd name="T9" fmla="*/ 7 h 877"/>
                <a:gd name="T10" fmla="*/ 403 w 917"/>
                <a:gd name="T11" fmla="*/ 26 h 877"/>
                <a:gd name="T12" fmla="*/ 384 w 917"/>
                <a:gd name="T13" fmla="*/ 69 h 877"/>
                <a:gd name="T14" fmla="*/ 104 w 917"/>
                <a:gd name="T15" fmla="*/ 322 h 877"/>
                <a:gd name="T16" fmla="*/ 131 w 917"/>
                <a:gd name="T17" fmla="*/ 618 h 877"/>
                <a:gd name="T18" fmla="*/ 428 w 917"/>
                <a:gd name="T19" fmla="*/ 809 h 877"/>
                <a:gd name="T20" fmla="*/ 802 w 917"/>
                <a:gd name="T21" fmla="*/ 647 h 877"/>
                <a:gd name="T22" fmla="*/ 811 w 917"/>
                <a:gd name="T23" fmla="*/ 443 h 877"/>
                <a:gd name="T24" fmla="*/ 598 w 917"/>
                <a:gd name="T25" fmla="*/ 274 h 877"/>
                <a:gd name="T26" fmla="*/ 431 w 917"/>
                <a:gd name="T27" fmla="*/ 447 h 877"/>
                <a:gd name="T28" fmla="*/ 469 w 917"/>
                <a:gd name="T29" fmla="*/ 554 h 877"/>
                <a:gd name="T30" fmla="*/ 616 w 917"/>
                <a:gd name="T31" fmla="*/ 474 h 877"/>
                <a:gd name="T32" fmla="*/ 663 w 917"/>
                <a:gd name="T33" fmla="*/ 467 h 877"/>
                <a:gd name="T34" fmla="*/ 669 w 917"/>
                <a:gd name="T35" fmla="*/ 514 h 877"/>
                <a:gd name="T36" fmla="*/ 442 w 917"/>
                <a:gd name="T37" fmla="*/ 615 h 877"/>
                <a:gd name="T38" fmla="*/ 365 w 917"/>
                <a:gd name="T39" fmla="*/ 435 h 877"/>
                <a:gd name="T40" fmla="*/ 589 w 917"/>
                <a:gd name="T41" fmla="*/ 208 h 877"/>
                <a:gd name="T42" fmla="*/ 871 w 917"/>
                <a:gd name="T43" fmla="*/ 413 h 877"/>
                <a:gd name="T44" fmla="*/ 858 w 917"/>
                <a:gd name="T45" fmla="*/ 684 h 877"/>
                <a:gd name="T46" fmla="*/ 455 w 917"/>
                <a:gd name="T47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7" h="877">
                  <a:moveTo>
                    <a:pt x="455" y="877"/>
                  </a:moveTo>
                  <a:cubicBezTo>
                    <a:pt x="445" y="877"/>
                    <a:pt x="434" y="877"/>
                    <a:pt x="423" y="876"/>
                  </a:cubicBezTo>
                  <a:cubicBezTo>
                    <a:pt x="264" y="866"/>
                    <a:pt x="139" y="785"/>
                    <a:pt x="71" y="647"/>
                  </a:cubicBezTo>
                  <a:cubicBezTo>
                    <a:pt x="9" y="522"/>
                    <a:pt x="0" y="405"/>
                    <a:pt x="42" y="297"/>
                  </a:cubicBezTo>
                  <a:cubicBezTo>
                    <a:pt x="121" y="98"/>
                    <a:pt x="350" y="10"/>
                    <a:pt x="360" y="7"/>
                  </a:cubicBezTo>
                  <a:cubicBezTo>
                    <a:pt x="377" y="0"/>
                    <a:pt x="397" y="9"/>
                    <a:pt x="403" y="26"/>
                  </a:cubicBezTo>
                  <a:cubicBezTo>
                    <a:pt x="409" y="44"/>
                    <a:pt x="401" y="63"/>
                    <a:pt x="384" y="69"/>
                  </a:cubicBezTo>
                  <a:cubicBezTo>
                    <a:pt x="381" y="70"/>
                    <a:pt x="172" y="151"/>
                    <a:pt x="104" y="322"/>
                  </a:cubicBezTo>
                  <a:cubicBezTo>
                    <a:pt x="69" y="411"/>
                    <a:pt x="78" y="511"/>
                    <a:pt x="131" y="618"/>
                  </a:cubicBezTo>
                  <a:cubicBezTo>
                    <a:pt x="207" y="773"/>
                    <a:pt x="349" y="805"/>
                    <a:pt x="428" y="809"/>
                  </a:cubicBezTo>
                  <a:cubicBezTo>
                    <a:pt x="577" y="819"/>
                    <a:pt x="734" y="750"/>
                    <a:pt x="802" y="647"/>
                  </a:cubicBezTo>
                  <a:cubicBezTo>
                    <a:pt x="844" y="584"/>
                    <a:pt x="847" y="513"/>
                    <a:pt x="811" y="443"/>
                  </a:cubicBezTo>
                  <a:cubicBezTo>
                    <a:pt x="749" y="321"/>
                    <a:pt x="676" y="263"/>
                    <a:pt x="598" y="274"/>
                  </a:cubicBezTo>
                  <a:cubicBezTo>
                    <a:pt x="516" y="286"/>
                    <a:pt x="444" y="375"/>
                    <a:pt x="431" y="447"/>
                  </a:cubicBezTo>
                  <a:cubicBezTo>
                    <a:pt x="422" y="497"/>
                    <a:pt x="437" y="540"/>
                    <a:pt x="469" y="554"/>
                  </a:cubicBezTo>
                  <a:cubicBezTo>
                    <a:pt x="501" y="567"/>
                    <a:pt x="556" y="554"/>
                    <a:pt x="616" y="474"/>
                  </a:cubicBezTo>
                  <a:cubicBezTo>
                    <a:pt x="627" y="459"/>
                    <a:pt x="648" y="456"/>
                    <a:pt x="663" y="467"/>
                  </a:cubicBezTo>
                  <a:cubicBezTo>
                    <a:pt x="677" y="478"/>
                    <a:pt x="680" y="499"/>
                    <a:pt x="669" y="514"/>
                  </a:cubicBezTo>
                  <a:cubicBezTo>
                    <a:pt x="587" y="625"/>
                    <a:pt x="498" y="639"/>
                    <a:pt x="442" y="615"/>
                  </a:cubicBezTo>
                  <a:cubicBezTo>
                    <a:pt x="382" y="588"/>
                    <a:pt x="351" y="516"/>
                    <a:pt x="365" y="435"/>
                  </a:cubicBezTo>
                  <a:cubicBezTo>
                    <a:pt x="383" y="339"/>
                    <a:pt x="477" y="225"/>
                    <a:pt x="589" y="208"/>
                  </a:cubicBezTo>
                  <a:cubicBezTo>
                    <a:pt x="664" y="197"/>
                    <a:pt x="774" y="224"/>
                    <a:pt x="871" y="413"/>
                  </a:cubicBezTo>
                  <a:cubicBezTo>
                    <a:pt x="917" y="504"/>
                    <a:pt x="913" y="600"/>
                    <a:pt x="858" y="684"/>
                  </a:cubicBezTo>
                  <a:cubicBezTo>
                    <a:pt x="781" y="800"/>
                    <a:pt x="619" y="877"/>
                    <a:pt x="455" y="877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200"/>
            <p:cNvSpPr>
              <a:spLocks/>
            </p:cNvSpPr>
            <p:nvPr/>
          </p:nvSpPr>
          <p:spPr bwMode="auto">
            <a:xfrm>
              <a:off x="4620050" y="2033208"/>
              <a:ext cx="114300" cy="284163"/>
            </a:xfrm>
            <a:custGeom>
              <a:avLst/>
              <a:gdLst>
                <a:gd name="T0" fmla="*/ 142 w 222"/>
                <a:gd name="T1" fmla="*/ 553 h 553"/>
                <a:gd name="T2" fmla="*/ 111 w 222"/>
                <a:gd name="T3" fmla="*/ 532 h 553"/>
                <a:gd name="T4" fmla="*/ 156 w 222"/>
                <a:gd name="T5" fmla="*/ 20 h 553"/>
                <a:gd name="T6" fmla="*/ 202 w 222"/>
                <a:gd name="T7" fmla="*/ 10 h 553"/>
                <a:gd name="T8" fmla="*/ 212 w 222"/>
                <a:gd name="T9" fmla="*/ 56 h 553"/>
                <a:gd name="T10" fmla="*/ 172 w 222"/>
                <a:gd name="T11" fmla="*/ 507 h 553"/>
                <a:gd name="T12" fmla="*/ 154 w 222"/>
                <a:gd name="T13" fmla="*/ 550 h 553"/>
                <a:gd name="T14" fmla="*/ 142 w 222"/>
                <a:gd name="T15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553">
                  <a:moveTo>
                    <a:pt x="142" y="553"/>
                  </a:moveTo>
                  <a:cubicBezTo>
                    <a:pt x="129" y="553"/>
                    <a:pt x="116" y="545"/>
                    <a:pt x="111" y="532"/>
                  </a:cubicBezTo>
                  <a:cubicBezTo>
                    <a:pt x="0" y="268"/>
                    <a:pt x="150" y="30"/>
                    <a:pt x="156" y="20"/>
                  </a:cubicBezTo>
                  <a:cubicBezTo>
                    <a:pt x="166" y="5"/>
                    <a:pt x="187" y="0"/>
                    <a:pt x="202" y="10"/>
                  </a:cubicBezTo>
                  <a:cubicBezTo>
                    <a:pt x="218" y="20"/>
                    <a:pt x="222" y="41"/>
                    <a:pt x="212" y="56"/>
                  </a:cubicBezTo>
                  <a:cubicBezTo>
                    <a:pt x="210" y="59"/>
                    <a:pt x="76" y="276"/>
                    <a:pt x="172" y="507"/>
                  </a:cubicBezTo>
                  <a:cubicBezTo>
                    <a:pt x="179" y="524"/>
                    <a:pt x="171" y="543"/>
                    <a:pt x="154" y="550"/>
                  </a:cubicBezTo>
                  <a:cubicBezTo>
                    <a:pt x="150" y="552"/>
                    <a:pt x="146" y="553"/>
                    <a:pt x="142" y="553"/>
                  </a:cubicBezTo>
                  <a:close/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201"/>
            <p:cNvSpPr>
              <a:spLocks/>
            </p:cNvSpPr>
            <p:nvPr/>
          </p:nvSpPr>
          <p:spPr bwMode="auto">
            <a:xfrm>
              <a:off x="4548612" y="2077658"/>
              <a:ext cx="92075" cy="177800"/>
            </a:xfrm>
            <a:custGeom>
              <a:avLst/>
              <a:gdLst>
                <a:gd name="T0" fmla="*/ 97 w 180"/>
                <a:gd name="T1" fmla="*/ 348 h 348"/>
                <a:gd name="T2" fmla="*/ 66 w 180"/>
                <a:gd name="T3" fmla="*/ 326 h 348"/>
                <a:gd name="T4" fmla="*/ 119 w 180"/>
                <a:gd name="T5" fmla="*/ 15 h 348"/>
                <a:gd name="T6" fmla="*/ 166 w 180"/>
                <a:gd name="T7" fmla="*/ 13 h 348"/>
                <a:gd name="T8" fmla="*/ 168 w 180"/>
                <a:gd name="T9" fmla="*/ 60 h 348"/>
                <a:gd name="T10" fmla="*/ 128 w 180"/>
                <a:gd name="T11" fmla="*/ 304 h 348"/>
                <a:gd name="T12" fmla="*/ 108 w 180"/>
                <a:gd name="T13" fmla="*/ 346 h 348"/>
                <a:gd name="T14" fmla="*/ 97 w 180"/>
                <a:gd name="T15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348">
                  <a:moveTo>
                    <a:pt x="97" y="348"/>
                  </a:moveTo>
                  <a:cubicBezTo>
                    <a:pt x="83" y="348"/>
                    <a:pt x="71" y="340"/>
                    <a:pt x="66" y="326"/>
                  </a:cubicBezTo>
                  <a:cubicBezTo>
                    <a:pt x="0" y="144"/>
                    <a:pt x="114" y="20"/>
                    <a:pt x="119" y="15"/>
                  </a:cubicBezTo>
                  <a:cubicBezTo>
                    <a:pt x="132" y="1"/>
                    <a:pt x="153" y="0"/>
                    <a:pt x="166" y="13"/>
                  </a:cubicBezTo>
                  <a:cubicBezTo>
                    <a:pt x="179" y="26"/>
                    <a:pt x="180" y="47"/>
                    <a:pt x="168" y="60"/>
                  </a:cubicBezTo>
                  <a:cubicBezTo>
                    <a:pt x="164" y="65"/>
                    <a:pt x="77" y="161"/>
                    <a:pt x="128" y="304"/>
                  </a:cubicBezTo>
                  <a:cubicBezTo>
                    <a:pt x="135" y="321"/>
                    <a:pt x="126" y="340"/>
                    <a:pt x="108" y="346"/>
                  </a:cubicBezTo>
                  <a:cubicBezTo>
                    <a:pt x="105" y="348"/>
                    <a:pt x="101" y="348"/>
                    <a:pt x="97" y="348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202"/>
            <p:cNvSpPr>
              <a:spLocks/>
            </p:cNvSpPr>
            <p:nvPr/>
          </p:nvSpPr>
          <p:spPr bwMode="auto">
            <a:xfrm>
              <a:off x="4678787" y="1836358"/>
              <a:ext cx="166688" cy="217488"/>
            </a:xfrm>
            <a:custGeom>
              <a:avLst/>
              <a:gdLst>
                <a:gd name="T0" fmla="*/ 288 w 327"/>
                <a:gd name="T1" fmla="*/ 422 h 422"/>
                <a:gd name="T2" fmla="*/ 272 w 327"/>
                <a:gd name="T3" fmla="*/ 418 h 422"/>
                <a:gd name="T4" fmla="*/ 71 w 327"/>
                <a:gd name="T5" fmla="*/ 26 h 422"/>
                <a:gd name="T6" fmla="*/ 114 w 327"/>
                <a:gd name="T7" fmla="*/ 7 h 422"/>
                <a:gd name="T8" fmla="*/ 133 w 327"/>
                <a:gd name="T9" fmla="*/ 50 h 422"/>
                <a:gd name="T10" fmla="*/ 189 w 327"/>
                <a:gd name="T11" fmla="*/ 266 h 422"/>
                <a:gd name="T12" fmla="*/ 305 w 327"/>
                <a:gd name="T13" fmla="*/ 359 h 422"/>
                <a:gd name="T14" fmla="*/ 318 w 327"/>
                <a:gd name="T15" fmla="*/ 404 h 422"/>
                <a:gd name="T16" fmla="*/ 288 w 327"/>
                <a:gd name="T17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422">
                  <a:moveTo>
                    <a:pt x="288" y="422"/>
                  </a:moveTo>
                  <a:cubicBezTo>
                    <a:pt x="283" y="422"/>
                    <a:pt x="278" y="420"/>
                    <a:pt x="272" y="418"/>
                  </a:cubicBezTo>
                  <a:cubicBezTo>
                    <a:pt x="172" y="362"/>
                    <a:pt x="0" y="209"/>
                    <a:pt x="71" y="26"/>
                  </a:cubicBezTo>
                  <a:cubicBezTo>
                    <a:pt x="77" y="8"/>
                    <a:pt x="97" y="0"/>
                    <a:pt x="114" y="7"/>
                  </a:cubicBezTo>
                  <a:cubicBezTo>
                    <a:pt x="131" y="13"/>
                    <a:pt x="139" y="33"/>
                    <a:pt x="133" y="50"/>
                  </a:cubicBezTo>
                  <a:cubicBezTo>
                    <a:pt x="105" y="121"/>
                    <a:pt x="124" y="194"/>
                    <a:pt x="189" y="266"/>
                  </a:cubicBezTo>
                  <a:cubicBezTo>
                    <a:pt x="241" y="324"/>
                    <a:pt x="304" y="359"/>
                    <a:pt x="305" y="359"/>
                  </a:cubicBezTo>
                  <a:cubicBezTo>
                    <a:pt x="321" y="368"/>
                    <a:pt x="327" y="388"/>
                    <a:pt x="318" y="404"/>
                  </a:cubicBezTo>
                  <a:cubicBezTo>
                    <a:pt x="312" y="415"/>
                    <a:pt x="300" y="422"/>
                    <a:pt x="288" y="422"/>
                  </a:cubicBezTo>
                </a:path>
              </a:pathLst>
            </a:custGeom>
            <a:solidFill>
              <a:srgbClr val="A76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203"/>
            <p:cNvSpPr>
              <a:spLocks noEditPoints="1"/>
            </p:cNvSpPr>
            <p:nvPr/>
          </p:nvSpPr>
          <p:spPr bwMode="auto">
            <a:xfrm>
              <a:off x="5661450" y="2498346"/>
              <a:ext cx="4763" cy="19050"/>
            </a:xfrm>
            <a:custGeom>
              <a:avLst/>
              <a:gdLst>
                <a:gd name="T0" fmla="*/ 7 w 7"/>
                <a:gd name="T1" fmla="*/ 39 h 39"/>
                <a:gd name="T2" fmla="*/ 6 w 7"/>
                <a:gd name="T3" fmla="*/ 37 h 39"/>
                <a:gd name="T4" fmla="*/ 7 w 7"/>
                <a:gd name="T5" fmla="*/ 39 h 39"/>
                <a:gd name="T6" fmla="*/ 6 w 7"/>
                <a:gd name="T7" fmla="*/ 37 h 39"/>
                <a:gd name="T8" fmla="*/ 6 w 7"/>
                <a:gd name="T9" fmla="*/ 36 h 39"/>
                <a:gd name="T10" fmla="*/ 6 w 7"/>
                <a:gd name="T11" fmla="*/ 37 h 39"/>
                <a:gd name="T12" fmla="*/ 6 w 7"/>
                <a:gd name="T13" fmla="*/ 35 h 39"/>
                <a:gd name="T14" fmla="*/ 6 w 7"/>
                <a:gd name="T15" fmla="*/ 34 h 39"/>
                <a:gd name="T16" fmla="*/ 6 w 7"/>
                <a:gd name="T17" fmla="*/ 35 h 39"/>
                <a:gd name="T18" fmla="*/ 6 w 7"/>
                <a:gd name="T19" fmla="*/ 33 h 39"/>
                <a:gd name="T20" fmla="*/ 5 w 7"/>
                <a:gd name="T21" fmla="*/ 32 h 39"/>
                <a:gd name="T22" fmla="*/ 6 w 7"/>
                <a:gd name="T23" fmla="*/ 33 h 39"/>
                <a:gd name="T24" fmla="*/ 5 w 7"/>
                <a:gd name="T25" fmla="*/ 32 h 39"/>
                <a:gd name="T26" fmla="*/ 5 w 7"/>
                <a:gd name="T27" fmla="*/ 28 h 39"/>
                <a:gd name="T28" fmla="*/ 5 w 7"/>
                <a:gd name="T29" fmla="*/ 32 h 39"/>
                <a:gd name="T30" fmla="*/ 5 w 7"/>
                <a:gd name="T31" fmla="*/ 28 h 39"/>
                <a:gd name="T32" fmla="*/ 4 w 7"/>
                <a:gd name="T33" fmla="*/ 27 h 39"/>
                <a:gd name="T34" fmla="*/ 5 w 7"/>
                <a:gd name="T35" fmla="*/ 28 h 39"/>
                <a:gd name="T36" fmla="*/ 4 w 7"/>
                <a:gd name="T37" fmla="*/ 26 h 39"/>
                <a:gd name="T38" fmla="*/ 4 w 7"/>
                <a:gd name="T39" fmla="*/ 25 h 39"/>
                <a:gd name="T40" fmla="*/ 4 w 7"/>
                <a:gd name="T41" fmla="*/ 26 h 39"/>
                <a:gd name="T42" fmla="*/ 4 w 7"/>
                <a:gd name="T43" fmla="*/ 24 h 39"/>
                <a:gd name="T44" fmla="*/ 4 w 7"/>
                <a:gd name="T45" fmla="*/ 23 h 39"/>
                <a:gd name="T46" fmla="*/ 4 w 7"/>
                <a:gd name="T47" fmla="*/ 24 h 39"/>
                <a:gd name="T48" fmla="*/ 4 w 7"/>
                <a:gd name="T49" fmla="*/ 23 h 39"/>
                <a:gd name="T50" fmla="*/ 3 w 7"/>
                <a:gd name="T51" fmla="*/ 21 h 39"/>
                <a:gd name="T52" fmla="*/ 4 w 7"/>
                <a:gd name="T53" fmla="*/ 23 h 39"/>
                <a:gd name="T54" fmla="*/ 3 w 7"/>
                <a:gd name="T55" fmla="*/ 21 h 39"/>
                <a:gd name="T56" fmla="*/ 3 w 7"/>
                <a:gd name="T57" fmla="*/ 19 h 39"/>
                <a:gd name="T58" fmla="*/ 3 w 7"/>
                <a:gd name="T59" fmla="*/ 21 h 39"/>
                <a:gd name="T60" fmla="*/ 3 w 7"/>
                <a:gd name="T61" fmla="*/ 19 h 39"/>
                <a:gd name="T62" fmla="*/ 3 w 7"/>
                <a:gd name="T63" fmla="*/ 18 h 39"/>
                <a:gd name="T64" fmla="*/ 3 w 7"/>
                <a:gd name="T65" fmla="*/ 19 h 39"/>
                <a:gd name="T66" fmla="*/ 3 w 7"/>
                <a:gd name="T67" fmla="*/ 17 h 39"/>
                <a:gd name="T68" fmla="*/ 3 w 7"/>
                <a:gd name="T69" fmla="*/ 16 h 39"/>
                <a:gd name="T70" fmla="*/ 3 w 7"/>
                <a:gd name="T71" fmla="*/ 17 h 39"/>
                <a:gd name="T72" fmla="*/ 2 w 7"/>
                <a:gd name="T73" fmla="*/ 15 h 39"/>
                <a:gd name="T74" fmla="*/ 2 w 7"/>
                <a:gd name="T75" fmla="*/ 14 h 39"/>
                <a:gd name="T76" fmla="*/ 2 w 7"/>
                <a:gd name="T77" fmla="*/ 15 h 39"/>
                <a:gd name="T78" fmla="*/ 2 w 7"/>
                <a:gd name="T79" fmla="*/ 13 h 39"/>
                <a:gd name="T80" fmla="*/ 2 w 7"/>
                <a:gd name="T81" fmla="*/ 12 h 39"/>
                <a:gd name="T82" fmla="*/ 2 w 7"/>
                <a:gd name="T83" fmla="*/ 13 h 39"/>
                <a:gd name="T84" fmla="*/ 2 w 7"/>
                <a:gd name="T85" fmla="*/ 11 h 39"/>
                <a:gd name="T86" fmla="*/ 2 w 7"/>
                <a:gd name="T87" fmla="*/ 10 h 39"/>
                <a:gd name="T88" fmla="*/ 2 w 7"/>
                <a:gd name="T89" fmla="*/ 11 h 39"/>
                <a:gd name="T90" fmla="*/ 1 w 7"/>
                <a:gd name="T91" fmla="*/ 10 h 39"/>
                <a:gd name="T92" fmla="*/ 1 w 7"/>
                <a:gd name="T93" fmla="*/ 9 h 39"/>
                <a:gd name="T94" fmla="*/ 1 w 7"/>
                <a:gd name="T95" fmla="*/ 10 h 39"/>
                <a:gd name="T96" fmla="*/ 1 w 7"/>
                <a:gd name="T97" fmla="*/ 6 h 39"/>
                <a:gd name="T98" fmla="*/ 1 w 7"/>
                <a:gd name="T99" fmla="*/ 5 h 39"/>
                <a:gd name="T100" fmla="*/ 1 w 7"/>
                <a:gd name="T101" fmla="*/ 6 h 39"/>
                <a:gd name="T102" fmla="*/ 0 w 7"/>
                <a:gd name="T103" fmla="*/ 4 h 39"/>
                <a:gd name="T104" fmla="*/ 0 w 7"/>
                <a:gd name="T105" fmla="*/ 4 h 39"/>
                <a:gd name="T106" fmla="*/ 0 w 7"/>
                <a:gd name="T107" fmla="*/ 4 h 39"/>
                <a:gd name="T108" fmla="*/ 0 w 7"/>
                <a:gd name="T109" fmla="*/ 0 h 39"/>
                <a:gd name="T110" fmla="*/ 0 w 7"/>
                <a:gd name="T111" fmla="*/ 0 h 39"/>
                <a:gd name="T112" fmla="*/ 0 w 7"/>
                <a:gd name="T1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" h="39">
                  <a:moveTo>
                    <a:pt x="7" y="39"/>
                  </a:moveTo>
                  <a:cubicBezTo>
                    <a:pt x="7" y="39"/>
                    <a:pt x="6" y="38"/>
                    <a:pt x="6" y="37"/>
                  </a:cubicBezTo>
                  <a:cubicBezTo>
                    <a:pt x="6" y="38"/>
                    <a:pt x="7" y="39"/>
                    <a:pt x="7" y="39"/>
                  </a:cubicBezTo>
                  <a:close/>
                  <a:moveTo>
                    <a:pt x="6" y="37"/>
                  </a:move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lose/>
                  <a:moveTo>
                    <a:pt x="6" y="35"/>
                  </a:moveTo>
                  <a:cubicBezTo>
                    <a:pt x="6" y="35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6" y="33"/>
                  </a:moveTo>
                  <a:cubicBezTo>
                    <a:pt x="6" y="33"/>
                    <a:pt x="6" y="33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lose/>
                  <a:moveTo>
                    <a:pt x="5" y="32"/>
                  </a:moveTo>
                  <a:cubicBezTo>
                    <a:pt x="5" y="31"/>
                    <a:pt x="5" y="29"/>
                    <a:pt x="5" y="28"/>
                  </a:cubicBezTo>
                  <a:cubicBezTo>
                    <a:pt x="5" y="29"/>
                    <a:pt x="5" y="31"/>
                    <a:pt x="5" y="32"/>
                  </a:cubicBezTo>
                  <a:close/>
                  <a:moveTo>
                    <a:pt x="5" y="28"/>
                  </a:moveTo>
                  <a:cubicBezTo>
                    <a:pt x="5" y="28"/>
                    <a:pt x="5" y="27"/>
                    <a:pt x="4" y="27"/>
                  </a:cubicBezTo>
                  <a:cubicBezTo>
                    <a:pt x="5" y="27"/>
                    <a:pt x="5" y="28"/>
                    <a:pt x="5" y="28"/>
                  </a:cubicBezTo>
                  <a:close/>
                  <a:moveTo>
                    <a:pt x="4" y="26"/>
                  </a:moveTo>
                  <a:lnTo>
                    <a:pt x="4" y="25"/>
                  </a:lnTo>
                  <a:lnTo>
                    <a:pt x="4" y="26"/>
                  </a:lnTo>
                  <a:close/>
                  <a:moveTo>
                    <a:pt x="4" y="24"/>
                  </a:moveTo>
                  <a:cubicBezTo>
                    <a:pt x="4" y="24"/>
                    <a:pt x="4" y="23"/>
                    <a:pt x="4" y="23"/>
                  </a:cubicBezTo>
                  <a:cubicBezTo>
                    <a:pt x="4" y="23"/>
                    <a:pt x="4" y="24"/>
                    <a:pt x="4" y="24"/>
                  </a:cubicBezTo>
                  <a:close/>
                  <a:moveTo>
                    <a:pt x="4" y="23"/>
                  </a:moveTo>
                  <a:cubicBezTo>
                    <a:pt x="4" y="22"/>
                    <a:pt x="4" y="21"/>
                    <a:pt x="3" y="21"/>
                  </a:cubicBezTo>
                  <a:cubicBezTo>
                    <a:pt x="4" y="22"/>
                    <a:pt x="4" y="22"/>
                    <a:pt x="4" y="23"/>
                  </a:cubicBezTo>
                  <a:close/>
                  <a:moveTo>
                    <a:pt x="3" y="21"/>
                  </a:moveTo>
                  <a:cubicBezTo>
                    <a:pt x="3" y="20"/>
                    <a:pt x="3" y="20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lose/>
                  <a:moveTo>
                    <a:pt x="3" y="19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lose/>
                  <a:moveTo>
                    <a:pt x="3" y="17"/>
                  </a:move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lose/>
                  <a:moveTo>
                    <a:pt x="2" y="15"/>
                  </a:moveTo>
                  <a:cubicBezTo>
                    <a:pt x="2" y="15"/>
                    <a:pt x="2" y="14"/>
                    <a:pt x="2" y="14"/>
                  </a:cubicBezTo>
                  <a:cubicBezTo>
                    <a:pt x="2" y="14"/>
                    <a:pt x="2" y="15"/>
                    <a:pt x="2" y="15"/>
                  </a:cubicBezTo>
                  <a:close/>
                  <a:moveTo>
                    <a:pt x="2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lose/>
                  <a:moveTo>
                    <a:pt x="1" y="10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204"/>
            <p:cNvSpPr>
              <a:spLocks noEditPoints="1"/>
            </p:cNvSpPr>
            <p:nvPr/>
          </p:nvSpPr>
          <p:spPr bwMode="auto">
            <a:xfrm>
              <a:off x="5113762" y="3193671"/>
              <a:ext cx="261938" cy="77788"/>
            </a:xfrm>
            <a:custGeom>
              <a:avLst/>
              <a:gdLst>
                <a:gd name="T0" fmla="*/ 1 w 512"/>
                <a:gd name="T1" fmla="*/ 151 h 151"/>
                <a:gd name="T2" fmla="*/ 1 w 512"/>
                <a:gd name="T3" fmla="*/ 151 h 151"/>
                <a:gd name="T4" fmla="*/ 1 w 512"/>
                <a:gd name="T5" fmla="*/ 151 h 151"/>
                <a:gd name="T6" fmla="*/ 3 w 512"/>
                <a:gd name="T7" fmla="*/ 151 h 151"/>
                <a:gd name="T8" fmla="*/ 16 w 512"/>
                <a:gd name="T9" fmla="*/ 149 h 151"/>
                <a:gd name="T10" fmla="*/ 512 w 512"/>
                <a:gd name="T11" fmla="*/ 0 h 151"/>
                <a:gd name="T12" fmla="*/ 512 w 512"/>
                <a:gd name="T13" fmla="*/ 0 h 151"/>
                <a:gd name="T14" fmla="*/ 16 w 512"/>
                <a:gd name="T15" fmla="*/ 149 h 151"/>
                <a:gd name="T16" fmla="*/ 3 w 512"/>
                <a:gd name="T1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151">
                  <a:moveTo>
                    <a:pt x="1" y="151"/>
                  </a:moveTo>
                  <a:cubicBezTo>
                    <a:pt x="1" y="151"/>
                    <a:pt x="0" y="151"/>
                    <a:pt x="1" y="151"/>
                  </a:cubicBezTo>
                  <a:cubicBezTo>
                    <a:pt x="0" y="151"/>
                    <a:pt x="1" y="151"/>
                    <a:pt x="1" y="151"/>
                  </a:cubicBezTo>
                  <a:close/>
                  <a:moveTo>
                    <a:pt x="3" y="151"/>
                  </a:moveTo>
                  <a:cubicBezTo>
                    <a:pt x="7" y="150"/>
                    <a:pt x="12" y="150"/>
                    <a:pt x="16" y="149"/>
                  </a:cubicBezTo>
                  <a:cubicBezTo>
                    <a:pt x="211" y="116"/>
                    <a:pt x="376" y="66"/>
                    <a:pt x="512" y="0"/>
                  </a:cubicBezTo>
                  <a:lnTo>
                    <a:pt x="512" y="0"/>
                  </a:lnTo>
                  <a:cubicBezTo>
                    <a:pt x="376" y="66"/>
                    <a:pt x="211" y="116"/>
                    <a:pt x="16" y="149"/>
                  </a:cubicBezTo>
                  <a:cubicBezTo>
                    <a:pt x="12" y="150"/>
                    <a:pt x="7" y="150"/>
                    <a:pt x="3" y="151"/>
                  </a:cubicBezTo>
                  <a:close/>
                </a:path>
              </a:pathLst>
            </a:custGeom>
            <a:solidFill>
              <a:srgbClr val="3469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206"/>
            <p:cNvSpPr>
              <a:spLocks/>
            </p:cNvSpPr>
            <p:nvPr/>
          </p:nvSpPr>
          <p:spPr bwMode="auto">
            <a:xfrm>
              <a:off x="4696250" y="2025271"/>
              <a:ext cx="1073150" cy="1258888"/>
            </a:xfrm>
            <a:custGeom>
              <a:avLst/>
              <a:gdLst>
                <a:gd name="T0" fmla="*/ 518 w 2092"/>
                <a:gd name="T1" fmla="*/ 2454 h 2454"/>
                <a:gd name="T2" fmla="*/ 0 w 2092"/>
                <a:gd name="T3" fmla="*/ 2350 h 2454"/>
                <a:gd name="T4" fmla="*/ 463 w 2092"/>
                <a:gd name="T5" fmla="*/ 2390 h 2454"/>
                <a:gd name="T6" fmla="*/ 1743 w 2092"/>
                <a:gd name="T7" fmla="*/ 1422 h 2454"/>
                <a:gd name="T8" fmla="*/ 1129 w 2092"/>
                <a:gd name="T9" fmla="*/ 0 h 2454"/>
                <a:gd name="T10" fmla="*/ 1882 w 2092"/>
                <a:gd name="T11" fmla="*/ 920 h 2454"/>
                <a:gd name="T12" fmla="*/ 1882 w 2092"/>
                <a:gd name="T13" fmla="*/ 920 h 2454"/>
                <a:gd name="T14" fmla="*/ 1882 w 2092"/>
                <a:gd name="T15" fmla="*/ 924 h 2454"/>
                <a:gd name="T16" fmla="*/ 1882 w 2092"/>
                <a:gd name="T17" fmla="*/ 924 h 2454"/>
                <a:gd name="T18" fmla="*/ 1883 w 2092"/>
                <a:gd name="T19" fmla="*/ 925 h 2454"/>
                <a:gd name="T20" fmla="*/ 1883 w 2092"/>
                <a:gd name="T21" fmla="*/ 926 h 2454"/>
                <a:gd name="T22" fmla="*/ 1883 w 2092"/>
                <a:gd name="T23" fmla="*/ 929 h 2454"/>
                <a:gd name="T24" fmla="*/ 1883 w 2092"/>
                <a:gd name="T25" fmla="*/ 930 h 2454"/>
                <a:gd name="T26" fmla="*/ 1884 w 2092"/>
                <a:gd name="T27" fmla="*/ 930 h 2454"/>
                <a:gd name="T28" fmla="*/ 1884 w 2092"/>
                <a:gd name="T29" fmla="*/ 931 h 2454"/>
                <a:gd name="T30" fmla="*/ 1884 w 2092"/>
                <a:gd name="T31" fmla="*/ 932 h 2454"/>
                <a:gd name="T32" fmla="*/ 1884 w 2092"/>
                <a:gd name="T33" fmla="*/ 933 h 2454"/>
                <a:gd name="T34" fmla="*/ 1884 w 2092"/>
                <a:gd name="T35" fmla="*/ 934 h 2454"/>
                <a:gd name="T36" fmla="*/ 1884 w 2092"/>
                <a:gd name="T37" fmla="*/ 935 h 2454"/>
                <a:gd name="T38" fmla="*/ 1885 w 2092"/>
                <a:gd name="T39" fmla="*/ 936 h 2454"/>
                <a:gd name="T40" fmla="*/ 1885 w 2092"/>
                <a:gd name="T41" fmla="*/ 937 h 2454"/>
                <a:gd name="T42" fmla="*/ 1885 w 2092"/>
                <a:gd name="T43" fmla="*/ 938 h 2454"/>
                <a:gd name="T44" fmla="*/ 1885 w 2092"/>
                <a:gd name="T45" fmla="*/ 939 h 2454"/>
                <a:gd name="T46" fmla="*/ 1885 w 2092"/>
                <a:gd name="T47" fmla="*/ 939 h 2454"/>
                <a:gd name="T48" fmla="*/ 1885 w 2092"/>
                <a:gd name="T49" fmla="*/ 941 h 2454"/>
                <a:gd name="T50" fmla="*/ 1885 w 2092"/>
                <a:gd name="T51" fmla="*/ 941 h 2454"/>
                <a:gd name="T52" fmla="*/ 1886 w 2092"/>
                <a:gd name="T53" fmla="*/ 943 h 2454"/>
                <a:gd name="T54" fmla="*/ 1886 w 2092"/>
                <a:gd name="T55" fmla="*/ 943 h 2454"/>
                <a:gd name="T56" fmla="*/ 1886 w 2092"/>
                <a:gd name="T57" fmla="*/ 944 h 2454"/>
                <a:gd name="T58" fmla="*/ 1886 w 2092"/>
                <a:gd name="T59" fmla="*/ 945 h 2454"/>
                <a:gd name="T60" fmla="*/ 1886 w 2092"/>
                <a:gd name="T61" fmla="*/ 946 h 2454"/>
                <a:gd name="T62" fmla="*/ 1886 w 2092"/>
                <a:gd name="T63" fmla="*/ 947 h 2454"/>
                <a:gd name="T64" fmla="*/ 1887 w 2092"/>
                <a:gd name="T65" fmla="*/ 948 h 2454"/>
                <a:gd name="T66" fmla="*/ 1887 w 2092"/>
                <a:gd name="T67" fmla="*/ 948 h 2454"/>
                <a:gd name="T68" fmla="*/ 1887 w 2092"/>
                <a:gd name="T69" fmla="*/ 952 h 2454"/>
                <a:gd name="T70" fmla="*/ 1887 w 2092"/>
                <a:gd name="T71" fmla="*/ 952 h 2454"/>
                <a:gd name="T72" fmla="*/ 1888 w 2092"/>
                <a:gd name="T73" fmla="*/ 953 h 2454"/>
                <a:gd name="T74" fmla="*/ 1888 w 2092"/>
                <a:gd name="T75" fmla="*/ 954 h 2454"/>
                <a:gd name="T76" fmla="*/ 1888 w 2092"/>
                <a:gd name="T77" fmla="*/ 955 h 2454"/>
                <a:gd name="T78" fmla="*/ 1888 w 2092"/>
                <a:gd name="T79" fmla="*/ 956 h 2454"/>
                <a:gd name="T80" fmla="*/ 1888 w 2092"/>
                <a:gd name="T81" fmla="*/ 957 h 2454"/>
                <a:gd name="T82" fmla="*/ 1888 w 2092"/>
                <a:gd name="T83" fmla="*/ 957 h 2454"/>
                <a:gd name="T84" fmla="*/ 1889 w 2092"/>
                <a:gd name="T85" fmla="*/ 959 h 2454"/>
                <a:gd name="T86" fmla="*/ 1889 w 2092"/>
                <a:gd name="T87" fmla="*/ 959 h 2454"/>
                <a:gd name="T88" fmla="*/ 1905 w 2092"/>
                <a:gd name="T89" fmla="*/ 1076 h 2454"/>
                <a:gd name="T90" fmla="*/ 2089 w 2092"/>
                <a:gd name="T91" fmla="*/ 1257 h 2454"/>
                <a:gd name="T92" fmla="*/ 2092 w 2092"/>
                <a:gd name="T93" fmla="*/ 1297 h 2454"/>
                <a:gd name="T94" fmla="*/ 1938 w 2092"/>
                <a:gd name="T95" fmla="*/ 1498 h 2454"/>
                <a:gd name="T96" fmla="*/ 1912 w 2092"/>
                <a:gd name="T97" fmla="*/ 1500 h 2454"/>
                <a:gd name="T98" fmla="*/ 1904 w 2092"/>
                <a:gd name="T99" fmla="*/ 1500 h 2454"/>
                <a:gd name="T100" fmla="*/ 1818 w 2092"/>
                <a:gd name="T101" fmla="*/ 1797 h 2454"/>
                <a:gd name="T102" fmla="*/ 1794 w 2092"/>
                <a:gd name="T103" fmla="*/ 1846 h 2454"/>
                <a:gd name="T104" fmla="*/ 1324 w 2092"/>
                <a:gd name="T105" fmla="*/ 2278 h 2454"/>
                <a:gd name="T106" fmla="*/ 828 w 2092"/>
                <a:gd name="T107" fmla="*/ 2427 h 2454"/>
                <a:gd name="T108" fmla="*/ 815 w 2092"/>
                <a:gd name="T109" fmla="*/ 2429 h 2454"/>
                <a:gd name="T110" fmla="*/ 813 w 2092"/>
                <a:gd name="T111" fmla="*/ 2429 h 2454"/>
                <a:gd name="T112" fmla="*/ 813 w 2092"/>
                <a:gd name="T113" fmla="*/ 2429 h 2454"/>
                <a:gd name="T114" fmla="*/ 518 w 2092"/>
                <a:gd name="T115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2" h="2454">
                  <a:moveTo>
                    <a:pt x="518" y="2454"/>
                  </a:moveTo>
                  <a:cubicBezTo>
                    <a:pt x="319" y="2454"/>
                    <a:pt x="147" y="2417"/>
                    <a:pt x="0" y="2350"/>
                  </a:cubicBezTo>
                  <a:cubicBezTo>
                    <a:pt x="156" y="2375"/>
                    <a:pt x="312" y="2390"/>
                    <a:pt x="463" y="2390"/>
                  </a:cubicBezTo>
                  <a:cubicBezTo>
                    <a:pt x="1087" y="2390"/>
                    <a:pt x="1627" y="2146"/>
                    <a:pt x="1743" y="1422"/>
                  </a:cubicBezTo>
                  <a:cubicBezTo>
                    <a:pt x="1884" y="543"/>
                    <a:pt x="1163" y="25"/>
                    <a:pt x="1129" y="0"/>
                  </a:cubicBezTo>
                  <a:cubicBezTo>
                    <a:pt x="1506" y="160"/>
                    <a:pt x="1797" y="495"/>
                    <a:pt x="1882" y="920"/>
                  </a:cubicBezTo>
                  <a:lnTo>
                    <a:pt x="1882" y="920"/>
                  </a:lnTo>
                  <a:cubicBezTo>
                    <a:pt x="1882" y="922"/>
                    <a:pt x="1882" y="923"/>
                    <a:pt x="1882" y="924"/>
                  </a:cubicBezTo>
                  <a:cubicBezTo>
                    <a:pt x="1882" y="924"/>
                    <a:pt x="1882" y="924"/>
                    <a:pt x="1882" y="924"/>
                  </a:cubicBezTo>
                  <a:cubicBezTo>
                    <a:pt x="1882" y="925"/>
                    <a:pt x="1882" y="925"/>
                    <a:pt x="1883" y="925"/>
                  </a:cubicBezTo>
                  <a:cubicBezTo>
                    <a:pt x="1883" y="926"/>
                    <a:pt x="1883" y="926"/>
                    <a:pt x="1883" y="926"/>
                  </a:cubicBezTo>
                  <a:cubicBezTo>
                    <a:pt x="1883" y="927"/>
                    <a:pt x="1883" y="928"/>
                    <a:pt x="1883" y="929"/>
                  </a:cubicBezTo>
                  <a:cubicBezTo>
                    <a:pt x="1883" y="929"/>
                    <a:pt x="1883" y="929"/>
                    <a:pt x="1883" y="930"/>
                  </a:cubicBezTo>
                  <a:cubicBezTo>
                    <a:pt x="1883" y="930"/>
                    <a:pt x="1883" y="930"/>
                    <a:pt x="1884" y="930"/>
                  </a:cubicBezTo>
                  <a:cubicBezTo>
                    <a:pt x="1884" y="931"/>
                    <a:pt x="1884" y="931"/>
                    <a:pt x="1884" y="931"/>
                  </a:cubicBezTo>
                  <a:cubicBezTo>
                    <a:pt x="1884" y="932"/>
                    <a:pt x="1884" y="932"/>
                    <a:pt x="1884" y="932"/>
                  </a:cubicBezTo>
                  <a:cubicBezTo>
                    <a:pt x="1884" y="933"/>
                    <a:pt x="1884" y="933"/>
                    <a:pt x="1884" y="933"/>
                  </a:cubicBezTo>
                  <a:cubicBezTo>
                    <a:pt x="1884" y="934"/>
                    <a:pt x="1884" y="934"/>
                    <a:pt x="1884" y="934"/>
                  </a:cubicBezTo>
                  <a:cubicBezTo>
                    <a:pt x="1884" y="934"/>
                    <a:pt x="1884" y="935"/>
                    <a:pt x="1884" y="935"/>
                  </a:cubicBezTo>
                  <a:cubicBezTo>
                    <a:pt x="1884" y="935"/>
                    <a:pt x="1884" y="936"/>
                    <a:pt x="1885" y="936"/>
                  </a:cubicBezTo>
                  <a:cubicBezTo>
                    <a:pt x="1885" y="936"/>
                    <a:pt x="1885" y="937"/>
                    <a:pt x="1885" y="937"/>
                  </a:cubicBezTo>
                  <a:cubicBezTo>
                    <a:pt x="1885" y="937"/>
                    <a:pt x="1885" y="938"/>
                    <a:pt x="1885" y="938"/>
                  </a:cubicBezTo>
                  <a:cubicBezTo>
                    <a:pt x="1885" y="938"/>
                    <a:pt x="1885" y="938"/>
                    <a:pt x="1885" y="939"/>
                  </a:cubicBezTo>
                  <a:cubicBezTo>
                    <a:pt x="1885" y="939"/>
                    <a:pt x="1885" y="939"/>
                    <a:pt x="1885" y="939"/>
                  </a:cubicBezTo>
                  <a:cubicBezTo>
                    <a:pt x="1885" y="940"/>
                    <a:pt x="1885" y="940"/>
                    <a:pt x="1885" y="941"/>
                  </a:cubicBezTo>
                  <a:cubicBezTo>
                    <a:pt x="1885" y="941"/>
                    <a:pt x="1885" y="941"/>
                    <a:pt x="1885" y="941"/>
                  </a:cubicBezTo>
                  <a:cubicBezTo>
                    <a:pt x="1886" y="941"/>
                    <a:pt x="1886" y="942"/>
                    <a:pt x="1886" y="943"/>
                  </a:cubicBezTo>
                  <a:cubicBezTo>
                    <a:pt x="1886" y="943"/>
                    <a:pt x="1886" y="943"/>
                    <a:pt x="1886" y="943"/>
                  </a:cubicBezTo>
                  <a:cubicBezTo>
                    <a:pt x="1886" y="943"/>
                    <a:pt x="1886" y="944"/>
                    <a:pt x="1886" y="944"/>
                  </a:cubicBezTo>
                  <a:cubicBezTo>
                    <a:pt x="1886" y="944"/>
                    <a:pt x="1886" y="945"/>
                    <a:pt x="1886" y="945"/>
                  </a:cubicBezTo>
                  <a:lnTo>
                    <a:pt x="1886" y="946"/>
                  </a:lnTo>
                  <a:cubicBezTo>
                    <a:pt x="1886" y="946"/>
                    <a:pt x="1886" y="947"/>
                    <a:pt x="1886" y="947"/>
                  </a:cubicBezTo>
                  <a:cubicBezTo>
                    <a:pt x="1887" y="947"/>
                    <a:pt x="1887" y="948"/>
                    <a:pt x="1887" y="948"/>
                  </a:cubicBezTo>
                  <a:cubicBezTo>
                    <a:pt x="1887" y="948"/>
                    <a:pt x="1887" y="948"/>
                    <a:pt x="1887" y="948"/>
                  </a:cubicBezTo>
                  <a:cubicBezTo>
                    <a:pt x="1887" y="949"/>
                    <a:pt x="1887" y="951"/>
                    <a:pt x="1887" y="952"/>
                  </a:cubicBezTo>
                  <a:cubicBezTo>
                    <a:pt x="1887" y="952"/>
                    <a:pt x="1887" y="952"/>
                    <a:pt x="1887" y="952"/>
                  </a:cubicBezTo>
                  <a:cubicBezTo>
                    <a:pt x="1888" y="953"/>
                    <a:pt x="1888" y="953"/>
                    <a:pt x="1888" y="953"/>
                  </a:cubicBezTo>
                  <a:cubicBezTo>
                    <a:pt x="1888" y="954"/>
                    <a:pt x="1888" y="954"/>
                    <a:pt x="1888" y="954"/>
                  </a:cubicBezTo>
                  <a:cubicBezTo>
                    <a:pt x="1888" y="954"/>
                    <a:pt x="1888" y="955"/>
                    <a:pt x="1888" y="955"/>
                  </a:cubicBezTo>
                  <a:cubicBezTo>
                    <a:pt x="1888" y="956"/>
                    <a:pt x="1888" y="956"/>
                    <a:pt x="1888" y="956"/>
                  </a:cubicBezTo>
                  <a:cubicBezTo>
                    <a:pt x="1888" y="956"/>
                    <a:pt x="1888" y="957"/>
                    <a:pt x="1888" y="957"/>
                  </a:cubicBezTo>
                  <a:cubicBezTo>
                    <a:pt x="1888" y="957"/>
                    <a:pt x="1888" y="957"/>
                    <a:pt x="1888" y="957"/>
                  </a:cubicBezTo>
                  <a:cubicBezTo>
                    <a:pt x="1888" y="958"/>
                    <a:pt x="1889" y="959"/>
                    <a:pt x="1889" y="959"/>
                  </a:cubicBezTo>
                  <a:lnTo>
                    <a:pt x="1889" y="959"/>
                  </a:lnTo>
                  <a:cubicBezTo>
                    <a:pt x="1895" y="998"/>
                    <a:pt x="1901" y="1037"/>
                    <a:pt x="1905" y="1076"/>
                  </a:cubicBezTo>
                  <a:cubicBezTo>
                    <a:pt x="1994" y="1081"/>
                    <a:pt x="2072" y="1155"/>
                    <a:pt x="2089" y="1257"/>
                  </a:cubicBezTo>
                  <a:cubicBezTo>
                    <a:pt x="2091" y="1271"/>
                    <a:pt x="2092" y="1284"/>
                    <a:pt x="2092" y="1297"/>
                  </a:cubicBezTo>
                  <a:cubicBezTo>
                    <a:pt x="2092" y="1397"/>
                    <a:pt x="2029" y="1483"/>
                    <a:pt x="1938" y="1498"/>
                  </a:cubicBezTo>
                  <a:cubicBezTo>
                    <a:pt x="1930" y="1500"/>
                    <a:pt x="1921" y="1500"/>
                    <a:pt x="1912" y="1500"/>
                  </a:cubicBezTo>
                  <a:cubicBezTo>
                    <a:pt x="1909" y="1500"/>
                    <a:pt x="1906" y="1500"/>
                    <a:pt x="1904" y="1500"/>
                  </a:cubicBezTo>
                  <a:cubicBezTo>
                    <a:pt x="1888" y="1605"/>
                    <a:pt x="1861" y="1705"/>
                    <a:pt x="1818" y="1797"/>
                  </a:cubicBezTo>
                  <a:cubicBezTo>
                    <a:pt x="1811" y="1814"/>
                    <a:pt x="1803" y="1830"/>
                    <a:pt x="1794" y="1846"/>
                  </a:cubicBezTo>
                  <a:cubicBezTo>
                    <a:pt x="1701" y="2022"/>
                    <a:pt x="1550" y="2171"/>
                    <a:pt x="1324" y="2278"/>
                  </a:cubicBezTo>
                  <a:cubicBezTo>
                    <a:pt x="1188" y="2344"/>
                    <a:pt x="1023" y="2394"/>
                    <a:pt x="828" y="2427"/>
                  </a:cubicBezTo>
                  <a:cubicBezTo>
                    <a:pt x="824" y="2428"/>
                    <a:pt x="819" y="2428"/>
                    <a:pt x="815" y="2429"/>
                  </a:cubicBezTo>
                  <a:cubicBezTo>
                    <a:pt x="814" y="2429"/>
                    <a:pt x="813" y="2429"/>
                    <a:pt x="813" y="2429"/>
                  </a:cubicBezTo>
                  <a:cubicBezTo>
                    <a:pt x="812" y="2429"/>
                    <a:pt x="813" y="2429"/>
                    <a:pt x="813" y="2429"/>
                  </a:cubicBezTo>
                  <a:cubicBezTo>
                    <a:pt x="708" y="2446"/>
                    <a:pt x="610" y="2454"/>
                    <a:pt x="518" y="2454"/>
                  </a:cubicBezTo>
                </a:path>
              </a:pathLst>
            </a:custGeom>
            <a:solidFill>
              <a:srgbClr val="FED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207"/>
            <p:cNvSpPr>
              <a:spLocks/>
            </p:cNvSpPr>
            <p:nvPr/>
          </p:nvSpPr>
          <p:spPr bwMode="auto">
            <a:xfrm>
              <a:off x="5232825" y="2766633"/>
              <a:ext cx="203200" cy="57150"/>
            </a:xfrm>
            <a:custGeom>
              <a:avLst/>
              <a:gdLst>
                <a:gd name="T0" fmla="*/ 82 w 394"/>
                <a:gd name="T1" fmla="*/ 113 h 113"/>
                <a:gd name="T2" fmla="*/ 5 w 394"/>
                <a:gd name="T3" fmla="*/ 92 h 113"/>
                <a:gd name="T4" fmla="*/ 189 w 394"/>
                <a:gd name="T5" fmla="*/ 13 h 113"/>
                <a:gd name="T6" fmla="*/ 312 w 394"/>
                <a:gd name="T7" fmla="*/ 0 h 113"/>
                <a:gd name="T8" fmla="*/ 389 w 394"/>
                <a:gd name="T9" fmla="*/ 21 h 113"/>
                <a:gd name="T10" fmla="*/ 205 w 394"/>
                <a:gd name="T11" fmla="*/ 100 h 113"/>
                <a:gd name="T12" fmla="*/ 82 w 394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113">
                  <a:moveTo>
                    <a:pt x="82" y="113"/>
                  </a:moveTo>
                  <a:cubicBezTo>
                    <a:pt x="37" y="113"/>
                    <a:pt x="7" y="106"/>
                    <a:pt x="5" y="92"/>
                  </a:cubicBezTo>
                  <a:cubicBezTo>
                    <a:pt x="0" y="68"/>
                    <a:pt x="83" y="32"/>
                    <a:pt x="189" y="13"/>
                  </a:cubicBezTo>
                  <a:cubicBezTo>
                    <a:pt x="235" y="4"/>
                    <a:pt x="278" y="0"/>
                    <a:pt x="312" y="0"/>
                  </a:cubicBezTo>
                  <a:cubicBezTo>
                    <a:pt x="357" y="0"/>
                    <a:pt x="387" y="7"/>
                    <a:pt x="389" y="21"/>
                  </a:cubicBezTo>
                  <a:cubicBezTo>
                    <a:pt x="394" y="45"/>
                    <a:pt x="312" y="80"/>
                    <a:pt x="205" y="100"/>
                  </a:cubicBezTo>
                  <a:cubicBezTo>
                    <a:pt x="159" y="109"/>
                    <a:pt x="116" y="113"/>
                    <a:pt x="82" y="113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208"/>
            <p:cNvSpPr>
              <a:spLocks/>
            </p:cNvSpPr>
            <p:nvPr/>
          </p:nvSpPr>
          <p:spPr bwMode="auto">
            <a:xfrm>
              <a:off x="4629575" y="2868233"/>
              <a:ext cx="201613" cy="58738"/>
            </a:xfrm>
            <a:custGeom>
              <a:avLst/>
              <a:gdLst>
                <a:gd name="T0" fmla="*/ 81 w 393"/>
                <a:gd name="T1" fmla="*/ 113 h 113"/>
                <a:gd name="T2" fmla="*/ 4 w 393"/>
                <a:gd name="T3" fmla="*/ 92 h 113"/>
                <a:gd name="T4" fmla="*/ 188 w 393"/>
                <a:gd name="T5" fmla="*/ 13 h 113"/>
                <a:gd name="T6" fmla="*/ 312 w 393"/>
                <a:gd name="T7" fmla="*/ 0 h 113"/>
                <a:gd name="T8" fmla="*/ 389 w 393"/>
                <a:gd name="T9" fmla="*/ 21 h 113"/>
                <a:gd name="T10" fmla="*/ 205 w 393"/>
                <a:gd name="T11" fmla="*/ 100 h 113"/>
                <a:gd name="T12" fmla="*/ 81 w 393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13">
                  <a:moveTo>
                    <a:pt x="81" y="113"/>
                  </a:moveTo>
                  <a:cubicBezTo>
                    <a:pt x="37" y="113"/>
                    <a:pt x="7" y="106"/>
                    <a:pt x="4" y="92"/>
                  </a:cubicBezTo>
                  <a:cubicBezTo>
                    <a:pt x="0" y="68"/>
                    <a:pt x="82" y="32"/>
                    <a:pt x="188" y="13"/>
                  </a:cubicBezTo>
                  <a:cubicBezTo>
                    <a:pt x="234" y="4"/>
                    <a:pt x="277" y="0"/>
                    <a:pt x="312" y="0"/>
                  </a:cubicBezTo>
                  <a:cubicBezTo>
                    <a:pt x="356" y="0"/>
                    <a:pt x="386" y="7"/>
                    <a:pt x="389" y="21"/>
                  </a:cubicBezTo>
                  <a:cubicBezTo>
                    <a:pt x="393" y="45"/>
                    <a:pt x="311" y="80"/>
                    <a:pt x="205" y="100"/>
                  </a:cubicBezTo>
                  <a:cubicBezTo>
                    <a:pt x="158" y="109"/>
                    <a:pt x="115" y="113"/>
                    <a:pt x="81" y="113"/>
                  </a:cubicBezTo>
                </a:path>
              </a:pathLst>
            </a:custGeom>
            <a:solidFill>
              <a:srgbClr val="FFF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9940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902945" y="2284482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=""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=""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=""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: Shape 42">
                  <a:extLst>
                    <a:ext uri="{FF2B5EF4-FFF2-40B4-BE49-F238E27FC236}">
                      <a16:creationId xmlns=""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=""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=""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=""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=""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731781" y="155117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=""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=""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731781" y="160393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=""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2511</Words>
  <Application>Microsoft Office PowerPoint</Application>
  <PresentationFormat>Panorámica</PresentationFormat>
  <Paragraphs>335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 Unicode MS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192</cp:revision>
  <dcterms:created xsi:type="dcterms:W3CDTF">2019-01-14T06:35:35Z</dcterms:created>
  <dcterms:modified xsi:type="dcterms:W3CDTF">2020-01-13T21:32:04Z</dcterms:modified>
</cp:coreProperties>
</file>