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320" r:id="rId7"/>
    <p:sldId id="321" r:id="rId8"/>
    <p:sldId id="279" r:id="rId9"/>
    <p:sldId id="282" r:id="rId10"/>
    <p:sldId id="322" r:id="rId11"/>
    <p:sldId id="280" r:id="rId12"/>
    <p:sldId id="285" r:id="rId13"/>
    <p:sldId id="281" r:id="rId14"/>
    <p:sldId id="283" r:id="rId15"/>
    <p:sldId id="284" r:id="rId16"/>
    <p:sldId id="287" r:id="rId17"/>
    <p:sldId id="291" r:id="rId18"/>
    <p:sldId id="301" r:id="rId19"/>
    <p:sldId id="290" r:id="rId20"/>
    <p:sldId id="289" r:id="rId21"/>
    <p:sldId id="292" r:id="rId22"/>
    <p:sldId id="293" r:id="rId23"/>
    <p:sldId id="297" r:id="rId24"/>
    <p:sldId id="295" r:id="rId25"/>
    <p:sldId id="307" r:id="rId26"/>
    <p:sldId id="294" r:id="rId27"/>
    <p:sldId id="298" r:id="rId28"/>
    <p:sldId id="299" r:id="rId29"/>
    <p:sldId id="300" r:id="rId30"/>
    <p:sldId id="288" r:id="rId31"/>
    <p:sldId id="296" r:id="rId32"/>
    <p:sldId id="304" r:id="rId33"/>
    <p:sldId id="313" r:id="rId34"/>
    <p:sldId id="305" r:id="rId35"/>
    <p:sldId id="306" r:id="rId36"/>
    <p:sldId id="309" r:id="rId37"/>
    <p:sldId id="311" r:id="rId38"/>
    <p:sldId id="310" r:id="rId39"/>
    <p:sldId id="312" r:id="rId40"/>
    <p:sldId id="308" r:id="rId41"/>
    <p:sldId id="302" r:id="rId42"/>
    <p:sldId id="303" r:id="rId43"/>
    <p:sldId id="314" r:id="rId44"/>
    <p:sldId id="315" r:id="rId45"/>
    <p:sldId id="319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9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DD5-436F-9874-97EB57C63B7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DD5-436F-9874-97EB57C63B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D5-436F-9874-97EB57C63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C6F-41B4-B1C8-E13D8262DC9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C6F-41B4-B1C8-E13D8262DC9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F-41B4-B1C8-E13D8262D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E1-4EB5-B7BB-02B25AA7FAA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4E1-4EB5-B7BB-02B25AA7FAA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1-4EB5-B7BB-02B25AA7F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8C0-4254-89F9-4485B295E6C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8C0-4254-89F9-4485B295E6C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C0-4254-89F9-4485B295E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4339008162201E-2"/>
          <c:y val="7.368366409043578E-2"/>
          <c:w val="0.95140283863776975"/>
          <c:h val="0.91468207315844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907-4AE1-9391-8D2CB4D1A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907-4AE1-9391-8D2CB4D1A7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C907-4AE1-9391-8D2CB4D1A7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C907-4AE1-9391-8D2CB4D1A76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07-4AE1-9391-8D2CB4D1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5-478A-9A46-28ED53678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92537088"/>
        <c:axId val="292538624"/>
      </c:barChart>
      <c:catAx>
        <c:axId val="2925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92538624"/>
        <c:crosses val="autoZero"/>
        <c:auto val="1"/>
        <c:lblAlgn val="ctr"/>
        <c:lblOffset val="100"/>
        <c:noMultiLvlLbl val="0"/>
      </c:catAx>
      <c:valAx>
        <c:axId val="292538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25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3.4</c:v>
                </c:pt>
                <c:pt idx="2">
                  <c:v>4.5999999999999996</c:v>
                </c:pt>
                <c:pt idx="3">
                  <c:v>3.5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C-4967-A23D-C5978289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89269248"/>
        <c:axId val="289270784"/>
      </c:barChart>
      <c:catAx>
        <c:axId val="2892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89270784"/>
        <c:crosses val="autoZero"/>
        <c:auto val="1"/>
        <c:lblAlgn val="ctr"/>
        <c:lblOffset val="100"/>
        <c:noMultiLvlLbl val="0"/>
      </c:catAx>
      <c:valAx>
        <c:axId val="28927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92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2BF505-7DE6-4F49-BE53-8357C3CFAD67}"/>
              </a:ext>
            </a:extLst>
          </p:cNvPr>
          <p:cNvGrpSpPr/>
          <p:nvPr/>
        </p:nvGrpSpPr>
        <p:grpSpPr>
          <a:xfrm>
            <a:off x="9443055" y="295321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3" name="TextBox 22">
            <a:hlinkClick r:id="rId2"/>
            <a:extLst>
              <a:ext uri="{FF2B5EF4-FFF2-40B4-BE49-F238E27FC236}">
                <a16:creationId xmlns:a16="http://schemas.microsoft.com/office/drawing/2014/main" id="{6A02A187-63A5-48C3-B28C-DE2E648FCC2E}"/>
              </a:ext>
            </a:extLst>
          </p:cNvPr>
          <p:cNvSpPr txBox="1"/>
          <p:nvPr/>
        </p:nvSpPr>
        <p:spPr>
          <a:xfrm>
            <a:off x="0" y="653385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DB1076-7CAA-4A2C-93BD-B9BDC464E920}"/>
              </a:ext>
            </a:extLst>
          </p:cNvPr>
          <p:cNvSpPr txBox="1"/>
          <p:nvPr/>
        </p:nvSpPr>
        <p:spPr>
          <a:xfrm>
            <a:off x="4235757" y="3581675"/>
            <a:ext cx="65645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 Abstract 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EE5899-1E72-4D7A-8D7D-C99B8B3F8E79}"/>
              </a:ext>
            </a:extLst>
          </p:cNvPr>
          <p:cNvSpPr txBox="1"/>
          <p:nvPr/>
        </p:nvSpPr>
        <p:spPr>
          <a:xfrm>
            <a:off x="5630667" y="5832351"/>
            <a:ext cx="51696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DC3E00E-BC60-47A6-ACFF-D2A128A9F524}"/>
              </a:ext>
            </a:extLst>
          </p:cNvPr>
          <p:cNvSpPr/>
          <p:nvPr/>
        </p:nvSpPr>
        <p:spPr>
          <a:xfrm>
            <a:off x="6087497" y="3581675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AFF7729-CFFB-4020-A705-E805834C0FFB}"/>
              </a:ext>
            </a:extLst>
          </p:cNvPr>
          <p:cNvSpPr/>
          <p:nvPr/>
        </p:nvSpPr>
        <p:spPr>
          <a:xfrm>
            <a:off x="4774908" y="5034511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3B3BA0-ACCE-4843-9FF5-CACAE6C136CA}"/>
              </a:ext>
            </a:extLst>
          </p:cNvPr>
          <p:cNvGrpSpPr/>
          <p:nvPr/>
        </p:nvGrpSpPr>
        <p:grpSpPr>
          <a:xfrm>
            <a:off x="7493643" y="4581508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id="{0CAE8180-B2E6-44FE-89C1-0A88EF32B703}"/>
              </a:ext>
            </a:extLst>
          </p:cNvPr>
          <p:cNvSpPr/>
          <p:nvPr/>
        </p:nvSpPr>
        <p:spPr>
          <a:xfrm>
            <a:off x="4460575" y="132944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FACFFFBF-F513-4171-A2F1-660E586D1529}"/>
              </a:ext>
            </a:extLst>
          </p:cNvPr>
          <p:cNvSpPr/>
          <p:nvPr/>
        </p:nvSpPr>
        <p:spPr>
          <a:xfrm>
            <a:off x="10782590" y="5738553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4405D2-8C3E-406F-B39E-380FF0437A16}"/>
              </a:ext>
            </a:extLst>
          </p:cNvPr>
          <p:cNvGrpSpPr/>
          <p:nvPr/>
        </p:nvGrpSpPr>
        <p:grpSpPr>
          <a:xfrm>
            <a:off x="2152142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57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C4397F-3E16-49D3-A9F9-21F63BA34502}"/>
              </a:ext>
            </a:extLst>
          </p:cNvPr>
          <p:cNvSpPr/>
          <p:nvPr/>
        </p:nvSpPr>
        <p:spPr>
          <a:xfrm>
            <a:off x="9380012" y="2346298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D726153B-4C58-4D18-A1B7-EBBF9CD8080D}"/>
              </a:ext>
            </a:extLst>
          </p:cNvPr>
          <p:cNvSpPr/>
          <p:nvPr/>
        </p:nvSpPr>
        <p:spPr>
          <a:xfrm>
            <a:off x="9380012" y="1862383"/>
            <a:ext cx="1771492" cy="483989"/>
          </a:xfrm>
          <a:prstGeom prst="round2SameRect">
            <a:avLst/>
          </a:prstGeom>
          <a:solidFill>
            <a:schemeClr val="accent5"/>
          </a:solidFill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29378DE4-073C-46EA-ABAF-4192B9693192}"/>
              </a:ext>
            </a:extLst>
          </p:cNvPr>
          <p:cNvSpPr/>
          <p:nvPr/>
        </p:nvSpPr>
        <p:spPr>
          <a:xfrm>
            <a:off x="9432561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C957E3-8797-4DD1-BFF1-28C51AFEAF7F}"/>
              </a:ext>
            </a:extLst>
          </p:cNvPr>
          <p:cNvGrpSpPr/>
          <p:nvPr/>
        </p:nvGrpSpPr>
        <p:grpSpPr>
          <a:xfrm>
            <a:off x="9618730" y="2482825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34C0E8-515C-4BF5-ADE9-04DDF1E59BDA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57F2D4-6AAD-4A83-ADA5-DC8FCEFA96C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0EE74B-7BE1-46A9-B817-3FE19663FC26}"/>
              </a:ext>
            </a:extLst>
          </p:cNvPr>
          <p:cNvSpPr txBox="1"/>
          <p:nvPr/>
        </p:nvSpPr>
        <p:spPr>
          <a:xfrm>
            <a:off x="9617834" y="1919709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89B7C-DF6D-400E-A879-E7D2D8C703FC}"/>
              </a:ext>
            </a:extLst>
          </p:cNvPr>
          <p:cNvSpPr txBox="1"/>
          <p:nvPr/>
        </p:nvSpPr>
        <p:spPr>
          <a:xfrm>
            <a:off x="9592962" y="518084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5FADD-595D-4657-A627-30D44D42BC0E}"/>
              </a:ext>
            </a:extLst>
          </p:cNvPr>
          <p:cNvSpPr/>
          <p:nvPr/>
        </p:nvSpPr>
        <p:spPr>
          <a:xfrm>
            <a:off x="3144850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870F59-1A62-422D-87CA-1EA9048D4340}"/>
              </a:ext>
            </a:extLst>
          </p:cNvPr>
          <p:cNvSpPr/>
          <p:nvPr/>
        </p:nvSpPr>
        <p:spPr>
          <a:xfrm>
            <a:off x="5214887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45EF49-5C94-423B-9A5E-3E7572C475A6}"/>
              </a:ext>
            </a:extLst>
          </p:cNvPr>
          <p:cNvSpPr/>
          <p:nvPr/>
        </p:nvSpPr>
        <p:spPr>
          <a:xfrm>
            <a:off x="7284923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CB033C-69B5-4C46-A9EE-8ADA6DE83590}"/>
              </a:ext>
            </a:extLst>
          </p:cNvPr>
          <p:cNvSpPr/>
          <p:nvPr/>
        </p:nvSpPr>
        <p:spPr>
          <a:xfrm>
            <a:off x="1074813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1AFA5D66-497A-4FD8-907D-0F73B76B2C6F}"/>
              </a:ext>
            </a:extLst>
          </p:cNvPr>
          <p:cNvSpPr/>
          <p:nvPr/>
        </p:nvSpPr>
        <p:spPr>
          <a:xfrm>
            <a:off x="1074813" y="1871009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5A04A256-AA36-4502-AA24-4C54A82E01B0}"/>
              </a:ext>
            </a:extLst>
          </p:cNvPr>
          <p:cNvSpPr/>
          <p:nvPr/>
        </p:nvSpPr>
        <p:spPr>
          <a:xfrm>
            <a:off x="3144850" y="1871009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CC874CB7-E06F-4AC3-B549-C7515852AD91}"/>
              </a:ext>
            </a:extLst>
          </p:cNvPr>
          <p:cNvSpPr/>
          <p:nvPr/>
        </p:nvSpPr>
        <p:spPr>
          <a:xfrm>
            <a:off x="5214887" y="1871009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F78FD9BD-C03E-4296-BEB7-450936FEF02D}"/>
              </a:ext>
            </a:extLst>
          </p:cNvPr>
          <p:cNvSpPr/>
          <p:nvPr/>
        </p:nvSpPr>
        <p:spPr>
          <a:xfrm>
            <a:off x="7284923" y="1871009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2B6379B1-59D2-431A-BE01-1357E28F7C68}"/>
              </a:ext>
            </a:extLst>
          </p:cNvPr>
          <p:cNvSpPr/>
          <p:nvPr/>
        </p:nvSpPr>
        <p:spPr>
          <a:xfrm>
            <a:off x="1184263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05DC75F7-DE44-4C32-9653-05D6277D31E1}"/>
              </a:ext>
            </a:extLst>
          </p:cNvPr>
          <p:cNvSpPr/>
          <p:nvPr/>
        </p:nvSpPr>
        <p:spPr>
          <a:xfrm>
            <a:off x="3311201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3674E4D2-A480-46D4-9A48-980FFDD7F24C}"/>
              </a:ext>
            </a:extLst>
          </p:cNvPr>
          <p:cNvSpPr/>
          <p:nvPr/>
        </p:nvSpPr>
        <p:spPr>
          <a:xfrm>
            <a:off x="5438139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53BC959A-0230-4D01-9AC7-8682DC8B8132}"/>
              </a:ext>
            </a:extLst>
          </p:cNvPr>
          <p:cNvSpPr/>
          <p:nvPr/>
        </p:nvSpPr>
        <p:spPr>
          <a:xfrm>
            <a:off x="7565074" y="5055437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418AD4-19BE-47E8-9675-F772588801BD}"/>
              </a:ext>
            </a:extLst>
          </p:cNvPr>
          <p:cNvCxnSpPr/>
          <p:nvPr/>
        </p:nvCxnSpPr>
        <p:spPr>
          <a:xfrm>
            <a:off x="10265758" y="4464525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55D393-50FA-4F51-87F2-A7DF8973C5F0}"/>
              </a:ext>
            </a:extLst>
          </p:cNvPr>
          <p:cNvCxnSpPr/>
          <p:nvPr/>
        </p:nvCxnSpPr>
        <p:spPr>
          <a:xfrm>
            <a:off x="1798188" y="4473151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CE75B4-D658-4611-A3B4-55A7003C6871}"/>
              </a:ext>
            </a:extLst>
          </p:cNvPr>
          <p:cNvCxnSpPr/>
          <p:nvPr/>
        </p:nvCxnSpPr>
        <p:spPr>
          <a:xfrm>
            <a:off x="4022050" y="4473151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B6BC0E-8FA9-4108-9206-30D9F3BB032A}"/>
              </a:ext>
            </a:extLst>
          </p:cNvPr>
          <p:cNvCxnSpPr/>
          <p:nvPr/>
        </p:nvCxnSpPr>
        <p:spPr>
          <a:xfrm>
            <a:off x="5929715" y="4473151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FCFBF4-F86A-43A0-906B-894448E366F5}"/>
              </a:ext>
            </a:extLst>
          </p:cNvPr>
          <p:cNvCxnSpPr/>
          <p:nvPr/>
        </p:nvCxnSpPr>
        <p:spPr>
          <a:xfrm>
            <a:off x="8170669" y="4456728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D57BD9-F733-43CC-81B8-9BA4FFB6E38D}"/>
              </a:ext>
            </a:extLst>
          </p:cNvPr>
          <p:cNvGrpSpPr/>
          <p:nvPr/>
        </p:nvGrpSpPr>
        <p:grpSpPr>
          <a:xfrm>
            <a:off x="3387692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18A396-0774-46DF-80FB-8E8A9C7FDDDF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48DBEB-6950-4A9A-9CD6-FD95C78CA7C7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8BDB04-C672-4B5F-9969-85F350F8FCC5}"/>
              </a:ext>
            </a:extLst>
          </p:cNvPr>
          <p:cNvGrpSpPr/>
          <p:nvPr/>
        </p:nvGrpSpPr>
        <p:grpSpPr>
          <a:xfrm>
            <a:off x="5459790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FCB319-4521-4C97-B0F3-381FFD9F94C4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195FE2-A144-47B5-A07B-F9E8D16C875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BD430F-DB01-4EE1-AECD-53F4F8212CE7}"/>
              </a:ext>
            </a:extLst>
          </p:cNvPr>
          <p:cNvGrpSpPr/>
          <p:nvPr/>
        </p:nvGrpSpPr>
        <p:grpSpPr>
          <a:xfrm>
            <a:off x="7531888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5C092C-15CF-4358-9D8A-9D256767DEA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5B966F-102E-45BB-B809-1214B8469A00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AE0B46-C566-4362-A402-567D09BCC7F4}"/>
              </a:ext>
            </a:extLst>
          </p:cNvPr>
          <p:cNvGrpSpPr/>
          <p:nvPr/>
        </p:nvGrpSpPr>
        <p:grpSpPr>
          <a:xfrm>
            <a:off x="1315592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C6F140-B332-4461-972A-CD7C7A78024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99B129-B32B-4E1D-B77D-4E78F74F601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1A09B31-BB61-4E25-A1BF-9FD58796365E}"/>
              </a:ext>
            </a:extLst>
          </p:cNvPr>
          <p:cNvSpPr txBox="1"/>
          <p:nvPr/>
        </p:nvSpPr>
        <p:spPr>
          <a:xfrm>
            <a:off x="3386796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4AA505-E06A-4412-BFD7-59064CC59157}"/>
              </a:ext>
            </a:extLst>
          </p:cNvPr>
          <p:cNvSpPr txBox="1"/>
          <p:nvPr/>
        </p:nvSpPr>
        <p:spPr>
          <a:xfrm>
            <a:off x="5458894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F7F8FC-36CB-4054-85B3-0911400305BF}"/>
              </a:ext>
            </a:extLst>
          </p:cNvPr>
          <p:cNvSpPr txBox="1"/>
          <p:nvPr/>
        </p:nvSpPr>
        <p:spPr>
          <a:xfrm>
            <a:off x="7530992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C12767-0696-49E9-B199-91447F638414}"/>
              </a:ext>
            </a:extLst>
          </p:cNvPr>
          <p:cNvSpPr txBox="1"/>
          <p:nvPr/>
        </p:nvSpPr>
        <p:spPr>
          <a:xfrm>
            <a:off x="1314696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53FCDA-50CF-42F6-9BB9-5280280EC938}"/>
              </a:ext>
            </a:extLst>
          </p:cNvPr>
          <p:cNvSpPr txBox="1"/>
          <p:nvPr/>
        </p:nvSpPr>
        <p:spPr>
          <a:xfrm>
            <a:off x="1343115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C651F5-3B03-4D04-BA4B-33E1022D82D7}"/>
              </a:ext>
            </a:extLst>
          </p:cNvPr>
          <p:cNvSpPr txBox="1"/>
          <p:nvPr/>
        </p:nvSpPr>
        <p:spPr>
          <a:xfrm>
            <a:off x="3468504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CC7CF6-8FF3-4368-B028-A45FB52903FE}"/>
              </a:ext>
            </a:extLst>
          </p:cNvPr>
          <p:cNvSpPr txBox="1"/>
          <p:nvPr/>
        </p:nvSpPr>
        <p:spPr>
          <a:xfrm>
            <a:off x="5593893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0CAC72-C79B-43CE-9F98-BF1FA93414CB}"/>
              </a:ext>
            </a:extLst>
          </p:cNvPr>
          <p:cNvSpPr txBox="1"/>
          <p:nvPr/>
        </p:nvSpPr>
        <p:spPr>
          <a:xfrm>
            <a:off x="7719282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" name="그룹 3">
            <a:extLst>
              <a:ext uri="{FF2B5EF4-FFF2-40B4-BE49-F238E27FC236}">
                <a16:creationId xmlns:a16="http://schemas.microsoft.com/office/drawing/2014/main" id="{5B39F720-E20D-49D3-8B46-7B07942BBB61}"/>
              </a:ext>
            </a:extLst>
          </p:cNvPr>
          <p:cNvGrpSpPr/>
          <p:nvPr/>
        </p:nvGrpSpPr>
        <p:grpSpPr>
          <a:xfrm>
            <a:off x="8261465" y="832816"/>
            <a:ext cx="3349510" cy="1593409"/>
            <a:chOff x="8070434" y="1615052"/>
            <a:chExt cx="2925465" cy="159340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B27A99-9F06-4369-9D25-57588020C7FA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688A18-CA86-449B-91D5-535FF34B0D1F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413ED13-471C-4382-B143-7C6D7C6FE93B}"/>
              </a:ext>
            </a:extLst>
          </p:cNvPr>
          <p:cNvSpPr txBox="1"/>
          <p:nvPr/>
        </p:nvSpPr>
        <p:spPr>
          <a:xfrm>
            <a:off x="8261465" y="2644425"/>
            <a:ext cx="334951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E8A59E-445A-4807-9FE8-BE05F42C7EAD}"/>
              </a:ext>
            </a:extLst>
          </p:cNvPr>
          <p:cNvSpPr txBox="1"/>
          <p:nvPr/>
        </p:nvSpPr>
        <p:spPr>
          <a:xfrm>
            <a:off x="8261465" y="3342832"/>
            <a:ext cx="334951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BE2F2B-66CA-4517-8A22-C95121A7255C}"/>
              </a:ext>
            </a:extLst>
          </p:cNvPr>
          <p:cNvSpPr txBox="1"/>
          <p:nvPr/>
        </p:nvSpPr>
        <p:spPr>
          <a:xfrm>
            <a:off x="7755270" y="4898799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3"/>
                </a:solidFill>
                <a:cs typeface="Arial" pitchFamily="34" charset="0"/>
              </a:rPr>
              <a:t>   AWESOME</a:t>
            </a:r>
          </a:p>
          <a:p>
            <a:r>
              <a:rPr lang="en-GB" altLang="ko-KR" sz="4800" b="1" i="1" dirty="0">
                <a:solidFill>
                  <a:schemeClr val="accent3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3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:a16="http://schemas.microsoft.com/office/drawing/2014/main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B9FDD1-5DBD-4CA1-AB34-034DD6152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926244-1800-4D53-A100-428491318DE1}"/>
              </a:ext>
            </a:extLst>
          </p:cNvPr>
          <p:cNvGrpSpPr/>
          <p:nvPr/>
        </p:nvGrpSpPr>
        <p:grpSpPr>
          <a:xfrm>
            <a:off x="1719114" y="1766933"/>
            <a:ext cx="5272237" cy="850432"/>
            <a:chOff x="1775729" y="2204864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B3BCB1-EF67-4F4E-B780-D41A96EA0E8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E82225-2F90-4AEC-82E5-E39DDC8C8A2E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75CF4-8339-4186-9A13-A14744E61AF3}"/>
              </a:ext>
            </a:extLst>
          </p:cNvPr>
          <p:cNvGrpSpPr/>
          <p:nvPr/>
        </p:nvGrpSpPr>
        <p:grpSpPr>
          <a:xfrm>
            <a:off x="1719114" y="2926843"/>
            <a:ext cx="5272237" cy="850432"/>
            <a:chOff x="1775729" y="2204864"/>
            <a:chExt cx="1716151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C8319-FF11-4EDC-BDA0-5395F7E29DD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552FA4-2DF3-47F7-9CBE-F06E97D0342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C6BD1-FD09-41A4-99C8-F6B98AA73329}"/>
              </a:ext>
            </a:extLst>
          </p:cNvPr>
          <p:cNvGrpSpPr/>
          <p:nvPr/>
        </p:nvGrpSpPr>
        <p:grpSpPr>
          <a:xfrm>
            <a:off x="1719114" y="4086754"/>
            <a:ext cx="5272237" cy="850432"/>
            <a:chOff x="1775729" y="2204864"/>
            <a:chExt cx="1716151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13181C-7A76-4A7C-B863-CFBEB6D4F05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E86C9-1418-437A-83C6-B5538C9F93F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CF61FE-D51B-45F9-A623-1B0C69F84E28}"/>
              </a:ext>
            </a:extLst>
          </p:cNvPr>
          <p:cNvGrpSpPr/>
          <p:nvPr/>
        </p:nvGrpSpPr>
        <p:grpSpPr>
          <a:xfrm>
            <a:off x="1719114" y="5246666"/>
            <a:ext cx="5272237" cy="850432"/>
            <a:chOff x="1775729" y="2204864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F308D0-1651-4AE7-A575-6BA99F3D77C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A2A0F2-928E-487A-8184-23C1BDB4B8F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Block Arc 5">
            <a:extLst>
              <a:ext uri="{FF2B5EF4-FFF2-40B4-BE49-F238E27FC236}">
                <a16:creationId xmlns:a16="http://schemas.microsoft.com/office/drawing/2014/main" id="{A2B9CEDD-5941-4C27-A2AE-A9F62F92F357}"/>
              </a:ext>
            </a:extLst>
          </p:cNvPr>
          <p:cNvSpPr>
            <a:spLocks noChangeAspect="1"/>
          </p:cNvSpPr>
          <p:nvPr/>
        </p:nvSpPr>
        <p:spPr>
          <a:xfrm rot="10800000">
            <a:off x="1112302" y="4326558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B8F781F-36C7-4431-9508-C962998BCBC8}"/>
              </a:ext>
            </a:extLst>
          </p:cNvPr>
          <p:cNvSpPr>
            <a:spLocks noChangeAspect="1"/>
          </p:cNvSpPr>
          <p:nvPr/>
        </p:nvSpPr>
        <p:spPr>
          <a:xfrm>
            <a:off x="1103150" y="3166646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82A56C65-F332-4738-80D8-45598DB621A0}"/>
              </a:ext>
            </a:extLst>
          </p:cNvPr>
          <p:cNvSpPr/>
          <p:nvPr/>
        </p:nvSpPr>
        <p:spPr>
          <a:xfrm>
            <a:off x="1170958" y="2018062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A2E0EB10-AD31-4991-BCC8-F7B42F1A181F}"/>
              </a:ext>
            </a:extLst>
          </p:cNvPr>
          <p:cNvSpPr>
            <a:spLocks/>
          </p:cNvSpPr>
          <p:nvPr/>
        </p:nvSpPr>
        <p:spPr>
          <a:xfrm>
            <a:off x="1113852" y="5501594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grpSp>
        <p:nvGrpSpPr>
          <p:cNvPr id="23" name="그룹 3">
            <a:extLst>
              <a:ext uri="{FF2B5EF4-FFF2-40B4-BE49-F238E27FC236}">
                <a16:creationId xmlns:a16="http://schemas.microsoft.com/office/drawing/2014/main" id="{190E350D-0801-425A-993D-64E23E3E7FCC}"/>
              </a:ext>
            </a:extLst>
          </p:cNvPr>
          <p:cNvGrpSpPr/>
          <p:nvPr/>
        </p:nvGrpSpPr>
        <p:grpSpPr>
          <a:xfrm>
            <a:off x="7432530" y="1783312"/>
            <a:ext cx="3806973" cy="4340270"/>
            <a:chOff x="6765777" y="1996709"/>
            <a:chExt cx="3316219" cy="3780769"/>
          </a:xfrm>
        </p:grpSpPr>
        <p:grpSp>
          <p:nvGrpSpPr>
            <p:cNvPr id="24" name="그룹 4">
              <a:extLst>
                <a:ext uri="{FF2B5EF4-FFF2-40B4-BE49-F238E27FC236}">
                  <a16:creationId xmlns:a16="http://schemas.microsoft.com/office/drawing/2014/main" id="{B1AA70A6-53E8-4FAD-8954-85DF082A250C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28" name="자유형: 도형 38">
                <a:extLst>
                  <a:ext uri="{FF2B5EF4-FFF2-40B4-BE49-F238E27FC236}">
                    <a16:creationId xmlns:a16="http://schemas.microsoft.com/office/drawing/2014/main" id="{C9B1B0F8-928D-4EF2-A9B7-917479557A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자유형: 도형 35">
                <a:extLst>
                  <a:ext uri="{FF2B5EF4-FFF2-40B4-BE49-F238E27FC236}">
                    <a16:creationId xmlns:a16="http://schemas.microsoft.com/office/drawing/2014/main" id="{82DB184C-0E16-4071-9028-0BFAC27A46F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자유형: 도형 37">
                <a:extLst>
                  <a:ext uri="{FF2B5EF4-FFF2-40B4-BE49-F238E27FC236}">
                    <a16:creationId xmlns:a16="http://schemas.microsoft.com/office/drawing/2014/main" id="{DCB9F483-1BB9-49FA-B3DC-157BA963C3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자유형: 도형 36">
                <a:extLst>
                  <a:ext uri="{FF2B5EF4-FFF2-40B4-BE49-F238E27FC236}">
                    <a16:creationId xmlns:a16="http://schemas.microsoft.com/office/drawing/2014/main" id="{BD7E3927-4B61-4E98-A73D-9C29E5418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화살표: 위쪽/아래쪽 5">
              <a:extLst>
                <a:ext uri="{FF2B5EF4-FFF2-40B4-BE49-F238E27FC236}">
                  <a16:creationId xmlns:a16="http://schemas.microsoft.com/office/drawing/2014/main" id="{41FEBB25-399C-488F-8A60-8154746CCFDD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6" name="화살표: 위쪽/아래쪽 39">
              <a:extLst>
                <a:ext uri="{FF2B5EF4-FFF2-40B4-BE49-F238E27FC236}">
                  <a16:creationId xmlns:a16="http://schemas.microsoft.com/office/drawing/2014/main" id="{03018920-33BD-4DDC-8FE2-3EC6B7DA8281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화살표: 위쪽/아래쪽 40">
              <a:extLst>
                <a:ext uri="{FF2B5EF4-FFF2-40B4-BE49-F238E27FC236}">
                  <a16:creationId xmlns:a16="http://schemas.microsoft.com/office/drawing/2014/main" id="{3ACD9084-D5F5-4274-BBA7-313182CCE3C8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5">
            <a:extLst>
              <a:ext uri="{FF2B5EF4-FFF2-40B4-BE49-F238E27FC236}">
                <a16:creationId xmlns:a16="http://schemas.microsoft.com/office/drawing/2014/main" id="{F830EFE3-B922-4A74-9A99-08FACF0080A3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id="{821B12FD-1017-49CC-B78B-E77CA6D1D21D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13035C0C-DBC7-4443-BB26-73D6C54A310A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0D964443-35F8-486B-B1C9-8CBF30907A43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1C867950-49DF-4DB2-BC57-C10DBC6D902D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002A65B4-FE0E-4C42-B5B5-9BDA4EFCDB48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0B580D2D-346C-4938-86D2-B668775D0F9A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C14E3D57-EB2E-4DD2-BAC9-D802F0F7A077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38D08DAE-8896-45C0-8CF4-78867C73F27E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AEB0E4A9-F047-4756-B59C-41AD9508C275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id="{7433F2C7-6127-4BE8-BF4F-8940C85065C3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id="{A61C70E8-4AEC-4D6C-A873-1F38BF25EB71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CE18C212-9C77-4D8A-B71A-7C45A5751C36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80637-2999-481F-97FF-DD5F42214A65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861D6-2E83-4948-A6BE-E0BAE466BAC6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E00DC-20A5-4574-BCD9-F034A2FDEE4C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 Point  Presentation.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022F5-F8FA-4507-99E4-5A11B00C57B9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652DB-62F9-41D2-A280-0EFC1818193E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77E2F-0988-4197-BC78-C1990EE0A6F3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CAF90-BEBD-425C-831F-4B573585243A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EA5EE-BA90-48D4-A363-EF0B65B78A81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6AC6A-115B-40AA-81E6-AA79927B9A67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 Point  Presentation.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5D07DE-D64E-422B-919A-1CAB2B9FE072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F3F7E-C344-4C70-8B6B-96A40F7D9A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04A223-7F21-463F-891B-21B45AD3B891}"/>
              </a:ext>
            </a:extLst>
          </p:cNvPr>
          <p:cNvSpPr/>
          <p:nvPr/>
        </p:nvSpPr>
        <p:spPr>
          <a:xfrm>
            <a:off x="219075" y="276225"/>
            <a:ext cx="11744325" cy="6305550"/>
          </a:xfrm>
          <a:custGeom>
            <a:avLst/>
            <a:gdLst>
              <a:gd name="connsiteX0" fmla="*/ 0 w 11744325"/>
              <a:gd name="connsiteY0" fmla="*/ 0 h 6305550"/>
              <a:gd name="connsiteX1" fmla="*/ 5923894 w 11744325"/>
              <a:gd name="connsiteY1" fmla="*/ 0 h 6305550"/>
              <a:gd name="connsiteX2" fmla="*/ 5846093 w 11744325"/>
              <a:gd name="connsiteY2" fmla="*/ 83359 h 6305550"/>
              <a:gd name="connsiteX3" fmla="*/ 83359 w 11744325"/>
              <a:gd name="connsiteY3" fmla="*/ 83359 h 6305550"/>
              <a:gd name="connsiteX4" fmla="*/ 83359 w 11744325"/>
              <a:gd name="connsiteY4" fmla="*/ 6222191 h 6305550"/>
              <a:gd name="connsiteX5" fmla="*/ 11660966 w 11744325"/>
              <a:gd name="connsiteY5" fmla="*/ 6222191 h 6305550"/>
              <a:gd name="connsiteX6" fmla="*/ 11660966 w 11744325"/>
              <a:gd name="connsiteY6" fmla="*/ 83359 h 6305550"/>
              <a:gd name="connsiteX7" fmla="*/ 11637315 w 11744325"/>
              <a:gd name="connsiteY7" fmla="*/ 83359 h 6305550"/>
              <a:gd name="connsiteX8" fmla="*/ 11715117 w 11744325"/>
              <a:gd name="connsiteY8" fmla="*/ 0 h 6305550"/>
              <a:gd name="connsiteX9" fmla="*/ 11744325 w 11744325"/>
              <a:gd name="connsiteY9" fmla="*/ 0 h 6305550"/>
              <a:gd name="connsiteX10" fmla="*/ 11744325 w 11744325"/>
              <a:gd name="connsiteY10" fmla="*/ 6305550 h 6305550"/>
              <a:gd name="connsiteX11" fmla="*/ 0 w 11744325"/>
              <a:gd name="connsiteY11" fmla="*/ 6305550 h 63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44325" h="6305550">
                <a:moveTo>
                  <a:pt x="0" y="0"/>
                </a:moveTo>
                <a:lnTo>
                  <a:pt x="5923894" y="0"/>
                </a:lnTo>
                <a:lnTo>
                  <a:pt x="5846093" y="83359"/>
                </a:lnTo>
                <a:lnTo>
                  <a:pt x="83359" y="83359"/>
                </a:lnTo>
                <a:lnTo>
                  <a:pt x="83359" y="6222191"/>
                </a:lnTo>
                <a:lnTo>
                  <a:pt x="11660966" y="6222191"/>
                </a:lnTo>
                <a:lnTo>
                  <a:pt x="11660966" y="83359"/>
                </a:lnTo>
                <a:lnTo>
                  <a:pt x="11637315" y="83359"/>
                </a:lnTo>
                <a:lnTo>
                  <a:pt x="11715117" y="0"/>
                </a:lnTo>
                <a:lnTo>
                  <a:pt x="11744325" y="0"/>
                </a:lnTo>
                <a:lnTo>
                  <a:pt x="11744325" y="6305550"/>
                </a:lnTo>
                <a:lnTo>
                  <a:pt x="0" y="6305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104E5F8-AD22-49D9-AD28-F0A230FD8B5A}"/>
              </a:ext>
            </a:extLst>
          </p:cNvPr>
          <p:cNvSpPr/>
          <p:nvPr/>
        </p:nvSpPr>
        <p:spPr>
          <a:xfrm>
            <a:off x="6743716" y="4284404"/>
            <a:ext cx="4752528" cy="758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AED31-BF5E-40BD-B453-B1A1A985761E}"/>
              </a:ext>
            </a:extLst>
          </p:cNvPr>
          <p:cNvSpPr txBox="1">
            <a:spLocks/>
          </p:cNvSpPr>
          <p:nvPr/>
        </p:nvSpPr>
        <p:spPr>
          <a:xfrm>
            <a:off x="6755176" y="4284404"/>
            <a:ext cx="4209206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B8CFD-91CE-4303-B38F-F679C47F4215}"/>
              </a:ext>
            </a:extLst>
          </p:cNvPr>
          <p:cNvSpPr/>
          <p:nvPr/>
        </p:nvSpPr>
        <p:spPr>
          <a:xfrm>
            <a:off x="6743716" y="5109656"/>
            <a:ext cx="4752528" cy="758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2FDA6E-237B-4DCF-AD07-51DBF19BAB00}"/>
              </a:ext>
            </a:extLst>
          </p:cNvPr>
          <p:cNvSpPr txBox="1">
            <a:spLocks/>
          </p:cNvSpPr>
          <p:nvPr/>
        </p:nvSpPr>
        <p:spPr>
          <a:xfrm>
            <a:off x="6755176" y="5109656"/>
            <a:ext cx="4209206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87FAF-1764-4011-B7B9-FF8EB0F9B171}"/>
              </a:ext>
            </a:extLst>
          </p:cNvPr>
          <p:cNvSpPr txBox="1"/>
          <p:nvPr/>
        </p:nvSpPr>
        <p:spPr>
          <a:xfrm>
            <a:off x="658973" y="980747"/>
            <a:ext cx="39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145CF-ED15-4C2B-A798-46E1B0A0E70E}"/>
              </a:ext>
            </a:extLst>
          </p:cNvPr>
          <p:cNvSpPr txBox="1"/>
          <p:nvPr/>
        </p:nvSpPr>
        <p:spPr>
          <a:xfrm>
            <a:off x="658973" y="642064"/>
            <a:ext cx="39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2259C-6114-4DA3-9AE9-8DA0CFEE964C}"/>
              </a:ext>
            </a:extLst>
          </p:cNvPr>
          <p:cNvSpPr txBox="1"/>
          <p:nvPr/>
        </p:nvSpPr>
        <p:spPr>
          <a:xfrm>
            <a:off x="744698" y="1780192"/>
            <a:ext cx="2246152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Designed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38E67-5CEB-471A-8E35-FC75498681CA}"/>
              </a:ext>
            </a:extLst>
          </p:cNvPr>
          <p:cNvSpPr/>
          <p:nvPr/>
        </p:nvSpPr>
        <p:spPr>
          <a:xfrm>
            <a:off x="6102676" y="1811216"/>
            <a:ext cx="6089323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1E08C6E-3FD4-42DE-8F78-B9F16AEBBFD9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71A15-D3BD-4CE6-8CF3-FBD947B63E56}"/>
              </a:ext>
            </a:extLst>
          </p:cNvPr>
          <p:cNvSpPr/>
          <p:nvPr/>
        </p:nvSpPr>
        <p:spPr>
          <a:xfrm>
            <a:off x="6102676" y="2913849"/>
            <a:ext cx="6089323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2618A24B-705E-4DDC-AB95-FD076B77EF66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03F2B-ED84-48B2-B90D-8C5676B67D01}"/>
              </a:ext>
            </a:extLst>
          </p:cNvPr>
          <p:cNvSpPr/>
          <p:nvPr/>
        </p:nvSpPr>
        <p:spPr>
          <a:xfrm>
            <a:off x="6102676" y="4016482"/>
            <a:ext cx="6089323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1D6EABF1-EAD6-475E-A2AE-EF6B3078FCC5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28E4-2F0A-4865-B311-404195756E61}"/>
              </a:ext>
            </a:extLst>
          </p:cNvPr>
          <p:cNvSpPr/>
          <p:nvPr/>
        </p:nvSpPr>
        <p:spPr>
          <a:xfrm>
            <a:off x="6102676" y="5120401"/>
            <a:ext cx="6089323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331D0A1E-62BE-4D9D-9C07-79ADA704D7D1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B4873-75A4-4988-B71A-A28F48BC71CD}"/>
              </a:ext>
            </a:extLst>
          </p:cNvPr>
          <p:cNvGrpSpPr/>
          <p:nvPr/>
        </p:nvGrpSpPr>
        <p:grpSpPr>
          <a:xfrm>
            <a:off x="1026378" y="3116587"/>
            <a:ext cx="3514072" cy="3742456"/>
            <a:chOff x="1100103" y="2793247"/>
            <a:chExt cx="3462029" cy="3687030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815875F-ACA8-4B5B-BBE8-87D089341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29742039-9D57-4ED2-8F36-B9C3295F3A73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BFCD68C-C1A7-4386-BA62-62DB7BEEB9F4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402C4ED-89A6-4B84-8190-AFD45BC7621F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1ED384B-423F-4C4C-A5C5-E5871D51C88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649BB5A-E701-4FED-9CA4-557A2FACAE94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CE87DF-C9DF-4D2A-835C-E15A0D25EE58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F675BF-BC05-484F-9046-50576D64B13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1A2DBB-C141-48E7-BF66-294046043C3E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9568BA-EA65-4E81-810A-5977C58706BB}"/>
              </a:ext>
            </a:extLst>
          </p:cNvPr>
          <p:cNvGrpSpPr/>
          <p:nvPr/>
        </p:nvGrpSpPr>
        <p:grpSpPr>
          <a:xfrm>
            <a:off x="7334856" y="1942759"/>
            <a:ext cx="3997689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434333-405B-4067-A90F-2842A920D96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718BD-9244-42C3-96F1-C627099EA3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6DC120-DC91-48CF-9FB0-06C20BC3FEC8}"/>
              </a:ext>
            </a:extLst>
          </p:cNvPr>
          <p:cNvGrpSpPr/>
          <p:nvPr/>
        </p:nvGrpSpPr>
        <p:grpSpPr>
          <a:xfrm>
            <a:off x="7334856" y="3045821"/>
            <a:ext cx="3997689" cy="678692"/>
            <a:chOff x="803640" y="3362835"/>
            <a:chExt cx="2059657" cy="6786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A83CA6-5B40-459B-A5AE-ACBD3F1FE18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24F895-36AB-4DC1-918E-0C6C1F7EFD5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3F98DB-DA63-4A46-BE8C-78D06997C563}"/>
              </a:ext>
            </a:extLst>
          </p:cNvPr>
          <p:cNvGrpSpPr/>
          <p:nvPr/>
        </p:nvGrpSpPr>
        <p:grpSpPr>
          <a:xfrm>
            <a:off x="7334856" y="4148882"/>
            <a:ext cx="3997689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44D0BD-9F2F-470D-90D5-E5C06BF5BDD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0EAE08-BBA5-4BC6-B9D7-1461CB4E93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5797C-1997-419F-B892-51BD3BC8F670}"/>
              </a:ext>
            </a:extLst>
          </p:cNvPr>
          <p:cNvGrpSpPr/>
          <p:nvPr/>
        </p:nvGrpSpPr>
        <p:grpSpPr>
          <a:xfrm>
            <a:off x="7334856" y="5251943"/>
            <a:ext cx="3997689" cy="678692"/>
            <a:chOff x="803640" y="3362835"/>
            <a:chExt cx="2059657" cy="6786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4325B8-F895-42F0-A14B-D547C113CA7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0E132-D66F-4589-B6BD-A33D9880A8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68801985-F2A9-4D15-AA3A-3AE4456E073F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F5CD0CE4-7C31-42A6-89C0-356C111497E1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3F0DC897-9123-4250-B60D-2FB9199A4E41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D25514AF-69F0-4635-B5CC-CEC7CEBA245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543CE84E-3B53-4ADB-920A-787EF8F5A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564794"/>
              </p:ext>
            </p:extLst>
          </p:nvPr>
        </p:nvGraphicFramePr>
        <p:xfrm>
          <a:off x="3988051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F4F61160-13D1-4F40-BC9C-9F473B3E2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589394"/>
              </p:ext>
            </p:extLst>
          </p:nvPr>
        </p:nvGraphicFramePr>
        <p:xfrm>
          <a:off x="1341448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AA442DA7-A74A-455A-829E-295A458BE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62061"/>
              </p:ext>
            </p:extLst>
          </p:nvPr>
        </p:nvGraphicFramePr>
        <p:xfrm>
          <a:off x="3988051" y="1736468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A982A38-FF9E-4423-9BDF-F191FDA7C885}"/>
              </a:ext>
            </a:extLst>
          </p:cNvPr>
          <p:cNvSpPr/>
          <p:nvPr/>
        </p:nvSpPr>
        <p:spPr>
          <a:xfrm>
            <a:off x="1690236" y="4294704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Donut 25">
            <a:extLst>
              <a:ext uri="{FF2B5EF4-FFF2-40B4-BE49-F238E27FC236}">
                <a16:creationId xmlns:a16="http://schemas.microsoft.com/office/drawing/2014/main" id="{C61F92FC-87AF-4786-86E8-485BFBA3784C}"/>
              </a:ext>
            </a:extLst>
          </p:cNvPr>
          <p:cNvSpPr/>
          <p:nvPr/>
        </p:nvSpPr>
        <p:spPr>
          <a:xfrm>
            <a:off x="2292734" y="4933756"/>
            <a:ext cx="264284" cy="26428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3ED055-F6D6-4107-9FC3-BB32002F2C3C}"/>
              </a:ext>
            </a:extLst>
          </p:cNvPr>
          <p:cNvSpPr/>
          <p:nvPr/>
        </p:nvSpPr>
        <p:spPr>
          <a:xfrm>
            <a:off x="4336382" y="4294704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Donut 54">
            <a:extLst>
              <a:ext uri="{FF2B5EF4-FFF2-40B4-BE49-F238E27FC236}">
                <a16:creationId xmlns:a16="http://schemas.microsoft.com/office/drawing/2014/main" id="{6A5304EC-579A-4BDC-9561-2444BFDD3398}"/>
              </a:ext>
            </a:extLst>
          </p:cNvPr>
          <p:cNvSpPr/>
          <p:nvPr/>
        </p:nvSpPr>
        <p:spPr>
          <a:xfrm>
            <a:off x="3972899" y="4628540"/>
            <a:ext cx="264284" cy="252077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D569F4-DEA1-4FFF-9394-BEA2A7F961DB}"/>
              </a:ext>
            </a:extLst>
          </p:cNvPr>
          <p:cNvSpPr/>
          <p:nvPr/>
        </p:nvSpPr>
        <p:spPr>
          <a:xfrm>
            <a:off x="4336382" y="2017391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55F2C16A-B249-4CB1-B5E5-B4437F67AC8C}"/>
              </a:ext>
            </a:extLst>
          </p:cNvPr>
          <p:cNvSpPr/>
          <p:nvPr/>
        </p:nvSpPr>
        <p:spPr>
          <a:xfrm>
            <a:off x="4225913" y="2695105"/>
            <a:ext cx="264284" cy="26428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57EC50D-5C73-4CA6-B097-6457FC46F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024694"/>
              </p:ext>
            </p:extLst>
          </p:nvPr>
        </p:nvGraphicFramePr>
        <p:xfrm>
          <a:off x="1341448" y="1736468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F4BADB29-06B3-4D07-8A4E-1DF48FF6C8F4}"/>
              </a:ext>
            </a:extLst>
          </p:cNvPr>
          <p:cNvSpPr/>
          <p:nvPr/>
        </p:nvSpPr>
        <p:spPr>
          <a:xfrm>
            <a:off x="1690466" y="2017155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Donut 23">
            <a:extLst>
              <a:ext uri="{FF2B5EF4-FFF2-40B4-BE49-F238E27FC236}">
                <a16:creationId xmlns:a16="http://schemas.microsoft.com/office/drawing/2014/main" id="{4A95F11D-2D95-49F6-857C-6E3D6801306A}"/>
              </a:ext>
            </a:extLst>
          </p:cNvPr>
          <p:cNvSpPr/>
          <p:nvPr/>
        </p:nvSpPr>
        <p:spPr>
          <a:xfrm>
            <a:off x="1402544" y="2531713"/>
            <a:ext cx="264113" cy="26406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1417B-6D12-48C5-B6D7-9484A6D59D7B}"/>
              </a:ext>
            </a:extLst>
          </p:cNvPr>
          <p:cNvGrpSpPr/>
          <p:nvPr/>
        </p:nvGrpSpPr>
        <p:grpSpPr>
          <a:xfrm>
            <a:off x="3560994" y="3157377"/>
            <a:ext cx="2268000" cy="757190"/>
            <a:chOff x="611560" y="2912718"/>
            <a:chExt cx="1766226" cy="7571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B80260-3030-4951-B771-E168B132050A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651624-51BC-405A-A84A-A90A43E72FD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33F43B-4A40-4327-9EF6-7A73C75C02BC}"/>
              </a:ext>
            </a:extLst>
          </p:cNvPr>
          <p:cNvGrpSpPr/>
          <p:nvPr/>
        </p:nvGrpSpPr>
        <p:grpSpPr>
          <a:xfrm>
            <a:off x="6481678" y="3952316"/>
            <a:ext cx="2296698" cy="638986"/>
            <a:chOff x="2079598" y="4324401"/>
            <a:chExt cx="3303211" cy="638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23BBDE-B0EA-46DA-8603-5B0F2D80EE51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C863E6-CA87-426F-B7E1-D799E44BA0A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118F40-BFBB-4EFA-942E-31FA35E5AA6F}"/>
              </a:ext>
            </a:extLst>
          </p:cNvPr>
          <p:cNvGrpSpPr/>
          <p:nvPr/>
        </p:nvGrpSpPr>
        <p:grpSpPr>
          <a:xfrm>
            <a:off x="9060662" y="5439628"/>
            <a:ext cx="2296698" cy="638986"/>
            <a:chOff x="2079598" y="4324401"/>
            <a:chExt cx="330321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8B1349-DA18-4725-A0A6-7322F1F8765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8F91FD-0F65-4D7D-8552-5AB19A95EE2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CE3891-AF04-47CA-88A9-632186DF19D5}"/>
              </a:ext>
            </a:extLst>
          </p:cNvPr>
          <p:cNvGrpSpPr/>
          <p:nvPr/>
        </p:nvGrpSpPr>
        <p:grpSpPr>
          <a:xfrm>
            <a:off x="6481678" y="5439628"/>
            <a:ext cx="2296698" cy="638986"/>
            <a:chOff x="2079598" y="4324401"/>
            <a:chExt cx="330321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F47E79-A079-42FE-8272-B8143CFF84AB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43188B-5739-492A-A875-A06F1904E77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AACB0D-7695-47B9-AB00-4A110AA11C3B}"/>
              </a:ext>
            </a:extLst>
          </p:cNvPr>
          <p:cNvGrpSpPr/>
          <p:nvPr/>
        </p:nvGrpSpPr>
        <p:grpSpPr>
          <a:xfrm>
            <a:off x="9060662" y="3952316"/>
            <a:ext cx="2296698" cy="638986"/>
            <a:chOff x="2079598" y="4324401"/>
            <a:chExt cx="3303211" cy="638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FA0973-01F6-436E-B294-2E6FBFAF661C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E3EBFA-4745-4952-A4A2-C00A46EFA03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8A69E5-1B44-48BA-BC8C-846BF883591F}"/>
              </a:ext>
            </a:extLst>
          </p:cNvPr>
          <p:cNvSpPr txBox="1"/>
          <p:nvPr/>
        </p:nvSpPr>
        <p:spPr>
          <a:xfrm>
            <a:off x="1661346" y="2145172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794C60-A77B-40C6-943D-A208FFC09438}"/>
              </a:ext>
            </a:extLst>
          </p:cNvPr>
          <p:cNvSpPr txBox="1"/>
          <p:nvPr/>
        </p:nvSpPr>
        <p:spPr>
          <a:xfrm>
            <a:off x="4307492" y="2145172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506F9A-CBC4-4A51-BED4-8CBAB9F199DC}"/>
              </a:ext>
            </a:extLst>
          </p:cNvPr>
          <p:cNvSpPr txBox="1"/>
          <p:nvPr/>
        </p:nvSpPr>
        <p:spPr>
          <a:xfrm>
            <a:off x="1661346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0C6A38-AA78-48C9-9DAF-35EBE63C0B0F}"/>
              </a:ext>
            </a:extLst>
          </p:cNvPr>
          <p:cNvSpPr txBox="1"/>
          <p:nvPr/>
        </p:nvSpPr>
        <p:spPr>
          <a:xfrm>
            <a:off x="4307492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50C510-5BD5-4C01-A460-A2F0748E181C}"/>
              </a:ext>
            </a:extLst>
          </p:cNvPr>
          <p:cNvGrpSpPr/>
          <p:nvPr/>
        </p:nvGrpSpPr>
        <p:grpSpPr>
          <a:xfrm>
            <a:off x="914848" y="3157377"/>
            <a:ext cx="2268000" cy="757190"/>
            <a:chOff x="611560" y="2912718"/>
            <a:chExt cx="1766226" cy="7571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EAFC36-DC0F-4CF2-A185-E4962D3320E9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E93B19-D54D-478B-BB1F-22B983D2118D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B5385B-5743-4646-BF7C-F050F567884D}"/>
              </a:ext>
            </a:extLst>
          </p:cNvPr>
          <p:cNvGrpSpPr/>
          <p:nvPr/>
        </p:nvGrpSpPr>
        <p:grpSpPr>
          <a:xfrm>
            <a:off x="3560994" y="5427484"/>
            <a:ext cx="2268000" cy="757190"/>
            <a:chOff x="611560" y="2912718"/>
            <a:chExt cx="1766226" cy="75719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DD0A2D-A435-4993-981B-D6C5C77F9937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A34C2F-CD55-4724-874F-5AF41F38318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32B15-4F19-4E9A-973E-286357C0B25D}"/>
              </a:ext>
            </a:extLst>
          </p:cNvPr>
          <p:cNvGrpSpPr/>
          <p:nvPr/>
        </p:nvGrpSpPr>
        <p:grpSpPr>
          <a:xfrm>
            <a:off x="914848" y="5427484"/>
            <a:ext cx="2268000" cy="757190"/>
            <a:chOff x="611560" y="2912718"/>
            <a:chExt cx="1766226" cy="7571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04D003-78AB-44EB-8150-D0A2672093DB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1CD4D9-3B0B-4BBC-AEC7-53ADB443689D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4" name="그룹 22">
            <a:extLst>
              <a:ext uri="{FF2B5EF4-FFF2-40B4-BE49-F238E27FC236}">
                <a16:creationId xmlns:a16="http://schemas.microsoft.com/office/drawing/2014/main" id="{B34CD946-80DE-4708-BA2D-039F285B1B91}"/>
              </a:ext>
            </a:extLst>
          </p:cNvPr>
          <p:cNvGrpSpPr/>
          <p:nvPr/>
        </p:nvGrpSpPr>
        <p:grpSpPr>
          <a:xfrm>
            <a:off x="6481678" y="1592885"/>
            <a:ext cx="4875683" cy="1600337"/>
            <a:chOff x="6481678" y="1659558"/>
            <a:chExt cx="3815976" cy="160033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652EA5-95E0-4DBB-AAFB-C52CF63DEB1B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6F5725-4A52-4DBA-A916-470BD8E42897}"/>
                </a:ext>
              </a:extLst>
            </p:cNvPr>
            <p:cNvSpPr txBox="1"/>
            <p:nvPr/>
          </p:nvSpPr>
          <p:spPr>
            <a:xfrm>
              <a:off x="6481678" y="1659558"/>
              <a:ext cx="381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Round Same Side Corner Rectangle 36">
            <a:extLst>
              <a:ext uri="{FF2B5EF4-FFF2-40B4-BE49-F238E27FC236}">
                <a16:creationId xmlns:a16="http://schemas.microsoft.com/office/drawing/2014/main" id="{27794BE1-B708-47F6-B0C0-499C352F66F6}"/>
              </a:ext>
            </a:extLst>
          </p:cNvPr>
          <p:cNvSpPr/>
          <p:nvPr/>
        </p:nvSpPr>
        <p:spPr>
          <a:xfrm>
            <a:off x="10041789" y="500962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008315A8-9078-4DD0-B2EB-B5CEAD2962E9}"/>
              </a:ext>
            </a:extLst>
          </p:cNvPr>
          <p:cNvSpPr/>
          <p:nvPr/>
        </p:nvSpPr>
        <p:spPr>
          <a:xfrm>
            <a:off x="7460236" y="348086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27">
            <a:extLst>
              <a:ext uri="{FF2B5EF4-FFF2-40B4-BE49-F238E27FC236}">
                <a16:creationId xmlns:a16="http://schemas.microsoft.com/office/drawing/2014/main" id="{69239F1F-B79F-42F7-9D12-3ABCC132AACA}"/>
              </a:ext>
            </a:extLst>
          </p:cNvPr>
          <p:cNvSpPr/>
          <p:nvPr/>
        </p:nvSpPr>
        <p:spPr>
          <a:xfrm>
            <a:off x="10030669" y="34529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C797EC29-39A4-46DD-8582-689201F402A5}"/>
              </a:ext>
            </a:extLst>
          </p:cNvPr>
          <p:cNvSpPr/>
          <p:nvPr/>
        </p:nvSpPr>
        <p:spPr>
          <a:xfrm flipH="1">
            <a:off x="7430774" y="49775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20F7B9-E57F-4B11-830C-DCB42CCB5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B2F63-9413-4A6D-AAE2-7A8CE34E4102}"/>
              </a:ext>
            </a:extLst>
          </p:cNvPr>
          <p:cNvSpPr txBox="1"/>
          <p:nvPr/>
        </p:nvSpPr>
        <p:spPr>
          <a:xfrm>
            <a:off x="358685" y="351598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882C-4478-45AD-B476-7DAC35260FC9}"/>
              </a:ext>
            </a:extLst>
          </p:cNvPr>
          <p:cNvSpPr txBox="1"/>
          <p:nvPr/>
        </p:nvSpPr>
        <p:spPr>
          <a:xfrm>
            <a:off x="352890" y="1231642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5B7F9-7CB0-404E-83C6-5B343B94B7B8}"/>
              </a:ext>
            </a:extLst>
          </p:cNvPr>
          <p:cNvSpPr txBox="1"/>
          <p:nvPr/>
        </p:nvSpPr>
        <p:spPr>
          <a:xfrm>
            <a:off x="571006" y="2238365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445C3B-40D8-428F-98F9-272DE67A7A00}"/>
              </a:ext>
            </a:extLst>
          </p:cNvPr>
          <p:cNvGrpSpPr/>
          <p:nvPr/>
        </p:nvGrpSpPr>
        <p:grpSpPr>
          <a:xfrm>
            <a:off x="592428" y="3569350"/>
            <a:ext cx="3312368" cy="1477328"/>
            <a:chOff x="5375474" y="2822446"/>
            <a:chExt cx="3312368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E349FA-AFB2-46F8-9769-4274940ADAE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04B93C-C130-4287-8763-3E38A25B398A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56171D-531E-4050-836C-1412A625DF8F}"/>
              </a:ext>
            </a:extLst>
          </p:cNvPr>
          <p:cNvSpPr txBox="1"/>
          <p:nvPr/>
        </p:nvSpPr>
        <p:spPr>
          <a:xfrm>
            <a:off x="2330819" y="2731662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4787A-1B7A-4678-B097-6102283F9FE1}"/>
              </a:ext>
            </a:extLst>
          </p:cNvPr>
          <p:cNvSpPr txBox="1"/>
          <p:nvPr/>
        </p:nvSpPr>
        <p:spPr>
          <a:xfrm>
            <a:off x="592428" y="5583072"/>
            <a:ext cx="32047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2C0DA5B-D010-44B5-8DEB-E3CBB8EA65E4}"/>
              </a:ext>
            </a:extLst>
          </p:cNvPr>
          <p:cNvSpPr/>
          <p:nvPr/>
        </p:nvSpPr>
        <p:spPr>
          <a:xfrm>
            <a:off x="4768407" y="0"/>
            <a:ext cx="3204747" cy="6858000"/>
          </a:xfrm>
          <a:prstGeom prst="parallelogram">
            <a:avLst>
              <a:gd name="adj" fmla="val 9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E29A59-D8D3-439C-966B-AAB18686477F}"/>
              </a:ext>
            </a:extLst>
          </p:cNvPr>
          <p:cNvSpPr/>
          <p:nvPr/>
        </p:nvSpPr>
        <p:spPr>
          <a:xfrm>
            <a:off x="4450898" y="2897188"/>
            <a:ext cx="1919882" cy="3960812"/>
          </a:xfrm>
          <a:custGeom>
            <a:avLst/>
            <a:gdLst>
              <a:gd name="connsiteX0" fmla="*/ 1756568 w 1919882"/>
              <a:gd name="connsiteY0" fmla="*/ 0 h 3960812"/>
              <a:gd name="connsiteX1" fmla="*/ 1919882 w 1919882"/>
              <a:gd name="connsiteY1" fmla="*/ 0 h 3960812"/>
              <a:gd name="connsiteX2" fmla="*/ 163314 w 1919882"/>
              <a:gd name="connsiteY2" fmla="*/ 3960812 h 3960812"/>
              <a:gd name="connsiteX3" fmla="*/ 0 w 1919882"/>
              <a:gd name="connsiteY3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882" h="3960812">
                <a:moveTo>
                  <a:pt x="1756568" y="0"/>
                </a:moveTo>
                <a:lnTo>
                  <a:pt x="1919882" y="0"/>
                </a:lnTo>
                <a:lnTo>
                  <a:pt x="163314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78D607-5EEA-497A-A08F-347596FDCCFA}"/>
              </a:ext>
            </a:extLst>
          </p:cNvPr>
          <p:cNvSpPr/>
          <p:nvPr/>
        </p:nvSpPr>
        <p:spPr>
          <a:xfrm>
            <a:off x="5101051" y="4730752"/>
            <a:ext cx="1106721" cy="2127249"/>
          </a:xfrm>
          <a:custGeom>
            <a:avLst/>
            <a:gdLst>
              <a:gd name="connsiteX0" fmla="*/ 943407 w 1106721"/>
              <a:gd name="connsiteY0" fmla="*/ 0 h 2127249"/>
              <a:gd name="connsiteX1" fmla="*/ 1106721 w 1106721"/>
              <a:gd name="connsiteY1" fmla="*/ 0 h 2127249"/>
              <a:gd name="connsiteX2" fmla="*/ 163314 w 1106721"/>
              <a:gd name="connsiteY2" fmla="*/ 2127249 h 2127249"/>
              <a:gd name="connsiteX3" fmla="*/ 0 w 1106721"/>
              <a:gd name="connsiteY3" fmla="*/ 2127249 h 21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721" h="2127249">
                <a:moveTo>
                  <a:pt x="943407" y="0"/>
                </a:moveTo>
                <a:lnTo>
                  <a:pt x="1106721" y="0"/>
                </a:lnTo>
                <a:lnTo>
                  <a:pt x="163314" y="2127249"/>
                </a:lnTo>
                <a:lnTo>
                  <a:pt x="0" y="21272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Callout 6">
            <a:extLst>
              <a:ext uri="{FF2B5EF4-FFF2-40B4-BE49-F238E27FC236}">
                <a16:creationId xmlns:a16="http://schemas.microsoft.com/office/drawing/2014/main" id="{1CD13D57-A2C1-4A84-A21E-C09C08D99B37}"/>
              </a:ext>
            </a:extLst>
          </p:cNvPr>
          <p:cNvSpPr/>
          <p:nvPr/>
        </p:nvSpPr>
        <p:spPr>
          <a:xfrm>
            <a:off x="3608245" y="3208177"/>
            <a:ext cx="2414701" cy="1539163"/>
          </a:xfrm>
          <a:prstGeom prst="rightArrowCallout">
            <a:avLst>
              <a:gd name="adj1" fmla="val 14888"/>
              <a:gd name="adj2" fmla="val 16784"/>
              <a:gd name="adj3" fmla="val 25000"/>
              <a:gd name="adj4" fmla="val 63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7B861C-3A09-4FFA-9013-10AF09DA0C07}"/>
              </a:ext>
            </a:extLst>
          </p:cNvPr>
          <p:cNvGrpSpPr/>
          <p:nvPr/>
        </p:nvGrpSpPr>
        <p:grpSpPr>
          <a:xfrm>
            <a:off x="937678" y="3212052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id="{93C265B7-DEFE-4DFB-AAE2-B7A8F333FF1E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14888"/>
                <a:gd name="adj2" fmla="val 16784"/>
                <a:gd name="adj3" fmla="val 25000"/>
                <a:gd name="adj4" fmla="val 638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A63E01-8DD0-4493-A001-3B0ECE9AA358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7292D0F-794D-4163-AF0D-46A0DBBB63E9}"/>
              </a:ext>
            </a:extLst>
          </p:cNvPr>
          <p:cNvSpPr/>
          <p:nvPr/>
        </p:nvSpPr>
        <p:spPr>
          <a:xfrm>
            <a:off x="3709553" y="3314856"/>
            <a:ext cx="1329129" cy="1329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Bent-Up Arrow 11">
            <a:extLst>
              <a:ext uri="{FF2B5EF4-FFF2-40B4-BE49-F238E27FC236}">
                <a16:creationId xmlns:a16="http://schemas.microsoft.com/office/drawing/2014/main" id="{A75078E5-7ACD-4E0B-BDAF-DB4728F913A8}"/>
              </a:ext>
            </a:extLst>
          </p:cNvPr>
          <p:cNvSpPr/>
          <p:nvPr/>
        </p:nvSpPr>
        <p:spPr>
          <a:xfrm rot="16200000" flipV="1">
            <a:off x="4581074" y="1780828"/>
            <a:ext cx="1078952" cy="1804791"/>
          </a:xfrm>
          <a:prstGeom prst="bentUpArrow">
            <a:avLst>
              <a:gd name="adj1" fmla="val 22367"/>
              <a:gd name="adj2" fmla="val 25868"/>
              <a:gd name="adj3" fmla="val 363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5700DC-99B9-444D-ACBD-8E06552AF2E7}"/>
              </a:ext>
            </a:extLst>
          </p:cNvPr>
          <p:cNvGrpSpPr/>
          <p:nvPr/>
        </p:nvGrpSpPr>
        <p:grpSpPr>
          <a:xfrm>
            <a:off x="6718271" y="3348110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724066-FEF7-4A46-A70A-B350A577178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E5F7A9-6BD6-40C8-85E5-3A7DE4361B0E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1F7C83-BFC2-4F98-A93C-8A11E189CDAE}"/>
              </a:ext>
            </a:extLst>
          </p:cNvPr>
          <p:cNvGrpSpPr/>
          <p:nvPr/>
        </p:nvGrpSpPr>
        <p:grpSpPr>
          <a:xfrm>
            <a:off x="6106141" y="1852275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9C257F-C247-4582-8E47-CF7EDB8E67CA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429BD0-8BC6-4BF2-85C2-D01936A76826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0B2202-F96E-451B-9C77-6E1C9108473A}"/>
              </a:ext>
            </a:extLst>
          </p:cNvPr>
          <p:cNvGrpSpPr/>
          <p:nvPr/>
        </p:nvGrpSpPr>
        <p:grpSpPr>
          <a:xfrm>
            <a:off x="6106141" y="4843945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0EA434-712F-4F80-B906-F4AC38ECF465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4D0F85-83F7-499D-B1CE-89BBE60EAD54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D9F074-2AD1-4457-A911-DD8FE839AC25}"/>
              </a:ext>
            </a:extLst>
          </p:cNvPr>
          <p:cNvGrpSpPr/>
          <p:nvPr/>
        </p:nvGrpSpPr>
        <p:grpSpPr>
          <a:xfrm>
            <a:off x="1167406" y="3923220"/>
            <a:ext cx="1080070" cy="672483"/>
            <a:chOff x="3233964" y="1954419"/>
            <a:chExt cx="1410044" cy="692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9C9D0A-7EAA-4546-901B-01F2E5E4F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D9B300-8BC4-4137-A6A6-E8071BE829D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BFC598-525E-4C84-91FB-CE9F2B67259A}"/>
              </a:ext>
            </a:extLst>
          </p:cNvPr>
          <p:cNvGrpSpPr/>
          <p:nvPr/>
        </p:nvGrpSpPr>
        <p:grpSpPr>
          <a:xfrm>
            <a:off x="3859986" y="3923220"/>
            <a:ext cx="1080070" cy="672483"/>
            <a:chOff x="3233964" y="1954419"/>
            <a:chExt cx="1410044" cy="6921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C35A52-8C6D-47A3-91D7-0CD0EAEE6F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C11DAB-8C67-457D-B898-8B93A06D7F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27C5105-7331-46D0-A239-632F773A08C4}"/>
              </a:ext>
            </a:extLst>
          </p:cNvPr>
          <p:cNvSpPr txBox="1"/>
          <p:nvPr/>
        </p:nvSpPr>
        <p:spPr>
          <a:xfrm>
            <a:off x="6181884" y="256501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D9ACB-32E0-469A-AECA-DCDDCC735798}"/>
              </a:ext>
            </a:extLst>
          </p:cNvPr>
          <p:cNvSpPr txBox="1"/>
          <p:nvPr/>
        </p:nvSpPr>
        <p:spPr>
          <a:xfrm>
            <a:off x="6794014" y="407836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3C273-E8DE-4F36-9CBB-FDD2749FA2DF}"/>
              </a:ext>
            </a:extLst>
          </p:cNvPr>
          <p:cNvSpPr txBox="1"/>
          <p:nvPr/>
        </p:nvSpPr>
        <p:spPr>
          <a:xfrm>
            <a:off x="6189614" y="559750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CECEDA-A60D-4D77-BF11-331E468E1B58}"/>
              </a:ext>
            </a:extLst>
          </p:cNvPr>
          <p:cNvGrpSpPr/>
          <p:nvPr/>
        </p:nvGrpSpPr>
        <p:grpSpPr>
          <a:xfrm>
            <a:off x="8064163" y="3504512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BC005F-E702-4543-A2D4-A1109613A301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3CFCD8-B3A0-4986-A6F1-FF6EEAE7C5DA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8D0649-2D1A-45C9-AB3F-D95AE16B3588}"/>
              </a:ext>
            </a:extLst>
          </p:cNvPr>
          <p:cNvGrpSpPr/>
          <p:nvPr/>
        </p:nvGrpSpPr>
        <p:grpSpPr>
          <a:xfrm>
            <a:off x="7462170" y="4995194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818213-5D61-4F29-B1D1-290FF73ECED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C88FC4-D3DD-4DDB-A7BF-E55883562A9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1F2B3A-2E85-4476-A13A-A16D7293579E}"/>
              </a:ext>
            </a:extLst>
          </p:cNvPr>
          <p:cNvGrpSpPr/>
          <p:nvPr/>
        </p:nvGrpSpPr>
        <p:grpSpPr>
          <a:xfrm>
            <a:off x="7452394" y="2013828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41117F-683F-4DC4-9F38-7CCE8DCD769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387D28-2D1C-416D-9815-E00253F4761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CF6ED318-125F-4532-A4FC-48CE5224AFBF}"/>
              </a:ext>
            </a:extLst>
          </p:cNvPr>
          <p:cNvSpPr/>
          <p:nvPr/>
        </p:nvSpPr>
        <p:spPr>
          <a:xfrm flipH="1">
            <a:off x="6507570" y="21040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2600B08B-42DC-478B-98D4-B89B72609C52}"/>
              </a:ext>
            </a:extLst>
          </p:cNvPr>
          <p:cNvSpPr/>
          <p:nvPr/>
        </p:nvSpPr>
        <p:spPr>
          <a:xfrm rot="18805991">
            <a:off x="4155642" y="3422179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243DB67F-27B0-4ECA-9C4D-62239E6D98DF}"/>
              </a:ext>
            </a:extLst>
          </p:cNvPr>
          <p:cNvSpPr/>
          <p:nvPr/>
        </p:nvSpPr>
        <p:spPr>
          <a:xfrm>
            <a:off x="7123774" y="360721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F3A64D32-F232-49C3-A45B-031BF65DF6B4}"/>
              </a:ext>
            </a:extLst>
          </p:cNvPr>
          <p:cNvSpPr/>
          <p:nvPr/>
        </p:nvSpPr>
        <p:spPr>
          <a:xfrm>
            <a:off x="6539984" y="511348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4154ADBE-5BD1-401B-8C59-5327AC146EF4}"/>
              </a:ext>
            </a:extLst>
          </p:cNvPr>
          <p:cNvSpPr>
            <a:spLocks noChangeAspect="1"/>
          </p:cNvSpPr>
          <p:nvPr/>
        </p:nvSpPr>
        <p:spPr>
          <a:xfrm>
            <a:off x="1584739" y="3429000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ent-Up Arrow 11">
            <a:extLst>
              <a:ext uri="{FF2B5EF4-FFF2-40B4-BE49-F238E27FC236}">
                <a16:creationId xmlns:a16="http://schemas.microsoft.com/office/drawing/2014/main" id="{2CC7EDEC-D223-4AD9-B70A-1C054F84E331}"/>
              </a:ext>
            </a:extLst>
          </p:cNvPr>
          <p:cNvSpPr/>
          <p:nvPr/>
        </p:nvSpPr>
        <p:spPr>
          <a:xfrm rot="5400000">
            <a:off x="4581074" y="4377220"/>
            <a:ext cx="1078952" cy="1804791"/>
          </a:xfrm>
          <a:prstGeom prst="bentUpArrow">
            <a:avLst>
              <a:gd name="adj1" fmla="val 22367"/>
              <a:gd name="adj2" fmla="val 25868"/>
              <a:gd name="adj3" fmla="val 363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9825D9EE-E832-4A2E-8A0A-F25AFB82D9E6}"/>
              </a:ext>
            </a:extLst>
          </p:cNvPr>
          <p:cNvSpPr/>
          <p:nvPr/>
        </p:nvSpPr>
        <p:spPr>
          <a:xfrm>
            <a:off x="4308204" y="5321160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5107DA47-F05C-4D31-988D-99333265B0DC}"/>
              </a:ext>
            </a:extLst>
          </p:cNvPr>
          <p:cNvGrpSpPr/>
          <p:nvPr/>
        </p:nvGrpSpPr>
        <p:grpSpPr>
          <a:xfrm>
            <a:off x="4697590" y="1762881"/>
            <a:ext cx="2416155" cy="1099567"/>
            <a:chOff x="973910" y="2552193"/>
            <a:chExt cx="1864530" cy="1099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9489E-7F86-42B9-BA60-9456916470C2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17082-81D3-4F22-A55F-2C235B985B69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442A8E9C-4951-4EB9-88A0-847F1FDC555E}"/>
              </a:ext>
            </a:extLst>
          </p:cNvPr>
          <p:cNvGrpSpPr/>
          <p:nvPr/>
        </p:nvGrpSpPr>
        <p:grpSpPr>
          <a:xfrm>
            <a:off x="3895704" y="1971518"/>
            <a:ext cx="684069" cy="684069"/>
            <a:chOff x="3218806" y="1961572"/>
            <a:chExt cx="684068" cy="684068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id="{D47B10CA-1535-48ED-905C-9A45B25F755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EE8143-DB0F-4FD0-A36B-9978FA1FD01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55EAF57-C52C-4E57-B01A-D4A817D425C1}"/>
              </a:ext>
            </a:extLst>
          </p:cNvPr>
          <p:cNvGrpSpPr/>
          <p:nvPr/>
        </p:nvGrpSpPr>
        <p:grpSpPr>
          <a:xfrm>
            <a:off x="5590364" y="3589003"/>
            <a:ext cx="2416155" cy="1099567"/>
            <a:chOff x="973910" y="2552193"/>
            <a:chExt cx="1864530" cy="1099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FD75A-122D-43D1-BF4A-98BE4AA081FA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5889D-DEA2-4667-8287-3CFDC2BACAF8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631F53F1-D3C1-4BE2-8565-96B03ACB9705}"/>
              </a:ext>
            </a:extLst>
          </p:cNvPr>
          <p:cNvGrpSpPr/>
          <p:nvPr/>
        </p:nvGrpSpPr>
        <p:grpSpPr>
          <a:xfrm>
            <a:off x="4788478" y="3797641"/>
            <a:ext cx="684069" cy="684069"/>
            <a:chOff x="3218806" y="1961572"/>
            <a:chExt cx="684068" cy="684068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id="{BC49775E-CAB4-4FEA-A5A0-F92012325BA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21E578-22D9-4635-AA9D-4B4D3C533736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id="{5F0CC694-B8C1-4C24-8403-73ADB1313DCF}"/>
              </a:ext>
            </a:extLst>
          </p:cNvPr>
          <p:cNvGrpSpPr/>
          <p:nvPr/>
        </p:nvGrpSpPr>
        <p:grpSpPr>
          <a:xfrm>
            <a:off x="8934337" y="4502065"/>
            <a:ext cx="2416155" cy="1099567"/>
            <a:chOff x="973910" y="2552193"/>
            <a:chExt cx="1864530" cy="10995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057858-F158-4F9D-9E3D-71BB0A39ADD9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EE972A-78F0-4CA4-9A47-2D0891902E3D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FF13CAAC-FF8D-43BB-95A1-A8B1F66AFF00}"/>
              </a:ext>
            </a:extLst>
          </p:cNvPr>
          <p:cNvGrpSpPr/>
          <p:nvPr/>
        </p:nvGrpSpPr>
        <p:grpSpPr>
          <a:xfrm>
            <a:off x="8132450" y="4710702"/>
            <a:ext cx="684069" cy="684069"/>
            <a:chOff x="3218806" y="1961572"/>
            <a:chExt cx="684068" cy="684068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id="{D5C7E846-C3B3-41A5-A476-80C9DC5B28A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49E15B-84D0-48A7-B039-930656059C1B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26A39E9B-B721-48BF-9856-202E49483B0D}"/>
              </a:ext>
            </a:extLst>
          </p:cNvPr>
          <p:cNvGrpSpPr/>
          <p:nvPr/>
        </p:nvGrpSpPr>
        <p:grpSpPr>
          <a:xfrm>
            <a:off x="8144542" y="2675942"/>
            <a:ext cx="2416155" cy="1099567"/>
            <a:chOff x="973910" y="2552193"/>
            <a:chExt cx="1864530" cy="1099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4F8C5-2CCF-4E86-A235-47CCE79E5A26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B22F44-5BEF-450F-AEE5-0A2AFC049821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45C12E96-074A-445E-B4DD-494699200678}"/>
              </a:ext>
            </a:extLst>
          </p:cNvPr>
          <p:cNvGrpSpPr/>
          <p:nvPr/>
        </p:nvGrpSpPr>
        <p:grpSpPr>
          <a:xfrm>
            <a:off x="7342656" y="2884580"/>
            <a:ext cx="684069" cy="684069"/>
            <a:chOff x="3218806" y="1961572"/>
            <a:chExt cx="684068" cy="684068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id="{56B3587B-0DFB-4405-8329-277FB2D325B4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74FFB-83A3-458F-8F60-E9875F6C12AE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1">
            <a:extLst>
              <a:ext uri="{FF2B5EF4-FFF2-40B4-BE49-F238E27FC236}">
                <a16:creationId xmlns:a16="http://schemas.microsoft.com/office/drawing/2014/main" id="{C6655EEA-7455-4D99-98C2-429D9A73595F}"/>
              </a:ext>
            </a:extLst>
          </p:cNvPr>
          <p:cNvSpPr/>
          <p:nvPr/>
        </p:nvSpPr>
        <p:spPr>
          <a:xfrm rot="19043010">
            <a:off x="1018679" y="1848460"/>
            <a:ext cx="2271442" cy="2335067"/>
          </a:xfrm>
          <a:custGeom>
            <a:avLst/>
            <a:gdLst/>
            <a:ahLst/>
            <a:cxnLst/>
            <a:rect l="l" t="t" r="r" b="b"/>
            <a:pathLst>
              <a:path w="2552017" h="2623501">
                <a:moveTo>
                  <a:pt x="960593" y="2481474"/>
                </a:moveTo>
                <a:lnTo>
                  <a:pt x="1639506" y="2481474"/>
                </a:lnTo>
                <a:cubicBezTo>
                  <a:pt x="1671635" y="2481474"/>
                  <a:pt x="1697681" y="2507520"/>
                  <a:pt x="1697681" y="2539649"/>
                </a:cubicBezTo>
                <a:lnTo>
                  <a:pt x="1697681" y="2565326"/>
                </a:lnTo>
                <a:cubicBezTo>
                  <a:pt x="1697681" y="2597455"/>
                  <a:pt x="1671635" y="2623501"/>
                  <a:pt x="1639506" y="2623501"/>
                </a:cubicBezTo>
                <a:lnTo>
                  <a:pt x="960593" y="2623501"/>
                </a:lnTo>
                <a:cubicBezTo>
                  <a:pt x="928464" y="2623501"/>
                  <a:pt x="902418" y="2597455"/>
                  <a:pt x="902418" y="2565326"/>
                </a:cubicBezTo>
                <a:lnTo>
                  <a:pt x="902418" y="2539649"/>
                </a:lnTo>
                <a:cubicBezTo>
                  <a:pt x="902418" y="2507520"/>
                  <a:pt x="928464" y="2481474"/>
                  <a:pt x="960593" y="2481474"/>
                </a:cubicBezTo>
                <a:close/>
                <a:moveTo>
                  <a:pt x="932191" y="2289251"/>
                </a:moveTo>
                <a:lnTo>
                  <a:pt x="1667909" y="2289251"/>
                </a:lnTo>
                <a:cubicBezTo>
                  <a:pt x="1700037" y="2289251"/>
                  <a:pt x="1726082" y="2315296"/>
                  <a:pt x="1726082" y="2347425"/>
                </a:cubicBezTo>
                <a:lnTo>
                  <a:pt x="1726082" y="2373104"/>
                </a:lnTo>
                <a:cubicBezTo>
                  <a:pt x="1726082" y="2405232"/>
                  <a:pt x="1700037" y="2431279"/>
                  <a:pt x="1667909" y="2431279"/>
                </a:cubicBezTo>
                <a:lnTo>
                  <a:pt x="932191" y="2431279"/>
                </a:lnTo>
                <a:cubicBezTo>
                  <a:pt x="900060" y="2431279"/>
                  <a:pt x="874016" y="2405232"/>
                  <a:pt x="874016" y="2373104"/>
                </a:cubicBezTo>
                <a:lnTo>
                  <a:pt x="874016" y="2347425"/>
                </a:lnTo>
                <a:cubicBezTo>
                  <a:pt x="874016" y="2315296"/>
                  <a:pt x="900060" y="2289251"/>
                  <a:pt x="932191" y="2289251"/>
                </a:cubicBezTo>
                <a:close/>
                <a:moveTo>
                  <a:pt x="2552017" y="936595"/>
                </a:moveTo>
                <a:lnTo>
                  <a:pt x="2552017" y="1134206"/>
                </a:lnTo>
                <a:lnTo>
                  <a:pt x="2269715" y="1094683"/>
                </a:lnTo>
                <a:lnTo>
                  <a:pt x="2269715" y="976116"/>
                </a:lnTo>
                <a:close/>
                <a:moveTo>
                  <a:pt x="0" y="936595"/>
                </a:moveTo>
                <a:lnTo>
                  <a:pt x="282302" y="976116"/>
                </a:lnTo>
                <a:lnTo>
                  <a:pt x="282302" y="1094683"/>
                </a:lnTo>
                <a:lnTo>
                  <a:pt x="0" y="1134206"/>
                </a:lnTo>
                <a:close/>
                <a:moveTo>
                  <a:pt x="1294602" y="538610"/>
                </a:moveTo>
                <a:cubicBezTo>
                  <a:pt x="913173" y="539058"/>
                  <a:pt x="604117" y="848419"/>
                  <a:pt x="604117" y="1229963"/>
                </a:cubicBezTo>
                <a:cubicBezTo>
                  <a:pt x="604117" y="1488254"/>
                  <a:pt x="788458" y="1743173"/>
                  <a:pt x="933602" y="1859635"/>
                </a:cubicBezTo>
                <a:cubicBezTo>
                  <a:pt x="999780" y="1936202"/>
                  <a:pt x="994533" y="1937770"/>
                  <a:pt x="1021427" y="2035767"/>
                </a:cubicBezTo>
                <a:cubicBezTo>
                  <a:pt x="1030792" y="2095827"/>
                  <a:pt x="1015388" y="2108637"/>
                  <a:pt x="1052591" y="2112393"/>
                </a:cubicBezTo>
                <a:lnTo>
                  <a:pt x="1054999" y="2125056"/>
                </a:lnTo>
                <a:lnTo>
                  <a:pt x="1550433" y="2125056"/>
                </a:lnTo>
                <a:lnTo>
                  <a:pt x="1553159" y="2110727"/>
                </a:lnTo>
                <a:cubicBezTo>
                  <a:pt x="1573723" y="2104124"/>
                  <a:pt x="1563459" y="2087417"/>
                  <a:pt x="1571512" y="2035767"/>
                </a:cubicBezTo>
                <a:cubicBezTo>
                  <a:pt x="1598405" y="1937770"/>
                  <a:pt x="1593158" y="1936202"/>
                  <a:pt x="1659337" y="1859635"/>
                </a:cubicBezTo>
                <a:cubicBezTo>
                  <a:pt x="1804480" y="1743173"/>
                  <a:pt x="1988823" y="1488254"/>
                  <a:pt x="1988823" y="1229963"/>
                </a:cubicBezTo>
                <a:cubicBezTo>
                  <a:pt x="1988823" y="848419"/>
                  <a:pt x="1679767" y="539058"/>
                  <a:pt x="1298337" y="538610"/>
                </a:cubicBezTo>
                <a:lnTo>
                  <a:pt x="1298337" y="538781"/>
                </a:lnTo>
                <a:lnTo>
                  <a:pt x="1296470" y="538638"/>
                </a:lnTo>
                <a:lnTo>
                  <a:pt x="1294602" y="538781"/>
                </a:lnTo>
                <a:close/>
                <a:moveTo>
                  <a:pt x="1294881" y="366993"/>
                </a:moveTo>
                <a:lnTo>
                  <a:pt x="1296470" y="367115"/>
                </a:lnTo>
                <a:lnTo>
                  <a:pt x="1298059" y="366993"/>
                </a:lnTo>
                <a:cubicBezTo>
                  <a:pt x="1765638" y="366993"/>
                  <a:pt x="2144688" y="746041"/>
                  <a:pt x="2144688" y="1213621"/>
                </a:cubicBezTo>
                <a:cubicBezTo>
                  <a:pt x="2144688" y="1530035"/>
                  <a:pt x="1918769" y="1842315"/>
                  <a:pt x="1741015" y="1984856"/>
                </a:cubicBezTo>
                <a:cubicBezTo>
                  <a:pt x="1688059" y="2045866"/>
                  <a:pt x="1711430" y="2077925"/>
                  <a:pt x="1700050" y="2157459"/>
                </a:cubicBezTo>
                <a:cubicBezTo>
                  <a:pt x="1670466" y="2218857"/>
                  <a:pt x="1644003" y="2238490"/>
                  <a:pt x="1591710" y="2238490"/>
                </a:cubicBezTo>
                <a:lnTo>
                  <a:pt x="1296470" y="2237434"/>
                </a:lnTo>
                <a:lnTo>
                  <a:pt x="1001230" y="2238490"/>
                </a:lnTo>
                <a:cubicBezTo>
                  <a:pt x="948937" y="2238490"/>
                  <a:pt x="922474" y="2218857"/>
                  <a:pt x="892888" y="2157459"/>
                </a:cubicBezTo>
                <a:cubicBezTo>
                  <a:pt x="881509" y="2077925"/>
                  <a:pt x="904880" y="2045866"/>
                  <a:pt x="851923" y="1984856"/>
                </a:cubicBezTo>
                <a:cubicBezTo>
                  <a:pt x="674170" y="1842315"/>
                  <a:pt x="448251" y="1530035"/>
                  <a:pt x="448251" y="1213621"/>
                </a:cubicBezTo>
                <a:cubicBezTo>
                  <a:pt x="448251" y="746041"/>
                  <a:pt x="827300" y="366993"/>
                  <a:pt x="1294881" y="366993"/>
                </a:cubicBezTo>
                <a:close/>
                <a:moveTo>
                  <a:pt x="2017322" y="195354"/>
                </a:moveTo>
                <a:lnTo>
                  <a:pt x="2168700" y="322376"/>
                </a:lnTo>
                <a:lnTo>
                  <a:pt x="1956964" y="513228"/>
                </a:lnTo>
                <a:lnTo>
                  <a:pt x="1866137" y="437013"/>
                </a:lnTo>
                <a:close/>
                <a:moveTo>
                  <a:pt x="520680" y="195354"/>
                </a:moveTo>
                <a:lnTo>
                  <a:pt x="671864" y="437013"/>
                </a:lnTo>
                <a:lnTo>
                  <a:pt x="581036" y="513228"/>
                </a:lnTo>
                <a:lnTo>
                  <a:pt x="369300" y="322376"/>
                </a:lnTo>
                <a:close/>
                <a:moveTo>
                  <a:pt x="1197664" y="0"/>
                </a:moveTo>
                <a:lnTo>
                  <a:pt x="1395275" y="0"/>
                </a:lnTo>
                <a:lnTo>
                  <a:pt x="1355752" y="282302"/>
                </a:lnTo>
                <a:lnTo>
                  <a:pt x="1237185" y="282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FDBAB89B-9752-4D63-B05D-04DDB2818238}"/>
              </a:ext>
            </a:extLst>
          </p:cNvPr>
          <p:cNvGrpSpPr/>
          <p:nvPr/>
        </p:nvGrpSpPr>
        <p:grpSpPr>
          <a:xfrm rot="19043010">
            <a:off x="3312156" y="3670884"/>
            <a:ext cx="658835" cy="1847805"/>
            <a:chOff x="6208048" y="3967120"/>
            <a:chExt cx="864096" cy="2231240"/>
          </a:xfrm>
        </p:grpSpPr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63B4E9AB-433C-4A8E-A201-FC2A47C307FA}"/>
                </a:ext>
              </a:extLst>
            </p:cNvPr>
            <p:cNvSpPr/>
            <p:nvPr/>
          </p:nvSpPr>
          <p:spPr>
            <a:xfrm>
              <a:off x="6208144" y="3967120"/>
              <a:ext cx="864000" cy="141686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14">
              <a:extLst>
                <a:ext uri="{FF2B5EF4-FFF2-40B4-BE49-F238E27FC236}">
                  <a16:creationId xmlns:a16="http://schemas.microsoft.com/office/drawing/2014/main" id="{94B97142-4D08-45E9-95D6-57109E058C63}"/>
                </a:ext>
              </a:extLst>
            </p:cNvPr>
            <p:cNvSpPr/>
            <p:nvPr/>
          </p:nvSpPr>
          <p:spPr>
            <a:xfrm rot="10800000">
              <a:off x="6485344" y="5887981"/>
              <a:ext cx="309600" cy="310379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Trapezoid 12">
              <a:extLst>
                <a:ext uri="{FF2B5EF4-FFF2-40B4-BE49-F238E27FC236}">
                  <a16:creationId xmlns:a16="http://schemas.microsoft.com/office/drawing/2014/main" id="{76A5B5DD-AB2B-47AB-9DB1-D5638A7D2FF1}"/>
                </a:ext>
              </a:extLst>
            </p:cNvPr>
            <p:cNvSpPr/>
            <p:nvPr/>
          </p:nvSpPr>
          <p:spPr>
            <a:xfrm rot="10800000">
              <a:off x="6208048" y="5189849"/>
              <a:ext cx="864096" cy="696733"/>
            </a:xfrm>
            <a:custGeom>
              <a:avLst/>
              <a:gdLst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0 w 864096"/>
                <a:gd name="connsiteY4" fmla="*/ 504000 h 504000"/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654389 w 864096"/>
                <a:gd name="connsiteY4" fmla="*/ 502269 h 504000"/>
                <a:gd name="connsiteX5" fmla="*/ 0 w 864096"/>
                <a:gd name="connsiteY5" fmla="*/ 504000 h 504000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3799"/>
                <a:gd name="connsiteX1" fmla="*/ 278218 w 864096"/>
                <a:gd name="connsiteY1" fmla="*/ 0 h 693799"/>
                <a:gd name="connsiteX2" fmla="*/ 585878 w 864096"/>
                <a:gd name="connsiteY2" fmla="*/ 0 h 693799"/>
                <a:gd name="connsiteX3" fmla="*/ 864096 w 864096"/>
                <a:gd name="connsiteY3" fmla="*/ 504000 h 693799"/>
                <a:gd name="connsiteX4" fmla="*/ 646114 w 864096"/>
                <a:gd name="connsiteY4" fmla="*/ 692597 h 693799"/>
                <a:gd name="connsiteX5" fmla="*/ 418548 w 864096"/>
                <a:gd name="connsiteY5" fmla="*/ 580882 h 693799"/>
                <a:gd name="connsiteX6" fmla="*/ 0 w 864096"/>
                <a:gd name="connsiteY6" fmla="*/ 504000 h 693799"/>
                <a:gd name="connsiteX0" fmla="*/ 0 w 864096"/>
                <a:gd name="connsiteY0" fmla="*/ 504000 h 693347"/>
                <a:gd name="connsiteX1" fmla="*/ 278218 w 864096"/>
                <a:gd name="connsiteY1" fmla="*/ 0 h 693347"/>
                <a:gd name="connsiteX2" fmla="*/ 585878 w 864096"/>
                <a:gd name="connsiteY2" fmla="*/ 0 h 693347"/>
                <a:gd name="connsiteX3" fmla="*/ 864096 w 864096"/>
                <a:gd name="connsiteY3" fmla="*/ 504000 h 693347"/>
                <a:gd name="connsiteX4" fmla="*/ 646114 w 864096"/>
                <a:gd name="connsiteY4" fmla="*/ 692597 h 693347"/>
                <a:gd name="connsiteX5" fmla="*/ 418548 w 864096"/>
                <a:gd name="connsiteY5" fmla="*/ 518819 h 693347"/>
                <a:gd name="connsiteX6" fmla="*/ 0 w 864096"/>
                <a:gd name="connsiteY6" fmla="*/ 504000 h 69334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162 w 864258"/>
                <a:gd name="connsiteY0" fmla="*/ 504000 h 692597"/>
                <a:gd name="connsiteX1" fmla="*/ 278380 w 864258"/>
                <a:gd name="connsiteY1" fmla="*/ 0 h 692597"/>
                <a:gd name="connsiteX2" fmla="*/ 586040 w 864258"/>
                <a:gd name="connsiteY2" fmla="*/ 0 h 692597"/>
                <a:gd name="connsiteX3" fmla="*/ 864258 w 864258"/>
                <a:gd name="connsiteY3" fmla="*/ 504000 h 692597"/>
                <a:gd name="connsiteX4" fmla="*/ 646276 w 864258"/>
                <a:gd name="connsiteY4" fmla="*/ 692597 h 692597"/>
                <a:gd name="connsiteX5" fmla="*/ 422848 w 864258"/>
                <a:gd name="connsiteY5" fmla="*/ 489856 h 692597"/>
                <a:gd name="connsiteX6" fmla="*/ 240795 w 864258"/>
                <a:gd name="connsiteY6" fmla="*/ 576744 h 692597"/>
                <a:gd name="connsiteX7" fmla="*/ 162 w 864258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43514 w 864237"/>
                <a:gd name="connsiteY5" fmla="*/ 481581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87 w 864283"/>
                <a:gd name="connsiteY0" fmla="*/ 504000 h 696733"/>
                <a:gd name="connsiteX1" fmla="*/ 278405 w 864283"/>
                <a:gd name="connsiteY1" fmla="*/ 0 h 696733"/>
                <a:gd name="connsiteX2" fmla="*/ 586065 w 864283"/>
                <a:gd name="connsiteY2" fmla="*/ 0 h 696733"/>
                <a:gd name="connsiteX3" fmla="*/ 864283 w 864283"/>
                <a:gd name="connsiteY3" fmla="*/ 504000 h 696733"/>
                <a:gd name="connsiteX4" fmla="*/ 646301 w 864283"/>
                <a:gd name="connsiteY4" fmla="*/ 692597 h 696733"/>
                <a:gd name="connsiteX5" fmla="*/ 443560 w 864283"/>
                <a:gd name="connsiteY5" fmla="*/ 481581 h 696733"/>
                <a:gd name="connsiteX6" fmla="*/ 269783 w 864283"/>
                <a:gd name="connsiteY6" fmla="*/ 696733 h 696733"/>
                <a:gd name="connsiteX7" fmla="*/ 187 w 864283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481581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696733">
                  <a:moveTo>
                    <a:pt x="0" y="504000"/>
                  </a:moveTo>
                  <a:lnTo>
                    <a:pt x="278218" y="0"/>
                  </a:lnTo>
                  <a:lnTo>
                    <a:pt x="585878" y="0"/>
                  </a:lnTo>
                  <a:lnTo>
                    <a:pt x="864096" y="504000"/>
                  </a:lnTo>
                  <a:lnTo>
                    <a:pt x="646114" y="692597"/>
                  </a:lnTo>
                  <a:cubicBezTo>
                    <a:pt x="555306" y="618523"/>
                    <a:pt x="538646" y="587490"/>
                    <a:pt x="443373" y="506406"/>
                  </a:cubicBezTo>
                  <a:cubicBezTo>
                    <a:pt x="342692" y="607086"/>
                    <a:pt x="319356" y="636450"/>
                    <a:pt x="269596" y="696733"/>
                  </a:cubicBezTo>
                  <a:cubicBezTo>
                    <a:pt x="145360" y="616339"/>
                    <a:pt x="130275" y="612536"/>
                    <a:pt x="0" y="504000"/>
                  </a:cubicBez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23">
            <a:extLst>
              <a:ext uri="{FF2B5EF4-FFF2-40B4-BE49-F238E27FC236}">
                <a16:creationId xmlns:a16="http://schemas.microsoft.com/office/drawing/2014/main" id="{C6754257-2434-4A78-B450-010AFE0910B0}"/>
              </a:ext>
            </a:extLst>
          </p:cNvPr>
          <p:cNvSpPr/>
          <p:nvPr/>
        </p:nvSpPr>
        <p:spPr>
          <a:xfrm rot="19043010">
            <a:off x="2359639" y="3192186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A7895A1A-12E1-4C3B-A4C4-2F237AF91845}"/>
              </a:ext>
            </a:extLst>
          </p:cNvPr>
          <p:cNvSpPr/>
          <p:nvPr/>
        </p:nvSpPr>
        <p:spPr>
          <a:xfrm rot="19043010" flipH="1">
            <a:off x="2519969" y="3044668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그룹 7">
            <a:extLst>
              <a:ext uri="{FF2B5EF4-FFF2-40B4-BE49-F238E27FC236}">
                <a16:creationId xmlns:a16="http://schemas.microsoft.com/office/drawing/2014/main" id="{F7E6E5F2-E7A9-49A3-AD67-08DF8A30BEA8}"/>
              </a:ext>
            </a:extLst>
          </p:cNvPr>
          <p:cNvGrpSpPr/>
          <p:nvPr/>
        </p:nvGrpSpPr>
        <p:grpSpPr>
          <a:xfrm rot="19020000">
            <a:off x="1561179" y="2495177"/>
            <a:ext cx="1058138" cy="791152"/>
            <a:chOff x="3323392" y="61421"/>
            <a:chExt cx="4436326" cy="3316965"/>
          </a:xfrm>
        </p:grpSpPr>
        <p:sp>
          <p:nvSpPr>
            <p:cNvPr id="35" name="자유형: 도형 3">
              <a:extLst>
                <a:ext uri="{FF2B5EF4-FFF2-40B4-BE49-F238E27FC236}">
                  <a16:creationId xmlns:a16="http://schemas.microsoft.com/office/drawing/2014/main" id="{C427CF4D-D191-4DE7-8702-5948000D8940}"/>
                </a:ext>
              </a:extLst>
            </p:cNvPr>
            <p:cNvSpPr/>
            <p:nvPr/>
          </p:nvSpPr>
          <p:spPr>
            <a:xfrm>
              <a:off x="5565729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6" name="그룹 42">
              <a:extLst>
                <a:ext uri="{FF2B5EF4-FFF2-40B4-BE49-F238E27FC236}">
                  <a16:creationId xmlns:a16="http://schemas.microsoft.com/office/drawing/2014/main" id="{B4DE19D9-DFCA-414B-B7DA-A18A2242DBD5}"/>
                </a:ext>
              </a:extLst>
            </p:cNvPr>
            <p:cNvGrpSpPr/>
            <p:nvPr/>
          </p:nvGrpSpPr>
          <p:grpSpPr>
            <a:xfrm>
              <a:off x="5560358" y="66818"/>
              <a:ext cx="2194998" cy="3306170"/>
              <a:chOff x="6150565" y="3254095"/>
              <a:chExt cx="979312" cy="1475068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B8E0A958-5451-418A-81E9-D520AD6D64B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F025EE2-A089-46E7-9137-E351D366CF66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7BEE059D-1ABF-4612-BFCE-1832A766FA83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D2DB6989-0C01-4C4A-BFFE-DAC583BB89FA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53FB9350-E6F9-4F7B-9349-DC6968854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자유형: 도형 95">
              <a:extLst>
                <a:ext uri="{FF2B5EF4-FFF2-40B4-BE49-F238E27FC236}">
                  <a16:creationId xmlns:a16="http://schemas.microsoft.com/office/drawing/2014/main" id="{42156AE0-5BBD-49FE-860A-E8A912148106}"/>
                </a:ext>
              </a:extLst>
            </p:cNvPr>
            <p:cNvSpPr/>
            <p:nvPr/>
          </p:nvSpPr>
          <p:spPr>
            <a:xfrm flipH="1">
              <a:off x="3323392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8" name="그룹 96">
              <a:extLst>
                <a:ext uri="{FF2B5EF4-FFF2-40B4-BE49-F238E27FC236}">
                  <a16:creationId xmlns:a16="http://schemas.microsoft.com/office/drawing/2014/main" id="{D9AC64E0-5D26-40A9-AE23-16E329BF0CD7}"/>
                </a:ext>
              </a:extLst>
            </p:cNvPr>
            <p:cNvGrpSpPr/>
            <p:nvPr/>
          </p:nvGrpSpPr>
          <p:grpSpPr>
            <a:xfrm flipH="1">
              <a:off x="3326867" y="66818"/>
              <a:ext cx="2194998" cy="3306170"/>
              <a:chOff x="6150565" y="3254095"/>
              <a:chExt cx="979312" cy="1475068"/>
            </a:xfrm>
          </p:grpSpPr>
          <p:sp>
            <p:nvSpPr>
              <p:cNvPr id="39" name="자유형: 도형 97">
                <a:extLst>
                  <a:ext uri="{FF2B5EF4-FFF2-40B4-BE49-F238E27FC236}">
                    <a16:creationId xmlns:a16="http://schemas.microsoft.com/office/drawing/2014/main" id="{653443ED-6DAE-4DF5-B085-750AC19E973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자유형: 도형 98">
                <a:extLst>
                  <a:ext uri="{FF2B5EF4-FFF2-40B4-BE49-F238E27FC236}">
                    <a16:creationId xmlns:a16="http://schemas.microsoft.com/office/drawing/2014/main" id="{9448D5E1-67C0-460A-861D-FA922CF9D72A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자유형: 도형 99">
                <a:extLst>
                  <a:ext uri="{FF2B5EF4-FFF2-40B4-BE49-F238E27FC236}">
                    <a16:creationId xmlns:a16="http://schemas.microsoft.com/office/drawing/2014/main" id="{4332457D-CE17-47E8-B579-99F972BC1CF0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자유형: 도형 100">
                <a:extLst>
                  <a:ext uri="{FF2B5EF4-FFF2-40B4-BE49-F238E27FC236}">
                    <a16:creationId xmlns:a16="http://schemas.microsoft.com/office/drawing/2014/main" id="{880FBA18-EF7C-460D-B7DD-650588B00E8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3" name="직선 연결선 101">
                <a:extLst>
                  <a:ext uri="{FF2B5EF4-FFF2-40B4-BE49-F238E27FC236}">
                    <a16:creationId xmlns:a16="http://schemas.microsoft.com/office/drawing/2014/main" id="{E88C3D0B-3B6D-44ED-BED9-9893196CBC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FCEA34-2B2B-47DF-A969-4A12CD1BADAD}"/>
              </a:ext>
            </a:extLst>
          </p:cNvPr>
          <p:cNvSpPr/>
          <p:nvPr/>
        </p:nvSpPr>
        <p:spPr>
          <a:xfrm>
            <a:off x="4440872" y="520174"/>
            <a:ext cx="3310257" cy="5817652"/>
          </a:xfrm>
          <a:custGeom>
            <a:avLst/>
            <a:gdLst>
              <a:gd name="connsiteX0" fmla="*/ 0 w 3310257"/>
              <a:gd name="connsiteY0" fmla="*/ 0 h 5817652"/>
              <a:gd name="connsiteX1" fmla="*/ 3310257 w 3310257"/>
              <a:gd name="connsiteY1" fmla="*/ 0 h 5817652"/>
              <a:gd name="connsiteX2" fmla="*/ 3310257 w 3310257"/>
              <a:gd name="connsiteY2" fmla="*/ 836248 h 5817652"/>
              <a:gd name="connsiteX3" fmla="*/ 3213002 w 3310257"/>
              <a:gd name="connsiteY3" fmla="*/ 846650 h 5817652"/>
              <a:gd name="connsiteX4" fmla="*/ 3213002 w 3310257"/>
              <a:gd name="connsiteY4" fmla="*/ 97255 h 5817652"/>
              <a:gd name="connsiteX5" fmla="*/ 97255 w 3310257"/>
              <a:gd name="connsiteY5" fmla="*/ 97255 h 5817652"/>
              <a:gd name="connsiteX6" fmla="*/ 97255 w 3310257"/>
              <a:gd name="connsiteY6" fmla="*/ 5720397 h 5817652"/>
              <a:gd name="connsiteX7" fmla="*/ 3213002 w 3310257"/>
              <a:gd name="connsiteY7" fmla="*/ 5720397 h 5817652"/>
              <a:gd name="connsiteX8" fmla="*/ 3213002 w 3310257"/>
              <a:gd name="connsiteY8" fmla="*/ 1814862 h 5817652"/>
              <a:gd name="connsiteX9" fmla="*/ 3310257 w 3310257"/>
              <a:gd name="connsiteY9" fmla="*/ 1769061 h 5817652"/>
              <a:gd name="connsiteX10" fmla="*/ 3310257 w 3310257"/>
              <a:gd name="connsiteY10" fmla="*/ 5817652 h 5817652"/>
              <a:gd name="connsiteX11" fmla="*/ 0 w 3310257"/>
              <a:gd name="connsiteY11" fmla="*/ 5817652 h 581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257" h="5817652">
                <a:moveTo>
                  <a:pt x="0" y="0"/>
                </a:moveTo>
                <a:lnTo>
                  <a:pt x="3310257" y="0"/>
                </a:lnTo>
                <a:lnTo>
                  <a:pt x="3310257" y="836248"/>
                </a:lnTo>
                <a:lnTo>
                  <a:pt x="3213002" y="846650"/>
                </a:lnTo>
                <a:lnTo>
                  <a:pt x="3213002" y="97255"/>
                </a:lnTo>
                <a:lnTo>
                  <a:pt x="97255" y="97255"/>
                </a:lnTo>
                <a:lnTo>
                  <a:pt x="97255" y="5720397"/>
                </a:lnTo>
                <a:lnTo>
                  <a:pt x="3213002" y="5720397"/>
                </a:lnTo>
                <a:lnTo>
                  <a:pt x="3213002" y="1814862"/>
                </a:lnTo>
                <a:lnTo>
                  <a:pt x="3310257" y="1769061"/>
                </a:lnTo>
                <a:lnTo>
                  <a:pt x="3310257" y="5817652"/>
                </a:lnTo>
                <a:lnTo>
                  <a:pt x="0" y="5817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166338" y="4264400"/>
            <a:ext cx="477715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186487" y="5027484"/>
            <a:ext cx="4777096" cy="37965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A5EE27D8-95BC-4C2B-A5E4-871ED71E0E6B}"/>
              </a:ext>
            </a:extLst>
          </p:cNvPr>
          <p:cNvSpPr/>
          <p:nvPr/>
        </p:nvSpPr>
        <p:spPr>
          <a:xfrm>
            <a:off x="10434449" y="48091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C534616-0BCD-4067-8087-DE544782CB21}"/>
              </a:ext>
            </a:extLst>
          </p:cNvPr>
          <p:cNvSpPr/>
          <p:nvPr/>
        </p:nvSpPr>
        <p:spPr>
          <a:xfrm>
            <a:off x="5777148" y="4529363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C171DE97-77C5-4A0B-BEA9-833C9EFB78A8}"/>
              </a:ext>
            </a:extLst>
          </p:cNvPr>
          <p:cNvSpPr/>
          <p:nvPr/>
        </p:nvSpPr>
        <p:spPr>
          <a:xfrm>
            <a:off x="8796675" y="3704744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79A68489-6042-4357-813B-5263918D63B0}"/>
              </a:ext>
            </a:extLst>
          </p:cNvPr>
          <p:cNvSpPr/>
          <p:nvPr/>
        </p:nvSpPr>
        <p:spPr>
          <a:xfrm>
            <a:off x="1622410" y="349054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AB2AC16-42AE-4DD6-B958-37D751F8BBAF}"/>
              </a:ext>
            </a:extLst>
          </p:cNvPr>
          <p:cNvSpPr/>
          <p:nvPr/>
        </p:nvSpPr>
        <p:spPr>
          <a:xfrm>
            <a:off x="4664894" y="1380238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644EFE-AF32-4444-BDAE-6DB0D5402C27}"/>
              </a:ext>
            </a:extLst>
          </p:cNvPr>
          <p:cNvGrpSpPr/>
          <p:nvPr/>
        </p:nvGrpSpPr>
        <p:grpSpPr>
          <a:xfrm>
            <a:off x="4903574" y="5518743"/>
            <a:ext cx="2620319" cy="525185"/>
            <a:chOff x="1612709" y="1258934"/>
            <a:chExt cx="2620319" cy="52518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B14F5DF-7995-4171-92AD-CCA126DC329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0E23EA-5CBC-4DA5-875C-C12A5FF5DE0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0AF6C3-73CD-4D8F-BBB6-3D4B9884FA04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88DE90-673F-4A21-8AF8-CF516EA07AA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D834BC7-4AF0-47E2-BA33-97D656B140E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F8CA51-3E91-4801-AB3A-298961DAB127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26A5AE-0363-4168-8B93-99221BA32068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1584E0B-43FE-41C2-900C-1AD69BD92E3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8E7FCE5-62A8-4A31-8A9D-9AEE22DEBFD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F302706-3D85-4F2E-A2E9-7CAA5328EBD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5E97B52-A1ED-4B3E-A0FE-16B228A4199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D4B20-76E9-4FAA-9776-F763D0F5BF3B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D08D1F-425E-4F5F-8970-47355DE6CE5F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350203F-3F8E-4996-9294-210EB3FC58D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35F41C-880E-43EC-AF4B-CBAA6D5F897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1E8FB5-8472-4D6C-B6C3-FE7CB93BE751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0D52D86-DD4F-40B5-89DF-3B2CE6A930B6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A65FD0-A8CE-4B05-A90E-83F34F26A8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987643-7AC5-4B22-B49D-24CDB36034F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5F81B6-D99F-46CE-972F-388202BFB0E5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6C9CA5-9088-4DE3-BC99-D58FE9DC6180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BD7DF76-8A8C-435C-9322-C4D45F235A4A}"/>
              </a:ext>
            </a:extLst>
          </p:cNvPr>
          <p:cNvGrpSpPr/>
          <p:nvPr/>
        </p:nvGrpSpPr>
        <p:grpSpPr>
          <a:xfrm>
            <a:off x="9342582" y="3878505"/>
            <a:ext cx="2620319" cy="525185"/>
            <a:chOff x="1612709" y="1258934"/>
            <a:chExt cx="2620319" cy="525185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63F3B82-E9B9-46E8-AF4A-DA4A5364C56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201B875-16EC-45A3-B065-ECCBB2C796BD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465EC2F-3AA2-4687-9751-437843F40A9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0C8A82-8818-4164-B11E-8C7F7A1D0F21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EE81A2F-29E6-46A4-A2FD-56C1466D8F2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6A7457F-CF14-42E4-85D0-8CBB2FCF1EB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A64BCC-E8C2-418E-ACD0-FDE3B01580F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E45B1D6-9E73-44AF-9E66-EB14D893BF84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F6712C-F68E-42BF-A473-2DC404D366DE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80FEF4-33DE-4A55-8BA7-8011B68523D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E8DF918-3E8A-4503-8F7B-FC89DCA2A1EA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49141FE-8514-4130-928A-7DFDCE981E75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46F5413-8944-4B35-93E5-65A8DE6E9970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EC62632-64F0-40A1-9EC2-DA1EE253730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0525EEC-4C5B-4963-86DC-ADCE7C31C1F5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FBF2F38-F681-41C8-95D2-334FC1381CC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8DECC19-4B2F-4E31-B261-4D53FDEF8A3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D36AEF0-D8BA-4376-ADEA-D39921029BA4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0D61FE7-2F89-410F-A750-A523ACCA44F3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BBFEFCE-04AE-4434-8B82-3FD351F6105F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6A2239B-A2A4-4817-B24C-1A3EEF36DA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CAEBC299-3940-4A1D-BF34-B3968E77528A}"/>
              </a:ext>
            </a:extLst>
          </p:cNvPr>
          <p:cNvSpPr/>
          <p:nvPr/>
        </p:nvSpPr>
        <p:spPr>
          <a:xfrm rot="16200000">
            <a:off x="-414908" y="422785"/>
            <a:ext cx="6858000" cy="6012429"/>
          </a:xfrm>
          <a:custGeom>
            <a:avLst/>
            <a:gdLst>
              <a:gd name="connsiteX0" fmla="*/ 6858000 w 6858000"/>
              <a:gd name="connsiteY0" fmla="*/ 5787192 h 6012429"/>
              <a:gd name="connsiteX1" fmla="*/ 6858000 w 6858000"/>
              <a:gd name="connsiteY1" fmla="*/ 6012429 h 6012429"/>
              <a:gd name="connsiteX2" fmla="*/ 3428998 w 6858000"/>
              <a:gd name="connsiteY2" fmla="*/ 225237 h 6012429"/>
              <a:gd name="connsiteX3" fmla="*/ 0 w 6858000"/>
              <a:gd name="connsiteY3" fmla="*/ 6012424 h 6012429"/>
              <a:gd name="connsiteX4" fmla="*/ 0 w 6858000"/>
              <a:gd name="connsiteY4" fmla="*/ 5787186 h 6012429"/>
              <a:gd name="connsiteX5" fmla="*/ 3428998 w 6858000"/>
              <a:gd name="connsiteY5" fmla="*/ 0 h 60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012429">
                <a:moveTo>
                  <a:pt x="6858000" y="5787192"/>
                </a:moveTo>
                <a:lnTo>
                  <a:pt x="6858000" y="6012429"/>
                </a:lnTo>
                <a:lnTo>
                  <a:pt x="3428998" y="225237"/>
                </a:lnTo>
                <a:lnTo>
                  <a:pt x="0" y="6012424"/>
                </a:lnTo>
                <a:lnTo>
                  <a:pt x="0" y="5787186"/>
                </a:lnTo>
                <a:lnTo>
                  <a:pt x="3428998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AB6D9-7E6E-4C69-A047-583003DA4DE6}"/>
              </a:ext>
            </a:extLst>
          </p:cNvPr>
          <p:cNvSpPr txBox="1"/>
          <p:nvPr/>
        </p:nvSpPr>
        <p:spPr>
          <a:xfrm>
            <a:off x="9251005" y="5856386"/>
            <a:ext cx="21115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B757B-2FFE-453B-82F7-751A67DB567B}"/>
              </a:ext>
            </a:extLst>
          </p:cNvPr>
          <p:cNvSpPr txBox="1"/>
          <p:nvPr/>
        </p:nvSpPr>
        <p:spPr>
          <a:xfrm>
            <a:off x="7239000" y="3184959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4CF3AFE-7E63-4BC7-B2CE-C4E8CD4867F9}"/>
              </a:ext>
            </a:extLst>
          </p:cNvPr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EF976F-48B5-4CA6-9580-6D26CB892407}"/>
              </a:ext>
            </a:extLst>
          </p:cNvPr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6152C0-7ACA-4BFD-94DD-9D6E9705D19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087692" y="2099760"/>
            <a:ext cx="8309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1C991E-AC90-4C0D-80BC-9822F82C1608}"/>
              </a:ext>
            </a:extLst>
          </p:cNvPr>
          <p:cNvCxnSpPr>
            <a:cxnSpLocks/>
          </p:cNvCxnSpPr>
          <p:nvPr/>
        </p:nvCxnSpPr>
        <p:spPr>
          <a:xfrm>
            <a:off x="1742488" y="3014160"/>
            <a:ext cx="87028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1E36AF-9E39-4D1C-B8A1-686638DD44D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42487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5A3A9-3A54-4EA0-B790-BD800708407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0445369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A696-F869-4A09-BE8E-588DE639FB2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643448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9A5D8-1E64-4D09-A7D6-B776FEAF436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544409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F145AB4-FDC6-4F58-868D-3F32D99AC2C6}"/>
              </a:ext>
            </a:extLst>
          </p:cNvPr>
          <p:cNvSpPr/>
          <p:nvPr/>
        </p:nvSpPr>
        <p:spPr>
          <a:xfrm>
            <a:off x="6528048" y="2603186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Director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2F33B-5F5B-4785-909E-339F388B4FFE}"/>
              </a:ext>
            </a:extLst>
          </p:cNvPr>
          <p:cNvSpPr/>
          <p:nvPr/>
        </p:nvSpPr>
        <p:spPr>
          <a:xfrm>
            <a:off x="932487" y="3251890"/>
            <a:ext cx="162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Marketing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7904A1-658F-465A-981C-B92427D042B3}"/>
              </a:ext>
            </a:extLst>
          </p:cNvPr>
          <p:cNvSpPr/>
          <p:nvPr/>
        </p:nvSpPr>
        <p:spPr>
          <a:xfrm>
            <a:off x="3833448" y="3251890"/>
            <a:ext cx="162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Design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D503C8-F726-4318-916E-5B47C3BB4A84}"/>
              </a:ext>
            </a:extLst>
          </p:cNvPr>
          <p:cNvSpPr/>
          <p:nvPr/>
        </p:nvSpPr>
        <p:spPr>
          <a:xfrm>
            <a:off x="6734409" y="3251890"/>
            <a:ext cx="162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Assistant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A8570-5339-4BFF-A7F4-ED938098CDE0}"/>
              </a:ext>
            </a:extLst>
          </p:cNvPr>
          <p:cNvSpPr/>
          <p:nvPr/>
        </p:nvSpPr>
        <p:spPr>
          <a:xfrm>
            <a:off x="9635369" y="3251890"/>
            <a:ext cx="162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Management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107C0-8E2E-4D1C-BEDD-4E9BA37D12EF}"/>
              </a:ext>
            </a:extLst>
          </p:cNvPr>
          <p:cNvSpPr/>
          <p:nvPr/>
        </p:nvSpPr>
        <p:spPr>
          <a:xfrm>
            <a:off x="1112487" y="3899962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C12EEC-516E-4CE5-9AED-7094DAF2E640}"/>
              </a:ext>
            </a:extLst>
          </p:cNvPr>
          <p:cNvSpPr/>
          <p:nvPr/>
        </p:nvSpPr>
        <p:spPr>
          <a:xfrm>
            <a:off x="1112487" y="4404018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5AA93-62C3-4513-9425-FC60B5952003}"/>
              </a:ext>
            </a:extLst>
          </p:cNvPr>
          <p:cNvSpPr/>
          <p:nvPr/>
        </p:nvSpPr>
        <p:spPr>
          <a:xfrm>
            <a:off x="4013448" y="3899962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A7AF54-D053-440F-8790-4C9FB9D4C7B1}"/>
              </a:ext>
            </a:extLst>
          </p:cNvPr>
          <p:cNvSpPr/>
          <p:nvPr/>
        </p:nvSpPr>
        <p:spPr>
          <a:xfrm>
            <a:off x="4013448" y="4404018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9C9F9D-1E6E-459E-B1AC-92633B778E26}"/>
              </a:ext>
            </a:extLst>
          </p:cNvPr>
          <p:cNvSpPr/>
          <p:nvPr/>
        </p:nvSpPr>
        <p:spPr>
          <a:xfrm>
            <a:off x="4013448" y="4877586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698EFC-D463-42F8-9901-303FA90DB248}"/>
              </a:ext>
            </a:extLst>
          </p:cNvPr>
          <p:cNvSpPr/>
          <p:nvPr/>
        </p:nvSpPr>
        <p:spPr>
          <a:xfrm>
            <a:off x="6914409" y="3899962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1345E-8727-4C3B-96FA-668DE492A877}"/>
              </a:ext>
            </a:extLst>
          </p:cNvPr>
          <p:cNvSpPr/>
          <p:nvPr/>
        </p:nvSpPr>
        <p:spPr>
          <a:xfrm>
            <a:off x="6914409" y="4404018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0C31C-2B90-478D-9FE5-D75A4ABCD528}"/>
              </a:ext>
            </a:extLst>
          </p:cNvPr>
          <p:cNvSpPr/>
          <p:nvPr/>
        </p:nvSpPr>
        <p:spPr>
          <a:xfrm>
            <a:off x="9815369" y="3899962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31C4FB-545D-40B7-9C00-5CDAF6809DA2}"/>
              </a:ext>
            </a:extLst>
          </p:cNvPr>
          <p:cNvSpPr/>
          <p:nvPr/>
        </p:nvSpPr>
        <p:spPr>
          <a:xfrm>
            <a:off x="9815369" y="4404018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C46435-E3DD-4932-B9D0-F8A6D7A24A26}"/>
              </a:ext>
            </a:extLst>
          </p:cNvPr>
          <p:cNvSpPr/>
          <p:nvPr/>
        </p:nvSpPr>
        <p:spPr>
          <a:xfrm>
            <a:off x="5277691" y="1739720"/>
            <a:ext cx="162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CEO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A6CDC-BB65-439A-ADC6-28B87514905E}"/>
              </a:ext>
            </a:extLst>
          </p:cNvPr>
          <p:cNvCxnSpPr/>
          <p:nvPr/>
        </p:nvCxnSpPr>
        <p:spPr>
          <a:xfrm>
            <a:off x="949015" y="3538036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CF93F6-085C-4CA1-8E2A-E421EFD0966D}"/>
              </a:ext>
            </a:extLst>
          </p:cNvPr>
          <p:cNvCxnSpPr>
            <a:cxnSpLocks/>
          </p:cNvCxnSpPr>
          <p:nvPr/>
        </p:nvCxnSpPr>
        <p:spPr>
          <a:xfrm flipH="1">
            <a:off x="949015" y="404303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0884E-50BE-4D25-B3FC-2CDADE3C836F}"/>
              </a:ext>
            </a:extLst>
          </p:cNvPr>
          <p:cNvCxnSpPr>
            <a:cxnSpLocks/>
          </p:cNvCxnSpPr>
          <p:nvPr/>
        </p:nvCxnSpPr>
        <p:spPr>
          <a:xfrm flipH="1">
            <a:off x="949015" y="4547091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D3C0AE-3A3D-4139-8216-A5110CC9E15A}"/>
              </a:ext>
            </a:extLst>
          </p:cNvPr>
          <p:cNvCxnSpPr/>
          <p:nvPr/>
        </p:nvCxnSpPr>
        <p:spPr>
          <a:xfrm>
            <a:off x="3854254" y="3539921"/>
            <a:ext cx="0" cy="15672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5ED587-EFDE-4581-8CC3-65A52541A807}"/>
              </a:ext>
            </a:extLst>
          </p:cNvPr>
          <p:cNvCxnSpPr/>
          <p:nvPr/>
        </p:nvCxnSpPr>
        <p:spPr>
          <a:xfrm flipH="1">
            <a:off x="3854254" y="4044919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06E7A-C553-4F43-87DD-0748D741FEBB}"/>
              </a:ext>
            </a:extLst>
          </p:cNvPr>
          <p:cNvCxnSpPr/>
          <p:nvPr/>
        </p:nvCxnSpPr>
        <p:spPr>
          <a:xfrm flipH="1">
            <a:off x="3854254" y="454897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17B8A6-BA00-43BF-82BC-3911FBD3961E}"/>
              </a:ext>
            </a:extLst>
          </p:cNvPr>
          <p:cNvCxnSpPr/>
          <p:nvPr/>
        </p:nvCxnSpPr>
        <p:spPr>
          <a:xfrm>
            <a:off x="6740039" y="3541806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83867A-B565-465B-AABB-42F1D2C73B4A}"/>
              </a:ext>
            </a:extLst>
          </p:cNvPr>
          <p:cNvCxnSpPr/>
          <p:nvPr/>
        </p:nvCxnSpPr>
        <p:spPr>
          <a:xfrm flipH="1">
            <a:off x="6740039" y="4046804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E7BFE8-E981-4447-90CF-B418439E99EB}"/>
              </a:ext>
            </a:extLst>
          </p:cNvPr>
          <p:cNvCxnSpPr/>
          <p:nvPr/>
        </p:nvCxnSpPr>
        <p:spPr>
          <a:xfrm flipH="1">
            <a:off x="6740039" y="4550860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CE7DCD-7076-4A8F-B1EB-12FB2FBD0883}"/>
              </a:ext>
            </a:extLst>
          </p:cNvPr>
          <p:cNvCxnSpPr/>
          <p:nvPr/>
        </p:nvCxnSpPr>
        <p:spPr>
          <a:xfrm>
            <a:off x="9645279" y="3543692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4F09C3-37C3-4065-8022-29D8D5501352}"/>
              </a:ext>
            </a:extLst>
          </p:cNvPr>
          <p:cNvCxnSpPr/>
          <p:nvPr/>
        </p:nvCxnSpPr>
        <p:spPr>
          <a:xfrm flipH="1">
            <a:off x="9645279" y="4048689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A992CA-646A-4ACF-B4F1-947B931FF177}"/>
              </a:ext>
            </a:extLst>
          </p:cNvPr>
          <p:cNvCxnSpPr/>
          <p:nvPr/>
        </p:nvCxnSpPr>
        <p:spPr>
          <a:xfrm flipH="1">
            <a:off x="9645279" y="455274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7A014D-9BAF-40AF-8DC0-065E09D0644A}"/>
              </a:ext>
            </a:extLst>
          </p:cNvPr>
          <p:cNvCxnSpPr/>
          <p:nvPr/>
        </p:nvCxnSpPr>
        <p:spPr>
          <a:xfrm flipH="1">
            <a:off x="3854254" y="5107125"/>
            <a:ext cx="158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162A64-0C97-4E5F-A712-1CE40D9AC58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096000" y="2762446"/>
            <a:ext cx="4320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6C1FF1A-268C-4C3A-A33D-FB5A8FB61F97}"/>
              </a:ext>
            </a:extLst>
          </p:cNvPr>
          <p:cNvSpPr/>
          <p:nvPr/>
        </p:nvSpPr>
        <p:spPr>
          <a:xfrm>
            <a:off x="4027334" y="2192213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Director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6A3251-F02E-4E03-A0B0-3BE04932E737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5647335" y="2351473"/>
            <a:ext cx="4403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DE5EC7-A20B-46F5-8F32-CAED7FBEB32E}"/>
              </a:ext>
            </a:extLst>
          </p:cNvPr>
          <p:cNvGrpSpPr/>
          <p:nvPr/>
        </p:nvGrpSpPr>
        <p:grpSpPr>
          <a:xfrm>
            <a:off x="2103546" y="5613183"/>
            <a:ext cx="1400166" cy="477798"/>
            <a:chOff x="579546" y="5464274"/>
            <a:chExt cx="1400166" cy="4777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47BB32-9D6C-4489-884D-E32AB9DFC316}"/>
                </a:ext>
              </a:extLst>
            </p:cNvPr>
            <p:cNvSpPr/>
            <p:nvPr/>
          </p:nvSpPr>
          <p:spPr>
            <a:xfrm>
              <a:off x="579546" y="5529000"/>
              <a:ext cx="338747" cy="3387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DA976E-DCC6-459F-B915-9B6F1BB91A35}"/>
                </a:ext>
              </a:extLst>
            </p:cNvPr>
            <p:cNvSpPr txBox="1"/>
            <p:nvPr/>
          </p:nvSpPr>
          <p:spPr>
            <a:xfrm>
              <a:off x="911011" y="5464274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96E6E4-4085-43D3-A42F-35FDAB728826}"/>
                </a:ext>
              </a:extLst>
            </p:cNvPr>
            <p:cNvSpPr txBox="1"/>
            <p:nvPr/>
          </p:nvSpPr>
          <p:spPr>
            <a:xfrm>
              <a:off x="925585" y="5665073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4847BE-6CDC-4144-BB9D-A5DC1950EFA8}"/>
              </a:ext>
            </a:extLst>
          </p:cNvPr>
          <p:cNvGrpSpPr/>
          <p:nvPr/>
        </p:nvGrpSpPr>
        <p:grpSpPr>
          <a:xfrm>
            <a:off x="3471698" y="5613183"/>
            <a:ext cx="1400166" cy="477798"/>
            <a:chOff x="1947698" y="5473685"/>
            <a:chExt cx="1400166" cy="4777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64DC5-F334-4D96-94EE-BAFACAA128C7}"/>
                </a:ext>
              </a:extLst>
            </p:cNvPr>
            <p:cNvSpPr/>
            <p:nvPr/>
          </p:nvSpPr>
          <p:spPr>
            <a:xfrm>
              <a:off x="1947698" y="5538411"/>
              <a:ext cx="338747" cy="338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E40252-0543-4954-883B-ADFD3FE81AFC}"/>
                </a:ext>
              </a:extLst>
            </p:cNvPr>
            <p:cNvSpPr txBox="1"/>
            <p:nvPr/>
          </p:nvSpPr>
          <p:spPr>
            <a:xfrm>
              <a:off x="2279163" y="5473685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633714-4B4D-41C1-9FFC-4C62F6776724}"/>
                </a:ext>
              </a:extLst>
            </p:cNvPr>
            <p:cNvSpPr txBox="1"/>
            <p:nvPr/>
          </p:nvSpPr>
          <p:spPr>
            <a:xfrm>
              <a:off x="2293737" y="5674484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0B581B-4424-4A0A-BA2C-79C4E60F2083}"/>
              </a:ext>
            </a:extLst>
          </p:cNvPr>
          <p:cNvGrpSpPr/>
          <p:nvPr/>
        </p:nvGrpSpPr>
        <p:grpSpPr>
          <a:xfrm>
            <a:off x="4839850" y="5613183"/>
            <a:ext cx="1400166" cy="477798"/>
            <a:chOff x="3315850" y="5483096"/>
            <a:chExt cx="1400166" cy="47779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2F8BB5-FD89-46CF-9491-FE23415BFC3F}"/>
                </a:ext>
              </a:extLst>
            </p:cNvPr>
            <p:cNvSpPr/>
            <p:nvPr/>
          </p:nvSpPr>
          <p:spPr>
            <a:xfrm>
              <a:off x="3315850" y="5547822"/>
              <a:ext cx="338747" cy="338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BFBB49-C6BD-47EA-B05F-D7210A862CA9}"/>
                </a:ext>
              </a:extLst>
            </p:cNvPr>
            <p:cNvSpPr txBox="1"/>
            <p:nvPr/>
          </p:nvSpPr>
          <p:spPr>
            <a:xfrm>
              <a:off x="3647315" y="5483096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81B131-87CF-4DCA-8994-C0BE9D367BCE}"/>
                </a:ext>
              </a:extLst>
            </p:cNvPr>
            <p:cNvSpPr txBox="1"/>
            <p:nvPr/>
          </p:nvSpPr>
          <p:spPr>
            <a:xfrm>
              <a:off x="3661889" y="5683895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252B52-B812-45E4-A9D7-1904A8C4E94F}"/>
              </a:ext>
            </a:extLst>
          </p:cNvPr>
          <p:cNvGrpSpPr/>
          <p:nvPr/>
        </p:nvGrpSpPr>
        <p:grpSpPr>
          <a:xfrm>
            <a:off x="6208002" y="5613183"/>
            <a:ext cx="1400166" cy="477798"/>
            <a:chOff x="4684002" y="5492507"/>
            <a:chExt cx="1400166" cy="4777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FD8AEBA-F6CA-4192-8FFB-940921724581}"/>
                </a:ext>
              </a:extLst>
            </p:cNvPr>
            <p:cNvSpPr/>
            <p:nvPr/>
          </p:nvSpPr>
          <p:spPr>
            <a:xfrm>
              <a:off x="4684002" y="5557233"/>
              <a:ext cx="338747" cy="338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19E373-703D-4D7C-92DD-6BE23254892B}"/>
                </a:ext>
              </a:extLst>
            </p:cNvPr>
            <p:cNvSpPr txBox="1"/>
            <p:nvPr/>
          </p:nvSpPr>
          <p:spPr>
            <a:xfrm>
              <a:off x="5015467" y="5492507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2A9E22-E232-4155-88DA-E3C6643A9880}"/>
                </a:ext>
              </a:extLst>
            </p:cNvPr>
            <p:cNvSpPr txBox="1"/>
            <p:nvPr/>
          </p:nvSpPr>
          <p:spPr>
            <a:xfrm>
              <a:off x="5030041" y="5693306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7A380E-3EE0-4C60-BA25-4C89AAD321D3}"/>
              </a:ext>
            </a:extLst>
          </p:cNvPr>
          <p:cNvGrpSpPr/>
          <p:nvPr/>
        </p:nvGrpSpPr>
        <p:grpSpPr>
          <a:xfrm>
            <a:off x="7576154" y="5613183"/>
            <a:ext cx="1400166" cy="477798"/>
            <a:chOff x="6052154" y="5501918"/>
            <a:chExt cx="1400166" cy="47779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C2DA181-9CDE-4B22-9CCA-37F1DE7C808C}"/>
                </a:ext>
              </a:extLst>
            </p:cNvPr>
            <p:cNvSpPr/>
            <p:nvPr/>
          </p:nvSpPr>
          <p:spPr>
            <a:xfrm>
              <a:off x="6052154" y="5566644"/>
              <a:ext cx="338747" cy="3387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4D11EB-35CB-4ADE-A97B-D0716CE04CEE}"/>
                </a:ext>
              </a:extLst>
            </p:cNvPr>
            <p:cNvSpPr txBox="1"/>
            <p:nvPr/>
          </p:nvSpPr>
          <p:spPr>
            <a:xfrm>
              <a:off x="6383619" y="5501918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AFF443E-083B-4E4D-BAD8-33912B54440C}"/>
                </a:ext>
              </a:extLst>
            </p:cNvPr>
            <p:cNvSpPr txBox="1"/>
            <p:nvPr/>
          </p:nvSpPr>
          <p:spPr>
            <a:xfrm>
              <a:off x="6398193" y="5702717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FFF641-5D79-4CCF-A23F-FFD27C1D78B2}"/>
              </a:ext>
            </a:extLst>
          </p:cNvPr>
          <p:cNvGrpSpPr/>
          <p:nvPr/>
        </p:nvGrpSpPr>
        <p:grpSpPr>
          <a:xfrm>
            <a:off x="8944306" y="5613183"/>
            <a:ext cx="1400166" cy="477798"/>
            <a:chOff x="7420306" y="5511329"/>
            <a:chExt cx="1400166" cy="47779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9E86F3-7069-4100-AA3C-B87339B4EC1D}"/>
                </a:ext>
              </a:extLst>
            </p:cNvPr>
            <p:cNvSpPr/>
            <p:nvPr/>
          </p:nvSpPr>
          <p:spPr>
            <a:xfrm>
              <a:off x="7420306" y="5576055"/>
              <a:ext cx="338747" cy="3387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F503E1-3B4C-4872-94E1-2989AEF6AE0E}"/>
                </a:ext>
              </a:extLst>
            </p:cNvPr>
            <p:cNvSpPr txBox="1"/>
            <p:nvPr/>
          </p:nvSpPr>
          <p:spPr>
            <a:xfrm>
              <a:off x="7751771" y="5511329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AF5E23-4646-4949-9490-44927654E164}"/>
                </a:ext>
              </a:extLst>
            </p:cNvPr>
            <p:cNvSpPr txBox="1"/>
            <p:nvPr/>
          </p:nvSpPr>
          <p:spPr>
            <a:xfrm>
              <a:off x="7766345" y="5712128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B88BB4-A5C9-477F-ACBD-5A8BF669C1F3}"/>
              </a:ext>
            </a:extLst>
          </p:cNvPr>
          <p:cNvGrpSpPr/>
          <p:nvPr/>
        </p:nvGrpSpPr>
        <p:grpSpPr>
          <a:xfrm>
            <a:off x="3725696" y="1710132"/>
            <a:ext cx="4740611" cy="3669269"/>
            <a:chOff x="2625429" y="1447801"/>
            <a:chExt cx="3880811" cy="3003777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4233CABB-646A-4B2A-839F-D67F51162F25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EBB2A9F-6FB4-4009-84EF-96051FBFF6C5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52F993-0088-46F0-9068-E6DACCF8BD73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BAAA04FB-77F2-486C-B780-5EEF15C92948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546AB72-45BE-4046-B6C0-7B92DC6A064E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3FA738-0C58-41C0-B5D2-CBD1C657FEB5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C8468-4865-4F4F-8C03-E2916C3270F3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EC25D7-18C3-4145-8671-3FC341188B3D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E9F9F6-278F-4630-8D13-C1DB35FF316E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6DEA5A-A564-4264-925F-80617D8796B4}"/>
                </a:ext>
              </a:extLst>
            </p:cNvPr>
            <p:cNvSpPr txBox="1"/>
            <p:nvPr/>
          </p:nvSpPr>
          <p:spPr>
            <a:xfrm>
              <a:off x="3466003" y="1447801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A3F1F6-FECB-401D-BE9C-6BC15DCB2B7C}"/>
              </a:ext>
            </a:extLst>
          </p:cNvPr>
          <p:cNvGrpSpPr/>
          <p:nvPr/>
        </p:nvGrpSpPr>
        <p:grpSpPr>
          <a:xfrm>
            <a:off x="8381903" y="3090608"/>
            <a:ext cx="2970277" cy="889421"/>
            <a:chOff x="2530759" y="1759421"/>
            <a:chExt cx="1681202" cy="88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0D7A07-F038-43A2-B2AA-85893B4CEDE2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9BBC9C-9667-482C-87A2-851FCA200F2F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8783B1-55DC-4E3F-B7EB-3350E9C76F7C}"/>
              </a:ext>
            </a:extLst>
          </p:cNvPr>
          <p:cNvGrpSpPr/>
          <p:nvPr/>
        </p:nvGrpSpPr>
        <p:grpSpPr>
          <a:xfrm>
            <a:off x="8381903" y="5199717"/>
            <a:ext cx="2970277" cy="889421"/>
            <a:chOff x="2530759" y="1759421"/>
            <a:chExt cx="1681202" cy="889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05C8DB-F75A-4DEB-9513-F858766C90A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2F937B-C7CA-494D-B1DB-65C56734D5B5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F61CC3-1D7D-41BA-B460-C875A579653C}"/>
              </a:ext>
            </a:extLst>
          </p:cNvPr>
          <p:cNvGrpSpPr/>
          <p:nvPr/>
        </p:nvGrpSpPr>
        <p:grpSpPr>
          <a:xfrm>
            <a:off x="824762" y="3090608"/>
            <a:ext cx="3020152" cy="889421"/>
            <a:chOff x="2530759" y="1759421"/>
            <a:chExt cx="1681202" cy="889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070B11-6B81-4A64-A134-4DB5B4581FF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E9A55A-113D-4C88-BC74-05115649B4D5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16869-8885-42F3-98F3-11043E83E723}"/>
              </a:ext>
            </a:extLst>
          </p:cNvPr>
          <p:cNvGrpSpPr/>
          <p:nvPr/>
        </p:nvGrpSpPr>
        <p:grpSpPr>
          <a:xfrm>
            <a:off x="824762" y="5199717"/>
            <a:ext cx="3020152" cy="889421"/>
            <a:chOff x="2530759" y="1759421"/>
            <a:chExt cx="1681202" cy="8894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12285B-41E3-4562-A698-E5A5D243975B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2219E6-6777-4CA7-8C05-7C9D6C1E467F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id="{797F6502-21B3-414C-B79E-F31AB9F23800}"/>
              </a:ext>
            </a:extLst>
          </p:cNvPr>
          <p:cNvSpPr/>
          <p:nvPr/>
        </p:nvSpPr>
        <p:spPr>
          <a:xfrm>
            <a:off x="5870338" y="3340628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13988" y="90817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67021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67021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67021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6179B-3707-4703-B8FA-B4EE11A7A9F3}"/>
              </a:ext>
            </a:extLst>
          </p:cNvPr>
          <p:cNvSpPr txBox="1"/>
          <p:nvPr/>
        </p:nvSpPr>
        <p:spPr>
          <a:xfrm>
            <a:off x="8612212" y="2539957"/>
            <a:ext cx="2920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876300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1986574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78712A-1AD4-4AC6-9831-781E1654DD7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3031C-A0D4-418C-8E69-C2DC3A694D8C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8D41B403-CBCB-49DA-B13C-15A3BF1D2E10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D76689A1-2753-41BE-800A-89B832272AB9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25CF940B-7890-4DEF-B23D-F2D7EAE81E7E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050A6B94-659B-452E-A085-6DD931D1F899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C9E37F-C713-446B-A018-AC95382ADE33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BFF32A-90D2-44EC-9C78-37E9D04EFB44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6D93F3-0522-4863-9857-AB9A36D12261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0D11C4-BD6E-40E4-A9D7-3115B80A117F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CE6B47-ABD7-4C92-B3DD-B58C18AE4FE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43A398-AA7F-4E01-B920-9B4798C3A01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A204D7-BB6A-44A7-90B6-FA55A89DEDA8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CBF5A9-9315-40F3-9247-A971BEE5716B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5A9870-6EEC-4757-8715-35134AF60F1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ED7F27-F036-43BC-B10B-BA9D6546CC91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A21821-9DFF-423B-90FE-F901F4BE185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B5B2AF-4418-4AAE-8373-BB4065D6A6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5AD44E-FBFD-4545-A9AE-1720DEAF58B6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A01487-5FC1-4715-98FF-E9B65B303BB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E51556-8F83-4474-9794-5F3B12DE1EF3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384527E0-1617-465D-AC33-154C3C6679E4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4">
            <a:extLst>
              <a:ext uri="{FF2B5EF4-FFF2-40B4-BE49-F238E27FC236}">
                <a16:creationId xmlns:a16="http://schemas.microsoft.com/office/drawing/2014/main" id="{67465B1C-FB74-4C4E-ADAE-FE1B28A0ACC9}"/>
              </a:ext>
            </a:extLst>
          </p:cNvPr>
          <p:cNvGrpSpPr/>
          <p:nvPr/>
        </p:nvGrpSpPr>
        <p:grpSpPr>
          <a:xfrm>
            <a:off x="6366274" y="1702102"/>
            <a:ext cx="410445" cy="3694005"/>
            <a:chOff x="6451386" y="1702101"/>
            <a:chExt cx="410445" cy="3694005"/>
          </a:xfrm>
          <a:solidFill>
            <a:schemeClr val="bg1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C3D8F5C-CA0C-4125-B2F5-23F22768DCF7}"/>
                </a:ext>
              </a:extLst>
            </p:cNvPr>
            <p:cNvSpPr/>
            <p:nvPr/>
          </p:nvSpPr>
          <p:spPr>
            <a:xfrm rot="10800000">
              <a:off x="6451386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사각형: 둥근 위쪽 모서리 6">
              <a:extLst>
                <a:ext uri="{FF2B5EF4-FFF2-40B4-BE49-F238E27FC236}">
                  <a16:creationId xmlns:a16="http://schemas.microsoft.com/office/drawing/2014/main" id="{028B3CB5-CB5D-4FF7-ADA3-918D39CBFF6C}"/>
                </a:ext>
              </a:extLst>
            </p:cNvPr>
            <p:cNvSpPr/>
            <p:nvPr/>
          </p:nvSpPr>
          <p:spPr>
            <a:xfrm rot="10800000">
              <a:off x="6451386" y="4481706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65">
            <a:extLst>
              <a:ext uri="{FF2B5EF4-FFF2-40B4-BE49-F238E27FC236}">
                <a16:creationId xmlns:a16="http://schemas.microsoft.com/office/drawing/2014/main" id="{729C43F7-C09E-44C3-8CAD-30B16074F276}"/>
              </a:ext>
            </a:extLst>
          </p:cNvPr>
          <p:cNvGrpSpPr/>
          <p:nvPr/>
        </p:nvGrpSpPr>
        <p:grpSpPr>
          <a:xfrm>
            <a:off x="7780975" y="1702102"/>
            <a:ext cx="410445" cy="3694005"/>
            <a:chOff x="7859079" y="1702101"/>
            <a:chExt cx="410445" cy="3694005"/>
          </a:xfrm>
          <a:solidFill>
            <a:schemeClr val="bg1"/>
          </a:solidFill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4D80F7F1-9816-4AEE-98C4-D6F63BFBBFE5}"/>
                </a:ext>
              </a:extLst>
            </p:cNvPr>
            <p:cNvSpPr/>
            <p:nvPr/>
          </p:nvSpPr>
          <p:spPr>
            <a:xfrm rot="10800000">
              <a:off x="7859079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8" name="사각형: 둥근 위쪽 모서리 61">
              <a:extLst>
                <a:ext uri="{FF2B5EF4-FFF2-40B4-BE49-F238E27FC236}">
                  <a16:creationId xmlns:a16="http://schemas.microsoft.com/office/drawing/2014/main" id="{828592B6-8D95-4E0A-B7F0-18D3623702EC}"/>
                </a:ext>
              </a:extLst>
            </p:cNvPr>
            <p:cNvSpPr/>
            <p:nvPr/>
          </p:nvSpPr>
          <p:spPr>
            <a:xfrm rot="10800000">
              <a:off x="7859079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66">
            <a:extLst>
              <a:ext uri="{FF2B5EF4-FFF2-40B4-BE49-F238E27FC236}">
                <a16:creationId xmlns:a16="http://schemas.microsoft.com/office/drawing/2014/main" id="{BA5A1D27-11D9-4106-8F8C-BF3C8024DA02}"/>
              </a:ext>
            </a:extLst>
          </p:cNvPr>
          <p:cNvGrpSpPr/>
          <p:nvPr/>
        </p:nvGrpSpPr>
        <p:grpSpPr>
          <a:xfrm>
            <a:off x="9203908" y="1702102"/>
            <a:ext cx="410445" cy="3694005"/>
            <a:chOff x="9266772" y="1702101"/>
            <a:chExt cx="410445" cy="3694005"/>
          </a:xfrm>
          <a:solidFill>
            <a:schemeClr val="bg1"/>
          </a:solidFill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F4F7E908-2D10-4112-AB1A-5AC4080C18FA}"/>
                </a:ext>
              </a:extLst>
            </p:cNvPr>
            <p:cNvSpPr/>
            <p:nvPr/>
          </p:nvSpPr>
          <p:spPr>
            <a:xfrm rot="10800000">
              <a:off x="9266772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위쪽 모서리 62">
              <a:extLst>
                <a:ext uri="{FF2B5EF4-FFF2-40B4-BE49-F238E27FC236}">
                  <a16:creationId xmlns:a16="http://schemas.microsoft.com/office/drawing/2014/main" id="{1C102D59-EBAB-41B2-BD34-7CAFED8E0492}"/>
                </a:ext>
              </a:extLst>
            </p:cNvPr>
            <p:cNvSpPr/>
            <p:nvPr/>
          </p:nvSpPr>
          <p:spPr>
            <a:xfrm rot="10800000">
              <a:off x="9266772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7">
            <a:extLst>
              <a:ext uri="{FF2B5EF4-FFF2-40B4-BE49-F238E27FC236}">
                <a16:creationId xmlns:a16="http://schemas.microsoft.com/office/drawing/2014/main" id="{29AEFB47-ADD2-48D7-A3B2-A145651134BF}"/>
              </a:ext>
            </a:extLst>
          </p:cNvPr>
          <p:cNvGrpSpPr/>
          <p:nvPr/>
        </p:nvGrpSpPr>
        <p:grpSpPr>
          <a:xfrm>
            <a:off x="10619743" y="1702102"/>
            <a:ext cx="410445" cy="3694005"/>
            <a:chOff x="10684141" y="1702101"/>
            <a:chExt cx="410445" cy="3694005"/>
          </a:xfrm>
          <a:solidFill>
            <a:schemeClr val="bg1"/>
          </a:solidFill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5C0C5048-D7A2-4ED2-9BE7-6BF1643395E8}"/>
                </a:ext>
              </a:extLst>
            </p:cNvPr>
            <p:cNvSpPr/>
            <p:nvPr/>
          </p:nvSpPr>
          <p:spPr>
            <a:xfrm rot="10800000">
              <a:off x="10684141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4" name="사각형: 둥근 위쪽 모서리 63">
              <a:extLst>
                <a:ext uri="{FF2B5EF4-FFF2-40B4-BE49-F238E27FC236}">
                  <a16:creationId xmlns:a16="http://schemas.microsoft.com/office/drawing/2014/main" id="{746D2BE5-C1C0-46E0-98DA-F16EEA3B5974}"/>
                </a:ext>
              </a:extLst>
            </p:cNvPr>
            <p:cNvSpPr/>
            <p:nvPr/>
          </p:nvSpPr>
          <p:spPr>
            <a:xfrm rot="10800000">
              <a:off x="10684141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DBE90-357B-4389-B0B5-22F92578A51E}"/>
              </a:ext>
            </a:extLst>
          </p:cNvPr>
          <p:cNvGrpSpPr/>
          <p:nvPr/>
        </p:nvGrpSpPr>
        <p:grpSpPr>
          <a:xfrm>
            <a:off x="6084393" y="5428814"/>
            <a:ext cx="974204" cy="672968"/>
            <a:chOff x="2914679" y="1963944"/>
            <a:chExt cx="974204" cy="6729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7A6091-5A9E-4F9A-80B6-8C08CE2EA598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68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648021-6657-4AE4-9086-5E2D15353F26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C89AD-22A6-4941-8B57-FD1DDBA9D116}"/>
              </a:ext>
            </a:extLst>
          </p:cNvPr>
          <p:cNvGrpSpPr/>
          <p:nvPr/>
        </p:nvGrpSpPr>
        <p:grpSpPr>
          <a:xfrm>
            <a:off x="7502216" y="5428814"/>
            <a:ext cx="974204" cy="672968"/>
            <a:chOff x="2914679" y="1963944"/>
            <a:chExt cx="974204" cy="6729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DCF13C-A7F6-45D9-BF1F-ACE89C626806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55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08C008-A97D-4705-A0BB-F84690DF7B91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F07855-9E91-4124-853D-7A3CD913CE82}"/>
              </a:ext>
            </a:extLst>
          </p:cNvPr>
          <p:cNvGrpSpPr/>
          <p:nvPr/>
        </p:nvGrpSpPr>
        <p:grpSpPr>
          <a:xfrm>
            <a:off x="8920039" y="5428814"/>
            <a:ext cx="974204" cy="672968"/>
            <a:chOff x="2914679" y="1963944"/>
            <a:chExt cx="974204" cy="6729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DA2BEC-0BD5-4C19-A3E0-A3CF7ED80B3F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77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D1E463-2EDE-48FB-880D-BF7C250029AD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CF8470-3BA5-427F-86EA-73CE265F6EEE}"/>
              </a:ext>
            </a:extLst>
          </p:cNvPr>
          <p:cNvGrpSpPr/>
          <p:nvPr/>
        </p:nvGrpSpPr>
        <p:grpSpPr>
          <a:xfrm>
            <a:off x="10337862" y="5428814"/>
            <a:ext cx="974204" cy="672968"/>
            <a:chOff x="2914679" y="1963944"/>
            <a:chExt cx="974204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66D66-0271-43F5-BF75-965228B009F5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92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1E7579-0420-4F59-9D7A-6A544B0F9A6F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E644F0-74B7-4FBA-96A0-CE2075A51151}"/>
              </a:ext>
            </a:extLst>
          </p:cNvPr>
          <p:cNvGrpSpPr/>
          <p:nvPr/>
        </p:nvGrpSpPr>
        <p:grpSpPr>
          <a:xfrm>
            <a:off x="919818" y="1776479"/>
            <a:ext cx="4568470" cy="2879102"/>
            <a:chOff x="1395848" y="3256486"/>
            <a:chExt cx="2952327" cy="28791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EF56CC-74DB-4815-9B80-F14D2FC3417F}"/>
                </a:ext>
              </a:extLst>
            </p:cNvPr>
            <p:cNvSpPr txBox="1"/>
            <p:nvPr/>
          </p:nvSpPr>
          <p:spPr>
            <a:xfrm>
              <a:off x="1395848" y="36251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F5C0F0-8417-4883-8EE0-373F3E411C2C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3D4F6-3261-470F-AB36-454A46C2882C}"/>
                </a:ext>
              </a:extLst>
            </p:cNvPr>
            <p:cNvSpPr txBox="1"/>
            <p:nvPr/>
          </p:nvSpPr>
          <p:spPr>
            <a:xfrm>
              <a:off x="1395848" y="53045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4483FD-FFC0-428C-AC4B-83C7A08ED03E}"/>
                </a:ext>
              </a:extLst>
            </p:cNvPr>
            <p:cNvSpPr txBox="1"/>
            <p:nvPr/>
          </p:nvSpPr>
          <p:spPr>
            <a:xfrm>
              <a:off x="1395848" y="50357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2" name="Chart 38">
            <a:extLst>
              <a:ext uri="{FF2B5EF4-FFF2-40B4-BE49-F238E27FC236}">
                <a16:creationId xmlns:a16="http://schemas.microsoft.com/office/drawing/2014/main" id="{E5CD8F75-4DAB-4D81-BB2B-29AFF2437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988260"/>
              </p:ext>
            </p:extLst>
          </p:nvPr>
        </p:nvGraphicFramePr>
        <p:xfrm>
          <a:off x="5642794" y="1748708"/>
          <a:ext cx="5975134" cy="33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B189E2E-29B5-4E3B-8A75-5EFA47C5CAA6}"/>
              </a:ext>
            </a:extLst>
          </p:cNvPr>
          <p:cNvSpPr/>
          <p:nvPr/>
        </p:nvSpPr>
        <p:spPr>
          <a:xfrm rot="5400000">
            <a:off x="6014308" y="2845450"/>
            <a:ext cx="131639" cy="2632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610875-C592-4C44-8951-CB30BE90AB3A}"/>
              </a:ext>
            </a:extLst>
          </p:cNvPr>
          <p:cNvSpPr/>
          <p:nvPr/>
        </p:nvSpPr>
        <p:spPr>
          <a:xfrm rot="5400000">
            <a:off x="7409906" y="3238257"/>
            <a:ext cx="131639" cy="2632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2E6AB21-85E6-46EB-8371-003053EEAC57}"/>
              </a:ext>
            </a:extLst>
          </p:cNvPr>
          <p:cNvSpPr/>
          <p:nvPr/>
        </p:nvSpPr>
        <p:spPr>
          <a:xfrm rot="5400000">
            <a:off x="8805504" y="2577609"/>
            <a:ext cx="131639" cy="2632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24BBAD7A-1156-430F-939A-47672E2E0C60}"/>
              </a:ext>
            </a:extLst>
          </p:cNvPr>
          <p:cNvSpPr/>
          <p:nvPr/>
        </p:nvSpPr>
        <p:spPr>
          <a:xfrm rot="5400000">
            <a:off x="10201102" y="2114134"/>
            <a:ext cx="131639" cy="263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378" y="339509"/>
            <a:ext cx="11183348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D0511-E813-4918-8042-85FF19BB890B}"/>
              </a:ext>
            </a:extLst>
          </p:cNvPr>
          <p:cNvSpPr/>
          <p:nvPr/>
        </p:nvSpPr>
        <p:spPr>
          <a:xfrm>
            <a:off x="0" y="2462553"/>
            <a:ext cx="60960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057E79-BBF6-4483-8277-DE45B7A2859B}"/>
              </a:ext>
            </a:extLst>
          </p:cNvPr>
          <p:cNvGrpSpPr/>
          <p:nvPr/>
        </p:nvGrpSpPr>
        <p:grpSpPr>
          <a:xfrm>
            <a:off x="713379" y="2511890"/>
            <a:ext cx="5382622" cy="2327536"/>
            <a:chOff x="720001" y="2416191"/>
            <a:chExt cx="3401927" cy="23275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EE02C6-0ECF-4A12-9855-75A293BBD2A1}"/>
                </a:ext>
              </a:extLst>
            </p:cNvPr>
            <p:cNvSpPr txBox="1"/>
            <p:nvPr/>
          </p:nvSpPr>
          <p:spPr>
            <a:xfrm>
              <a:off x="720002" y="2416191"/>
              <a:ext cx="340192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4D347B-5613-4711-8CC5-4861D3676798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70E424-D187-472D-918B-3EEB6D430D4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D9B553-13E4-4A2F-AFF5-60B7F2FE37D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BA371D-5F46-4DB3-9592-C5CC64DDB389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813544-C6B6-4FF4-826A-6F84AB738F4F}"/>
              </a:ext>
            </a:extLst>
          </p:cNvPr>
          <p:cNvGrpSpPr/>
          <p:nvPr/>
        </p:nvGrpSpPr>
        <p:grpSpPr>
          <a:xfrm rot="19508924">
            <a:off x="9120205" y="488615"/>
            <a:ext cx="1192555" cy="811802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31C33908-FFD7-4328-915A-8AB63B1F16D9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C59171-F416-42E0-8878-4551E6BE8585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5F46CD-2E3B-4656-8950-DF21F980681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54D73F-BE4D-4702-BD1C-1A2840131471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Freeform 25">
            <a:extLst>
              <a:ext uri="{FF2B5EF4-FFF2-40B4-BE49-F238E27FC236}">
                <a16:creationId xmlns:a16="http://schemas.microsoft.com/office/drawing/2014/main" id="{0B1BF092-4A53-4452-879C-02CCAFA57EA7}"/>
              </a:ext>
            </a:extLst>
          </p:cNvPr>
          <p:cNvSpPr/>
          <p:nvPr/>
        </p:nvSpPr>
        <p:spPr>
          <a:xfrm rot="310011">
            <a:off x="10298246" y="773569"/>
            <a:ext cx="1189563" cy="893203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0B0D2500-0CF4-459D-BD9D-E86CA71933CD}"/>
              </a:ext>
            </a:extLst>
          </p:cNvPr>
          <p:cNvSpPr/>
          <p:nvPr/>
        </p:nvSpPr>
        <p:spPr>
          <a:xfrm rot="1114331">
            <a:off x="10815559" y="1871338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CA4E09E2-96F7-468A-8C7A-14256830E52F}"/>
              </a:ext>
            </a:extLst>
          </p:cNvPr>
          <p:cNvSpPr/>
          <p:nvPr/>
        </p:nvSpPr>
        <p:spPr>
          <a:xfrm rot="20895801" flipH="1">
            <a:off x="7056356" y="1477464"/>
            <a:ext cx="1112127" cy="784551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48AF2B54-3FCC-4278-A20D-FE88A8240CA6}"/>
              </a:ext>
            </a:extLst>
          </p:cNvPr>
          <p:cNvSpPr/>
          <p:nvPr/>
        </p:nvSpPr>
        <p:spPr>
          <a:xfrm rot="20299704" flipH="1">
            <a:off x="6915691" y="2462557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43833AB4-A5CF-4B11-A7DC-20047DEF3DF0}"/>
              </a:ext>
            </a:extLst>
          </p:cNvPr>
          <p:cNvSpPr/>
          <p:nvPr/>
        </p:nvSpPr>
        <p:spPr>
          <a:xfrm rot="20299704" flipH="1">
            <a:off x="7897082" y="588337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315DAE10-8844-419D-99C1-F5B292E37A8D}"/>
              </a:ext>
            </a:extLst>
          </p:cNvPr>
          <p:cNvSpPr/>
          <p:nvPr/>
        </p:nvSpPr>
        <p:spPr>
          <a:xfrm>
            <a:off x="8114270" y="717079"/>
            <a:ext cx="397721" cy="3055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F5EB594-A36D-4382-9B3F-A91A1BED085F}"/>
              </a:ext>
            </a:extLst>
          </p:cNvPr>
          <p:cNvSpPr/>
          <p:nvPr/>
        </p:nvSpPr>
        <p:spPr>
          <a:xfrm>
            <a:off x="7412219" y="1570441"/>
            <a:ext cx="404358" cy="34895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ardrop 6">
            <a:extLst>
              <a:ext uri="{FF2B5EF4-FFF2-40B4-BE49-F238E27FC236}">
                <a16:creationId xmlns:a16="http://schemas.microsoft.com/office/drawing/2014/main" id="{A98D312C-A153-40BC-A2EE-07BB7E61E458}"/>
              </a:ext>
            </a:extLst>
          </p:cNvPr>
          <p:cNvSpPr/>
          <p:nvPr/>
        </p:nvSpPr>
        <p:spPr>
          <a:xfrm rot="8100000">
            <a:off x="9526406" y="669362"/>
            <a:ext cx="277938" cy="277939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ADA84-5358-4410-A7CB-A86664DEF26A}"/>
              </a:ext>
            </a:extLst>
          </p:cNvPr>
          <p:cNvSpPr>
            <a:spLocks noChangeAspect="1"/>
          </p:cNvSpPr>
          <p:nvPr/>
        </p:nvSpPr>
        <p:spPr>
          <a:xfrm>
            <a:off x="7165390" y="2613713"/>
            <a:ext cx="341041" cy="3438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C923D635-679C-41E5-BF7A-2FC50BACC61F}"/>
              </a:ext>
            </a:extLst>
          </p:cNvPr>
          <p:cNvSpPr/>
          <p:nvPr/>
        </p:nvSpPr>
        <p:spPr>
          <a:xfrm rot="2700000">
            <a:off x="11261782" y="1917101"/>
            <a:ext cx="284065" cy="5092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7D1C239-CAD0-4411-BAC6-5F8B1A73BFEF}"/>
              </a:ext>
            </a:extLst>
          </p:cNvPr>
          <p:cNvSpPr/>
          <p:nvPr/>
        </p:nvSpPr>
        <p:spPr>
          <a:xfrm>
            <a:off x="10732356" y="953685"/>
            <a:ext cx="384700" cy="360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87073-FB65-4650-AA7F-195CAFC451B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A63250-32D3-400D-9D7A-3B598B2FC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53264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74566-16B0-4CDF-9590-5E332D59B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14318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D0C6B6-97A7-4F28-9E30-1C8C6DC13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92885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DC14DA2-E223-411E-B698-B2E523550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43286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679AA-65C6-4235-8FB7-F43FF5B631B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57F5BE-54D2-450F-81D8-C858344AF78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E9848B-9F24-45D6-8B95-96B57E0F03F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1F05E9-39FA-4AF6-AC52-6743AD0D04B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EF076C-FF72-4A92-8BD0-BA9721833742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CC02C3-3909-4FED-9C65-29B182EB55B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2091E-36A9-42EA-8780-8C7050584D0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21ABEE-C0C1-4DDC-A8E4-041EAEDF6BF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8B8DE-D911-4F04-B4B4-EE7FB4ADE927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26646-DDB0-4F60-A44C-BCEC15BA96F3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DF4DB-58A0-4CA5-8B5E-92A871CED61F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9091B-F609-4981-ADA8-1907E9856846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57989-45CB-420D-9C1F-DC0F3CFFE63F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FBA8B-E4BE-44F8-BDA0-72DE88D10E10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14A961-2AB0-4204-9A03-93C958CAE47E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05328C-8BC1-43D0-AE92-587A1C37CA03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296B032C-53B1-4323-8CA9-556CDEA04D99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73C637A0-24EE-420C-811F-C6D85C604CD4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351E02B8-CB7C-47EE-B3B0-874141CC3BAD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778D40A-A499-4278-9DDE-BE83AFF0EE7B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8396077A-3BB0-4575-BDCE-553BAF40F4FA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3631C4B5-78D1-453B-910F-4906D75FADF1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19EF0FF-00DD-4AD6-AA60-B6B4ED31BCA2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E8221B6A-7054-4664-A756-5AB9C74B78BB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DCBA40-B3FB-4AB0-8B77-914F00C47CD7}"/>
              </a:ext>
            </a:extLst>
          </p:cNvPr>
          <p:cNvGrpSpPr/>
          <p:nvPr/>
        </p:nvGrpSpPr>
        <p:grpSpPr>
          <a:xfrm>
            <a:off x="6280478" y="2905942"/>
            <a:ext cx="5327572" cy="734839"/>
            <a:chOff x="395534" y="3722056"/>
            <a:chExt cx="3972999" cy="734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809FEC-1774-4522-82E3-334DF95F036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9A3942-C228-4D77-B4B1-39C53F08644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A1D05D-FE97-4755-8031-A987A6EF289E}"/>
              </a:ext>
            </a:extLst>
          </p:cNvPr>
          <p:cNvGrpSpPr/>
          <p:nvPr/>
        </p:nvGrpSpPr>
        <p:grpSpPr>
          <a:xfrm>
            <a:off x="6280478" y="4119260"/>
            <a:ext cx="5327572" cy="734839"/>
            <a:chOff x="395534" y="3722056"/>
            <a:chExt cx="3972999" cy="734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8E1CD5-EEE6-46AE-A520-DE623089A32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1231F-24A0-43E0-8459-1AE3EF4661B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012235-3395-4614-B53D-AB90D6768476}"/>
              </a:ext>
            </a:extLst>
          </p:cNvPr>
          <p:cNvGrpSpPr/>
          <p:nvPr/>
        </p:nvGrpSpPr>
        <p:grpSpPr>
          <a:xfrm>
            <a:off x="6276164" y="5332579"/>
            <a:ext cx="5327572" cy="734839"/>
            <a:chOff x="395534" y="3722056"/>
            <a:chExt cx="3972999" cy="734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740F92-3768-400A-B08F-BA467C33160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79688C-2476-443C-9AB8-8B4BA76159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A1D8C3-3A40-416D-931C-BBD064EC8207}"/>
              </a:ext>
            </a:extLst>
          </p:cNvPr>
          <p:cNvGrpSpPr/>
          <p:nvPr/>
        </p:nvGrpSpPr>
        <p:grpSpPr>
          <a:xfrm>
            <a:off x="6280478" y="1692624"/>
            <a:ext cx="5327572" cy="734839"/>
            <a:chOff x="395534" y="3722056"/>
            <a:chExt cx="3972999" cy="734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44C683-EB81-4BFE-B24D-A222F1D7D64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C92A33-D166-408F-8BB1-509CCC7F223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rapezoid 18">
            <a:extLst>
              <a:ext uri="{FF2B5EF4-FFF2-40B4-BE49-F238E27FC236}">
                <a16:creationId xmlns:a16="http://schemas.microsoft.com/office/drawing/2014/main" id="{16233FF5-8539-4E74-8B1A-0A8AAA2F05F6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38FBB4-7FAE-4F1C-8B6B-F08E9667D737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89BEEF-AB55-4831-AB4A-D180EEA82DFA}"/>
              </a:ext>
            </a:extLst>
          </p:cNvPr>
          <p:cNvSpPr/>
          <p:nvPr/>
        </p:nvSpPr>
        <p:spPr>
          <a:xfrm>
            <a:off x="3781425" y="409575"/>
            <a:ext cx="4629150" cy="6038850"/>
          </a:xfrm>
          <a:custGeom>
            <a:avLst/>
            <a:gdLst>
              <a:gd name="connsiteX0" fmla="*/ 0 w 4629150"/>
              <a:gd name="connsiteY0" fmla="*/ 0 h 6038850"/>
              <a:gd name="connsiteX1" fmla="*/ 4629150 w 4629150"/>
              <a:gd name="connsiteY1" fmla="*/ 0 h 6038850"/>
              <a:gd name="connsiteX2" fmla="*/ 4629150 w 4629150"/>
              <a:gd name="connsiteY2" fmla="*/ 6038850 h 6038850"/>
              <a:gd name="connsiteX3" fmla="*/ 0 w 4629150"/>
              <a:gd name="connsiteY3" fmla="*/ 6038850 h 6038850"/>
              <a:gd name="connsiteX4" fmla="*/ 0 w 4629150"/>
              <a:gd name="connsiteY4" fmla="*/ 4404604 h 6038850"/>
              <a:gd name="connsiteX5" fmla="*/ 83325 w 4629150"/>
              <a:gd name="connsiteY5" fmla="*/ 4506396 h 6038850"/>
              <a:gd name="connsiteX6" fmla="*/ 83325 w 4629150"/>
              <a:gd name="connsiteY6" fmla="*/ 5955525 h 6038850"/>
              <a:gd name="connsiteX7" fmla="*/ 4545825 w 4629150"/>
              <a:gd name="connsiteY7" fmla="*/ 5955525 h 6038850"/>
              <a:gd name="connsiteX8" fmla="*/ 4545825 w 4629150"/>
              <a:gd name="connsiteY8" fmla="*/ 83325 h 6038850"/>
              <a:gd name="connsiteX9" fmla="*/ 83325 w 4629150"/>
              <a:gd name="connsiteY9" fmla="*/ 83325 h 6038850"/>
              <a:gd name="connsiteX10" fmla="*/ 83325 w 4629150"/>
              <a:gd name="connsiteY10" fmla="*/ 2329522 h 6038850"/>
              <a:gd name="connsiteX11" fmla="*/ 0 w 4629150"/>
              <a:gd name="connsiteY11" fmla="*/ 2211959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9150" h="6038850">
                <a:moveTo>
                  <a:pt x="0" y="0"/>
                </a:moveTo>
                <a:lnTo>
                  <a:pt x="4629150" y="0"/>
                </a:lnTo>
                <a:lnTo>
                  <a:pt x="4629150" y="6038850"/>
                </a:lnTo>
                <a:lnTo>
                  <a:pt x="0" y="6038850"/>
                </a:lnTo>
                <a:lnTo>
                  <a:pt x="0" y="4404604"/>
                </a:lnTo>
                <a:lnTo>
                  <a:pt x="83325" y="4506396"/>
                </a:lnTo>
                <a:lnTo>
                  <a:pt x="83325" y="5955525"/>
                </a:lnTo>
                <a:lnTo>
                  <a:pt x="4545825" y="5955525"/>
                </a:lnTo>
                <a:lnTo>
                  <a:pt x="4545825" y="83325"/>
                </a:lnTo>
                <a:lnTo>
                  <a:pt x="83325" y="83325"/>
                </a:lnTo>
                <a:lnTo>
                  <a:pt x="83325" y="2329522"/>
                </a:lnTo>
                <a:lnTo>
                  <a:pt x="0" y="2211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239D3C-28E4-4DD8-A036-B6C066282704}"/>
              </a:ext>
            </a:extLst>
          </p:cNvPr>
          <p:cNvGrpSpPr/>
          <p:nvPr/>
        </p:nvGrpSpPr>
        <p:grpSpPr>
          <a:xfrm>
            <a:off x="4239562" y="1125114"/>
            <a:ext cx="3712877" cy="1359747"/>
            <a:chOff x="4239562" y="1063625"/>
            <a:chExt cx="3712877" cy="1359747"/>
          </a:xfrm>
        </p:grpSpPr>
        <p:sp>
          <p:nvSpPr>
            <p:cNvPr id="4" name="직사각형 5">
              <a:extLst>
                <a:ext uri="{FF2B5EF4-FFF2-40B4-BE49-F238E27FC236}">
                  <a16:creationId xmlns:a16="http://schemas.microsoft.com/office/drawing/2014/main" id="{871C78D2-A8E6-4EA8-925A-973031FF3602}"/>
                </a:ext>
              </a:extLst>
            </p:cNvPr>
            <p:cNvSpPr/>
            <p:nvPr/>
          </p:nvSpPr>
          <p:spPr>
            <a:xfrm>
              <a:off x="4239562" y="1063625"/>
              <a:ext cx="3712876" cy="720638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 algn="dist"/>
              <a:r>
                <a:rPr lang="en-US" altLang="ko-KR" sz="3600" b="1" dirty="0">
                  <a:solidFill>
                    <a:schemeClr val="accent2"/>
                  </a:solidFill>
                  <a:latin typeface="+mj-lt"/>
                </a:rPr>
                <a:t>PORTFOLIO</a:t>
              </a:r>
            </a:p>
          </p:txBody>
        </p:sp>
        <p:sp>
          <p:nvSpPr>
            <p:cNvPr id="5" name="직사각형 6">
              <a:extLst>
                <a:ext uri="{FF2B5EF4-FFF2-40B4-BE49-F238E27FC236}">
                  <a16:creationId xmlns:a16="http://schemas.microsoft.com/office/drawing/2014/main" id="{067D7779-AF49-4E05-8C36-2FE54575F7CB}"/>
                </a:ext>
              </a:extLst>
            </p:cNvPr>
            <p:cNvSpPr/>
            <p:nvPr/>
          </p:nvSpPr>
          <p:spPr>
            <a:xfrm>
              <a:off x="4239562" y="1702734"/>
              <a:ext cx="3712877" cy="720638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 algn="dist"/>
              <a:r>
                <a:rPr lang="en-US" altLang="ko-KR" sz="3600" b="1" dirty="0">
                  <a:solidFill>
                    <a:schemeClr val="accent1"/>
                  </a:solidFill>
                  <a:latin typeface="+mj-lt"/>
                </a:rPr>
                <a:t>PRESENTATION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DB6EC3-F5BB-421B-879C-F2E215E91C9A}"/>
              </a:ext>
            </a:extLst>
          </p:cNvPr>
          <p:cNvSpPr txBox="1"/>
          <p:nvPr/>
        </p:nvSpPr>
        <p:spPr>
          <a:xfrm>
            <a:off x="5829300" y="5755928"/>
            <a:ext cx="238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18D7-15C2-44A0-A568-7543673152A1}"/>
              </a:ext>
            </a:extLst>
          </p:cNvPr>
          <p:cNvSpPr txBox="1"/>
          <p:nvPr/>
        </p:nvSpPr>
        <p:spPr>
          <a:xfrm>
            <a:off x="8602953" y="5525095"/>
            <a:ext cx="32047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55791" y="1059863"/>
            <a:ext cx="34798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7D63C-9C1E-483F-9F3C-623D625D2CE1}"/>
              </a:ext>
            </a:extLst>
          </p:cNvPr>
          <p:cNvGrpSpPr/>
          <p:nvPr/>
        </p:nvGrpSpPr>
        <p:grpSpPr>
          <a:xfrm rot="16200000" flipH="1">
            <a:off x="2458686" y="4082555"/>
            <a:ext cx="3634011" cy="1097280"/>
            <a:chOff x="8230329" y="5360525"/>
            <a:chExt cx="3634011" cy="10972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3C245B-3C75-41B6-B64A-09E40959C5AD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0CF62E-B43D-4CFB-B3C2-60836643346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FDBBB-5FD1-4358-9ACC-967678FD5B83}"/>
              </a:ext>
            </a:extLst>
          </p:cNvPr>
          <p:cNvGrpSpPr/>
          <p:nvPr/>
        </p:nvGrpSpPr>
        <p:grpSpPr>
          <a:xfrm rot="16200000" flipV="1">
            <a:off x="-701217" y="1737213"/>
            <a:ext cx="3643536" cy="1106806"/>
            <a:chOff x="8230329" y="5360525"/>
            <a:chExt cx="3643536" cy="11068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265A0C-13F4-4D76-8DF8-C9FD24BAB3EA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C072D6-C945-4B11-B7E6-8019C6B738A1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iamond 29">
            <a:extLst>
              <a:ext uri="{FF2B5EF4-FFF2-40B4-BE49-F238E27FC236}">
                <a16:creationId xmlns:a16="http://schemas.microsoft.com/office/drawing/2014/main" id="{65697609-5EA4-4D68-BE22-A65FB4074EBA}"/>
              </a:ext>
            </a:extLst>
          </p:cNvPr>
          <p:cNvSpPr/>
          <p:nvPr/>
        </p:nvSpPr>
        <p:spPr>
          <a:xfrm>
            <a:off x="1673954" y="841570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6C3EB5A1-3CF0-4BD5-BB53-71BA76F7E118}"/>
              </a:ext>
            </a:extLst>
          </p:cNvPr>
          <p:cNvSpPr/>
          <p:nvPr/>
        </p:nvSpPr>
        <p:spPr>
          <a:xfrm>
            <a:off x="4275692" y="3165519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7DED52A-6554-4E8F-991E-8854317480D7}"/>
              </a:ext>
            </a:extLst>
          </p:cNvPr>
          <p:cNvSpPr/>
          <p:nvPr/>
        </p:nvSpPr>
        <p:spPr>
          <a:xfrm>
            <a:off x="2919541" y="528866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9F0825D9-D869-4D5D-A365-028BEBB07060}"/>
              </a:ext>
            </a:extLst>
          </p:cNvPr>
          <p:cNvSpPr/>
          <p:nvPr/>
        </p:nvSpPr>
        <p:spPr>
          <a:xfrm>
            <a:off x="721718" y="3675799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04367-943C-403F-9B88-218C6882CFA6}"/>
              </a:ext>
            </a:extLst>
          </p:cNvPr>
          <p:cNvGrpSpPr/>
          <p:nvPr/>
        </p:nvGrpSpPr>
        <p:grpSpPr>
          <a:xfrm>
            <a:off x="2503016" y="231907"/>
            <a:ext cx="2620319" cy="525185"/>
            <a:chOff x="1612709" y="1258934"/>
            <a:chExt cx="2620319" cy="52518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0E9279-943C-47C1-87C2-A99E7169E72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6F9E02-EC7B-4DD9-AABB-87D5B247036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645F5-A4A4-45F5-AC05-8D40A1C4845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9F2A4A-0840-46B3-B4DC-4525EA83D0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8258BB-5865-4BCE-B48C-28720970F54A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B4C3BB-13EF-4199-9BCD-7527C0DFA921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2BD141-5EC6-4346-9C74-04E4D8EC9A67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7E40AA-09BC-4937-A869-F76B02F25F7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A41C991-7B07-42C8-B4DF-D23ABDA6EDC5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767DED-0590-42A3-AAAF-48C9CC30E2F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F7395E-5DCA-4B13-91EB-07008200AC6B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F29E2B7-E58D-43D8-9172-3467DBA1FC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BD1C83-9EB6-4ED0-A7DA-7A813247365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7DC1C7-DF04-462B-8E28-8964FE847A15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333193-419A-49C8-9331-26098059E70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82C051-0D48-46D7-AA0B-1C69777B5403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E5C538-F064-4894-9577-DFC67AC873C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7143FD2-CEF2-469E-884D-C46982770A4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BCF759B-7521-48D7-962C-D1924C94507F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772589-562D-4CC4-83DA-52BC04D5E04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0C1E096-F11A-45D8-9C92-C20E8F6214FD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C26EEF-D283-4DD8-BA13-CA872CD5E88C}"/>
              </a:ext>
            </a:extLst>
          </p:cNvPr>
          <p:cNvGrpSpPr/>
          <p:nvPr/>
        </p:nvGrpSpPr>
        <p:grpSpPr>
          <a:xfrm>
            <a:off x="4565976" y="6126559"/>
            <a:ext cx="2620319" cy="525185"/>
            <a:chOff x="1612709" y="1258934"/>
            <a:chExt cx="2620319" cy="52518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467519-5E0B-4E6B-9359-7E49C0706C2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EFEB52-FE38-4D1D-B189-3A81736D9B49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AA1CC3-41D1-415C-A91D-92587CBEE18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89BAA9-7096-4069-94C8-F31FA62FCA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1AE6A12-AF3E-4D92-B280-982F8F45A34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7AE893-C87F-4E20-8338-207E7E402923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D2B1CE0-3722-4429-9BCC-BCA8EA8C459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35A21D-BB8D-47E6-B0C5-84D129A316CC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D5C712-24B8-4B93-9E76-6E21E3193AF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237FA5-50EE-4D3A-91D0-5532374AC4B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D586D65-0394-44D8-80E0-4B4A93DF26C6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AFBE29C-3F71-4D3C-B2C1-72D45ACB7CA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437E719-DC10-4DA9-A443-CDD04893ACDA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47AD15-8420-4CAD-8F30-F46A6E07F04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1B444EA-0EC8-4E21-931B-55F59305D86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51D0208-2E19-4715-B5ED-5797679ED22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0BBAC55-BC90-4750-B79F-D4846F53907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CF9F9D1-DA89-4347-89D3-C0BE28BD22A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A5B2F2-70DE-4DE5-8C19-2C08A5A2569A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708652-88ED-4B51-BD25-6EA651D81717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AFD02C0-8DB8-4390-8108-FEFD943E4B67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8D45E1-3406-4A9F-936E-982BCC338E2E}"/>
              </a:ext>
            </a:extLst>
          </p:cNvPr>
          <p:cNvGrpSpPr/>
          <p:nvPr/>
        </p:nvGrpSpPr>
        <p:grpSpPr>
          <a:xfrm>
            <a:off x="6127001" y="996731"/>
            <a:ext cx="5515430" cy="1127906"/>
            <a:chOff x="6127001" y="975256"/>
            <a:chExt cx="5515430" cy="11279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E16F429-6192-415F-9755-6EE02C49F2C5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3B75C5-9BDB-4B5F-AB3F-CB12A702F1F8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1A18A-7559-4485-BC2C-6ACBBA9F87DF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" name="Diamond 28">
            <a:extLst>
              <a:ext uri="{FF2B5EF4-FFF2-40B4-BE49-F238E27FC236}">
                <a16:creationId xmlns:a16="http://schemas.microsoft.com/office/drawing/2014/main" id="{054C6852-9435-4614-9AEA-A0630E3781E5}"/>
              </a:ext>
            </a:extLst>
          </p:cNvPr>
          <p:cNvSpPr/>
          <p:nvPr/>
        </p:nvSpPr>
        <p:spPr>
          <a:xfrm>
            <a:off x="5307361" y="4691582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30E984-2898-446A-BBCC-972A4F5C8A11}"/>
              </a:ext>
            </a:extLst>
          </p:cNvPr>
          <p:cNvGrpSpPr/>
          <p:nvPr/>
        </p:nvGrpSpPr>
        <p:grpSpPr>
          <a:xfrm>
            <a:off x="6127001" y="2242275"/>
            <a:ext cx="5515430" cy="1127906"/>
            <a:chOff x="6127001" y="975256"/>
            <a:chExt cx="5515430" cy="112790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2ADD4C-C730-418D-8969-EBE392E13CE9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99552D3-BF5F-49CD-8C1E-24080FA49F94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C99D5C0-49FA-4E40-A44B-5CBF050E5027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D60BF5-734C-4822-B3C3-C1F81420029C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CA6C78-DA6C-4275-82EC-3787DFB5550A}"/>
              </a:ext>
            </a:extLst>
          </p:cNvPr>
          <p:cNvGrpSpPr/>
          <p:nvPr/>
        </p:nvGrpSpPr>
        <p:grpSpPr>
          <a:xfrm>
            <a:off x="6127001" y="3487819"/>
            <a:ext cx="5515430" cy="1127906"/>
            <a:chOff x="6127001" y="975256"/>
            <a:chExt cx="5515430" cy="112790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C3C1ED3-456D-48B3-A18D-AA9B10A97955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3097DBA-A06A-4720-9655-E7F6DE5CE17B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A5FCA3-532E-4C20-ABEF-9B1BBB37AA2C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A994B7-3E11-497F-B303-F940B1BA2CA3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B6C371-5C94-42CD-86BA-EE65CCA8A0A3}"/>
              </a:ext>
            </a:extLst>
          </p:cNvPr>
          <p:cNvGrpSpPr/>
          <p:nvPr/>
        </p:nvGrpSpPr>
        <p:grpSpPr>
          <a:xfrm>
            <a:off x="6127001" y="4733363"/>
            <a:ext cx="5515430" cy="1127906"/>
            <a:chOff x="6127001" y="975256"/>
            <a:chExt cx="5515430" cy="112790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9430735-CE10-49F3-A6C7-1CCE8BAAA7F2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2E68FA5-2752-4A25-A67B-5C0AE2DB84FC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42DF97-C8D5-45F6-9BF3-B650D985AC89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4E65764-3AA6-4F74-89F2-7ACE88A1A06E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ABF51-840E-47E9-8D89-1057C295BE80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8958-7E3D-47FD-8D73-AAF6F855FFD4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F27EA-EDF4-4ACC-B099-A9805BF88079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DB05967A-C2C1-4A75-A5BD-76EC6BF4EF57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F6514AE6-BE28-4145-B42B-54D8A6BFDA30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E6472B-F7A2-4C90-99E6-B911AC971F8D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39C864F3-5081-4D55-B55A-3291FF723C40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E542B056-ED65-4E7C-AE23-EA8FB46B5AA1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98B2E647-95CE-4F38-A84A-F0D7C465C9F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8830B808-FA24-46AB-8CC2-0BCA1B493644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43987049-DA34-4A7D-8615-C2AACA2398FF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2DF338-ECF8-4EEB-8B41-C668761481BF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44AC6-0E48-4612-AFBF-2880F5EE8EAF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64CF52F9-FED2-4F33-8E7F-42711599701B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CF5DBE43-E2DE-42A5-99FD-8B31F287CF3B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0CF33E38-86C6-4005-9177-5B7E0A89B88F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9D18CF60-791C-4364-B08C-62C6912565A8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BE33A4-C85C-481D-8282-EC0D612AE357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FF7C4-7E30-4658-90D4-6C26E86AC4DF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DD10E2-D53C-4989-B4A9-3C0939037A20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4DC40083-F2D4-44E6-8446-9A49FDEE0C31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542B6A05-D183-4BF5-AE31-C8C3650CEBD4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8DDBB2-B190-4D34-B1DE-38706ED8AE7C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923BE536-A721-4456-8D25-54E4E1EC437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1E79B71D-2770-49E6-8754-E1C852CF3A7C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033DB1E4-FF35-4330-9805-5C615254170F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8F115147-6047-4A6D-80FF-AB40685E3CA1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E1844C75-75C5-468B-8C1A-2764607FFB12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17A0B8A-4E00-4AA6-BFB6-3CD5073D5DC1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331B9A-2CFA-49B6-B2BE-C9A9102FACE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07158C-7B72-4212-8AE0-A9FC53B6A4C6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35C86047-3CF7-475D-AAF5-8100F5BEAAA9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FD131567-0D54-4E96-B015-BD3E223C6196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794576-912B-48C8-B954-9E5A2D5C6006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EFA6E0A2-DD10-48FB-A70F-6B49ADBD082F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B50A33C8-7B37-41C3-BFA0-BA222D5C8FA3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2BBDEE40-BCEC-487B-8916-68A2BA12BF2B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BBEBF0CE-A109-43FE-8D33-E0B5C5B6DB11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B3562009-E388-440E-84F6-37F4E23338AA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2D9D4E-2EB7-4B77-B860-13CE3A6D2A94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AACD5-D49E-4758-A1BC-A9636334323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BC817B-CD15-463F-88B8-4B59ACB98A6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73430B-3913-4162-A8C3-EC73087B8701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EB6FB0-C058-43A6-9EEF-4D8D3B1F5F0D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FC3FC6-1D53-47FD-94EF-1894F63353D5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66FE4A-EE0A-49AA-9CA4-0DD9249039BC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F35DBB-8B05-4C5B-82F9-F07EB32417F7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9233F2-57F6-489E-BD15-B193CB7BF7C4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654425-5505-4D90-9ED2-392ED82A3C4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63F241-61DE-4DA4-A849-7CDEA4A3A1B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2AA06A-9BB0-4CBD-9099-4E4BE4958B7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76137D83-F94D-4ACA-BF2E-AC925388764B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19CB35BE-AF9A-4FCE-8E89-49ABA4528C71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95D4F689-6149-4EA3-A394-42F0EDF64215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81108B7F-6411-42C0-B5C0-DE49619D639A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08F5BA4E-382C-47CD-A4E0-7EFA08F9C1D0}"/>
              </a:ext>
            </a:extLst>
          </p:cNvPr>
          <p:cNvSpPr>
            <a:spLocks noChangeAspect="1"/>
          </p:cNvSpPr>
          <p:nvPr/>
        </p:nvSpPr>
        <p:spPr>
          <a:xfrm rot="9900000">
            <a:off x="8832342" y="1893605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95697201-DA1F-4D4C-89FC-835E42E785C9}"/>
              </a:ext>
            </a:extLst>
          </p:cNvPr>
          <p:cNvSpPr/>
          <p:nvPr/>
        </p:nvSpPr>
        <p:spPr>
          <a:xfrm>
            <a:off x="6358420" y="1864342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67699F55-EBAD-4FDC-AED4-69C34D9BAF4C}"/>
              </a:ext>
            </a:extLst>
          </p:cNvPr>
          <p:cNvSpPr/>
          <p:nvPr/>
        </p:nvSpPr>
        <p:spPr>
          <a:xfrm>
            <a:off x="8844316" y="4315316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887CBC49-D09C-4071-9E26-72F10EA1BDFB}"/>
              </a:ext>
            </a:extLst>
          </p:cNvPr>
          <p:cNvSpPr>
            <a:spLocks noChangeAspect="1"/>
          </p:cNvSpPr>
          <p:nvPr/>
        </p:nvSpPr>
        <p:spPr>
          <a:xfrm>
            <a:off x="641087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58495A0-CEE7-4AA5-A47D-EDE92753AE38}"/>
              </a:ext>
            </a:extLst>
          </p:cNvPr>
          <p:cNvSpPr/>
          <p:nvPr/>
        </p:nvSpPr>
        <p:spPr>
          <a:xfrm>
            <a:off x="4429125" y="1544729"/>
            <a:ext cx="3590925" cy="4894171"/>
          </a:xfrm>
          <a:prstGeom prst="roundRect">
            <a:avLst>
              <a:gd name="adj" fmla="val 3935"/>
            </a:avLst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EF80CB-B91A-4A46-94D1-F6D5B40D6386}"/>
              </a:ext>
            </a:extLst>
          </p:cNvPr>
          <p:cNvGrpSpPr/>
          <p:nvPr/>
        </p:nvGrpSpPr>
        <p:grpSpPr>
          <a:xfrm>
            <a:off x="967155" y="1621703"/>
            <a:ext cx="3121062" cy="2062044"/>
            <a:chOff x="567105" y="461682"/>
            <a:chExt cx="3121062" cy="20620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0E152D-7819-471F-9B09-61680F355182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18076E-1C56-446F-86DA-663FC54A9B75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7EB6C9-7E8A-4854-91AB-C1A564AA2407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9C8E0A-4AFF-4998-99FD-4695F49458CD}"/>
              </a:ext>
            </a:extLst>
          </p:cNvPr>
          <p:cNvGrpSpPr/>
          <p:nvPr/>
        </p:nvGrpSpPr>
        <p:grpSpPr>
          <a:xfrm>
            <a:off x="4541121" y="1621703"/>
            <a:ext cx="3121062" cy="2062044"/>
            <a:chOff x="567105" y="461682"/>
            <a:chExt cx="3121062" cy="20620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21B930-3EF3-4908-AD73-088D6D785153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B43B9A-5F8A-4F68-82BF-029331E4F538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7599C0-5A9B-483A-8F18-2E293EFC2B38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41EDFB-7092-41C2-BC5E-C39D726922E7}"/>
              </a:ext>
            </a:extLst>
          </p:cNvPr>
          <p:cNvGrpSpPr/>
          <p:nvPr/>
        </p:nvGrpSpPr>
        <p:grpSpPr>
          <a:xfrm>
            <a:off x="4541121" y="4205275"/>
            <a:ext cx="3121062" cy="2062044"/>
            <a:chOff x="567105" y="461682"/>
            <a:chExt cx="3121062" cy="206204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DBAFE-F239-46C3-B9A2-B4B5161E21F2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DC162F-EB32-4534-9156-96108D685DC4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7D6FE-2319-4EB2-90CF-48B39F156CE7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8C10C5-C173-494A-988D-7015373AD386}"/>
              </a:ext>
            </a:extLst>
          </p:cNvPr>
          <p:cNvGrpSpPr/>
          <p:nvPr/>
        </p:nvGrpSpPr>
        <p:grpSpPr>
          <a:xfrm>
            <a:off x="8115087" y="4205275"/>
            <a:ext cx="3121062" cy="2062044"/>
            <a:chOff x="567105" y="461682"/>
            <a:chExt cx="3121062" cy="20620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9CC06F-2536-44E0-9B55-F256F2A01AEB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92F273-628C-4163-A014-56DC2866651A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302FD0-FA78-4363-8F43-48AE5C3A42FC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A5E1E-BF40-42D9-A2FC-5E77F5D1A7D7}"/>
              </a:ext>
            </a:extLst>
          </p:cNvPr>
          <p:cNvSpPr txBox="1"/>
          <p:nvPr/>
        </p:nvSpPr>
        <p:spPr>
          <a:xfrm>
            <a:off x="619125" y="5141833"/>
            <a:ext cx="7810500" cy="135421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 Quality </a:t>
            </a:r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Professional PPT</a:t>
            </a:r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7F3DA8-5E2E-4C88-BAC9-C8440B7C1A3A}"/>
              </a:ext>
            </a:extLst>
          </p:cNvPr>
          <p:cNvSpPr/>
          <p:nvPr/>
        </p:nvSpPr>
        <p:spPr>
          <a:xfrm>
            <a:off x="8368951" y="2974156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68358-7157-4A13-8D6D-A86E43A6F714}"/>
              </a:ext>
            </a:extLst>
          </p:cNvPr>
          <p:cNvSpPr txBox="1"/>
          <p:nvPr/>
        </p:nvSpPr>
        <p:spPr>
          <a:xfrm>
            <a:off x="8368951" y="351156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8ADF529E-9A08-4C60-B442-5D9BB09E3948}"/>
              </a:ext>
            </a:extLst>
          </p:cNvPr>
          <p:cNvSpPr/>
          <p:nvPr/>
        </p:nvSpPr>
        <p:spPr>
          <a:xfrm>
            <a:off x="7434752" y="1023669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B821399-2F10-4434-B2FA-4C0B54C8F662}"/>
              </a:ext>
            </a:extLst>
          </p:cNvPr>
          <p:cNvSpPr/>
          <p:nvPr/>
        </p:nvSpPr>
        <p:spPr>
          <a:xfrm rot="10800000">
            <a:off x="10575834" y="453079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9" name="Table Placeholder 5">
            <a:extLst>
              <a:ext uri="{FF2B5EF4-FFF2-40B4-BE49-F238E27FC236}">
                <a16:creationId xmlns:a16="http://schemas.microsoft.com/office/drawing/2014/main" id="{BCB39FB2-43C8-4A10-AF1A-B97E32EBC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01911"/>
              </p:ext>
            </p:extLst>
          </p:nvPr>
        </p:nvGraphicFramePr>
        <p:xfrm>
          <a:off x="1020247" y="2248080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Placeholder 5">
            <a:extLst>
              <a:ext uri="{FF2B5EF4-FFF2-40B4-BE49-F238E27FC236}">
                <a16:creationId xmlns:a16="http://schemas.microsoft.com/office/drawing/2014/main" id="{DF4D34AC-9055-4DCA-B974-F82061CC3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688465"/>
              </p:ext>
            </p:extLst>
          </p:nvPr>
        </p:nvGraphicFramePr>
        <p:xfrm>
          <a:off x="1020247" y="4502334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A31D4-E452-4547-96A0-E23EEF661A9B}"/>
              </a:ext>
            </a:extLst>
          </p:cNvPr>
          <p:cNvGrpSpPr/>
          <p:nvPr/>
        </p:nvGrpSpPr>
        <p:grpSpPr>
          <a:xfrm flipH="1">
            <a:off x="909166" y="1800866"/>
            <a:ext cx="2448272" cy="475860"/>
            <a:chOff x="1991588" y="2017033"/>
            <a:chExt cx="2448272" cy="376914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1609352-2A12-4472-ADEE-38CEC0A8DBA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6A7D6401-33E9-4ABA-B875-109C8F6BAC67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4F93680-DB8F-4830-8245-0910310A2967}"/>
              </a:ext>
            </a:extLst>
          </p:cNvPr>
          <p:cNvSpPr txBox="1"/>
          <p:nvPr/>
        </p:nvSpPr>
        <p:spPr>
          <a:xfrm>
            <a:off x="1058167" y="1819374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7FDA50-F3F4-43F0-8338-DC6D60ED6549}"/>
              </a:ext>
            </a:extLst>
          </p:cNvPr>
          <p:cNvGrpSpPr/>
          <p:nvPr/>
        </p:nvGrpSpPr>
        <p:grpSpPr>
          <a:xfrm flipH="1">
            <a:off x="909166" y="4041113"/>
            <a:ext cx="2448272" cy="475860"/>
            <a:chOff x="1991588" y="2017033"/>
            <a:chExt cx="2448272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7891EEC-342A-4F88-AE50-6BE2271F9390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DAB89D7-A440-4558-9C34-46113407EA77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635FDD6-9554-45D0-93C8-5058986C2924}"/>
              </a:ext>
            </a:extLst>
          </p:cNvPr>
          <p:cNvSpPr txBox="1"/>
          <p:nvPr/>
        </p:nvSpPr>
        <p:spPr>
          <a:xfrm>
            <a:off x="1058167" y="4059622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DAB45E-D1C1-4343-819F-4565A413F167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FE3CDA99-0DDD-40FD-A423-2963B95EB35B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ACD5A94-7F85-4D20-8C0B-B4ABD4BABE78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EB1C4BD-DCCC-4A74-B73A-420B70A55588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7829C329-4DC2-4788-83C5-57807B808883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D8923CD-F1C5-4CFD-86D8-2D7D04DDB5D1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6A2F72A-9083-4FBC-9E03-9E59186CA5C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1CD199F-017B-4A67-BD2C-84BD3114A215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0D9EBEE2-AF89-4799-ACE2-92DB5F8E4947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AA7CC6BF-2E70-4477-B4D2-B5FDC8682E81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58B7CA-D3C1-4CEC-9572-3D89B8DBB15D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97111-7AC2-44B6-82BB-A8D8658E56F1}"/>
              </a:ext>
            </a:extLst>
          </p:cNvPr>
          <p:cNvSpPr txBox="1"/>
          <p:nvPr/>
        </p:nvSpPr>
        <p:spPr>
          <a:xfrm>
            <a:off x="1124136" y="58070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CB4BD-284D-4ADA-8C2C-B9548152A499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7E472-FB50-4EF5-AF99-CABCE5275736}"/>
              </a:ext>
            </a:extLst>
          </p:cNvPr>
          <p:cNvSpPr txBox="1"/>
          <p:nvPr/>
        </p:nvSpPr>
        <p:spPr>
          <a:xfrm>
            <a:off x="3213358" y="54488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069BD-7A0A-434B-B8B9-262854338B20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5931B-BE96-4290-81D5-FABBA17131B9}"/>
              </a:ext>
            </a:extLst>
          </p:cNvPr>
          <p:cNvSpPr txBox="1"/>
          <p:nvPr/>
        </p:nvSpPr>
        <p:spPr>
          <a:xfrm>
            <a:off x="5302580" y="50907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F6EDE9-2164-4D00-BD11-3178B106BF3B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12B18-042D-48EB-96D9-608B7C926B24}"/>
              </a:ext>
            </a:extLst>
          </p:cNvPr>
          <p:cNvSpPr txBox="1"/>
          <p:nvPr/>
        </p:nvSpPr>
        <p:spPr>
          <a:xfrm>
            <a:off x="7391803" y="47325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79F9E-0633-45D7-9169-716CD1DDCF49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C11A54-73A7-4A50-8CF5-D9D5FDD8F1C5}"/>
              </a:ext>
            </a:extLst>
          </p:cNvPr>
          <p:cNvSpPr txBox="1"/>
          <p:nvPr/>
        </p:nvSpPr>
        <p:spPr>
          <a:xfrm>
            <a:off x="9481026" y="43743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220FF5-F64F-48EF-9D49-C6C9942A2FEC}"/>
              </a:ext>
            </a:extLst>
          </p:cNvPr>
          <p:cNvGrpSpPr/>
          <p:nvPr/>
        </p:nvGrpSpPr>
        <p:grpSpPr>
          <a:xfrm>
            <a:off x="783654" y="37596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B71533-D25F-478F-BFD0-FBE6B613BD1B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926C8F-A33C-4444-AB0E-0B47DA95BEC2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7BF867-F7E9-438C-A6C9-11458E312172}"/>
              </a:ext>
            </a:extLst>
          </p:cNvPr>
          <p:cNvGrpSpPr/>
          <p:nvPr/>
        </p:nvGrpSpPr>
        <p:grpSpPr>
          <a:xfrm>
            <a:off x="2920625" y="34027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C74D6A-A9DA-4CC5-ABB3-EA8F8A44A26B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124C5E-7AED-4E3C-8FE4-8F1B8462BAF7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264DC-B262-4424-A78A-FBBFBB1E5A2D}"/>
              </a:ext>
            </a:extLst>
          </p:cNvPr>
          <p:cNvGrpSpPr/>
          <p:nvPr/>
        </p:nvGrpSpPr>
        <p:grpSpPr>
          <a:xfrm>
            <a:off x="7071441" y="26891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C2BB75-151A-40AA-A2CC-2ED509DAA857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8D555B-DA72-4C1B-A73E-24958818FEAE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5AA9AA-E279-4894-AFEC-7816C132942E}"/>
              </a:ext>
            </a:extLst>
          </p:cNvPr>
          <p:cNvGrpSpPr/>
          <p:nvPr/>
        </p:nvGrpSpPr>
        <p:grpSpPr>
          <a:xfrm>
            <a:off x="4996033" y="30459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D23D7-926E-4CA7-8465-38D2A62F2C91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360177-4757-4491-8786-B27B30876650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2C1B1E-0C8B-4CD0-AF3C-B798A41C6843}"/>
              </a:ext>
            </a:extLst>
          </p:cNvPr>
          <p:cNvGrpSpPr/>
          <p:nvPr/>
        </p:nvGrpSpPr>
        <p:grpSpPr>
          <a:xfrm>
            <a:off x="9146848" y="23322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18CB35-B657-4064-B9F2-629478409540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157A2B-6A16-431A-9A04-E56918279D85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695A8E-DFD1-4987-B5A8-70BD61DDEABC}"/>
              </a:ext>
            </a:extLst>
          </p:cNvPr>
          <p:cNvCxnSpPr/>
          <p:nvPr/>
        </p:nvCxnSpPr>
        <p:spPr>
          <a:xfrm>
            <a:off x="1917869" y="4534401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77743B-69A0-4413-BDD2-DCB040C10A73}"/>
              </a:ext>
            </a:extLst>
          </p:cNvPr>
          <p:cNvCxnSpPr/>
          <p:nvPr/>
        </p:nvCxnSpPr>
        <p:spPr>
          <a:xfrm>
            <a:off x="4039006" y="4173306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3DA38E-82F7-4D43-8336-BA5E57107B24}"/>
              </a:ext>
            </a:extLst>
          </p:cNvPr>
          <p:cNvCxnSpPr/>
          <p:nvPr/>
        </p:nvCxnSpPr>
        <p:spPr>
          <a:xfrm>
            <a:off x="6114414" y="3812213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751226-5214-4DF7-85AB-992E6C22608F}"/>
              </a:ext>
            </a:extLst>
          </p:cNvPr>
          <p:cNvCxnSpPr/>
          <p:nvPr/>
        </p:nvCxnSpPr>
        <p:spPr>
          <a:xfrm>
            <a:off x="8189822" y="3451120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53FF6E-9A26-4870-B27B-2909B2558BD0}"/>
              </a:ext>
            </a:extLst>
          </p:cNvPr>
          <p:cNvCxnSpPr/>
          <p:nvPr/>
        </p:nvCxnSpPr>
        <p:spPr>
          <a:xfrm>
            <a:off x="10248088" y="3090027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allelogram 15">
            <a:extLst>
              <a:ext uri="{FF2B5EF4-FFF2-40B4-BE49-F238E27FC236}">
                <a16:creationId xmlns:a16="http://schemas.microsoft.com/office/drawing/2014/main" id="{2A9BAE46-0CB7-43E8-BFD5-4228783D997A}"/>
              </a:ext>
            </a:extLst>
          </p:cNvPr>
          <p:cNvSpPr/>
          <p:nvPr/>
        </p:nvSpPr>
        <p:spPr>
          <a:xfrm flipH="1">
            <a:off x="3787906" y="2895743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B01D0D12-0763-4748-B191-D1010BC4D352}"/>
              </a:ext>
            </a:extLst>
          </p:cNvPr>
          <p:cNvSpPr/>
          <p:nvPr/>
        </p:nvSpPr>
        <p:spPr>
          <a:xfrm>
            <a:off x="1670450" y="3235058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BC883A39-18FF-43DB-8472-3A8A0E226D8B}"/>
              </a:ext>
            </a:extLst>
          </p:cNvPr>
          <p:cNvSpPr/>
          <p:nvPr/>
        </p:nvSpPr>
        <p:spPr>
          <a:xfrm>
            <a:off x="10016991" y="1727795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19B14448-BD83-4C26-AF83-9008551DC887}"/>
              </a:ext>
            </a:extLst>
          </p:cNvPr>
          <p:cNvSpPr/>
          <p:nvPr/>
        </p:nvSpPr>
        <p:spPr>
          <a:xfrm>
            <a:off x="5966700" y="2426394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5207A677-C628-4758-8414-3F0E6752178B}"/>
              </a:ext>
            </a:extLst>
          </p:cNvPr>
          <p:cNvSpPr/>
          <p:nvPr/>
        </p:nvSpPr>
        <p:spPr>
          <a:xfrm>
            <a:off x="7916266" y="2222102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64451-8A8D-4B12-A976-7CD1A4011704}"/>
              </a:ext>
            </a:extLst>
          </p:cNvPr>
          <p:cNvSpPr txBox="1"/>
          <p:nvPr/>
        </p:nvSpPr>
        <p:spPr>
          <a:xfrm>
            <a:off x="5610752" y="3108603"/>
            <a:ext cx="9704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ABD1469-5C30-4504-859F-A068F58BA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38335"/>
              </p:ext>
            </p:extLst>
          </p:nvPr>
        </p:nvGraphicFramePr>
        <p:xfrm>
          <a:off x="638927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3C4F817-4BE6-4208-AF81-CA77810A2F88}"/>
              </a:ext>
            </a:extLst>
          </p:cNvPr>
          <p:cNvGrpSpPr/>
          <p:nvPr/>
        </p:nvGrpSpPr>
        <p:grpSpPr>
          <a:xfrm>
            <a:off x="607661" y="4304942"/>
            <a:ext cx="2443170" cy="1538882"/>
            <a:chOff x="6357424" y="5575593"/>
            <a:chExt cx="1728192" cy="1538882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E240990-D7A9-490D-B5C2-12CED079D90B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5CBC2FE9-529E-461F-BCBA-C80E8C970000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422B7C8-C15D-471C-8AB5-800FF2BDB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420690"/>
              </p:ext>
            </p:extLst>
          </p:nvPr>
        </p:nvGraphicFramePr>
        <p:xfrm>
          <a:off x="9046906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BEEFF01-42BD-4BE9-B544-6A79FF067FE7}"/>
              </a:ext>
            </a:extLst>
          </p:cNvPr>
          <p:cNvGrpSpPr/>
          <p:nvPr/>
        </p:nvGrpSpPr>
        <p:grpSpPr>
          <a:xfrm>
            <a:off x="9168556" y="4304942"/>
            <a:ext cx="2443170" cy="1538882"/>
            <a:chOff x="6357424" y="5575593"/>
            <a:chExt cx="1728192" cy="1538882"/>
          </a:xfrm>
        </p:grpSpPr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7F82BD28-1008-4B4B-B006-CFC04B596AE5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7F3E947A-6235-4155-9E1F-68B82995DE69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55FB65C9-E692-4FEE-B8FF-42AD812AA1D5}"/>
              </a:ext>
            </a:extLst>
          </p:cNvPr>
          <p:cNvGrpSpPr/>
          <p:nvPr/>
        </p:nvGrpSpPr>
        <p:grpSpPr>
          <a:xfrm>
            <a:off x="3945902" y="5542196"/>
            <a:ext cx="1098395" cy="276999"/>
            <a:chOff x="3819762" y="5706271"/>
            <a:chExt cx="1098395" cy="276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A259F9-2EDC-427E-B7D0-048A7B5B4225}"/>
                </a:ext>
              </a:extLst>
            </p:cNvPr>
            <p:cNvSpPr/>
            <p:nvPr/>
          </p:nvSpPr>
          <p:spPr>
            <a:xfrm>
              <a:off x="3819762" y="5736758"/>
              <a:ext cx="216000" cy="216024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9C4D4D-D020-4F87-B4A8-D2AB36D7AB27}"/>
                </a:ext>
              </a:extLst>
            </p:cNvPr>
            <p:cNvSpPr txBox="1"/>
            <p:nvPr/>
          </p:nvSpPr>
          <p:spPr>
            <a:xfrm>
              <a:off x="4112427" y="5706271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2E986D04-EA33-4E08-8D31-BA9B1B0F44AF}"/>
              </a:ext>
            </a:extLst>
          </p:cNvPr>
          <p:cNvGrpSpPr/>
          <p:nvPr/>
        </p:nvGrpSpPr>
        <p:grpSpPr>
          <a:xfrm>
            <a:off x="7175949" y="5542196"/>
            <a:ext cx="1098395" cy="276999"/>
            <a:chOff x="6690782" y="5736757"/>
            <a:chExt cx="1098395" cy="276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3084FC-A012-4E32-8112-4155F4FDC35E}"/>
                </a:ext>
              </a:extLst>
            </p:cNvPr>
            <p:cNvSpPr/>
            <p:nvPr/>
          </p:nvSpPr>
          <p:spPr>
            <a:xfrm>
              <a:off x="6690782" y="5767244"/>
              <a:ext cx="216000" cy="216024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9F53F3-5B26-4CA3-96E4-9906D9CD1C03}"/>
                </a:ext>
              </a:extLst>
            </p:cNvPr>
            <p:cNvSpPr txBox="1"/>
            <p:nvPr/>
          </p:nvSpPr>
          <p:spPr>
            <a:xfrm>
              <a:off x="6983447" y="5736757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5260E4-B1CB-4DDD-84DF-64BC1DB99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FA8D6D6-D3BC-4E80-B288-A7C1185CAD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2CE94-2CAB-4550-90A2-9430B6F9A2CD}"/>
              </a:ext>
            </a:extLst>
          </p:cNvPr>
          <p:cNvGrpSpPr/>
          <p:nvPr/>
        </p:nvGrpSpPr>
        <p:grpSpPr>
          <a:xfrm>
            <a:off x="3855932" y="2242964"/>
            <a:ext cx="4459394" cy="3709346"/>
            <a:chOff x="3279257" y="1018149"/>
            <a:chExt cx="5397487" cy="448965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9379A01-DF9B-477E-8B84-64038510824C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4694A9C-518A-4983-9167-328D59A6F4AE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C615575-2164-4443-A1DA-E855D547FD3A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84CD447-170C-44E4-B210-669CE60F2D89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DC7ABB4-FF05-4057-9901-26BBB7E8452C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421B3-4A68-44F1-BEF4-AA83E69B54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105792" y="2224042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54E64-E079-427F-8AD5-D34D9F80A25E}"/>
              </a:ext>
            </a:extLst>
          </p:cNvPr>
          <p:cNvCxnSpPr>
            <a:cxnSpLocks/>
          </p:cNvCxnSpPr>
          <p:nvPr/>
        </p:nvCxnSpPr>
        <p:spPr>
          <a:xfrm flipV="1">
            <a:off x="6851562" y="35082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F776D-33F9-4039-84BA-78F2DF172EAE}"/>
              </a:ext>
            </a:extLst>
          </p:cNvPr>
          <p:cNvCxnSpPr>
            <a:cxnSpLocks/>
          </p:cNvCxnSpPr>
          <p:nvPr/>
        </p:nvCxnSpPr>
        <p:spPr>
          <a:xfrm flipV="1">
            <a:off x="7591426" y="47624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E8F5B1-10AA-4EF3-9A98-D1044A7A5514}"/>
              </a:ext>
            </a:extLst>
          </p:cNvPr>
          <p:cNvGrpSpPr/>
          <p:nvPr/>
        </p:nvGrpSpPr>
        <p:grpSpPr>
          <a:xfrm>
            <a:off x="8646500" y="2343547"/>
            <a:ext cx="2606745" cy="766247"/>
            <a:chOff x="6328767" y="2305447"/>
            <a:chExt cx="2345404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31828E-2BF7-4BE5-BCD5-5DC3B944DA27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77EF9E-7E31-4063-9218-63AB84157DCD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75FA3B-FCF6-4428-A77C-7C288758E7A4}"/>
              </a:ext>
            </a:extLst>
          </p:cNvPr>
          <p:cNvGrpSpPr/>
          <p:nvPr/>
        </p:nvGrpSpPr>
        <p:grpSpPr>
          <a:xfrm>
            <a:off x="8648785" y="3620641"/>
            <a:ext cx="2606745" cy="766247"/>
            <a:chOff x="6331052" y="3582541"/>
            <a:chExt cx="2345404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9044C1-77FF-497A-974E-4580FDE71AE3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094B08-A3B6-4611-BB95-5292C10201DF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A8B0B9-73AA-4021-8372-650B2103D13F}"/>
              </a:ext>
            </a:extLst>
          </p:cNvPr>
          <p:cNvGrpSpPr/>
          <p:nvPr/>
        </p:nvGrpSpPr>
        <p:grpSpPr>
          <a:xfrm>
            <a:off x="8651070" y="4897734"/>
            <a:ext cx="2606745" cy="766247"/>
            <a:chOff x="6333337" y="4859635"/>
            <a:chExt cx="2345404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941816-DF94-4139-85A4-B1A8297B6334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90A26-1EFC-49AA-8937-FB40939495D9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227F91-2FD6-46C3-9224-0DB194E961BC}"/>
              </a:ext>
            </a:extLst>
          </p:cNvPr>
          <p:cNvSpPr txBox="1"/>
          <p:nvPr/>
        </p:nvSpPr>
        <p:spPr>
          <a:xfrm>
            <a:off x="5592211" y="30447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CE2469-AC05-4BC7-B05E-866DC5DAAEB9}"/>
              </a:ext>
            </a:extLst>
          </p:cNvPr>
          <p:cNvSpPr txBox="1"/>
          <p:nvPr/>
        </p:nvSpPr>
        <p:spPr>
          <a:xfrm>
            <a:off x="5592211" y="37283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4B7E4-1689-4918-8D8F-4E9E4B252103}"/>
              </a:ext>
            </a:extLst>
          </p:cNvPr>
          <p:cNvSpPr txBox="1"/>
          <p:nvPr/>
        </p:nvSpPr>
        <p:spPr>
          <a:xfrm>
            <a:off x="6347505" y="42775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81734-1407-47C9-9D62-4E82299E01B4}"/>
              </a:ext>
            </a:extLst>
          </p:cNvPr>
          <p:cNvSpPr txBox="1"/>
          <p:nvPr/>
        </p:nvSpPr>
        <p:spPr>
          <a:xfrm>
            <a:off x="4844068" y="42775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D12B59-763E-4CC2-A714-5389E4F641AD}"/>
              </a:ext>
            </a:extLst>
          </p:cNvPr>
          <p:cNvSpPr txBox="1"/>
          <p:nvPr/>
        </p:nvSpPr>
        <p:spPr>
          <a:xfrm>
            <a:off x="4658009" y="50488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6" name="그룹 3">
            <a:extLst>
              <a:ext uri="{FF2B5EF4-FFF2-40B4-BE49-F238E27FC236}">
                <a16:creationId xmlns:a16="http://schemas.microsoft.com/office/drawing/2014/main" id="{FC732BAC-75DD-46EF-9CB8-C6674E517800}"/>
              </a:ext>
            </a:extLst>
          </p:cNvPr>
          <p:cNvGrpSpPr/>
          <p:nvPr/>
        </p:nvGrpSpPr>
        <p:grpSpPr>
          <a:xfrm>
            <a:off x="868736" y="2768684"/>
            <a:ext cx="2707970" cy="1651953"/>
            <a:chOff x="868736" y="2730584"/>
            <a:chExt cx="2707970" cy="1651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B070D6-E807-4023-8EBC-6CA019E54ABA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C27EF7-41EA-43E2-9EEE-1729C284A7FF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23314FF-1809-4A27-AADB-5F6ECD8947AF}"/>
              </a:ext>
            </a:extLst>
          </p:cNvPr>
          <p:cNvSpPr txBox="1"/>
          <p:nvPr/>
        </p:nvSpPr>
        <p:spPr>
          <a:xfrm>
            <a:off x="868736" y="18085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E75E8-EEE8-4616-B237-E690A9B6C9DD}"/>
              </a:ext>
            </a:extLst>
          </p:cNvPr>
          <p:cNvGrpSpPr/>
          <p:nvPr/>
        </p:nvGrpSpPr>
        <p:grpSpPr>
          <a:xfrm>
            <a:off x="6152024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AB4F0EA-BA8A-4599-826D-D20B4BA0882F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E223480-2027-4770-8C16-895B194D1013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E4E34-1E85-4567-B18F-53545CA36F15}"/>
              </a:ext>
            </a:extLst>
          </p:cNvPr>
          <p:cNvGrpSpPr/>
          <p:nvPr/>
        </p:nvGrpSpPr>
        <p:grpSpPr>
          <a:xfrm rot="10800000">
            <a:off x="4738992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B5E9313-122F-4450-9227-F4B845A88735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A7C6260-C006-4E92-9F90-AF382B196631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264D70-45E4-470B-BAF7-092B2220D5C1}"/>
              </a:ext>
            </a:extLst>
          </p:cNvPr>
          <p:cNvGrpSpPr/>
          <p:nvPr/>
        </p:nvGrpSpPr>
        <p:grpSpPr>
          <a:xfrm>
            <a:off x="823858" y="2027417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4CA608-4C6D-468A-8099-247C08A321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45914A-0BB9-4F17-9832-49D50B18A01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B031B8-F11B-4D1A-B4B9-416308E519EB}"/>
              </a:ext>
            </a:extLst>
          </p:cNvPr>
          <p:cNvGrpSpPr/>
          <p:nvPr/>
        </p:nvGrpSpPr>
        <p:grpSpPr>
          <a:xfrm>
            <a:off x="7375296" y="5060895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B957CD-8E84-41E0-826F-DC0442DDD7F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A5C33A-BFEF-4D15-AD6C-BBFE9DF0CC3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67B1DF-4F5B-48DD-A9FC-B5DE21F9B484}"/>
              </a:ext>
            </a:extLst>
          </p:cNvPr>
          <p:cNvGrpSpPr/>
          <p:nvPr/>
        </p:nvGrpSpPr>
        <p:grpSpPr>
          <a:xfrm>
            <a:off x="7375296" y="3544155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121652-6459-43CC-A564-7B523D5B2FE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DEEC02-BC63-4420-894B-C2AC1BA1CA5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93ADA2-4A16-414E-9697-6EE6F095559D}"/>
              </a:ext>
            </a:extLst>
          </p:cNvPr>
          <p:cNvGrpSpPr/>
          <p:nvPr/>
        </p:nvGrpSpPr>
        <p:grpSpPr>
          <a:xfrm>
            <a:off x="823858" y="3544155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63BA19-9887-4AA2-A3CB-5037CC018E4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F85812-530D-459A-9C40-6BCD4DB1B13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171E59-1298-46DD-A3E6-E66CEAE6EA6A}"/>
              </a:ext>
            </a:extLst>
          </p:cNvPr>
          <p:cNvSpPr txBox="1"/>
          <p:nvPr/>
        </p:nvSpPr>
        <p:spPr>
          <a:xfrm>
            <a:off x="5102774" y="241176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3126C-628B-497A-9162-DB1D082516EE}"/>
              </a:ext>
            </a:extLst>
          </p:cNvPr>
          <p:cNvSpPr txBox="1"/>
          <p:nvPr/>
        </p:nvSpPr>
        <p:spPr>
          <a:xfrm>
            <a:off x="5102774" y="33522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65465-1540-43B6-A5DE-0D72D410C754}"/>
              </a:ext>
            </a:extLst>
          </p:cNvPr>
          <p:cNvSpPr txBox="1"/>
          <p:nvPr/>
        </p:nvSpPr>
        <p:spPr>
          <a:xfrm>
            <a:off x="6078035" y="39377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4635C-C379-4A74-896B-1FC048ACC899}"/>
              </a:ext>
            </a:extLst>
          </p:cNvPr>
          <p:cNvSpPr txBox="1"/>
          <p:nvPr/>
        </p:nvSpPr>
        <p:spPr>
          <a:xfrm>
            <a:off x="6078035" y="480665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9DC178-978A-49CE-8962-4987DFB9458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E614A-4C4A-4D77-80E6-37A8533397F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자유형: 도형 20">
            <a:extLst>
              <a:ext uri="{FF2B5EF4-FFF2-40B4-BE49-F238E27FC236}">
                <a16:creationId xmlns:a16="http://schemas.microsoft.com/office/drawing/2014/main" id="{29594F22-543B-4E01-A085-38908C614C02}"/>
              </a:ext>
            </a:extLst>
          </p:cNvPr>
          <p:cNvSpPr/>
          <p:nvPr/>
        </p:nvSpPr>
        <p:spPr>
          <a:xfrm>
            <a:off x="2683539" y="1674812"/>
            <a:ext cx="3456000" cy="231616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자유형: 도형 23">
            <a:extLst>
              <a:ext uri="{FF2B5EF4-FFF2-40B4-BE49-F238E27FC236}">
                <a16:creationId xmlns:a16="http://schemas.microsoft.com/office/drawing/2014/main" id="{8238F583-DF23-456D-BD27-8759EE65363A}"/>
              </a:ext>
            </a:extLst>
          </p:cNvPr>
          <p:cNvSpPr/>
          <p:nvPr/>
        </p:nvSpPr>
        <p:spPr>
          <a:xfrm>
            <a:off x="6057900" y="3981450"/>
            <a:ext cx="3456000" cy="2293936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5D0EB-9667-4C68-BEAF-FDFF4010C90A}"/>
              </a:ext>
            </a:extLst>
          </p:cNvPr>
          <p:cNvSpPr txBox="1"/>
          <p:nvPr/>
        </p:nvSpPr>
        <p:spPr>
          <a:xfrm>
            <a:off x="9654511" y="5634353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423D7-2CDD-4D9C-9297-24DA3FBB5A7D}"/>
              </a:ext>
            </a:extLst>
          </p:cNvPr>
          <p:cNvSpPr txBox="1"/>
          <p:nvPr/>
        </p:nvSpPr>
        <p:spPr>
          <a:xfrm>
            <a:off x="9654511" y="4988022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i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37E054-0C6C-445D-9832-ABE9EE81CF96}"/>
              </a:ext>
            </a:extLst>
          </p:cNvPr>
          <p:cNvGrpSpPr/>
          <p:nvPr/>
        </p:nvGrpSpPr>
        <p:grpSpPr>
          <a:xfrm flipV="1">
            <a:off x="8678699" y="1919406"/>
            <a:ext cx="3121062" cy="2062044"/>
            <a:chOff x="567105" y="461682"/>
            <a:chExt cx="3121062" cy="206204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E61882-2182-4365-955C-AE58C0F4BD5F}"/>
                </a:ext>
              </a:extLst>
            </p:cNvPr>
            <p:cNvSpPr txBox="1"/>
            <p:nvPr/>
          </p:nvSpPr>
          <p:spPr>
            <a:xfrm flipV="1"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57C872-C112-4819-92EE-57805A6A685D}"/>
                </a:ext>
              </a:extLst>
            </p:cNvPr>
            <p:cNvSpPr txBox="1"/>
            <p:nvPr/>
          </p:nvSpPr>
          <p:spPr>
            <a:xfrm flipV="1"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4F4C75-00CE-4DF0-92DE-80F9EBF9B9EC}"/>
                </a:ext>
              </a:extLst>
            </p:cNvPr>
            <p:cNvSpPr txBox="1"/>
            <p:nvPr/>
          </p:nvSpPr>
          <p:spPr>
            <a:xfrm flipV="1"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20D81B-B60D-4D74-9295-86ECD2453C2A}"/>
              </a:ext>
            </a:extLst>
          </p:cNvPr>
          <p:cNvGrpSpPr/>
          <p:nvPr/>
        </p:nvGrpSpPr>
        <p:grpSpPr>
          <a:xfrm flipH="1">
            <a:off x="252803" y="3817921"/>
            <a:ext cx="3187737" cy="2062044"/>
            <a:chOff x="567105" y="461682"/>
            <a:chExt cx="3187737" cy="20620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0A1B36-1F6E-49E2-AE71-761FE7E60E21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A0A8DF-B033-4640-9E58-2B1DF2BA90E2}"/>
                </a:ext>
              </a:extLst>
            </p:cNvPr>
            <p:cNvSpPr txBox="1"/>
            <p:nvPr/>
          </p:nvSpPr>
          <p:spPr>
            <a:xfrm>
              <a:off x="1377402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0977DC-214C-4E87-AB9E-7C7D3AFE3CDE}"/>
                </a:ext>
              </a:extLst>
            </p:cNvPr>
            <p:cNvSpPr txBox="1"/>
            <p:nvPr/>
          </p:nvSpPr>
          <p:spPr>
            <a:xfrm>
              <a:off x="1377402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027095-4D3A-48AF-9AD4-68036DE4F427}"/>
              </a:ext>
            </a:extLst>
          </p:cNvPr>
          <p:cNvSpPr txBox="1"/>
          <p:nvPr/>
        </p:nvSpPr>
        <p:spPr>
          <a:xfrm>
            <a:off x="393590" y="2226297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FEF94F-D768-491E-80E3-DBC22E32D164}"/>
              </a:ext>
            </a:extLst>
          </p:cNvPr>
          <p:cNvSpPr txBox="1"/>
          <p:nvPr/>
        </p:nvSpPr>
        <p:spPr>
          <a:xfrm>
            <a:off x="393590" y="1579966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i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i="1" dirty="0">
                <a:solidFill>
                  <a:schemeClr val="accent4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i="1" dirty="0">
                <a:solidFill>
                  <a:schemeClr val="accent4"/>
                </a:solidFill>
                <a:cs typeface="Arial" pitchFamily="34" charset="0"/>
              </a:rPr>
              <a:t>DOLOR SIT AMET</a:t>
            </a:r>
            <a:endParaRPr lang="ko-KR" altLang="en-US" i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472169-256C-400E-9CE0-5BACFEEB8B05}"/>
              </a:ext>
            </a:extLst>
          </p:cNvPr>
          <p:cNvSpPr/>
          <p:nvPr/>
        </p:nvSpPr>
        <p:spPr>
          <a:xfrm>
            <a:off x="3662115" y="2234495"/>
            <a:ext cx="2032964" cy="2032964"/>
          </a:xfrm>
          <a:prstGeom prst="diamond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3F44B-0B43-4FBE-AF7B-51FFCBE4C620}"/>
              </a:ext>
            </a:extLst>
          </p:cNvPr>
          <p:cNvSpPr/>
          <p:nvPr/>
        </p:nvSpPr>
        <p:spPr>
          <a:xfrm>
            <a:off x="3751043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CB2095-0AFA-4F6E-AE38-BB4DAEF84C01}"/>
              </a:ext>
            </a:extLst>
          </p:cNvPr>
          <p:cNvSpPr/>
          <p:nvPr/>
        </p:nvSpPr>
        <p:spPr>
          <a:xfrm>
            <a:off x="6378231" y="2234495"/>
            <a:ext cx="2032964" cy="2032964"/>
          </a:xfrm>
          <a:prstGeom prst="diamond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BB88A4C-F4C4-4D49-8FD2-DD0712BF5E80}"/>
              </a:ext>
            </a:extLst>
          </p:cNvPr>
          <p:cNvSpPr/>
          <p:nvPr/>
        </p:nvSpPr>
        <p:spPr>
          <a:xfrm>
            <a:off x="6467159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1B8DC3-D939-4386-86A5-7539A7E15829}"/>
              </a:ext>
            </a:extLst>
          </p:cNvPr>
          <p:cNvSpPr/>
          <p:nvPr/>
        </p:nvSpPr>
        <p:spPr>
          <a:xfrm>
            <a:off x="9106068" y="2234495"/>
            <a:ext cx="2032964" cy="2032964"/>
          </a:xfrm>
          <a:prstGeom prst="diamond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2289DCA-1151-40DA-B5E9-352AC4A42845}"/>
              </a:ext>
            </a:extLst>
          </p:cNvPr>
          <p:cNvSpPr/>
          <p:nvPr/>
        </p:nvSpPr>
        <p:spPr>
          <a:xfrm>
            <a:off x="9194996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7C018B-9500-413E-A4E6-4063831A8BE1}"/>
              </a:ext>
            </a:extLst>
          </p:cNvPr>
          <p:cNvSpPr/>
          <p:nvPr/>
        </p:nvSpPr>
        <p:spPr>
          <a:xfrm>
            <a:off x="947780" y="2233971"/>
            <a:ext cx="2032964" cy="2032964"/>
          </a:xfrm>
          <a:prstGeom prst="diamon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DC6758-8F21-40D8-A258-41732568B1F9}"/>
              </a:ext>
            </a:extLst>
          </p:cNvPr>
          <p:cNvSpPr/>
          <p:nvPr/>
        </p:nvSpPr>
        <p:spPr>
          <a:xfrm>
            <a:off x="1036708" y="3236232"/>
            <a:ext cx="1855107" cy="941774"/>
          </a:xfrm>
          <a:custGeom>
            <a:avLst/>
            <a:gdLst>
              <a:gd name="connsiteX0" fmla="*/ 14221 w 1855107"/>
              <a:gd name="connsiteY0" fmla="*/ 0 h 941774"/>
              <a:gd name="connsiteX1" fmla="*/ 1840886 w 1855107"/>
              <a:gd name="connsiteY1" fmla="*/ 0 h 941774"/>
              <a:gd name="connsiteX2" fmla="*/ 1855107 w 1855107"/>
              <a:gd name="connsiteY2" fmla="*/ 14221 h 941774"/>
              <a:gd name="connsiteX3" fmla="*/ 927554 w 1855107"/>
              <a:gd name="connsiteY3" fmla="*/ 941774 h 941774"/>
              <a:gd name="connsiteX4" fmla="*/ 0 w 1855107"/>
              <a:gd name="connsiteY4" fmla="*/ 14221 h 9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1774">
                <a:moveTo>
                  <a:pt x="14221" y="0"/>
                </a:moveTo>
                <a:lnTo>
                  <a:pt x="1840886" y="0"/>
                </a:lnTo>
                <a:lnTo>
                  <a:pt x="1855107" y="14221"/>
                </a:lnTo>
                <a:lnTo>
                  <a:pt x="927554" y="941774"/>
                </a:lnTo>
                <a:lnTo>
                  <a:pt x="0" y="142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80549-2B93-455E-9D6C-A7AED83AEB98}"/>
              </a:ext>
            </a:extLst>
          </p:cNvPr>
          <p:cNvSpPr txBox="1"/>
          <p:nvPr/>
        </p:nvSpPr>
        <p:spPr>
          <a:xfrm>
            <a:off x="4030720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F356A-A532-4BF7-9DF7-00F7FB4994CD}"/>
              </a:ext>
            </a:extLst>
          </p:cNvPr>
          <p:cNvSpPr txBox="1"/>
          <p:nvPr/>
        </p:nvSpPr>
        <p:spPr>
          <a:xfrm>
            <a:off x="6746836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CD3BA-D8DD-4739-B756-A820CCA2AE95}"/>
              </a:ext>
            </a:extLst>
          </p:cNvPr>
          <p:cNvSpPr txBox="1"/>
          <p:nvPr/>
        </p:nvSpPr>
        <p:spPr>
          <a:xfrm>
            <a:off x="9474673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A67CD-A268-4568-9C60-50FBB128A958}"/>
              </a:ext>
            </a:extLst>
          </p:cNvPr>
          <p:cNvSpPr txBox="1"/>
          <p:nvPr/>
        </p:nvSpPr>
        <p:spPr>
          <a:xfrm>
            <a:off x="1316385" y="333024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06A13-0C92-45CF-87F1-23D522E86A6A}"/>
              </a:ext>
            </a:extLst>
          </p:cNvPr>
          <p:cNvSpPr txBox="1"/>
          <p:nvPr/>
        </p:nvSpPr>
        <p:spPr>
          <a:xfrm>
            <a:off x="3750644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510A8-6948-4AC2-BBAD-C52C91E294DA}"/>
              </a:ext>
            </a:extLst>
          </p:cNvPr>
          <p:cNvSpPr txBox="1"/>
          <p:nvPr/>
        </p:nvSpPr>
        <p:spPr>
          <a:xfrm>
            <a:off x="6466760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E9A07-7859-434D-823E-0301AC47D3D0}"/>
              </a:ext>
            </a:extLst>
          </p:cNvPr>
          <p:cNvSpPr txBox="1"/>
          <p:nvPr/>
        </p:nvSpPr>
        <p:spPr>
          <a:xfrm>
            <a:off x="9194597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8C77DC-08AD-44AD-A1D8-D67C426BDC01}"/>
              </a:ext>
            </a:extLst>
          </p:cNvPr>
          <p:cNvSpPr txBox="1"/>
          <p:nvPr/>
        </p:nvSpPr>
        <p:spPr>
          <a:xfrm>
            <a:off x="1036309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62F4EF-1BE1-48DA-8A46-75F10994E514}"/>
              </a:ext>
            </a:extLst>
          </p:cNvPr>
          <p:cNvGrpSpPr/>
          <p:nvPr/>
        </p:nvGrpSpPr>
        <p:grpSpPr>
          <a:xfrm>
            <a:off x="3742689" y="4509373"/>
            <a:ext cx="1871817" cy="1584342"/>
            <a:chOff x="3742689" y="4509373"/>
            <a:chExt cx="1871817" cy="15843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1F22A3-0648-4083-AEE8-9B7AD1D3C324}"/>
                </a:ext>
              </a:extLst>
            </p:cNvPr>
            <p:cNvSpPr txBox="1"/>
            <p:nvPr/>
          </p:nvSpPr>
          <p:spPr>
            <a:xfrm>
              <a:off x="3742689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E51E1F-3DDA-4CDA-9DE4-728BA5E39E0A}"/>
                </a:ext>
              </a:extLst>
            </p:cNvPr>
            <p:cNvSpPr txBox="1"/>
            <p:nvPr/>
          </p:nvSpPr>
          <p:spPr>
            <a:xfrm>
              <a:off x="3742689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7D455F-E69F-4D1D-9D92-C132E72039A6}"/>
              </a:ext>
            </a:extLst>
          </p:cNvPr>
          <p:cNvGrpSpPr/>
          <p:nvPr/>
        </p:nvGrpSpPr>
        <p:grpSpPr>
          <a:xfrm>
            <a:off x="6458805" y="4509373"/>
            <a:ext cx="1871817" cy="1584342"/>
            <a:chOff x="6458805" y="4509373"/>
            <a:chExt cx="1871817" cy="15843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CCD3ED-F0AF-47AE-8E61-37DFFC65D7DF}"/>
                </a:ext>
              </a:extLst>
            </p:cNvPr>
            <p:cNvSpPr txBox="1"/>
            <p:nvPr/>
          </p:nvSpPr>
          <p:spPr>
            <a:xfrm>
              <a:off x="6458805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8D85B5-12AB-46DE-BC96-43D0F51D34D4}"/>
                </a:ext>
              </a:extLst>
            </p:cNvPr>
            <p:cNvSpPr txBox="1"/>
            <p:nvPr/>
          </p:nvSpPr>
          <p:spPr>
            <a:xfrm>
              <a:off x="6458805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931CD4-F91B-4F04-8313-66D30346CE06}"/>
              </a:ext>
            </a:extLst>
          </p:cNvPr>
          <p:cNvGrpSpPr/>
          <p:nvPr/>
        </p:nvGrpSpPr>
        <p:grpSpPr>
          <a:xfrm>
            <a:off x="9186642" y="4509373"/>
            <a:ext cx="1871817" cy="1584342"/>
            <a:chOff x="9186642" y="4509373"/>
            <a:chExt cx="1871817" cy="158434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FF7414-7237-4CEA-93C0-5BEA5085DA8C}"/>
                </a:ext>
              </a:extLst>
            </p:cNvPr>
            <p:cNvSpPr txBox="1"/>
            <p:nvPr/>
          </p:nvSpPr>
          <p:spPr>
            <a:xfrm>
              <a:off x="9186642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6354C1-1155-4492-8156-C9D6AABFE72E}"/>
                </a:ext>
              </a:extLst>
            </p:cNvPr>
            <p:cNvSpPr txBox="1"/>
            <p:nvPr/>
          </p:nvSpPr>
          <p:spPr>
            <a:xfrm>
              <a:off x="9186642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01AAEF-306B-4AF1-9EE8-4D4F4CDE0855}"/>
              </a:ext>
            </a:extLst>
          </p:cNvPr>
          <p:cNvGrpSpPr/>
          <p:nvPr/>
        </p:nvGrpSpPr>
        <p:grpSpPr>
          <a:xfrm>
            <a:off x="1028354" y="4509373"/>
            <a:ext cx="1871817" cy="1583818"/>
            <a:chOff x="1028354" y="4509373"/>
            <a:chExt cx="1871817" cy="15838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0140D-F959-43CA-BC63-F60EE1383EE4}"/>
                </a:ext>
              </a:extLst>
            </p:cNvPr>
            <p:cNvSpPr txBox="1"/>
            <p:nvPr/>
          </p:nvSpPr>
          <p:spPr>
            <a:xfrm>
              <a:off x="1028354" y="4892862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49465-0DAE-4393-BA76-C26D0C5A1991}"/>
                </a:ext>
              </a:extLst>
            </p:cNvPr>
            <p:cNvSpPr txBox="1"/>
            <p:nvPr/>
          </p:nvSpPr>
          <p:spPr>
            <a:xfrm>
              <a:off x="1028354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2FFF4FA3-DD02-4964-BB97-B5327BCC4DCA}"/>
              </a:ext>
            </a:extLst>
          </p:cNvPr>
          <p:cNvSpPr/>
          <p:nvPr/>
        </p:nvSpPr>
        <p:spPr>
          <a:xfrm rot="2700000">
            <a:off x="4523694" y="2567599"/>
            <a:ext cx="309806" cy="55542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E88B302-D350-448D-AEA1-E0F595734E8A}"/>
              </a:ext>
            </a:extLst>
          </p:cNvPr>
          <p:cNvSpPr/>
          <p:nvPr/>
        </p:nvSpPr>
        <p:spPr>
          <a:xfrm>
            <a:off x="1760414" y="2606865"/>
            <a:ext cx="407696" cy="3816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6F3436F8-E030-442C-A194-5DEF16ADBDD6}"/>
              </a:ext>
            </a:extLst>
          </p:cNvPr>
          <p:cNvSpPr/>
          <p:nvPr/>
        </p:nvSpPr>
        <p:spPr>
          <a:xfrm>
            <a:off x="9907950" y="2581341"/>
            <a:ext cx="429200" cy="43269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0D86C174-28B7-43C9-A555-70E9B0B572BA}"/>
              </a:ext>
            </a:extLst>
          </p:cNvPr>
          <p:cNvSpPr/>
          <p:nvPr/>
        </p:nvSpPr>
        <p:spPr>
          <a:xfrm rot="18805991">
            <a:off x="7161311" y="2623870"/>
            <a:ext cx="466804" cy="4619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0F1D02-A538-46D1-A45F-AE8F17476609}"/>
              </a:ext>
            </a:extLst>
          </p:cNvPr>
          <p:cNvCxnSpPr>
            <a:cxnSpLocks/>
          </p:cNvCxnSpPr>
          <p:nvPr/>
        </p:nvCxnSpPr>
        <p:spPr>
          <a:xfrm flipH="1">
            <a:off x="408562" y="764705"/>
            <a:ext cx="11783439" cy="6093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126189F-BD54-4415-8C05-707C63B996BE}"/>
              </a:ext>
            </a:extLst>
          </p:cNvPr>
          <p:cNvSpPr/>
          <p:nvPr/>
        </p:nvSpPr>
        <p:spPr>
          <a:xfrm rot="1020000">
            <a:off x="7182722" y="308156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512AC9-57B9-4CC9-A316-BEADC27CEE09}"/>
              </a:ext>
            </a:extLst>
          </p:cNvPr>
          <p:cNvSpPr/>
          <p:nvPr/>
        </p:nvSpPr>
        <p:spPr>
          <a:xfrm rot="1020000">
            <a:off x="5332384" y="404172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BE1B81-A7CE-4743-97AF-6422658D9C9C}"/>
              </a:ext>
            </a:extLst>
          </p:cNvPr>
          <p:cNvSpPr/>
          <p:nvPr/>
        </p:nvSpPr>
        <p:spPr>
          <a:xfrm rot="1020000">
            <a:off x="3482044" y="500189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F7A3E0-AC32-4808-9F99-59D3F9689371}"/>
              </a:ext>
            </a:extLst>
          </p:cNvPr>
          <p:cNvSpPr/>
          <p:nvPr/>
        </p:nvSpPr>
        <p:spPr>
          <a:xfrm rot="1020000">
            <a:off x="9033062" y="212139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494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1D43B-FE20-4176-AC8B-720CBC1CFC44}"/>
              </a:ext>
            </a:extLst>
          </p:cNvPr>
          <p:cNvSpPr/>
          <p:nvPr/>
        </p:nvSpPr>
        <p:spPr>
          <a:xfrm>
            <a:off x="8368958" y="4488344"/>
            <a:ext cx="7200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75EF3-BE81-456E-BC85-0E3339692B51}"/>
              </a:ext>
            </a:extLst>
          </p:cNvPr>
          <p:cNvSpPr txBox="1"/>
          <p:nvPr/>
        </p:nvSpPr>
        <p:spPr>
          <a:xfrm>
            <a:off x="7840939" y="1741223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2C40E-B2EE-4872-A035-7B0DE438FA37}"/>
              </a:ext>
            </a:extLst>
          </p:cNvPr>
          <p:cNvSpPr txBox="1"/>
          <p:nvPr/>
        </p:nvSpPr>
        <p:spPr>
          <a:xfrm>
            <a:off x="5920909" y="2089007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2F75-CD55-4E28-A45A-34656635BCAA}"/>
              </a:ext>
            </a:extLst>
          </p:cNvPr>
          <p:cNvSpPr txBox="1"/>
          <p:nvPr/>
        </p:nvSpPr>
        <p:spPr>
          <a:xfrm>
            <a:off x="6006969" y="2674697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5468-1993-4955-8D8A-9639C5268990}"/>
              </a:ext>
            </a:extLst>
          </p:cNvPr>
          <p:cNvSpPr txBox="1"/>
          <p:nvPr/>
        </p:nvSpPr>
        <p:spPr>
          <a:xfrm>
            <a:off x="4086939" y="302656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31A51-936F-4C8E-B4A2-52F456E7CD5B}"/>
              </a:ext>
            </a:extLst>
          </p:cNvPr>
          <p:cNvSpPr txBox="1"/>
          <p:nvPr/>
        </p:nvSpPr>
        <p:spPr>
          <a:xfrm>
            <a:off x="4172999" y="3612253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C8F72-4713-48AC-B047-BDF7B1521189}"/>
              </a:ext>
            </a:extLst>
          </p:cNvPr>
          <p:cNvSpPr txBox="1"/>
          <p:nvPr/>
        </p:nvSpPr>
        <p:spPr>
          <a:xfrm>
            <a:off x="2252969" y="3968207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9AFE79-FB22-416B-A663-D55B2DB7E4A5}"/>
              </a:ext>
            </a:extLst>
          </p:cNvPr>
          <p:cNvGrpSpPr/>
          <p:nvPr/>
        </p:nvGrpSpPr>
        <p:grpSpPr>
          <a:xfrm>
            <a:off x="4315921" y="4521699"/>
            <a:ext cx="3994705" cy="1944971"/>
            <a:chOff x="7152192" y="3950209"/>
            <a:chExt cx="3994705" cy="1944971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ABA1638-CDB9-4B1F-8960-D46FEC029AFD}"/>
                </a:ext>
              </a:extLst>
            </p:cNvPr>
            <p:cNvSpPr txBox="1">
              <a:spLocks/>
            </p:cNvSpPr>
            <p:nvPr/>
          </p:nvSpPr>
          <p:spPr>
            <a:xfrm>
              <a:off x="8540934" y="3950209"/>
              <a:ext cx="2605963" cy="74938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altLang="ko-KR" dirty="0">
                  <a:solidFill>
                    <a:schemeClr val="accent1"/>
                  </a:solidFill>
                  <a:latin typeface="+mn-lt"/>
                </a:rPr>
                <a:t>Timeline</a:t>
              </a:r>
              <a:endParaRPr lang="en-US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A66FAB-161D-4516-985B-B2E2F5844B78}"/>
                </a:ext>
              </a:extLst>
            </p:cNvPr>
            <p:cNvSpPr txBox="1"/>
            <p:nvPr/>
          </p:nvSpPr>
          <p:spPr>
            <a:xfrm>
              <a:off x="7152192" y="4694851"/>
              <a:ext cx="39810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FCAE623-63F5-4B4D-AAF3-A6012F332B4D}"/>
              </a:ext>
            </a:extLst>
          </p:cNvPr>
          <p:cNvSpPr txBox="1"/>
          <p:nvPr/>
        </p:nvSpPr>
        <p:spPr>
          <a:xfrm>
            <a:off x="2339029" y="4553898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DD0F7-E024-4615-8E02-DF57FD6EE4A9}"/>
              </a:ext>
            </a:extLst>
          </p:cNvPr>
          <p:cNvSpPr txBox="1"/>
          <p:nvPr/>
        </p:nvSpPr>
        <p:spPr>
          <a:xfrm>
            <a:off x="418999" y="4972719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E369CB-3816-4F2D-88AB-0AEFA1D058B9}"/>
              </a:ext>
            </a:extLst>
          </p:cNvPr>
          <p:cNvSpPr txBox="1"/>
          <p:nvPr/>
        </p:nvSpPr>
        <p:spPr>
          <a:xfrm>
            <a:off x="852220" y="434311"/>
            <a:ext cx="422911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Timeline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30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4384B1-AABF-4ABE-8057-AA1942D269A4}"/>
              </a:ext>
            </a:extLst>
          </p:cNvPr>
          <p:cNvGrpSpPr/>
          <p:nvPr/>
        </p:nvGrpSpPr>
        <p:grpSpPr>
          <a:xfrm>
            <a:off x="5181165" y="180142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0B17A2-C219-4518-A7F8-5EB7647F4640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F7EEF408-7FAD-472A-AB4A-90F963682817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6237E05E-4B26-402B-BFD8-563031A638C2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EDC82D10-B9BD-4B61-A2BD-90C4D3E6B152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8B742823-E59E-4D5C-B313-14A0E8DF2F01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E416B8-E3D2-4E5A-A39B-AD66BD0BD366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78569F13-0118-4227-A8A2-349BC73412B3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5FA7C942-4D6A-46F8-9D70-C83F6D252723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8D2562E4-01E2-4F5D-9652-1CACB7A06C8A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40CF9827-B1D2-4AAE-B28C-7F2380BB24FB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9763DD-EE7A-4F38-99AD-0F61733505C3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3C399AC4-6D06-4412-976F-010EFC213C8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F4FA6352-1C07-46D0-9C1E-909042E8AC75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2C6623FF-21DB-4FD4-B65E-99671F157BA6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F4474EC5-A040-4A0B-8D59-5D5ED87778DC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AF5580-59BB-489F-91DF-0DDEBAC0AE5A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AB305520-7A90-48AE-A1A6-E20B9783834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DD84F767-BD62-422C-BE8E-83781517D1CE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4A837A36-60DF-47A3-99F9-FCE1AB60332A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CDC3EAC4-92EC-4A47-9BA2-CC98F2F641F8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B8F77C-297C-4669-B9DD-D3B8FE351D0F}"/>
              </a:ext>
            </a:extLst>
          </p:cNvPr>
          <p:cNvGrpSpPr/>
          <p:nvPr/>
        </p:nvGrpSpPr>
        <p:grpSpPr>
          <a:xfrm>
            <a:off x="7185104" y="192576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6A71E-8E35-4ECD-BF1E-5F137976EBB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123167-F212-4930-9E20-1603A41E57F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CDD136-AD47-4FFC-B3B5-674C4C79C2EE}"/>
              </a:ext>
            </a:extLst>
          </p:cNvPr>
          <p:cNvGrpSpPr/>
          <p:nvPr/>
        </p:nvGrpSpPr>
        <p:grpSpPr>
          <a:xfrm>
            <a:off x="7163838" y="408600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5F7881-3E07-4522-939E-9E8CD51FDCA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A1534F-D8CD-44FC-845F-83F3307728B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C676F2-BAB2-4984-9A73-1B321D59426E}"/>
              </a:ext>
            </a:extLst>
          </p:cNvPr>
          <p:cNvGrpSpPr/>
          <p:nvPr/>
        </p:nvGrpSpPr>
        <p:grpSpPr>
          <a:xfrm>
            <a:off x="721735" y="300588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3FD0EA-B6A6-44A5-A430-5EF87675637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026EC3-8E39-422C-9272-43D5684C92C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02D88E-1833-4AE1-93C5-52544F651C5D}"/>
              </a:ext>
            </a:extLst>
          </p:cNvPr>
          <p:cNvGrpSpPr/>
          <p:nvPr/>
        </p:nvGrpSpPr>
        <p:grpSpPr>
          <a:xfrm>
            <a:off x="753634" y="516612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A2E03D-9A35-484C-A17F-C05F913FD62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807321-8435-43A2-9B6C-3306047860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E27F97E0-9087-417D-A897-2D567E478CEE}"/>
              </a:ext>
            </a:extLst>
          </p:cNvPr>
          <p:cNvSpPr/>
          <p:nvPr/>
        </p:nvSpPr>
        <p:spPr>
          <a:xfrm>
            <a:off x="4377964" y="424745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88678315-13C4-4DA2-AD45-F178D88A96C3}"/>
              </a:ext>
            </a:extLst>
          </p:cNvPr>
          <p:cNvSpPr/>
          <p:nvPr/>
        </p:nvSpPr>
        <p:spPr>
          <a:xfrm>
            <a:off x="4344121" y="209720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B9E4D691-AAB4-4F55-A51C-CFE993E3B293}"/>
              </a:ext>
            </a:extLst>
          </p:cNvPr>
          <p:cNvSpPr>
            <a:spLocks noChangeAspect="1"/>
          </p:cNvSpPr>
          <p:nvPr/>
        </p:nvSpPr>
        <p:spPr>
          <a:xfrm>
            <a:off x="7269913" y="306905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082D07C3-82DA-4ACD-92DE-4F70E20CC252}"/>
              </a:ext>
            </a:extLst>
          </p:cNvPr>
          <p:cNvSpPr/>
          <p:nvPr/>
        </p:nvSpPr>
        <p:spPr>
          <a:xfrm>
            <a:off x="7161707" y="528215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1797516" y="4690925"/>
            <a:ext cx="2745574" cy="161316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DF6041-30D7-4270-BDA7-38E3CFAF23C2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738419 w 11556022"/>
              <a:gd name="connsiteY1" fmla="*/ 0 h 6224954"/>
              <a:gd name="connsiteX2" fmla="*/ 760357 w 11556022"/>
              <a:gd name="connsiteY2" fmla="*/ 57145 h 6224954"/>
              <a:gd name="connsiteX3" fmla="*/ 57145 w 11556022"/>
              <a:gd name="connsiteY3" fmla="*/ 57145 h 6224954"/>
              <a:gd name="connsiteX4" fmla="*/ 57145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2587418 w 11556022"/>
              <a:gd name="connsiteY7" fmla="*/ 57145 h 6224954"/>
              <a:gd name="connsiteX8" fmla="*/ 2625031 w 11556022"/>
              <a:gd name="connsiteY8" fmla="*/ 0 h 6224954"/>
              <a:gd name="connsiteX9" fmla="*/ 11556022 w 11556022"/>
              <a:gd name="connsiteY9" fmla="*/ 0 h 6224954"/>
              <a:gd name="connsiteX10" fmla="*/ 11556022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738419" y="0"/>
                </a:lnTo>
                <a:lnTo>
                  <a:pt x="76035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2587418" y="57145"/>
                </a:lnTo>
                <a:lnTo>
                  <a:pt x="2625031" y="0"/>
                </a:lnTo>
                <a:lnTo>
                  <a:pt x="11556022" y="0"/>
                </a:lnTo>
                <a:lnTo>
                  <a:pt x="11556022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0D7EA5-48C0-46A6-89EC-6E02C0ADBBCE}"/>
              </a:ext>
            </a:extLst>
          </p:cNvPr>
          <p:cNvGrpSpPr/>
          <p:nvPr/>
        </p:nvGrpSpPr>
        <p:grpSpPr>
          <a:xfrm>
            <a:off x="2611934" y="553915"/>
            <a:ext cx="2620319" cy="525185"/>
            <a:chOff x="1612709" y="1258934"/>
            <a:chExt cx="2620319" cy="52518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D9478C-BDBF-40E2-BB2D-14D71A2D35D6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D173A2-80D1-4F01-ABF9-36D5F4D7D2EC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DA900A-FA3E-45CC-89FC-9CAB3A5874EC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24D96D-9D3E-438F-8760-C39C6F6729A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A77D89-CA1F-44D5-AD5D-ADA7F9188893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679CD-833A-472E-9970-02A36D0A22C6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810D72-960F-4278-AD71-28164075B23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472FAA-C5DD-4244-BC5C-18892EEC644D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C48866-DEF8-4FFD-BD67-8DED2E2C512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B4AFC11-A64F-4B4F-B9C2-1AC02C45DF6F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D5A81-9F9F-4802-B744-BE0281A8CE6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0A8C5F-C907-47C9-A3A9-3056A3FA806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68BA3D-5871-44E3-AA5C-57A6E9AAC95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A3E9C-4C64-4D91-A0F0-0EDBEE79596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5A0E41-F8EA-4685-8AA9-DA36E4A7F0D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1C5F4D-4B54-484F-9311-D11052FDB86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DF78AF-3E52-4BE5-92A7-E6F13A39FC84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5217E7-894B-47C5-A4A5-F50321E0E861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E9358F-C045-4D59-82FD-D6571C4B3305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CC6330-E3C5-4629-91EC-DF98BAD6CFCB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6426AE-FAD8-4CD1-9C49-CF89FEDDFCD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F8A386-A6FB-49AD-BCFC-36E0C9313D04}"/>
              </a:ext>
            </a:extLst>
          </p:cNvPr>
          <p:cNvGrpSpPr/>
          <p:nvPr/>
        </p:nvGrpSpPr>
        <p:grpSpPr>
          <a:xfrm>
            <a:off x="781728" y="1123768"/>
            <a:ext cx="2620319" cy="525185"/>
            <a:chOff x="1612709" y="1258934"/>
            <a:chExt cx="2620319" cy="52518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6751B0-9771-4B5A-9B09-15D1F5EFB57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9E6C42-F3E9-4C71-AD84-B26655FC82FE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B3A0BDD-C604-4E10-AB2F-5A1CBE25F995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DAB859-AAF2-43D1-8D45-444552D2D4B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F41C7B-2525-4D6B-A836-0B77408F5E2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B5D838-E33F-43B8-B77D-E2D9D393AF4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40D9AB-93D6-4097-B60A-5A3C7A5B1F46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7B3A4C-C20D-4A4B-B0C2-ED6776D14CC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15136A-D1EF-4F37-A699-21B3293D307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3C342E-9F67-4CCC-8AE2-F4A9FFEF8AD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40500F-E7B8-4051-A07F-0BB6E87A5F14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522742-B000-498D-907D-F7C331464A6F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6CB34E-C2FE-4833-A58F-3CBC2FF01E5B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D2AC64-DDF4-47AF-967A-77D081F6E25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A8A1EE1-12CA-4FC8-8D75-4F9982D6AC90}"/>
              </a:ext>
            </a:extLst>
          </p:cNvPr>
          <p:cNvSpPr txBox="1"/>
          <p:nvPr/>
        </p:nvSpPr>
        <p:spPr>
          <a:xfrm>
            <a:off x="5352379" y="580908"/>
            <a:ext cx="113435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01</a:t>
            </a:r>
            <a:endParaRPr lang="ko-KR" altLang="en-US" sz="66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C63E72-41AA-42A3-84C5-A1393DD28197}"/>
              </a:ext>
            </a:extLst>
          </p:cNvPr>
          <p:cNvSpPr txBox="1"/>
          <p:nvPr/>
        </p:nvSpPr>
        <p:spPr>
          <a:xfrm>
            <a:off x="6096000" y="854285"/>
            <a:ext cx="526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820B6A-8883-4103-ACD0-0773D440CA96}"/>
              </a:ext>
            </a:extLst>
          </p:cNvPr>
          <p:cNvSpPr txBox="1"/>
          <p:nvPr/>
        </p:nvSpPr>
        <p:spPr>
          <a:xfrm>
            <a:off x="6096000" y="1257957"/>
            <a:ext cx="51146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45ABBFB-D363-4126-8585-DF143E16A91D}"/>
              </a:ext>
            </a:extLst>
          </p:cNvPr>
          <p:cNvSpPr txBox="1">
            <a:spLocks/>
          </p:cNvSpPr>
          <p:nvPr/>
        </p:nvSpPr>
        <p:spPr>
          <a:xfrm>
            <a:off x="8457036" y="467064"/>
            <a:ext cx="2745574" cy="161316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BF7181-2D2A-4A13-B1F2-32E4229D1050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11556022 w 11556022"/>
              <a:gd name="connsiteY1" fmla="*/ 0 h 6224954"/>
              <a:gd name="connsiteX2" fmla="*/ 11556022 w 11556022"/>
              <a:gd name="connsiteY2" fmla="*/ 6224954 h 6224954"/>
              <a:gd name="connsiteX3" fmla="*/ 9546663 w 11556022"/>
              <a:gd name="connsiteY3" fmla="*/ 6224954 h 6224954"/>
              <a:gd name="connsiteX4" fmla="*/ 9534806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57145 w 11556022"/>
              <a:gd name="connsiteY7" fmla="*/ 57145 h 6224954"/>
              <a:gd name="connsiteX8" fmla="*/ 57145 w 11556022"/>
              <a:gd name="connsiteY8" fmla="*/ 6167809 h 6224954"/>
              <a:gd name="connsiteX9" fmla="*/ 7502962 w 11556022"/>
              <a:gd name="connsiteY9" fmla="*/ 6167809 h 6224954"/>
              <a:gd name="connsiteX10" fmla="*/ 7518173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11556022" y="0"/>
                </a:lnTo>
                <a:lnTo>
                  <a:pt x="11556022" y="6224954"/>
                </a:lnTo>
                <a:lnTo>
                  <a:pt x="9546663" y="6224954"/>
                </a:lnTo>
                <a:lnTo>
                  <a:pt x="9534806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7502962" y="6167809"/>
                </a:lnTo>
                <a:lnTo>
                  <a:pt x="7518173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6592FB-FE63-4A21-B74C-A7487DA8C9E8}"/>
              </a:ext>
            </a:extLst>
          </p:cNvPr>
          <p:cNvGrpSpPr/>
          <p:nvPr/>
        </p:nvGrpSpPr>
        <p:grpSpPr>
          <a:xfrm>
            <a:off x="9675696" y="5865751"/>
            <a:ext cx="1967086" cy="524542"/>
            <a:chOff x="2265942" y="1258934"/>
            <a:chExt cx="1967086" cy="52454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433AA-3EE4-4EDF-B937-14E38178290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FFB35C-3554-403B-869D-16EF2C4FE65B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9DF6D8-95FB-4B00-8F5A-193E8C9D9655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336A60-ED34-4FCF-A91E-6AAF2409160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AD82BB-FDA7-4755-927C-195DB870489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38D3C9-7A25-47E1-99DC-F2F2CE1D05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7424B4-EB89-4A59-A181-CB2CF3D5336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840C2F-47B2-45EB-B86E-9832BC4D18F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9DAA3D-E04A-478B-A7D0-FC9B1C7FCFD2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633275-263B-4139-A43A-37C6078B6E9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26735A-AF41-44D6-9259-066664502383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D940C88-E683-4976-B16C-390E607E2BB6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38862C-492B-418C-ABBC-1149ED33E8D6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F4A8D3-169D-4ABE-A6FC-468D15ADCD2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7B3D53-696B-482D-84E8-67FA2C5C0F04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9FECC4-39D8-4391-AC81-453977E4B9A3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F6634B-8C18-420A-AF09-7F9F80944037}"/>
              </a:ext>
            </a:extLst>
          </p:cNvPr>
          <p:cNvGrpSpPr/>
          <p:nvPr/>
        </p:nvGrpSpPr>
        <p:grpSpPr>
          <a:xfrm flipH="1">
            <a:off x="7055377" y="748459"/>
            <a:ext cx="2620319" cy="525185"/>
            <a:chOff x="1612709" y="1258934"/>
            <a:chExt cx="2620319" cy="52518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D58B60-5880-4E92-A044-7430A2C2117F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EC47C6-EBE3-4C1E-A4AB-B5F4415A9B0B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2BE2BE-2C28-4DE5-86A9-1CD6C7F2C45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98F9906-C511-4734-9A9D-AB9EC4F36F2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F53A54-E01A-4A14-8447-3621485AE11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B66B65A-39C5-4812-A627-CC54BF44ED1C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20550C-E6E5-4FCE-9A36-1B7B1039C7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F2D60F-8DD0-4BE7-8A21-CC082DC6A63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998009-69F6-4A4F-94FF-8A5AA518208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4DBB4C-1854-4B8F-B36C-BE80BF21031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589B05-B81F-4E9C-883A-57DABC96983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C61CBFE-A327-4058-B857-ADAE286E7461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0F9394-132E-48AD-9E3F-D6AC981B243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D7EB169-143A-4139-991A-C9CBB928EFA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F7271E-8031-4B07-B17E-1930D0041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9246561-2EBC-4798-B072-0E11245051B9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3371AE-43EB-4D5A-89C7-178F871C05FE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009B18-A5DD-443A-8C52-5F3CEB2B007C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D2FBFA-CD2D-46C0-8E96-7E8ADC3D7AF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9DDC466-54C4-4AF0-85FF-019ADF916FB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4258493-5492-4FC8-872D-B8EA1A9E674E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37F4E7-414B-4830-BC47-300170F13C49}"/>
              </a:ext>
            </a:extLst>
          </p:cNvPr>
          <p:cNvGrpSpPr/>
          <p:nvPr/>
        </p:nvGrpSpPr>
        <p:grpSpPr>
          <a:xfrm>
            <a:off x="805230" y="480732"/>
            <a:ext cx="6007282" cy="2985373"/>
            <a:chOff x="567105" y="461682"/>
            <a:chExt cx="6007282" cy="29853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7E67A4-25E9-4397-A5E1-58986F858075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F624056-66B2-4258-BB66-C1886CBCBBB8}"/>
                </a:ext>
              </a:extLst>
            </p:cNvPr>
            <p:cNvSpPr txBox="1"/>
            <p:nvPr/>
          </p:nvSpPr>
          <p:spPr>
            <a:xfrm>
              <a:off x="1310726" y="735059"/>
              <a:ext cx="5263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E5897F-99A9-4A70-B605-8B9E0F873F54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A3722D-5B6C-4DFB-9E40-2BFEFA2C517F}"/>
              </a:ext>
            </a:extLst>
          </p:cNvPr>
          <p:cNvGrpSpPr/>
          <p:nvPr/>
        </p:nvGrpSpPr>
        <p:grpSpPr>
          <a:xfrm flipH="1">
            <a:off x="1391010" y="3314700"/>
            <a:ext cx="6093007" cy="2985373"/>
            <a:chOff x="567105" y="461682"/>
            <a:chExt cx="6093007" cy="298537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69AC60-D77E-47AE-BE6A-0CC5A9117720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AB6C6A5-8277-4FD5-8734-5CA7C31AE66C}"/>
                </a:ext>
              </a:extLst>
            </p:cNvPr>
            <p:cNvSpPr txBox="1"/>
            <p:nvPr/>
          </p:nvSpPr>
          <p:spPr>
            <a:xfrm>
              <a:off x="1396451" y="735059"/>
              <a:ext cx="5263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4D6E30-C3B2-4AFE-A255-11EA4B027185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CCB52F-77DC-4385-9651-0CDA02C7FED1}"/>
              </a:ext>
            </a:extLst>
          </p:cNvPr>
          <p:cNvSpPr/>
          <p:nvPr/>
        </p:nvSpPr>
        <p:spPr>
          <a:xfrm>
            <a:off x="2769576" y="580292"/>
            <a:ext cx="6638191" cy="5697416"/>
          </a:xfrm>
          <a:custGeom>
            <a:avLst/>
            <a:gdLst>
              <a:gd name="connsiteX0" fmla="*/ 0 w 6638191"/>
              <a:gd name="connsiteY0" fmla="*/ 0 h 5697416"/>
              <a:gd name="connsiteX1" fmla="*/ 6638191 w 6638191"/>
              <a:gd name="connsiteY1" fmla="*/ 0 h 5697416"/>
              <a:gd name="connsiteX2" fmla="*/ 6638191 w 6638191"/>
              <a:gd name="connsiteY2" fmla="*/ 1514220 h 5697416"/>
              <a:gd name="connsiteX3" fmla="*/ 6542930 w 6638191"/>
              <a:gd name="connsiteY3" fmla="*/ 1369955 h 5697416"/>
              <a:gd name="connsiteX4" fmla="*/ 6542930 w 6638191"/>
              <a:gd name="connsiteY4" fmla="*/ 95261 h 5697416"/>
              <a:gd name="connsiteX5" fmla="*/ 95261 w 6638191"/>
              <a:gd name="connsiteY5" fmla="*/ 95261 h 5697416"/>
              <a:gd name="connsiteX6" fmla="*/ 95261 w 6638191"/>
              <a:gd name="connsiteY6" fmla="*/ 5602155 h 5697416"/>
              <a:gd name="connsiteX7" fmla="*/ 6542930 w 6638191"/>
              <a:gd name="connsiteY7" fmla="*/ 5602155 h 5697416"/>
              <a:gd name="connsiteX8" fmla="*/ 6542930 w 6638191"/>
              <a:gd name="connsiteY8" fmla="*/ 3165458 h 5697416"/>
              <a:gd name="connsiteX9" fmla="*/ 6638191 w 6638191"/>
              <a:gd name="connsiteY9" fmla="*/ 3159428 h 5697416"/>
              <a:gd name="connsiteX10" fmla="*/ 6638191 w 6638191"/>
              <a:gd name="connsiteY10" fmla="*/ 5697416 h 5697416"/>
              <a:gd name="connsiteX11" fmla="*/ 0 w 6638191"/>
              <a:gd name="connsiteY11" fmla="*/ 5697416 h 56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191" h="5697416">
                <a:moveTo>
                  <a:pt x="0" y="0"/>
                </a:moveTo>
                <a:lnTo>
                  <a:pt x="6638191" y="0"/>
                </a:lnTo>
                <a:lnTo>
                  <a:pt x="6638191" y="1514220"/>
                </a:lnTo>
                <a:lnTo>
                  <a:pt x="6542930" y="1369955"/>
                </a:lnTo>
                <a:lnTo>
                  <a:pt x="6542930" y="95261"/>
                </a:lnTo>
                <a:lnTo>
                  <a:pt x="95261" y="95261"/>
                </a:lnTo>
                <a:lnTo>
                  <a:pt x="95261" y="5602155"/>
                </a:lnTo>
                <a:lnTo>
                  <a:pt x="6542930" y="5602155"/>
                </a:lnTo>
                <a:lnTo>
                  <a:pt x="6542930" y="3165458"/>
                </a:lnTo>
                <a:lnTo>
                  <a:pt x="6638191" y="3159428"/>
                </a:lnTo>
                <a:lnTo>
                  <a:pt x="6638191" y="5697416"/>
                </a:lnTo>
                <a:lnTo>
                  <a:pt x="0" y="5697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44054-FC3F-4AC6-81D5-8C46762C9428}"/>
              </a:ext>
            </a:extLst>
          </p:cNvPr>
          <p:cNvSpPr txBox="1"/>
          <p:nvPr/>
        </p:nvSpPr>
        <p:spPr>
          <a:xfrm>
            <a:off x="9643809" y="4164672"/>
            <a:ext cx="186458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FB7450-F949-4FC3-9372-75A3713E388A}"/>
              </a:ext>
            </a:extLst>
          </p:cNvPr>
          <p:cNvGrpSpPr/>
          <p:nvPr/>
        </p:nvGrpSpPr>
        <p:grpSpPr>
          <a:xfrm>
            <a:off x="4387344" y="4531423"/>
            <a:ext cx="4747846" cy="1205491"/>
            <a:chOff x="4387344" y="4745096"/>
            <a:chExt cx="4747846" cy="12054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BC34FD-DEEB-45E9-8C98-A0052BB0708F}"/>
                </a:ext>
              </a:extLst>
            </p:cNvPr>
            <p:cNvSpPr txBox="1"/>
            <p:nvPr/>
          </p:nvSpPr>
          <p:spPr>
            <a:xfrm>
              <a:off x="4387344" y="4745096"/>
              <a:ext cx="4747846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4C826D-8A55-41B0-A086-52ADE8F21542}"/>
                </a:ext>
              </a:extLst>
            </p:cNvPr>
            <p:cNvSpPr txBox="1"/>
            <p:nvPr/>
          </p:nvSpPr>
          <p:spPr>
            <a:xfrm>
              <a:off x="4387373" y="5570931"/>
              <a:ext cx="465991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F6B98534-F27A-4335-B3CB-311A56F957F3}"/>
              </a:ext>
            </a:extLst>
          </p:cNvPr>
          <p:cNvSpPr/>
          <p:nvPr/>
        </p:nvSpPr>
        <p:spPr>
          <a:xfrm>
            <a:off x="10139516" y="1731884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DB44449B-638E-4E16-A348-DCC5737B4C5D}"/>
              </a:ext>
            </a:extLst>
          </p:cNvPr>
          <p:cNvSpPr/>
          <p:nvPr/>
        </p:nvSpPr>
        <p:spPr>
          <a:xfrm>
            <a:off x="5522171" y="4289462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5049180E-CDF9-4870-B4F1-1BC383A49384}"/>
              </a:ext>
            </a:extLst>
          </p:cNvPr>
          <p:cNvSpPr/>
          <p:nvPr/>
        </p:nvSpPr>
        <p:spPr>
          <a:xfrm>
            <a:off x="4169051" y="2046591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0573F2CA-D1E8-467E-A19F-79E2BBF1B709}"/>
              </a:ext>
            </a:extLst>
          </p:cNvPr>
          <p:cNvSpPr/>
          <p:nvPr/>
        </p:nvSpPr>
        <p:spPr>
          <a:xfrm>
            <a:off x="3810616" y="5368574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7FE865E2-30F2-4475-A664-063161D5EFD4}"/>
              </a:ext>
            </a:extLst>
          </p:cNvPr>
          <p:cNvSpPr/>
          <p:nvPr/>
        </p:nvSpPr>
        <p:spPr>
          <a:xfrm>
            <a:off x="7993705" y="3172607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A2C8CD-2931-44CC-B767-B991B7BBB1C3}"/>
              </a:ext>
            </a:extLst>
          </p:cNvPr>
          <p:cNvGrpSpPr/>
          <p:nvPr/>
        </p:nvGrpSpPr>
        <p:grpSpPr>
          <a:xfrm>
            <a:off x="2932947" y="759876"/>
            <a:ext cx="2620319" cy="525185"/>
            <a:chOff x="1612709" y="1258934"/>
            <a:chExt cx="2620319" cy="52518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9C45AF-CF12-40E7-B3CD-66B0F6B0AA9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C7ADE1-86F7-4C34-90DF-2446436B74B8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2A60B4-D753-4B67-8265-5660A6F9CE50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AE95D4-501B-4FFA-963D-1EA1803F207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C71E4A-5272-4F3B-91BE-F93989C23D56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4FD0F6-BD9B-432C-90F6-F5A7D5C66D8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4116B8-F1F6-417D-94BE-66D3E51D935A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1DA935-74DD-4CB3-8638-17401CCADB87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AE98A0-3C4C-461F-83D5-DDECC3BA2B5A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4684F5-2214-4DCF-AD6D-076ABE52D45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8981B0-516B-42B4-BD0E-C8AA0C42C5F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4676DC-498F-4C24-A5C1-ED620AAF66E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C31AC2-71BD-4BFE-80F0-902FB9213FC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5196E4-98D6-4332-90C9-67518FC62428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D4A2E1-DFF4-44E6-AFFF-ED797391ED86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00647-6A5F-4DB6-BB6F-3FB0E71EE397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E306EE-36F9-45A8-9376-25E89C0873D1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7AA53F-ED99-45B9-A324-D9A0BB7B7E4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4500C2-9EBC-413C-A0C9-3FF44E5EE192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ABD6A7-01B2-4731-9639-D98F9CC37826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9A2B93-F577-4F45-ACFC-73CA45C9B149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6FD627-232A-4E66-BD84-32C5FC56FD56}"/>
              </a:ext>
            </a:extLst>
          </p:cNvPr>
          <p:cNvGrpSpPr/>
          <p:nvPr/>
        </p:nvGrpSpPr>
        <p:grpSpPr>
          <a:xfrm>
            <a:off x="6549127" y="4006238"/>
            <a:ext cx="2620319" cy="525185"/>
            <a:chOff x="1612709" y="1258934"/>
            <a:chExt cx="2620319" cy="5251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C35AA7-994A-464A-98DD-4B1846F2B4B4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85E40DA-57AB-4ED6-BFB7-B5342530267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2D6D6E5-D84E-405B-9D06-89E5A9248E03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EC3E1D-E988-414B-9A22-E79D83A29F2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C5ADD03-16C7-47E2-BF57-12A241E04DB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268223-C406-4E7F-8F37-F40042312A4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76F9584-7F0C-4EC2-97AE-F829810C2952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8C9367-F3B0-48B4-81A5-107FF5640CC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8576EA-13C4-4A0F-BD51-24285C639F8D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B31D3-BFE2-4FE0-AB8C-64254841790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2BAB97-55D0-480A-A985-F4FED810704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0320B6-3AD8-440F-9A46-063248A5950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A06F38-BAD5-4A24-B69B-1E97A8F014D4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100B1E-D99D-412F-88C8-E822B489A469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B4AEB4-1B63-4566-B2A2-85FF8CEBD02F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A43FB4-3170-4458-8BC9-399340117F5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F3370CC-8BD8-4DF4-9C58-0DFA140CBB2B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1D5082-07F8-4138-8570-317B629964F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E68CE3A-9786-40A9-A3BF-2E3FA45485F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7D3D3F-A28F-44A0-B945-5263DE477E1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272924B-BEC4-45DD-A357-ECA48FB375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59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31CADC8-89DF-41CF-8DDD-CD05498EFF43}"/>
              </a:ext>
            </a:extLst>
          </p:cNvPr>
          <p:cNvSpPr/>
          <p:nvPr/>
        </p:nvSpPr>
        <p:spPr>
          <a:xfrm>
            <a:off x="2154699" y="1077962"/>
            <a:ext cx="1920296" cy="3056974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FAC970-7D5E-4561-BF25-F033349F1AFD}"/>
              </a:ext>
            </a:extLst>
          </p:cNvPr>
          <p:cNvSpPr/>
          <p:nvPr/>
        </p:nvSpPr>
        <p:spPr>
          <a:xfrm>
            <a:off x="405728" y="1124160"/>
            <a:ext cx="1707888" cy="3045493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1375AB-7A0E-4932-90C5-F7539D2F2D48}"/>
              </a:ext>
            </a:extLst>
          </p:cNvPr>
          <p:cNvGrpSpPr/>
          <p:nvPr/>
        </p:nvGrpSpPr>
        <p:grpSpPr>
          <a:xfrm>
            <a:off x="804954" y="4109003"/>
            <a:ext cx="2785606" cy="2264854"/>
            <a:chOff x="1914525" y="1276351"/>
            <a:chExt cx="5333999" cy="433684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A1F0675-71C9-417C-8658-F2247736CE27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4ABE66C-3820-4ACB-BA3A-66300BE2C093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00D5D0-21F4-4CFE-BF6A-11CDCC10C6E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458B4846-6554-4FEF-90C2-6A4E5D6C4A90}"/>
              </a:ext>
            </a:extLst>
          </p:cNvPr>
          <p:cNvGrpSpPr/>
          <p:nvPr/>
        </p:nvGrpSpPr>
        <p:grpSpPr>
          <a:xfrm>
            <a:off x="5189204" y="1384528"/>
            <a:ext cx="2186604" cy="2492913"/>
            <a:chOff x="6765777" y="1996709"/>
            <a:chExt cx="3316219" cy="3780769"/>
          </a:xfrm>
        </p:grpSpPr>
        <p:grpSp>
          <p:nvGrpSpPr>
            <p:cNvPr id="11" name="그룹 4">
              <a:extLst>
                <a:ext uri="{FF2B5EF4-FFF2-40B4-BE49-F238E27FC236}">
                  <a16:creationId xmlns:a16="http://schemas.microsoft.com/office/drawing/2014/main" id="{297F474C-4FDF-48C4-B2AC-90899F9D9A55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15" name="자유형: 도형 38">
                <a:extLst>
                  <a:ext uri="{FF2B5EF4-FFF2-40B4-BE49-F238E27FC236}">
                    <a16:creationId xmlns:a16="http://schemas.microsoft.com/office/drawing/2014/main" id="{6EE13636-6981-4108-BEEA-DE4886E177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자유형: 도형 35">
                <a:extLst>
                  <a:ext uri="{FF2B5EF4-FFF2-40B4-BE49-F238E27FC236}">
                    <a16:creationId xmlns:a16="http://schemas.microsoft.com/office/drawing/2014/main" id="{587D9AA3-84E7-4AF3-AF1C-3B0E8804FE0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자유형: 도형 37">
                <a:extLst>
                  <a:ext uri="{FF2B5EF4-FFF2-40B4-BE49-F238E27FC236}">
                    <a16:creationId xmlns:a16="http://schemas.microsoft.com/office/drawing/2014/main" id="{8E211472-8FD2-4210-BC02-257E324422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자유형: 도형 36">
                <a:extLst>
                  <a:ext uri="{FF2B5EF4-FFF2-40B4-BE49-F238E27FC236}">
                    <a16:creationId xmlns:a16="http://schemas.microsoft.com/office/drawing/2014/main" id="{801C9135-CDB9-4970-BD08-E750DDD503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화살표: 위쪽/아래쪽 5">
              <a:extLst>
                <a:ext uri="{FF2B5EF4-FFF2-40B4-BE49-F238E27FC236}">
                  <a16:creationId xmlns:a16="http://schemas.microsoft.com/office/drawing/2014/main" id="{98AFD51B-929E-4356-BFDC-B449842484E5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3" name="화살표: 위쪽/아래쪽 39">
              <a:extLst>
                <a:ext uri="{FF2B5EF4-FFF2-40B4-BE49-F238E27FC236}">
                  <a16:creationId xmlns:a16="http://schemas.microsoft.com/office/drawing/2014/main" id="{3A142E53-260A-4A17-898B-7D8F9BA0E799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4" name="화살표: 위쪽/아래쪽 40">
              <a:extLst>
                <a:ext uri="{FF2B5EF4-FFF2-40B4-BE49-F238E27FC236}">
                  <a16:creationId xmlns:a16="http://schemas.microsoft.com/office/drawing/2014/main" id="{293F334F-EC1B-489C-9DAA-F0869CD17B70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33D01E-5BDF-4C4A-BCBD-9A67558255B1}"/>
              </a:ext>
            </a:extLst>
          </p:cNvPr>
          <p:cNvGrpSpPr/>
          <p:nvPr/>
        </p:nvGrpSpPr>
        <p:grpSpPr>
          <a:xfrm>
            <a:off x="6655731" y="4050492"/>
            <a:ext cx="2093813" cy="2229893"/>
            <a:chOff x="1100103" y="2793247"/>
            <a:chExt cx="3462029" cy="3687030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7F836A9-DE96-47DE-B129-7024F29FB4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4B80F304-DBEE-47EA-83DD-0438AC878356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CD14FEB-9623-4E56-B78E-D0125D9DD6E3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05B09FE-55BE-411A-AA42-334C98BB3162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D9AB454-116B-4EB2-8F58-F50ECBDEB91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EA310E8-189E-464A-8910-6FEA27D2F8FF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1" name="그룹 9">
            <a:extLst>
              <a:ext uri="{FF2B5EF4-FFF2-40B4-BE49-F238E27FC236}">
                <a16:creationId xmlns:a16="http://schemas.microsoft.com/office/drawing/2014/main" id="{50E3AA60-B66E-4778-9DC4-B1A62AB7E2B4}"/>
              </a:ext>
            </a:extLst>
          </p:cNvPr>
          <p:cNvGrpSpPr/>
          <p:nvPr/>
        </p:nvGrpSpPr>
        <p:grpSpPr>
          <a:xfrm>
            <a:off x="4046556" y="3808485"/>
            <a:ext cx="2063571" cy="2565372"/>
            <a:chOff x="1018676" y="1848459"/>
            <a:chExt cx="2952312" cy="3670229"/>
          </a:xfrm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B2637D15-1727-4725-BD9A-A23EB8CDCF34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88C3262B-841C-40B6-93C6-F706DA1DC6D9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52" name="Rectangle 13">
                <a:extLst>
                  <a:ext uri="{FF2B5EF4-FFF2-40B4-BE49-F238E27FC236}">
                    <a16:creationId xmlns:a16="http://schemas.microsoft.com/office/drawing/2014/main" id="{20F63E4E-6121-47CC-B876-2277153B715D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Isosceles Triangle 14">
                <a:extLst>
                  <a:ext uri="{FF2B5EF4-FFF2-40B4-BE49-F238E27FC236}">
                    <a16:creationId xmlns:a16="http://schemas.microsoft.com/office/drawing/2014/main" id="{31525576-A64E-40C7-A0F8-6F7147CEA20E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Trapezoid 12">
                <a:extLst>
                  <a:ext uri="{FF2B5EF4-FFF2-40B4-BE49-F238E27FC236}">
                    <a16:creationId xmlns:a16="http://schemas.microsoft.com/office/drawing/2014/main" id="{5C003F9A-A5D7-4860-8C20-E277CC96C7C3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그룹 8">
              <a:extLst>
                <a:ext uri="{FF2B5EF4-FFF2-40B4-BE49-F238E27FC236}">
                  <a16:creationId xmlns:a16="http://schemas.microsoft.com/office/drawing/2014/main" id="{489F8B30-730C-49CD-BC5B-D3CE8F76769F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DF5B55BF-3813-4713-80C9-A4239C985F32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281CBF0E-BB24-4503-A970-C17B155CE445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그룹 7">
                <a:extLst>
                  <a:ext uri="{FF2B5EF4-FFF2-40B4-BE49-F238E27FC236}">
                    <a16:creationId xmlns:a16="http://schemas.microsoft.com/office/drawing/2014/main" id="{DAACF479-AB3B-4E9C-8E2B-5994A48A2475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38" name="자유형: 도형 3">
                  <a:extLst>
                    <a:ext uri="{FF2B5EF4-FFF2-40B4-BE49-F238E27FC236}">
                      <a16:creationId xmlns:a16="http://schemas.microsoft.com/office/drawing/2014/main" id="{0AB51E2F-D0E4-4407-AC15-044DE978909E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9" name="그룹 42">
                  <a:extLst>
                    <a:ext uri="{FF2B5EF4-FFF2-40B4-BE49-F238E27FC236}">
                      <a16:creationId xmlns:a16="http://schemas.microsoft.com/office/drawing/2014/main" id="{00D7F717-F08A-4BBC-8881-720990F9C670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7" name="자유형: 도형 43">
                    <a:extLst>
                      <a:ext uri="{FF2B5EF4-FFF2-40B4-BE49-F238E27FC236}">
                        <a16:creationId xmlns:a16="http://schemas.microsoft.com/office/drawing/2014/main" id="{4323ADAE-D435-4340-A2D4-D3431B285078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8" name="자유형: 도형 44">
                    <a:extLst>
                      <a:ext uri="{FF2B5EF4-FFF2-40B4-BE49-F238E27FC236}">
                        <a16:creationId xmlns:a16="http://schemas.microsoft.com/office/drawing/2014/main" id="{0FBCC4AA-BC17-4A1B-B4EC-F2165308D536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9" name="자유형: 도형 45">
                    <a:extLst>
                      <a:ext uri="{FF2B5EF4-FFF2-40B4-BE49-F238E27FC236}">
                        <a16:creationId xmlns:a16="http://schemas.microsoft.com/office/drawing/2014/main" id="{AECA9328-EBFD-4FF2-9608-560EC00E051C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0" name="자유형: 도형 46">
                    <a:extLst>
                      <a:ext uri="{FF2B5EF4-FFF2-40B4-BE49-F238E27FC236}">
                        <a16:creationId xmlns:a16="http://schemas.microsoft.com/office/drawing/2014/main" id="{6DACE02A-31B0-4FEF-AF01-41A5C691009E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51" name="직선 연결선 47">
                    <a:extLst>
                      <a:ext uri="{FF2B5EF4-FFF2-40B4-BE49-F238E27FC236}">
                        <a16:creationId xmlns:a16="http://schemas.microsoft.com/office/drawing/2014/main" id="{80487A18-C220-4C36-9471-9671377C5A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자유형: 도형 95">
                  <a:extLst>
                    <a:ext uri="{FF2B5EF4-FFF2-40B4-BE49-F238E27FC236}">
                      <a16:creationId xmlns:a16="http://schemas.microsoft.com/office/drawing/2014/main" id="{A3B2A907-8E6E-416A-8841-6A56C3741992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1" name="그룹 96">
                  <a:extLst>
                    <a:ext uri="{FF2B5EF4-FFF2-40B4-BE49-F238E27FC236}">
                      <a16:creationId xmlns:a16="http://schemas.microsoft.com/office/drawing/2014/main" id="{FC73CE7F-E678-4557-8106-50E61BCA9FE3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2" name="자유형: 도형 97">
                    <a:extLst>
                      <a:ext uri="{FF2B5EF4-FFF2-40B4-BE49-F238E27FC236}">
                        <a16:creationId xmlns:a16="http://schemas.microsoft.com/office/drawing/2014/main" id="{E485757B-B53A-4CF6-8477-867D5A6B5AA5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3" name="자유형: 도형 98">
                    <a:extLst>
                      <a:ext uri="{FF2B5EF4-FFF2-40B4-BE49-F238E27FC236}">
                        <a16:creationId xmlns:a16="http://schemas.microsoft.com/office/drawing/2014/main" id="{A5C228B5-841D-421A-AE9F-8AEFD328F13E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4" name="자유형: 도형 99">
                    <a:extLst>
                      <a:ext uri="{FF2B5EF4-FFF2-40B4-BE49-F238E27FC236}">
                        <a16:creationId xmlns:a16="http://schemas.microsoft.com/office/drawing/2014/main" id="{3ACBA2F3-2B59-4FFE-81CB-D17E46902FE7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5" name="자유형: 도형 100">
                    <a:extLst>
                      <a:ext uri="{FF2B5EF4-FFF2-40B4-BE49-F238E27FC236}">
                        <a16:creationId xmlns:a16="http://schemas.microsoft.com/office/drawing/2014/main" id="{52EA7CE9-FFB6-46CC-9D87-FF334EBAE18F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6" name="직선 연결선 101">
                    <a:extLst>
                      <a:ext uri="{FF2B5EF4-FFF2-40B4-BE49-F238E27FC236}">
                        <a16:creationId xmlns:a16="http://schemas.microsoft.com/office/drawing/2014/main" id="{3820EB8F-9A0C-4DDB-858B-E845DCAF8E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62F60DC-C815-4050-B05E-66EC32BD5C4F}"/>
              </a:ext>
            </a:extLst>
          </p:cNvPr>
          <p:cNvSpPr/>
          <p:nvPr/>
        </p:nvSpPr>
        <p:spPr>
          <a:xfrm>
            <a:off x="-18216" y="5857555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3">
            <a:extLst>
              <a:ext uri="{FF2B5EF4-FFF2-40B4-BE49-F238E27FC236}">
                <a16:creationId xmlns:a16="http://schemas.microsoft.com/office/drawing/2014/main" id="{76B096AC-97D4-4298-89C3-50E656664A74}"/>
              </a:ext>
            </a:extLst>
          </p:cNvPr>
          <p:cNvGrpSpPr/>
          <p:nvPr/>
        </p:nvGrpSpPr>
        <p:grpSpPr>
          <a:xfrm>
            <a:off x="9185974" y="1685364"/>
            <a:ext cx="2134178" cy="3686307"/>
            <a:chOff x="2188487" y="1844824"/>
            <a:chExt cx="1980000" cy="3420000"/>
          </a:xfrm>
        </p:grpSpPr>
        <p:sp>
          <p:nvSpPr>
            <p:cNvPr id="57" name="Rounded Rectangle 13">
              <a:extLst>
                <a:ext uri="{FF2B5EF4-FFF2-40B4-BE49-F238E27FC236}">
                  <a16:creationId xmlns:a16="http://schemas.microsoft.com/office/drawing/2014/main" id="{97245F96-5ED1-4584-A99D-5BF5FA5CA75C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14">
              <a:extLst>
                <a:ext uri="{FF2B5EF4-FFF2-40B4-BE49-F238E27FC236}">
                  <a16:creationId xmlns:a16="http://schemas.microsoft.com/office/drawing/2014/main" id="{D4990D06-7C22-47E8-8859-D5DE72044F89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9" name="Group 1">
              <a:extLst>
                <a:ext uri="{FF2B5EF4-FFF2-40B4-BE49-F238E27FC236}">
                  <a16:creationId xmlns:a16="http://schemas.microsoft.com/office/drawing/2014/main" id="{609E3FD6-3CAF-4F48-986E-6B6BB6D5F8A5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0976DCB-FA17-451D-A397-797DE1564CAE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ounded Rectangle 16">
                <a:extLst>
                  <a:ext uri="{FF2B5EF4-FFF2-40B4-BE49-F238E27FC236}">
                    <a16:creationId xmlns:a16="http://schemas.microsoft.com/office/drawing/2014/main" id="{2D388C62-62AB-44EC-9C00-CA6DBE55F429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5A22B54B-9861-48D4-B734-CF74A6087EC5}"/>
              </a:ext>
            </a:extLst>
          </p:cNvPr>
          <p:cNvSpPr txBox="1">
            <a:spLocks/>
          </p:cNvSpPr>
          <p:nvPr/>
        </p:nvSpPr>
        <p:spPr>
          <a:xfrm>
            <a:off x="9359001" y="207250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ko-KR" dirty="0"/>
              <a:t>PNG &amp; Shapes Layout</a:t>
            </a:r>
          </a:p>
        </p:txBody>
      </p:sp>
      <p:pic>
        <p:nvPicPr>
          <p:cNvPr id="3" name="그림 1">
            <a:extLst>
              <a:ext uri="{FF2B5EF4-FFF2-40B4-BE49-F238E27FC236}">
                <a16:creationId xmlns:a16="http://schemas.microsoft.com/office/drawing/2014/main" id="{89144719-ECF9-4710-BFFC-A77C8E0EF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F8428BF2-1C92-4227-9162-6F3457C5A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63B9BD0-F4DB-4A9A-A8A5-C676E05DDFAF}"/>
              </a:ext>
            </a:extLst>
          </p:cNvPr>
          <p:cNvSpPr txBox="1">
            <a:spLocks/>
          </p:cNvSpPr>
          <p:nvPr/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4DE7DF-EB6D-4531-B213-3DA78C7374C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BA9E188-6E00-4F10-8F5A-94BE4A9650B0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1CDB7DA-BD02-430D-A916-7B2FA2026D49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21AD54E-CC78-41E3-916C-A5008683875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02AF2-1191-4664-AA40-521DC48378E2}"/>
              </a:ext>
            </a:extLst>
          </p:cNvPr>
          <p:cNvSpPr txBox="1"/>
          <p:nvPr/>
        </p:nvSpPr>
        <p:spPr>
          <a:xfrm>
            <a:off x="904680" y="1527743"/>
            <a:ext cx="1039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6D57F5F-3873-469A-88A9-424C98D379C8}"/>
              </a:ext>
            </a:extLst>
          </p:cNvPr>
          <p:cNvSpPr txBox="1">
            <a:spLocks/>
          </p:cNvSpPr>
          <p:nvPr/>
        </p:nvSpPr>
        <p:spPr>
          <a:xfrm>
            <a:off x="1139072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388F5-1599-4B19-B273-3A30343D80C5}"/>
              </a:ext>
            </a:extLst>
          </p:cNvPr>
          <p:cNvSpPr txBox="1"/>
          <p:nvPr/>
        </p:nvSpPr>
        <p:spPr>
          <a:xfrm>
            <a:off x="1139072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7C1D7C-07AC-452E-BB37-43A8D3EB38CE}"/>
              </a:ext>
            </a:extLst>
          </p:cNvPr>
          <p:cNvGrpSpPr/>
          <p:nvPr/>
        </p:nvGrpSpPr>
        <p:grpSpPr>
          <a:xfrm>
            <a:off x="1501922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75BB2B10-B576-42DE-B1D0-6C280913B8E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11672AC4-8961-4C38-AC2D-BAFD583CB8E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81F72A00-7E28-4C52-9ACE-77CD14FDD81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04C9031F-6E53-4739-89B2-4E5D8BE83286}"/>
              </a:ext>
            </a:extLst>
          </p:cNvPr>
          <p:cNvSpPr txBox="1">
            <a:spLocks/>
          </p:cNvSpPr>
          <p:nvPr/>
        </p:nvSpPr>
        <p:spPr>
          <a:xfrm>
            <a:off x="3846256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4"/>
                </a:solidFill>
              </a:rPr>
              <a:t>Developer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6EB84-0F34-4191-ABC5-0564138C3668}"/>
              </a:ext>
            </a:extLst>
          </p:cNvPr>
          <p:cNvSpPr txBox="1"/>
          <p:nvPr/>
        </p:nvSpPr>
        <p:spPr>
          <a:xfrm>
            <a:off x="3846256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9564F2-B3DC-4916-9F99-9493AC1CCA15}"/>
              </a:ext>
            </a:extLst>
          </p:cNvPr>
          <p:cNvGrpSpPr/>
          <p:nvPr/>
        </p:nvGrpSpPr>
        <p:grpSpPr>
          <a:xfrm>
            <a:off x="4209106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CE4E1AA-56BB-4AC3-865E-7D2782D852F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F6CFDF71-765A-45FA-9C28-5A61D49D0B5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0762AC43-244F-4C6F-A63F-65943EBB768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0780BE1-AE57-44A1-8A24-010A46010F05}"/>
              </a:ext>
            </a:extLst>
          </p:cNvPr>
          <p:cNvSpPr txBox="1">
            <a:spLocks/>
          </p:cNvSpPr>
          <p:nvPr/>
        </p:nvSpPr>
        <p:spPr>
          <a:xfrm>
            <a:off x="6553440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27CD4-B00E-4E2D-B628-89E21EBA31B4}"/>
              </a:ext>
            </a:extLst>
          </p:cNvPr>
          <p:cNvSpPr txBox="1"/>
          <p:nvPr/>
        </p:nvSpPr>
        <p:spPr>
          <a:xfrm>
            <a:off x="6553440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A429ED-4BF4-4FD6-A4F2-CC3E6F6A122A}"/>
              </a:ext>
            </a:extLst>
          </p:cNvPr>
          <p:cNvGrpSpPr/>
          <p:nvPr/>
        </p:nvGrpSpPr>
        <p:grpSpPr>
          <a:xfrm>
            <a:off x="6916290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AF2F0037-0EC4-47CF-8008-626A49782D8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CD09F642-9332-4886-919D-63AF732EBDA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C2D98154-612F-41C5-90D7-42192E27A58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DE0210C-CC6F-4866-A2F9-CC44B2525440}"/>
              </a:ext>
            </a:extLst>
          </p:cNvPr>
          <p:cNvSpPr txBox="1">
            <a:spLocks/>
          </p:cNvSpPr>
          <p:nvPr/>
        </p:nvSpPr>
        <p:spPr>
          <a:xfrm>
            <a:off x="9260624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692A92-6C46-4947-92CF-769C84618D13}"/>
              </a:ext>
            </a:extLst>
          </p:cNvPr>
          <p:cNvSpPr txBox="1"/>
          <p:nvPr/>
        </p:nvSpPr>
        <p:spPr>
          <a:xfrm>
            <a:off x="9260624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9B3C3D-88A3-4039-956E-17640A577AFE}"/>
              </a:ext>
            </a:extLst>
          </p:cNvPr>
          <p:cNvGrpSpPr/>
          <p:nvPr/>
        </p:nvGrpSpPr>
        <p:grpSpPr>
          <a:xfrm>
            <a:off x="9623474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A45A6E96-8EEF-4E31-8390-58723806670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4838E9FB-7D5C-4DD2-8458-3955DE00BC2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8D3CF7E9-F87E-441E-AB8A-DC6C5034E67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5726969-86C3-4E0A-A7D5-AF1B338BD4B0}"/>
              </a:ext>
            </a:extLst>
          </p:cNvPr>
          <p:cNvSpPr/>
          <p:nvPr/>
        </p:nvSpPr>
        <p:spPr>
          <a:xfrm>
            <a:off x="904680" y="4153711"/>
            <a:ext cx="2268786" cy="42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5901FA-3D44-4D00-B8D5-926BAB1D7ED9}"/>
              </a:ext>
            </a:extLst>
          </p:cNvPr>
          <p:cNvSpPr/>
          <p:nvPr/>
        </p:nvSpPr>
        <p:spPr>
          <a:xfrm>
            <a:off x="3611864" y="4153711"/>
            <a:ext cx="2268786" cy="424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250D68-0E7C-4831-AF6D-B71BB6677200}"/>
              </a:ext>
            </a:extLst>
          </p:cNvPr>
          <p:cNvSpPr/>
          <p:nvPr/>
        </p:nvSpPr>
        <p:spPr>
          <a:xfrm>
            <a:off x="6319048" y="4153711"/>
            <a:ext cx="2268786" cy="424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B3632A-98E8-43AC-8FEF-86666D82B302}"/>
              </a:ext>
            </a:extLst>
          </p:cNvPr>
          <p:cNvSpPr/>
          <p:nvPr/>
        </p:nvSpPr>
        <p:spPr>
          <a:xfrm>
            <a:off x="9026232" y="4153711"/>
            <a:ext cx="2268786" cy="424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BE9BDF8-D9B3-4973-84B6-82816678C3EA}"/>
              </a:ext>
            </a:extLst>
          </p:cNvPr>
          <p:cNvSpPr txBox="1">
            <a:spLocks/>
          </p:cNvSpPr>
          <p:nvPr/>
        </p:nvSpPr>
        <p:spPr>
          <a:xfrm>
            <a:off x="1139072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CA1BDD3-CE3E-4AD3-9E3C-2B41C3038F97}"/>
              </a:ext>
            </a:extLst>
          </p:cNvPr>
          <p:cNvSpPr txBox="1">
            <a:spLocks/>
          </p:cNvSpPr>
          <p:nvPr/>
        </p:nvSpPr>
        <p:spPr>
          <a:xfrm>
            <a:off x="3846256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C0A888A3-027B-4D26-BBD6-E7DCC0B89A59}"/>
              </a:ext>
            </a:extLst>
          </p:cNvPr>
          <p:cNvSpPr txBox="1">
            <a:spLocks/>
          </p:cNvSpPr>
          <p:nvPr/>
        </p:nvSpPr>
        <p:spPr>
          <a:xfrm>
            <a:off x="6553440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C3139C75-F0DE-40C0-9200-C218BE041BBA}"/>
              </a:ext>
            </a:extLst>
          </p:cNvPr>
          <p:cNvSpPr txBox="1">
            <a:spLocks/>
          </p:cNvSpPr>
          <p:nvPr/>
        </p:nvSpPr>
        <p:spPr>
          <a:xfrm>
            <a:off x="9260624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73918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A46370-6E21-4B8C-A801-DCCF2F7168D0}"/>
              </a:ext>
            </a:extLst>
          </p:cNvPr>
          <p:cNvGrpSpPr/>
          <p:nvPr/>
        </p:nvGrpSpPr>
        <p:grpSpPr>
          <a:xfrm>
            <a:off x="961683" y="3038658"/>
            <a:ext cx="2232248" cy="1074303"/>
            <a:chOff x="4965552" y="1736224"/>
            <a:chExt cx="2232248" cy="10743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F79A00-0BCD-481E-9664-E027086950B1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76CD7B-3406-42F0-A829-BDD960C06A0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5AC51F1-469A-4ADB-8CDE-3EE9A69D6605}"/>
              </a:ext>
            </a:extLst>
          </p:cNvPr>
          <p:cNvSpPr txBox="1"/>
          <p:nvPr/>
        </p:nvSpPr>
        <p:spPr>
          <a:xfrm>
            <a:off x="1429735" y="556997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5FA1A3-7F46-44D2-B612-F456A809D40F}"/>
              </a:ext>
            </a:extLst>
          </p:cNvPr>
          <p:cNvGrpSpPr/>
          <p:nvPr/>
        </p:nvGrpSpPr>
        <p:grpSpPr>
          <a:xfrm>
            <a:off x="4993315" y="3038658"/>
            <a:ext cx="2232248" cy="1074303"/>
            <a:chOff x="4965552" y="1736224"/>
            <a:chExt cx="2232248" cy="107430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66088F-6BA9-4F3B-A4DB-06D9933E189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38CCEF-E19E-468E-AF43-F5AFBCB9D7A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87FECC-7499-440C-AE3D-D47AD40560AE}"/>
              </a:ext>
            </a:extLst>
          </p:cNvPr>
          <p:cNvGrpSpPr/>
          <p:nvPr/>
        </p:nvGrpSpPr>
        <p:grpSpPr>
          <a:xfrm>
            <a:off x="9024948" y="3038658"/>
            <a:ext cx="2232248" cy="1074303"/>
            <a:chOff x="4965552" y="1736224"/>
            <a:chExt cx="2232248" cy="107430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47C7B4-E85C-437E-A516-6EB79EF95F0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1E6A6D-063D-4A18-9157-2BEC725312E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DBDCE32-8E40-4B49-9F09-40A0D2755D2B}"/>
              </a:ext>
            </a:extLst>
          </p:cNvPr>
          <p:cNvGrpSpPr/>
          <p:nvPr/>
        </p:nvGrpSpPr>
        <p:grpSpPr>
          <a:xfrm>
            <a:off x="2900312" y="1704202"/>
            <a:ext cx="2232248" cy="1074303"/>
            <a:chOff x="4965552" y="1736224"/>
            <a:chExt cx="2232248" cy="107430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F032E7D-D703-4BAE-8D54-279CFE49649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DE19CC8-5979-4FB5-BD64-97C8638FD9C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B2105E-CC1F-4D74-8C06-DC67F7CC40D1}"/>
              </a:ext>
            </a:extLst>
          </p:cNvPr>
          <p:cNvGrpSpPr/>
          <p:nvPr/>
        </p:nvGrpSpPr>
        <p:grpSpPr>
          <a:xfrm>
            <a:off x="7009131" y="1704202"/>
            <a:ext cx="2232248" cy="1074303"/>
            <a:chOff x="4965552" y="1736224"/>
            <a:chExt cx="2232248" cy="107430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CA85D0-FE22-4119-923F-FC4B1AD8ECE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17DCFE8-83C9-4233-83C6-72238770515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8CD4956-B180-4451-BA99-0082FCF1F854}"/>
              </a:ext>
            </a:extLst>
          </p:cNvPr>
          <p:cNvSpPr txBox="1"/>
          <p:nvPr/>
        </p:nvSpPr>
        <p:spPr>
          <a:xfrm>
            <a:off x="5461367" y="556872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1E6B52-0157-428D-92D0-5D6EC67D297B}"/>
              </a:ext>
            </a:extLst>
          </p:cNvPr>
          <p:cNvSpPr txBox="1"/>
          <p:nvPr/>
        </p:nvSpPr>
        <p:spPr>
          <a:xfrm>
            <a:off x="9493000" y="55674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A5AC91-AAAA-4AAC-8F36-8EAE82973801}"/>
              </a:ext>
            </a:extLst>
          </p:cNvPr>
          <p:cNvSpPr txBox="1"/>
          <p:nvPr/>
        </p:nvSpPr>
        <p:spPr>
          <a:xfrm>
            <a:off x="3445551" y="412876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199549-ECBC-41A9-8B68-C2048E96C849}"/>
              </a:ext>
            </a:extLst>
          </p:cNvPr>
          <p:cNvSpPr txBox="1"/>
          <p:nvPr/>
        </p:nvSpPr>
        <p:spPr>
          <a:xfrm>
            <a:off x="7477183" y="41275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id="{C1B7769E-89F6-40B0-B3C4-D31E00A535A4}"/>
              </a:ext>
            </a:extLst>
          </p:cNvPr>
          <p:cNvSpPr/>
          <p:nvPr/>
        </p:nvSpPr>
        <p:spPr>
          <a:xfrm>
            <a:off x="1909620" y="5142810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B5FBD92D-DF75-48B9-BCB7-AFE815ED5015}"/>
              </a:ext>
            </a:extLst>
          </p:cNvPr>
          <p:cNvSpPr/>
          <p:nvPr/>
        </p:nvSpPr>
        <p:spPr>
          <a:xfrm rot="2700000">
            <a:off x="5975149" y="499783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86A7914A-64D5-41FC-BE5F-48F500E76490}"/>
              </a:ext>
            </a:extLst>
          </p:cNvPr>
          <p:cNvSpPr/>
          <p:nvPr/>
        </p:nvSpPr>
        <p:spPr>
          <a:xfrm>
            <a:off x="3927244" y="456704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2" name="Oval 7">
            <a:extLst>
              <a:ext uri="{FF2B5EF4-FFF2-40B4-BE49-F238E27FC236}">
                <a16:creationId xmlns:a16="http://schemas.microsoft.com/office/drawing/2014/main" id="{C7DEF7E9-4D7D-4818-ADE3-EE383423D03F}"/>
              </a:ext>
            </a:extLst>
          </p:cNvPr>
          <p:cNvSpPr/>
          <p:nvPr/>
        </p:nvSpPr>
        <p:spPr>
          <a:xfrm>
            <a:off x="7942810" y="453218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3" name="Rounded Rectangle 27">
            <a:extLst>
              <a:ext uri="{FF2B5EF4-FFF2-40B4-BE49-F238E27FC236}">
                <a16:creationId xmlns:a16="http://schemas.microsoft.com/office/drawing/2014/main" id="{E8AC2CE2-5061-4E42-B09A-DFE21809E623}"/>
              </a:ext>
            </a:extLst>
          </p:cNvPr>
          <p:cNvSpPr/>
          <p:nvPr/>
        </p:nvSpPr>
        <p:spPr>
          <a:xfrm>
            <a:off x="9966141" y="510792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E41398-7151-4C0C-AD8F-A4F31CF36824}"/>
              </a:ext>
            </a:extLst>
          </p:cNvPr>
          <p:cNvGrpSpPr/>
          <p:nvPr/>
        </p:nvGrpSpPr>
        <p:grpSpPr>
          <a:xfrm flipV="1">
            <a:off x="972019" y="3197683"/>
            <a:ext cx="10217689" cy="1681771"/>
            <a:chOff x="764154" y="2998082"/>
            <a:chExt cx="11035897" cy="181644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5B6204-FE65-4614-A1FD-6A5B4F84C5CD}"/>
                </a:ext>
              </a:extLst>
            </p:cNvPr>
            <p:cNvSpPr/>
            <p:nvPr/>
          </p:nvSpPr>
          <p:spPr>
            <a:xfrm>
              <a:off x="512561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979E3DD-2DBC-4B81-8F54-B8D0E5504912}"/>
                </a:ext>
              </a:extLst>
            </p:cNvPr>
            <p:cNvSpPr/>
            <p:nvPr/>
          </p:nvSpPr>
          <p:spPr>
            <a:xfrm rot="10800000">
              <a:off x="2944884" y="3861681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C51CF9-241D-4A8E-839B-CF982FC14A0D}"/>
                </a:ext>
              </a:extLst>
            </p:cNvPr>
            <p:cNvSpPr/>
            <p:nvPr/>
          </p:nvSpPr>
          <p:spPr>
            <a:xfrm>
              <a:off x="76415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31648A7-7DB5-411F-AC5F-AC87EE07E3C5}"/>
                </a:ext>
              </a:extLst>
            </p:cNvPr>
            <p:cNvSpPr/>
            <p:nvPr/>
          </p:nvSpPr>
          <p:spPr>
            <a:xfrm>
              <a:off x="948707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3E90A1-10DA-447A-AAC9-ABF8E1FE05B4}"/>
                </a:ext>
              </a:extLst>
            </p:cNvPr>
            <p:cNvSpPr/>
            <p:nvPr/>
          </p:nvSpPr>
          <p:spPr>
            <a:xfrm rot="10800000">
              <a:off x="7306344" y="3861680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96BB4FB1-7A72-4C91-BAC8-18A4C062C8D6}"/>
              </a:ext>
            </a:extLst>
          </p:cNvPr>
          <p:cNvGrpSpPr/>
          <p:nvPr/>
        </p:nvGrpSpPr>
        <p:grpSpPr>
          <a:xfrm>
            <a:off x="4358460" y="2247089"/>
            <a:ext cx="3671240" cy="3094290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3961E5-C11D-4D53-A92D-CB61C1CB2A37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2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9039F2F-BF71-4D33-8D72-F021A5B250DC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grpFill/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04728D-A704-43B8-ADD8-E17F45397AE8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9DFAD-10C0-4FE1-8B9D-E303E99E89A1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A93C2-1C50-4924-8E82-42EE30DDCA17}"/>
              </a:ext>
            </a:extLst>
          </p:cNvPr>
          <p:cNvSpPr txBox="1"/>
          <p:nvPr/>
        </p:nvSpPr>
        <p:spPr>
          <a:xfrm>
            <a:off x="2061648" y="5260648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F3DC5-C420-476B-935C-C3F854DA72E3}"/>
              </a:ext>
            </a:extLst>
          </p:cNvPr>
          <p:cNvSpPr txBox="1"/>
          <p:nvPr/>
        </p:nvSpPr>
        <p:spPr>
          <a:xfrm>
            <a:off x="8489238" y="5260648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B3A7F0-3602-4525-8020-F8176790C739}"/>
              </a:ext>
            </a:extLst>
          </p:cNvPr>
          <p:cNvGrpSpPr/>
          <p:nvPr/>
        </p:nvGrpSpPr>
        <p:grpSpPr>
          <a:xfrm>
            <a:off x="8397268" y="1772315"/>
            <a:ext cx="3060000" cy="1119953"/>
            <a:chOff x="6760489" y="1552506"/>
            <a:chExt cx="1947202" cy="11199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DF0554-A73E-4E04-A557-BB550CECDC00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CAC7AC-6DAB-469B-B401-3158200D6AA2}"/>
                </a:ext>
              </a:extLst>
            </p:cNvPr>
            <p:cNvSpPr txBox="1"/>
            <p:nvPr/>
          </p:nvSpPr>
          <p:spPr>
            <a:xfrm>
              <a:off x="6760489" y="202612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D2294-E182-43CA-B569-511A0655DF58}"/>
              </a:ext>
            </a:extLst>
          </p:cNvPr>
          <p:cNvGrpSpPr/>
          <p:nvPr/>
        </p:nvGrpSpPr>
        <p:grpSpPr>
          <a:xfrm>
            <a:off x="738555" y="1779360"/>
            <a:ext cx="3060000" cy="1112909"/>
            <a:chOff x="6760489" y="1552506"/>
            <a:chExt cx="1947202" cy="11129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B729D8-28D9-4ADC-9810-E076E517B813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7265F2-84E2-4CAB-BDFE-A76034518045}"/>
                </a:ext>
              </a:extLst>
            </p:cNvPr>
            <p:cNvSpPr txBox="1"/>
            <p:nvPr/>
          </p:nvSpPr>
          <p:spPr>
            <a:xfrm>
              <a:off x="6760489" y="201908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L-Shape 15">
            <a:extLst>
              <a:ext uri="{FF2B5EF4-FFF2-40B4-BE49-F238E27FC236}">
                <a16:creationId xmlns:a16="http://schemas.microsoft.com/office/drawing/2014/main" id="{E94FE4E2-2511-4A34-AD7A-B2F5C89AAACD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14C0A9E1-5E23-472B-8059-55D59E5C17E9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A96F657-5E04-4A98-86D3-540F28D9095B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E7383128-143C-4A29-A12A-9A034A2FFF82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F949E12D-36D8-40D6-9675-C4707B11EAE5}"/>
              </a:ext>
            </a:extLst>
          </p:cNvPr>
          <p:cNvSpPr/>
          <p:nvPr/>
        </p:nvSpPr>
        <p:spPr>
          <a:xfrm>
            <a:off x="7878408" y="5320192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70121ED9-224D-4DC3-B465-181B750D04AD}"/>
              </a:ext>
            </a:extLst>
          </p:cNvPr>
          <p:cNvSpPr/>
          <p:nvPr/>
        </p:nvSpPr>
        <p:spPr>
          <a:xfrm>
            <a:off x="4024947" y="536957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6EA99-C699-475B-9A89-66FEFF82C84F}"/>
              </a:ext>
            </a:extLst>
          </p:cNvPr>
          <p:cNvSpPr txBox="1"/>
          <p:nvPr/>
        </p:nvSpPr>
        <p:spPr>
          <a:xfrm>
            <a:off x="935353" y="4215662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1F599-EBB1-40FD-BE73-2DCB85430C5C}"/>
              </a:ext>
            </a:extLst>
          </p:cNvPr>
          <p:cNvSpPr txBox="1"/>
          <p:nvPr/>
        </p:nvSpPr>
        <p:spPr>
          <a:xfrm>
            <a:off x="1622774" y="5783868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569D7F-521D-4930-AD99-B63848A748FD}"/>
              </a:ext>
            </a:extLst>
          </p:cNvPr>
          <p:cNvSpPr txBox="1"/>
          <p:nvPr/>
        </p:nvSpPr>
        <p:spPr>
          <a:xfrm>
            <a:off x="8304752" y="4215662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D99AD-D114-4929-8700-0F7EE90D5BDA}"/>
              </a:ext>
            </a:extLst>
          </p:cNvPr>
          <p:cNvSpPr txBox="1"/>
          <p:nvPr/>
        </p:nvSpPr>
        <p:spPr>
          <a:xfrm>
            <a:off x="7771400" y="5783868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F6E2A4-1CB5-48AC-B34B-26659260287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73A88A-5CDF-4FD0-A13A-C09538BF5158}"/>
              </a:ext>
            </a:extLst>
          </p:cNvPr>
          <p:cNvSpPr/>
          <p:nvPr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7A717-BB84-4DD4-A936-76FB49EA2641}"/>
              </a:ext>
            </a:extLst>
          </p:cNvPr>
          <p:cNvSpPr/>
          <p:nvPr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26EAE3-388B-40D3-99B6-18DB3819E93D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A2EE3-B132-4FC4-8FFE-DA826A3D5642}"/>
              </a:ext>
            </a:extLst>
          </p:cNvPr>
          <p:cNvSpPr txBox="1"/>
          <p:nvPr/>
        </p:nvSpPr>
        <p:spPr>
          <a:xfrm>
            <a:off x="9668974" y="882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SIMPLE</a:t>
            </a:r>
          </a:p>
        </p:txBody>
      </p:sp>
      <p:sp>
        <p:nvSpPr>
          <p:cNvPr id="18" name="직사각형 16">
            <a:extLst>
              <a:ext uri="{FF2B5EF4-FFF2-40B4-BE49-F238E27FC236}">
                <a16:creationId xmlns:a16="http://schemas.microsoft.com/office/drawing/2014/main" id="{A525A8C7-C96E-4984-BAF1-CECDB4756062}"/>
              </a:ext>
            </a:extLst>
          </p:cNvPr>
          <p:cNvSpPr/>
          <p:nvPr/>
        </p:nvSpPr>
        <p:spPr>
          <a:xfrm>
            <a:off x="8851755" y="1363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19" name="직사각형 17">
            <a:extLst>
              <a:ext uri="{FF2B5EF4-FFF2-40B4-BE49-F238E27FC236}">
                <a16:creationId xmlns:a16="http://schemas.microsoft.com/office/drawing/2014/main" id="{E03835A0-F8B7-4CC4-83EF-E07FDC701470}"/>
              </a:ext>
            </a:extLst>
          </p:cNvPr>
          <p:cNvSpPr/>
          <p:nvPr/>
        </p:nvSpPr>
        <p:spPr>
          <a:xfrm>
            <a:off x="8197981" y="1844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latin typeface="+mj-lt"/>
              </a:rPr>
              <a:t>PRESENTATION</a:t>
            </a: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24208D04-0A17-40A3-8FE5-B1B156823AEA}"/>
              </a:ext>
            </a:extLst>
          </p:cNvPr>
          <p:cNvGrpSpPr/>
          <p:nvPr/>
        </p:nvGrpSpPr>
        <p:grpSpPr>
          <a:xfrm>
            <a:off x="9233659" y="2798930"/>
            <a:ext cx="2393794" cy="1199421"/>
            <a:chOff x="601944" y="5162525"/>
            <a:chExt cx="1737808" cy="11994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3B33C2-F3F7-4732-956B-93D7BD2BA8B8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F86BE9-D21B-4453-902E-4C4E236570DD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9E03E419-030C-4A32-B959-7FA7E64930CC}"/>
              </a:ext>
            </a:extLst>
          </p:cNvPr>
          <p:cNvGrpSpPr/>
          <p:nvPr/>
        </p:nvGrpSpPr>
        <p:grpSpPr>
          <a:xfrm>
            <a:off x="8490516" y="5142399"/>
            <a:ext cx="2393794" cy="1199421"/>
            <a:chOff x="2598653" y="5162525"/>
            <a:chExt cx="1737808" cy="11994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CD7ED-9841-4594-BC4B-34163B931045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53FE1A-C62D-4484-BB3A-201E7EED2413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ABFB1C3F-81AD-4EE0-9BE8-A7DE84EBD966}"/>
              </a:ext>
            </a:extLst>
          </p:cNvPr>
          <p:cNvGrpSpPr/>
          <p:nvPr/>
        </p:nvGrpSpPr>
        <p:grpSpPr>
          <a:xfrm>
            <a:off x="5736247" y="2798930"/>
            <a:ext cx="2393794" cy="1199421"/>
            <a:chOff x="601944" y="5162525"/>
            <a:chExt cx="1737808" cy="11994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266E1D-D27D-4B00-BCD7-888AA2D41699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C9B4F0-5DA9-4224-9931-3F2606C4AEEB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9FB63285-1430-4905-9F06-C6299E0CE006}"/>
              </a:ext>
            </a:extLst>
          </p:cNvPr>
          <p:cNvGrpSpPr/>
          <p:nvPr/>
        </p:nvGrpSpPr>
        <p:grpSpPr>
          <a:xfrm>
            <a:off x="4993104" y="5142399"/>
            <a:ext cx="2393794" cy="1199421"/>
            <a:chOff x="2598653" y="5162525"/>
            <a:chExt cx="1737808" cy="11994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459BE8-C380-416E-96CD-4137ED1AB9C6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0EA026-D77E-4C30-8590-7D6EE7D5A75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898D316-0213-4E17-91AB-449C7200059F}"/>
              </a:ext>
            </a:extLst>
          </p:cNvPr>
          <p:cNvSpPr/>
          <p:nvPr/>
        </p:nvSpPr>
        <p:spPr>
          <a:xfrm flipH="1">
            <a:off x="10692569" y="4469207"/>
            <a:ext cx="467529" cy="38568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80A3818-D91A-4AB8-9001-F07339972532}"/>
              </a:ext>
            </a:extLst>
          </p:cNvPr>
          <p:cNvSpPr/>
          <p:nvPr/>
        </p:nvSpPr>
        <p:spPr>
          <a:xfrm rot="18805991">
            <a:off x="7211243" y="4353136"/>
            <a:ext cx="519562" cy="5141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B2CB19FE-FB3B-4E0C-8F6B-6547A1ADAA89}"/>
              </a:ext>
            </a:extLst>
          </p:cNvPr>
          <p:cNvSpPr/>
          <p:nvPr/>
        </p:nvSpPr>
        <p:spPr>
          <a:xfrm>
            <a:off x="9041433" y="4407327"/>
            <a:ext cx="403926" cy="4057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F1CA8B71-BC52-4867-83A8-7CECEEECB2CA}"/>
              </a:ext>
            </a:extLst>
          </p:cNvPr>
          <p:cNvSpPr>
            <a:spLocks noChangeAspect="1"/>
          </p:cNvSpPr>
          <p:nvPr/>
        </p:nvSpPr>
        <p:spPr>
          <a:xfrm>
            <a:off x="5575585" y="4365525"/>
            <a:ext cx="338731" cy="48936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1BCF2B-66D9-4E42-9492-9AB825EF6530}"/>
              </a:ext>
            </a:extLst>
          </p:cNvPr>
          <p:cNvSpPr txBox="1"/>
          <p:nvPr/>
        </p:nvSpPr>
        <p:spPr>
          <a:xfrm>
            <a:off x="5627949" y="1445695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60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2BD03-AF5E-411D-BFA9-371A50AFC1AE}"/>
              </a:ext>
            </a:extLst>
          </p:cNvPr>
          <p:cNvSpPr txBox="1"/>
          <p:nvPr/>
        </p:nvSpPr>
        <p:spPr>
          <a:xfrm>
            <a:off x="2435986" y="4439899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60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33FDB0-F733-4533-8D74-00504A8BA247}"/>
              </a:ext>
            </a:extLst>
          </p:cNvPr>
          <p:cNvSpPr txBox="1"/>
          <p:nvPr/>
        </p:nvSpPr>
        <p:spPr>
          <a:xfrm>
            <a:off x="6538932" y="4752108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60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0FCE6B-9339-4BDE-8C97-679DB774487D}"/>
              </a:ext>
            </a:extLst>
          </p:cNvPr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7C82769-781D-44FC-AB31-C4FD3527E41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2849569-0C0F-4B45-B799-81DD1A0D607F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592FE5F-E9AB-48F4-B3E9-466AB6B6EF29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29304-938D-4F0C-82AD-3016B2494800}"/>
              </a:ext>
            </a:extLst>
          </p:cNvPr>
          <p:cNvGrpSpPr/>
          <p:nvPr/>
        </p:nvGrpSpPr>
        <p:grpSpPr>
          <a:xfrm>
            <a:off x="3760431" y="1773263"/>
            <a:ext cx="2212122" cy="1107996"/>
            <a:chOff x="2551705" y="4283314"/>
            <a:chExt cx="235700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5C7D5B-160C-4DD4-953E-D4EB4A3A6DB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7E3B4D-46C1-4722-8AC7-6E02913B9E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174A9C-AEF1-4030-920F-AE0377AD5F94}"/>
              </a:ext>
            </a:extLst>
          </p:cNvPr>
          <p:cNvGrpSpPr/>
          <p:nvPr/>
        </p:nvGrpSpPr>
        <p:grpSpPr>
          <a:xfrm>
            <a:off x="673219" y="4754921"/>
            <a:ext cx="2126423" cy="1107996"/>
            <a:chOff x="2551705" y="4283314"/>
            <a:chExt cx="2357003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A20C72-BD64-4742-BD68-1E24DD0B7E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7345E-391C-4B7D-9AEC-678A599CF59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29037-3140-4128-A2F7-69E089192EEC}"/>
              </a:ext>
            </a:extLst>
          </p:cNvPr>
          <p:cNvGrpSpPr/>
          <p:nvPr/>
        </p:nvGrpSpPr>
        <p:grpSpPr>
          <a:xfrm>
            <a:off x="7272533" y="5164703"/>
            <a:ext cx="2663906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905309-F347-49D9-AB52-9932D20F75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B55C0A-DFF1-46C9-8ABE-392F9B838B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CF7A9F2-D926-4401-901B-58BEB85BDC7C}"/>
              </a:ext>
            </a:extLst>
          </p:cNvPr>
          <p:cNvSpPr txBox="1"/>
          <p:nvPr/>
        </p:nvSpPr>
        <p:spPr>
          <a:xfrm>
            <a:off x="8972554" y="2672730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B8351-02CB-4CC3-B5E3-E4CD8CA9FF53}"/>
              </a:ext>
            </a:extLst>
          </p:cNvPr>
          <p:cNvSpPr txBox="1"/>
          <p:nvPr/>
        </p:nvSpPr>
        <p:spPr>
          <a:xfrm>
            <a:off x="8972553" y="1730390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4465</Words>
  <Application>Microsoft Office PowerPoint</Application>
  <PresentationFormat>Widescreen</PresentationFormat>
  <Paragraphs>577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130</cp:revision>
  <dcterms:created xsi:type="dcterms:W3CDTF">2019-01-14T06:35:35Z</dcterms:created>
  <dcterms:modified xsi:type="dcterms:W3CDTF">2019-10-28T07:52:04Z</dcterms:modified>
</cp:coreProperties>
</file>